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tags/tag6.xml" ContentType="application/vnd.openxmlformats-officedocument.presentationml.tag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tags/tag7.xml" ContentType="application/vnd.openxmlformats-officedocument.presentationml.tags+xml"/>
  <Override PartName="/ppt/notesSlides/notesSlide19.xml" ContentType="application/vnd.openxmlformats-officedocument.presentationml.notesSlide+xml"/>
  <Override PartName="/ppt/tags/tag8.xml" ContentType="application/vnd.openxmlformats-officedocument.presentationml.tags+xml"/>
  <Override PartName="/ppt/notesSlides/notesSlide20.xml" ContentType="application/vnd.openxmlformats-officedocument.presentationml.notesSlide+xml"/>
  <Override PartName="/ppt/tags/tag9.xml" ContentType="application/vnd.openxmlformats-officedocument.presentationml.tags+xml"/>
  <Override PartName="/ppt/notesSlides/notesSlide21.xml" ContentType="application/vnd.openxmlformats-officedocument.presentationml.notesSlide+xml"/>
  <Override PartName="/ppt/tags/tag10.xml" ContentType="application/vnd.openxmlformats-officedocument.presentationml.tags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0" r:id="rId1"/>
  </p:sldMasterIdLst>
  <p:notesMasterIdLst>
    <p:notesMasterId r:id="rId24"/>
  </p:notesMasterIdLst>
  <p:sldIdLst>
    <p:sldId id="513" r:id="rId2"/>
    <p:sldId id="876" r:id="rId3"/>
    <p:sldId id="860" r:id="rId4"/>
    <p:sldId id="759" r:id="rId5"/>
    <p:sldId id="1054" r:id="rId6"/>
    <p:sldId id="1090" r:id="rId7"/>
    <p:sldId id="1091" r:id="rId8"/>
    <p:sldId id="1092" r:id="rId9"/>
    <p:sldId id="1093" r:id="rId10"/>
    <p:sldId id="1094" r:id="rId11"/>
    <p:sldId id="1095" r:id="rId12"/>
    <p:sldId id="1096" r:id="rId13"/>
    <p:sldId id="1056" r:id="rId14"/>
    <p:sldId id="1097" r:id="rId15"/>
    <p:sldId id="1098" r:id="rId16"/>
    <p:sldId id="1099" r:id="rId17"/>
    <p:sldId id="1100" r:id="rId18"/>
    <p:sldId id="1101" r:id="rId19"/>
    <p:sldId id="957" r:id="rId20"/>
    <p:sldId id="958" r:id="rId21"/>
    <p:sldId id="874" r:id="rId22"/>
    <p:sldId id="291" r:id="rId23"/>
  </p:sldIdLst>
  <p:sldSz cx="9144000" cy="5143500" type="screen16x9"/>
  <p:notesSz cx="6858000" cy="9144000"/>
  <p:custDataLst>
    <p:tags r:id="rId25"/>
  </p:custDataLst>
  <p:defaultTextStyle>
    <a:defPPr>
      <a:defRPr lang="ru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336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arbara Reif" initials="BR" lastIdx="3" clrIdx="0"/>
  <p:cmAuthor id="1" name="Jane Gibbons -X (jagibbon - DEL ORO CONSULTING INC at Cisco)" initials="JG-(-DOCIaC" lastIdx="28" clrIdx="1">
    <p:extLst>
      <p:ext uri="{19B8F6BF-5375-455C-9EA6-DF929625EA0E}">
        <p15:presenceInfo xmlns:p15="http://schemas.microsoft.com/office/powerpoint/2012/main" userId="S-1-5-21-1708537768-1303643608-725345543-200204" providerId="AD"/>
      </p:ext>
    </p:extLst>
  </p:cmAuthor>
  <p:cmAuthor id="2" name="Bob Vachon" initials="BV" lastIdx="24" clrIdx="2">
    <p:extLst>
      <p:ext uri="{19B8F6BF-5375-455C-9EA6-DF929625EA0E}">
        <p15:presenceInfo xmlns:p15="http://schemas.microsoft.com/office/powerpoint/2012/main" userId="c7abe87968a0b633" providerId="Windows Live"/>
      </p:ext>
    </p:extLst>
  </p:cmAuthor>
  <p:cmAuthor id="3" name="Sue Livingston -X (suliving - UNICON INC at Cisco)" initials="SL-(-UIaC" lastIdx="26" clrIdx="3">
    <p:extLst>
      <p:ext uri="{19B8F6BF-5375-455C-9EA6-DF929625EA0E}">
        <p15:presenceInfo xmlns:p15="http://schemas.microsoft.com/office/powerpoint/2012/main" userId="S::suliving@cisco.com::dc701d48-dd51-411a-9041-b7f1328f1486" providerId="AD"/>
      </p:ext>
    </p:extLst>
  </p:cmAuthor>
  <p:cmAuthor id="4" name="jagibbon" initials="jmg" lastIdx="8" clrIdx="4">
    <p:extLst>
      <p:ext uri="{19B8F6BF-5375-455C-9EA6-DF929625EA0E}">
        <p15:presenceInfo xmlns:p15="http://schemas.microsoft.com/office/powerpoint/2012/main" userId="jagibbo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00CC"/>
    <a:srgbClr val="000099"/>
    <a:srgbClr val="CC99FF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934" autoAdjust="0"/>
    <p:restoredTop sz="86438" autoAdjust="0"/>
  </p:normalViewPr>
  <p:slideViewPr>
    <p:cSldViewPr snapToGrid="0" showGuides="1">
      <p:cViewPr varScale="1">
        <p:scale>
          <a:sx n="112" d="100"/>
          <a:sy n="112" d="100"/>
        </p:scale>
        <p:origin x="1758" y="96"/>
      </p:cViewPr>
      <p:guideLst>
        <p:guide orient="horz" pos="1620"/>
        <p:guide pos="336"/>
      </p:guideLst>
    </p:cSldViewPr>
  </p:slideViewPr>
  <p:outlineViewPr>
    <p:cViewPr>
      <p:scale>
        <a:sx n="33" d="100"/>
        <a:sy n="33" d="100"/>
      </p:scale>
      <p:origin x="0" y="-22670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11" d="100"/>
        <a:sy n="111" d="100"/>
      </p:scale>
      <p:origin x="0" y="-512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6337D9-3022-3D41-8D8A-BDF2F3B0DD8E}" type="datetimeFigureOut">
              <a:rPr lang="en-US" smtClean="0"/>
              <a:t>2/7/2025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41018C-6CAF-B84E-B92C-ECB119457F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5648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 xmlns:a="http://schemas.openxmlformats.org/drawingml/2006/main">
              <a:rPr lang="ru" dirty="0"/>
              <a:t>Программа сетевой академии Cisco</a:t>
            </a:r>
          </a:p>
          <a:p>
            <a:r xmlns:a="http://schemas.openxmlformats.org/drawingml/2006/main">
              <a:rPr lang="ru" dirty="0"/>
              <a:t>Введение в сети v7.0 (ITN)</a:t>
            </a:r>
          </a:p>
          <a:p>
            <a:r xmlns:a="http://schemas.openxmlformats.org/drawingml/2006/main">
              <a:rPr lang="ru" dirty="0"/>
              <a:t>Модуль 5: Системы счисления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41018C-6CAF-B84E-B92C-ECB119457FB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5421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 xmlns:a="http://schemas.openxmlformats.org/drawingml/2006/main">
              <a:rPr lang="ru" dirty="0"/>
              <a:t>5 – Системы счисления</a:t>
            </a:r>
          </a:p>
          <a:p>
            <a:r xmlns:a="http://schemas.openxmlformats.org/drawingml/2006/main">
              <a:rPr lang="ru" dirty="0"/>
              <a:t>5.1 – Двоичные системы счисления</a:t>
            </a:r>
          </a:p>
          <a:p>
            <a:r xmlns:a="http://schemas.openxmlformats.org/drawingml/2006/main">
              <a:rPr lang="ru" dirty="0"/>
              <a:t>5.1.7 – Преобразование десятичных чисел в двоичные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41018C-6CAF-B84E-B92C-ECB119457FBA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1538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 xmlns:a="http://schemas.openxmlformats.org/drawingml/2006/main">
              <a:rPr lang="ru" dirty="0"/>
              <a:t>5 – Системы счисления</a:t>
            </a:r>
          </a:p>
          <a:p>
            <a:r xmlns:a="http://schemas.openxmlformats.org/drawingml/2006/main">
              <a:rPr lang="ru" dirty="0"/>
              <a:t>5.1 – Двоичные системы счисления</a:t>
            </a:r>
          </a:p>
          <a:p>
            <a:r xmlns:a="http://schemas.openxmlformats.org/drawingml/2006/main">
              <a:rPr lang="ru" dirty="0"/>
              <a:t>5.1.8 – Пример преобразования десятичных чисел в двоичные</a:t>
            </a:r>
          </a:p>
          <a:p>
            <a:r xmlns:a="http://schemas.openxmlformats.org/drawingml/2006/main">
              <a:rPr lang="ru" dirty="0"/>
              <a:t>5.1.9 - Занятие – Преобразование десятичных чисел в двоичные</a:t>
            </a:r>
          </a:p>
          <a:p>
            <a:r xmlns:a="http://schemas.openxmlformats.org/drawingml/2006/main">
              <a:rPr lang="ru" dirty="0"/>
              <a:t>5.1.10 – Занятие – Бинарная игра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41018C-6CAF-B84E-B92C-ECB119457FBA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6944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 xmlns:a="http://schemas.openxmlformats.org/drawingml/2006/main">
              <a:rPr lang="ru" dirty="0"/>
              <a:t>5 – Системы счисления</a:t>
            </a:r>
          </a:p>
          <a:p>
            <a:r xmlns:a="http://schemas.openxmlformats.org/drawingml/2006/main">
              <a:rPr lang="ru" dirty="0"/>
              <a:t>5.1 – Двоичные системы счисления</a:t>
            </a:r>
          </a:p>
          <a:p>
            <a:r xmlns:a="http://schemas.openxmlformats.org/drawingml/2006/main">
              <a:rPr lang="ru" dirty="0"/>
              <a:t>5.1.11 – Адреса IPv4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41018C-6CAF-B84E-B92C-ECB119457FBA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47983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 xmlns:a="http://schemas.openxmlformats.org/drawingml/2006/main">
              <a:rPr lang="ru" dirty="0"/>
              <a:t>5- Системы счисления</a:t>
            </a:r>
          </a:p>
          <a:p>
            <a:r xmlns:a="http://schemas.openxmlformats.org/drawingml/2006/main">
              <a:rPr lang="ru" dirty="0"/>
              <a:t>5.2 - Шестнадцатеричная система счисления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41018C-6CAF-B84E-B92C-ECB119457FBA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2910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 xmlns:a="http://schemas.openxmlformats.org/drawingml/2006/main">
              <a:rPr lang="ru" dirty="0"/>
              <a:t>5 – Системы счисления</a:t>
            </a:r>
          </a:p>
          <a:p>
            <a:r xmlns:a="http://schemas.openxmlformats.org/drawingml/2006/main">
              <a:rPr lang="ru" dirty="0"/>
              <a:t>5.2 – Шестнадцатеричные системы счисления</a:t>
            </a:r>
          </a:p>
          <a:p>
            <a:r xmlns:a="http://schemas.openxmlformats.org/drawingml/2006/main">
              <a:rPr lang="ru" dirty="0"/>
              <a:t>5.2.1– Шестнадцатеричные и IPv6-адреса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41018C-6CAF-B84E-B92C-ECB119457FBA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8363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 xmlns:a="http://schemas.openxmlformats.org/drawingml/2006/main">
              <a:rPr lang="ru" dirty="0"/>
              <a:t>5 – Системы счисления</a:t>
            </a:r>
          </a:p>
          <a:p>
            <a:r xmlns:a="http://schemas.openxmlformats.org/drawingml/2006/main">
              <a:rPr lang="ru" dirty="0"/>
              <a:t>5.2 – Шестнадцатеричные системы счисления</a:t>
            </a:r>
          </a:p>
          <a:p>
            <a:r xmlns:a="http://schemas.openxmlformats.org/drawingml/2006/main">
              <a:rPr lang="ru" dirty="0"/>
              <a:t>5.2.1– Шестнадцатеричные и IPv6-адреса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41018C-6CAF-B84E-B92C-ECB119457FBA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87528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 xmlns:a="http://schemas.openxmlformats.org/drawingml/2006/main">
              <a:rPr lang="ru" dirty="0"/>
              <a:t>5 – Системы счисления</a:t>
            </a:r>
          </a:p>
          <a:p>
            <a:r xmlns:a="http://schemas.openxmlformats.org/drawingml/2006/main">
              <a:rPr lang="ru" dirty="0"/>
              <a:t>5.2 – Шестнадцатеричные системы счисления</a:t>
            </a:r>
          </a:p>
          <a:p>
            <a:r xmlns:a="http://schemas.openxmlformats.org/drawingml/2006/main">
              <a:rPr lang="ru" dirty="0"/>
              <a:t>5.2.2 – Видео – Преобразование между шестнадцатеричной и десятичной системами исчисления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41018C-6CAF-B84E-B92C-ECB119457FBA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644336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 xmlns:a="http://schemas.openxmlformats.org/drawingml/2006/main">
              <a:rPr lang="ru" dirty="0"/>
              <a:t>5 – Системы счисления</a:t>
            </a:r>
          </a:p>
          <a:p>
            <a:r xmlns:a="http://schemas.openxmlformats.org/drawingml/2006/main">
              <a:rPr lang="ru" dirty="0"/>
              <a:t>5.2 – Шестнадцатеричные системы счисления</a:t>
            </a:r>
          </a:p>
          <a:p>
            <a:r xmlns:a="http://schemas.openxmlformats.org/drawingml/2006/main">
              <a:rPr lang="ru" dirty="0"/>
              <a:t>5.2.3 – </a:t>
            </a:r>
            <a:r xmlns:a="http://schemas.openxmlformats.org/drawingml/2006/main">
              <a:rPr lang="ru" sz="1200" dirty="0"/>
              <a:t>Преобразование десятичных чисел в шестнадцатеричные</a:t>
            </a:r>
            <a:endParaRPr xmlns:a="http://schemas.openxmlformats.org/drawingml/2006/main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41018C-6CAF-B84E-B92C-ECB119457FBA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27983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 xmlns:a="http://schemas.openxmlformats.org/drawingml/2006/main">
              <a:rPr lang="ru" dirty="0"/>
              <a:t>5 – Системы счисления</a:t>
            </a:r>
          </a:p>
          <a:p>
            <a:r xmlns:a="http://schemas.openxmlformats.org/drawingml/2006/main">
              <a:rPr lang="ru" dirty="0"/>
              <a:t>5.2 – Шестнадцатеричные системы счисления</a:t>
            </a:r>
          </a:p>
          <a:p>
            <a:r xmlns:a="http://schemas.openxmlformats.org/drawingml/2006/main">
              <a:rPr lang="ru" dirty="0"/>
              <a:t>5.2.4 - </a:t>
            </a:r>
            <a:r xmlns:a="http://schemas.openxmlformats.org/drawingml/2006/main">
              <a:rPr lang="ru" sz="1200" dirty="0"/>
              <a:t>Преобразование шестнадцатеричных чисел в десятичные</a:t>
            </a:r>
          </a:p>
          <a:p>
            <a:r xmlns:a="http://schemas.openxmlformats.org/drawingml/2006/main">
              <a:rPr lang="ru" sz="1200" dirty="0"/>
              <a:t>5.2.5 – Проверьте свое понимание – Шестнадцатеричная система счисления</a:t>
            </a:r>
            <a:endParaRPr xmlns:a="http://schemas.openxmlformats.org/drawingml/2006/main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41018C-6CAF-B84E-B92C-ECB119457FBA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71550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xmlns:a="http://schemas.openxmlformats.org/drawingml/2006/main">
              <a:buFontTx/>
              <a:buNone/>
            </a:pPr>
            <a:r xmlns:a="http://schemas.openxmlformats.org/drawingml/2006/main">
              <a:rPr lang="ru" dirty="0"/>
              <a:t>5 - Системы счисления</a:t>
            </a:r>
          </a:p>
          <a:p>
            <a:pPr xmlns:a="http://schemas.openxmlformats.org/drawingml/2006/main">
              <a:buFontTx/>
              <a:buNone/>
            </a:pPr>
            <a:r xmlns:a="http://schemas.openxmlformats.org/drawingml/2006/main">
              <a:rPr lang="ru" dirty="0"/>
              <a:t>5.3 Практика и тесты по модулю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41018C-6CAF-B84E-B92C-ECB119457FBA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1436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 xmlns:a="http://schemas.openxmlformats.org/drawingml/2006/main">
              <a:rPr lang="ru" dirty="0"/>
              <a:t>Программа сетевой академии Cisco</a:t>
            </a:r>
          </a:p>
          <a:p>
            <a:r xmlns:a="http://schemas.openxmlformats.org/drawingml/2006/main">
              <a:rPr lang="ru" dirty="0"/>
              <a:t>Введение в сети v7.0 (ITN)</a:t>
            </a:r>
          </a:p>
          <a:p>
            <a:r xmlns:a="http://schemas.openxmlformats.org/drawingml/2006/main">
              <a:rPr lang="ru" dirty="0"/>
              <a:t>Модуль 5: Системы счисления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41018C-6CAF-B84E-B92C-ECB119457FB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11875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997A419-355F-A04A-96E0-21643AF8E9FF}" type="slidenum">
              <a:rPr lang="en-US" sz="800">
                <a:solidFill>
                  <a:prstClr val="black"/>
                </a:solidFill>
              </a:rPr>
              <a:pPr/>
              <a:t>20</a:t>
            </a:fld>
            <a:endParaRPr lang="en-US" sz="800" dirty="0">
              <a:solidFill>
                <a:prstClr val="black"/>
              </a:solidFill>
            </a:endParaRPr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 xmlns:a="http://schemas.openxmlformats.org/drawingml/2006/main">
              <a:rPr lang="ru" dirty="0"/>
              <a:t>5 – Системы счисления</a:t>
            </a:r>
          </a:p>
          <a:p>
            <a:r xmlns:a="http://schemas.openxmlformats.org/drawingml/2006/main">
              <a:rPr lang="ru" dirty="0"/>
              <a:t>5.3 - Практика и тест по модулю</a:t>
            </a:r>
          </a:p>
          <a:p>
            <a:r xmlns:a="http://schemas.openxmlformats.org/drawingml/2006/main">
              <a:rPr lang="ru" dirty="0"/>
              <a:t>5.3.1 – Чему я научился в этом модуле?</a:t>
            </a:r>
          </a:p>
          <a:p>
            <a:r xmlns:a="http://schemas.openxmlformats.org/drawingml/2006/main">
              <a:rPr lang="ru" sz="1200" dirty="0"/>
              <a:t>5.3.2 – Тест по модулю</a:t>
            </a:r>
          </a:p>
        </p:txBody>
      </p:sp>
    </p:spTree>
    <p:extLst>
      <p:ext uri="{BB962C8B-B14F-4D97-AF65-F5344CB8AC3E}">
        <p14:creationId xmlns:p14="http://schemas.microsoft.com/office/powerpoint/2010/main" val="147682419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C92755B-29FD-8743-9094-C0E3A734D22E}" type="slidenum">
              <a:rPr lang="en-US" sz="800">
                <a:solidFill>
                  <a:prstClr val="black"/>
                </a:solidFill>
              </a:rPr>
              <a:pPr/>
              <a:t>21</a:t>
            </a:fld>
            <a:endParaRPr lang="en-US" sz="800" dirty="0">
              <a:solidFill>
                <a:prstClr val="black"/>
              </a:solidFill>
            </a:endParaRPr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674291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41018C-6CAF-B84E-B92C-ECB119457FBA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3942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1"/>
          <p:cNvSpPr txBox="1">
            <a:spLocks noGrp="1" noChangeArrowheads="1"/>
          </p:cNvSpPr>
          <p:nvPr/>
        </p:nvSpPr>
        <p:spPr bwMode="auto">
          <a:xfrm>
            <a:off x="5929313" y="8680450"/>
            <a:ext cx="812800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819" tIns="0" rIns="18819" bIns="0" anchor="b"/>
          <a:lstStyle>
            <a:lvl1pPr defTabSz="903288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03288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03288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03288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03288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7C839C26-801B-42B6-A101-60F37FE2B0A8}" type="slidenum">
              <a:rPr lang="en-US" sz="800" b="0">
                <a:solidFill>
                  <a:prstClr val="black"/>
                </a:solidFill>
              </a:rPr>
              <a:pPr algn="r"/>
              <a:t>3</a:t>
            </a:fld>
            <a:endParaRPr lang="en-US" sz="800" b="0" dirty="0">
              <a:solidFill>
                <a:prstClr val="black"/>
              </a:solidFill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xmlns:a="http://schemas.openxmlformats.org/drawingml/2006/main">
              <a:buFontTx/>
              <a:buNone/>
            </a:pPr>
            <a:r xmlns:a="http://schemas.openxmlformats.org/drawingml/2006/main">
              <a:rPr lang="ru" dirty="0"/>
              <a:t>5.0- Введение</a:t>
            </a:r>
          </a:p>
          <a:p>
            <a:pPr xmlns:a="http://schemas.openxmlformats.org/drawingml/2006/main">
              <a:buFontTx/>
              <a:buNone/>
            </a:pPr>
            <a:r xmlns:a="http://schemas.openxmlformats.org/drawingml/2006/main">
              <a:rPr lang="ru" dirty="0"/>
              <a:t>5.0.2 – Чему я научусь в этом модуле?</a:t>
            </a:r>
          </a:p>
        </p:txBody>
      </p:sp>
    </p:spTree>
    <p:extLst>
      <p:ext uri="{BB962C8B-B14F-4D97-AF65-F5344CB8AC3E}">
        <p14:creationId xmlns:p14="http://schemas.microsoft.com/office/powerpoint/2010/main" val="17344456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 xmlns:a="http://schemas.openxmlformats.org/drawingml/2006/main">
              <a:rPr lang="ru" dirty="0"/>
              <a:t>5 - Системы счисления</a:t>
            </a:r>
          </a:p>
          <a:p>
            <a:r xmlns:a="http://schemas.openxmlformats.org/drawingml/2006/main">
              <a:rPr lang="ru" dirty="0"/>
              <a:t>5.1 Двоичная система счисления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41018C-6CAF-B84E-B92C-ECB119457FB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5296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 xmlns:a="http://schemas.openxmlformats.org/drawingml/2006/main">
              <a:rPr lang="ru" dirty="0"/>
              <a:t>5 – Системы счисления</a:t>
            </a:r>
          </a:p>
          <a:p>
            <a:r xmlns:a="http://schemas.openxmlformats.org/drawingml/2006/main">
              <a:rPr lang="ru" dirty="0"/>
              <a:t>5.1 – Двоичные системы счисления</a:t>
            </a:r>
          </a:p>
          <a:p>
            <a:r xmlns:a="http://schemas.openxmlformats.org/drawingml/2006/main">
              <a:rPr lang="ru" dirty="0"/>
              <a:t>5.1.1 – Двоичные и IPv4-адреса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41018C-6CAF-B84E-B92C-ECB119457FBA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23122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 xmlns:a="http://schemas.openxmlformats.org/drawingml/2006/main">
              <a:rPr lang="ru" dirty="0"/>
              <a:t>5 – Системы счисления</a:t>
            </a:r>
          </a:p>
          <a:p>
            <a:r xmlns:a="http://schemas.openxmlformats.org/drawingml/2006/main">
              <a:rPr lang="ru" dirty="0"/>
              <a:t>5.1 – Двоичные системы счисления</a:t>
            </a:r>
          </a:p>
          <a:p>
            <a:r xmlns:a="http://schemas.openxmlformats.org/drawingml/2006/main">
              <a:rPr lang="ru" dirty="0"/>
              <a:t>5.1.2 – Видео – Преобразование между двоичной и десятичной системами исчисления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41018C-6CAF-B84E-B92C-ECB119457FBA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5425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 xmlns:a="http://schemas.openxmlformats.org/drawingml/2006/main">
              <a:rPr lang="ru" dirty="0"/>
              <a:t>5 – Системы счисления</a:t>
            </a:r>
          </a:p>
          <a:p>
            <a:r xmlns:a="http://schemas.openxmlformats.org/drawingml/2006/main">
              <a:rPr lang="ru" dirty="0"/>
              <a:t>5.1 – Двоичные системы счисления</a:t>
            </a:r>
          </a:p>
          <a:p>
            <a:r xmlns:a="http://schemas.openxmlformats.org/drawingml/2006/main">
              <a:rPr lang="ru" dirty="0"/>
              <a:t>5.1.3 – Двоичная позиционная система счисления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41018C-6CAF-B84E-B92C-ECB119457FBA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8811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 xmlns:a="http://schemas.openxmlformats.org/drawingml/2006/main">
              <a:rPr lang="ru" dirty="0"/>
              <a:t>5 – Системы счисления</a:t>
            </a:r>
          </a:p>
          <a:p>
            <a:r xmlns:a="http://schemas.openxmlformats.org/drawingml/2006/main">
              <a:rPr lang="ru" dirty="0"/>
              <a:t>5.1 – Двоичные системы счисления</a:t>
            </a:r>
          </a:p>
          <a:p>
            <a:r xmlns:a="http://schemas.openxmlformats.org/drawingml/2006/main">
              <a:rPr lang="ru" dirty="0"/>
              <a:t>5.1.3 – Двоичная позиционная система счисления</a:t>
            </a:r>
          </a:p>
          <a:p>
            <a:r xmlns:a="http://schemas.openxmlformats.org/drawingml/2006/main">
              <a:rPr lang="ru" dirty="0"/>
              <a:t>5.1.4 – Проверьте свое понимание – Двоичная система счисления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41018C-6CAF-B84E-B92C-ECB119457FBA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9780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 xmlns:a="http://schemas.openxmlformats.org/drawingml/2006/main">
              <a:rPr lang="ru" dirty="0"/>
              <a:t>5 – Системы счисления</a:t>
            </a:r>
          </a:p>
          <a:p>
            <a:r xmlns:a="http://schemas.openxmlformats.org/drawingml/2006/main">
              <a:rPr lang="ru" dirty="0"/>
              <a:t>5.1 – Двоичные системы счисления</a:t>
            </a:r>
          </a:p>
          <a:p>
            <a:r xmlns:a="http://schemas.openxmlformats.org/drawingml/2006/main">
              <a:rPr lang="ru" dirty="0"/>
              <a:t>5.1.5 - Преобразование двоичного числа в десятичное</a:t>
            </a:r>
          </a:p>
          <a:p>
            <a:r xmlns:a="http://schemas.openxmlformats.org/drawingml/2006/main">
              <a:rPr lang="ru" dirty="0"/>
              <a:t>5.1.6 – Занятие – Преобразование двоичных чисел в десятичные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41018C-6CAF-B84E-B92C-ECB119457FBA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36774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Title Slide-animated gradient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6" name="Subtitle 2"/>
          <p:cNvSpPr>
            <a:spLocks noGrp="1"/>
          </p:cNvSpPr>
          <p:nvPr>
            <p:ph type="subTitle" idx="1"/>
          </p:nvPr>
        </p:nvSpPr>
        <p:spPr>
          <a:xfrm>
            <a:off x="469496" y="3809526"/>
            <a:ext cx="4319105" cy="288131"/>
          </a:xfrm>
          <a:prstGeom prst="rect">
            <a:avLst/>
          </a:prstGeom>
        </p:spPr>
        <p:txBody>
          <a:bodyPr lIns="91420" tIns="45710" rIns="91420" bIns="45710" anchor="b" anchorCtr="0">
            <a:noAutofit/>
          </a:bodyPr>
          <a:lstStyle>
            <a:lvl1pPr marL="0" indent="0" algn="l">
              <a:buNone/>
              <a:defRPr sz="1200" b="0" i="0">
                <a:solidFill>
                  <a:schemeClr val="accent5"/>
                </a:solidFill>
                <a:latin typeface="+mn-lt"/>
                <a:cs typeface="CiscoSans"/>
              </a:defRPr>
            </a:lvl1pPr>
            <a:lvl2pPr marL="3428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5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2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1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0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2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7" name="Text Placeholder 38"/>
          <p:cNvSpPr>
            <a:spLocks noGrp="1"/>
          </p:cNvSpPr>
          <p:nvPr>
            <p:ph type="body" sz="quarter" idx="11"/>
          </p:nvPr>
        </p:nvSpPr>
        <p:spPr>
          <a:xfrm>
            <a:off x="469496" y="4049523"/>
            <a:ext cx="4319105" cy="288131"/>
          </a:xfrm>
          <a:prstGeom prst="rect">
            <a:avLst/>
          </a:prstGeom>
        </p:spPr>
        <p:txBody>
          <a:bodyPr lIns="91420" tIns="45710" rIns="91420" bIns="45710"/>
          <a:lstStyle>
            <a:lvl1pPr marL="0" indent="0" algn="l">
              <a:buFontTx/>
              <a:buNone/>
              <a:defRPr lang="en-US" sz="1200" b="0" i="0" kern="1200" dirty="0" smtClean="0">
                <a:solidFill>
                  <a:schemeClr val="accent5"/>
                </a:solidFill>
                <a:latin typeface="+mn-lt"/>
                <a:ea typeface="+mn-ea"/>
                <a:cs typeface="CiscoSans ExtraLight" pitchFamily="34" charset="0"/>
              </a:defRPr>
            </a:lvl1pPr>
            <a:lvl2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40"/>
          <p:cNvSpPr>
            <a:spLocks noGrp="1"/>
          </p:cNvSpPr>
          <p:nvPr>
            <p:ph type="body" sz="quarter" idx="12"/>
          </p:nvPr>
        </p:nvSpPr>
        <p:spPr>
          <a:xfrm>
            <a:off x="469496" y="4289520"/>
            <a:ext cx="4319105" cy="288131"/>
          </a:xfrm>
          <a:prstGeom prst="rect">
            <a:avLst/>
          </a:prstGeom>
        </p:spPr>
        <p:txBody>
          <a:bodyPr lIns="91420" tIns="45710" rIns="91420" bIns="45710"/>
          <a:lstStyle>
            <a:lvl1pPr marL="0" indent="0" algn="l">
              <a:buFontTx/>
              <a:buNone/>
              <a:defRPr lang="en-US" sz="1200" b="0" i="0" kern="1200" dirty="0" smtClean="0">
                <a:solidFill>
                  <a:schemeClr val="accent5"/>
                </a:solidFill>
                <a:latin typeface="+mn-lt"/>
                <a:ea typeface="+mn-ea"/>
                <a:cs typeface="CiscoSans ExtraLight" pitchFamily="34" charset="0"/>
              </a:defRPr>
            </a:lvl1pPr>
            <a:lvl2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63292" y="2872236"/>
            <a:ext cx="5925246" cy="299001"/>
          </a:xfrm>
          <a:prstGeom prst="rect">
            <a:avLst/>
          </a:prstGeom>
        </p:spPr>
        <p:txBody>
          <a:bodyPr lIns="91420" tIns="45710" rIns="91420" bIns="45710"/>
          <a:lstStyle>
            <a:lvl1pPr marL="0" indent="0">
              <a:buFont typeface="Arial" panose="020B0604020202020204" pitchFamily="34" charset="0"/>
              <a:buNone/>
              <a:defRPr sz="2000" baseline="0">
                <a:solidFill>
                  <a:schemeClr val="bg2"/>
                </a:solidFill>
                <a:latin typeface="+mj-lt"/>
              </a:defRPr>
            </a:lvl1pPr>
            <a:lvl2pPr marL="304781" indent="0">
              <a:buNone/>
              <a:defRPr/>
            </a:lvl2pPr>
            <a:lvl3pPr marL="427401" indent="0">
              <a:buNone/>
              <a:defRPr/>
            </a:lvl3pPr>
            <a:lvl4pPr marL="516694" indent="0">
              <a:buNone/>
              <a:defRPr/>
            </a:lvl4pPr>
            <a:lvl5pPr marL="601221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itle 1"/>
          <p:cNvSpPr>
            <a:spLocks noGrp="1"/>
          </p:cNvSpPr>
          <p:nvPr>
            <p:ph type="ctrTitle"/>
          </p:nvPr>
        </p:nvSpPr>
        <p:spPr>
          <a:xfrm>
            <a:off x="425765" y="2300750"/>
            <a:ext cx="5955513" cy="644730"/>
          </a:xfrm>
          <a:prstGeom prst="rect">
            <a:avLst/>
          </a:prstGeom>
        </p:spPr>
        <p:txBody>
          <a:bodyPr anchor="b"/>
          <a:lstStyle>
            <a:lvl1pPr marL="0" indent="0" algn="l">
              <a:lnSpc>
                <a:spcPct val="90000"/>
              </a:lnSpc>
              <a:buFont typeface="Arial" panose="020B0604020202020204" pitchFamily="34" charset="0"/>
              <a:buNone/>
              <a:defRPr sz="3600" b="0" i="0" spc="0" baseline="0">
                <a:solidFill>
                  <a:srgbClr val="38C6F4"/>
                </a:solidFill>
                <a:latin typeface="+mj-lt"/>
                <a:cs typeface="CiscoSans Thin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6" name="Group 4"/>
          <p:cNvGrpSpPr>
            <a:grpSpLocks noChangeAspect="1"/>
          </p:cNvGrpSpPr>
          <p:nvPr userDrawn="1"/>
        </p:nvGrpSpPr>
        <p:grpSpPr bwMode="auto">
          <a:xfrm>
            <a:off x="492125" y="395288"/>
            <a:ext cx="796924" cy="423863"/>
            <a:chOff x="310" y="249"/>
            <a:chExt cx="502" cy="267"/>
          </a:xfrm>
          <a:solidFill>
            <a:schemeClr val="accent5"/>
          </a:solidFill>
        </p:grpSpPr>
        <p:sp>
          <p:nvSpPr>
            <p:cNvPr id="9" name="Rectangle 5"/>
            <p:cNvSpPr>
              <a:spLocks noChangeArrowheads="1"/>
            </p:cNvSpPr>
            <p:nvPr userDrawn="1"/>
          </p:nvSpPr>
          <p:spPr bwMode="auto">
            <a:xfrm>
              <a:off x="452" y="426"/>
              <a:ext cx="22" cy="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6"/>
            <p:cNvSpPr>
              <a:spLocks/>
            </p:cNvSpPr>
            <p:nvPr userDrawn="1"/>
          </p:nvSpPr>
          <p:spPr bwMode="auto">
            <a:xfrm>
              <a:off x="585" y="425"/>
              <a:ext cx="66" cy="91"/>
            </a:xfrm>
            <a:custGeom>
              <a:avLst/>
              <a:gdLst>
                <a:gd name="T0" fmla="*/ 51 w 51"/>
                <a:gd name="T1" fmla="*/ 20 h 69"/>
                <a:gd name="T2" fmla="*/ 37 w 51"/>
                <a:gd name="T3" fmla="*/ 16 h 69"/>
                <a:gd name="T4" fmla="*/ 18 w 51"/>
                <a:gd name="T5" fmla="*/ 34 h 69"/>
                <a:gd name="T6" fmla="*/ 37 w 51"/>
                <a:gd name="T7" fmla="*/ 52 h 69"/>
                <a:gd name="T8" fmla="*/ 51 w 51"/>
                <a:gd name="T9" fmla="*/ 49 h 69"/>
                <a:gd name="T10" fmla="*/ 51 w 51"/>
                <a:gd name="T11" fmla="*/ 67 h 69"/>
                <a:gd name="T12" fmla="*/ 35 w 51"/>
                <a:gd name="T13" fmla="*/ 69 h 69"/>
                <a:gd name="T14" fmla="*/ 0 w 51"/>
                <a:gd name="T15" fmla="*/ 34 h 69"/>
                <a:gd name="T16" fmla="*/ 35 w 51"/>
                <a:gd name="T17" fmla="*/ 0 h 69"/>
                <a:gd name="T18" fmla="*/ 51 w 51"/>
                <a:gd name="T19" fmla="*/ 2 h 69"/>
                <a:gd name="T20" fmla="*/ 51 w 51"/>
                <a:gd name="T21" fmla="*/ 2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1" h="69">
                  <a:moveTo>
                    <a:pt x="51" y="20"/>
                  </a:moveTo>
                  <a:cubicBezTo>
                    <a:pt x="50" y="20"/>
                    <a:pt x="45" y="16"/>
                    <a:pt x="37" y="16"/>
                  </a:cubicBezTo>
                  <a:cubicBezTo>
                    <a:pt x="26" y="16"/>
                    <a:pt x="18" y="24"/>
                    <a:pt x="18" y="34"/>
                  </a:cubicBezTo>
                  <a:cubicBezTo>
                    <a:pt x="18" y="44"/>
                    <a:pt x="25" y="52"/>
                    <a:pt x="37" y="52"/>
                  </a:cubicBezTo>
                  <a:cubicBezTo>
                    <a:pt x="45" y="52"/>
                    <a:pt x="50" y="49"/>
                    <a:pt x="51" y="49"/>
                  </a:cubicBezTo>
                  <a:cubicBezTo>
                    <a:pt x="51" y="67"/>
                    <a:pt x="51" y="67"/>
                    <a:pt x="51" y="67"/>
                  </a:cubicBezTo>
                  <a:cubicBezTo>
                    <a:pt x="49" y="67"/>
                    <a:pt x="43" y="69"/>
                    <a:pt x="35" y="69"/>
                  </a:cubicBezTo>
                  <a:cubicBezTo>
                    <a:pt x="16" y="69"/>
                    <a:pt x="0" y="56"/>
                    <a:pt x="0" y="34"/>
                  </a:cubicBezTo>
                  <a:cubicBezTo>
                    <a:pt x="0" y="14"/>
                    <a:pt x="15" y="0"/>
                    <a:pt x="35" y="0"/>
                  </a:cubicBezTo>
                  <a:cubicBezTo>
                    <a:pt x="43" y="0"/>
                    <a:pt x="49" y="2"/>
                    <a:pt x="51" y="2"/>
                  </a:cubicBezTo>
                  <a:lnTo>
                    <a:pt x="51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7"/>
            <p:cNvSpPr>
              <a:spLocks/>
            </p:cNvSpPr>
            <p:nvPr userDrawn="1"/>
          </p:nvSpPr>
          <p:spPr bwMode="auto">
            <a:xfrm>
              <a:off x="355" y="425"/>
              <a:ext cx="67" cy="91"/>
            </a:xfrm>
            <a:custGeom>
              <a:avLst/>
              <a:gdLst>
                <a:gd name="T0" fmla="*/ 51 w 51"/>
                <a:gd name="T1" fmla="*/ 20 h 69"/>
                <a:gd name="T2" fmla="*/ 36 w 51"/>
                <a:gd name="T3" fmla="*/ 16 h 69"/>
                <a:gd name="T4" fmla="*/ 18 w 51"/>
                <a:gd name="T5" fmla="*/ 34 h 69"/>
                <a:gd name="T6" fmla="*/ 36 w 51"/>
                <a:gd name="T7" fmla="*/ 52 h 69"/>
                <a:gd name="T8" fmla="*/ 51 w 51"/>
                <a:gd name="T9" fmla="*/ 49 h 69"/>
                <a:gd name="T10" fmla="*/ 51 w 51"/>
                <a:gd name="T11" fmla="*/ 67 h 69"/>
                <a:gd name="T12" fmla="*/ 35 w 51"/>
                <a:gd name="T13" fmla="*/ 69 h 69"/>
                <a:gd name="T14" fmla="*/ 0 w 51"/>
                <a:gd name="T15" fmla="*/ 34 h 69"/>
                <a:gd name="T16" fmla="*/ 35 w 51"/>
                <a:gd name="T17" fmla="*/ 0 h 69"/>
                <a:gd name="T18" fmla="*/ 51 w 51"/>
                <a:gd name="T19" fmla="*/ 2 h 69"/>
                <a:gd name="T20" fmla="*/ 51 w 51"/>
                <a:gd name="T21" fmla="*/ 2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1" h="69">
                  <a:moveTo>
                    <a:pt x="51" y="20"/>
                  </a:moveTo>
                  <a:cubicBezTo>
                    <a:pt x="50" y="20"/>
                    <a:pt x="45" y="16"/>
                    <a:pt x="36" y="16"/>
                  </a:cubicBezTo>
                  <a:cubicBezTo>
                    <a:pt x="25" y="16"/>
                    <a:pt x="18" y="24"/>
                    <a:pt x="18" y="34"/>
                  </a:cubicBezTo>
                  <a:cubicBezTo>
                    <a:pt x="18" y="44"/>
                    <a:pt x="25" y="52"/>
                    <a:pt x="36" y="52"/>
                  </a:cubicBezTo>
                  <a:cubicBezTo>
                    <a:pt x="44" y="52"/>
                    <a:pt x="50" y="49"/>
                    <a:pt x="51" y="49"/>
                  </a:cubicBezTo>
                  <a:cubicBezTo>
                    <a:pt x="51" y="67"/>
                    <a:pt x="51" y="67"/>
                    <a:pt x="51" y="67"/>
                  </a:cubicBezTo>
                  <a:cubicBezTo>
                    <a:pt x="49" y="67"/>
                    <a:pt x="43" y="69"/>
                    <a:pt x="35" y="69"/>
                  </a:cubicBezTo>
                  <a:cubicBezTo>
                    <a:pt x="16" y="69"/>
                    <a:pt x="0" y="56"/>
                    <a:pt x="0" y="34"/>
                  </a:cubicBezTo>
                  <a:cubicBezTo>
                    <a:pt x="0" y="14"/>
                    <a:pt x="15" y="0"/>
                    <a:pt x="35" y="0"/>
                  </a:cubicBezTo>
                  <a:cubicBezTo>
                    <a:pt x="43" y="0"/>
                    <a:pt x="49" y="2"/>
                    <a:pt x="51" y="2"/>
                  </a:cubicBezTo>
                  <a:lnTo>
                    <a:pt x="51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8"/>
            <p:cNvSpPr>
              <a:spLocks noEditPoints="1"/>
            </p:cNvSpPr>
            <p:nvPr userDrawn="1"/>
          </p:nvSpPr>
          <p:spPr bwMode="auto">
            <a:xfrm>
              <a:off x="675" y="425"/>
              <a:ext cx="91" cy="91"/>
            </a:xfrm>
            <a:custGeom>
              <a:avLst/>
              <a:gdLst>
                <a:gd name="T0" fmla="*/ 70 w 70"/>
                <a:gd name="T1" fmla="*/ 34 h 69"/>
                <a:gd name="T2" fmla="*/ 35 w 70"/>
                <a:gd name="T3" fmla="*/ 69 h 69"/>
                <a:gd name="T4" fmla="*/ 0 w 70"/>
                <a:gd name="T5" fmla="*/ 34 h 69"/>
                <a:gd name="T6" fmla="*/ 35 w 70"/>
                <a:gd name="T7" fmla="*/ 0 h 69"/>
                <a:gd name="T8" fmla="*/ 70 w 70"/>
                <a:gd name="T9" fmla="*/ 34 h 69"/>
                <a:gd name="T10" fmla="*/ 35 w 70"/>
                <a:gd name="T11" fmla="*/ 17 h 69"/>
                <a:gd name="T12" fmla="*/ 18 w 70"/>
                <a:gd name="T13" fmla="*/ 34 h 69"/>
                <a:gd name="T14" fmla="*/ 35 w 70"/>
                <a:gd name="T15" fmla="*/ 52 h 69"/>
                <a:gd name="T16" fmla="*/ 52 w 70"/>
                <a:gd name="T17" fmla="*/ 34 h 69"/>
                <a:gd name="T18" fmla="*/ 35 w 70"/>
                <a:gd name="T19" fmla="*/ 17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0" h="69">
                  <a:moveTo>
                    <a:pt x="70" y="34"/>
                  </a:moveTo>
                  <a:cubicBezTo>
                    <a:pt x="70" y="53"/>
                    <a:pt x="56" y="69"/>
                    <a:pt x="35" y="69"/>
                  </a:cubicBezTo>
                  <a:cubicBezTo>
                    <a:pt x="14" y="69"/>
                    <a:pt x="0" y="53"/>
                    <a:pt x="0" y="34"/>
                  </a:cubicBezTo>
                  <a:cubicBezTo>
                    <a:pt x="0" y="15"/>
                    <a:pt x="14" y="0"/>
                    <a:pt x="35" y="0"/>
                  </a:cubicBezTo>
                  <a:cubicBezTo>
                    <a:pt x="56" y="0"/>
                    <a:pt x="70" y="15"/>
                    <a:pt x="70" y="34"/>
                  </a:cubicBezTo>
                  <a:close/>
                  <a:moveTo>
                    <a:pt x="35" y="17"/>
                  </a:moveTo>
                  <a:cubicBezTo>
                    <a:pt x="25" y="17"/>
                    <a:pt x="18" y="25"/>
                    <a:pt x="18" y="34"/>
                  </a:cubicBezTo>
                  <a:cubicBezTo>
                    <a:pt x="18" y="44"/>
                    <a:pt x="25" y="52"/>
                    <a:pt x="35" y="52"/>
                  </a:cubicBezTo>
                  <a:cubicBezTo>
                    <a:pt x="45" y="52"/>
                    <a:pt x="52" y="44"/>
                    <a:pt x="52" y="34"/>
                  </a:cubicBezTo>
                  <a:cubicBezTo>
                    <a:pt x="52" y="25"/>
                    <a:pt x="45" y="17"/>
                    <a:pt x="35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9"/>
            <p:cNvSpPr>
              <a:spLocks/>
            </p:cNvSpPr>
            <p:nvPr userDrawn="1"/>
          </p:nvSpPr>
          <p:spPr bwMode="auto">
            <a:xfrm>
              <a:off x="503" y="425"/>
              <a:ext cx="60" cy="91"/>
            </a:xfrm>
            <a:custGeom>
              <a:avLst/>
              <a:gdLst>
                <a:gd name="T0" fmla="*/ 42 w 46"/>
                <a:gd name="T1" fmla="*/ 16 h 69"/>
                <a:gd name="T2" fmla="*/ 29 w 46"/>
                <a:gd name="T3" fmla="*/ 14 h 69"/>
                <a:gd name="T4" fmla="*/ 18 w 46"/>
                <a:gd name="T5" fmla="*/ 20 h 69"/>
                <a:gd name="T6" fmla="*/ 26 w 46"/>
                <a:gd name="T7" fmla="*/ 26 h 69"/>
                <a:gd name="T8" fmla="*/ 30 w 46"/>
                <a:gd name="T9" fmla="*/ 27 h 69"/>
                <a:gd name="T10" fmla="*/ 46 w 46"/>
                <a:gd name="T11" fmla="*/ 47 h 69"/>
                <a:gd name="T12" fmla="*/ 19 w 46"/>
                <a:gd name="T13" fmla="*/ 69 h 69"/>
                <a:gd name="T14" fmla="*/ 1 w 46"/>
                <a:gd name="T15" fmla="*/ 67 h 69"/>
                <a:gd name="T16" fmla="*/ 1 w 46"/>
                <a:gd name="T17" fmla="*/ 52 h 69"/>
                <a:gd name="T18" fmla="*/ 16 w 46"/>
                <a:gd name="T19" fmla="*/ 54 h 69"/>
                <a:gd name="T20" fmla="*/ 29 w 46"/>
                <a:gd name="T21" fmla="*/ 48 h 69"/>
                <a:gd name="T22" fmla="*/ 21 w 46"/>
                <a:gd name="T23" fmla="*/ 41 h 69"/>
                <a:gd name="T24" fmla="*/ 18 w 46"/>
                <a:gd name="T25" fmla="*/ 40 h 69"/>
                <a:gd name="T26" fmla="*/ 0 w 46"/>
                <a:gd name="T27" fmla="*/ 21 h 69"/>
                <a:gd name="T28" fmla="*/ 25 w 46"/>
                <a:gd name="T29" fmla="*/ 0 h 69"/>
                <a:gd name="T30" fmla="*/ 42 w 46"/>
                <a:gd name="T31" fmla="*/ 2 h 69"/>
                <a:gd name="T32" fmla="*/ 42 w 46"/>
                <a:gd name="T33" fmla="*/ 16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" h="69">
                  <a:moveTo>
                    <a:pt x="42" y="16"/>
                  </a:moveTo>
                  <a:cubicBezTo>
                    <a:pt x="41" y="16"/>
                    <a:pt x="34" y="14"/>
                    <a:pt x="29" y="14"/>
                  </a:cubicBezTo>
                  <a:cubicBezTo>
                    <a:pt x="22" y="14"/>
                    <a:pt x="18" y="16"/>
                    <a:pt x="18" y="20"/>
                  </a:cubicBezTo>
                  <a:cubicBezTo>
                    <a:pt x="18" y="24"/>
                    <a:pt x="23" y="25"/>
                    <a:pt x="26" y="26"/>
                  </a:cubicBezTo>
                  <a:cubicBezTo>
                    <a:pt x="30" y="27"/>
                    <a:pt x="30" y="27"/>
                    <a:pt x="30" y="27"/>
                  </a:cubicBezTo>
                  <a:cubicBezTo>
                    <a:pt x="41" y="31"/>
                    <a:pt x="46" y="38"/>
                    <a:pt x="46" y="47"/>
                  </a:cubicBezTo>
                  <a:cubicBezTo>
                    <a:pt x="46" y="63"/>
                    <a:pt x="32" y="69"/>
                    <a:pt x="19" y="69"/>
                  </a:cubicBezTo>
                  <a:cubicBezTo>
                    <a:pt x="10" y="69"/>
                    <a:pt x="1" y="67"/>
                    <a:pt x="1" y="67"/>
                  </a:cubicBezTo>
                  <a:cubicBezTo>
                    <a:pt x="1" y="52"/>
                    <a:pt x="1" y="52"/>
                    <a:pt x="1" y="52"/>
                  </a:cubicBezTo>
                  <a:cubicBezTo>
                    <a:pt x="2" y="52"/>
                    <a:pt x="9" y="54"/>
                    <a:pt x="16" y="54"/>
                  </a:cubicBezTo>
                  <a:cubicBezTo>
                    <a:pt x="25" y="54"/>
                    <a:pt x="29" y="52"/>
                    <a:pt x="29" y="48"/>
                  </a:cubicBezTo>
                  <a:cubicBezTo>
                    <a:pt x="29" y="45"/>
                    <a:pt x="25" y="43"/>
                    <a:pt x="21" y="41"/>
                  </a:cubicBezTo>
                  <a:cubicBezTo>
                    <a:pt x="20" y="41"/>
                    <a:pt x="19" y="41"/>
                    <a:pt x="18" y="40"/>
                  </a:cubicBezTo>
                  <a:cubicBezTo>
                    <a:pt x="8" y="37"/>
                    <a:pt x="0" y="32"/>
                    <a:pt x="0" y="21"/>
                  </a:cubicBezTo>
                  <a:cubicBezTo>
                    <a:pt x="0" y="8"/>
                    <a:pt x="10" y="0"/>
                    <a:pt x="25" y="0"/>
                  </a:cubicBezTo>
                  <a:cubicBezTo>
                    <a:pt x="34" y="0"/>
                    <a:pt x="41" y="2"/>
                    <a:pt x="42" y="2"/>
                  </a:cubicBezTo>
                  <a:lnTo>
                    <a:pt x="42" y="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" name="Freeform 10"/>
            <p:cNvSpPr>
              <a:spLocks/>
            </p:cNvSpPr>
            <p:nvPr userDrawn="1"/>
          </p:nvSpPr>
          <p:spPr bwMode="auto">
            <a:xfrm>
              <a:off x="310" y="321"/>
              <a:ext cx="22" cy="45"/>
            </a:xfrm>
            <a:custGeom>
              <a:avLst/>
              <a:gdLst>
                <a:gd name="T0" fmla="*/ 17 w 17"/>
                <a:gd name="T1" fmla="*/ 8 h 34"/>
                <a:gd name="T2" fmla="*/ 8 w 17"/>
                <a:gd name="T3" fmla="*/ 0 h 34"/>
                <a:gd name="T4" fmla="*/ 0 w 17"/>
                <a:gd name="T5" fmla="*/ 8 h 34"/>
                <a:gd name="T6" fmla="*/ 0 w 17"/>
                <a:gd name="T7" fmla="*/ 26 h 34"/>
                <a:gd name="T8" fmla="*/ 8 w 17"/>
                <a:gd name="T9" fmla="*/ 34 h 34"/>
                <a:gd name="T10" fmla="*/ 17 w 17"/>
                <a:gd name="T11" fmla="*/ 26 h 34"/>
                <a:gd name="T12" fmla="*/ 17 w 17"/>
                <a:gd name="T13" fmla="*/ 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34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4" y="34"/>
                    <a:pt x="8" y="34"/>
                  </a:cubicBezTo>
                  <a:cubicBezTo>
                    <a:pt x="13" y="34"/>
                    <a:pt x="17" y="30"/>
                    <a:pt x="17" y="26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1" name="Freeform 11"/>
            <p:cNvSpPr>
              <a:spLocks/>
            </p:cNvSpPr>
            <p:nvPr userDrawn="1"/>
          </p:nvSpPr>
          <p:spPr bwMode="auto">
            <a:xfrm>
              <a:off x="37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8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8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8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2" name="Freeform 12"/>
            <p:cNvSpPr>
              <a:spLocks/>
            </p:cNvSpPr>
            <p:nvPr userDrawn="1"/>
          </p:nvSpPr>
          <p:spPr bwMode="auto">
            <a:xfrm>
              <a:off x="430" y="249"/>
              <a:ext cx="22" cy="139"/>
            </a:xfrm>
            <a:custGeom>
              <a:avLst/>
              <a:gdLst>
                <a:gd name="T0" fmla="*/ 17 w 17"/>
                <a:gd name="T1" fmla="*/ 8 h 106"/>
                <a:gd name="T2" fmla="*/ 8 w 17"/>
                <a:gd name="T3" fmla="*/ 0 h 106"/>
                <a:gd name="T4" fmla="*/ 0 w 17"/>
                <a:gd name="T5" fmla="*/ 8 h 106"/>
                <a:gd name="T6" fmla="*/ 0 w 17"/>
                <a:gd name="T7" fmla="*/ 97 h 106"/>
                <a:gd name="T8" fmla="*/ 8 w 17"/>
                <a:gd name="T9" fmla="*/ 106 h 106"/>
                <a:gd name="T10" fmla="*/ 17 w 17"/>
                <a:gd name="T11" fmla="*/ 97 h 106"/>
                <a:gd name="T12" fmla="*/ 17 w 17"/>
                <a:gd name="T13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06">
                  <a:moveTo>
                    <a:pt x="17" y="8"/>
                  </a:moveTo>
                  <a:cubicBezTo>
                    <a:pt x="17" y="4"/>
                    <a:pt x="13" y="0"/>
                    <a:pt x="8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102"/>
                    <a:pt x="4" y="106"/>
                    <a:pt x="8" y="106"/>
                  </a:cubicBezTo>
                  <a:cubicBezTo>
                    <a:pt x="13" y="106"/>
                    <a:pt x="17" y="102"/>
                    <a:pt x="17" y="97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3" name="Freeform 13"/>
            <p:cNvSpPr>
              <a:spLocks/>
            </p:cNvSpPr>
            <p:nvPr userDrawn="1"/>
          </p:nvSpPr>
          <p:spPr bwMode="auto">
            <a:xfrm>
              <a:off x="49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8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8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8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4" name="Freeform 14"/>
            <p:cNvSpPr>
              <a:spLocks/>
            </p:cNvSpPr>
            <p:nvPr userDrawn="1"/>
          </p:nvSpPr>
          <p:spPr bwMode="auto">
            <a:xfrm>
              <a:off x="550" y="321"/>
              <a:ext cx="22" cy="45"/>
            </a:xfrm>
            <a:custGeom>
              <a:avLst/>
              <a:gdLst>
                <a:gd name="T0" fmla="*/ 17 w 17"/>
                <a:gd name="T1" fmla="*/ 8 h 34"/>
                <a:gd name="T2" fmla="*/ 8 w 17"/>
                <a:gd name="T3" fmla="*/ 0 h 34"/>
                <a:gd name="T4" fmla="*/ 0 w 17"/>
                <a:gd name="T5" fmla="*/ 8 h 34"/>
                <a:gd name="T6" fmla="*/ 0 w 17"/>
                <a:gd name="T7" fmla="*/ 26 h 34"/>
                <a:gd name="T8" fmla="*/ 8 w 17"/>
                <a:gd name="T9" fmla="*/ 34 h 34"/>
                <a:gd name="T10" fmla="*/ 17 w 17"/>
                <a:gd name="T11" fmla="*/ 26 h 34"/>
                <a:gd name="T12" fmla="*/ 17 w 17"/>
                <a:gd name="T13" fmla="*/ 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34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4" y="34"/>
                    <a:pt x="8" y="34"/>
                  </a:cubicBezTo>
                  <a:cubicBezTo>
                    <a:pt x="13" y="34"/>
                    <a:pt x="17" y="30"/>
                    <a:pt x="17" y="26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5" name="Freeform 15"/>
            <p:cNvSpPr>
              <a:spLocks/>
            </p:cNvSpPr>
            <p:nvPr userDrawn="1"/>
          </p:nvSpPr>
          <p:spPr bwMode="auto">
            <a:xfrm>
              <a:off x="61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9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9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9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9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Freeform 16"/>
            <p:cNvSpPr>
              <a:spLocks/>
            </p:cNvSpPr>
            <p:nvPr userDrawn="1"/>
          </p:nvSpPr>
          <p:spPr bwMode="auto">
            <a:xfrm>
              <a:off x="670" y="249"/>
              <a:ext cx="22" cy="139"/>
            </a:xfrm>
            <a:custGeom>
              <a:avLst/>
              <a:gdLst>
                <a:gd name="T0" fmla="*/ 17 w 17"/>
                <a:gd name="T1" fmla="*/ 8 h 106"/>
                <a:gd name="T2" fmla="*/ 9 w 17"/>
                <a:gd name="T3" fmla="*/ 0 h 106"/>
                <a:gd name="T4" fmla="*/ 0 w 17"/>
                <a:gd name="T5" fmla="*/ 8 h 106"/>
                <a:gd name="T6" fmla="*/ 0 w 17"/>
                <a:gd name="T7" fmla="*/ 97 h 106"/>
                <a:gd name="T8" fmla="*/ 9 w 17"/>
                <a:gd name="T9" fmla="*/ 106 h 106"/>
                <a:gd name="T10" fmla="*/ 17 w 17"/>
                <a:gd name="T11" fmla="*/ 97 h 106"/>
                <a:gd name="T12" fmla="*/ 17 w 17"/>
                <a:gd name="T13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06">
                  <a:moveTo>
                    <a:pt x="17" y="8"/>
                  </a:moveTo>
                  <a:cubicBezTo>
                    <a:pt x="17" y="4"/>
                    <a:pt x="13" y="0"/>
                    <a:pt x="9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102"/>
                    <a:pt x="4" y="106"/>
                    <a:pt x="9" y="106"/>
                  </a:cubicBezTo>
                  <a:cubicBezTo>
                    <a:pt x="13" y="106"/>
                    <a:pt x="17" y="102"/>
                    <a:pt x="17" y="97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17"/>
            <p:cNvSpPr>
              <a:spLocks/>
            </p:cNvSpPr>
            <p:nvPr userDrawn="1"/>
          </p:nvSpPr>
          <p:spPr bwMode="auto">
            <a:xfrm>
              <a:off x="73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9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9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9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9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18"/>
            <p:cNvSpPr>
              <a:spLocks/>
            </p:cNvSpPr>
            <p:nvPr userDrawn="1"/>
          </p:nvSpPr>
          <p:spPr bwMode="auto">
            <a:xfrm>
              <a:off x="790" y="321"/>
              <a:ext cx="22" cy="45"/>
            </a:xfrm>
            <a:custGeom>
              <a:avLst/>
              <a:gdLst>
                <a:gd name="T0" fmla="*/ 17 w 17"/>
                <a:gd name="T1" fmla="*/ 8 h 34"/>
                <a:gd name="T2" fmla="*/ 9 w 17"/>
                <a:gd name="T3" fmla="*/ 0 h 34"/>
                <a:gd name="T4" fmla="*/ 0 w 17"/>
                <a:gd name="T5" fmla="*/ 8 h 34"/>
                <a:gd name="T6" fmla="*/ 0 w 17"/>
                <a:gd name="T7" fmla="*/ 26 h 34"/>
                <a:gd name="T8" fmla="*/ 9 w 17"/>
                <a:gd name="T9" fmla="*/ 34 h 34"/>
                <a:gd name="T10" fmla="*/ 17 w 17"/>
                <a:gd name="T11" fmla="*/ 26 h 34"/>
                <a:gd name="T12" fmla="*/ 17 w 17"/>
                <a:gd name="T13" fmla="*/ 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34">
                  <a:moveTo>
                    <a:pt x="17" y="8"/>
                  </a:moveTo>
                  <a:cubicBezTo>
                    <a:pt x="17" y="3"/>
                    <a:pt x="13" y="0"/>
                    <a:pt x="9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4" y="34"/>
                    <a:pt x="9" y="34"/>
                  </a:cubicBezTo>
                  <a:cubicBezTo>
                    <a:pt x="13" y="34"/>
                    <a:pt x="17" y="30"/>
                    <a:pt x="17" y="26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086725553"/>
      </p:ext>
    </p:extLst>
  </p:cSld>
  <p:clrMapOvr>
    <a:masterClrMapping/>
  </p:clrMapOvr>
  <p:transition spd="slow">
    <p:wipe/>
  </p:transition>
  <p:extLst>
    <p:ext uri="{DCECCB84-F9BA-43D5-87BE-67443E8EF086}">
      <p15:sldGuideLst xmlns:p15="http://schemas.microsoft.com/office/powerpoint/2012/main">
        <p15:guide id="1" orient="horz" pos="228" userDrawn="1">
          <p15:clr>
            <a:srgbClr val="FBAE40"/>
          </p15:clr>
        </p15:guide>
        <p15:guide id="2" pos="360" userDrawn="1">
          <p15:clr>
            <a:srgbClr val="FBAE40"/>
          </p15:clr>
        </p15:guide>
        <p15:guide id="3" orient="horz" pos="518" userDrawn="1">
          <p15:clr>
            <a:srgbClr val="FBAE40"/>
          </p15:clr>
        </p15:guide>
        <p15:guide id="4" pos="812" userDrawn="1">
          <p15:clr>
            <a:srgbClr val="FBAE40"/>
          </p15:clr>
        </p15:guide>
        <p15:guide id="5" pos="311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Closing Slide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"/>
            <a:ext cx="9143999" cy="5165874"/>
          </a:xfrm>
          <a:prstGeom prst="rect">
            <a:avLst/>
          </a:prstGeom>
        </p:spPr>
      </p:pic>
      <p:grpSp>
        <p:nvGrpSpPr>
          <p:cNvPr id="4" name="Group 4"/>
          <p:cNvGrpSpPr>
            <a:grpSpLocks noChangeAspect="1"/>
          </p:cNvGrpSpPr>
          <p:nvPr userDrawn="1"/>
        </p:nvGrpSpPr>
        <p:grpSpPr bwMode="auto">
          <a:xfrm>
            <a:off x="3746294" y="2129856"/>
            <a:ext cx="1617944" cy="860542"/>
            <a:chOff x="310" y="249"/>
            <a:chExt cx="502" cy="267"/>
          </a:xfrm>
          <a:solidFill>
            <a:schemeClr val="accent5"/>
          </a:solidFill>
        </p:grpSpPr>
        <p:sp>
          <p:nvSpPr>
            <p:cNvPr id="5" name="Rectangle 5"/>
            <p:cNvSpPr>
              <a:spLocks noChangeArrowheads="1"/>
            </p:cNvSpPr>
            <p:nvPr userDrawn="1"/>
          </p:nvSpPr>
          <p:spPr bwMode="auto">
            <a:xfrm>
              <a:off x="452" y="426"/>
              <a:ext cx="22" cy="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6" name="Freeform 6"/>
            <p:cNvSpPr>
              <a:spLocks/>
            </p:cNvSpPr>
            <p:nvPr userDrawn="1"/>
          </p:nvSpPr>
          <p:spPr bwMode="auto">
            <a:xfrm>
              <a:off x="585" y="425"/>
              <a:ext cx="66" cy="91"/>
            </a:xfrm>
            <a:custGeom>
              <a:avLst/>
              <a:gdLst>
                <a:gd name="T0" fmla="*/ 51 w 51"/>
                <a:gd name="T1" fmla="*/ 20 h 69"/>
                <a:gd name="T2" fmla="*/ 37 w 51"/>
                <a:gd name="T3" fmla="*/ 16 h 69"/>
                <a:gd name="T4" fmla="*/ 18 w 51"/>
                <a:gd name="T5" fmla="*/ 34 h 69"/>
                <a:gd name="T6" fmla="*/ 37 w 51"/>
                <a:gd name="T7" fmla="*/ 52 h 69"/>
                <a:gd name="T8" fmla="*/ 51 w 51"/>
                <a:gd name="T9" fmla="*/ 49 h 69"/>
                <a:gd name="T10" fmla="*/ 51 w 51"/>
                <a:gd name="T11" fmla="*/ 67 h 69"/>
                <a:gd name="T12" fmla="*/ 35 w 51"/>
                <a:gd name="T13" fmla="*/ 69 h 69"/>
                <a:gd name="T14" fmla="*/ 0 w 51"/>
                <a:gd name="T15" fmla="*/ 34 h 69"/>
                <a:gd name="T16" fmla="*/ 35 w 51"/>
                <a:gd name="T17" fmla="*/ 0 h 69"/>
                <a:gd name="T18" fmla="*/ 51 w 51"/>
                <a:gd name="T19" fmla="*/ 2 h 69"/>
                <a:gd name="T20" fmla="*/ 51 w 51"/>
                <a:gd name="T21" fmla="*/ 2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1" h="69">
                  <a:moveTo>
                    <a:pt x="51" y="20"/>
                  </a:moveTo>
                  <a:cubicBezTo>
                    <a:pt x="50" y="20"/>
                    <a:pt x="45" y="16"/>
                    <a:pt x="37" y="16"/>
                  </a:cubicBezTo>
                  <a:cubicBezTo>
                    <a:pt x="26" y="16"/>
                    <a:pt x="18" y="24"/>
                    <a:pt x="18" y="34"/>
                  </a:cubicBezTo>
                  <a:cubicBezTo>
                    <a:pt x="18" y="44"/>
                    <a:pt x="25" y="52"/>
                    <a:pt x="37" y="52"/>
                  </a:cubicBezTo>
                  <a:cubicBezTo>
                    <a:pt x="45" y="52"/>
                    <a:pt x="50" y="49"/>
                    <a:pt x="51" y="49"/>
                  </a:cubicBezTo>
                  <a:cubicBezTo>
                    <a:pt x="51" y="67"/>
                    <a:pt x="51" y="67"/>
                    <a:pt x="51" y="67"/>
                  </a:cubicBezTo>
                  <a:cubicBezTo>
                    <a:pt x="49" y="67"/>
                    <a:pt x="43" y="69"/>
                    <a:pt x="35" y="69"/>
                  </a:cubicBezTo>
                  <a:cubicBezTo>
                    <a:pt x="16" y="69"/>
                    <a:pt x="0" y="56"/>
                    <a:pt x="0" y="34"/>
                  </a:cubicBezTo>
                  <a:cubicBezTo>
                    <a:pt x="0" y="14"/>
                    <a:pt x="15" y="0"/>
                    <a:pt x="35" y="0"/>
                  </a:cubicBezTo>
                  <a:cubicBezTo>
                    <a:pt x="43" y="0"/>
                    <a:pt x="49" y="2"/>
                    <a:pt x="51" y="2"/>
                  </a:cubicBezTo>
                  <a:lnTo>
                    <a:pt x="51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" name="Freeform 7"/>
            <p:cNvSpPr>
              <a:spLocks/>
            </p:cNvSpPr>
            <p:nvPr userDrawn="1"/>
          </p:nvSpPr>
          <p:spPr bwMode="auto">
            <a:xfrm>
              <a:off x="355" y="425"/>
              <a:ext cx="67" cy="91"/>
            </a:xfrm>
            <a:custGeom>
              <a:avLst/>
              <a:gdLst>
                <a:gd name="T0" fmla="*/ 51 w 51"/>
                <a:gd name="T1" fmla="*/ 20 h 69"/>
                <a:gd name="T2" fmla="*/ 36 w 51"/>
                <a:gd name="T3" fmla="*/ 16 h 69"/>
                <a:gd name="T4" fmla="*/ 18 w 51"/>
                <a:gd name="T5" fmla="*/ 34 h 69"/>
                <a:gd name="T6" fmla="*/ 36 w 51"/>
                <a:gd name="T7" fmla="*/ 52 h 69"/>
                <a:gd name="T8" fmla="*/ 51 w 51"/>
                <a:gd name="T9" fmla="*/ 49 h 69"/>
                <a:gd name="T10" fmla="*/ 51 w 51"/>
                <a:gd name="T11" fmla="*/ 67 h 69"/>
                <a:gd name="T12" fmla="*/ 35 w 51"/>
                <a:gd name="T13" fmla="*/ 69 h 69"/>
                <a:gd name="T14" fmla="*/ 0 w 51"/>
                <a:gd name="T15" fmla="*/ 34 h 69"/>
                <a:gd name="T16" fmla="*/ 35 w 51"/>
                <a:gd name="T17" fmla="*/ 0 h 69"/>
                <a:gd name="T18" fmla="*/ 51 w 51"/>
                <a:gd name="T19" fmla="*/ 2 h 69"/>
                <a:gd name="T20" fmla="*/ 51 w 51"/>
                <a:gd name="T21" fmla="*/ 2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1" h="69">
                  <a:moveTo>
                    <a:pt x="51" y="20"/>
                  </a:moveTo>
                  <a:cubicBezTo>
                    <a:pt x="50" y="20"/>
                    <a:pt x="45" y="16"/>
                    <a:pt x="36" y="16"/>
                  </a:cubicBezTo>
                  <a:cubicBezTo>
                    <a:pt x="25" y="16"/>
                    <a:pt x="18" y="24"/>
                    <a:pt x="18" y="34"/>
                  </a:cubicBezTo>
                  <a:cubicBezTo>
                    <a:pt x="18" y="44"/>
                    <a:pt x="25" y="52"/>
                    <a:pt x="36" y="52"/>
                  </a:cubicBezTo>
                  <a:cubicBezTo>
                    <a:pt x="44" y="52"/>
                    <a:pt x="50" y="49"/>
                    <a:pt x="51" y="49"/>
                  </a:cubicBezTo>
                  <a:cubicBezTo>
                    <a:pt x="51" y="67"/>
                    <a:pt x="51" y="67"/>
                    <a:pt x="51" y="67"/>
                  </a:cubicBezTo>
                  <a:cubicBezTo>
                    <a:pt x="49" y="67"/>
                    <a:pt x="43" y="69"/>
                    <a:pt x="35" y="69"/>
                  </a:cubicBezTo>
                  <a:cubicBezTo>
                    <a:pt x="16" y="69"/>
                    <a:pt x="0" y="56"/>
                    <a:pt x="0" y="34"/>
                  </a:cubicBezTo>
                  <a:cubicBezTo>
                    <a:pt x="0" y="14"/>
                    <a:pt x="15" y="0"/>
                    <a:pt x="35" y="0"/>
                  </a:cubicBezTo>
                  <a:cubicBezTo>
                    <a:pt x="43" y="0"/>
                    <a:pt x="49" y="2"/>
                    <a:pt x="51" y="2"/>
                  </a:cubicBezTo>
                  <a:lnTo>
                    <a:pt x="51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8"/>
            <p:cNvSpPr>
              <a:spLocks noEditPoints="1"/>
            </p:cNvSpPr>
            <p:nvPr userDrawn="1"/>
          </p:nvSpPr>
          <p:spPr bwMode="auto">
            <a:xfrm>
              <a:off x="675" y="425"/>
              <a:ext cx="91" cy="91"/>
            </a:xfrm>
            <a:custGeom>
              <a:avLst/>
              <a:gdLst>
                <a:gd name="T0" fmla="*/ 70 w 70"/>
                <a:gd name="T1" fmla="*/ 34 h 69"/>
                <a:gd name="T2" fmla="*/ 35 w 70"/>
                <a:gd name="T3" fmla="*/ 69 h 69"/>
                <a:gd name="T4" fmla="*/ 0 w 70"/>
                <a:gd name="T5" fmla="*/ 34 h 69"/>
                <a:gd name="T6" fmla="*/ 35 w 70"/>
                <a:gd name="T7" fmla="*/ 0 h 69"/>
                <a:gd name="T8" fmla="*/ 70 w 70"/>
                <a:gd name="T9" fmla="*/ 34 h 69"/>
                <a:gd name="T10" fmla="*/ 35 w 70"/>
                <a:gd name="T11" fmla="*/ 17 h 69"/>
                <a:gd name="T12" fmla="*/ 18 w 70"/>
                <a:gd name="T13" fmla="*/ 34 h 69"/>
                <a:gd name="T14" fmla="*/ 35 w 70"/>
                <a:gd name="T15" fmla="*/ 52 h 69"/>
                <a:gd name="T16" fmla="*/ 52 w 70"/>
                <a:gd name="T17" fmla="*/ 34 h 69"/>
                <a:gd name="T18" fmla="*/ 35 w 70"/>
                <a:gd name="T19" fmla="*/ 17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0" h="69">
                  <a:moveTo>
                    <a:pt x="70" y="34"/>
                  </a:moveTo>
                  <a:cubicBezTo>
                    <a:pt x="70" y="53"/>
                    <a:pt x="56" y="69"/>
                    <a:pt x="35" y="69"/>
                  </a:cubicBezTo>
                  <a:cubicBezTo>
                    <a:pt x="14" y="69"/>
                    <a:pt x="0" y="53"/>
                    <a:pt x="0" y="34"/>
                  </a:cubicBezTo>
                  <a:cubicBezTo>
                    <a:pt x="0" y="15"/>
                    <a:pt x="14" y="0"/>
                    <a:pt x="35" y="0"/>
                  </a:cubicBezTo>
                  <a:cubicBezTo>
                    <a:pt x="56" y="0"/>
                    <a:pt x="70" y="15"/>
                    <a:pt x="70" y="34"/>
                  </a:cubicBezTo>
                  <a:close/>
                  <a:moveTo>
                    <a:pt x="35" y="17"/>
                  </a:moveTo>
                  <a:cubicBezTo>
                    <a:pt x="25" y="17"/>
                    <a:pt x="18" y="25"/>
                    <a:pt x="18" y="34"/>
                  </a:cubicBezTo>
                  <a:cubicBezTo>
                    <a:pt x="18" y="44"/>
                    <a:pt x="25" y="52"/>
                    <a:pt x="35" y="52"/>
                  </a:cubicBezTo>
                  <a:cubicBezTo>
                    <a:pt x="45" y="52"/>
                    <a:pt x="52" y="44"/>
                    <a:pt x="52" y="34"/>
                  </a:cubicBezTo>
                  <a:cubicBezTo>
                    <a:pt x="52" y="25"/>
                    <a:pt x="45" y="17"/>
                    <a:pt x="35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9"/>
            <p:cNvSpPr>
              <a:spLocks/>
            </p:cNvSpPr>
            <p:nvPr userDrawn="1"/>
          </p:nvSpPr>
          <p:spPr bwMode="auto">
            <a:xfrm>
              <a:off x="503" y="425"/>
              <a:ext cx="60" cy="91"/>
            </a:xfrm>
            <a:custGeom>
              <a:avLst/>
              <a:gdLst>
                <a:gd name="T0" fmla="*/ 42 w 46"/>
                <a:gd name="T1" fmla="*/ 16 h 69"/>
                <a:gd name="T2" fmla="*/ 29 w 46"/>
                <a:gd name="T3" fmla="*/ 14 h 69"/>
                <a:gd name="T4" fmla="*/ 18 w 46"/>
                <a:gd name="T5" fmla="*/ 20 h 69"/>
                <a:gd name="T6" fmla="*/ 26 w 46"/>
                <a:gd name="T7" fmla="*/ 26 h 69"/>
                <a:gd name="T8" fmla="*/ 30 w 46"/>
                <a:gd name="T9" fmla="*/ 27 h 69"/>
                <a:gd name="T10" fmla="*/ 46 w 46"/>
                <a:gd name="T11" fmla="*/ 47 h 69"/>
                <a:gd name="T12" fmla="*/ 19 w 46"/>
                <a:gd name="T13" fmla="*/ 69 h 69"/>
                <a:gd name="T14" fmla="*/ 1 w 46"/>
                <a:gd name="T15" fmla="*/ 67 h 69"/>
                <a:gd name="T16" fmla="*/ 1 w 46"/>
                <a:gd name="T17" fmla="*/ 52 h 69"/>
                <a:gd name="T18" fmla="*/ 16 w 46"/>
                <a:gd name="T19" fmla="*/ 54 h 69"/>
                <a:gd name="T20" fmla="*/ 29 w 46"/>
                <a:gd name="T21" fmla="*/ 48 h 69"/>
                <a:gd name="T22" fmla="*/ 21 w 46"/>
                <a:gd name="T23" fmla="*/ 41 h 69"/>
                <a:gd name="T24" fmla="*/ 18 w 46"/>
                <a:gd name="T25" fmla="*/ 40 h 69"/>
                <a:gd name="T26" fmla="*/ 0 w 46"/>
                <a:gd name="T27" fmla="*/ 21 h 69"/>
                <a:gd name="T28" fmla="*/ 25 w 46"/>
                <a:gd name="T29" fmla="*/ 0 h 69"/>
                <a:gd name="T30" fmla="*/ 42 w 46"/>
                <a:gd name="T31" fmla="*/ 2 h 69"/>
                <a:gd name="T32" fmla="*/ 42 w 46"/>
                <a:gd name="T33" fmla="*/ 16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" h="69">
                  <a:moveTo>
                    <a:pt x="42" y="16"/>
                  </a:moveTo>
                  <a:cubicBezTo>
                    <a:pt x="41" y="16"/>
                    <a:pt x="34" y="14"/>
                    <a:pt x="29" y="14"/>
                  </a:cubicBezTo>
                  <a:cubicBezTo>
                    <a:pt x="22" y="14"/>
                    <a:pt x="18" y="16"/>
                    <a:pt x="18" y="20"/>
                  </a:cubicBezTo>
                  <a:cubicBezTo>
                    <a:pt x="18" y="24"/>
                    <a:pt x="23" y="25"/>
                    <a:pt x="26" y="26"/>
                  </a:cubicBezTo>
                  <a:cubicBezTo>
                    <a:pt x="30" y="27"/>
                    <a:pt x="30" y="27"/>
                    <a:pt x="30" y="27"/>
                  </a:cubicBezTo>
                  <a:cubicBezTo>
                    <a:pt x="41" y="31"/>
                    <a:pt x="46" y="38"/>
                    <a:pt x="46" y="47"/>
                  </a:cubicBezTo>
                  <a:cubicBezTo>
                    <a:pt x="46" y="63"/>
                    <a:pt x="32" y="69"/>
                    <a:pt x="19" y="69"/>
                  </a:cubicBezTo>
                  <a:cubicBezTo>
                    <a:pt x="10" y="69"/>
                    <a:pt x="1" y="67"/>
                    <a:pt x="1" y="67"/>
                  </a:cubicBezTo>
                  <a:cubicBezTo>
                    <a:pt x="1" y="52"/>
                    <a:pt x="1" y="52"/>
                    <a:pt x="1" y="52"/>
                  </a:cubicBezTo>
                  <a:cubicBezTo>
                    <a:pt x="2" y="52"/>
                    <a:pt x="9" y="54"/>
                    <a:pt x="16" y="54"/>
                  </a:cubicBezTo>
                  <a:cubicBezTo>
                    <a:pt x="25" y="54"/>
                    <a:pt x="29" y="52"/>
                    <a:pt x="29" y="48"/>
                  </a:cubicBezTo>
                  <a:cubicBezTo>
                    <a:pt x="29" y="45"/>
                    <a:pt x="25" y="43"/>
                    <a:pt x="21" y="41"/>
                  </a:cubicBezTo>
                  <a:cubicBezTo>
                    <a:pt x="20" y="41"/>
                    <a:pt x="19" y="41"/>
                    <a:pt x="18" y="40"/>
                  </a:cubicBezTo>
                  <a:cubicBezTo>
                    <a:pt x="8" y="37"/>
                    <a:pt x="0" y="32"/>
                    <a:pt x="0" y="21"/>
                  </a:cubicBezTo>
                  <a:cubicBezTo>
                    <a:pt x="0" y="8"/>
                    <a:pt x="10" y="0"/>
                    <a:pt x="25" y="0"/>
                  </a:cubicBezTo>
                  <a:cubicBezTo>
                    <a:pt x="34" y="0"/>
                    <a:pt x="41" y="2"/>
                    <a:pt x="42" y="2"/>
                  </a:cubicBezTo>
                  <a:lnTo>
                    <a:pt x="42" y="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10"/>
            <p:cNvSpPr>
              <a:spLocks/>
            </p:cNvSpPr>
            <p:nvPr userDrawn="1"/>
          </p:nvSpPr>
          <p:spPr bwMode="auto">
            <a:xfrm>
              <a:off x="310" y="321"/>
              <a:ext cx="22" cy="45"/>
            </a:xfrm>
            <a:custGeom>
              <a:avLst/>
              <a:gdLst>
                <a:gd name="T0" fmla="*/ 17 w 17"/>
                <a:gd name="T1" fmla="*/ 8 h 34"/>
                <a:gd name="T2" fmla="*/ 8 w 17"/>
                <a:gd name="T3" fmla="*/ 0 h 34"/>
                <a:gd name="T4" fmla="*/ 0 w 17"/>
                <a:gd name="T5" fmla="*/ 8 h 34"/>
                <a:gd name="T6" fmla="*/ 0 w 17"/>
                <a:gd name="T7" fmla="*/ 26 h 34"/>
                <a:gd name="T8" fmla="*/ 8 w 17"/>
                <a:gd name="T9" fmla="*/ 34 h 34"/>
                <a:gd name="T10" fmla="*/ 17 w 17"/>
                <a:gd name="T11" fmla="*/ 26 h 34"/>
                <a:gd name="T12" fmla="*/ 17 w 17"/>
                <a:gd name="T13" fmla="*/ 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34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4" y="34"/>
                    <a:pt x="8" y="34"/>
                  </a:cubicBezTo>
                  <a:cubicBezTo>
                    <a:pt x="13" y="34"/>
                    <a:pt x="17" y="30"/>
                    <a:pt x="17" y="26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11"/>
            <p:cNvSpPr>
              <a:spLocks/>
            </p:cNvSpPr>
            <p:nvPr userDrawn="1"/>
          </p:nvSpPr>
          <p:spPr bwMode="auto">
            <a:xfrm>
              <a:off x="37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8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8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8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12"/>
            <p:cNvSpPr>
              <a:spLocks/>
            </p:cNvSpPr>
            <p:nvPr userDrawn="1"/>
          </p:nvSpPr>
          <p:spPr bwMode="auto">
            <a:xfrm>
              <a:off x="430" y="249"/>
              <a:ext cx="22" cy="139"/>
            </a:xfrm>
            <a:custGeom>
              <a:avLst/>
              <a:gdLst>
                <a:gd name="T0" fmla="*/ 17 w 17"/>
                <a:gd name="T1" fmla="*/ 8 h 106"/>
                <a:gd name="T2" fmla="*/ 8 w 17"/>
                <a:gd name="T3" fmla="*/ 0 h 106"/>
                <a:gd name="T4" fmla="*/ 0 w 17"/>
                <a:gd name="T5" fmla="*/ 8 h 106"/>
                <a:gd name="T6" fmla="*/ 0 w 17"/>
                <a:gd name="T7" fmla="*/ 97 h 106"/>
                <a:gd name="T8" fmla="*/ 8 w 17"/>
                <a:gd name="T9" fmla="*/ 106 h 106"/>
                <a:gd name="T10" fmla="*/ 17 w 17"/>
                <a:gd name="T11" fmla="*/ 97 h 106"/>
                <a:gd name="T12" fmla="*/ 17 w 17"/>
                <a:gd name="T13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06">
                  <a:moveTo>
                    <a:pt x="17" y="8"/>
                  </a:moveTo>
                  <a:cubicBezTo>
                    <a:pt x="17" y="4"/>
                    <a:pt x="13" y="0"/>
                    <a:pt x="8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102"/>
                    <a:pt x="4" y="106"/>
                    <a:pt x="8" y="106"/>
                  </a:cubicBezTo>
                  <a:cubicBezTo>
                    <a:pt x="13" y="106"/>
                    <a:pt x="17" y="102"/>
                    <a:pt x="17" y="97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13"/>
            <p:cNvSpPr>
              <a:spLocks/>
            </p:cNvSpPr>
            <p:nvPr userDrawn="1"/>
          </p:nvSpPr>
          <p:spPr bwMode="auto">
            <a:xfrm>
              <a:off x="49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8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8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8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14"/>
            <p:cNvSpPr>
              <a:spLocks/>
            </p:cNvSpPr>
            <p:nvPr userDrawn="1"/>
          </p:nvSpPr>
          <p:spPr bwMode="auto">
            <a:xfrm>
              <a:off x="550" y="321"/>
              <a:ext cx="22" cy="45"/>
            </a:xfrm>
            <a:custGeom>
              <a:avLst/>
              <a:gdLst>
                <a:gd name="T0" fmla="*/ 17 w 17"/>
                <a:gd name="T1" fmla="*/ 8 h 34"/>
                <a:gd name="T2" fmla="*/ 8 w 17"/>
                <a:gd name="T3" fmla="*/ 0 h 34"/>
                <a:gd name="T4" fmla="*/ 0 w 17"/>
                <a:gd name="T5" fmla="*/ 8 h 34"/>
                <a:gd name="T6" fmla="*/ 0 w 17"/>
                <a:gd name="T7" fmla="*/ 26 h 34"/>
                <a:gd name="T8" fmla="*/ 8 w 17"/>
                <a:gd name="T9" fmla="*/ 34 h 34"/>
                <a:gd name="T10" fmla="*/ 17 w 17"/>
                <a:gd name="T11" fmla="*/ 26 h 34"/>
                <a:gd name="T12" fmla="*/ 17 w 17"/>
                <a:gd name="T13" fmla="*/ 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34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4" y="34"/>
                    <a:pt x="8" y="34"/>
                  </a:cubicBezTo>
                  <a:cubicBezTo>
                    <a:pt x="13" y="34"/>
                    <a:pt x="17" y="30"/>
                    <a:pt x="17" y="26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" name="Freeform 15"/>
            <p:cNvSpPr>
              <a:spLocks/>
            </p:cNvSpPr>
            <p:nvPr userDrawn="1"/>
          </p:nvSpPr>
          <p:spPr bwMode="auto">
            <a:xfrm>
              <a:off x="61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9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9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9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9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" name="Freeform 16"/>
            <p:cNvSpPr>
              <a:spLocks/>
            </p:cNvSpPr>
            <p:nvPr userDrawn="1"/>
          </p:nvSpPr>
          <p:spPr bwMode="auto">
            <a:xfrm>
              <a:off x="670" y="249"/>
              <a:ext cx="22" cy="139"/>
            </a:xfrm>
            <a:custGeom>
              <a:avLst/>
              <a:gdLst>
                <a:gd name="T0" fmla="*/ 17 w 17"/>
                <a:gd name="T1" fmla="*/ 8 h 106"/>
                <a:gd name="T2" fmla="*/ 9 w 17"/>
                <a:gd name="T3" fmla="*/ 0 h 106"/>
                <a:gd name="T4" fmla="*/ 0 w 17"/>
                <a:gd name="T5" fmla="*/ 8 h 106"/>
                <a:gd name="T6" fmla="*/ 0 w 17"/>
                <a:gd name="T7" fmla="*/ 97 h 106"/>
                <a:gd name="T8" fmla="*/ 9 w 17"/>
                <a:gd name="T9" fmla="*/ 106 h 106"/>
                <a:gd name="T10" fmla="*/ 17 w 17"/>
                <a:gd name="T11" fmla="*/ 97 h 106"/>
                <a:gd name="T12" fmla="*/ 17 w 17"/>
                <a:gd name="T13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06">
                  <a:moveTo>
                    <a:pt x="17" y="8"/>
                  </a:moveTo>
                  <a:cubicBezTo>
                    <a:pt x="17" y="4"/>
                    <a:pt x="13" y="0"/>
                    <a:pt x="9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102"/>
                    <a:pt x="4" y="106"/>
                    <a:pt x="9" y="106"/>
                  </a:cubicBezTo>
                  <a:cubicBezTo>
                    <a:pt x="13" y="106"/>
                    <a:pt x="17" y="102"/>
                    <a:pt x="17" y="97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7"/>
            <p:cNvSpPr>
              <a:spLocks/>
            </p:cNvSpPr>
            <p:nvPr userDrawn="1"/>
          </p:nvSpPr>
          <p:spPr bwMode="auto">
            <a:xfrm>
              <a:off x="73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9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9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9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9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8"/>
            <p:cNvSpPr>
              <a:spLocks/>
            </p:cNvSpPr>
            <p:nvPr userDrawn="1"/>
          </p:nvSpPr>
          <p:spPr bwMode="auto">
            <a:xfrm>
              <a:off x="790" y="321"/>
              <a:ext cx="22" cy="45"/>
            </a:xfrm>
            <a:custGeom>
              <a:avLst/>
              <a:gdLst>
                <a:gd name="T0" fmla="*/ 17 w 17"/>
                <a:gd name="T1" fmla="*/ 8 h 34"/>
                <a:gd name="T2" fmla="*/ 9 w 17"/>
                <a:gd name="T3" fmla="*/ 0 h 34"/>
                <a:gd name="T4" fmla="*/ 0 w 17"/>
                <a:gd name="T5" fmla="*/ 8 h 34"/>
                <a:gd name="T6" fmla="*/ 0 w 17"/>
                <a:gd name="T7" fmla="*/ 26 h 34"/>
                <a:gd name="T8" fmla="*/ 9 w 17"/>
                <a:gd name="T9" fmla="*/ 34 h 34"/>
                <a:gd name="T10" fmla="*/ 17 w 17"/>
                <a:gd name="T11" fmla="*/ 26 h 34"/>
                <a:gd name="T12" fmla="*/ 17 w 17"/>
                <a:gd name="T13" fmla="*/ 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34">
                  <a:moveTo>
                    <a:pt x="17" y="8"/>
                  </a:moveTo>
                  <a:cubicBezTo>
                    <a:pt x="17" y="3"/>
                    <a:pt x="13" y="0"/>
                    <a:pt x="9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4" y="34"/>
                    <a:pt x="9" y="34"/>
                  </a:cubicBezTo>
                  <a:cubicBezTo>
                    <a:pt x="13" y="34"/>
                    <a:pt x="17" y="30"/>
                    <a:pt x="17" y="26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198843304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losing Slide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394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" name="Group 4"/>
          <p:cNvGrpSpPr>
            <a:grpSpLocks noChangeAspect="1"/>
          </p:cNvGrpSpPr>
          <p:nvPr userDrawn="1"/>
        </p:nvGrpSpPr>
        <p:grpSpPr bwMode="auto">
          <a:xfrm>
            <a:off x="3746294" y="2129856"/>
            <a:ext cx="1617944" cy="860542"/>
            <a:chOff x="310" y="249"/>
            <a:chExt cx="502" cy="267"/>
          </a:xfrm>
          <a:solidFill>
            <a:schemeClr val="accent5"/>
          </a:solidFill>
        </p:grpSpPr>
        <p:sp>
          <p:nvSpPr>
            <p:cNvPr id="5" name="Rectangle 5"/>
            <p:cNvSpPr>
              <a:spLocks noChangeArrowheads="1"/>
            </p:cNvSpPr>
            <p:nvPr userDrawn="1"/>
          </p:nvSpPr>
          <p:spPr bwMode="auto">
            <a:xfrm>
              <a:off x="452" y="426"/>
              <a:ext cx="22" cy="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6" name="Freeform 6"/>
            <p:cNvSpPr>
              <a:spLocks/>
            </p:cNvSpPr>
            <p:nvPr userDrawn="1"/>
          </p:nvSpPr>
          <p:spPr bwMode="auto">
            <a:xfrm>
              <a:off x="585" y="425"/>
              <a:ext cx="66" cy="91"/>
            </a:xfrm>
            <a:custGeom>
              <a:avLst/>
              <a:gdLst>
                <a:gd name="T0" fmla="*/ 51 w 51"/>
                <a:gd name="T1" fmla="*/ 20 h 69"/>
                <a:gd name="T2" fmla="*/ 37 w 51"/>
                <a:gd name="T3" fmla="*/ 16 h 69"/>
                <a:gd name="T4" fmla="*/ 18 w 51"/>
                <a:gd name="T5" fmla="*/ 34 h 69"/>
                <a:gd name="T6" fmla="*/ 37 w 51"/>
                <a:gd name="T7" fmla="*/ 52 h 69"/>
                <a:gd name="T8" fmla="*/ 51 w 51"/>
                <a:gd name="T9" fmla="*/ 49 h 69"/>
                <a:gd name="T10" fmla="*/ 51 w 51"/>
                <a:gd name="T11" fmla="*/ 67 h 69"/>
                <a:gd name="T12" fmla="*/ 35 w 51"/>
                <a:gd name="T13" fmla="*/ 69 h 69"/>
                <a:gd name="T14" fmla="*/ 0 w 51"/>
                <a:gd name="T15" fmla="*/ 34 h 69"/>
                <a:gd name="T16" fmla="*/ 35 w 51"/>
                <a:gd name="T17" fmla="*/ 0 h 69"/>
                <a:gd name="T18" fmla="*/ 51 w 51"/>
                <a:gd name="T19" fmla="*/ 2 h 69"/>
                <a:gd name="T20" fmla="*/ 51 w 51"/>
                <a:gd name="T21" fmla="*/ 2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1" h="69">
                  <a:moveTo>
                    <a:pt x="51" y="20"/>
                  </a:moveTo>
                  <a:cubicBezTo>
                    <a:pt x="50" y="20"/>
                    <a:pt x="45" y="16"/>
                    <a:pt x="37" y="16"/>
                  </a:cubicBezTo>
                  <a:cubicBezTo>
                    <a:pt x="26" y="16"/>
                    <a:pt x="18" y="24"/>
                    <a:pt x="18" y="34"/>
                  </a:cubicBezTo>
                  <a:cubicBezTo>
                    <a:pt x="18" y="44"/>
                    <a:pt x="25" y="52"/>
                    <a:pt x="37" y="52"/>
                  </a:cubicBezTo>
                  <a:cubicBezTo>
                    <a:pt x="45" y="52"/>
                    <a:pt x="50" y="49"/>
                    <a:pt x="51" y="49"/>
                  </a:cubicBezTo>
                  <a:cubicBezTo>
                    <a:pt x="51" y="67"/>
                    <a:pt x="51" y="67"/>
                    <a:pt x="51" y="67"/>
                  </a:cubicBezTo>
                  <a:cubicBezTo>
                    <a:pt x="49" y="67"/>
                    <a:pt x="43" y="69"/>
                    <a:pt x="35" y="69"/>
                  </a:cubicBezTo>
                  <a:cubicBezTo>
                    <a:pt x="16" y="69"/>
                    <a:pt x="0" y="56"/>
                    <a:pt x="0" y="34"/>
                  </a:cubicBezTo>
                  <a:cubicBezTo>
                    <a:pt x="0" y="14"/>
                    <a:pt x="15" y="0"/>
                    <a:pt x="35" y="0"/>
                  </a:cubicBezTo>
                  <a:cubicBezTo>
                    <a:pt x="43" y="0"/>
                    <a:pt x="49" y="2"/>
                    <a:pt x="51" y="2"/>
                  </a:cubicBezTo>
                  <a:lnTo>
                    <a:pt x="51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" name="Freeform 7"/>
            <p:cNvSpPr>
              <a:spLocks/>
            </p:cNvSpPr>
            <p:nvPr userDrawn="1"/>
          </p:nvSpPr>
          <p:spPr bwMode="auto">
            <a:xfrm>
              <a:off x="355" y="425"/>
              <a:ext cx="67" cy="91"/>
            </a:xfrm>
            <a:custGeom>
              <a:avLst/>
              <a:gdLst>
                <a:gd name="T0" fmla="*/ 51 w 51"/>
                <a:gd name="T1" fmla="*/ 20 h 69"/>
                <a:gd name="T2" fmla="*/ 36 w 51"/>
                <a:gd name="T3" fmla="*/ 16 h 69"/>
                <a:gd name="T4" fmla="*/ 18 w 51"/>
                <a:gd name="T5" fmla="*/ 34 h 69"/>
                <a:gd name="T6" fmla="*/ 36 w 51"/>
                <a:gd name="T7" fmla="*/ 52 h 69"/>
                <a:gd name="T8" fmla="*/ 51 w 51"/>
                <a:gd name="T9" fmla="*/ 49 h 69"/>
                <a:gd name="T10" fmla="*/ 51 w 51"/>
                <a:gd name="T11" fmla="*/ 67 h 69"/>
                <a:gd name="T12" fmla="*/ 35 w 51"/>
                <a:gd name="T13" fmla="*/ 69 h 69"/>
                <a:gd name="T14" fmla="*/ 0 w 51"/>
                <a:gd name="T15" fmla="*/ 34 h 69"/>
                <a:gd name="T16" fmla="*/ 35 w 51"/>
                <a:gd name="T17" fmla="*/ 0 h 69"/>
                <a:gd name="T18" fmla="*/ 51 w 51"/>
                <a:gd name="T19" fmla="*/ 2 h 69"/>
                <a:gd name="T20" fmla="*/ 51 w 51"/>
                <a:gd name="T21" fmla="*/ 2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1" h="69">
                  <a:moveTo>
                    <a:pt x="51" y="20"/>
                  </a:moveTo>
                  <a:cubicBezTo>
                    <a:pt x="50" y="20"/>
                    <a:pt x="45" y="16"/>
                    <a:pt x="36" y="16"/>
                  </a:cubicBezTo>
                  <a:cubicBezTo>
                    <a:pt x="25" y="16"/>
                    <a:pt x="18" y="24"/>
                    <a:pt x="18" y="34"/>
                  </a:cubicBezTo>
                  <a:cubicBezTo>
                    <a:pt x="18" y="44"/>
                    <a:pt x="25" y="52"/>
                    <a:pt x="36" y="52"/>
                  </a:cubicBezTo>
                  <a:cubicBezTo>
                    <a:pt x="44" y="52"/>
                    <a:pt x="50" y="49"/>
                    <a:pt x="51" y="49"/>
                  </a:cubicBezTo>
                  <a:cubicBezTo>
                    <a:pt x="51" y="67"/>
                    <a:pt x="51" y="67"/>
                    <a:pt x="51" y="67"/>
                  </a:cubicBezTo>
                  <a:cubicBezTo>
                    <a:pt x="49" y="67"/>
                    <a:pt x="43" y="69"/>
                    <a:pt x="35" y="69"/>
                  </a:cubicBezTo>
                  <a:cubicBezTo>
                    <a:pt x="16" y="69"/>
                    <a:pt x="0" y="56"/>
                    <a:pt x="0" y="34"/>
                  </a:cubicBezTo>
                  <a:cubicBezTo>
                    <a:pt x="0" y="14"/>
                    <a:pt x="15" y="0"/>
                    <a:pt x="35" y="0"/>
                  </a:cubicBezTo>
                  <a:cubicBezTo>
                    <a:pt x="43" y="0"/>
                    <a:pt x="49" y="2"/>
                    <a:pt x="51" y="2"/>
                  </a:cubicBezTo>
                  <a:lnTo>
                    <a:pt x="51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8"/>
            <p:cNvSpPr>
              <a:spLocks noEditPoints="1"/>
            </p:cNvSpPr>
            <p:nvPr userDrawn="1"/>
          </p:nvSpPr>
          <p:spPr bwMode="auto">
            <a:xfrm>
              <a:off x="675" y="425"/>
              <a:ext cx="91" cy="91"/>
            </a:xfrm>
            <a:custGeom>
              <a:avLst/>
              <a:gdLst>
                <a:gd name="T0" fmla="*/ 70 w 70"/>
                <a:gd name="T1" fmla="*/ 34 h 69"/>
                <a:gd name="T2" fmla="*/ 35 w 70"/>
                <a:gd name="T3" fmla="*/ 69 h 69"/>
                <a:gd name="T4" fmla="*/ 0 w 70"/>
                <a:gd name="T5" fmla="*/ 34 h 69"/>
                <a:gd name="T6" fmla="*/ 35 w 70"/>
                <a:gd name="T7" fmla="*/ 0 h 69"/>
                <a:gd name="T8" fmla="*/ 70 w 70"/>
                <a:gd name="T9" fmla="*/ 34 h 69"/>
                <a:gd name="T10" fmla="*/ 35 w 70"/>
                <a:gd name="T11" fmla="*/ 17 h 69"/>
                <a:gd name="T12" fmla="*/ 18 w 70"/>
                <a:gd name="T13" fmla="*/ 34 h 69"/>
                <a:gd name="T14" fmla="*/ 35 w 70"/>
                <a:gd name="T15" fmla="*/ 52 h 69"/>
                <a:gd name="T16" fmla="*/ 52 w 70"/>
                <a:gd name="T17" fmla="*/ 34 h 69"/>
                <a:gd name="T18" fmla="*/ 35 w 70"/>
                <a:gd name="T19" fmla="*/ 17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0" h="69">
                  <a:moveTo>
                    <a:pt x="70" y="34"/>
                  </a:moveTo>
                  <a:cubicBezTo>
                    <a:pt x="70" y="53"/>
                    <a:pt x="56" y="69"/>
                    <a:pt x="35" y="69"/>
                  </a:cubicBezTo>
                  <a:cubicBezTo>
                    <a:pt x="14" y="69"/>
                    <a:pt x="0" y="53"/>
                    <a:pt x="0" y="34"/>
                  </a:cubicBezTo>
                  <a:cubicBezTo>
                    <a:pt x="0" y="15"/>
                    <a:pt x="14" y="0"/>
                    <a:pt x="35" y="0"/>
                  </a:cubicBezTo>
                  <a:cubicBezTo>
                    <a:pt x="56" y="0"/>
                    <a:pt x="70" y="15"/>
                    <a:pt x="70" y="34"/>
                  </a:cubicBezTo>
                  <a:close/>
                  <a:moveTo>
                    <a:pt x="35" y="17"/>
                  </a:moveTo>
                  <a:cubicBezTo>
                    <a:pt x="25" y="17"/>
                    <a:pt x="18" y="25"/>
                    <a:pt x="18" y="34"/>
                  </a:cubicBezTo>
                  <a:cubicBezTo>
                    <a:pt x="18" y="44"/>
                    <a:pt x="25" y="52"/>
                    <a:pt x="35" y="52"/>
                  </a:cubicBezTo>
                  <a:cubicBezTo>
                    <a:pt x="45" y="52"/>
                    <a:pt x="52" y="44"/>
                    <a:pt x="52" y="34"/>
                  </a:cubicBezTo>
                  <a:cubicBezTo>
                    <a:pt x="52" y="25"/>
                    <a:pt x="45" y="17"/>
                    <a:pt x="35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9"/>
            <p:cNvSpPr>
              <a:spLocks/>
            </p:cNvSpPr>
            <p:nvPr userDrawn="1"/>
          </p:nvSpPr>
          <p:spPr bwMode="auto">
            <a:xfrm>
              <a:off x="503" y="425"/>
              <a:ext cx="60" cy="91"/>
            </a:xfrm>
            <a:custGeom>
              <a:avLst/>
              <a:gdLst>
                <a:gd name="T0" fmla="*/ 42 w 46"/>
                <a:gd name="T1" fmla="*/ 16 h 69"/>
                <a:gd name="T2" fmla="*/ 29 w 46"/>
                <a:gd name="T3" fmla="*/ 14 h 69"/>
                <a:gd name="T4" fmla="*/ 18 w 46"/>
                <a:gd name="T5" fmla="*/ 20 h 69"/>
                <a:gd name="T6" fmla="*/ 26 w 46"/>
                <a:gd name="T7" fmla="*/ 26 h 69"/>
                <a:gd name="T8" fmla="*/ 30 w 46"/>
                <a:gd name="T9" fmla="*/ 27 h 69"/>
                <a:gd name="T10" fmla="*/ 46 w 46"/>
                <a:gd name="T11" fmla="*/ 47 h 69"/>
                <a:gd name="T12" fmla="*/ 19 w 46"/>
                <a:gd name="T13" fmla="*/ 69 h 69"/>
                <a:gd name="T14" fmla="*/ 1 w 46"/>
                <a:gd name="T15" fmla="*/ 67 h 69"/>
                <a:gd name="T16" fmla="*/ 1 w 46"/>
                <a:gd name="T17" fmla="*/ 52 h 69"/>
                <a:gd name="T18" fmla="*/ 16 w 46"/>
                <a:gd name="T19" fmla="*/ 54 h 69"/>
                <a:gd name="T20" fmla="*/ 29 w 46"/>
                <a:gd name="T21" fmla="*/ 48 h 69"/>
                <a:gd name="T22" fmla="*/ 21 w 46"/>
                <a:gd name="T23" fmla="*/ 41 h 69"/>
                <a:gd name="T24" fmla="*/ 18 w 46"/>
                <a:gd name="T25" fmla="*/ 40 h 69"/>
                <a:gd name="T26" fmla="*/ 0 w 46"/>
                <a:gd name="T27" fmla="*/ 21 h 69"/>
                <a:gd name="T28" fmla="*/ 25 w 46"/>
                <a:gd name="T29" fmla="*/ 0 h 69"/>
                <a:gd name="T30" fmla="*/ 42 w 46"/>
                <a:gd name="T31" fmla="*/ 2 h 69"/>
                <a:gd name="T32" fmla="*/ 42 w 46"/>
                <a:gd name="T33" fmla="*/ 16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" h="69">
                  <a:moveTo>
                    <a:pt x="42" y="16"/>
                  </a:moveTo>
                  <a:cubicBezTo>
                    <a:pt x="41" y="16"/>
                    <a:pt x="34" y="14"/>
                    <a:pt x="29" y="14"/>
                  </a:cubicBezTo>
                  <a:cubicBezTo>
                    <a:pt x="22" y="14"/>
                    <a:pt x="18" y="16"/>
                    <a:pt x="18" y="20"/>
                  </a:cubicBezTo>
                  <a:cubicBezTo>
                    <a:pt x="18" y="24"/>
                    <a:pt x="23" y="25"/>
                    <a:pt x="26" y="26"/>
                  </a:cubicBezTo>
                  <a:cubicBezTo>
                    <a:pt x="30" y="27"/>
                    <a:pt x="30" y="27"/>
                    <a:pt x="30" y="27"/>
                  </a:cubicBezTo>
                  <a:cubicBezTo>
                    <a:pt x="41" y="31"/>
                    <a:pt x="46" y="38"/>
                    <a:pt x="46" y="47"/>
                  </a:cubicBezTo>
                  <a:cubicBezTo>
                    <a:pt x="46" y="63"/>
                    <a:pt x="32" y="69"/>
                    <a:pt x="19" y="69"/>
                  </a:cubicBezTo>
                  <a:cubicBezTo>
                    <a:pt x="10" y="69"/>
                    <a:pt x="1" y="67"/>
                    <a:pt x="1" y="67"/>
                  </a:cubicBezTo>
                  <a:cubicBezTo>
                    <a:pt x="1" y="52"/>
                    <a:pt x="1" y="52"/>
                    <a:pt x="1" y="52"/>
                  </a:cubicBezTo>
                  <a:cubicBezTo>
                    <a:pt x="2" y="52"/>
                    <a:pt x="9" y="54"/>
                    <a:pt x="16" y="54"/>
                  </a:cubicBezTo>
                  <a:cubicBezTo>
                    <a:pt x="25" y="54"/>
                    <a:pt x="29" y="52"/>
                    <a:pt x="29" y="48"/>
                  </a:cubicBezTo>
                  <a:cubicBezTo>
                    <a:pt x="29" y="45"/>
                    <a:pt x="25" y="43"/>
                    <a:pt x="21" y="41"/>
                  </a:cubicBezTo>
                  <a:cubicBezTo>
                    <a:pt x="20" y="41"/>
                    <a:pt x="19" y="41"/>
                    <a:pt x="18" y="40"/>
                  </a:cubicBezTo>
                  <a:cubicBezTo>
                    <a:pt x="8" y="37"/>
                    <a:pt x="0" y="32"/>
                    <a:pt x="0" y="21"/>
                  </a:cubicBezTo>
                  <a:cubicBezTo>
                    <a:pt x="0" y="8"/>
                    <a:pt x="10" y="0"/>
                    <a:pt x="25" y="0"/>
                  </a:cubicBezTo>
                  <a:cubicBezTo>
                    <a:pt x="34" y="0"/>
                    <a:pt x="41" y="2"/>
                    <a:pt x="42" y="2"/>
                  </a:cubicBezTo>
                  <a:lnTo>
                    <a:pt x="42" y="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10"/>
            <p:cNvSpPr>
              <a:spLocks/>
            </p:cNvSpPr>
            <p:nvPr userDrawn="1"/>
          </p:nvSpPr>
          <p:spPr bwMode="auto">
            <a:xfrm>
              <a:off x="310" y="321"/>
              <a:ext cx="22" cy="45"/>
            </a:xfrm>
            <a:custGeom>
              <a:avLst/>
              <a:gdLst>
                <a:gd name="T0" fmla="*/ 17 w 17"/>
                <a:gd name="T1" fmla="*/ 8 h 34"/>
                <a:gd name="T2" fmla="*/ 8 w 17"/>
                <a:gd name="T3" fmla="*/ 0 h 34"/>
                <a:gd name="T4" fmla="*/ 0 w 17"/>
                <a:gd name="T5" fmla="*/ 8 h 34"/>
                <a:gd name="T6" fmla="*/ 0 w 17"/>
                <a:gd name="T7" fmla="*/ 26 h 34"/>
                <a:gd name="T8" fmla="*/ 8 w 17"/>
                <a:gd name="T9" fmla="*/ 34 h 34"/>
                <a:gd name="T10" fmla="*/ 17 w 17"/>
                <a:gd name="T11" fmla="*/ 26 h 34"/>
                <a:gd name="T12" fmla="*/ 17 w 17"/>
                <a:gd name="T13" fmla="*/ 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34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4" y="34"/>
                    <a:pt x="8" y="34"/>
                  </a:cubicBezTo>
                  <a:cubicBezTo>
                    <a:pt x="13" y="34"/>
                    <a:pt x="17" y="30"/>
                    <a:pt x="17" y="26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11"/>
            <p:cNvSpPr>
              <a:spLocks/>
            </p:cNvSpPr>
            <p:nvPr userDrawn="1"/>
          </p:nvSpPr>
          <p:spPr bwMode="auto">
            <a:xfrm>
              <a:off x="37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8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8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8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12"/>
            <p:cNvSpPr>
              <a:spLocks/>
            </p:cNvSpPr>
            <p:nvPr userDrawn="1"/>
          </p:nvSpPr>
          <p:spPr bwMode="auto">
            <a:xfrm>
              <a:off x="430" y="249"/>
              <a:ext cx="22" cy="139"/>
            </a:xfrm>
            <a:custGeom>
              <a:avLst/>
              <a:gdLst>
                <a:gd name="T0" fmla="*/ 17 w 17"/>
                <a:gd name="T1" fmla="*/ 8 h 106"/>
                <a:gd name="T2" fmla="*/ 8 w 17"/>
                <a:gd name="T3" fmla="*/ 0 h 106"/>
                <a:gd name="T4" fmla="*/ 0 w 17"/>
                <a:gd name="T5" fmla="*/ 8 h 106"/>
                <a:gd name="T6" fmla="*/ 0 w 17"/>
                <a:gd name="T7" fmla="*/ 97 h 106"/>
                <a:gd name="T8" fmla="*/ 8 w 17"/>
                <a:gd name="T9" fmla="*/ 106 h 106"/>
                <a:gd name="T10" fmla="*/ 17 w 17"/>
                <a:gd name="T11" fmla="*/ 97 h 106"/>
                <a:gd name="T12" fmla="*/ 17 w 17"/>
                <a:gd name="T13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06">
                  <a:moveTo>
                    <a:pt x="17" y="8"/>
                  </a:moveTo>
                  <a:cubicBezTo>
                    <a:pt x="17" y="4"/>
                    <a:pt x="13" y="0"/>
                    <a:pt x="8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102"/>
                    <a:pt x="4" y="106"/>
                    <a:pt x="8" y="106"/>
                  </a:cubicBezTo>
                  <a:cubicBezTo>
                    <a:pt x="13" y="106"/>
                    <a:pt x="17" y="102"/>
                    <a:pt x="17" y="97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13"/>
            <p:cNvSpPr>
              <a:spLocks/>
            </p:cNvSpPr>
            <p:nvPr userDrawn="1"/>
          </p:nvSpPr>
          <p:spPr bwMode="auto">
            <a:xfrm>
              <a:off x="49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8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8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8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14"/>
            <p:cNvSpPr>
              <a:spLocks/>
            </p:cNvSpPr>
            <p:nvPr userDrawn="1"/>
          </p:nvSpPr>
          <p:spPr bwMode="auto">
            <a:xfrm>
              <a:off x="550" y="321"/>
              <a:ext cx="22" cy="45"/>
            </a:xfrm>
            <a:custGeom>
              <a:avLst/>
              <a:gdLst>
                <a:gd name="T0" fmla="*/ 17 w 17"/>
                <a:gd name="T1" fmla="*/ 8 h 34"/>
                <a:gd name="T2" fmla="*/ 8 w 17"/>
                <a:gd name="T3" fmla="*/ 0 h 34"/>
                <a:gd name="T4" fmla="*/ 0 w 17"/>
                <a:gd name="T5" fmla="*/ 8 h 34"/>
                <a:gd name="T6" fmla="*/ 0 w 17"/>
                <a:gd name="T7" fmla="*/ 26 h 34"/>
                <a:gd name="T8" fmla="*/ 8 w 17"/>
                <a:gd name="T9" fmla="*/ 34 h 34"/>
                <a:gd name="T10" fmla="*/ 17 w 17"/>
                <a:gd name="T11" fmla="*/ 26 h 34"/>
                <a:gd name="T12" fmla="*/ 17 w 17"/>
                <a:gd name="T13" fmla="*/ 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34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4" y="34"/>
                    <a:pt x="8" y="34"/>
                  </a:cubicBezTo>
                  <a:cubicBezTo>
                    <a:pt x="13" y="34"/>
                    <a:pt x="17" y="30"/>
                    <a:pt x="17" y="26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" name="Freeform 15"/>
            <p:cNvSpPr>
              <a:spLocks/>
            </p:cNvSpPr>
            <p:nvPr userDrawn="1"/>
          </p:nvSpPr>
          <p:spPr bwMode="auto">
            <a:xfrm>
              <a:off x="61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9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9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9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9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" name="Freeform 16"/>
            <p:cNvSpPr>
              <a:spLocks/>
            </p:cNvSpPr>
            <p:nvPr userDrawn="1"/>
          </p:nvSpPr>
          <p:spPr bwMode="auto">
            <a:xfrm>
              <a:off x="670" y="249"/>
              <a:ext cx="22" cy="139"/>
            </a:xfrm>
            <a:custGeom>
              <a:avLst/>
              <a:gdLst>
                <a:gd name="T0" fmla="*/ 17 w 17"/>
                <a:gd name="T1" fmla="*/ 8 h 106"/>
                <a:gd name="T2" fmla="*/ 9 w 17"/>
                <a:gd name="T3" fmla="*/ 0 h 106"/>
                <a:gd name="T4" fmla="*/ 0 w 17"/>
                <a:gd name="T5" fmla="*/ 8 h 106"/>
                <a:gd name="T6" fmla="*/ 0 w 17"/>
                <a:gd name="T7" fmla="*/ 97 h 106"/>
                <a:gd name="T8" fmla="*/ 9 w 17"/>
                <a:gd name="T9" fmla="*/ 106 h 106"/>
                <a:gd name="T10" fmla="*/ 17 w 17"/>
                <a:gd name="T11" fmla="*/ 97 h 106"/>
                <a:gd name="T12" fmla="*/ 17 w 17"/>
                <a:gd name="T13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06">
                  <a:moveTo>
                    <a:pt x="17" y="8"/>
                  </a:moveTo>
                  <a:cubicBezTo>
                    <a:pt x="17" y="4"/>
                    <a:pt x="13" y="0"/>
                    <a:pt x="9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102"/>
                    <a:pt x="4" y="106"/>
                    <a:pt x="9" y="106"/>
                  </a:cubicBezTo>
                  <a:cubicBezTo>
                    <a:pt x="13" y="106"/>
                    <a:pt x="17" y="102"/>
                    <a:pt x="17" y="97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7"/>
            <p:cNvSpPr>
              <a:spLocks/>
            </p:cNvSpPr>
            <p:nvPr userDrawn="1"/>
          </p:nvSpPr>
          <p:spPr bwMode="auto">
            <a:xfrm>
              <a:off x="73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9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9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9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9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8"/>
            <p:cNvSpPr>
              <a:spLocks/>
            </p:cNvSpPr>
            <p:nvPr userDrawn="1"/>
          </p:nvSpPr>
          <p:spPr bwMode="auto">
            <a:xfrm>
              <a:off x="790" y="321"/>
              <a:ext cx="22" cy="45"/>
            </a:xfrm>
            <a:custGeom>
              <a:avLst/>
              <a:gdLst>
                <a:gd name="T0" fmla="*/ 17 w 17"/>
                <a:gd name="T1" fmla="*/ 8 h 34"/>
                <a:gd name="T2" fmla="*/ 9 w 17"/>
                <a:gd name="T3" fmla="*/ 0 h 34"/>
                <a:gd name="T4" fmla="*/ 0 w 17"/>
                <a:gd name="T5" fmla="*/ 8 h 34"/>
                <a:gd name="T6" fmla="*/ 0 w 17"/>
                <a:gd name="T7" fmla="*/ 26 h 34"/>
                <a:gd name="T8" fmla="*/ 9 w 17"/>
                <a:gd name="T9" fmla="*/ 34 h 34"/>
                <a:gd name="T10" fmla="*/ 17 w 17"/>
                <a:gd name="T11" fmla="*/ 26 h 34"/>
                <a:gd name="T12" fmla="*/ 17 w 17"/>
                <a:gd name="T13" fmla="*/ 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34">
                  <a:moveTo>
                    <a:pt x="17" y="8"/>
                  </a:moveTo>
                  <a:cubicBezTo>
                    <a:pt x="17" y="3"/>
                    <a:pt x="13" y="0"/>
                    <a:pt x="9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4" y="34"/>
                    <a:pt x="9" y="34"/>
                  </a:cubicBezTo>
                  <a:cubicBezTo>
                    <a:pt x="13" y="34"/>
                    <a:pt x="17" y="30"/>
                    <a:pt x="17" y="26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47974899"/>
      </p:ext>
    </p:extLst>
  </p:cSld>
  <p:clrMapOvr>
    <a:masterClrMapping/>
  </p:clrMapOvr>
  <p:transition spd="slow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Closing Slide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 noChangeAspect="1"/>
          </p:cNvGrpSpPr>
          <p:nvPr userDrawn="1"/>
        </p:nvGrpSpPr>
        <p:grpSpPr bwMode="auto">
          <a:xfrm>
            <a:off x="3746294" y="2129856"/>
            <a:ext cx="1617944" cy="860542"/>
            <a:chOff x="310" y="249"/>
            <a:chExt cx="502" cy="267"/>
          </a:xfrm>
          <a:solidFill>
            <a:schemeClr val="accent1">
              <a:lumMod val="75000"/>
            </a:schemeClr>
          </a:solidFill>
        </p:grpSpPr>
        <p:sp>
          <p:nvSpPr>
            <p:cNvPr id="5" name="Rectangle 5"/>
            <p:cNvSpPr>
              <a:spLocks noChangeArrowheads="1"/>
            </p:cNvSpPr>
            <p:nvPr userDrawn="1"/>
          </p:nvSpPr>
          <p:spPr bwMode="auto">
            <a:xfrm>
              <a:off x="452" y="426"/>
              <a:ext cx="22" cy="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6" name="Freeform 6"/>
            <p:cNvSpPr>
              <a:spLocks/>
            </p:cNvSpPr>
            <p:nvPr userDrawn="1"/>
          </p:nvSpPr>
          <p:spPr bwMode="auto">
            <a:xfrm>
              <a:off x="585" y="425"/>
              <a:ext cx="66" cy="91"/>
            </a:xfrm>
            <a:custGeom>
              <a:avLst/>
              <a:gdLst>
                <a:gd name="T0" fmla="*/ 51 w 51"/>
                <a:gd name="T1" fmla="*/ 20 h 69"/>
                <a:gd name="T2" fmla="*/ 37 w 51"/>
                <a:gd name="T3" fmla="*/ 16 h 69"/>
                <a:gd name="T4" fmla="*/ 18 w 51"/>
                <a:gd name="T5" fmla="*/ 34 h 69"/>
                <a:gd name="T6" fmla="*/ 37 w 51"/>
                <a:gd name="T7" fmla="*/ 52 h 69"/>
                <a:gd name="T8" fmla="*/ 51 w 51"/>
                <a:gd name="T9" fmla="*/ 49 h 69"/>
                <a:gd name="T10" fmla="*/ 51 w 51"/>
                <a:gd name="T11" fmla="*/ 67 h 69"/>
                <a:gd name="T12" fmla="*/ 35 w 51"/>
                <a:gd name="T13" fmla="*/ 69 h 69"/>
                <a:gd name="T14" fmla="*/ 0 w 51"/>
                <a:gd name="T15" fmla="*/ 34 h 69"/>
                <a:gd name="T16" fmla="*/ 35 w 51"/>
                <a:gd name="T17" fmla="*/ 0 h 69"/>
                <a:gd name="T18" fmla="*/ 51 w 51"/>
                <a:gd name="T19" fmla="*/ 2 h 69"/>
                <a:gd name="T20" fmla="*/ 51 w 51"/>
                <a:gd name="T21" fmla="*/ 2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1" h="69">
                  <a:moveTo>
                    <a:pt x="51" y="20"/>
                  </a:moveTo>
                  <a:cubicBezTo>
                    <a:pt x="50" y="20"/>
                    <a:pt x="45" y="16"/>
                    <a:pt x="37" y="16"/>
                  </a:cubicBezTo>
                  <a:cubicBezTo>
                    <a:pt x="26" y="16"/>
                    <a:pt x="18" y="24"/>
                    <a:pt x="18" y="34"/>
                  </a:cubicBezTo>
                  <a:cubicBezTo>
                    <a:pt x="18" y="44"/>
                    <a:pt x="25" y="52"/>
                    <a:pt x="37" y="52"/>
                  </a:cubicBezTo>
                  <a:cubicBezTo>
                    <a:pt x="45" y="52"/>
                    <a:pt x="50" y="49"/>
                    <a:pt x="51" y="49"/>
                  </a:cubicBezTo>
                  <a:cubicBezTo>
                    <a:pt x="51" y="67"/>
                    <a:pt x="51" y="67"/>
                    <a:pt x="51" y="67"/>
                  </a:cubicBezTo>
                  <a:cubicBezTo>
                    <a:pt x="49" y="67"/>
                    <a:pt x="43" y="69"/>
                    <a:pt x="35" y="69"/>
                  </a:cubicBezTo>
                  <a:cubicBezTo>
                    <a:pt x="16" y="69"/>
                    <a:pt x="0" y="56"/>
                    <a:pt x="0" y="34"/>
                  </a:cubicBezTo>
                  <a:cubicBezTo>
                    <a:pt x="0" y="14"/>
                    <a:pt x="15" y="0"/>
                    <a:pt x="35" y="0"/>
                  </a:cubicBezTo>
                  <a:cubicBezTo>
                    <a:pt x="43" y="0"/>
                    <a:pt x="49" y="2"/>
                    <a:pt x="51" y="2"/>
                  </a:cubicBezTo>
                  <a:lnTo>
                    <a:pt x="51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" name="Freeform 7"/>
            <p:cNvSpPr>
              <a:spLocks/>
            </p:cNvSpPr>
            <p:nvPr userDrawn="1"/>
          </p:nvSpPr>
          <p:spPr bwMode="auto">
            <a:xfrm>
              <a:off x="355" y="425"/>
              <a:ext cx="67" cy="91"/>
            </a:xfrm>
            <a:custGeom>
              <a:avLst/>
              <a:gdLst>
                <a:gd name="T0" fmla="*/ 51 w 51"/>
                <a:gd name="T1" fmla="*/ 20 h 69"/>
                <a:gd name="T2" fmla="*/ 36 w 51"/>
                <a:gd name="T3" fmla="*/ 16 h 69"/>
                <a:gd name="T4" fmla="*/ 18 w 51"/>
                <a:gd name="T5" fmla="*/ 34 h 69"/>
                <a:gd name="T6" fmla="*/ 36 w 51"/>
                <a:gd name="T7" fmla="*/ 52 h 69"/>
                <a:gd name="T8" fmla="*/ 51 w 51"/>
                <a:gd name="T9" fmla="*/ 49 h 69"/>
                <a:gd name="T10" fmla="*/ 51 w 51"/>
                <a:gd name="T11" fmla="*/ 67 h 69"/>
                <a:gd name="T12" fmla="*/ 35 w 51"/>
                <a:gd name="T13" fmla="*/ 69 h 69"/>
                <a:gd name="T14" fmla="*/ 0 w 51"/>
                <a:gd name="T15" fmla="*/ 34 h 69"/>
                <a:gd name="T16" fmla="*/ 35 w 51"/>
                <a:gd name="T17" fmla="*/ 0 h 69"/>
                <a:gd name="T18" fmla="*/ 51 w 51"/>
                <a:gd name="T19" fmla="*/ 2 h 69"/>
                <a:gd name="T20" fmla="*/ 51 w 51"/>
                <a:gd name="T21" fmla="*/ 2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1" h="69">
                  <a:moveTo>
                    <a:pt x="51" y="20"/>
                  </a:moveTo>
                  <a:cubicBezTo>
                    <a:pt x="50" y="20"/>
                    <a:pt x="45" y="16"/>
                    <a:pt x="36" y="16"/>
                  </a:cubicBezTo>
                  <a:cubicBezTo>
                    <a:pt x="25" y="16"/>
                    <a:pt x="18" y="24"/>
                    <a:pt x="18" y="34"/>
                  </a:cubicBezTo>
                  <a:cubicBezTo>
                    <a:pt x="18" y="44"/>
                    <a:pt x="25" y="52"/>
                    <a:pt x="36" y="52"/>
                  </a:cubicBezTo>
                  <a:cubicBezTo>
                    <a:pt x="44" y="52"/>
                    <a:pt x="50" y="49"/>
                    <a:pt x="51" y="49"/>
                  </a:cubicBezTo>
                  <a:cubicBezTo>
                    <a:pt x="51" y="67"/>
                    <a:pt x="51" y="67"/>
                    <a:pt x="51" y="67"/>
                  </a:cubicBezTo>
                  <a:cubicBezTo>
                    <a:pt x="49" y="67"/>
                    <a:pt x="43" y="69"/>
                    <a:pt x="35" y="69"/>
                  </a:cubicBezTo>
                  <a:cubicBezTo>
                    <a:pt x="16" y="69"/>
                    <a:pt x="0" y="56"/>
                    <a:pt x="0" y="34"/>
                  </a:cubicBezTo>
                  <a:cubicBezTo>
                    <a:pt x="0" y="14"/>
                    <a:pt x="15" y="0"/>
                    <a:pt x="35" y="0"/>
                  </a:cubicBezTo>
                  <a:cubicBezTo>
                    <a:pt x="43" y="0"/>
                    <a:pt x="49" y="2"/>
                    <a:pt x="51" y="2"/>
                  </a:cubicBezTo>
                  <a:lnTo>
                    <a:pt x="51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8"/>
            <p:cNvSpPr>
              <a:spLocks noEditPoints="1"/>
            </p:cNvSpPr>
            <p:nvPr userDrawn="1"/>
          </p:nvSpPr>
          <p:spPr bwMode="auto">
            <a:xfrm>
              <a:off x="675" y="425"/>
              <a:ext cx="91" cy="91"/>
            </a:xfrm>
            <a:custGeom>
              <a:avLst/>
              <a:gdLst>
                <a:gd name="T0" fmla="*/ 70 w 70"/>
                <a:gd name="T1" fmla="*/ 34 h 69"/>
                <a:gd name="T2" fmla="*/ 35 w 70"/>
                <a:gd name="T3" fmla="*/ 69 h 69"/>
                <a:gd name="T4" fmla="*/ 0 w 70"/>
                <a:gd name="T5" fmla="*/ 34 h 69"/>
                <a:gd name="T6" fmla="*/ 35 w 70"/>
                <a:gd name="T7" fmla="*/ 0 h 69"/>
                <a:gd name="T8" fmla="*/ 70 w 70"/>
                <a:gd name="T9" fmla="*/ 34 h 69"/>
                <a:gd name="T10" fmla="*/ 35 w 70"/>
                <a:gd name="T11" fmla="*/ 17 h 69"/>
                <a:gd name="T12" fmla="*/ 18 w 70"/>
                <a:gd name="T13" fmla="*/ 34 h 69"/>
                <a:gd name="T14" fmla="*/ 35 w 70"/>
                <a:gd name="T15" fmla="*/ 52 h 69"/>
                <a:gd name="T16" fmla="*/ 52 w 70"/>
                <a:gd name="T17" fmla="*/ 34 h 69"/>
                <a:gd name="T18" fmla="*/ 35 w 70"/>
                <a:gd name="T19" fmla="*/ 17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0" h="69">
                  <a:moveTo>
                    <a:pt x="70" y="34"/>
                  </a:moveTo>
                  <a:cubicBezTo>
                    <a:pt x="70" y="53"/>
                    <a:pt x="56" y="69"/>
                    <a:pt x="35" y="69"/>
                  </a:cubicBezTo>
                  <a:cubicBezTo>
                    <a:pt x="14" y="69"/>
                    <a:pt x="0" y="53"/>
                    <a:pt x="0" y="34"/>
                  </a:cubicBezTo>
                  <a:cubicBezTo>
                    <a:pt x="0" y="15"/>
                    <a:pt x="14" y="0"/>
                    <a:pt x="35" y="0"/>
                  </a:cubicBezTo>
                  <a:cubicBezTo>
                    <a:pt x="56" y="0"/>
                    <a:pt x="70" y="15"/>
                    <a:pt x="70" y="34"/>
                  </a:cubicBezTo>
                  <a:close/>
                  <a:moveTo>
                    <a:pt x="35" y="17"/>
                  </a:moveTo>
                  <a:cubicBezTo>
                    <a:pt x="25" y="17"/>
                    <a:pt x="18" y="25"/>
                    <a:pt x="18" y="34"/>
                  </a:cubicBezTo>
                  <a:cubicBezTo>
                    <a:pt x="18" y="44"/>
                    <a:pt x="25" y="52"/>
                    <a:pt x="35" y="52"/>
                  </a:cubicBezTo>
                  <a:cubicBezTo>
                    <a:pt x="45" y="52"/>
                    <a:pt x="52" y="44"/>
                    <a:pt x="52" y="34"/>
                  </a:cubicBezTo>
                  <a:cubicBezTo>
                    <a:pt x="52" y="25"/>
                    <a:pt x="45" y="17"/>
                    <a:pt x="35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9"/>
            <p:cNvSpPr>
              <a:spLocks/>
            </p:cNvSpPr>
            <p:nvPr userDrawn="1"/>
          </p:nvSpPr>
          <p:spPr bwMode="auto">
            <a:xfrm>
              <a:off x="503" y="425"/>
              <a:ext cx="60" cy="91"/>
            </a:xfrm>
            <a:custGeom>
              <a:avLst/>
              <a:gdLst>
                <a:gd name="T0" fmla="*/ 42 w 46"/>
                <a:gd name="T1" fmla="*/ 16 h 69"/>
                <a:gd name="T2" fmla="*/ 29 w 46"/>
                <a:gd name="T3" fmla="*/ 14 h 69"/>
                <a:gd name="T4" fmla="*/ 18 w 46"/>
                <a:gd name="T5" fmla="*/ 20 h 69"/>
                <a:gd name="T6" fmla="*/ 26 w 46"/>
                <a:gd name="T7" fmla="*/ 26 h 69"/>
                <a:gd name="T8" fmla="*/ 30 w 46"/>
                <a:gd name="T9" fmla="*/ 27 h 69"/>
                <a:gd name="T10" fmla="*/ 46 w 46"/>
                <a:gd name="T11" fmla="*/ 47 h 69"/>
                <a:gd name="T12" fmla="*/ 19 w 46"/>
                <a:gd name="T13" fmla="*/ 69 h 69"/>
                <a:gd name="T14" fmla="*/ 1 w 46"/>
                <a:gd name="T15" fmla="*/ 67 h 69"/>
                <a:gd name="T16" fmla="*/ 1 w 46"/>
                <a:gd name="T17" fmla="*/ 52 h 69"/>
                <a:gd name="T18" fmla="*/ 16 w 46"/>
                <a:gd name="T19" fmla="*/ 54 h 69"/>
                <a:gd name="T20" fmla="*/ 29 w 46"/>
                <a:gd name="T21" fmla="*/ 48 h 69"/>
                <a:gd name="T22" fmla="*/ 21 w 46"/>
                <a:gd name="T23" fmla="*/ 41 h 69"/>
                <a:gd name="T24" fmla="*/ 18 w 46"/>
                <a:gd name="T25" fmla="*/ 40 h 69"/>
                <a:gd name="T26" fmla="*/ 0 w 46"/>
                <a:gd name="T27" fmla="*/ 21 h 69"/>
                <a:gd name="T28" fmla="*/ 25 w 46"/>
                <a:gd name="T29" fmla="*/ 0 h 69"/>
                <a:gd name="T30" fmla="*/ 42 w 46"/>
                <a:gd name="T31" fmla="*/ 2 h 69"/>
                <a:gd name="T32" fmla="*/ 42 w 46"/>
                <a:gd name="T33" fmla="*/ 16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" h="69">
                  <a:moveTo>
                    <a:pt x="42" y="16"/>
                  </a:moveTo>
                  <a:cubicBezTo>
                    <a:pt x="41" y="16"/>
                    <a:pt x="34" y="14"/>
                    <a:pt x="29" y="14"/>
                  </a:cubicBezTo>
                  <a:cubicBezTo>
                    <a:pt x="22" y="14"/>
                    <a:pt x="18" y="16"/>
                    <a:pt x="18" y="20"/>
                  </a:cubicBezTo>
                  <a:cubicBezTo>
                    <a:pt x="18" y="24"/>
                    <a:pt x="23" y="25"/>
                    <a:pt x="26" y="26"/>
                  </a:cubicBezTo>
                  <a:cubicBezTo>
                    <a:pt x="30" y="27"/>
                    <a:pt x="30" y="27"/>
                    <a:pt x="30" y="27"/>
                  </a:cubicBezTo>
                  <a:cubicBezTo>
                    <a:pt x="41" y="31"/>
                    <a:pt x="46" y="38"/>
                    <a:pt x="46" y="47"/>
                  </a:cubicBezTo>
                  <a:cubicBezTo>
                    <a:pt x="46" y="63"/>
                    <a:pt x="32" y="69"/>
                    <a:pt x="19" y="69"/>
                  </a:cubicBezTo>
                  <a:cubicBezTo>
                    <a:pt x="10" y="69"/>
                    <a:pt x="1" y="67"/>
                    <a:pt x="1" y="67"/>
                  </a:cubicBezTo>
                  <a:cubicBezTo>
                    <a:pt x="1" y="52"/>
                    <a:pt x="1" y="52"/>
                    <a:pt x="1" y="52"/>
                  </a:cubicBezTo>
                  <a:cubicBezTo>
                    <a:pt x="2" y="52"/>
                    <a:pt x="9" y="54"/>
                    <a:pt x="16" y="54"/>
                  </a:cubicBezTo>
                  <a:cubicBezTo>
                    <a:pt x="25" y="54"/>
                    <a:pt x="29" y="52"/>
                    <a:pt x="29" y="48"/>
                  </a:cubicBezTo>
                  <a:cubicBezTo>
                    <a:pt x="29" y="45"/>
                    <a:pt x="25" y="43"/>
                    <a:pt x="21" y="41"/>
                  </a:cubicBezTo>
                  <a:cubicBezTo>
                    <a:pt x="20" y="41"/>
                    <a:pt x="19" y="41"/>
                    <a:pt x="18" y="40"/>
                  </a:cubicBezTo>
                  <a:cubicBezTo>
                    <a:pt x="8" y="37"/>
                    <a:pt x="0" y="32"/>
                    <a:pt x="0" y="21"/>
                  </a:cubicBezTo>
                  <a:cubicBezTo>
                    <a:pt x="0" y="8"/>
                    <a:pt x="10" y="0"/>
                    <a:pt x="25" y="0"/>
                  </a:cubicBezTo>
                  <a:cubicBezTo>
                    <a:pt x="34" y="0"/>
                    <a:pt x="41" y="2"/>
                    <a:pt x="42" y="2"/>
                  </a:cubicBezTo>
                  <a:lnTo>
                    <a:pt x="42" y="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10"/>
            <p:cNvSpPr>
              <a:spLocks/>
            </p:cNvSpPr>
            <p:nvPr userDrawn="1"/>
          </p:nvSpPr>
          <p:spPr bwMode="auto">
            <a:xfrm>
              <a:off x="310" y="321"/>
              <a:ext cx="22" cy="45"/>
            </a:xfrm>
            <a:custGeom>
              <a:avLst/>
              <a:gdLst>
                <a:gd name="T0" fmla="*/ 17 w 17"/>
                <a:gd name="T1" fmla="*/ 8 h 34"/>
                <a:gd name="T2" fmla="*/ 8 w 17"/>
                <a:gd name="T3" fmla="*/ 0 h 34"/>
                <a:gd name="T4" fmla="*/ 0 w 17"/>
                <a:gd name="T5" fmla="*/ 8 h 34"/>
                <a:gd name="T6" fmla="*/ 0 w 17"/>
                <a:gd name="T7" fmla="*/ 26 h 34"/>
                <a:gd name="T8" fmla="*/ 8 w 17"/>
                <a:gd name="T9" fmla="*/ 34 h 34"/>
                <a:gd name="T10" fmla="*/ 17 w 17"/>
                <a:gd name="T11" fmla="*/ 26 h 34"/>
                <a:gd name="T12" fmla="*/ 17 w 17"/>
                <a:gd name="T13" fmla="*/ 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34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4" y="34"/>
                    <a:pt x="8" y="34"/>
                  </a:cubicBezTo>
                  <a:cubicBezTo>
                    <a:pt x="13" y="34"/>
                    <a:pt x="17" y="30"/>
                    <a:pt x="17" y="26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11"/>
            <p:cNvSpPr>
              <a:spLocks/>
            </p:cNvSpPr>
            <p:nvPr userDrawn="1"/>
          </p:nvSpPr>
          <p:spPr bwMode="auto">
            <a:xfrm>
              <a:off x="37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8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8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8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12"/>
            <p:cNvSpPr>
              <a:spLocks/>
            </p:cNvSpPr>
            <p:nvPr userDrawn="1"/>
          </p:nvSpPr>
          <p:spPr bwMode="auto">
            <a:xfrm>
              <a:off x="430" y="249"/>
              <a:ext cx="22" cy="139"/>
            </a:xfrm>
            <a:custGeom>
              <a:avLst/>
              <a:gdLst>
                <a:gd name="T0" fmla="*/ 17 w 17"/>
                <a:gd name="T1" fmla="*/ 8 h 106"/>
                <a:gd name="T2" fmla="*/ 8 w 17"/>
                <a:gd name="T3" fmla="*/ 0 h 106"/>
                <a:gd name="T4" fmla="*/ 0 w 17"/>
                <a:gd name="T5" fmla="*/ 8 h 106"/>
                <a:gd name="T6" fmla="*/ 0 w 17"/>
                <a:gd name="T7" fmla="*/ 97 h 106"/>
                <a:gd name="T8" fmla="*/ 8 w 17"/>
                <a:gd name="T9" fmla="*/ 106 h 106"/>
                <a:gd name="T10" fmla="*/ 17 w 17"/>
                <a:gd name="T11" fmla="*/ 97 h 106"/>
                <a:gd name="T12" fmla="*/ 17 w 17"/>
                <a:gd name="T13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06">
                  <a:moveTo>
                    <a:pt x="17" y="8"/>
                  </a:moveTo>
                  <a:cubicBezTo>
                    <a:pt x="17" y="4"/>
                    <a:pt x="13" y="0"/>
                    <a:pt x="8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102"/>
                    <a:pt x="4" y="106"/>
                    <a:pt x="8" y="106"/>
                  </a:cubicBezTo>
                  <a:cubicBezTo>
                    <a:pt x="13" y="106"/>
                    <a:pt x="17" y="102"/>
                    <a:pt x="17" y="97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13"/>
            <p:cNvSpPr>
              <a:spLocks/>
            </p:cNvSpPr>
            <p:nvPr userDrawn="1"/>
          </p:nvSpPr>
          <p:spPr bwMode="auto">
            <a:xfrm>
              <a:off x="49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8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8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8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14"/>
            <p:cNvSpPr>
              <a:spLocks/>
            </p:cNvSpPr>
            <p:nvPr userDrawn="1"/>
          </p:nvSpPr>
          <p:spPr bwMode="auto">
            <a:xfrm>
              <a:off x="550" y="321"/>
              <a:ext cx="22" cy="45"/>
            </a:xfrm>
            <a:custGeom>
              <a:avLst/>
              <a:gdLst>
                <a:gd name="T0" fmla="*/ 17 w 17"/>
                <a:gd name="T1" fmla="*/ 8 h 34"/>
                <a:gd name="T2" fmla="*/ 8 w 17"/>
                <a:gd name="T3" fmla="*/ 0 h 34"/>
                <a:gd name="T4" fmla="*/ 0 w 17"/>
                <a:gd name="T5" fmla="*/ 8 h 34"/>
                <a:gd name="T6" fmla="*/ 0 w 17"/>
                <a:gd name="T7" fmla="*/ 26 h 34"/>
                <a:gd name="T8" fmla="*/ 8 w 17"/>
                <a:gd name="T9" fmla="*/ 34 h 34"/>
                <a:gd name="T10" fmla="*/ 17 w 17"/>
                <a:gd name="T11" fmla="*/ 26 h 34"/>
                <a:gd name="T12" fmla="*/ 17 w 17"/>
                <a:gd name="T13" fmla="*/ 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34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4" y="34"/>
                    <a:pt x="8" y="34"/>
                  </a:cubicBezTo>
                  <a:cubicBezTo>
                    <a:pt x="13" y="34"/>
                    <a:pt x="17" y="30"/>
                    <a:pt x="17" y="26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" name="Freeform 15"/>
            <p:cNvSpPr>
              <a:spLocks/>
            </p:cNvSpPr>
            <p:nvPr userDrawn="1"/>
          </p:nvSpPr>
          <p:spPr bwMode="auto">
            <a:xfrm>
              <a:off x="61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9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9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9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9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" name="Freeform 16"/>
            <p:cNvSpPr>
              <a:spLocks/>
            </p:cNvSpPr>
            <p:nvPr userDrawn="1"/>
          </p:nvSpPr>
          <p:spPr bwMode="auto">
            <a:xfrm>
              <a:off x="670" y="249"/>
              <a:ext cx="22" cy="139"/>
            </a:xfrm>
            <a:custGeom>
              <a:avLst/>
              <a:gdLst>
                <a:gd name="T0" fmla="*/ 17 w 17"/>
                <a:gd name="T1" fmla="*/ 8 h 106"/>
                <a:gd name="T2" fmla="*/ 9 w 17"/>
                <a:gd name="T3" fmla="*/ 0 h 106"/>
                <a:gd name="T4" fmla="*/ 0 w 17"/>
                <a:gd name="T5" fmla="*/ 8 h 106"/>
                <a:gd name="T6" fmla="*/ 0 w 17"/>
                <a:gd name="T7" fmla="*/ 97 h 106"/>
                <a:gd name="T8" fmla="*/ 9 w 17"/>
                <a:gd name="T9" fmla="*/ 106 h 106"/>
                <a:gd name="T10" fmla="*/ 17 w 17"/>
                <a:gd name="T11" fmla="*/ 97 h 106"/>
                <a:gd name="T12" fmla="*/ 17 w 17"/>
                <a:gd name="T13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06">
                  <a:moveTo>
                    <a:pt x="17" y="8"/>
                  </a:moveTo>
                  <a:cubicBezTo>
                    <a:pt x="17" y="4"/>
                    <a:pt x="13" y="0"/>
                    <a:pt x="9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102"/>
                    <a:pt x="4" y="106"/>
                    <a:pt x="9" y="106"/>
                  </a:cubicBezTo>
                  <a:cubicBezTo>
                    <a:pt x="13" y="106"/>
                    <a:pt x="17" y="102"/>
                    <a:pt x="17" y="97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7"/>
            <p:cNvSpPr>
              <a:spLocks/>
            </p:cNvSpPr>
            <p:nvPr userDrawn="1"/>
          </p:nvSpPr>
          <p:spPr bwMode="auto">
            <a:xfrm>
              <a:off x="73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9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9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9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9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8"/>
            <p:cNvSpPr>
              <a:spLocks/>
            </p:cNvSpPr>
            <p:nvPr userDrawn="1"/>
          </p:nvSpPr>
          <p:spPr bwMode="auto">
            <a:xfrm>
              <a:off x="790" y="321"/>
              <a:ext cx="22" cy="45"/>
            </a:xfrm>
            <a:custGeom>
              <a:avLst/>
              <a:gdLst>
                <a:gd name="T0" fmla="*/ 17 w 17"/>
                <a:gd name="T1" fmla="*/ 8 h 34"/>
                <a:gd name="T2" fmla="*/ 9 w 17"/>
                <a:gd name="T3" fmla="*/ 0 h 34"/>
                <a:gd name="T4" fmla="*/ 0 w 17"/>
                <a:gd name="T5" fmla="*/ 8 h 34"/>
                <a:gd name="T6" fmla="*/ 0 w 17"/>
                <a:gd name="T7" fmla="*/ 26 h 34"/>
                <a:gd name="T8" fmla="*/ 9 w 17"/>
                <a:gd name="T9" fmla="*/ 34 h 34"/>
                <a:gd name="T10" fmla="*/ 17 w 17"/>
                <a:gd name="T11" fmla="*/ 26 h 34"/>
                <a:gd name="T12" fmla="*/ 17 w 17"/>
                <a:gd name="T13" fmla="*/ 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34">
                  <a:moveTo>
                    <a:pt x="17" y="8"/>
                  </a:moveTo>
                  <a:cubicBezTo>
                    <a:pt x="17" y="3"/>
                    <a:pt x="13" y="0"/>
                    <a:pt x="9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4" y="34"/>
                    <a:pt x="9" y="34"/>
                  </a:cubicBezTo>
                  <a:cubicBezTo>
                    <a:pt x="13" y="34"/>
                    <a:pt x="17" y="30"/>
                    <a:pt x="17" y="26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851544963"/>
      </p:ext>
    </p:extLst>
  </p:cSld>
  <p:clrMapOvr>
    <a:masterClrMapping/>
  </p:clrMapOvr>
  <p:transition spd="slow"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473441" y="4954263"/>
            <a:ext cx="676910" cy="1892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25">
                <a:solidFill>
                  <a:schemeClr val="tx2"/>
                </a:solidFill>
              </a:defRPr>
            </a:lvl1pPr>
          </a:lstStyle>
          <a:p>
            <a:pPr defTabSz="385763">
              <a:defRPr/>
            </a:pPr>
            <a:fld id="{2F5CCB13-0A32-4557-88E9-079F0C330695}" type="slidenum">
              <a:rPr lang="en-US" kern="0" smtClean="0">
                <a:solidFill>
                  <a:srgbClr val="595959"/>
                </a:solidFill>
              </a:rPr>
              <a:pPr defTabSz="385763">
                <a:defRPr/>
              </a:pPr>
              <a:t>‹#›</a:t>
            </a:fld>
            <a:endParaRPr lang="en-US" kern="0" dirty="0">
              <a:solidFill>
                <a:srgbClr val="595959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144065" y="798944"/>
            <a:ext cx="8853286" cy="4155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182880" bIns="45720" numCol="1" anchor="t" anchorCtr="0" compatLnSpc="1">
            <a:prstTxWarp prst="textNoShape">
              <a:avLst/>
            </a:prstTxWarp>
          </a:bodyPr>
          <a:lstStyle>
            <a:lvl1pPr marL="169863" indent="-16986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>
                <a:solidFill>
                  <a:srgbClr val="000000"/>
                </a:solidFill>
              </a:defRPr>
            </a:lvl1pPr>
            <a:lvl2pPr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defRPr>
                <a:solidFill>
                  <a:srgbClr val="000000"/>
                </a:solidFill>
              </a:defRPr>
            </a:lvl2pPr>
            <a:lvl3pPr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defRPr>
                <a:solidFill>
                  <a:srgbClr val="000000"/>
                </a:solidFill>
              </a:defRPr>
            </a:lvl3pPr>
            <a:lvl4pPr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>
                <a:sym typeface="Arial" pitchFamily="34" charset="0"/>
              </a:rPr>
              <a:t>Click to edit Master text styles</a:t>
            </a:r>
          </a:p>
          <a:p>
            <a:pPr lvl="1"/>
            <a:r>
              <a:rPr lang="en-US">
                <a:sym typeface="Arial" pitchFamily="34" charset="0"/>
              </a:rPr>
              <a:t>Second level</a:t>
            </a:r>
          </a:p>
          <a:p>
            <a:pPr lvl="2"/>
            <a:r>
              <a:rPr lang="en-US">
                <a:sym typeface="Arial" pitchFamily="34" charset="0"/>
              </a:rPr>
              <a:t>Third level</a:t>
            </a:r>
          </a:p>
          <a:p>
            <a:pPr lvl="3"/>
            <a:r>
              <a:rPr lang="en-US">
                <a:sym typeface="Arial" pitchFamily="34" charset="0"/>
              </a:rPr>
              <a:t>Fourth level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" y="41393"/>
            <a:ext cx="9144000" cy="757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2400"/>
            </a:lvl1pPr>
          </a:lstStyle>
          <a:p>
            <a:pPr lvl="0"/>
            <a:r>
              <a:rPr lang="en-US">
                <a:sym typeface="Arial" pitchFamily="34" charset="0"/>
              </a:rPr>
              <a:t>Click to edit Master title style</a:t>
            </a:r>
            <a:endParaRPr lang="en-US" dirty="0">
              <a:sym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7996623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99250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-animated gradient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ubtitle 2"/>
          <p:cNvSpPr>
            <a:spLocks noGrp="1"/>
          </p:cNvSpPr>
          <p:nvPr>
            <p:ph type="subTitle" idx="1"/>
          </p:nvPr>
        </p:nvSpPr>
        <p:spPr>
          <a:xfrm>
            <a:off x="469496" y="3809526"/>
            <a:ext cx="4319105" cy="288131"/>
          </a:xfrm>
          <a:prstGeom prst="rect">
            <a:avLst/>
          </a:prstGeom>
        </p:spPr>
        <p:txBody>
          <a:bodyPr lIns="91420" tIns="45710" rIns="91420" bIns="45710" anchor="b" anchorCtr="0">
            <a:noAutofit/>
          </a:bodyPr>
          <a:lstStyle>
            <a:lvl1pPr marL="0" indent="0" algn="l">
              <a:buNone/>
              <a:defRPr sz="1200" b="0" i="0">
                <a:solidFill>
                  <a:schemeClr val="accent1"/>
                </a:solidFill>
                <a:latin typeface="+mn-lt"/>
                <a:cs typeface="CiscoSans"/>
              </a:defRPr>
            </a:lvl1pPr>
            <a:lvl2pPr marL="3428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5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2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1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0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2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7" name="Text Placeholder 38"/>
          <p:cNvSpPr>
            <a:spLocks noGrp="1"/>
          </p:cNvSpPr>
          <p:nvPr>
            <p:ph type="body" sz="quarter" idx="11"/>
          </p:nvPr>
        </p:nvSpPr>
        <p:spPr>
          <a:xfrm>
            <a:off x="469496" y="4049523"/>
            <a:ext cx="4319105" cy="288131"/>
          </a:xfrm>
          <a:prstGeom prst="rect">
            <a:avLst/>
          </a:prstGeom>
        </p:spPr>
        <p:txBody>
          <a:bodyPr lIns="91420" tIns="45710" rIns="91420" bIns="45710"/>
          <a:lstStyle>
            <a:lvl1pPr marL="0" indent="0" algn="l">
              <a:buFontTx/>
              <a:buNone/>
              <a:defRPr lang="en-US" sz="1200" b="0" i="0" kern="1200" dirty="0" smtClean="0">
                <a:solidFill>
                  <a:schemeClr val="accent1"/>
                </a:solidFill>
                <a:latin typeface="+mn-lt"/>
                <a:ea typeface="+mn-ea"/>
                <a:cs typeface="CiscoSans ExtraLight" pitchFamily="34" charset="0"/>
              </a:defRPr>
            </a:lvl1pPr>
            <a:lvl2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40"/>
          <p:cNvSpPr>
            <a:spLocks noGrp="1"/>
          </p:cNvSpPr>
          <p:nvPr>
            <p:ph type="body" sz="quarter" idx="12"/>
          </p:nvPr>
        </p:nvSpPr>
        <p:spPr>
          <a:xfrm>
            <a:off x="469496" y="4289520"/>
            <a:ext cx="4319105" cy="288131"/>
          </a:xfrm>
          <a:prstGeom prst="rect">
            <a:avLst/>
          </a:prstGeom>
        </p:spPr>
        <p:txBody>
          <a:bodyPr lIns="91420" tIns="45710" rIns="91420" bIns="45710"/>
          <a:lstStyle>
            <a:lvl1pPr marL="0" indent="0" algn="l">
              <a:buFontTx/>
              <a:buNone/>
              <a:defRPr lang="en-US" sz="1200" b="0" i="0" kern="1200" dirty="0" smtClean="0">
                <a:solidFill>
                  <a:schemeClr val="accent1"/>
                </a:solidFill>
                <a:latin typeface="+mn-lt"/>
                <a:ea typeface="+mn-ea"/>
                <a:cs typeface="CiscoSans ExtraLight" pitchFamily="34" charset="0"/>
              </a:defRPr>
            </a:lvl1pPr>
            <a:lvl2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6" name="Group 4"/>
          <p:cNvGrpSpPr>
            <a:grpSpLocks noChangeAspect="1"/>
          </p:cNvGrpSpPr>
          <p:nvPr userDrawn="1"/>
        </p:nvGrpSpPr>
        <p:grpSpPr bwMode="auto">
          <a:xfrm>
            <a:off x="492125" y="395288"/>
            <a:ext cx="796924" cy="423863"/>
            <a:chOff x="310" y="249"/>
            <a:chExt cx="502" cy="267"/>
          </a:xfrm>
          <a:solidFill>
            <a:srgbClr val="004C69"/>
          </a:solidFill>
        </p:grpSpPr>
        <p:sp>
          <p:nvSpPr>
            <p:cNvPr id="9" name="Rectangle 5"/>
            <p:cNvSpPr>
              <a:spLocks noChangeArrowheads="1"/>
            </p:cNvSpPr>
            <p:nvPr userDrawn="1"/>
          </p:nvSpPr>
          <p:spPr bwMode="auto">
            <a:xfrm>
              <a:off x="452" y="426"/>
              <a:ext cx="22" cy="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6"/>
            <p:cNvSpPr>
              <a:spLocks/>
            </p:cNvSpPr>
            <p:nvPr userDrawn="1"/>
          </p:nvSpPr>
          <p:spPr bwMode="auto">
            <a:xfrm>
              <a:off x="585" y="425"/>
              <a:ext cx="66" cy="91"/>
            </a:xfrm>
            <a:custGeom>
              <a:avLst/>
              <a:gdLst>
                <a:gd name="T0" fmla="*/ 51 w 51"/>
                <a:gd name="T1" fmla="*/ 20 h 69"/>
                <a:gd name="T2" fmla="*/ 37 w 51"/>
                <a:gd name="T3" fmla="*/ 16 h 69"/>
                <a:gd name="T4" fmla="*/ 18 w 51"/>
                <a:gd name="T5" fmla="*/ 34 h 69"/>
                <a:gd name="T6" fmla="*/ 37 w 51"/>
                <a:gd name="T7" fmla="*/ 52 h 69"/>
                <a:gd name="T8" fmla="*/ 51 w 51"/>
                <a:gd name="T9" fmla="*/ 49 h 69"/>
                <a:gd name="T10" fmla="*/ 51 w 51"/>
                <a:gd name="T11" fmla="*/ 67 h 69"/>
                <a:gd name="T12" fmla="*/ 35 w 51"/>
                <a:gd name="T13" fmla="*/ 69 h 69"/>
                <a:gd name="T14" fmla="*/ 0 w 51"/>
                <a:gd name="T15" fmla="*/ 34 h 69"/>
                <a:gd name="T16" fmla="*/ 35 w 51"/>
                <a:gd name="T17" fmla="*/ 0 h 69"/>
                <a:gd name="T18" fmla="*/ 51 w 51"/>
                <a:gd name="T19" fmla="*/ 2 h 69"/>
                <a:gd name="T20" fmla="*/ 51 w 51"/>
                <a:gd name="T21" fmla="*/ 2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1" h="69">
                  <a:moveTo>
                    <a:pt x="51" y="20"/>
                  </a:moveTo>
                  <a:cubicBezTo>
                    <a:pt x="50" y="20"/>
                    <a:pt x="45" y="16"/>
                    <a:pt x="37" y="16"/>
                  </a:cubicBezTo>
                  <a:cubicBezTo>
                    <a:pt x="26" y="16"/>
                    <a:pt x="18" y="24"/>
                    <a:pt x="18" y="34"/>
                  </a:cubicBezTo>
                  <a:cubicBezTo>
                    <a:pt x="18" y="44"/>
                    <a:pt x="25" y="52"/>
                    <a:pt x="37" y="52"/>
                  </a:cubicBezTo>
                  <a:cubicBezTo>
                    <a:pt x="45" y="52"/>
                    <a:pt x="50" y="49"/>
                    <a:pt x="51" y="49"/>
                  </a:cubicBezTo>
                  <a:cubicBezTo>
                    <a:pt x="51" y="67"/>
                    <a:pt x="51" y="67"/>
                    <a:pt x="51" y="67"/>
                  </a:cubicBezTo>
                  <a:cubicBezTo>
                    <a:pt x="49" y="67"/>
                    <a:pt x="43" y="69"/>
                    <a:pt x="35" y="69"/>
                  </a:cubicBezTo>
                  <a:cubicBezTo>
                    <a:pt x="16" y="69"/>
                    <a:pt x="0" y="56"/>
                    <a:pt x="0" y="34"/>
                  </a:cubicBezTo>
                  <a:cubicBezTo>
                    <a:pt x="0" y="14"/>
                    <a:pt x="15" y="0"/>
                    <a:pt x="35" y="0"/>
                  </a:cubicBezTo>
                  <a:cubicBezTo>
                    <a:pt x="43" y="0"/>
                    <a:pt x="49" y="2"/>
                    <a:pt x="51" y="2"/>
                  </a:cubicBezTo>
                  <a:lnTo>
                    <a:pt x="51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7"/>
            <p:cNvSpPr>
              <a:spLocks/>
            </p:cNvSpPr>
            <p:nvPr userDrawn="1"/>
          </p:nvSpPr>
          <p:spPr bwMode="auto">
            <a:xfrm>
              <a:off x="355" y="425"/>
              <a:ext cx="67" cy="91"/>
            </a:xfrm>
            <a:custGeom>
              <a:avLst/>
              <a:gdLst>
                <a:gd name="T0" fmla="*/ 51 w 51"/>
                <a:gd name="T1" fmla="*/ 20 h 69"/>
                <a:gd name="T2" fmla="*/ 36 w 51"/>
                <a:gd name="T3" fmla="*/ 16 h 69"/>
                <a:gd name="T4" fmla="*/ 18 w 51"/>
                <a:gd name="T5" fmla="*/ 34 h 69"/>
                <a:gd name="T6" fmla="*/ 36 w 51"/>
                <a:gd name="T7" fmla="*/ 52 h 69"/>
                <a:gd name="T8" fmla="*/ 51 w 51"/>
                <a:gd name="T9" fmla="*/ 49 h 69"/>
                <a:gd name="T10" fmla="*/ 51 w 51"/>
                <a:gd name="T11" fmla="*/ 67 h 69"/>
                <a:gd name="T12" fmla="*/ 35 w 51"/>
                <a:gd name="T13" fmla="*/ 69 h 69"/>
                <a:gd name="T14" fmla="*/ 0 w 51"/>
                <a:gd name="T15" fmla="*/ 34 h 69"/>
                <a:gd name="T16" fmla="*/ 35 w 51"/>
                <a:gd name="T17" fmla="*/ 0 h 69"/>
                <a:gd name="T18" fmla="*/ 51 w 51"/>
                <a:gd name="T19" fmla="*/ 2 h 69"/>
                <a:gd name="T20" fmla="*/ 51 w 51"/>
                <a:gd name="T21" fmla="*/ 2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1" h="69">
                  <a:moveTo>
                    <a:pt x="51" y="20"/>
                  </a:moveTo>
                  <a:cubicBezTo>
                    <a:pt x="50" y="20"/>
                    <a:pt x="45" y="16"/>
                    <a:pt x="36" y="16"/>
                  </a:cubicBezTo>
                  <a:cubicBezTo>
                    <a:pt x="25" y="16"/>
                    <a:pt x="18" y="24"/>
                    <a:pt x="18" y="34"/>
                  </a:cubicBezTo>
                  <a:cubicBezTo>
                    <a:pt x="18" y="44"/>
                    <a:pt x="25" y="52"/>
                    <a:pt x="36" y="52"/>
                  </a:cubicBezTo>
                  <a:cubicBezTo>
                    <a:pt x="44" y="52"/>
                    <a:pt x="50" y="49"/>
                    <a:pt x="51" y="49"/>
                  </a:cubicBezTo>
                  <a:cubicBezTo>
                    <a:pt x="51" y="67"/>
                    <a:pt x="51" y="67"/>
                    <a:pt x="51" y="67"/>
                  </a:cubicBezTo>
                  <a:cubicBezTo>
                    <a:pt x="49" y="67"/>
                    <a:pt x="43" y="69"/>
                    <a:pt x="35" y="69"/>
                  </a:cubicBezTo>
                  <a:cubicBezTo>
                    <a:pt x="16" y="69"/>
                    <a:pt x="0" y="56"/>
                    <a:pt x="0" y="34"/>
                  </a:cubicBezTo>
                  <a:cubicBezTo>
                    <a:pt x="0" y="14"/>
                    <a:pt x="15" y="0"/>
                    <a:pt x="35" y="0"/>
                  </a:cubicBezTo>
                  <a:cubicBezTo>
                    <a:pt x="43" y="0"/>
                    <a:pt x="49" y="2"/>
                    <a:pt x="51" y="2"/>
                  </a:cubicBezTo>
                  <a:lnTo>
                    <a:pt x="51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8"/>
            <p:cNvSpPr>
              <a:spLocks noEditPoints="1"/>
            </p:cNvSpPr>
            <p:nvPr userDrawn="1"/>
          </p:nvSpPr>
          <p:spPr bwMode="auto">
            <a:xfrm>
              <a:off x="675" y="425"/>
              <a:ext cx="91" cy="91"/>
            </a:xfrm>
            <a:custGeom>
              <a:avLst/>
              <a:gdLst>
                <a:gd name="T0" fmla="*/ 70 w 70"/>
                <a:gd name="T1" fmla="*/ 34 h 69"/>
                <a:gd name="T2" fmla="*/ 35 w 70"/>
                <a:gd name="T3" fmla="*/ 69 h 69"/>
                <a:gd name="T4" fmla="*/ 0 w 70"/>
                <a:gd name="T5" fmla="*/ 34 h 69"/>
                <a:gd name="T6" fmla="*/ 35 w 70"/>
                <a:gd name="T7" fmla="*/ 0 h 69"/>
                <a:gd name="T8" fmla="*/ 70 w 70"/>
                <a:gd name="T9" fmla="*/ 34 h 69"/>
                <a:gd name="T10" fmla="*/ 35 w 70"/>
                <a:gd name="T11" fmla="*/ 17 h 69"/>
                <a:gd name="T12" fmla="*/ 18 w 70"/>
                <a:gd name="T13" fmla="*/ 34 h 69"/>
                <a:gd name="T14" fmla="*/ 35 w 70"/>
                <a:gd name="T15" fmla="*/ 52 h 69"/>
                <a:gd name="T16" fmla="*/ 52 w 70"/>
                <a:gd name="T17" fmla="*/ 34 h 69"/>
                <a:gd name="T18" fmla="*/ 35 w 70"/>
                <a:gd name="T19" fmla="*/ 17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0" h="69">
                  <a:moveTo>
                    <a:pt x="70" y="34"/>
                  </a:moveTo>
                  <a:cubicBezTo>
                    <a:pt x="70" y="53"/>
                    <a:pt x="56" y="69"/>
                    <a:pt x="35" y="69"/>
                  </a:cubicBezTo>
                  <a:cubicBezTo>
                    <a:pt x="14" y="69"/>
                    <a:pt x="0" y="53"/>
                    <a:pt x="0" y="34"/>
                  </a:cubicBezTo>
                  <a:cubicBezTo>
                    <a:pt x="0" y="15"/>
                    <a:pt x="14" y="0"/>
                    <a:pt x="35" y="0"/>
                  </a:cubicBezTo>
                  <a:cubicBezTo>
                    <a:pt x="56" y="0"/>
                    <a:pt x="70" y="15"/>
                    <a:pt x="70" y="34"/>
                  </a:cubicBezTo>
                  <a:close/>
                  <a:moveTo>
                    <a:pt x="35" y="17"/>
                  </a:moveTo>
                  <a:cubicBezTo>
                    <a:pt x="25" y="17"/>
                    <a:pt x="18" y="25"/>
                    <a:pt x="18" y="34"/>
                  </a:cubicBezTo>
                  <a:cubicBezTo>
                    <a:pt x="18" y="44"/>
                    <a:pt x="25" y="52"/>
                    <a:pt x="35" y="52"/>
                  </a:cubicBezTo>
                  <a:cubicBezTo>
                    <a:pt x="45" y="52"/>
                    <a:pt x="52" y="44"/>
                    <a:pt x="52" y="34"/>
                  </a:cubicBezTo>
                  <a:cubicBezTo>
                    <a:pt x="52" y="25"/>
                    <a:pt x="45" y="17"/>
                    <a:pt x="35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9"/>
            <p:cNvSpPr>
              <a:spLocks/>
            </p:cNvSpPr>
            <p:nvPr userDrawn="1"/>
          </p:nvSpPr>
          <p:spPr bwMode="auto">
            <a:xfrm>
              <a:off x="503" y="425"/>
              <a:ext cx="60" cy="91"/>
            </a:xfrm>
            <a:custGeom>
              <a:avLst/>
              <a:gdLst>
                <a:gd name="T0" fmla="*/ 42 w 46"/>
                <a:gd name="T1" fmla="*/ 16 h 69"/>
                <a:gd name="T2" fmla="*/ 29 w 46"/>
                <a:gd name="T3" fmla="*/ 14 h 69"/>
                <a:gd name="T4" fmla="*/ 18 w 46"/>
                <a:gd name="T5" fmla="*/ 20 h 69"/>
                <a:gd name="T6" fmla="*/ 26 w 46"/>
                <a:gd name="T7" fmla="*/ 26 h 69"/>
                <a:gd name="T8" fmla="*/ 30 w 46"/>
                <a:gd name="T9" fmla="*/ 27 h 69"/>
                <a:gd name="T10" fmla="*/ 46 w 46"/>
                <a:gd name="T11" fmla="*/ 47 h 69"/>
                <a:gd name="T12" fmla="*/ 19 w 46"/>
                <a:gd name="T13" fmla="*/ 69 h 69"/>
                <a:gd name="T14" fmla="*/ 1 w 46"/>
                <a:gd name="T15" fmla="*/ 67 h 69"/>
                <a:gd name="T16" fmla="*/ 1 w 46"/>
                <a:gd name="T17" fmla="*/ 52 h 69"/>
                <a:gd name="T18" fmla="*/ 16 w 46"/>
                <a:gd name="T19" fmla="*/ 54 h 69"/>
                <a:gd name="T20" fmla="*/ 29 w 46"/>
                <a:gd name="T21" fmla="*/ 48 h 69"/>
                <a:gd name="T22" fmla="*/ 21 w 46"/>
                <a:gd name="T23" fmla="*/ 41 h 69"/>
                <a:gd name="T24" fmla="*/ 18 w 46"/>
                <a:gd name="T25" fmla="*/ 40 h 69"/>
                <a:gd name="T26" fmla="*/ 0 w 46"/>
                <a:gd name="T27" fmla="*/ 21 h 69"/>
                <a:gd name="T28" fmla="*/ 25 w 46"/>
                <a:gd name="T29" fmla="*/ 0 h 69"/>
                <a:gd name="T30" fmla="*/ 42 w 46"/>
                <a:gd name="T31" fmla="*/ 2 h 69"/>
                <a:gd name="T32" fmla="*/ 42 w 46"/>
                <a:gd name="T33" fmla="*/ 16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" h="69">
                  <a:moveTo>
                    <a:pt x="42" y="16"/>
                  </a:moveTo>
                  <a:cubicBezTo>
                    <a:pt x="41" y="16"/>
                    <a:pt x="34" y="14"/>
                    <a:pt x="29" y="14"/>
                  </a:cubicBezTo>
                  <a:cubicBezTo>
                    <a:pt x="22" y="14"/>
                    <a:pt x="18" y="16"/>
                    <a:pt x="18" y="20"/>
                  </a:cubicBezTo>
                  <a:cubicBezTo>
                    <a:pt x="18" y="24"/>
                    <a:pt x="23" y="25"/>
                    <a:pt x="26" y="26"/>
                  </a:cubicBezTo>
                  <a:cubicBezTo>
                    <a:pt x="30" y="27"/>
                    <a:pt x="30" y="27"/>
                    <a:pt x="30" y="27"/>
                  </a:cubicBezTo>
                  <a:cubicBezTo>
                    <a:pt x="41" y="31"/>
                    <a:pt x="46" y="38"/>
                    <a:pt x="46" y="47"/>
                  </a:cubicBezTo>
                  <a:cubicBezTo>
                    <a:pt x="46" y="63"/>
                    <a:pt x="32" y="69"/>
                    <a:pt x="19" y="69"/>
                  </a:cubicBezTo>
                  <a:cubicBezTo>
                    <a:pt x="10" y="69"/>
                    <a:pt x="1" y="67"/>
                    <a:pt x="1" y="67"/>
                  </a:cubicBezTo>
                  <a:cubicBezTo>
                    <a:pt x="1" y="52"/>
                    <a:pt x="1" y="52"/>
                    <a:pt x="1" y="52"/>
                  </a:cubicBezTo>
                  <a:cubicBezTo>
                    <a:pt x="2" y="52"/>
                    <a:pt x="9" y="54"/>
                    <a:pt x="16" y="54"/>
                  </a:cubicBezTo>
                  <a:cubicBezTo>
                    <a:pt x="25" y="54"/>
                    <a:pt x="29" y="52"/>
                    <a:pt x="29" y="48"/>
                  </a:cubicBezTo>
                  <a:cubicBezTo>
                    <a:pt x="29" y="45"/>
                    <a:pt x="25" y="43"/>
                    <a:pt x="21" y="41"/>
                  </a:cubicBezTo>
                  <a:cubicBezTo>
                    <a:pt x="20" y="41"/>
                    <a:pt x="19" y="41"/>
                    <a:pt x="18" y="40"/>
                  </a:cubicBezTo>
                  <a:cubicBezTo>
                    <a:pt x="8" y="37"/>
                    <a:pt x="0" y="32"/>
                    <a:pt x="0" y="21"/>
                  </a:cubicBezTo>
                  <a:cubicBezTo>
                    <a:pt x="0" y="8"/>
                    <a:pt x="10" y="0"/>
                    <a:pt x="25" y="0"/>
                  </a:cubicBezTo>
                  <a:cubicBezTo>
                    <a:pt x="34" y="0"/>
                    <a:pt x="41" y="2"/>
                    <a:pt x="42" y="2"/>
                  </a:cubicBezTo>
                  <a:lnTo>
                    <a:pt x="42" y="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" name="Freeform 10"/>
            <p:cNvSpPr>
              <a:spLocks/>
            </p:cNvSpPr>
            <p:nvPr userDrawn="1"/>
          </p:nvSpPr>
          <p:spPr bwMode="auto">
            <a:xfrm>
              <a:off x="310" y="321"/>
              <a:ext cx="22" cy="45"/>
            </a:xfrm>
            <a:custGeom>
              <a:avLst/>
              <a:gdLst>
                <a:gd name="T0" fmla="*/ 17 w 17"/>
                <a:gd name="T1" fmla="*/ 8 h 34"/>
                <a:gd name="T2" fmla="*/ 8 w 17"/>
                <a:gd name="T3" fmla="*/ 0 h 34"/>
                <a:gd name="T4" fmla="*/ 0 w 17"/>
                <a:gd name="T5" fmla="*/ 8 h 34"/>
                <a:gd name="T6" fmla="*/ 0 w 17"/>
                <a:gd name="T7" fmla="*/ 26 h 34"/>
                <a:gd name="T8" fmla="*/ 8 w 17"/>
                <a:gd name="T9" fmla="*/ 34 h 34"/>
                <a:gd name="T10" fmla="*/ 17 w 17"/>
                <a:gd name="T11" fmla="*/ 26 h 34"/>
                <a:gd name="T12" fmla="*/ 17 w 17"/>
                <a:gd name="T13" fmla="*/ 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34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4" y="34"/>
                    <a:pt x="8" y="34"/>
                  </a:cubicBezTo>
                  <a:cubicBezTo>
                    <a:pt x="13" y="34"/>
                    <a:pt x="17" y="30"/>
                    <a:pt x="17" y="26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1" name="Freeform 11"/>
            <p:cNvSpPr>
              <a:spLocks/>
            </p:cNvSpPr>
            <p:nvPr userDrawn="1"/>
          </p:nvSpPr>
          <p:spPr bwMode="auto">
            <a:xfrm>
              <a:off x="37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8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8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8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2" name="Freeform 12"/>
            <p:cNvSpPr>
              <a:spLocks/>
            </p:cNvSpPr>
            <p:nvPr userDrawn="1"/>
          </p:nvSpPr>
          <p:spPr bwMode="auto">
            <a:xfrm>
              <a:off x="430" y="249"/>
              <a:ext cx="22" cy="139"/>
            </a:xfrm>
            <a:custGeom>
              <a:avLst/>
              <a:gdLst>
                <a:gd name="T0" fmla="*/ 17 w 17"/>
                <a:gd name="T1" fmla="*/ 8 h 106"/>
                <a:gd name="T2" fmla="*/ 8 w 17"/>
                <a:gd name="T3" fmla="*/ 0 h 106"/>
                <a:gd name="T4" fmla="*/ 0 w 17"/>
                <a:gd name="T5" fmla="*/ 8 h 106"/>
                <a:gd name="T6" fmla="*/ 0 w 17"/>
                <a:gd name="T7" fmla="*/ 97 h 106"/>
                <a:gd name="T8" fmla="*/ 8 w 17"/>
                <a:gd name="T9" fmla="*/ 106 h 106"/>
                <a:gd name="T10" fmla="*/ 17 w 17"/>
                <a:gd name="T11" fmla="*/ 97 h 106"/>
                <a:gd name="T12" fmla="*/ 17 w 17"/>
                <a:gd name="T13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06">
                  <a:moveTo>
                    <a:pt x="17" y="8"/>
                  </a:moveTo>
                  <a:cubicBezTo>
                    <a:pt x="17" y="4"/>
                    <a:pt x="13" y="0"/>
                    <a:pt x="8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102"/>
                    <a:pt x="4" y="106"/>
                    <a:pt x="8" y="106"/>
                  </a:cubicBezTo>
                  <a:cubicBezTo>
                    <a:pt x="13" y="106"/>
                    <a:pt x="17" y="102"/>
                    <a:pt x="17" y="97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3" name="Freeform 13"/>
            <p:cNvSpPr>
              <a:spLocks/>
            </p:cNvSpPr>
            <p:nvPr userDrawn="1"/>
          </p:nvSpPr>
          <p:spPr bwMode="auto">
            <a:xfrm>
              <a:off x="49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8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8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8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4" name="Freeform 14"/>
            <p:cNvSpPr>
              <a:spLocks/>
            </p:cNvSpPr>
            <p:nvPr userDrawn="1"/>
          </p:nvSpPr>
          <p:spPr bwMode="auto">
            <a:xfrm>
              <a:off x="550" y="321"/>
              <a:ext cx="22" cy="45"/>
            </a:xfrm>
            <a:custGeom>
              <a:avLst/>
              <a:gdLst>
                <a:gd name="T0" fmla="*/ 17 w 17"/>
                <a:gd name="T1" fmla="*/ 8 h 34"/>
                <a:gd name="T2" fmla="*/ 8 w 17"/>
                <a:gd name="T3" fmla="*/ 0 h 34"/>
                <a:gd name="T4" fmla="*/ 0 w 17"/>
                <a:gd name="T5" fmla="*/ 8 h 34"/>
                <a:gd name="T6" fmla="*/ 0 w 17"/>
                <a:gd name="T7" fmla="*/ 26 h 34"/>
                <a:gd name="T8" fmla="*/ 8 w 17"/>
                <a:gd name="T9" fmla="*/ 34 h 34"/>
                <a:gd name="T10" fmla="*/ 17 w 17"/>
                <a:gd name="T11" fmla="*/ 26 h 34"/>
                <a:gd name="T12" fmla="*/ 17 w 17"/>
                <a:gd name="T13" fmla="*/ 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34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4" y="34"/>
                    <a:pt x="8" y="34"/>
                  </a:cubicBezTo>
                  <a:cubicBezTo>
                    <a:pt x="13" y="34"/>
                    <a:pt x="17" y="30"/>
                    <a:pt x="17" y="26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5" name="Freeform 15"/>
            <p:cNvSpPr>
              <a:spLocks/>
            </p:cNvSpPr>
            <p:nvPr userDrawn="1"/>
          </p:nvSpPr>
          <p:spPr bwMode="auto">
            <a:xfrm>
              <a:off x="61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9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9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9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9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Freeform 16"/>
            <p:cNvSpPr>
              <a:spLocks/>
            </p:cNvSpPr>
            <p:nvPr userDrawn="1"/>
          </p:nvSpPr>
          <p:spPr bwMode="auto">
            <a:xfrm>
              <a:off x="670" y="249"/>
              <a:ext cx="22" cy="139"/>
            </a:xfrm>
            <a:custGeom>
              <a:avLst/>
              <a:gdLst>
                <a:gd name="T0" fmla="*/ 17 w 17"/>
                <a:gd name="T1" fmla="*/ 8 h 106"/>
                <a:gd name="T2" fmla="*/ 9 w 17"/>
                <a:gd name="T3" fmla="*/ 0 h 106"/>
                <a:gd name="T4" fmla="*/ 0 w 17"/>
                <a:gd name="T5" fmla="*/ 8 h 106"/>
                <a:gd name="T6" fmla="*/ 0 w 17"/>
                <a:gd name="T7" fmla="*/ 97 h 106"/>
                <a:gd name="T8" fmla="*/ 9 w 17"/>
                <a:gd name="T9" fmla="*/ 106 h 106"/>
                <a:gd name="T10" fmla="*/ 17 w 17"/>
                <a:gd name="T11" fmla="*/ 97 h 106"/>
                <a:gd name="T12" fmla="*/ 17 w 17"/>
                <a:gd name="T13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06">
                  <a:moveTo>
                    <a:pt x="17" y="8"/>
                  </a:moveTo>
                  <a:cubicBezTo>
                    <a:pt x="17" y="4"/>
                    <a:pt x="13" y="0"/>
                    <a:pt x="9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102"/>
                    <a:pt x="4" y="106"/>
                    <a:pt x="9" y="106"/>
                  </a:cubicBezTo>
                  <a:cubicBezTo>
                    <a:pt x="13" y="106"/>
                    <a:pt x="17" y="102"/>
                    <a:pt x="17" y="97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17"/>
            <p:cNvSpPr>
              <a:spLocks/>
            </p:cNvSpPr>
            <p:nvPr userDrawn="1"/>
          </p:nvSpPr>
          <p:spPr bwMode="auto">
            <a:xfrm>
              <a:off x="73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9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9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9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9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18"/>
            <p:cNvSpPr>
              <a:spLocks/>
            </p:cNvSpPr>
            <p:nvPr userDrawn="1"/>
          </p:nvSpPr>
          <p:spPr bwMode="auto">
            <a:xfrm>
              <a:off x="790" y="321"/>
              <a:ext cx="22" cy="45"/>
            </a:xfrm>
            <a:custGeom>
              <a:avLst/>
              <a:gdLst>
                <a:gd name="T0" fmla="*/ 17 w 17"/>
                <a:gd name="T1" fmla="*/ 8 h 34"/>
                <a:gd name="T2" fmla="*/ 9 w 17"/>
                <a:gd name="T3" fmla="*/ 0 h 34"/>
                <a:gd name="T4" fmla="*/ 0 w 17"/>
                <a:gd name="T5" fmla="*/ 8 h 34"/>
                <a:gd name="T6" fmla="*/ 0 w 17"/>
                <a:gd name="T7" fmla="*/ 26 h 34"/>
                <a:gd name="T8" fmla="*/ 9 w 17"/>
                <a:gd name="T9" fmla="*/ 34 h 34"/>
                <a:gd name="T10" fmla="*/ 17 w 17"/>
                <a:gd name="T11" fmla="*/ 26 h 34"/>
                <a:gd name="T12" fmla="*/ 17 w 17"/>
                <a:gd name="T13" fmla="*/ 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34">
                  <a:moveTo>
                    <a:pt x="17" y="8"/>
                  </a:moveTo>
                  <a:cubicBezTo>
                    <a:pt x="17" y="3"/>
                    <a:pt x="13" y="0"/>
                    <a:pt x="9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4" y="34"/>
                    <a:pt x="9" y="34"/>
                  </a:cubicBezTo>
                  <a:cubicBezTo>
                    <a:pt x="13" y="34"/>
                    <a:pt x="17" y="30"/>
                    <a:pt x="17" y="26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9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63292" y="2872236"/>
            <a:ext cx="5925246" cy="299001"/>
          </a:xfrm>
          <a:prstGeom prst="rect">
            <a:avLst/>
          </a:prstGeom>
        </p:spPr>
        <p:txBody>
          <a:bodyPr lIns="91420" tIns="45710" rIns="91420" bIns="45710"/>
          <a:lstStyle>
            <a:lvl1pPr marL="0" indent="0">
              <a:buFont typeface="Arial" panose="020B0604020202020204" pitchFamily="34" charset="0"/>
              <a:buNone/>
              <a:defRPr sz="2000" baseline="0">
                <a:solidFill>
                  <a:schemeClr val="accent1"/>
                </a:solidFill>
                <a:latin typeface="+mj-lt"/>
              </a:defRPr>
            </a:lvl1pPr>
            <a:lvl2pPr marL="304781" indent="0">
              <a:buNone/>
              <a:defRPr/>
            </a:lvl2pPr>
            <a:lvl3pPr marL="427401" indent="0">
              <a:buNone/>
              <a:defRPr/>
            </a:lvl3pPr>
            <a:lvl4pPr marL="516694" indent="0">
              <a:buNone/>
              <a:defRPr/>
            </a:lvl4pPr>
            <a:lvl5pPr marL="601221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Title 1"/>
          <p:cNvSpPr>
            <a:spLocks noGrp="1"/>
          </p:cNvSpPr>
          <p:nvPr>
            <p:ph type="ctrTitle"/>
          </p:nvPr>
        </p:nvSpPr>
        <p:spPr>
          <a:xfrm>
            <a:off x="425765" y="2300750"/>
            <a:ext cx="5955513" cy="644730"/>
          </a:xfrm>
          <a:prstGeom prst="rect">
            <a:avLst/>
          </a:prstGeom>
        </p:spPr>
        <p:txBody>
          <a:bodyPr anchor="b"/>
          <a:lstStyle>
            <a:lvl1pPr marL="0" indent="0" algn="l">
              <a:lnSpc>
                <a:spcPct val="90000"/>
              </a:lnSpc>
              <a:buFont typeface="Arial" panose="020B0604020202020204" pitchFamily="34" charset="0"/>
              <a:buNone/>
              <a:defRPr sz="3600" b="0" i="0" spc="0" baseline="0">
                <a:solidFill>
                  <a:schemeClr val="accent1"/>
                </a:solidFill>
                <a:latin typeface="+mj-lt"/>
                <a:cs typeface="CiscoSans Thin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042546"/>
      </p:ext>
    </p:extLst>
  </p:cSld>
  <p:clrMapOvr>
    <a:masterClrMapping/>
  </p:clrMapOvr>
  <p:transition spd="slow">
    <p:wipe/>
  </p:transition>
  <p:extLst>
    <p:ext uri="{DCECCB84-F9BA-43D5-87BE-67443E8EF086}">
      <p15:sldGuideLst xmlns:p15="http://schemas.microsoft.com/office/powerpoint/2012/main">
        <p15:guide id="1" orient="horz" pos="228" userDrawn="1">
          <p15:clr>
            <a:srgbClr val="FBAE40"/>
          </p15:clr>
        </p15:guide>
        <p15:guide id="2" pos="360" userDrawn="1">
          <p15:clr>
            <a:srgbClr val="FBAE40"/>
          </p15:clr>
        </p15:guide>
        <p15:guide id="3" orient="horz" pos="518" userDrawn="1">
          <p15:clr>
            <a:srgbClr val="FBAE40"/>
          </p15:clr>
        </p15:guide>
        <p15:guide id="4" pos="812" userDrawn="1">
          <p15:clr>
            <a:srgbClr val="FBAE40"/>
          </p15:clr>
        </p15:guide>
        <p15:guide id="5" pos="311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Title Slide-animated gradient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Subtitle 2"/>
          <p:cNvSpPr>
            <a:spLocks noGrp="1"/>
          </p:cNvSpPr>
          <p:nvPr>
            <p:ph type="subTitle" idx="1"/>
          </p:nvPr>
        </p:nvSpPr>
        <p:spPr>
          <a:xfrm>
            <a:off x="469496" y="3809526"/>
            <a:ext cx="4319105" cy="288131"/>
          </a:xfrm>
          <a:prstGeom prst="rect">
            <a:avLst/>
          </a:prstGeom>
        </p:spPr>
        <p:txBody>
          <a:bodyPr lIns="91420" tIns="45710" rIns="91420" bIns="45710" anchor="b" anchorCtr="0">
            <a:noAutofit/>
          </a:bodyPr>
          <a:lstStyle>
            <a:lvl1pPr marL="0" indent="0" algn="l">
              <a:buNone/>
              <a:defRPr sz="1200" b="0" i="0">
                <a:solidFill>
                  <a:schemeClr val="accent5"/>
                </a:solidFill>
                <a:latin typeface="+mn-lt"/>
                <a:cs typeface="CiscoSans"/>
              </a:defRPr>
            </a:lvl1pPr>
            <a:lvl2pPr marL="3428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5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2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1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0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2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7" name="Text Placeholder 38"/>
          <p:cNvSpPr>
            <a:spLocks noGrp="1"/>
          </p:cNvSpPr>
          <p:nvPr>
            <p:ph type="body" sz="quarter" idx="11"/>
          </p:nvPr>
        </p:nvSpPr>
        <p:spPr>
          <a:xfrm>
            <a:off x="469496" y="4049523"/>
            <a:ext cx="4319105" cy="288131"/>
          </a:xfrm>
          <a:prstGeom prst="rect">
            <a:avLst/>
          </a:prstGeom>
        </p:spPr>
        <p:txBody>
          <a:bodyPr lIns="91420" tIns="45710" rIns="91420" bIns="45710"/>
          <a:lstStyle>
            <a:lvl1pPr marL="0" indent="0" algn="l">
              <a:buFontTx/>
              <a:buNone/>
              <a:defRPr lang="en-US" sz="1200" b="0" i="0" kern="1200" dirty="0" smtClean="0">
                <a:solidFill>
                  <a:schemeClr val="accent5"/>
                </a:solidFill>
                <a:latin typeface="+mn-lt"/>
                <a:ea typeface="+mn-ea"/>
                <a:cs typeface="CiscoSans ExtraLight" pitchFamily="34" charset="0"/>
              </a:defRPr>
            </a:lvl1pPr>
            <a:lvl2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40"/>
          <p:cNvSpPr>
            <a:spLocks noGrp="1"/>
          </p:cNvSpPr>
          <p:nvPr>
            <p:ph type="body" sz="quarter" idx="12"/>
          </p:nvPr>
        </p:nvSpPr>
        <p:spPr>
          <a:xfrm>
            <a:off x="469496" y="4289520"/>
            <a:ext cx="4319105" cy="288131"/>
          </a:xfrm>
          <a:prstGeom prst="rect">
            <a:avLst/>
          </a:prstGeom>
        </p:spPr>
        <p:txBody>
          <a:bodyPr lIns="91420" tIns="45710" rIns="91420" bIns="45710"/>
          <a:lstStyle>
            <a:lvl1pPr marL="0" indent="0" algn="l">
              <a:buFontTx/>
              <a:buNone/>
              <a:defRPr lang="en-US" sz="1200" b="0" i="0" kern="1200" dirty="0" smtClean="0">
                <a:solidFill>
                  <a:schemeClr val="accent5"/>
                </a:solidFill>
                <a:latin typeface="+mn-lt"/>
                <a:ea typeface="+mn-ea"/>
                <a:cs typeface="CiscoSans ExtraLight" pitchFamily="34" charset="0"/>
              </a:defRPr>
            </a:lvl1pPr>
            <a:lvl2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6" name="Group 4"/>
          <p:cNvGrpSpPr>
            <a:grpSpLocks noChangeAspect="1"/>
          </p:cNvGrpSpPr>
          <p:nvPr userDrawn="1"/>
        </p:nvGrpSpPr>
        <p:grpSpPr bwMode="auto">
          <a:xfrm>
            <a:off x="492125" y="395288"/>
            <a:ext cx="796924" cy="423863"/>
            <a:chOff x="310" y="249"/>
            <a:chExt cx="502" cy="267"/>
          </a:xfrm>
          <a:solidFill>
            <a:schemeClr val="accent5"/>
          </a:solidFill>
        </p:grpSpPr>
        <p:sp>
          <p:nvSpPr>
            <p:cNvPr id="9" name="Rectangle 5"/>
            <p:cNvSpPr>
              <a:spLocks noChangeArrowheads="1"/>
            </p:cNvSpPr>
            <p:nvPr userDrawn="1"/>
          </p:nvSpPr>
          <p:spPr bwMode="auto">
            <a:xfrm>
              <a:off x="452" y="426"/>
              <a:ext cx="22" cy="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6"/>
            <p:cNvSpPr>
              <a:spLocks/>
            </p:cNvSpPr>
            <p:nvPr userDrawn="1"/>
          </p:nvSpPr>
          <p:spPr bwMode="auto">
            <a:xfrm>
              <a:off x="585" y="425"/>
              <a:ext cx="66" cy="91"/>
            </a:xfrm>
            <a:custGeom>
              <a:avLst/>
              <a:gdLst>
                <a:gd name="T0" fmla="*/ 51 w 51"/>
                <a:gd name="T1" fmla="*/ 20 h 69"/>
                <a:gd name="T2" fmla="*/ 37 w 51"/>
                <a:gd name="T3" fmla="*/ 16 h 69"/>
                <a:gd name="T4" fmla="*/ 18 w 51"/>
                <a:gd name="T5" fmla="*/ 34 h 69"/>
                <a:gd name="T6" fmla="*/ 37 w 51"/>
                <a:gd name="T7" fmla="*/ 52 h 69"/>
                <a:gd name="T8" fmla="*/ 51 w 51"/>
                <a:gd name="T9" fmla="*/ 49 h 69"/>
                <a:gd name="T10" fmla="*/ 51 w 51"/>
                <a:gd name="T11" fmla="*/ 67 h 69"/>
                <a:gd name="T12" fmla="*/ 35 w 51"/>
                <a:gd name="T13" fmla="*/ 69 h 69"/>
                <a:gd name="T14" fmla="*/ 0 w 51"/>
                <a:gd name="T15" fmla="*/ 34 h 69"/>
                <a:gd name="T16" fmla="*/ 35 w 51"/>
                <a:gd name="T17" fmla="*/ 0 h 69"/>
                <a:gd name="T18" fmla="*/ 51 w 51"/>
                <a:gd name="T19" fmla="*/ 2 h 69"/>
                <a:gd name="T20" fmla="*/ 51 w 51"/>
                <a:gd name="T21" fmla="*/ 2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1" h="69">
                  <a:moveTo>
                    <a:pt x="51" y="20"/>
                  </a:moveTo>
                  <a:cubicBezTo>
                    <a:pt x="50" y="20"/>
                    <a:pt x="45" y="16"/>
                    <a:pt x="37" y="16"/>
                  </a:cubicBezTo>
                  <a:cubicBezTo>
                    <a:pt x="26" y="16"/>
                    <a:pt x="18" y="24"/>
                    <a:pt x="18" y="34"/>
                  </a:cubicBezTo>
                  <a:cubicBezTo>
                    <a:pt x="18" y="44"/>
                    <a:pt x="25" y="52"/>
                    <a:pt x="37" y="52"/>
                  </a:cubicBezTo>
                  <a:cubicBezTo>
                    <a:pt x="45" y="52"/>
                    <a:pt x="50" y="49"/>
                    <a:pt x="51" y="49"/>
                  </a:cubicBezTo>
                  <a:cubicBezTo>
                    <a:pt x="51" y="67"/>
                    <a:pt x="51" y="67"/>
                    <a:pt x="51" y="67"/>
                  </a:cubicBezTo>
                  <a:cubicBezTo>
                    <a:pt x="49" y="67"/>
                    <a:pt x="43" y="69"/>
                    <a:pt x="35" y="69"/>
                  </a:cubicBezTo>
                  <a:cubicBezTo>
                    <a:pt x="16" y="69"/>
                    <a:pt x="0" y="56"/>
                    <a:pt x="0" y="34"/>
                  </a:cubicBezTo>
                  <a:cubicBezTo>
                    <a:pt x="0" y="14"/>
                    <a:pt x="15" y="0"/>
                    <a:pt x="35" y="0"/>
                  </a:cubicBezTo>
                  <a:cubicBezTo>
                    <a:pt x="43" y="0"/>
                    <a:pt x="49" y="2"/>
                    <a:pt x="51" y="2"/>
                  </a:cubicBezTo>
                  <a:lnTo>
                    <a:pt x="51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7"/>
            <p:cNvSpPr>
              <a:spLocks/>
            </p:cNvSpPr>
            <p:nvPr userDrawn="1"/>
          </p:nvSpPr>
          <p:spPr bwMode="auto">
            <a:xfrm>
              <a:off x="355" y="425"/>
              <a:ext cx="67" cy="91"/>
            </a:xfrm>
            <a:custGeom>
              <a:avLst/>
              <a:gdLst>
                <a:gd name="T0" fmla="*/ 51 w 51"/>
                <a:gd name="T1" fmla="*/ 20 h 69"/>
                <a:gd name="T2" fmla="*/ 36 w 51"/>
                <a:gd name="T3" fmla="*/ 16 h 69"/>
                <a:gd name="T4" fmla="*/ 18 w 51"/>
                <a:gd name="T5" fmla="*/ 34 h 69"/>
                <a:gd name="T6" fmla="*/ 36 w 51"/>
                <a:gd name="T7" fmla="*/ 52 h 69"/>
                <a:gd name="T8" fmla="*/ 51 w 51"/>
                <a:gd name="T9" fmla="*/ 49 h 69"/>
                <a:gd name="T10" fmla="*/ 51 w 51"/>
                <a:gd name="T11" fmla="*/ 67 h 69"/>
                <a:gd name="T12" fmla="*/ 35 w 51"/>
                <a:gd name="T13" fmla="*/ 69 h 69"/>
                <a:gd name="T14" fmla="*/ 0 w 51"/>
                <a:gd name="T15" fmla="*/ 34 h 69"/>
                <a:gd name="T16" fmla="*/ 35 w 51"/>
                <a:gd name="T17" fmla="*/ 0 h 69"/>
                <a:gd name="T18" fmla="*/ 51 w 51"/>
                <a:gd name="T19" fmla="*/ 2 h 69"/>
                <a:gd name="T20" fmla="*/ 51 w 51"/>
                <a:gd name="T21" fmla="*/ 2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1" h="69">
                  <a:moveTo>
                    <a:pt x="51" y="20"/>
                  </a:moveTo>
                  <a:cubicBezTo>
                    <a:pt x="50" y="20"/>
                    <a:pt x="45" y="16"/>
                    <a:pt x="36" y="16"/>
                  </a:cubicBezTo>
                  <a:cubicBezTo>
                    <a:pt x="25" y="16"/>
                    <a:pt x="18" y="24"/>
                    <a:pt x="18" y="34"/>
                  </a:cubicBezTo>
                  <a:cubicBezTo>
                    <a:pt x="18" y="44"/>
                    <a:pt x="25" y="52"/>
                    <a:pt x="36" y="52"/>
                  </a:cubicBezTo>
                  <a:cubicBezTo>
                    <a:pt x="44" y="52"/>
                    <a:pt x="50" y="49"/>
                    <a:pt x="51" y="49"/>
                  </a:cubicBezTo>
                  <a:cubicBezTo>
                    <a:pt x="51" y="67"/>
                    <a:pt x="51" y="67"/>
                    <a:pt x="51" y="67"/>
                  </a:cubicBezTo>
                  <a:cubicBezTo>
                    <a:pt x="49" y="67"/>
                    <a:pt x="43" y="69"/>
                    <a:pt x="35" y="69"/>
                  </a:cubicBezTo>
                  <a:cubicBezTo>
                    <a:pt x="16" y="69"/>
                    <a:pt x="0" y="56"/>
                    <a:pt x="0" y="34"/>
                  </a:cubicBezTo>
                  <a:cubicBezTo>
                    <a:pt x="0" y="14"/>
                    <a:pt x="15" y="0"/>
                    <a:pt x="35" y="0"/>
                  </a:cubicBezTo>
                  <a:cubicBezTo>
                    <a:pt x="43" y="0"/>
                    <a:pt x="49" y="2"/>
                    <a:pt x="51" y="2"/>
                  </a:cubicBezTo>
                  <a:lnTo>
                    <a:pt x="51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8"/>
            <p:cNvSpPr>
              <a:spLocks noEditPoints="1"/>
            </p:cNvSpPr>
            <p:nvPr userDrawn="1"/>
          </p:nvSpPr>
          <p:spPr bwMode="auto">
            <a:xfrm>
              <a:off x="675" y="425"/>
              <a:ext cx="91" cy="91"/>
            </a:xfrm>
            <a:custGeom>
              <a:avLst/>
              <a:gdLst>
                <a:gd name="T0" fmla="*/ 70 w 70"/>
                <a:gd name="T1" fmla="*/ 34 h 69"/>
                <a:gd name="T2" fmla="*/ 35 w 70"/>
                <a:gd name="T3" fmla="*/ 69 h 69"/>
                <a:gd name="T4" fmla="*/ 0 w 70"/>
                <a:gd name="T5" fmla="*/ 34 h 69"/>
                <a:gd name="T6" fmla="*/ 35 w 70"/>
                <a:gd name="T7" fmla="*/ 0 h 69"/>
                <a:gd name="T8" fmla="*/ 70 w 70"/>
                <a:gd name="T9" fmla="*/ 34 h 69"/>
                <a:gd name="T10" fmla="*/ 35 w 70"/>
                <a:gd name="T11" fmla="*/ 17 h 69"/>
                <a:gd name="T12" fmla="*/ 18 w 70"/>
                <a:gd name="T13" fmla="*/ 34 h 69"/>
                <a:gd name="T14" fmla="*/ 35 w 70"/>
                <a:gd name="T15" fmla="*/ 52 h 69"/>
                <a:gd name="T16" fmla="*/ 52 w 70"/>
                <a:gd name="T17" fmla="*/ 34 h 69"/>
                <a:gd name="T18" fmla="*/ 35 w 70"/>
                <a:gd name="T19" fmla="*/ 17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0" h="69">
                  <a:moveTo>
                    <a:pt x="70" y="34"/>
                  </a:moveTo>
                  <a:cubicBezTo>
                    <a:pt x="70" y="53"/>
                    <a:pt x="56" y="69"/>
                    <a:pt x="35" y="69"/>
                  </a:cubicBezTo>
                  <a:cubicBezTo>
                    <a:pt x="14" y="69"/>
                    <a:pt x="0" y="53"/>
                    <a:pt x="0" y="34"/>
                  </a:cubicBezTo>
                  <a:cubicBezTo>
                    <a:pt x="0" y="15"/>
                    <a:pt x="14" y="0"/>
                    <a:pt x="35" y="0"/>
                  </a:cubicBezTo>
                  <a:cubicBezTo>
                    <a:pt x="56" y="0"/>
                    <a:pt x="70" y="15"/>
                    <a:pt x="70" y="34"/>
                  </a:cubicBezTo>
                  <a:close/>
                  <a:moveTo>
                    <a:pt x="35" y="17"/>
                  </a:moveTo>
                  <a:cubicBezTo>
                    <a:pt x="25" y="17"/>
                    <a:pt x="18" y="25"/>
                    <a:pt x="18" y="34"/>
                  </a:cubicBezTo>
                  <a:cubicBezTo>
                    <a:pt x="18" y="44"/>
                    <a:pt x="25" y="52"/>
                    <a:pt x="35" y="52"/>
                  </a:cubicBezTo>
                  <a:cubicBezTo>
                    <a:pt x="45" y="52"/>
                    <a:pt x="52" y="44"/>
                    <a:pt x="52" y="34"/>
                  </a:cubicBezTo>
                  <a:cubicBezTo>
                    <a:pt x="52" y="25"/>
                    <a:pt x="45" y="17"/>
                    <a:pt x="35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9"/>
            <p:cNvSpPr>
              <a:spLocks/>
            </p:cNvSpPr>
            <p:nvPr userDrawn="1"/>
          </p:nvSpPr>
          <p:spPr bwMode="auto">
            <a:xfrm>
              <a:off x="503" y="425"/>
              <a:ext cx="60" cy="91"/>
            </a:xfrm>
            <a:custGeom>
              <a:avLst/>
              <a:gdLst>
                <a:gd name="T0" fmla="*/ 42 w 46"/>
                <a:gd name="T1" fmla="*/ 16 h 69"/>
                <a:gd name="T2" fmla="*/ 29 w 46"/>
                <a:gd name="T3" fmla="*/ 14 h 69"/>
                <a:gd name="T4" fmla="*/ 18 w 46"/>
                <a:gd name="T5" fmla="*/ 20 h 69"/>
                <a:gd name="T6" fmla="*/ 26 w 46"/>
                <a:gd name="T7" fmla="*/ 26 h 69"/>
                <a:gd name="T8" fmla="*/ 30 w 46"/>
                <a:gd name="T9" fmla="*/ 27 h 69"/>
                <a:gd name="T10" fmla="*/ 46 w 46"/>
                <a:gd name="T11" fmla="*/ 47 h 69"/>
                <a:gd name="T12" fmla="*/ 19 w 46"/>
                <a:gd name="T13" fmla="*/ 69 h 69"/>
                <a:gd name="T14" fmla="*/ 1 w 46"/>
                <a:gd name="T15" fmla="*/ 67 h 69"/>
                <a:gd name="T16" fmla="*/ 1 w 46"/>
                <a:gd name="T17" fmla="*/ 52 h 69"/>
                <a:gd name="T18" fmla="*/ 16 w 46"/>
                <a:gd name="T19" fmla="*/ 54 h 69"/>
                <a:gd name="T20" fmla="*/ 29 w 46"/>
                <a:gd name="T21" fmla="*/ 48 h 69"/>
                <a:gd name="T22" fmla="*/ 21 w 46"/>
                <a:gd name="T23" fmla="*/ 41 h 69"/>
                <a:gd name="T24" fmla="*/ 18 w 46"/>
                <a:gd name="T25" fmla="*/ 40 h 69"/>
                <a:gd name="T26" fmla="*/ 0 w 46"/>
                <a:gd name="T27" fmla="*/ 21 h 69"/>
                <a:gd name="T28" fmla="*/ 25 w 46"/>
                <a:gd name="T29" fmla="*/ 0 h 69"/>
                <a:gd name="T30" fmla="*/ 42 w 46"/>
                <a:gd name="T31" fmla="*/ 2 h 69"/>
                <a:gd name="T32" fmla="*/ 42 w 46"/>
                <a:gd name="T33" fmla="*/ 16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" h="69">
                  <a:moveTo>
                    <a:pt x="42" y="16"/>
                  </a:moveTo>
                  <a:cubicBezTo>
                    <a:pt x="41" y="16"/>
                    <a:pt x="34" y="14"/>
                    <a:pt x="29" y="14"/>
                  </a:cubicBezTo>
                  <a:cubicBezTo>
                    <a:pt x="22" y="14"/>
                    <a:pt x="18" y="16"/>
                    <a:pt x="18" y="20"/>
                  </a:cubicBezTo>
                  <a:cubicBezTo>
                    <a:pt x="18" y="24"/>
                    <a:pt x="23" y="25"/>
                    <a:pt x="26" y="26"/>
                  </a:cubicBezTo>
                  <a:cubicBezTo>
                    <a:pt x="30" y="27"/>
                    <a:pt x="30" y="27"/>
                    <a:pt x="30" y="27"/>
                  </a:cubicBezTo>
                  <a:cubicBezTo>
                    <a:pt x="41" y="31"/>
                    <a:pt x="46" y="38"/>
                    <a:pt x="46" y="47"/>
                  </a:cubicBezTo>
                  <a:cubicBezTo>
                    <a:pt x="46" y="63"/>
                    <a:pt x="32" y="69"/>
                    <a:pt x="19" y="69"/>
                  </a:cubicBezTo>
                  <a:cubicBezTo>
                    <a:pt x="10" y="69"/>
                    <a:pt x="1" y="67"/>
                    <a:pt x="1" y="67"/>
                  </a:cubicBezTo>
                  <a:cubicBezTo>
                    <a:pt x="1" y="52"/>
                    <a:pt x="1" y="52"/>
                    <a:pt x="1" y="52"/>
                  </a:cubicBezTo>
                  <a:cubicBezTo>
                    <a:pt x="2" y="52"/>
                    <a:pt x="9" y="54"/>
                    <a:pt x="16" y="54"/>
                  </a:cubicBezTo>
                  <a:cubicBezTo>
                    <a:pt x="25" y="54"/>
                    <a:pt x="29" y="52"/>
                    <a:pt x="29" y="48"/>
                  </a:cubicBezTo>
                  <a:cubicBezTo>
                    <a:pt x="29" y="45"/>
                    <a:pt x="25" y="43"/>
                    <a:pt x="21" y="41"/>
                  </a:cubicBezTo>
                  <a:cubicBezTo>
                    <a:pt x="20" y="41"/>
                    <a:pt x="19" y="41"/>
                    <a:pt x="18" y="40"/>
                  </a:cubicBezTo>
                  <a:cubicBezTo>
                    <a:pt x="8" y="37"/>
                    <a:pt x="0" y="32"/>
                    <a:pt x="0" y="21"/>
                  </a:cubicBezTo>
                  <a:cubicBezTo>
                    <a:pt x="0" y="8"/>
                    <a:pt x="10" y="0"/>
                    <a:pt x="25" y="0"/>
                  </a:cubicBezTo>
                  <a:cubicBezTo>
                    <a:pt x="34" y="0"/>
                    <a:pt x="41" y="2"/>
                    <a:pt x="42" y="2"/>
                  </a:cubicBezTo>
                  <a:lnTo>
                    <a:pt x="42" y="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" name="Freeform 10"/>
            <p:cNvSpPr>
              <a:spLocks/>
            </p:cNvSpPr>
            <p:nvPr userDrawn="1"/>
          </p:nvSpPr>
          <p:spPr bwMode="auto">
            <a:xfrm>
              <a:off x="310" y="321"/>
              <a:ext cx="22" cy="45"/>
            </a:xfrm>
            <a:custGeom>
              <a:avLst/>
              <a:gdLst>
                <a:gd name="T0" fmla="*/ 17 w 17"/>
                <a:gd name="T1" fmla="*/ 8 h 34"/>
                <a:gd name="T2" fmla="*/ 8 w 17"/>
                <a:gd name="T3" fmla="*/ 0 h 34"/>
                <a:gd name="T4" fmla="*/ 0 w 17"/>
                <a:gd name="T5" fmla="*/ 8 h 34"/>
                <a:gd name="T6" fmla="*/ 0 w 17"/>
                <a:gd name="T7" fmla="*/ 26 h 34"/>
                <a:gd name="T8" fmla="*/ 8 w 17"/>
                <a:gd name="T9" fmla="*/ 34 h 34"/>
                <a:gd name="T10" fmla="*/ 17 w 17"/>
                <a:gd name="T11" fmla="*/ 26 h 34"/>
                <a:gd name="T12" fmla="*/ 17 w 17"/>
                <a:gd name="T13" fmla="*/ 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34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4" y="34"/>
                    <a:pt x="8" y="34"/>
                  </a:cubicBezTo>
                  <a:cubicBezTo>
                    <a:pt x="13" y="34"/>
                    <a:pt x="17" y="30"/>
                    <a:pt x="17" y="26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1" name="Freeform 11"/>
            <p:cNvSpPr>
              <a:spLocks/>
            </p:cNvSpPr>
            <p:nvPr userDrawn="1"/>
          </p:nvSpPr>
          <p:spPr bwMode="auto">
            <a:xfrm>
              <a:off x="37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8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8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8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2" name="Freeform 12"/>
            <p:cNvSpPr>
              <a:spLocks/>
            </p:cNvSpPr>
            <p:nvPr userDrawn="1"/>
          </p:nvSpPr>
          <p:spPr bwMode="auto">
            <a:xfrm>
              <a:off x="430" y="249"/>
              <a:ext cx="22" cy="139"/>
            </a:xfrm>
            <a:custGeom>
              <a:avLst/>
              <a:gdLst>
                <a:gd name="T0" fmla="*/ 17 w 17"/>
                <a:gd name="T1" fmla="*/ 8 h 106"/>
                <a:gd name="T2" fmla="*/ 8 w 17"/>
                <a:gd name="T3" fmla="*/ 0 h 106"/>
                <a:gd name="T4" fmla="*/ 0 w 17"/>
                <a:gd name="T5" fmla="*/ 8 h 106"/>
                <a:gd name="T6" fmla="*/ 0 w 17"/>
                <a:gd name="T7" fmla="*/ 97 h 106"/>
                <a:gd name="T8" fmla="*/ 8 w 17"/>
                <a:gd name="T9" fmla="*/ 106 h 106"/>
                <a:gd name="T10" fmla="*/ 17 w 17"/>
                <a:gd name="T11" fmla="*/ 97 h 106"/>
                <a:gd name="T12" fmla="*/ 17 w 17"/>
                <a:gd name="T13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06">
                  <a:moveTo>
                    <a:pt x="17" y="8"/>
                  </a:moveTo>
                  <a:cubicBezTo>
                    <a:pt x="17" y="4"/>
                    <a:pt x="13" y="0"/>
                    <a:pt x="8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102"/>
                    <a:pt x="4" y="106"/>
                    <a:pt x="8" y="106"/>
                  </a:cubicBezTo>
                  <a:cubicBezTo>
                    <a:pt x="13" y="106"/>
                    <a:pt x="17" y="102"/>
                    <a:pt x="17" y="97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3" name="Freeform 13"/>
            <p:cNvSpPr>
              <a:spLocks/>
            </p:cNvSpPr>
            <p:nvPr userDrawn="1"/>
          </p:nvSpPr>
          <p:spPr bwMode="auto">
            <a:xfrm>
              <a:off x="49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8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8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8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4" name="Freeform 14"/>
            <p:cNvSpPr>
              <a:spLocks/>
            </p:cNvSpPr>
            <p:nvPr userDrawn="1"/>
          </p:nvSpPr>
          <p:spPr bwMode="auto">
            <a:xfrm>
              <a:off x="550" y="321"/>
              <a:ext cx="22" cy="45"/>
            </a:xfrm>
            <a:custGeom>
              <a:avLst/>
              <a:gdLst>
                <a:gd name="T0" fmla="*/ 17 w 17"/>
                <a:gd name="T1" fmla="*/ 8 h 34"/>
                <a:gd name="T2" fmla="*/ 8 w 17"/>
                <a:gd name="T3" fmla="*/ 0 h 34"/>
                <a:gd name="T4" fmla="*/ 0 w 17"/>
                <a:gd name="T5" fmla="*/ 8 h 34"/>
                <a:gd name="T6" fmla="*/ 0 w 17"/>
                <a:gd name="T7" fmla="*/ 26 h 34"/>
                <a:gd name="T8" fmla="*/ 8 w 17"/>
                <a:gd name="T9" fmla="*/ 34 h 34"/>
                <a:gd name="T10" fmla="*/ 17 w 17"/>
                <a:gd name="T11" fmla="*/ 26 h 34"/>
                <a:gd name="T12" fmla="*/ 17 w 17"/>
                <a:gd name="T13" fmla="*/ 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34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4" y="34"/>
                    <a:pt x="8" y="34"/>
                  </a:cubicBezTo>
                  <a:cubicBezTo>
                    <a:pt x="13" y="34"/>
                    <a:pt x="17" y="30"/>
                    <a:pt x="17" y="26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5" name="Freeform 15"/>
            <p:cNvSpPr>
              <a:spLocks/>
            </p:cNvSpPr>
            <p:nvPr userDrawn="1"/>
          </p:nvSpPr>
          <p:spPr bwMode="auto">
            <a:xfrm>
              <a:off x="61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9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9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9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9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Freeform 16"/>
            <p:cNvSpPr>
              <a:spLocks/>
            </p:cNvSpPr>
            <p:nvPr userDrawn="1"/>
          </p:nvSpPr>
          <p:spPr bwMode="auto">
            <a:xfrm>
              <a:off x="670" y="249"/>
              <a:ext cx="22" cy="139"/>
            </a:xfrm>
            <a:custGeom>
              <a:avLst/>
              <a:gdLst>
                <a:gd name="T0" fmla="*/ 17 w 17"/>
                <a:gd name="T1" fmla="*/ 8 h 106"/>
                <a:gd name="T2" fmla="*/ 9 w 17"/>
                <a:gd name="T3" fmla="*/ 0 h 106"/>
                <a:gd name="T4" fmla="*/ 0 w 17"/>
                <a:gd name="T5" fmla="*/ 8 h 106"/>
                <a:gd name="T6" fmla="*/ 0 w 17"/>
                <a:gd name="T7" fmla="*/ 97 h 106"/>
                <a:gd name="T8" fmla="*/ 9 w 17"/>
                <a:gd name="T9" fmla="*/ 106 h 106"/>
                <a:gd name="T10" fmla="*/ 17 w 17"/>
                <a:gd name="T11" fmla="*/ 97 h 106"/>
                <a:gd name="T12" fmla="*/ 17 w 17"/>
                <a:gd name="T13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06">
                  <a:moveTo>
                    <a:pt x="17" y="8"/>
                  </a:moveTo>
                  <a:cubicBezTo>
                    <a:pt x="17" y="4"/>
                    <a:pt x="13" y="0"/>
                    <a:pt x="9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102"/>
                    <a:pt x="4" y="106"/>
                    <a:pt x="9" y="106"/>
                  </a:cubicBezTo>
                  <a:cubicBezTo>
                    <a:pt x="13" y="106"/>
                    <a:pt x="17" y="102"/>
                    <a:pt x="17" y="97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17"/>
            <p:cNvSpPr>
              <a:spLocks/>
            </p:cNvSpPr>
            <p:nvPr userDrawn="1"/>
          </p:nvSpPr>
          <p:spPr bwMode="auto">
            <a:xfrm>
              <a:off x="73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9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9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9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9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18"/>
            <p:cNvSpPr>
              <a:spLocks/>
            </p:cNvSpPr>
            <p:nvPr userDrawn="1"/>
          </p:nvSpPr>
          <p:spPr bwMode="auto">
            <a:xfrm>
              <a:off x="790" y="321"/>
              <a:ext cx="22" cy="45"/>
            </a:xfrm>
            <a:custGeom>
              <a:avLst/>
              <a:gdLst>
                <a:gd name="T0" fmla="*/ 17 w 17"/>
                <a:gd name="T1" fmla="*/ 8 h 34"/>
                <a:gd name="T2" fmla="*/ 9 w 17"/>
                <a:gd name="T3" fmla="*/ 0 h 34"/>
                <a:gd name="T4" fmla="*/ 0 w 17"/>
                <a:gd name="T5" fmla="*/ 8 h 34"/>
                <a:gd name="T6" fmla="*/ 0 w 17"/>
                <a:gd name="T7" fmla="*/ 26 h 34"/>
                <a:gd name="T8" fmla="*/ 9 w 17"/>
                <a:gd name="T9" fmla="*/ 34 h 34"/>
                <a:gd name="T10" fmla="*/ 17 w 17"/>
                <a:gd name="T11" fmla="*/ 26 h 34"/>
                <a:gd name="T12" fmla="*/ 17 w 17"/>
                <a:gd name="T13" fmla="*/ 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34">
                  <a:moveTo>
                    <a:pt x="17" y="8"/>
                  </a:moveTo>
                  <a:cubicBezTo>
                    <a:pt x="17" y="3"/>
                    <a:pt x="13" y="0"/>
                    <a:pt x="9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4" y="34"/>
                    <a:pt x="9" y="34"/>
                  </a:cubicBezTo>
                  <a:cubicBezTo>
                    <a:pt x="13" y="34"/>
                    <a:pt x="17" y="30"/>
                    <a:pt x="17" y="26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9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63292" y="2872236"/>
            <a:ext cx="5925246" cy="299001"/>
          </a:xfrm>
          <a:prstGeom prst="rect">
            <a:avLst/>
          </a:prstGeom>
        </p:spPr>
        <p:txBody>
          <a:bodyPr lIns="91420" tIns="45710" rIns="91420" bIns="45710"/>
          <a:lstStyle>
            <a:lvl1pPr marL="0" indent="0">
              <a:buFont typeface="Arial" panose="020B0604020202020204" pitchFamily="34" charset="0"/>
              <a:buNone/>
              <a:defRPr sz="2000" baseline="0">
                <a:solidFill>
                  <a:schemeClr val="bg2"/>
                </a:solidFill>
                <a:latin typeface="+mj-lt"/>
              </a:defRPr>
            </a:lvl1pPr>
            <a:lvl2pPr marL="304781" indent="0">
              <a:buNone/>
              <a:defRPr/>
            </a:lvl2pPr>
            <a:lvl3pPr marL="427401" indent="0">
              <a:buNone/>
              <a:defRPr/>
            </a:lvl3pPr>
            <a:lvl4pPr marL="516694" indent="0">
              <a:buNone/>
              <a:defRPr/>
            </a:lvl4pPr>
            <a:lvl5pPr marL="601221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Title 1"/>
          <p:cNvSpPr>
            <a:spLocks noGrp="1"/>
          </p:cNvSpPr>
          <p:nvPr>
            <p:ph type="ctrTitle"/>
          </p:nvPr>
        </p:nvSpPr>
        <p:spPr>
          <a:xfrm>
            <a:off x="425765" y="2300750"/>
            <a:ext cx="5955513" cy="644730"/>
          </a:xfrm>
          <a:prstGeom prst="rect">
            <a:avLst/>
          </a:prstGeom>
        </p:spPr>
        <p:txBody>
          <a:bodyPr anchor="b"/>
          <a:lstStyle>
            <a:lvl1pPr marL="0" indent="0" algn="l">
              <a:lnSpc>
                <a:spcPct val="90000"/>
              </a:lnSpc>
              <a:buFont typeface="Arial" panose="020B0604020202020204" pitchFamily="34" charset="0"/>
              <a:buNone/>
              <a:defRPr sz="3600" b="0" i="0" spc="0" baseline="0">
                <a:solidFill>
                  <a:srgbClr val="38C6F4"/>
                </a:solidFill>
                <a:latin typeface="+mj-lt"/>
                <a:cs typeface="CiscoSans Thin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617842"/>
      </p:ext>
    </p:extLst>
  </p:cSld>
  <p:clrMapOvr>
    <a:masterClrMapping/>
  </p:clrMapOvr>
  <p:transition spd="slow">
    <p:wipe/>
  </p:transition>
  <p:extLst>
    <p:ext uri="{DCECCB84-F9BA-43D5-87BE-67443E8EF086}">
      <p15:sldGuideLst xmlns:p15="http://schemas.microsoft.com/office/powerpoint/2012/main">
        <p15:guide id="1" orient="horz" pos="228" userDrawn="1">
          <p15:clr>
            <a:srgbClr val="FBAE40"/>
          </p15:clr>
        </p15:guide>
        <p15:guide id="2" pos="360" userDrawn="1">
          <p15:clr>
            <a:srgbClr val="FBAE40"/>
          </p15:clr>
        </p15:guide>
        <p15:guide id="3" orient="horz" pos="518" userDrawn="1">
          <p15:clr>
            <a:srgbClr val="FBAE40"/>
          </p15:clr>
        </p15:guide>
        <p15:guide id="4" pos="812" userDrawn="1">
          <p15:clr>
            <a:srgbClr val="FBAE40"/>
          </p15:clr>
        </p15:guide>
        <p15:guide id="5" pos="311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Segu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5143499"/>
          </a:xfrm>
          <a:prstGeom prst="rect">
            <a:avLst/>
          </a:prstGeom>
          <a:solidFill>
            <a:srgbClr val="00394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416425" y="915409"/>
            <a:ext cx="7598042" cy="2569946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lnSpc>
                <a:spcPct val="90000"/>
              </a:lnSpc>
              <a:buFont typeface="Arial" panose="020B0604020202020204" pitchFamily="34" charset="0"/>
              <a:buNone/>
              <a:defRPr sz="4600" b="0" i="0" spc="0" baseline="0">
                <a:solidFill>
                  <a:schemeClr val="accent5"/>
                </a:solidFill>
                <a:latin typeface="+mj-lt"/>
                <a:cs typeface="CiscoSans Thin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ltGray">
          <a:xfrm>
            <a:off x="8515707" y="4742907"/>
            <a:ext cx="218414" cy="15451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61586" tIns="30792" rIns="61586" bIns="30792" anchor="b">
            <a:spAutoFit/>
          </a:bodyPr>
          <a:lstStyle/>
          <a:p>
            <a:pPr algn="r" defTabSz="610744" fontAlgn="auto">
              <a:spcBef>
                <a:spcPts val="0"/>
              </a:spcBef>
              <a:spcAft>
                <a:spcPts val="0"/>
              </a:spcAft>
              <a:defRPr/>
            </a:pPr>
            <a:fld id="{6A1E46DC-7EF6-4EA2-B285-14272867D133}" type="slidenum">
              <a:rPr lang="en-US" sz="60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  <a:cs typeface="CiscoSans Thin"/>
              </a:rPr>
              <a:pPr algn="r" defTabSz="610744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600" dirty="0">
              <a:solidFill>
                <a:schemeClr val="accent5">
                  <a:lumMod val="50000"/>
                </a:schemeClr>
              </a:solidFill>
              <a:latin typeface="+mn-lt"/>
              <a:ea typeface="+mn-ea"/>
              <a:cs typeface="CiscoSans Thin"/>
            </a:endParaRPr>
          </a:p>
        </p:txBody>
      </p:sp>
      <p:sp>
        <p:nvSpPr>
          <p:cNvPr id="9" name="Rectangle 4"/>
          <p:cNvSpPr>
            <a:spLocks noChangeArrowheads="1"/>
          </p:cNvSpPr>
          <p:nvPr userDrawn="1"/>
        </p:nvSpPr>
        <p:spPr bwMode="ltGray">
          <a:xfrm>
            <a:off x="5867508" y="4741653"/>
            <a:ext cx="2658018" cy="154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1586" tIns="30792" rIns="61586" bIns="30792" anchor="b">
            <a:spAutoFit/>
          </a:bodyPr>
          <a:lstStyle/>
          <a:p>
            <a:pPr defTabSz="61074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" dirty="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  <a:cs typeface="CiscoSans Thin"/>
              </a:rPr>
              <a:t>© 2016  Cisco and/or its affiliates. All rights reserved.   Cisco Confidential</a:t>
            </a:r>
          </a:p>
        </p:txBody>
      </p:sp>
      <p:grpSp>
        <p:nvGrpSpPr>
          <p:cNvPr id="11" name="Group 4"/>
          <p:cNvGrpSpPr>
            <a:grpSpLocks noChangeAspect="1"/>
          </p:cNvGrpSpPr>
          <p:nvPr userDrawn="1"/>
        </p:nvGrpSpPr>
        <p:grpSpPr bwMode="auto">
          <a:xfrm>
            <a:off x="508039" y="4715197"/>
            <a:ext cx="340257" cy="180974"/>
            <a:chOff x="310" y="249"/>
            <a:chExt cx="502" cy="267"/>
          </a:xfrm>
          <a:solidFill>
            <a:srgbClr val="086D8E"/>
          </a:solidFill>
        </p:grpSpPr>
        <p:sp>
          <p:nvSpPr>
            <p:cNvPr id="12" name="Rectangle 5"/>
            <p:cNvSpPr>
              <a:spLocks noChangeArrowheads="1"/>
            </p:cNvSpPr>
            <p:nvPr userDrawn="1"/>
          </p:nvSpPr>
          <p:spPr bwMode="auto">
            <a:xfrm>
              <a:off x="452" y="426"/>
              <a:ext cx="22" cy="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6"/>
            <p:cNvSpPr>
              <a:spLocks/>
            </p:cNvSpPr>
            <p:nvPr userDrawn="1"/>
          </p:nvSpPr>
          <p:spPr bwMode="auto">
            <a:xfrm>
              <a:off x="585" y="425"/>
              <a:ext cx="66" cy="91"/>
            </a:xfrm>
            <a:custGeom>
              <a:avLst/>
              <a:gdLst>
                <a:gd name="T0" fmla="*/ 51 w 51"/>
                <a:gd name="T1" fmla="*/ 20 h 69"/>
                <a:gd name="T2" fmla="*/ 37 w 51"/>
                <a:gd name="T3" fmla="*/ 16 h 69"/>
                <a:gd name="T4" fmla="*/ 18 w 51"/>
                <a:gd name="T5" fmla="*/ 34 h 69"/>
                <a:gd name="T6" fmla="*/ 37 w 51"/>
                <a:gd name="T7" fmla="*/ 52 h 69"/>
                <a:gd name="T8" fmla="*/ 51 w 51"/>
                <a:gd name="T9" fmla="*/ 49 h 69"/>
                <a:gd name="T10" fmla="*/ 51 w 51"/>
                <a:gd name="T11" fmla="*/ 67 h 69"/>
                <a:gd name="T12" fmla="*/ 35 w 51"/>
                <a:gd name="T13" fmla="*/ 69 h 69"/>
                <a:gd name="T14" fmla="*/ 0 w 51"/>
                <a:gd name="T15" fmla="*/ 34 h 69"/>
                <a:gd name="T16" fmla="*/ 35 w 51"/>
                <a:gd name="T17" fmla="*/ 0 h 69"/>
                <a:gd name="T18" fmla="*/ 51 w 51"/>
                <a:gd name="T19" fmla="*/ 2 h 69"/>
                <a:gd name="T20" fmla="*/ 51 w 51"/>
                <a:gd name="T21" fmla="*/ 2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1" h="69">
                  <a:moveTo>
                    <a:pt x="51" y="20"/>
                  </a:moveTo>
                  <a:cubicBezTo>
                    <a:pt x="50" y="20"/>
                    <a:pt x="45" y="16"/>
                    <a:pt x="37" y="16"/>
                  </a:cubicBezTo>
                  <a:cubicBezTo>
                    <a:pt x="26" y="16"/>
                    <a:pt x="18" y="24"/>
                    <a:pt x="18" y="34"/>
                  </a:cubicBezTo>
                  <a:cubicBezTo>
                    <a:pt x="18" y="44"/>
                    <a:pt x="25" y="52"/>
                    <a:pt x="37" y="52"/>
                  </a:cubicBezTo>
                  <a:cubicBezTo>
                    <a:pt x="45" y="52"/>
                    <a:pt x="50" y="49"/>
                    <a:pt x="51" y="49"/>
                  </a:cubicBezTo>
                  <a:cubicBezTo>
                    <a:pt x="51" y="67"/>
                    <a:pt x="51" y="67"/>
                    <a:pt x="51" y="67"/>
                  </a:cubicBezTo>
                  <a:cubicBezTo>
                    <a:pt x="49" y="67"/>
                    <a:pt x="43" y="69"/>
                    <a:pt x="35" y="69"/>
                  </a:cubicBezTo>
                  <a:cubicBezTo>
                    <a:pt x="16" y="69"/>
                    <a:pt x="0" y="56"/>
                    <a:pt x="0" y="34"/>
                  </a:cubicBezTo>
                  <a:cubicBezTo>
                    <a:pt x="0" y="14"/>
                    <a:pt x="15" y="0"/>
                    <a:pt x="35" y="0"/>
                  </a:cubicBezTo>
                  <a:cubicBezTo>
                    <a:pt x="43" y="0"/>
                    <a:pt x="49" y="2"/>
                    <a:pt x="51" y="2"/>
                  </a:cubicBezTo>
                  <a:lnTo>
                    <a:pt x="51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7"/>
            <p:cNvSpPr>
              <a:spLocks/>
            </p:cNvSpPr>
            <p:nvPr userDrawn="1"/>
          </p:nvSpPr>
          <p:spPr bwMode="auto">
            <a:xfrm>
              <a:off x="355" y="425"/>
              <a:ext cx="67" cy="91"/>
            </a:xfrm>
            <a:custGeom>
              <a:avLst/>
              <a:gdLst>
                <a:gd name="T0" fmla="*/ 51 w 51"/>
                <a:gd name="T1" fmla="*/ 20 h 69"/>
                <a:gd name="T2" fmla="*/ 36 w 51"/>
                <a:gd name="T3" fmla="*/ 16 h 69"/>
                <a:gd name="T4" fmla="*/ 18 w 51"/>
                <a:gd name="T5" fmla="*/ 34 h 69"/>
                <a:gd name="T6" fmla="*/ 36 w 51"/>
                <a:gd name="T7" fmla="*/ 52 h 69"/>
                <a:gd name="T8" fmla="*/ 51 w 51"/>
                <a:gd name="T9" fmla="*/ 49 h 69"/>
                <a:gd name="T10" fmla="*/ 51 w 51"/>
                <a:gd name="T11" fmla="*/ 67 h 69"/>
                <a:gd name="T12" fmla="*/ 35 w 51"/>
                <a:gd name="T13" fmla="*/ 69 h 69"/>
                <a:gd name="T14" fmla="*/ 0 w 51"/>
                <a:gd name="T15" fmla="*/ 34 h 69"/>
                <a:gd name="T16" fmla="*/ 35 w 51"/>
                <a:gd name="T17" fmla="*/ 0 h 69"/>
                <a:gd name="T18" fmla="*/ 51 w 51"/>
                <a:gd name="T19" fmla="*/ 2 h 69"/>
                <a:gd name="T20" fmla="*/ 51 w 51"/>
                <a:gd name="T21" fmla="*/ 2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1" h="69">
                  <a:moveTo>
                    <a:pt x="51" y="20"/>
                  </a:moveTo>
                  <a:cubicBezTo>
                    <a:pt x="50" y="20"/>
                    <a:pt x="45" y="16"/>
                    <a:pt x="36" y="16"/>
                  </a:cubicBezTo>
                  <a:cubicBezTo>
                    <a:pt x="25" y="16"/>
                    <a:pt x="18" y="24"/>
                    <a:pt x="18" y="34"/>
                  </a:cubicBezTo>
                  <a:cubicBezTo>
                    <a:pt x="18" y="44"/>
                    <a:pt x="25" y="52"/>
                    <a:pt x="36" y="52"/>
                  </a:cubicBezTo>
                  <a:cubicBezTo>
                    <a:pt x="44" y="52"/>
                    <a:pt x="50" y="49"/>
                    <a:pt x="51" y="49"/>
                  </a:cubicBezTo>
                  <a:cubicBezTo>
                    <a:pt x="51" y="67"/>
                    <a:pt x="51" y="67"/>
                    <a:pt x="51" y="67"/>
                  </a:cubicBezTo>
                  <a:cubicBezTo>
                    <a:pt x="49" y="67"/>
                    <a:pt x="43" y="69"/>
                    <a:pt x="35" y="69"/>
                  </a:cubicBezTo>
                  <a:cubicBezTo>
                    <a:pt x="16" y="69"/>
                    <a:pt x="0" y="56"/>
                    <a:pt x="0" y="34"/>
                  </a:cubicBezTo>
                  <a:cubicBezTo>
                    <a:pt x="0" y="14"/>
                    <a:pt x="15" y="0"/>
                    <a:pt x="35" y="0"/>
                  </a:cubicBezTo>
                  <a:cubicBezTo>
                    <a:pt x="43" y="0"/>
                    <a:pt x="49" y="2"/>
                    <a:pt x="51" y="2"/>
                  </a:cubicBezTo>
                  <a:lnTo>
                    <a:pt x="51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" name="Freeform 8"/>
            <p:cNvSpPr>
              <a:spLocks noEditPoints="1"/>
            </p:cNvSpPr>
            <p:nvPr userDrawn="1"/>
          </p:nvSpPr>
          <p:spPr bwMode="auto">
            <a:xfrm>
              <a:off x="675" y="425"/>
              <a:ext cx="91" cy="91"/>
            </a:xfrm>
            <a:custGeom>
              <a:avLst/>
              <a:gdLst>
                <a:gd name="T0" fmla="*/ 70 w 70"/>
                <a:gd name="T1" fmla="*/ 34 h 69"/>
                <a:gd name="T2" fmla="*/ 35 w 70"/>
                <a:gd name="T3" fmla="*/ 69 h 69"/>
                <a:gd name="T4" fmla="*/ 0 w 70"/>
                <a:gd name="T5" fmla="*/ 34 h 69"/>
                <a:gd name="T6" fmla="*/ 35 w 70"/>
                <a:gd name="T7" fmla="*/ 0 h 69"/>
                <a:gd name="T8" fmla="*/ 70 w 70"/>
                <a:gd name="T9" fmla="*/ 34 h 69"/>
                <a:gd name="T10" fmla="*/ 35 w 70"/>
                <a:gd name="T11" fmla="*/ 17 h 69"/>
                <a:gd name="T12" fmla="*/ 18 w 70"/>
                <a:gd name="T13" fmla="*/ 34 h 69"/>
                <a:gd name="T14" fmla="*/ 35 w 70"/>
                <a:gd name="T15" fmla="*/ 52 h 69"/>
                <a:gd name="T16" fmla="*/ 52 w 70"/>
                <a:gd name="T17" fmla="*/ 34 h 69"/>
                <a:gd name="T18" fmla="*/ 35 w 70"/>
                <a:gd name="T19" fmla="*/ 17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0" h="69">
                  <a:moveTo>
                    <a:pt x="70" y="34"/>
                  </a:moveTo>
                  <a:cubicBezTo>
                    <a:pt x="70" y="53"/>
                    <a:pt x="56" y="69"/>
                    <a:pt x="35" y="69"/>
                  </a:cubicBezTo>
                  <a:cubicBezTo>
                    <a:pt x="14" y="69"/>
                    <a:pt x="0" y="53"/>
                    <a:pt x="0" y="34"/>
                  </a:cubicBezTo>
                  <a:cubicBezTo>
                    <a:pt x="0" y="15"/>
                    <a:pt x="14" y="0"/>
                    <a:pt x="35" y="0"/>
                  </a:cubicBezTo>
                  <a:cubicBezTo>
                    <a:pt x="56" y="0"/>
                    <a:pt x="70" y="15"/>
                    <a:pt x="70" y="34"/>
                  </a:cubicBezTo>
                  <a:close/>
                  <a:moveTo>
                    <a:pt x="35" y="17"/>
                  </a:moveTo>
                  <a:cubicBezTo>
                    <a:pt x="25" y="17"/>
                    <a:pt x="18" y="25"/>
                    <a:pt x="18" y="34"/>
                  </a:cubicBezTo>
                  <a:cubicBezTo>
                    <a:pt x="18" y="44"/>
                    <a:pt x="25" y="52"/>
                    <a:pt x="35" y="52"/>
                  </a:cubicBezTo>
                  <a:cubicBezTo>
                    <a:pt x="45" y="52"/>
                    <a:pt x="52" y="44"/>
                    <a:pt x="52" y="34"/>
                  </a:cubicBezTo>
                  <a:cubicBezTo>
                    <a:pt x="52" y="25"/>
                    <a:pt x="45" y="17"/>
                    <a:pt x="35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" name="Freeform 9"/>
            <p:cNvSpPr>
              <a:spLocks/>
            </p:cNvSpPr>
            <p:nvPr userDrawn="1"/>
          </p:nvSpPr>
          <p:spPr bwMode="auto">
            <a:xfrm>
              <a:off x="503" y="425"/>
              <a:ext cx="60" cy="91"/>
            </a:xfrm>
            <a:custGeom>
              <a:avLst/>
              <a:gdLst>
                <a:gd name="T0" fmla="*/ 42 w 46"/>
                <a:gd name="T1" fmla="*/ 16 h 69"/>
                <a:gd name="T2" fmla="*/ 29 w 46"/>
                <a:gd name="T3" fmla="*/ 14 h 69"/>
                <a:gd name="T4" fmla="*/ 18 w 46"/>
                <a:gd name="T5" fmla="*/ 20 h 69"/>
                <a:gd name="T6" fmla="*/ 26 w 46"/>
                <a:gd name="T7" fmla="*/ 26 h 69"/>
                <a:gd name="T8" fmla="*/ 30 w 46"/>
                <a:gd name="T9" fmla="*/ 27 h 69"/>
                <a:gd name="T10" fmla="*/ 46 w 46"/>
                <a:gd name="T11" fmla="*/ 47 h 69"/>
                <a:gd name="T12" fmla="*/ 19 w 46"/>
                <a:gd name="T13" fmla="*/ 69 h 69"/>
                <a:gd name="T14" fmla="*/ 1 w 46"/>
                <a:gd name="T15" fmla="*/ 67 h 69"/>
                <a:gd name="T16" fmla="*/ 1 w 46"/>
                <a:gd name="T17" fmla="*/ 52 h 69"/>
                <a:gd name="T18" fmla="*/ 16 w 46"/>
                <a:gd name="T19" fmla="*/ 54 h 69"/>
                <a:gd name="T20" fmla="*/ 29 w 46"/>
                <a:gd name="T21" fmla="*/ 48 h 69"/>
                <a:gd name="T22" fmla="*/ 21 w 46"/>
                <a:gd name="T23" fmla="*/ 41 h 69"/>
                <a:gd name="T24" fmla="*/ 18 w 46"/>
                <a:gd name="T25" fmla="*/ 40 h 69"/>
                <a:gd name="T26" fmla="*/ 0 w 46"/>
                <a:gd name="T27" fmla="*/ 21 h 69"/>
                <a:gd name="T28" fmla="*/ 25 w 46"/>
                <a:gd name="T29" fmla="*/ 0 h 69"/>
                <a:gd name="T30" fmla="*/ 42 w 46"/>
                <a:gd name="T31" fmla="*/ 2 h 69"/>
                <a:gd name="T32" fmla="*/ 42 w 46"/>
                <a:gd name="T33" fmla="*/ 16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" h="69">
                  <a:moveTo>
                    <a:pt x="42" y="16"/>
                  </a:moveTo>
                  <a:cubicBezTo>
                    <a:pt x="41" y="16"/>
                    <a:pt x="34" y="14"/>
                    <a:pt x="29" y="14"/>
                  </a:cubicBezTo>
                  <a:cubicBezTo>
                    <a:pt x="22" y="14"/>
                    <a:pt x="18" y="16"/>
                    <a:pt x="18" y="20"/>
                  </a:cubicBezTo>
                  <a:cubicBezTo>
                    <a:pt x="18" y="24"/>
                    <a:pt x="23" y="25"/>
                    <a:pt x="26" y="26"/>
                  </a:cubicBezTo>
                  <a:cubicBezTo>
                    <a:pt x="30" y="27"/>
                    <a:pt x="30" y="27"/>
                    <a:pt x="30" y="27"/>
                  </a:cubicBezTo>
                  <a:cubicBezTo>
                    <a:pt x="41" y="31"/>
                    <a:pt x="46" y="38"/>
                    <a:pt x="46" y="47"/>
                  </a:cubicBezTo>
                  <a:cubicBezTo>
                    <a:pt x="46" y="63"/>
                    <a:pt x="32" y="69"/>
                    <a:pt x="19" y="69"/>
                  </a:cubicBezTo>
                  <a:cubicBezTo>
                    <a:pt x="10" y="69"/>
                    <a:pt x="1" y="67"/>
                    <a:pt x="1" y="67"/>
                  </a:cubicBezTo>
                  <a:cubicBezTo>
                    <a:pt x="1" y="52"/>
                    <a:pt x="1" y="52"/>
                    <a:pt x="1" y="52"/>
                  </a:cubicBezTo>
                  <a:cubicBezTo>
                    <a:pt x="2" y="52"/>
                    <a:pt x="9" y="54"/>
                    <a:pt x="16" y="54"/>
                  </a:cubicBezTo>
                  <a:cubicBezTo>
                    <a:pt x="25" y="54"/>
                    <a:pt x="29" y="52"/>
                    <a:pt x="29" y="48"/>
                  </a:cubicBezTo>
                  <a:cubicBezTo>
                    <a:pt x="29" y="45"/>
                    <a:pt x="25" y="43"/>
                    <a:pt x="21" y="41"/>
                  </a:cubicBezTo>
                  <a:cubicBezTo>
                    <a:pt x="20" y="41"/>
                    <a:pt x="19" y="41"/>
                    <a:pt x="18" y="40"/>
                  </a:cubicBezTo>
                  <a:cubicBezTo>
                    <a:pt x="8" y="37"/>
                    <a:pt x="0" y="32"/>
                    <a:pt x="0" y="21"/>
                  </a:cubicBezTo>
                  <a:cubicBezTo>
                    <a:pt x="0" y="8"/>
                    <a:pt x="10" y="0"/>
                    <a:pt x="25" y="0"/>
                  </a:cubicBezTo>
                  <a:cubicBezTo>
                    <a:pt x="34" y="0"/>
                    <a:pt x="41" y="2"/>
                    <a:pt x="42" y="2"/>
                  </a:cubicBezTo>
                  <a:lnTo>
                    <a:pt x="42" y="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0"/>
            <p:cNvSpPr>
              <a:spLocks/>
            </p:cNvSpPr>
            <p:nvPr userDrawn="1"/>
          </p:nvSpPr>
          <p:spPr bwMode="auto">
            <a:xfrm>
              <a:off x="310" y="321"/>
              <a:ext cx="22" cy="45"/>
            </a:xfrm>
            <a:custGeom>
              <a:avLst/>
              <a:gdLst>
                <a:gd name="T0" fmla="*/ 17 w 17"/>
                <a:gd name="T1" fmla="*/ 8 h 34"/>
                <a:gd name="T2" fmla="*/ 8 w 17"/>
                <a:gd name="T3" fmla="*/ 0 h 34"/>
                <a:gd name="T4" fmla="*/ 0 w 17"/>
                <a:gd name="T5" fmla="*/ 8 h 34"/>
                <a:gd name="T6" fmla="*/ 0 w 17"/>
                <a:gd name="T7" fmla="*/ 26 h 34"/>
                <a:gd name="T8" fmla="*/ 8 w 17"/>
                <a:gd name="T9" fmla="*/ 34 h 34"/>
                <a:gd name="T10" fmla="*/ 17 w 17"/>
                <a:gd name="T11" fmla="*/ 26 h 34"/>
                <a:gd name="T12" fmla="*/ 17 w 17"/>
                <a:gd name="T13" fmla="*/ 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34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4" y="34"/>
                    <a:pt x="8" y="34"/>
                  </a:cubicBezTo>
                  <a:cubicBezTo>
                    <a:pt x="13" y="34"/>
                    <a:pt x="17" y="30"/>
                    <a:pt x="17" y="26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1"/>
            <p:cNvSpPr>
              <a:spLocks/>
            </p:cNvSpPr>
            <p:nvPr userDrawn="1"/>
          </p:nvSpPr>
          <p:spPr bwMode="auto">
            <a:xfrm>
              <a:off x="37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8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8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8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12"/>
            <p:cNvSpPr>
              <a:spLocks/>
            </p:cNvSpPr>
            <p:nvPr userDrawn="1"/>
          </p:nvSpPr>
          <p:spPr bwMode="auto">
            <a:xfrm>
              <a:off x="430" y="249"/>
              <a:ext cx="22" cy="139"/>
            </a:xfrm>
            <a:custGeom>
              <a:avLst/>
              <a:gdLst>
                <a:gd name="T0" fmla="*/ 17 w 17"/>
                <a:gd name="T1" fmla="*/ 8 h 106"/>
                <a:gd name="T2" fmla="*/ 8 w 17"/>
                <a:gd name="T3" fmla="*/ 0 h 106"/>
                <a:gd name="T4" fmla="*/ 0 w 17"/>
                <a:gd name="T5" fmla="*/ 8 h 106"/>
                <a:gd name="T6" fmla="*/ 0 w 17"/>
                <a:gd name="T7" fmla="*/ 97 h 106"/>
                <a:gd name="T8" fmla="*/ 8 w 17"/>
                <a:gd name="T9" fmla="*/ 106 h 106"/>
                <a:gd name="T10" fmla="*/ 17 w 17"/>
                <a:gd name="T11" fmla="*/ 97 h 106"/>
                <a:gd name="T12" fmla="*/ 17 w 17"/>
                <a:gd name="T13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06">
                  <a:moveTo>
                    <a:pt x="17" y="8"/>
                  </a:moveTo>
                  <a:cubicBezTo>
                    <a:pt x="17" y="4"/>
                    <a:pt x="13" y="0"/>
                    <a:pt x="8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102"/>
                    <a:pt x="4" y="106"/>
                    <a:pt x="8" y="106"/>
                  </a:cubicBezTo>
                  <a:cubicBezTo>
                    <a:pt x="13" y="106"/>
                    <a:pt x="17" y="102"/>
                    <a:pt x="17" y="97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13"/>
            <p:cNvSpPr>
              <a:spLocks/>
            </p:cNvSpPr>
            <p:nvPr userDrawn="1"/>
          </p:nvSpPr>
          <p:spPr bwMode="auto">
            <a:xfrm>
              <a:off x="49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8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8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8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1" name="Freeform 14"/>
            <p:cNvSpPr>
              <a:spLocks/>
            </p:cNvSpPr>
            <p:nvPr userDrawn="1"/>
          </p:nvSpPr>
          <p:spPr bwMode="auto">
            <a:xfrm>
              <a:off x="550" y="321"/>
              <a:ext cx="22" cy="45"/>
            </a:xfrm>
            <a:custGeom>
              <a:avLst/>
              <a:gdLst>
                <a:gd name="T0" fmla="*/ 17 w 17"/>
                <a:gd name="T1" fmla="*/ 8 h 34"/>
                <a:gd name="T2" fmla="*/ 8 w 17"/>
                <a:gd name="T3" fmla="*/ 0 h 34"/>
                <a:gd name="T4" fmla="*/ 0 w 17"/>
                <a:gd name="T5" fmla="*/ 8 h 34"/>
                <a:gd name="T6" fmla="*/ 0 w 17"/>
                <a:gd name="T7" fmla="*/ 26 h 34"/>
                <a:gd name="T8" fmla="*/ 8 w 17"/>
                <a:gd name="T9" fmla="*/ 34 h 34"/>
                <a:gd name="T10" fmla="*/ 17 w 17"/>
                <a:gd name="T11" fmla="*/ 26 h 34"/>
                <a:gd name="T12" fmla="*/ 17 w 17"/>
                <a:gd name="T13" fmla="*/ 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34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4" y="34"/>
                    <a:pt x="8" y="34"/>
                  </a:cubicBezTo>
                  <a:cubicBezTo>
                    <a:pt x="13" y="34"/>
                    <a:pt x="17" y="30"/>
                    <a:pt x="17" y="26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2" name="Freeform 15"/>
            <p:cNvSpPr>
              <a:spLocks/>
            </p:cNvSpPr>
            <p:nvPr userDrawn="1"/>
          </p:nvSpPr>
          <p:spPr bwMode="auto">
            <a:xfrm>
              <a:off x="61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9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9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9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9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3" name="Freeform 16"/>
            <p:cNvSpPr>
              <a:spLocks/>
            </p:cNvSpPr>
            <p:nvPr userDrawn="1"/>
          </p:nvSpPr>
          <p:spPr bwMode="auto">
            <a:xfrm>
              <a:off x="670" y="249"/>
              <a:ext cx="22" cy="139"/>
            </a:xfrm>
            <a:custGeom>
              <a:avLst/>
              <a:gdLst>
                <a:gd name="T0" fmla="*/ 17 w 17"/>
                <a:gd name="T1" fmla="*/ 8 h 106"/>
                <a:gd name="T2" fmla="*/ 9 w 17"/>
                <a:gd name="T3" fmla="*/ 0 h 106"/>
                <a:gd name="T4" fmla="*/ 0 w 17"/>
                <a:gd name="T5" fmla="*/ 8 h 106"/>
                <a:gd name="T6" fmla="*/ 0 w 17"/>
                <a:gd name="T7" fmla="*/ 97 h 106"/>
                <a:gd name="T8" fmla="*/ 9 w 17"/>
                <a:gd name="T9" fmla="*/ 106 h 106"/>
                <a:gd name="T10" fmla="*/ 17 w 17"/>
                <a:gd name="T11" fmla="*/ 97 h 106"/>
                <a:gd name="T12" fmla="*/ 17 w 17"/>
                <a:gd name="T13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06">
                  <a:moveTo>
                    <a:pt x="17" y="8"/>
                  </a:moveTo>
                  <a:cubicBezTo>
                    <a:pt x="17" y="4"/>
                    <a:pt x="13" y="0"/>
                    <a:pt x="9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102"/>
                    <a:pt x="4" y="106"/>
                    <a:pt x="9" y="106"/>
                  </a:cubicBezTo>
                  <a:cubicBezTo>
                    <a:pt x="13" y="106"/>
                    <a:pt x="17" y="102"/>
                    <a:pt x="17" y="97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4" name="Freeform 17"/>
            <p:cNvSpPr>
              <a:spLocks/>
            </p:cNvSpPr>
            <p:nvPr userDrawn="1"/>
          </p:nvSpPr>
          <p:spPr bwMode="auto">
            <a:xfrm>
              <a:off x="73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9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9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9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9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5" name="Freeform 18"/>
            <p:cNvSpPr>
              <a:spLocks/>
            </p:cNvSpPr>
            <p:nvPr userDrawn="1"/>
          </p:nvSpPr>
          <p:spPr bwMode="auto">
            <a:xfrm>
              <a:off x="790" y="321"/>
              <a:ext cx="22" cy="45"/>
            </a:xfrm>
            <a:custGeom>
              <a:avLst/>
              <a:gdLst>
                <a:gd name="T0" fmla="*/ 17 w 17"/>
                <a:gd name="T1" fmla="*/ 8 h 34"/>
                <a:gd name="T2" fmla="*/ 9 w 17"/>
                <a:gd name="T3" fmla="*/ 0 h 34"/>
                <a:gd name="T4" fmla="*/ 0 w 17"/>
                <a:gd name="T5" fmla="*/ 8 h 34"/>
                <a:gd name="T6" fmla="*/ 0 w 17"/>
                <a:gd name="T7" fmla="*/ 26 h 34"/>
                <a:gd name="T8" fmla="*/ 9 w 17"/>
                <a:gd name="T9" fmla="*/ 34 h 34"/>
                <a:gd name="T10" fmla="*/ 17 w 17"/>
                <a:gd name="T11" fmla="*/ 26 h 34"/>
                <a:gd name="T12" fmla="*/ 17 w 17"/>
                <a:gd name="T13" fmla="*/ 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34">
                  <a:moveTo>
                    <a:pt x="17" y="8"/>
                  </a:moveTo>
                  <a:cubicBezTo>
                    <a:pt x="17" y="3"/>
                    <a:pt x="13" y="0"/>
                    <a:pt x="9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4" y="34"/>
                    <a:pt x="9" y="34"/>
                  </a:cubicBezTo>
                  <a:cubicBezTo>
                    <a:pt x="13" y="34"/>
                    <a:pt x="17" y="30"/>
                    <a:pt x="17" y="26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890854121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ulti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74662" y="1347788"/>
            <a:ext cx="8280057" cy="3073946"/>
          </a:xfrm>
          <a:prstGeom prst="rect">
            <a:avLst/>
          </a:prstGeom>
        </p:spPr>
        <p:txBody>
          <a:bodyPr lIns="91420" tIns="45710" rIns="91420" bIns="45710">
            <a:noAutofit/>
          </a:bodyPr>
          <a:lstStyle>
            <a:lvl1pPr marL="285690" marR="0" indent="-285690" algn="ctr" defTabSz="45710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000" b="0" i="0" baseline="0">
                <a:solidFill>
                  <a:schemeClr val="bg1"/>
                </a:solidFill>
                <a:latin typeface="+mn-lt"/>
                <a:cs typeface="CiscoSans ExtraLigh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itle Placeholder 5"/>
          <p:cNvSpPr>
            <a:spLocks noGrp="1"/>
          </p:cNvSpPr>
          <p:nvPr>
            <p:ph type="title"/>
          </p:nvPr>
        </p:nvSpPr>
        <p:spPr bwMode="auto">
          <a:xfrm>
            <a:off x="437766" y="341313"/>
            <a:ext cx="8345488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rgbClr val="004C6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2967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229121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ircled_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575610" y="2552550"/>
            <a:ext cx="698624" cy="698624"/>
          </a:xfrm>
          <a:prstGeom prst="ellipse">
            <a:avLst/>
          </a:prstGeom>
          <a:solidFill>
            <a:schemeClr val="bg2"/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 anchorCtr="0"/>
          <a:lstStyle/>
          <a:p>
            <a:pPr algn="ctr"/>
            <a:endParaRPr lang="en-US" sz="4000" dirty="0">
              <a:solidFill>
                <a:srgbClr val="FFFFFF"/>
              </a:solidFill>
              <a:cs typeface="Arial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575610" y="1426607"/>
            <a:ext cx="698624" cy="698624"/>
          </a:xfrm>
          <a:prstGeom prst="ellipse">
            <a:avLst/>
          </a:prstGeom>
          <a:solidFill>
            <a:srgbClr val="00394F"/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 anchorCtr="0"/>
          <a:lstStyle/>
          <a:p>
            <a:pPr algn="ctr"/>
            <a:endParaRPr lang="en-US" sz="4000" dirty="0">
              <a:ln>
                <a:solidFill>
                  <a:schemeClr val="bg2"/>
                </a:solidFill>
              </a:ln>
              <a:solidFill>
                <a:schemeClr val="bg1"/>
              </a:solidFill>
              <a:cs typeface="Arial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575610" y="3653093"/>
            <a:ext cx="698624" cy="698624"/>
          </a:xfrm>
          <a:prstGeom prst="ellipse">
            <a:avLst/>
          </a:prstGeom>
          <a:solidFill>
            <a:schemeClr val="accent5"/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 anchorCtr="0"/>
          <a:lstStyle/>
          <a:p>
            <a:pPr algn="ctr"/>
            <a:endParaRPr lang="en-US" sz="4000" dirty="0">
              <a:solidFill>
                <a:srgbClr val="049FD9"/>
              </a:solidFill>
              <a:cs typeface="Arial"/>
            </a:endParaRPr>
          </a:p>
        </p:txBody>
      </p:sp>
      <p:sp>
        <p:nvSpPr>
          <p:cNvPr id="24" name="Text Placeholder 17"/>
          <p:cNvSpPr>
            <a:spLocks noGrp="1"/>
          </p:cNvSpPr>
          <p:nvPr>
            <p:ph type="body" sz="quarter" idx="13"/>
          </p:nvPr>
        </p:nvSpPr>
        <p:spPr>
          <a:xfrm>
            <a:off x="1365250" y="1432522"/>
            <a:ext cx="5473700" cy="693381"/>
          </a:xfrm>
          <a:prstGeom prst="rect">
            <a:avLst/>
          </a:prstGeom>
        </p:spPr>
        <p:txBody>
          <a:bodyPr lIns="91420" tIns="45710" rIns="91420" bIns="45710" anchor="ctr" anchorCtr="0">
            <a:noAutofit/>
          </a:bodyPr>
          <a:lstStyle>
            <a:lvl1pPr marL="0" indent="0" algn="l">
              <a:buNone/>
              <a:defRPr sz="2000" b="0" i="0" baseline="0">
                <a:solidFill>
                  <a:schemeClr val="accent1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7"/>
          <p:cNvSpPr>
            <a:spLocks noGrp="1"/>
          </p:cNvSpPr>
          <p:nvPr>
            <p:ph type="body" sz="quarter" idx="14"/>
          </p:nvPr>
        </p:nvSpPr>
        <p:spPr>
          <a:xfrm>
            <a:off x="1365250" y="2557793"/>
            <a:ext cx="5473700" cy="693381"/>
          </a:xfrm>
          <a:prstGeom prst="rect">
            <a:avLst/>
          </a:prstGeom>
        </p:spPr>
        <p:txBody>
          <a:bodyPr lIns="91420" tIns="45710" rIns="91420" bIns="45710" anchor="ctr" anchorCtr="0">
            <a:noAutofit/>
          </a:bodyPr>
          <a:lstStyle>
            <a:lvl1pPr marL="0" indent="0" algn="l">
              <a:buNone/>
              <a:defRPr sz="2000" b="0" i="0" baseline="0">
                <a:solidFill>
                  <a:schemeClr val="accent1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Text Placeholder 17"/>
          <p:cNvSpPr>
            <a:spLocks noGrp="1"/>
          </p:cNvSpPr>
          <p:nvPr>
            <p:ph type="body" sz="quarter" idx="15"/>
          </p:nvPr>
        </p:nvSpPr>
        <p:spPr>
          <a:xfrm>
            <a:off x="1365250" y="3653093"/>
            <a:ext cx="5473700" cy="693381"/>
          </a:xfrm>
          <a:prstGeom prst="rect">
            <a:avLst/>
          </a:prstGeom>
        </p:spPr>
        <p:txBody>
          <a:bodyPr lIns="91420" tIns="45710" rIns="91420" bIns="45710" anchor="ctr" anchorCtr="0">
            <a:noAutofit/>
          </a:bodyPr>
          <a:lstStyle>
            <a:lvl1pPr marL="0" indent="0" algn="l">
              <a:buNone/>
              <a:defRPr sz="2000" b="0" i="0" baseline="0">
                <a:solidFill>
                  <a:schemeClr val="accent1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Text Placeholder 17"/>
          <p:cNvSpPr>
            <a:spLocks noGrp="1"/>
          </p:cNvSpPr>
          <p:nvPr>
            <p:ph type="body" sz="quarter" idx="17" hasCustomPrompt="1"/>
          </p:nvPr>
        </p:nvSpPr>
        <p:spPr>
          <a:xfrm>
            <a:off x="575610" y="2552550"/>
            <a:ext cx="698624" cy="693381"/>
          </a:xfrm>
          <a:prstGeom prst="rect">
            <a:avLst/>
          </a:prstGeom>
        </p:spPr>
        <p:txBody>
          <a:bodyPr lIns="91420" tIns="45710" rIns="91420" bIns="45710" anchor="ctr" anchorCtr="0">
            <a:noAutofit/>
          </a:bodyPr>
          <a:lstStyle>
            <a:lvl1pPr marL="0" indent="0" algn="ctr">
              <a:buNone/>
              <a:defRPr sz="4000" b="0" i="0" baseline="0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 dirty="0"/>
              <a:t>2</a:t>
            </a:r>
          </a:p>
        </p:txBody>
      </p:sp>
      <p:sp>
        <p:nvSpPr>
          <p:cNvPr id="29" name="Text Placeholder 17"/>
          <p:cNvSpPr>
            <a:spLocks noGrp="1"/>
          </p:cNvSpPr>
          <p:nvPr>
            <p:ph type="body" sz="quarter" idx="18" hasCustomPrompt="1"/>
          </p:nvPr>
        </p:nvSpPr>
        <p:spPr>
          <a:xfrm>
            <a:off x="575611" y="3651140"/>
            <a:ext cx="698624" cy="693381"/>
          </a:xfrm>
          <a:prstGeom prst="rect">
            <a:avLst/>
          </a:prstGeom>
          <a:ln>
            <a:noFill/>
          </a:ln>
        </p:spPr>
        <p:txBody>
          <a:bodyPr lIns="91420" tIns="45710" rIns="91420" bIns="45710" anchor="ctr" anchorCtr="0">
            <a:noAutofit/>
          </a:bodyPr>
          <a:lstStyle>
            <a:lvl1pPr marL="0" indent="0" algn="ctr">
              <a:buNone/>
              <a:defRPr sz="4000" b="0" i="0" baseline="0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 dirty="0"/>
              <a:t>3</a:t>
            </a:r>
          </a:p>
        </p:txBody>
      </p:sp>
      <p:sp>
        <p:nvSpPr>
          <p:cNvPr id="13" name="Text Placeholder 17"/>
          <p:cNvSpPr>
            <a:spLocks noGrp="1"/>
          </p:cNvSpPr>
          <p:nvPr>
            <p:ph type="body" sz="quarter" idx="19" hasCustomPrompt="1"/>
          </p:nvPr>
        </p:nvSpPr>
        <p:spPr>
          <a:xfrm>
            <a:off x="575610" y="1427248"/>
            <a:ext cx="698624" cy="693381"/>
          </a:xfrm>
          <a:prstGeom prst="rect">
            <a:avLst/>
          </a:prstGeom>
        </p:spPr>
        <p:txBody>
          <a:bodyPr lIns="91420" tIns="45710" rIns="91420" bIns="45710" anchor="ctr" anchorCtr="0">
            <a:noAutofit/>
          </a:bodyPr>
          <a:lstStyle>
            <a:lvl1pPr marL="0" indent="0" algn="ctr">
              <a:buNone/>
              <a:defRPr sz="4000" b="0" i="0" baseline="0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053872667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Circled_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575611" y="1979318"/>
            <a:ext cx="464815" cy="464815"/>
          </a:xfrm>
          <a:prstGeom prst="ellipse">
            <a:avLst/>
          </a:prstGeom>
          <a:solidFill>
            <a:srgbClr val="38C6F4"/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 anchorCtr="0"/>
          <a:lstStyle/>
          <a:p>
            <a:pPr algn="ctr"/>
            <a:endParaRPr lang="en-US" sz="4000" dirty="0">
              <a:ln>
                <a:solidFill>
                  <a:schemeClr val="bg2"/>
                </a:solidFill>
              </a:ln>
              <a:solidFill>
                <a:schemeClr val="accent5"/>
              </a:solidFill>
              <a:cs typeface="Arial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575610" y="1328927"/>
            <a:ext cx="464815" cy="464815"/>
          </a:xfrm>
          <a:prstGeom prst="ellipse">
            <a:avLst/>
          </a:prstGeom>
          <a:solidFill>
            <a:srgbClr val="00394F"/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 anchorCtr="0"/>
          <a:lstStyle/>
          <a:p>
            <a:pPr algn="ctr"/>
            <a:endParaRPr lang="en-US" sz="4000" dirty="0">
              <a:ln>
                <a:solidFill>
                  <a:schemeClr val="bg2"/>
                </a:solidFill>
              </a:ln>
              <a:solidFill>
                <a:schemeClr val="accent5"/>
              </a:solidFill>
              <a:cs typeface="Arial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575611" y="2627446"/>
            <a:ext cx="464815" cy="464815"/>
          </a:xfrm>
          <a:prstGeom prst="ellipse">
            <a:avLst/>
          </a:prstGeom>
          <a:solidFill>
            <a:schemeClr val="bg2"/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 anchorCtr="0"/>
          <a:lstStyle/>
          <a:p>
            <a:pPr algn="ctr"/>
            <a:endParaRPr lang="en-US" sz="4000" dirty="0">
              <a:ln>
                <a:solidFill>
                  <a:schemeClr val="bg2"/>
                </a:solidFill>
              </a:ln>
              <a:solidFill>
                <a:schemeClr val="accent5"/>
              </a:solidFill>
              <a:cs typeface="Arial"/>
            </a:endParaRPr>
          </a:p>
        </p:txBody>
      </p:sp>
      <p:sp>
        <p:nvSpPr>
          <p:cNvPr id="24" name="Text Placeholder 17"/>
          <p:cNvSpPr>
            <a:spLocks noGrp="1"/>
          </p:cNvSpPr>
          <p:nvPr>
            <p:ph type="body" sz="quarter" idx="13"/>
          </p:nvPr>
        </p:nvSpPr>
        <p:spPr>
          <a:xfrm>
            <a:off x="1172384" y="1334842"/>
            <a:ext cx="5678748" cy="461327"/>
          </a:xfrm>
          <a:prstGeom prst="rect">
            <a:avLst/>
          </a:prstGeom>
        </p:spPr>
        <p:txBody>
          <a:bodyPr lIns="91420" tIns="45710" rIns="91420" bIns="45710" anchor="ctr" anchorCtr="0">
            <a:noAutofit/>
          </a:bodyPr>
          <a:lstStyle>
            <a:lvl1pPr marL="0" indent="0" algn="l">
              <a:buNone/>
              <a:defRPr sz="2000" b="0" i="0" baseline="0">
                <a:solidFill>
                  <a:schemeClr val="accent1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7"/>
          <p:cNvSpPr>
            <a:spLocks noGrp="1"/>
          </p:cNvSpPr>
          <p:nvPr>
            <p:ph type="body" sz="quarter" idx="14"/>
          </p:nvPr>
        </p:nvSpPr>
        <p:spPr>
          <a:xfrm>
            <a:off x="1172385" y="1984561"/>
            <a:ext cx="5678748" cy="461327"/>
          </a:xfrm>
          <a:prstGeom prst="rect">
            <a:avLst/>
          </a:prstGeom>
        </p:spPr>
        <p:txBody>
          <a:bodyPr lIns="91420" tIns="45710" rIns="91420" bIns="45710" anchor="ctr" anchorCtr="0">
            <a:noAutofit/>
          </a:bodyPr>
          <a:lstStyle>
            <a:lvl1pPr marL="0" indent="0" algn="l">
              <a:buNone/>
              <a:defRPr sz="2000" b="0" i="0" baseline="0">
                <a:solidFill>
                  <a:schemeClr val="accent1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Text Placeholder 17"/>
          <p:cNvSpPr>
            <a:spLocks noGrp="1"/>
          </p:cNvSpPr>
          <p:nvPr>
            <p:ph type="body" sz="quarter" idx="15"/>
          </p:nvPr>
        </p:nvSpPr>
        <p:spPr>
          <a:xfrm>
            <a:off x="1172385" y="2627446"/>
            <a:ext cx="5678748" cy="461327"/>
          </a:xfrm>
          <a:prstGeom prst="rect">
            <a:avLst/>
          </a:prstGeom>
        </p:spPr>
        <p:txBody>
          <a:bodyPr lIns="91420" tIns="45710" rIns="91420" bIns="45710" anchor="ctr" anchorCtr="0">
            <a:noAutofit/>
          </a:bodyPr>
          <a:lstStyle>
            <a:lvl1pPr marL="0" indent="0" algn="l">
              <a:buNone/>
              <a:defRPr sz="2000" b="0" i="0" baseline="0">
                <a:solidFill>
                  <a:schemeClr val="accent1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Text Placeholder 17"/>
          <p:cNvSpPr>
            <a:spLocks noGrp="1"/>
          </p:cNvSpPr>
          <p:nvPr>
            <p:ph type="body" sz="quarter" idx="16" hasCustomPrompt="1"/>
          </p:nvPr>
        </p:nvSpPr>
        <p:spPr>
          <a:xfrm>
            <a:off x="575611" y="1327521"/>
            <a:ext cx="464815" cy="461327"/>
          </a:xfrm>
          <a:prstGeom prst="rect">
            <a:avLst/>
          </a:prstGeom>
          <a:noFill/>
          <a:ln>
            <a:noFill/>
          </a:ln>
        </p:spPr>
        <p:txBody>
          <a:bodyPr lIns="91420" tIns="45710" rIns="91420" bIns="45710" anchor="ctr" anchorCtr="0">
            <a:noAutofit/>
          </a:bodyPr>
          <a:lstStyle>
            <a:lvl1pPr marL="0" indent="0" algn="ctr">
              <a:buNone/>
              <a:defRPr sz="2000" b="0" i="0" baseline="0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 dirty="0"/>
              <a:t>1</a:t>
            </a:r>
          </a:p>
        </p:txBody>
      </p:sp>
      <p:sp>
        <p:nvSpPr>
          <p:cNvPr id="28" name="Text Placeholder 17"/>
          <p:cNvSpPr>
            <a:spLocks noGrp="1"/>
          </p:cNvSpPr>
          <p:nvPr>
            <p:ph type="body" sz="quarter" idx="17" hasCustomPrompt="1"/>
          </p:nvPr>
        </p:nvSpPr>
        <p:spPr>
          <a:xfrm>
            <a:off x="575611" y="1979318"/>
            <a:ext cx="464815" cy="461327"/>
          </a:xfrm>
          <a:prstGeom prst="rect">
            <a:avLst/>
          </a:prstGeom>
          <a:noFill/>
          <a:ln>
            <a:noFill/>
          </a:ln>
        </p:spPr>
        <p:txBody>
          <a:bodyPr lIns="91420" tIns="45710" rIns="91420" bIns="45710" anchor="ctr" anchorCtr="0">
            <a:noAutofit/>
          </a:bodyPr>
          <a:lstStyle>
            <a:lvl1pPr marL="0" indent="0" algn="ctr">
              <a:buNone/>
              <a:defRPr sz="2000" b="0" i="0" baseline="0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 dirty="0"/>
              <a:t>2</a:t>
            </a:r>
          </a:p>
        </p:txBody>
      </p:sp>
      <p:sp>
        <p:nvSpPr>
          <p:cNvPr id="29" name="Text Placeholder 17"/>
          <p:cNvSpPr>
            <a:spLocks noGrp="1"/>
          </p:cNvSpPr>
          <p:nvPr>
            <p:ph type="body" sz="quarter" idx="18" hasCustomPrompt="1"/>
          </p:nvPr>
        </p:nvSpPr>
        <p:spPr>
          <a:xfrm>
            <a:off x="575612" y="2625493"/>
            <a:ext cx="464815" cy="461327"/>
          </a:xfrm>
          <a:prstGeom prst="rect">
            <a:avLst/>
          </a:prstGeom>
          <a:noFill/>
          <a:ln>
            <a:noFill/>
          </a:ln>
        </p:spPr>
        <p:txBody>
          <a:bodyPr lIns="91420" tIns="45710" rIns="91420" bIns="45710" anchor="ctr" anchorCtr="0">
            <a:noAutofit/>
          </a:bodyPr>
          <a:lstStyle>
            <a:lvl1pPr marL="0" indent="0" algn="ctr">
              <a:buNone/>
              <a:defRPr sz="2000" b="0" i="0" baseline="0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 dirty="0"/>
              <a:t>3</a:t>
            </a:r>
          </a:p>
        </p:txBody>
      </p:sp>
      <p:sp>
        <p:nvSpPr>
          <p:cNvPr id="13" name="Oval 12"/>
          <p:cNvSpPr/>
          <p:nvPr/>
        </p:nvSpPr>
        <p:spPr>
          <a:xfrm>
            <a:off x="575612" y="3274581"/>
            <a:ext cx="464815" cy="464815"/>
          </a:xfrm>
          <a:prstGeom prst="ellipse">
            <a:avLst/>
          </a:prstGeom>
          <a:solidFill>
            <a:schemeClr val="accent6"/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 anchorCtr="0"/>
          <a:lstStyle/>
          <a:p>
            <a:pPr algn="ctr"/>
            <a:endParaRPr lang="en-US" sz="4000" dirty="0">
              <a:ln>
                <a:solidFill>
                  <a:schemeClr val="bg2"/>
                </a:solidFill>
              </a:ln>
              <a:solidFill>
                <a:schemeClr val="accent5"/>
              </a:solidFill>
              <a:cs typeface="Arial"/>
            </a:endParaRPr>
          </a:p>
        </p:txBody>
      </p:sp>
      <p:sp>
        <p:nvSpPr>
          <p:cNvPr id="14" name="Text Placeholder 17"/>
          <p:cNvSpPr>
            <a:spLocks noGrp="1"/>
          </p:cNvSpPr>
          <p:nvPr>
            <p:ph type="body" sz="quarter" idx="19"/>
          </p:nvPr>
        </p:nvSpPr>
        <p:spPr>
          <a:xfrm>
            <a:off x="1172386" y="3274581"/>
            <a:ext cx="5678748" cy="461327"/>
          </a:xfrm>
          <a:prstGeom prst="rect">
            <a:avLst/>
          </a:prstGeom>
        </p:spPr>
        <p:txBody>
          <a:bodyPr lIns="91420" tIns="45710" rIns="91420" bIns="45710" anchor="ctr" anchorCtr="0">
            <a:noAutofit/>
          </a:bodyPr>
          <a:lstStyle>
            <a:lvl1pPr marL="0" indent="0" algn="l">
              <a:buNone/>
              <a:defRPr sz="2000" b="0" i="0" baseline="0">
                <a:solidFill>
                  <a:schemeClr val="accent1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17"/>
          <p:cNvSpPr>
            <a:spLocks noGrp="1"/>
          </p:cNvSpPr>
          <p:nvPr>
            <p:ph type="body" sz="quarter" idx="20" hasCustomPrompt="1"/>
          </p:nvPr>
        </p:nvSpPr>
        <p:spPr>
          <a:xfrm>
            <a:off x="575613" y="3272628"/>
            <a:ext cx="464815" cy="461327"/>
          </a:xfrm>
          <a:prstGeom prst="rect">
            <a:avLst/>
          </a:prstGeom>
          <a:noFill/>
          <a:ln>
            <a:noFill/>
          </a:ln>
        </p:spPr>
        <p:txBody>
          <a:bodyPr lIns="91420" tIns="45710" rIns="91420" bIns="45710" anchor="ctr" anchorCtr="0">
            <a:noAutofit/>
          </a:bodyPr>
          <a:lstStyle>
            <a:lvl1pPr marL="0" indent="0" algn="ctr">
              <a:buNone/>
              <a:defRPr sz="2000" b="0" i="0" baseline="0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 dirty="0"/>
              <a:t>4</a:t>
            </a:r>
          </a:p>
        </p:txBody>
      </p:sp>
      <p:sp>
        <p:nvSpPr>
          <p:cNvPr id="17" name="Oval 16"/>
          <p:cNvSpPr/>
          <p:nvPr/>
        </p:nvSpPr>
        <p:spPr>
          <a:xfrm>
            <a:off x="575613" y="3921716"/>
            <a:ext cx="464815" cy="464815"/>
          </a:xfrm>
          <a:prstGeom prst="ellipse">
            <a:avLst/>
          </a:prstGeom>
          <a:solidFill>
            <a:srgbClr val="00394F"/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 anchorCtr="0"/>
          <a:lstStyle/>
          <a:p>
            <a:pPr algn="ctr"/>
            <a:endParaRPr lang="en-US" sz="4000" dirty="0">
              <a:ln>
                <a:solidFill>
                  <a:schemeClr val="bg2"/>
                </a:solidFill>
              </a:ln>
              <a:solidFill>
                <a:schemeClr val="accent5"/>
              </a:solidFill>
              <a:cs typeface="Arial"/>
            </a:endParaRP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1"/>
          </p:nvPr>
        </p:nvSpPr>
        <p:spPr>
          <a:xfrm>
            <a:off x="1172387" y="3921716"/>
            <a:ext cx="5678748" cy="461327"/>
          </a:xfrm>
          <a:prstGeom prst="rect">
            <a:avLst/>
          </a:prstGeom>
        </p:spPr>
        <p:txBody>
          <a:bodyPr lIns="91420" tIns="45710" rIns="91420" bIns="45710" anchor="ctr" anchorCtr="0">
            <a:noAutofit/>
          </a:bodyPr>
          <a:lstStyle>
            <a:lvl1pPr marL="0" indent="0" algn="l">
              <a:buNone/>
              <a:defRPr sz="2000" b="0" i="0" baseline="0">
                <a:solidFill>
                  <a:schemeClr val="accent1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22" hasCustomPrompt="1"/>
          </p:nvPr>
        </p:nvSpPr>
        <p:spPr>
          <a:xfrm>
            <a:off x="575614" y="3919763"/>
            <a:ext cx="464815" cy="461327"/>
          </a:xfrm>
          <a:prstGeom prst="rect">
            <a:avLst/>
          </a:prstGeom>
          <a:ln>
            <a:noFill/>
          </a:ln>
        </p:spPr>
        <p:txBody>
          <a:bodyPr lIns="91420" tIns="45710" rIns="91420" bIns="45710" anchor="ctr" anchorCtr="0">
            <a:noAutofit/>
          </a:bodyPr>
          <a:lstStyle>
            <a:lvl1pPr marL="0" indent="0" algn="ctr">
              <a:buNone/>
              <a:defRPr sz="2000" b="0" i="0" baseline="0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962125011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_Circled_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4C69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2" name="Oval 41"/>
          <p:cNvSpPr/>
          <p:nvPr/>
        </p:nvSpPr>
        <p:spPr>
          <a:xfrm>
            <a:off x="575611" y="1979318"/>
            <a:ext cx="464815" cy="464815"/>
          </a:xfrm>
          <a:prstGeom prst="ellipse">
            <a:avLst/>
          </a:prstGeom>
          <a:solidFill>
            <a:srgbClr val="38C6F4"/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 anchorCtr="0"/>
          <a:lstStyle/>
          <a:p>
            <a:pPr algn="ctr"/>
            <a:endParaRPr lang="en-US" sz="1800" dirty="0">
              <a:ln>
                <a:solidFill>
                  <a:schemeClr val="bg2"/>
                </a:solidFill>
              </a:ln>
              <a:solidFill>
                <a:schemeClr val="bg2"/>
              </a:solidFill>
              <a:cs typeface="Arial"/>
            </a:endParaRPr>
          </a:p>
        </p:txBody>
      </p:sp>
      <p:sp>
        <p:nvSpPr>
          <p:cNvPr id="43" name="Oval 42"/>
          <p:cNvSpPr/>
          <p:nvPr/>
        </p:nvSpPr>
        <p:spPr>
          <a:xfrm>
            <a:off x="575610" y="1328927"/>
            <a:ext cx="464815" cy="464815"/>
          </a:xfrm>
          <a:prstGeom prst="ellipse">
            <a:avLst/>
          </a:prstGeom>
          <a:solidFill>
            <a:srgbClr val="00394F"/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 anchorCtr="0"/>
          <a:lstStyle/>
          <a:p>
            <a:pPr algn="ctr"/>
            <a:endParaRPr lang="en-US" sz="1800" dirty="0">
              <a:ln>
                <a:solidFill>
                  <a:schemeClr val="bg2"/>
                </a:solidFill>
              </a:ln>
              <a:solidFill>
                <a:srgbClr val="FFFFFF"/>
              </a:solidFill>
              <a:cs typeface="Arial"/>
            </a:endParaRPr>
          </a:p>
        </p:txBody>
      </p:sp>
      <p:sp>
        <p:nvSpPr>
          <p:cNvPr id="44" name="Oval 43"/>
          <p:cNvSpPr/>
          <p:nvPr/>
        </p:nvSpPr>
        <p:spPr>
          <a:xfrm>
            <a:off x="575611" y="2627446"/>
            <a:ext cx="464815" cy="464815"/>
          </a:xfrm>
          <a:prstGeom prst="ellipse">
            <a:avLst/>
          </a:prstGeom>
          <a:solidFill>
            <a:schemeClr val="bg2"/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 anchorCtr="0"/>
          <a:lstStyle/>
          <a:p>
            <a:pPr algn="ctr"/>
            <a:endParaRPr lang="en-US" sz="1800" dirty="0">
              <a:ln>
                <a:solidFill>
                  <a:schemeClr val="bg2"/>
                </a:solidFill>
              </a:ln>
              <a:solidFill>
                <a:schemeClr val="bg2"/>
              </a:solidFill>
              <a:cs typeface="Arial"/>
            </a:endParaRPr>
          </a:p>
        </p:txBody>
      </p:sp>
      <p:sp>
        <p:nvSpPr>
          <p:cNvPr id="45" name="Text Placeholder 17"/>
          <p:cNvSpPr>
            <a:spLocks noGrp="1"/>
          </p:cNvSpPr>
          <p:nvPr>
            <p:ph type="body" sz="quarter" idx="13"/>
          </p:nvPr>
        </p:nvSpPr>
        <p:spPr>
          <a:xfrm>
            <a:off x="1172384" y="1334842"/>
            <a:ext cx="2175886" cy="461327"/>
          </a:xfrm>
          <a:prstGeom prst="rect">
            <a:avLst/>
          </a:prstGeom>
        </p:spPr>
        <p:txBody>
          <a:bodyPr lIns="91420" tIns="45710" rIns="91420" bIns="45710" anchor="ctr" anchorCtr="0">
            <a:noAutofit/>
          </a:bodyPr>
          <a:lstStyle>
            <a:lvl1pPr marL="0" indent="0" algn="l">
              <a:buNone/>
              <a:defRPr sz="1800" b="0" i="0" baseline="0">
                <a:solidFill>
                  <a:srgbClr val="004C69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6" name="Text Placeholder 17"/>
          <p:cNvSpPr>
            <a:spLocks noGrp="1"/>
          </p:cNvSpPr>
          <p:nvPr>
            <p:ph type="body" sz="quarter" idx="14"/>
          </p:nvPr>
        </p:nvSpPr>
        <p:spPr>
          <a:xfrm>
            <a:off x="1172385" y="1984561"/>
            <a:ext cx="2175886" cy="461327"/>
          </a:xfrm>
          <a:prstGeom prst="rect">
            <a:avLst/>
          </a:prstGeom>
        </p:spPr>
        <p:txBody>
          <a:bodyPr lIns="91420" tIns="45710" rIns="91420" bIns="45710" anchor="ctr" anchorCtr="0">
            <a:noAutofit/>
          </a:bodyPr>
          <a:lstStyle>
            <a:lvl1pPr marL="0" indent="0" algn="l">
              <a:buNone/>
              <a:defRPr sz="1800" b="0" i="0" baseline="0">
                <a:solidFill>
                  <a:srgbClr val="004C69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7" name="Text Placeholder 17"/>
          <p:cNvSpPr>
            <a:spLocks noGrp="1"/>
          </p:cNvSpPr>
          <p:nvPr>
            <p:ph type="body" sz="quarter" idx="15"/>
          </p:nvPr>
        </p:nvSpPr>
        <p:spPr>
          <a:xfrm>
            <a:off x="1172385" y="2627446"/>
            <a:ext cx="2175886" cy="461327"/>
          </a:xfrm>
          <a:prstGeom prst="rect">
            <a:avLst/>
          </a:prstGeom>
        </p:spPr>
        <p:txBody>
          <a:bodyPr lIns="91420" tIns="45710" rIns="91420" bIns="45710" anchor="ctr" anchorCtr="0">
            <a:noAutofit/>
          </a:bodyPr>
          <a:lstStyle>
            <a:lvl1pPr marL="0" indent="0" algn="l">
              <a:buNone/>
              <a:defRPr sz="1800" b="0" i="0" baseline="0">
                <a:solidFill>
                  <a:srgbClr val="004C69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8" name="Text Placeholder 17"/>
          <p:cNvSpPr>
            <a:spLocks noGrp="1"/>
          </p:cNvSpPr>
          <p:nvPr>
            <p:ph type="body" sz="quarter" idx="16" hasCustomPrompt="1"/>
          </p:nvPr>
        </p:nvSpPr>
        <p:spPr>
          <a:xfrm>
            <a:off x="575611" y="1327521"/>
            <a:ext cx="464815" cy="461327"/>
          </a:xfrm>
          <a:prstGeom prst="rect">
            <a:avLst/>
          </a:prstGeom>
          <a:noFill/>
          <a:ln>
            <a:noFill/>
          </a:ln>
        </p:spPr>
        <p:txBody>
          <a:bodyPr lIns="91420" tIns="45710" rIns="91420" bIns="45710" anchor="ctr" anchorCtr="0">
            <a:noAutofit/>
          </a:bodyPr>
          <a:lstStyle>
            <a:lvl1pPr marL="0" indent="0" algn="ctr">
              <a:buNone/>
              <a:defRPr sz="1800" b="0" i="0" baseline="0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 dirty="0"/>
              <a:t>1</a:t>
            </a:r>
          </a:p>
        </p:txBody>
      </p:sp>
      <p:sp>
        <p:nvSpPr>
          <p:cNvPr id="49" name="Text Placeholder 17"/>
          <p:cNvSpPr>
            <a:spLocks noGrp="1"/>
          </p:cNvSpPr>
          <p:nvPr>
            <p:ph type="body" sz="quarter" idx="17" hasCustomPrompt="1"/>
          </p:nvPr>
        </p:nvSpPr>
        <p:spPr>
          <a:xfrm>
            <a:off x="575611" y="1979318"/>
            <a:ext cx="464815" cy="461327"/>
          </a:xfrm>
          <a:prstGeom prst="rect">
            <a:avLst/>
          </a:prstGeom>
          <a:noFill/>
          <a:ln>
            <a:noFill/>
          </a:ln>
        </p:spPr>
        <p:txBody>
          <a:bodyPr lIns="91420" tIns="45710" rIns="91420" bIns="45710" anchor="ctr" anchorCtr="0">
            <a:noAutofit/>
          </a:bodyPr>
          <a:lstStyle>
            <a:lvl1pPr marL="0" indent="0" algn="ctr">
              <a:buNone/>
              <a:defRPr sz="1800" b="0" i="0" baseline="0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 dirty="0"/>
              <a:t>2</a:t>
            </a:r>
          </a:p>
        </p:txBody>
      </p:sp>
      <p:sp>
        <p:nvSpPr>
          <p:cNvPr id="50" name="Text Placeholder 17"/>
          <p:cNvSpPr>
            <a:spLocks noGrp="1"/>
          </p:cNvSpPr>
          <p:nvPr>
            <p:ph type="body" sz="quarter" idx="18" hasCustomPrompt="1"/>
          </p:nvPr>
        </p:nvSpPr>
        <p:spPr>
          <a:xfrm>
            <a:off x="575612" y="2625493"/>
            <a:ext cx="464815" cy="461327"/>
          </a:xfrm>
          <a:prstGeom prst="rect">
            <a:avLst/>
          </a:prstGeom>
          <a:noFill/>
          <a:ln>
            <a:noFill/>
          </a:ln>
        </p:spPr>
        <p:txBody>
          <a:bodyPr lIns="91420" tIns="45710" rIns="91420" bIns="45710" anchor="ctr" anchorCtr="0">
            <a:noAutofit/>
          </a:bodyPr>
          <a:lstStyle>
            <a:lvl1pPr marL="0" indent="0" algn="ctr">
              <a:buNone/>
              <a:defRPr sz="1800" b="0" i="0" baseline="0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 dirty="0"/>
              <a:t>3</a:t>
            </a:r>
          </a:p>
        </p:txBody>
      </p:sp>
      <p:sp>
        <p:nvSpPr>
          <p:cNvPr id="51" name="Oval 50"/>
          <p:cNvSpPr/>
          <p:nvPr/>
        </p:nvSpPr>
        <p:spPr>
          <a:xfrm>
            <a:off x="575612" y="3274581"/>
            <a:ext cx="464815" cy="464815"/>
          </a:xfrm>
          <a:prstGeom prst="ellipse">
            <a:avLst/>
          </a:prstGeom>
          <a:solidFill>
            <a:schemeClr val="accent6"/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 anchorCtr="0"/>
          <a:lstStyle/>
          <a:p>
            <a:pPr algn="ctr"/>
            <a:endParaRPr lang="en-US" sz="1800" dirty="0">
              <a:ln>
                <a:solidFill>
                  <a:schemeClr val="bg2"/>
                </a:solidFill>
              </a:ln>
              <a:solidFill>
                <a:schemeClr val="bg2"/>
              </a:solidFill>
              <a:cs typeface="Arial"/>
            </a:endParaRPr>
          </a:p>
        </p:txBody>
      </p:sp>
      <p:sp>
        <p:nvSpPr>
          <p:cNvPr id="52" name="Text Placeholder 17"/>
          <p:cNvSpPr>
            <a:spLocks noGrp="1"/>
          </p:cNvSpPr>
          <p:nvPr>
            <p:ph type="body" sz="quarter" idx="19"/>
          </p:nvPr>
        </p:nvSpPr>
        <p:spPr>
          <a:xfrm>
            <a:off x="1172386" y="3274581"/>
            <a:ext cx="2175886" cy="461327"/>
          </a:xfrm>
          <a:prstGeom prst="rect">
            <a:avLst/>
          </a:prstGeom>
        </p:spPr>
        <p:txBody>
          <a:bodyPr lIns="91420" tIns="45710" rIns="91420" bIns="45710" anchor="ctr" anchorCtr="0">
            <a:noAutofit/>
          </a:bodyPr>
          <a:lstStyle>
            <a:lvl1pPr marL="0" indent="0" algn="l">
              <a:buNone/>
              <a:defRPr sz="1800" b="0" i="0" baseline="0">
                <a:solidFill>
                  <a:srgbClr val="004C69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3" name="Text Placeholder 17"/>
          <p:cNvSpPr>
            <a:spLocks noGrp="1"/>
          </p:cNvSpPr>
          <p:nvPr>
            <p:ph type="body" sz="quarter" idx="20" hasCustomPrompt="1"/>
          </p:nvPr>
        </p:nvSpPr>
        <p:spPr>
          <a:xfrm>
            <a:off x="575613" y="3272628"/>
            <a:ext cx="464815" cy="461327"/>
          </a:xfrm>
          <a:prstGeom prst="rect">
            <a:avLst/>
          </a:prstGeom>
          <a:noFill/>
          <a:ln>
            <a:noFill/>
          </a:ln>
        </p:spPr>
        <p:txBody>
          <a:bodyPr lIns="91420" tIns="45710" rIns="91420" bIns="45710" anchor="ctr" anchorCtr="0">
            <a:noAutofit/>
          </a:bodyPr>
          <a:lstStyle>
            <a:lvl1pPr marL="0" indent="0" algn="ctr">
              <a:buNone/>
              <a:defRPr sz="1800" b="0" i="0" baseline="0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 dirty="0"/>
              <a:t>4</a:t>
            </a:r>
          </a:p>
        </p:txBody>
      </p:sp>
      <p:sp>
        <p:nvSpPr>
          <p:cNvPr id="54" name="Oval 53"/>
          <p:cNvSpPr/>
          <p:nvPr/>
        </p:nvSpPr>
        <p:spPr>
          <a:xfrm>
            <a:off x="575613" y="3921716"/>
            <a:ext cx="464815" cy="464815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 anchorCtr="0"/>
          <a:lstStyle/>
          <a:p>
            <a:pPr algn="ctr"/>
            <a:endParaRPr lang="en-US" sz="1800" dirty="0">
              <a:ln>
                <a:solidFill>
                  <a:schemeClr val="bg2"/>
                </a:solidFill>
              </a:ln>
              <a:solidFill>
                <a:schemeClr val="bg2"/>
              </a:solidFill>
              <a:cs typeface="Arial"/>
            </a:endParaRPr>
          </a:p>
        </p:txBody>
      </p:sp>
      <p:sp>
        <p:nvSpPr>
          <p:cNvPr id="55" name="Text Placeholder 17"/>
          <p:cNvSpPr>
            <a:spLocks noGrp="1"/>
          </p:cNvSpPr>
          <p:nvPr>
            <p:ph type="body" sz="quarter" idx="21"/>
          </p:nvPr>
        </p:nvSpPr>
        <p:spPr>
          <a:xfrm>
            <a:off x="1172387" y="3921716"/>
            <a:ext cx="2175886" cy="461327"/>
          </a:xfrm>
          <a:prstGeom prst="rect">
            <a:avLst/>
          </a:prstGeom>
        </p:spPr>
        <p:txBody>
          <a:bodyPr lIns="91420" tIns="45710" rIns="91420" bIns="45710" anchor="ctr" anchorCtr="0">
            <a:noAutofit/>
          </a:bodyPr>
          <a:lstStyle>
            <a:lvl1pPr marL="0" indent="0" algn="l">
              <a:buNone/>
              <a:defRPr sz="1800" b="0" i="0" baseline="0">
                <a:solidFill>
                  <a:srgbClr val="004C69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6" name="Text Placeholder 17"/>
          <p:cNvSpPr>
            <a:spLocks noGrp="1"/>
          </p:cNvSpPr>
          <p:nvPr>
            <p:ph type="body" sz="quarter" idx="22" hasCustomPrompt="1"/>
          </p:nvPr>
        </p:nvSpPr>
        <p:spPr>
          <a:xfrm>
            <a:off x="575614" y="3919763"/>
            <a:ext cx="464815" cy="461327"/>
          </a:xfrm>
          <a:prstGeom prst="rect">
            <a:avLst/>
          </a:prstGeom>
          <a:noFill/>
          <a:ln>
            <a:noFill/>
          </a:ln>
        </p:spPr>
        <p:txBody>
          <a:bodyPr lIns="91420" tIns="45710" rIns="91420" bIns="45710" anchor="ctr" anchorCtr="0">
            <a:noAutofit/>
          </a:bodyPr>
          <a:lstStyle>
            <a:lvl1pPr marL="0" indent="0" algn="ctr">
              <a:buNone/>
              <a:defRPr sz="1800" b="0" i="0" baseline="0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 dirty="0"/>
              <a:t>5</a:t>
            </a:r>
          </a:p>
        </p:txBody>
      </p:sp>
      <p:sp>
        <p:nvSpPr>
          <p:cNvPr id="57" name="Oval 56"/>
          <p:cNvSpPr/>
          <p:nvPr/>
        </p:nvSpPr>
        <p:spPr>
          <a:xfrm>
            <a:off x="4414576" y="1983084"/>
            <a:ext cx="464815" cy="464815"/>
          </a:xfrm>
          <a:prstGeom prst="ellipse">
            <a:avLst/>
          </a:prstGeom>
          <a:solidFill>
            <a:schemeClr val="accent6"/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 anchorCtr="0"/>
          <a:lstStyle/>
          <a:p>
            <a:pPr algn="ctr"/>
            <a:endParaRPr lang="en-US" sz="1800" dirty="0">
              <a:ln>
                <a:solidFill>
                  <a:schemeClr val="bg2"/>
                </a:solidFill>
              </a:ln>
              <a:solidFill>
                <a:schemeClr val="bg2"/>
              </a:solidFill>
              <a:cs typeface="Arial"/>
            </a:endParaRPr>
          </a:p>
        </p:txBody>
      </p:sp>
      <p:sp>
        <p:nvSpPr>
          <p:cNvPr id="58" name="Oval 57"/>
          <p:cNvSpPr/>
          <p:nvPr/>
        </p:nvSpPr>
        <p:spPr>
          <a:xfrm>
            <a:off x="4414575" y="1332693"/>
            <a:ext cx="464815" cy="464815"/>
          </a:xfrm>
          <a:prstGeom prst="ellipse">
            <a:avLst/>
          </a:prstGeom>
          <a:solidFill>
            <a:srgbClr val="00394F"/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 anchorCtr="0"/>
          <a:lstStyle/>
          <a:p>
            <a:pPr algn="ctr"/>
            <a:endParaRPr lang="en-US" sz="1800" dirty="0">
              <a:ln>
                <a:solidFill>
                  <a:schemeClr val="bg2"/>
                </a:solidFill>
              </a:ln>
              <a:solidFill>
                <a:schemeClr val="bg2"/>
              </a:solidFill>
              <a:cs typeface="Arial"/>
            </a:endParaRPr>
          </a:p>
        </p:txBody>
      </p:sp>
      <p:sp>
        <p:nvSpPr>
          <p:cNvPr id="59" name="Oval 58"/>
          <p:cNvSpPr/>
          <p:nvPr/>
        </p:nvSpPr>
        <p:spPr>
          <a:xfrm>
            <a:off x="4414576" y="2631212"/>
            <a:ext cx="464815" cy="464815"/>
          </a:xfrm>
          <a:prstGeom prst="ellipse">
            <a:avLst/>
          </a:prstGeom>
          <a:solidFill>
            <a:schemeClr val="accent5"/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 anchorCtr="0"/>
          <a:lstStyle/>
          <a:p>
            <a:pPr algn="ctr"/>
            <a:endParaRPr lang="en-US" sz="1800" dirty="0">
              <a:ln>
                <a:solidFill>
                  <a:schemeClr val="bg2"/>
                </a:solidFill>
              </a:ln>
              <a:solidFill>
                <a:schemeClr val="bg2"/>
              </a:solidFill>
              <a:cs typeface="Arial"/>
            </a:endParaRPr>
          </a:p>
        </p:txBody>
      </p:sp>
      <p:sp>
        <p:nvSpPr>
          <p:cNvPr id="60" name="Text Placeholder 17"/>
          <p:cNvSpPr>
            <a:spLocks noGrp="1"/>
          </p:cNvSpPr>
          <p:nvPr>
            <p:ph type="body" sz="quarter" idx="23"/>
          </p:nvPr>
        </p:nvSpPr>
        <p:spPr>
          <a:xfrm>
            <a:off x="5011349" y="1338608"/>
            <a:ext cx="2175886" cy="461327"/>
          </a:xfrm>
          <a:prstGeom prst="rect">
            <a:avLst/>
          </a:prstGeom>
        </p:spPr>
        <p:txBody>
          <a:bodyPr lIns="91420" tIns="45710" rIns="91420" bIns="45710" anchor="ctr" anchorCtr="0">
            <a:noAutofit/>
          </a:bodyPr>
          <a:lstStyle>
            <a:lvl1pPr marL="0" indent="0" algn="l">
              <a:buNone/>
              <a:defRPr sz="1800" b="0" i="0" baseline="0">
                <a:solidFill>
                  <a:srgbClr val="004C69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1" name="Text Placeholder 17"/>
          <p:cNvSpPr>
            <a:spLocks noGrp="1"/>
          </p:cNvSpPr>
          <p:nvPr>
            <p:ph type="body" sz="quarter" idx="24"/>
          </p:nvPr>
        </p:nvSpPr>
        <p:spPr>
          <a:xfrm>
            <a:off x="5011350" y="1988327"/>
            <a:ext cx="2175886" cy="461327"/>
          </a:xfrm>
          <a:prstGeom prst="rect">
            <a:avLst/>
          </a:prstGeom>
        </p:spPr>
        <p:txBody>
          <a:bodyPr lIns="91420" tIns="45710" rIns="91420" bIns="45710" anchor="ctr" anchorCtr="0">
            <a:noAutofit/>
          </a:bodyPr>
          <a:lstStyle>
            <a:lvl1pPr marL="0" indent="0" algn="l">
              <a:buNone/>
              <a:defRPr sz="1800" b="0" i="0" baseline="0">
                <a:solidFill>
                  <a:srgbClr val="004C69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2" name="Text Placeholder 17"/>
          <p:cNvSpPr>
            <a:spLocks noGrp="1"/>
          </p:cNvSpPr>
          <p:nvPr>
            <p:ph type="body" sz="quarter" idx="25"/>
          </p:nvPr>
        </p:nvSpPr>
        <p:spPr>
          <a:xfrm>
            <a:off x="5011350" y="2631212"/>
            <a:ext cx="2175886" cy="461327"/>
          </a:xfrm>
          <a:prstGeom prst="rect">
            <a:avLst/>
          </a:prstGeom>
        </p:spPr>
        <p:txBody>
          <a:bodyPr lIns="91420" tIns="45710" rIns="91420" bIns="45710" anchor="ctr" anchorCtr="0">
            <a:noAutofit/>
          </a:bodyPr>
          <a:lstStyle>
            <a:lvl1pPr marL="0" indent="0" algn="l">
              <a:buNone/>
              <a:defRPr sz="1800" b="0" i="0" baseline="0">
                <a:solidFill>
                  <a:srgbClr val="004C69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3" name="Text Placeholder 17"/>
          <p:cNvSpPr>
            <a:spLocks noGrp="1"/>
          </p:cNvSpPr>
          <p:nvPr>
            <p:ph type="body" sz="quarter" idx="26" hasCustomPrompt="1"/>
          </p:nvPr>
        </p:nvSpPr>
        <p:spPr>
          <a:xfrm>
            <a:off x="4414576" y="1331287"/>
            <a:ext cx="464815" cy="461327"/>
          </a:xfrm>
          <a:prstGeom prst="rect">
            <a:avLst/>
          </a:prstGeom>
          <a:noFill/>
          <a:ln>
            <a:noFill/>
          </a:ln>
        </p:spPr>
        <p:txBody>
          <a:bodyPr lIns="91420" tIns="45710" rIns="91420" bIns="45710" anchor="ctr" anchorCtr="0">
            <a:noAutofit/>
          </a:bodyPr>
          <a:lstStyle>
            <a:lvl1pPr marL="0" indent="0" algn="ctr">
              <a:buNone/>
              <a:defRPr sz="1800" b="0" i="0" baseline="0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 dirty="0"/>
              <a:t>6</a:t>
            </a:r>
          </a:p>
        </p:txBody>
      </p:sp>
      <p:sp>
        <p:nvSpPr>
          <p:cNvPr id="64" name="Text Placeholder 17"/>
          <p:cNvSpPr>
            <a:spLocks noGrp="1"/>
          </p:cNvSpPr>
          <p:nvPr>
            <p:ph type="body" sz="quarter" idx="27" hasCustomPrompt="1"/>
          </p:nvPr>
        </p:nvSpPr>
        <p:spPr>
          <a:xfrm>
            <a:off x="4414576" y="1983084"/>
            <a:ext cx="464815" cy="461327"/>
          </a:xfrm>
          <a:prstGeom prst="rect">
            <a:avLst/>
          </a:prstGeom>
          <a:noFill/>
          <a:ln>
            <a:noFill/>
          </a:ln>
        </p:spPr>
        <p:txBody>
          <a:bodyPr lIns="91420" tIns="45710" rIns="91420" bIns="45710" anchor="ctr" anchorCtr="0">
            <a:noAutofit/>
          </a:bodyPr>
          <a:lstStyle>
            <a:lvl1pPr marL="0" indent="0" algn="ctr">
              <a:buNone/>
              <a:defRPr sz="1800" b="0" i="0" baseline="0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 dirty="0"/>
              <a:t>7</a:t>
            </a:r>
          </a:p>
        </p:txBody>
      </p:sp>
      <p:sp>
        <p:nvSpPr>
          <p:cNvPr id="65" name="Text Placeholder 17"/>
          <p:cNvSpPr>
            <a:spLocks noGrp="1"/>
          </p:cNvSpPr>
          <p:nvPr>
            <p:ph type="body" sz="quarter" idx="28" hasCustomPrompt="1"/>
          </p:nvPr>
        </p:nvSpPr>
        <p:spPr>
          <a:xfrm>
            <a:off x="4414577" y="2629259"/>
            <a:ext cx="464815" cy="461327"/>
          </a:xfrm>
          <a:prstGeom prst="rect">
            <a:avLst/>
          </a:prstGeom>
          <a:noFill/>
          <a:ln>
            <a:noFill/>
          </a:ln>
        </p:spPr>
        <p:txBody>
          <a:bodyPr lIns="91420" tIns="45710" rIns="91420" bIns="45710" anchor="ctr" anchorCtr="0">
            <a:noAutofit/>
          </a:bodyPr>
          <a:lstStyle>
            <a:lvl1pPr marL="0" indent="0" algn="ctr">
              <a:buNone/>
              <a:defRPr sz="1800" b="0" i="0" baseline="0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 dirty="0"/>
              <a:t>8</a:t>
            </a:r>
          </a:p>
        </p:txBody>
      </p:sp>
      <p:sp>
        <p:nvSpPr>
          <p:cNvPr id="66" name="Oval 65"/>
          <p:cNvSpPr/>
          <p:nvPr/>
        </p:nvSpPr>
        <p:spPr>
          <a:xfrm>
            <a:off x="4414577" y="3278347"/>
            <a:ext cx="464815" cy="464815"/>
          </a:xfrm>
          <a:prstGeom prst="ellipse">
            <a:avLst/>
          </a:prstGeom>
          <a:solidFill>
            <a:schemeClr val="bg2"/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 anchorCtr="0"/>
          <a:lstStyle/>
          <a:p>
            <a:pPr algn="ctr"/>
            <a:endParaRPr lang="en-US" sz="1800" dirty="0">
              <a:ln>
                <a:solidFill>
                  <a:schemeClr val="bg2"/>
                </a:solidFill>
              </a:ln>
              <a:solidFill>
                <a:schemeClr val="bg2"/>
              </a:solidFill>
              <a:cs typeface="Arial"/>
            </a:endParaRPr>
          </a:p>
        </p:txBody>
      </p:sp>
      <p:sp>
        <p:nvSpPr>
          <p:cNvPr id="67" name="Text Placeholder 17"/>
          <p:cNvSpPr>
            <a:spLocks noGrp="1"/>
          </p:cNvSpPr>
          <p:nvPr>
            <p:ph type="body" sz="quarter" idx="29"/>
          </p:nvPr>
        </p:nvSpPr>
        <p:spPr>
          <a:xfrm>
            <a:off x="5011351" y="3278347"/>
            <a:ext cx="2175886" cy="461327"/>
          </a:xfrm>
          <a:prstGeom prst="rect">
            <a:avLst/>
          </a:prstGeom>
        </p:spPr>
        <p:txBody>
          <a:bodyPr lIns="91420" tIns="45710" rIns="91420" bIns="45710" anchor="ctr" anchorCtr="0">
            <a:noAutofit/>
          </a:bodyPr>
          <a:lstStyle>
            <a:lvl1pPr marL="0" indent="0" algn="l">
              <a:buNone/>
              <a:defRPr sz="1800" b="0" i="0" baseline="0">
                <a:solidFill>
                  <a:srgbClr val="004C69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8" name="Text Placeholder 17"/>
          <p:cNvSpPr>
            <a:spLocks noGrp="1"/>
          </p:cNvSpPr>
          <p:nvPr>
            <p:ph type="body" sz="quarter" idx="30" hasCustomPrompt="1"/>
          </p:nvPr>
        </p:nvSpPr>
        <p:spPr>
          <a:xfrm>
            <a:off x="4414578" y="3276394"/>
            <a:ext cx="464815" cy="461327"/>
          </a:xfrm>
          <a:prstGeom prst="rect">
            <a:avLst/>
          </a:prstGeom>
          <a:noFill/>
          <a:ln>
            <a:noFill/>
          </a:ln>
        </p:spPr>
        <p:txBody>
          <a:bodyPr lIns="91420" tIns="45710" rIns="91420" bIns="45710" anchor="ctr" anchorCtr="0">
            <a:noAutofit/>
          </a:bodyPr>
          <a:lstStyle>
            <a:lvl1pPr marL="0" indent="0" algn="ctr">
              <a:buNone/>
              <a:defRPr sz="1800" b="0" i="0" baseline="0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 dirty="0"/>
              <a:t>9</a:t>
            </a:r>
          </a:p>
        </p:txBody>
      </p:sp>
      <p:sp>
        <p:nvSpPr>
          <p:cNvPr id="69" name="Oval 68"/>
          <p:cNvSpPr/>
          <p:nvPr/>
        </p:nvSpPr>
        <p:spPr>
          <a:xfrm>
            <a:off x="4414578" y="3925482"/>
            <a:ext cx="464815" cy="464815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 anchorCtr="0"/>
          <a:lstStyle/>
          <a:p>
            <a:pPr algn="ctr"/>
            <a:endParaRPr lang="en-US" sz="1800" dirty="0">
              <a:ln>
                <a:solidFill>
                  <a:schemeClr val="bg2"/>
                </a:solidFill>
              </a:ln>
              <a:solidFill>
                <a:schemeClr val="bg2"/>
              </a:solidFill>
              <a:cs typeface="Arial"/>
            </a:endParaRPr>
          </a:p>
        </p:txBody>
      </p:sp>
      <p:sp>
        <p:nvSpPr>
          <p:cNvPr id="70" name="Text Placeholder 17"/>
          <p:cNvSpPr>
            <a:spLocks noGrp="1"/>
          </p:cNvSpPr>
          <p:nvPr>
            <p:ph type="body" sz="quarter" idx="31"/>
          </p:nvPr>
        </p:nvSpPr>
        <p:spPr>
          <a:xfrm>
            <a:off x="5011352" y="3925482"/>
            <a:ext cx="2175886" cy="461327"/>
          </a:xfrm>
          <a:prstGeom prst="rect">
            <a:avLst/>
          </a:prstGeom>
        </p:spPr>
        <p:txBody>
          <a:bodyPr lIns="91420" tIns="45710" rIns="91420" bIns="45710" anchor="ctr" anchorCtr="0">
            <a:noAutofit/>
          </a:bodyPr>
          <a:lstStyle>
            <a:lvl1pPr marL="0" indent="0" algn="l">
              <a:buNone/>
              <a:defRPr sz="1800" b="0" i="0" baseline="0">
                <a:solidFill>
                  <a:srgbClr val="004C69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1" name="Text Placeholder 17"/>
          <p:cNvSpPr>
            <a:spLocks noGrp="1"/>
          </p:cNvSpPr>
          <p:nvPr>
            <p:ph type="body" sz="quarter" idx="32" hasCustomPrompt="1"/>
          </p:nvPr>
        </p:nvSpPr>
        <p:spPr>
          <a:xfrm>
            <a:off x="4414579" y="3923529"/>
            <a:ext cx="464815" cy="461327"/>
          </a:xfrm>
          <a:prstGeom prst="rect">
            <a:avLst/>
          </a:prstGeom>
          <a:noFill/>
          <a:ln>
            <a:noFill/>
          </a:ln>
        </p:spPr>
        <p:txBody>
          <a:bodyPr lIns="91420" tIns="45710" rIns="91420" bIns="45710" anchor="ctr" anchorCtr="0">
            <a:noAutofit/>
          </a:bodyPr>
          <a:lstStyle>
            <a:lvl1pPr marL="0" indent="0" algn="ctr">
              <a:buNone/>
              <a:defRPr sz="1800" b="0" i="0" baseline="0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 dirty="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3643099958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5"/>
          <p:cNvSpPr>
            <a:spLocks noGrp="1"/>
          </p:cNvSpPr>
          <p:nvPr>
            <p:ph type="title"/>
          </p:nvPr>
        </p:nvSpPr>
        <p:spPr bwMode="auto">
          <a:xfrm>
            <a:off x="438150" y="341313"/>
            <a:ext cx="8345488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4" tIns="45712" rIns="91424" bIns="4571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Title Goes Here</a:t>
            </a:r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ltGray">
          <a:xfrm>
            <a:off x="8515707" y="4742907"/>
            <a:ext cx="218414" cy="15451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61586" tIns="30792" rIns="61586" bIns="30792" anchor="b">
            <a:spAutoFit/>
          </a:bodyPr>
          <a:lstStyle/>
          <a:p>
            <a:pPr algn="r" defTabSz="610744" fontAlgn="auto">
              <a:spcBef>
                <a:spcPts val="0"/>
              </a:spcBef>
              <a:spcAft>
                <a:spcPts val="0"/>
              </a:spcAft>
              <a:defRPr/>
            </a:pPr>
            <a:fld id="{6A1E46DC-7EF6-4EA2-B285-14272867D133}" type="slidenum">
              <a:rPr lang="en-US" sz="600">
                <a:solidFill>
                  <a:schemeClr val="accent3">
                    <a:lumMod val="85000"/>
                  </a:schemeClr>
                </a:solidFill>
                <a:latin typeface="+mn-lt"/>
                <a:ea typeface="+mn-ea"/>
                <a:cs typeface="CiscoSans Thin"/>
              </a:rPr>
              <a:pPr algn="r" defTabSz="610744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600" dirty="0">
              <a:solidFill>
                <a:schemeClr val="accent3">
                  <a:lumMod val="85000"/>
                </a:schemeClr>
              </a:solidFill>
              <a:latin typeface="+mn-lt"/>
              <a:ea typeface="+mn-ea"/>
              <a:cs typeface="CiscoSans Thin"/>
            </a:endParaRPr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ltGray">
          <a:xfrm>
            <a:off x="5530673" y="4741653"/>
            <a:ext cx="2994853" cy="154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61586" tIns="30792" rIns="61586" bIns="30792" anchor="b">
            <a:spAutoFit/>
          </a:bodyPr>
          <a:lstStyle/>
          <a:p>
            <a:pPr defTabSz="61074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" dirty="0">
                <a:solidFill>
                  <a:schemeClr val="accent3">
                    <a:lumMod val="85000"/>
                  </a:schemeClr>
                </a:solidFill>
                <a:latin typeface="+mn-lt"/>
                <a:ea typeface="+mn-ea"/>
                <a:cs typeface="CiscoSans Thin"/>
              </a:rPr>
              <a:t>© 2019 Cisco and/or its affiliates. All rights reserved.   Cisco Confidential</a:t>
            </a:r>
          </a:p>
        </p:txBody>
      </p:sp>
      <p:grpSp>
        <p:nvGrpSpPr>
          <p:cNvPr id="6" name="Group 4"/>
          <p:cNvGrpSpPr>
            <a:grpSpLocks noChangeAspect="1"/>
          </p:cNvGrpSpPr>
          <p:nvPr userDrawn="1"/>
        </p:nvGrpSpPr>
        <p:grpSpPr bwMode="auto">
          <a:xfrm>
            <a:off x="508039" y="4715197"/>
            <a:ext cx="340257" cy="180974"/>
            <a:chOff x="310" y="249"/>
            <a:chExt cx="502" cy="267"/>
          </a:xfrm>
          <a:solidFill>
            <a:schemeClr val="accent5"/>
          </a:solidFill>
        </p:grpSpPr>
        <p:sp>
          <p:nvSpPr>
            <p:cNvPr id="7" name="Rectangle 5"/>
            <p:cNvSpPr>
              <a:spLocks noChangeArrowheads="1"/>
            </p:cNvSpPr>
            <p:nvPr userDrawn="1"/>
          </p:nvSpPr>
          <p:spPr bwMode="auto">
            <a:xfrm>
              <a:off x="452" y="426"/>
              <a:ext cx="22" cy="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6"/>
            <p:cNvSpPr>
              <a:spLocks/>
            </p:cNvSpPr>
            <p:nvPr userDrawn="1"/>
          </p:nvSpPr>
          <p:spPr bwMode="auto">
            <a:xfrm>
              <a:off x="585" y="425"/>
              <a:ext cx="66" cy="91"/>
            </a:xfrm>
            <a:custGeom>
              <a:avLst/>
              <a:gdLst>
                <a:gd name="T0" fmla="*/ 51 w 51"/>
                <a:gd name="T1" fmla="*/ 20 h 69"/>
                <a:gd name="T2" fmla="*/ 37 w 51"/>
                <a:gd name="T3" fmla="*/ 16 h 69"/>
                <a:gd name="T4" fmla="*/ 18 w 51"/>
                <a:gd name="T5" fmla="*/ 34 h 69"/>
                <a:gd name="T6" fmla="*/ 37 w 51"/>
                <a:gd name="T7" fmla="*/ 52 h 69"/>
                <a:gd name="T8" fmla="*/ 51 w 51"/>
                <a:gd name="T9" fmla="*/ 49 h 69"/>
                <a:gd name="T10" fmla="*/ 51 w 51"/>
                <a:gd name="T11" fmla="*/ 67 h 69"/>
                <a:gd name="T12" fmla="*/ 35 w 51"/>
                <a:gd name="T13" fmla="*/ 69 h 69"/>
                <a:gd name="T14" fmla="*/ 0 w 51"/>
                <a:gd name="T15" fmla="*/ 34 h 69"/>
                <a:gd name="T16" fmla="*/ 35 w 51"/>
                <a:gd name="T17" fmla="*/ 0 h 69"/>
                <a:gd name="T18" fmla="*/ 51 w 51"/>
                <a:gd name="T19" fmla="*/ 2 h 69"/>
                <a:gd name="T20" fmla="*/ 51 w 51"/>
                <a:gd name="T21" fmla="*/ 2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1" h="69">
                  <a:moveTo>
                    <a:pt x="51" y="20"/>
                  </a:moveTo>
                  <a:cubicBezTo>
                    <a:pt x="50" y="20"/>
                    <a:pt x="45" y="16"/>
                    <a:pt x="37" y="16"/>
                  </a:cubicBezTo>
                  <a:cubicBezTo>
                    <a:pt x="26" y="16"/>
                    <a:pt x="18" y="24"/>
                    <a:pt x="18" y="34"/>
                  </a:cubicBezTo>
                  <a:cubicBezTo>
                    <a:pt x="18" y="44"/>
                    <a:pt x="25" y="52"/>
                    <a:pt x="37" y="52"/>
                  </a:cubicBezTo>
                  <a:cubicBezTo>
                    <a:pt x="45" y="52"/>
                    <a:pt x="50" y="49"/>
                    <a:pt x="51" y="49"/>
                  </a:cubicBezTo>
                  <a:cubicBezTo>
                    <a:pt x="51" y="67"/>
                    <a:pt x="51" y="67"/>
                    <a:pt x="51" y="67"/>
                  </a:cubicBezTo>
                  <a:cubicBezTo>
                    <a:pt x="49" y="67"/>
                    <a:pt x="43" y="69"/>
                    <a:pt x="35" y="69"/>
                  </a:cubicBezTo>
                  <a:cubicBezTo>
                    <a:pt x="16" y="69"/>
                    <a:pt x="0" y="56"/>
                    <a:pt x="0" y="34"/>
                  </a:cubicBezTo>
                  <a:cubicBezTo>
                    <a:pt x="0" y="14"/>
                    <a:pt x="15" y="0"/>
                    <a:pt x="35" y="0"/>
                  </a:cubicBezTo>
                  <a:cubicBezTo>
                    <a:pt x="43" y="0"/>
                    <a:pt x="49" y="2"/>
                    <a:pt x="51" y="2"/>
                  </a:cubicBezTo>
                  <a:lnTo>
                    <a:pt x="51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7"/>
            <p:cNvSpPr>
              <a:spLocks/>
            </p:cNvSpPr>
            <p:nvPr userDrawn="1"/>
          </p:nvSpPr>
          <p:spPr bwMode="auto">
            <a:xfrm>
              <a:off x="355" y="425"/>
              <a:ext cx="67" cy="91"/>
            </a:xfrm>
            <a:custGeom>
              <a:avLst/>
              <a:gdLst>
                <a:gd name="T0" fmla="*/ 51 w 51"/>
                <a:gd name="T1" fmla="*/ 20 h 69"/>
                <a:gd name="T2" fmla="*/ 36 w 51"/>
                <a:gd name="T3" fmla="*/ 16 h 69"/>
                <a:gd name="T4" fmla="*/ 18 w 51"/>
                <a:gd name="T5" fmla="*/ 34 h 69"/>
                <a:gd name="T6" fmla="*/ 36 w 51"/>
                <a:gd name="T7" fmla="*/ 52 h 69"/>
                <a:gd name="T8" fmla="*/ 51 w 51"/>
                <a:gd name="T9" fmla="*/ 49 h 69"/>
                <a:gd name="T10" fmla="*/ 51 w 51"/>
                <a:gd name="T11" fmla="*/ 67 h 69"/>
                <a:gd name="T12" fmla="*/ 35 w 51"/>
                <a:gd name="T13" fmla="*/ 69 h 69"/>
                <a:gd name="T14" fmla="*/ 0 w 51"/>
                <a:gd name="T15" fmla="*/ 34 h 69"/>
                <a:gd name="T16" fmla="*/ 35 w 51"/>
                <a:gd name="T17" fmla="*/ 0 h 69"/>
                <a:gd name="T18" fmla="*/ 51 w 51"/>
                <a:gd name="T19" fmla="*/ 2 h 69"/>
                <a:gd name="T20" fmla="*/ 51 w 51"/>
                <a:gd name="T21" fmla="*/ 2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1" h="69">
                  <a:moveTo>
                    <a:pt x="51" y="20"/>
                  </a:moveTo>
                  <a:cubicBezTo>
                    <a:pt x="50" y="20"/>
                    <a:pt x="45" y="16"/>
                    <a:pt x="36" y="16"/>
                  </a:cubicBezTo>
                  <a:cubicBezTo>
                    <a:pt x="25" y="16"/>
                    <a:pt x="18" y="24"/>
                    <a:pt x="18" y="34"/>
                  </a:cubicBezTo>
                  <a:cubicBezTo>
                    <a:pt x="18" y="44"/>
                    <a:pt x="25" y="52"/>
                    <a:pt x="36" y="52"/>
                  </a:cubicBezTo>
                  <a:cubicBezTo>
                    <a:pt x="44" y="52"/>
                    <a:pt x="50" y="49"/>
                    <a:pt x="51" y="49"/>
                  </a:cubicBezTo>
                  <a:cubicBezTo>
                    <a:pt x="51" y="67"/>
                    <a:pt x="51" y="67"/>
                    <a:pt x="51" y="67"/>
                  </a:cubicBezTo>
                  <a:cubicBezTo>
                    <a:pt x="49" y="67"/>
                    <a:pt x="43" y="69"/>
                    <a:pt x="35" y="69"/>
                  </a:cubicBezTo>
                  <a:cubicBezTo>
                    <a:pt x="16" y="69"/>
                    <a:pt x="0" y="56"/>
                    <a:pt x="0" y="34"/>
                  </a:cubicBezTo>
                  <a:cubicBezTo>
                    <a:pt x="0" y="14"/>
                    <a:pt x="15" y="0"/>
                    <a:pt x="35" y="0"/>
                  </a:cubicBezTo>
                  <a:cubicBezTo>
                    <a:pt x="43" y="0"/>
                    <a:pt x="49" y="2"/>
                    <a:pt x="51" y="2"/>
                  </a:cubicBezTo>
                  <a:lnTo>
                    <a:pt x="51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8"/>
            <p:cNvSpPr>
              <a:spLocks noEditPoints="1"/>
            </p:cNvSpPr>
            <p:nvPr userDrawn="1"/>
          </p:nvSpPr>
          <p:spPr bwMode="auto">
            <a:xfrm>
              <a:off x="675" y="425"/>
              <a:ext cx="91" cy="91"/>
            </a:xfrm>
            <a:custGeom>
              <a:avLst/>
              <a:gdLst>
                <a:gd name="T0" fmla="*/ 70 w 70"/>
                <a:gd name="T1" fmla="*/ 34 h 69"/>
                <a:gd name="T2" fmla="*/ 35 w 70"/>
                <a:gd name="T3" fmla="*/ 69 h 69"/>
                <a:gd name="T4" fmla="*/ 0 w 70"/>
                <a:gd name="T5" fmla="*/ 34 h 69"/>
                <a:gd name="T6" fmla="*/ 35 w 70"/>
                <a:gd name="T7" fmla="*/ 0 h 69"/>
                <a:gd name="T8" fmla="*/ 70 w 70"/>
                <a:gd name="T9" fmla="*/ 34 h 69"/>
                <a:gd name="T10" fmla="*/ 35 w 70"/>
                <a:gd name="T11" fmla="*/ 17 h 69"/>
                <a:gd name="T12" fmla="*/ 18 w 70"/>
                <a:gd name="T13" fmla="*/ 34 h 69"/>
                <a:gd name="T14" fmla="*/ 35 w 70"/>
                <a:gd name="T15" fmla="*/ 52 h 69"/>
                <a:gd name="T16" fmla="*/ 52 w 70"/>
                <a:gd name="T17" fmla="*/ 34 h 69"/>
                <a:gd name="T18" fmla="*/ 35 w 70"/>
                <a:gd name="T19" fmla="*/ 17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0" h="69">
                  <a:moveTo>
                    <a:pt x="70" y="34"/>
                  </a:moveTo>
                  <a:cubicBezTo>
                    <a:pt x="70" y="53"/>
                    <a:pt x="56" y="69"/>
                    <a:pt x="35" y="69"/>
                  </a:cubicBezTo>
                  <a:cubicBezTo>
                    <a:pt x="14" y="69"/>
                    <a:pt x="0" y="53"/>
                    <a:pt x="0" y="34"/>
                  </a:cubicBezTo>
                  <a:cubicBezTo>
                    <a:pt x="0" y="15"/>
                    <a:pt x="14" y="0"/>
                    <a:pt x="35" y="0"/>
                  </a:cubicBezTo>
                  <a:cubicBezTo>
                    <a:pt x="56" y="0"/>
                    <a:pt x="70" y="15"/>
                    <a:pt x="70" y="34"/>
                  </a:cubicBezTo>
                  <a:close/>
                  <a:moveTo>
                    <a:pt x="35" y="17"/>
                  </a:moveTo>
                  <a:cubicBezTo>
                    <a:pt x="25" y="17"/>
                    <a:pt x="18" y="25"/>
                    <a:pt x="18" y="34"/>
                  </a:cubicBezTo>
                  <a:cubicBezTo>
                    <a:pt x="18" y="44"/>
                    <a:pt x="25" y="52"/>
                    <a:pt x="35" y="52"/>
                  </a:cubicBezTo>
                  <a:cubicBezTo>
                    <a:pt x="45" y="52"/>
                    <a:pt x="52" y="44"/>
                    <a:pt x="52" y="34"/>
                  </a:cubicBezTo>
                  <a:cubicBezTo>
                    <a:pt x="52" y="25"/>
                    <a:pt x="45" y="17"/>
                    <a:pt x="35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9"/>
            <p:cNvSpPr>
              <a:spLocks/>
            </p:cNvSpPr>
            <p:nvPr userDrawn="1"/>
          </p:nvSpPr>
          <p:spPr bwMode="auto">
            <a:xfrm>
              <a:off x="503" y="425"/>
              <a:ext cx="60" cy="91"/>
            </a:xfrm>
            <a:custGeom>
              <a:avLst/>
              <a:gdLst>
                <a:gd name="T0" fmla="*/ 42 w 46"/>
                <a:gd name="T1" fmla="*/ 16 h 69"/>
                <a:gd name="T2" fmla="*/ 29 w 46"/>
                <a:gd name="T3" fmla="*/ 14 h 69"/>
                <a:gd name="T4" fmla="*/ 18 w 46"/>
                <a:gd name="T5" fmla="*/ 20 h 69"/>
                <a:gd name="T6" fmla="*/ 26 w 46"/>
                <a:gd name="T7" fmla="*/ 26 h 69"/>
                <a:gd name="T8" fmla="*/ 30 w 46"/>
                <a:gd name="T9" fmla="*/ 27 h 69"/>
                <a:gd name="T10" fmla="*/ 46 w 46"/>
                <a:gd name="T11" fmla="*/ 47 h 69"/>
                <a:gd name="T12" fmla="*/ 19 w 46"/>
                <a:gd name="T13" fmla="*/ 69 h 69"/>
                <a:gd name="T14" fmla="*/ 1 w 46"/>
                <a:gd name="T15" fmla="*/ 67 h 69"/>
                <a:gd name="T16" fmla="*/ 1 w 46"/>
                <a:gd name="T17" fmla="*/ 52 h 69"/>
                <a:gd name="T18" fmla="*/ 16 w 46"/>
                <a:gd name="T19" fmla="*/ 54 h 69"/>
                <a:gd name="T20" fmla="*/ 29 w 46"/>
                <a:gd name="T21" fmla="*/ 48 h 69"/>
                <a:gd name="T22" fmla="*/ 21 w 46"/>
                <a:gd name="T23" fmla="*/ 41 h 69"/>
                <a:gd name="T24" fmla="*/ 18 w 46"/>
                <a:gd name="T25" fmla="*/ 40 h 69"/>
                <a:gd name="T26" fmla="*/ 0 w 46"/>
                <a:gd name="T27" fmla="*/ 21 h 69"/>
                <a:gd name="T28" fmla="*/ 25 w 46"/>
                <a:gd name="T29" fmla="*/ 0 h 69"/>
                <a:gd name="T30" fmla="*/ 42 w 46"/>
                <a:gd name="T31" fmla="*/ 2 h 69"/>
                <a:gd name="T32" fmla="*/ 42 w 46"/>
                <a:gd name="T33" fmla="*/ 16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" h="69">
                  <a:moveTo>
                    <a:pt x="42" y="16"/>
                  </a:moveTo>
                  <a:cubicBezTo>
                    <a:pt x="41" y="16"/>
                    <a:pt x="34" y="14"/>
                    <a:pt x="29" y="14"/>
                  </a:cubicBezTo>
                  <a:cubicBezTo>
                    <a:pt x="22" y="14"/>
                    <a:pt x="18" y="16"/>
                    <a:pt x="18" y="20"/>
                  </a:cubicBezTo>
                  <a:cubicBezTo>
                    <a:pt x="18" y="24"/>
                    <a:pt x="23" y="25"/>
                    <a:pt x="26" y="26"/>
                  </a:cubicBezTo>
                  <a:cubicBezTo>
                    <a:pt x="30" y="27"/>
                    <a:pt x="30" y="27"/>
                    <a:pt x="30" y="27"/>
                  </a:cubicBezTo>
                  <a:cubicBezTo>
                    <a:pt x="41" y="31"/>
                    <a:pt x="46" y="38"/>
                    <a:pt x="46" y="47"/>
                  </a:cubicBezTo>
                  <a:cubicBezTo>
                    <a:pt x="46" y="63"/>
                    <a:pt x="32" y="69"/>
                    <a:pt x="19" y="69"/>
                  </a:cubicBezTo>
                  <a:cubicBezTo>
                    <a:pt x="10" y="69"/>
                    <a:pt x="1" y="67"/>
                    <a:pt x="1" y="67"/>
                  </a:cubicBezTo>
                  <a:cubicBezTo>
                    <a:pt x="1" y="52"/>
                    <a:pt x="1" y="52"/>
                    <a:pt x="1" y="52"/>
                  </a:cubicBezTo>
                  <a:cubicBezTo>
                    <a:pt x="2" y="52"/>
                    <a:pt x="9" y="54"/>
                    <a:pt x="16" y="54"/>
                  </a:cubicBezTo>
                  <a:cubicBezTo>
                    <a:pt x="25" y="54"/>
                    <a:pt x="29" y="52"/>
                    <a:pt x="29" y="48"/>
                  </a:cubicBezTo>
                  <a:cubicBezTo>
                    <a:pt x="29" y="45"/>
                    <a:pt x="25" y="43"/>
                    <a:pt x="21" y="41"/>
                  </a:cubicBezTo>
                  <a:cubicBezTo>
                    <a:pt x="20" y="41"/>
                    <a:pt x="19" y="41"/>
                    <a:pt x="18" y="40"/>
                  </a:cubicBezTo>
                  <a:cubicBezTo>
                    <a:pt x="8" y="37"/>
                    <a:pt x="0" y="32"/>
                    <a:pt x="0" y="21"/>
                  </a:cubicBezTo>
                  <a:cubicBezTo>
                    <a:pt x="0" y="8"/>
                    <a:pt x="10" y="0"/>
                    <a:pt x="25" y="0"/>
                  </a:cubicBezTo>
                  <a:cubicBezTo>
                    <a:pt x="34" y="0"/>
                    <a:pt x="41" y="2"/>
                    <a:pt x="42" y="2"/>
                  </a:cubicBezTo>
                  <a:lnTo>
                    <a:pt x="42" y="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10"/>
            <p:cNvSpPr>
              <a:spLocks/>
            </p:cNvSpPr>
            <p:nvPr userDrawn="1"/>
          </p:nvSpPr>
          <p:spPr bwMode="auto">
            <a:xfrm>
              <a:off x="310" y="321"/>
              <a:ext cx="22" cy="45"/>
            </a:xfrm>
            <a:custGeom>
              <a:avLst/>
              <a:gdLst>
                <a:gd name="T0" fmla="*/ 17 w 17"/>
                <a:gd name="T1" fmla="*/ 8 h 34"/>
                <a:gd name="T2" fmla="*/ 8 w 17"/>
                <a:gd name="T3" fmla="*/ 0 h 34"/>
                <a:gd name="T4" fmla="*/ 0 w 17"/>
                <a:gd name="T5" fmla="*/ 8 h 34"/>
                <a:gd name="T6" fmla="*/ 0 w 17"/>
                <a:gd name="T7" fmla="*/ 26 h 34"/>
                <a:gd name="T8" fmla="*/ 8 w 17"/>
                <a:gd name="T9" fmla="*/ 34 h 34"/>
                <a:gd name="T10" fmla="*/ 17 w 17"/>
                <a:gd name="T11" fmla="*/ 26 h 34"/>
                <a:gd name="T12" fmla="*/ 17 w 17"/>
                <a:gd name="T13" fmla="*/ 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34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4" y="34"/>
                    <a:pt x="8" y="34"/>
                  </a:cubicBezTo>
                  <a:cubicBezTo>
                    <a:pt x="13" y="34"/>
                    <a:pt x="17" y="30"/>
                    <a:pt x="17" y="26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" name="Freeform 11"/>
            <p:cNvSpPr>
              <a:spLocks/>
            </p:cNvSpPr>
            <p:nvPr userDrawn="1"/>
          </p:nvSpPr>
          <p:spPr bwMode="auto">
            <a:xfrm>
              <a:off x="37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8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8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8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" name="Freeform 12"/>
            <p:cNvSpPr>
              <a:spLocks/>
            </p:cNvSpPr>
            <p:nvPr userDrawn="1"/>
          </p:nvSpPr>
          <p:spPr bwMode="auto">
            <a:xfrm>
              <a:off x="430" y="249"/>
              <a:ext cx="22" cy="139"/>
            </a:xfrm>
            <a:custGeom>
              <a:avLst/>
              <a:gdLst>
                <a:gd name="T0" fmla="*/ 17 w 17"/>
                <a:gd name="T1" fmla="*/ 8 h 106"/>
                <a:gd name="T2" fmla="*/ 8 w 17"/>
                <a:gd name="T3" fmla="*/ 0 h 106"/>
                <a:gd name="T4" fmla="*/ 0 w 17"/>
                <a:gd name="T5" fmla="*/ 8 h 106"/>
                <a:gd name="T6" fmla="*/ 0 w 17"/>
                <a:gd name="T7" fmla="*/ 97 h 106"/>
                <a:gd name="T8" fmla="*/ 8 w 17"/>
                <a:gd name="T9" fmla="*/ 106 h 106"/>
                <a:gd name="T10" fmla="*/ 17 w 17"/>
                <a:gd name="T11" fmla="*/ 97 h 106"/>
                <a:gd name="T12" fmla="*/ 17 w 17"/>
                <a:gd name="T13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06">
                  <a:moveTo>
                    <a:pt x="17" y="8"/>
                  </a:moveTo>
                  <a:cubicBezTo>
                    <a:pt x="17" y="4"/>
                    <a:pt x="13" y="0"/>
                    <a:pt x="8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102"/>
                    <a:pt x="4" y="106"/>
                    <a:pt x="8" y="106"/>
                  </a:cubicBezTo>
                  <a:cubicBezTo>
                    <a:pt x="13" y="106"/>
                    <a:pt x="17" y="102"/>
                    <a:pt x="17" y="97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3"/>
            <p:cNvSpPr>
              <a:spLocks/>
            </p:cNvSpPr>
            <p:nvPr userDrawn="1"/>
          </p:nvSpPr>
          <p:spPr bwMode="auto">
            <a:xfrm>
              <a:off x="49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8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8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8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4"/>
            <p:cNvSpPr>
              <a:spLocks/>
            </p:cNvSpPr>
            <p:nvPr userDrawn="1"/>
          </p:nvSpPr>
          <p:spPr bwMode="auto">
            <a:xfrm>
              <a:off x="550" y="321"/>
              <a:ext cx="22" cy="45"/>
            </a:xfrm>
            <a:custGeom>
              <a:avLst/>
              <a:gdLst>
                <a:gd name="T0" fmla="*/ 17 w 17"/>
                <a:gd name="T1" fmla="*/ 8 h 34"/>
                <a:gd name="T2" fmla="*/ 8 w 17"/>
                <a:gd name="T3" fmla="*/ 0 h 34"/>
                <a:gd name="T4" fmla="*/ 0 w 17"/>
                <a:gd name="T5" fmla="*/ 8 h 34"/>
                <a:gd name="T6" fmla="*/ 0 w 17"/>
                <a:gd name="T7" fmla="*/ 26 h 34"/>
                <a:gd name="T8" fmla="*/ 8 w 17"/>
                <a:gd name="T9" fmla="*/ 34 h 34"/>
                <a:gd name="T10" fmla="*/ 17 w 17"/>
                <a:gd name="T11" fmla="*/ 26 h 34"/>
                <a:gd name="T12" fmla="*/ 17 w 17"/>
                <a:gd name="T13" fmla="*/ 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34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4" y="34"/>
                    <a:pt x="8" y="34"/>
                  </a:cubicBezTo>
                  <a:cubicBezTo>
                    <a:pt x="13" y="34"/>
                    <a:pt x="17" y="30"/>
                    <a:pt x="17" y="26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15"/>
            <p:cNvSpPr>
              <a:spLocks/>
            </p:cNvSpPr>
            <p:nvPr userDrawn="1"/>
          </p:nvSpPr>
          <p:spPr bwMode="auto">
            <a:xfrm>
              <a:off x="61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9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9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9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9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16"/>
            <p:cNvSpPr>
              <a:spLocks/>
            </p:cNvSpPr>
            <p:nvPr userDrawn="1"/>
          </p:nvSpPr>
          <p:spPr bwMode="auto">
            <a:xfrm>
              <a:off x="670" y="249"/>
              <a:ext cx="22" cy="139"/>
            </a:xfrm>
            <a:custGeom>
              <a:avLst/>
              <a:gdLst>
                <a:gd name="T0" fmla="*/ 17 w 17"/>
                <a:gd name="T1" fmla="*/ 8 h 106"/>
                <a:gd name="T2" fmla="*/ 9 w 17"/>
                <a:gd name="T3" fmla="*/ 0 h 106"/>
                <a:gd name="T4" fmla="*/ 0 w 17"/>
                <a:gd name="T5" fmla="*/ 8 h 106"/>
                <a:gd name="T6" fmla="*/ 0 w 17"/>
                <a:gd name="T7" fmla="*/ 97 h 106"/>
                <a:gd name="T8" fmla="*/ 9 w 17"/>
                <a:gd name="T9" fmla="*/ 106 h 106"/>
                <a:gd name="T10" fmla="*/ 17 w 17"/>
                <a:gd name="T11" fmla="*/ 97 h 106"/>
                <a:gd name="T12" fmla="*/ 17 w 17"/>
                <a:gd name="T13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06">
                  <a:moveTo>
                    <a:pt x="17" y="8"/>
                  </a:moveTo>
                  <a:cubicBezTo>
                    <a:pt x="17" y="4"/>
                    <a:pt x="13" y="0"/>
                    <a:pt x="9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102"/>
                    <a:pt x="4" y="106"/>
                    <a:pt x="9" y="106"/>
                  </a:cubicBezTo>
                  <a:cubicBezTo>
                    <a:pt x="13" y="106"/>
                    <a:pt x="17" y="102"/>
                    <a:pt x="17" y="97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1" name="Freeform 17"/>
            <p:cNvSpPr>
              <a:spLocks/>
            </p:cNvSpPr>
            <p:nvPr userDrawn="1"/>
          </p:nvSpPr>
          <p:spPr bwMode="auto">
            <a:xfrm>
              <a:off x="73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9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9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9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9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2" name="Freeform 18"/>
            <p:cNvSpPr>
              <a:spLocks/>
            </p:cNvSpPr>
            <p:nvPr userDrawn="1"/>
          </p:nvSpPr>
          <p:spPr bwMode="auto">
            <a:xfrm>
              <a:off x="790" y="321"/>
              <a:ext cx="22" cy="45"/>
            </a:xfrm>
            <a:custGeom>
              <a:avLst/>
              <a:gdLst>
                <a:gd name="T0" fmla="*/ 17 w 17"/>
                <a:gd name="T1" fmla="*/ 8 h 34"/>
                <a:gd name="T2" fmla="*/ 9 w 17"/>
                <a:gd name="T3" fmla="*/ 0 h 34"/>
                <a:gd name="T4" fmla="*/ 0 w 17"/>
                <a:gd name="T5" fmla="*/ 8 h 34"/>
                <a:gd name="T6" fmla="*/ 0 w 17"/>
                <a:gd name="T7" fmla="*/ 26 h 34"/>
                <a:gd name="T8" fmla="*/ 9 w 17"/>
                <a:gd name="T9" fmla="*/ 34 h 34"/>
                <a:gd name="T10" fmla="*/ 17 w 17"/>
                <a:gd name="T11" fmla="*/ 26 h 34"/>
                <a:gd name="T12" fmla="*/ 17 w 17"/>
                <a:gd name="T13" fmla="*/ 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34">
                  <a:moveTo>
                    <a:pt x="17" y="8"/>
                  </a:moveTo>
                  <a:cubicBezTo>
                    <a:pt x="17" y="3"/>
                    <a:pt x="13" y="0"/>
                    <a:pt x="9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4" y="34"/>
                    <a:pt x="9" y="34"/>
                  </a:cubicBezTo>
                  <a:cubicBezTo>
                    <a:pt x="13" y="34"/>
                    <a:pt x="17" y="30"/>
                    <a:pt x="17" y="26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2" r:id="rId1"/>
    <p:sldLayoutId id="2147484013" r:id="rId2"/>
    <p:sldLayoutId id="2147484014" r:id="rId3"/>
    <p:sldLayoutId id="2147483965" r:id="rId4"/>
    <p:sldLayoutId id="2147483967" r:id="rId5"/>
    <p:sldLayoutId id="2147483995" r:id="rId6"/>
    <p:sldLayoutId id="2147484007" r:id="rId7"/>
    <p:sldLayoutId id="2147484010" r:id="rId8"/>
    <p:sldLayoutId id="2147484011" r:id="rId9"/>
    <p:sldLayoutId id="2147484015" r:id="rId10"/>
    <p:sldLayoutId id="2147483998" r:id="rId11"/>
    <p:sldLayoutId id="2147484027" r:id="rId12"/>
    <p:sldLayoutId id="2147484029" r:id="rId13"/>
    <p:sldLayoutId id="2147484031" r:id="rId14"/>
  </p:sldLayoutIdLst>
  <p:transition spd="slow">
    <p:wipe/>
  </p:transition>
  <p:txStyles>
    <p:titleStyle>
      <a:lvl1pPr algn="l" defTabSz="684213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lang="en-US" sz="3200" kern="1200" dirty="0">
          <a:solidFill>
            <a:schemeClr val="accent4"/>
          </a:solidFill>
          <a:latin typeface="+mj-lt"/>
          <a:ea typeface="ＭＳ Ｐゴシック" charset="0"/>
          <a:cs typeface="CiscoSans"/>
        </a:defRPr>
      </a:lvl1pPr>
      <a:lvl2pPr algn="l" defTabSz="684213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>
          <a:solidFill>
            <a:srgbClr val="676767"/>
          </a:solidFill>
          <a:latin typeface="Arial" charset="0"/>
          <a:ea typeface="ＭＳ Ｐゴシック" charset="0"/>
          <a:cs typeface="CiscoSans" pitchFamily="34" charset="0"/>
        </a:defRPr>
      </a:lvl2pPr>
      <a:lvl3pPr algn="l" defTabSz="684213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>
          <a:solidFill>
            <a:srgbClr val="676767"/>
          </a:solidFill>
          <a:latin typeface="Arial" charset="0"/>
          <a:ea typeface="ＭＳ Ｐゴシック" charset="0"/>
          <a:cs typeface="CiscoSans" pitchFamily="34" charset="0"/>
        </a:defRPr>
      </a:lvl3pPr>
      <a:lvl4pPr algn="l" defTabSz="684213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>
          <a:solidFill>
            <a:srgbClr val="676767"/>
          </a:solidFill>
          <a:latin typeface="Arial" charset="0"/>
          <a:ea typeface="ＭＳ Ｐゴシック" charset="0"/>
          <a:cs typeface="CiscoSans" pitchFamily="34" charset="0"/>
        </a:defRPr>
      </a:lvl4pPr>
      <a:lvl5pPr algn="l" defTabSz="684213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>
          <a:solidFill>
            <a:srgbClr val="676767"/>
          </a:solidFill>
          <a:latin typeface="Arial" charset="0"/>
          <a:ea typeface="ＭＳ Ｐゴシック" charset="0"/>
          <a:cs typeface="CiscoSans" pitchFamily="34" charset="0"/>
        </a:defRPr>
      </a:lvl5pPr>
      <a:lvl6pPr marL="457200" algn="l" defTabSz="684213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>
          <a:solidFill>
            <a:srgbClr val="676767"/>
          </a:solidFill>
          <a:latin typeface="Arial" charset="0"/>
          <a:ea typeface="ＭＳ Ｐゴシック" charset="0"/>
        </a:defRPr>
      </a:lvl6pPr>
      <a:lvl7pPr marL="914400" algn="l" defTabSz="684213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>
          <a:solidFill>
            <a:srgbClr val="676767"/>
          </a:solidFill>
          <a:latin typeface="Arial" charset="0"/>
          <a:ea typeface="ＭＳ Ｐゴシック" charset="0"/>
        </a:defRPr>
      </a:lvl7pPr>
      <a:lvl8pPr marL="1371600" algn="l" defTabSz="684213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>
          <a:solidFill>
            <a:srgbClr val="676767"/>
          </a:solidFill>
          <a:latin typeface="Arial" charset="0"/>
          <a:ea typeface="ＭＳ Ｐゴシック" charset="0"/>
        </a:defRPr>
      </a:lvl8pPr>
      <a:lvl9pPr marL="1828800" algn="l" defTabSz="684213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>
          <a:solidFill>
            <a:srgbClr val="676767"/>
          </a:solidFill>
          <a:latin typeface="Arial" charset="0"/>
          <a:ea typeface="ＭＳ Ｐゴシック" charset="0"/>
        </a:defRPr>
      </a:lvl9pPr>
    </p:titleStyle>
    <p:bodyStyle>
      <a:lvl1pPr marL="169863" indent="-169863" algn="l" defTabSz="684213" rtl="0" eaLnBrk="1" fontAlgn="base" hangingPunct="1">
        <a:lnSpc>
          <a:spcPct val="95000"/>
        </a:lnSpc>
        <a:spcBef>
          <a:spcPts val="1075"/>
        </a:spcBef>
        <a:spcAft>
          <a:spcPct val="0"/>
        </a:spcAft>
        <a:buClr>
          <a:schemeClr val="tx2"/>
        </a:buClr>
        <a:buSzPct val="90000"/>
        <a:buFont typeface="Arial" charset="0"/>
        <a:buChar char="•"/>
        <a:defRPr lang="en-US" sz="1500" kern="1200" dirty="0">
          <a:solidFill>
            <a:schemeClr val="tx1"/>
          </a:solidFill>
          <a:latin typeface="+mn-lt"/>
          <a:ea typeface="ＭＳ Ｐゴシック" charset="0"/>
          <a:cs typeface="CiscoSans"/>
        </a:defRPr>
      </a:lvl1pPr>
      <a:lvl2pPr marL="358775" indent="-215900" algn="l" defTabSz="684213" rtl="0" eaLnBrk="1" fontAlgn="base" hangingPunct="1">
        <a:lnSpc>
          <a:spcPct val="95000"/>
        </a:lnSpc>
        <a:spcBef>
          <a:spcPts val="600"/>
        </a:spcBef>
        <a:spcAft>
          <a:spcPct val="0"/>
        </a:spcAft>
        <a:buClr>
          <a:schemeClr val="tx2"/>
        </a:buClr>
        <a:buFont typeface="Arial" charset="0"/>
        <a:buChar char="•"/>
        <a:defRPr lang="en-US" sz="1400" kern="1200" dirty="0">
          <a:solidFill>
            <a:schemeClr val="tx1"/>
          </a:solidFill>
          <a:latin typeface="+mn-lt"/>
          <a:ea typeface="ＭＳ Ｐゴシック" charset="0"/>
          <a:cs typeface="CiscoSans"/>
        </a:defRPr>
      </a:lvl2pPr>
      <a:lvl3pPr marL="431800" indent="-169863" algn="l" defTabSz="684213" rtl="0" eaLnBrk="1" fontAlgn="base" hangingPunct="1">
        <a:lnSpc>
          <a:spcPct val="95000"/>
        </a:lnSpc>
        <a:spcBef>
          <a:spcPts val="625"/>
        </a:spcBef>
        <a:spcAft>
          <a:spcPct val="0"/>
        </a:spcAft>
        <a:buFont typeface="Arial" charset="0"/>
        <a:buChar char="•"/>
        <a:defRPr lang="en-US" sz="1200" kern="1200" dirty="0">
          <a:solidFill>
            <a:schemeClr val="tx1"/>
          </a:solidFill>
          <a:latin typeface="+mn-lt"/>
          <a:ea typeface="ＭＳ Ｐゴシック" charset="0"/>
          <a:cs typeface="CiscoSans"/>
        </a:defRPr>
      </a:lvl3pPr>
      <a:lvl4pPr marL="503238" indent="-169863" algn="l" defTabSz="684213" rtl="0" eaLnBrk="1" fontAlgn="base" hangingPunct="1">
        <a:lnSpc>
          <a:spcPct val="95000"/>
        </a:lnSpc>
        <a:spcBef>
          <a:spcPts val="625"/>
        </a:spcBef>
        <a:spcAft>
          <a:spcPct val="0"/>
        </a:spcAft>
        <a:buFont typeface="Arial" charset="0"/>
        <a:buChar char="•"/>
        <a:defRPr lang="en-US" sz="1100" kern="1200" dirty="0">
          <a:solidFill>
            <a:schemeClr val="tx1"/>
          </a:solidFill>
          <a:latin typeface="+mn-lt"/>
          <a:ea typeface="ＭＳ Ｐゴシック" charset="0"/>
          <a:cs typeface="CiscoSans"/>
        </a:defRPr>
      </a:lvl4pPr>
      <a:lvl5pPr marL="574675" indent="-169863" algn="l" defTabSz="684213" rtl="0" eaLnBrk="1" fontAlgn="base" hangingPunct="1">
        <a:lnSpc>
          <a:spcPct val="95000"/>
        </a:lnSpc>
        <a:spcBef>
          <a:spcPts val="625"/>
        </a:spcBef>
        <a:spcAft>
          <a:spcPct val="0"/>
        </a:spcAft>
        <a:buFont typeface="Arial" charset="0"/>
        <a:buChar char="•"/>
        <a:defRPr lang="en-US" sz="1100" kern="1200" dirty="0">
          <a:solidFill>
            <a:schemeClr val="tx1"/>
          </a:solidFill>
          <a:latin typeface="+mn-lt"/>
          <a:ea typeface="ＭＳ Ｐゴシック" charset="0"/>
          <a:cs typeface="CiscoSans"/>
        </a:defRPr>
      </a:lvl5pPr>
      <a:lvl6pPr marL="863856" indent="-171445" algn="l" defTabSz="685777" rtl="0" eaLnBrk="1" latinLnBrk="0" hangingPunct="1">
        <a:spcBef>
          <a:spcPts val="600"/>
        </a:spcBef>
        <a:buFont typeface="Arial" pitchFamily="34" charset="0"/>
        <a:buChar char="•"/>
        <a:defRPr sz="9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935844" indent="-171422" algn="l" defTabSz="685777" rtl="0" eaLnBrk="1" latinLnBrk="0" hangingPunct="1">
        <a:spcBef>
          <a:spcPts val="600"/>
        </a:spcBef>
        <a:buFont typeface="Arial" pitchFamily="34" charset="0"/>
        <a:buChar char="•"/>
        <a:defRPr sz="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400220" indent="0" algn="l" defTabSz="685777" rtl="0" eaLnBrk="1" latinLnBrk="0" hangingPunct="1">
        <a:spcBef>
          <a:spcPct val="20000"/>
        </a:spcBef>
        <a:buFont typeface="Arial" pitchFamily="34" charset="0"/>
        <a:buNone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53" indent="-171445" algn="l" defTabSz="685777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7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6" algn="l" defTabSz="68577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77" algn="l" defTabSz="68577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65" algn="l" defTabSz="68577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55" algn="l" defTabSz="68577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41" algn="l" defTabSz="68577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32" algn="l" defTabSz="68577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20" algn="l" defTabSz="68577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10" algn="l" defTabSz="68577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 userDrawn="1">
          <p15:clr>
            <a:srgbClr val="F26B43"/>
          </p15:clr>
        </p15:guide>
        <p15:guide id="2" pos="33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10.xml"/><Relationship Id="rId1" Type="http://schemas.openxmlformats.org/officeDocument/2006/relationships/tags" Target="../tags/tag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469497" y="1219200"/>
            <a:ext cx="6557379" cy="1666626"/>
          </a:xfrm>
        </p:spPr>
        <p:txBody>
          <a:bodyPr/>
          <a:lstStyle/>
          <a:p>
            <a:r xmlns:a="http://schemas.openxmlformats.org/drawingml/2006/main">
              <a:rPr lang="ru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Модуль 5: Системы счисления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69497" y="3127609"/>
            <a:ext cx="5925246" cy="299001"/>
          </a:xfrm>
        </p:spPr>
        <p:txBody>
          <a:bodyPr/>
          <a:lstStyle/>
          <a:p>
            <a:r xmlns:a="http://schemas.openxmlformats.org/drawingml/2006/main">
              <a:rPr lang="ru" dirty="0">
                <a:solidFill>
                  <a:schemeClr val="bg2">
                    <a:lumMod val="40000"/>
                    <a:lumOff val="60000"/>
                  </a:schemeClr>
                </a:solidFill>
              </a:rPr>
              <a:t>Материалы для инструктора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9497" y="3809526"/>
            <a:ext cx="2368954" cy="902174"/>
          </a:xfrm>
        </p:spPr>
        <p:txBody>
          <a:bodyPr/>
          <a:lstStyle/>
          <a:p>
            <a:r xmlns:a="http://schemas.openxmlformats.org/drawingml/2006/main">
              <a:rPr lang="ru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Введение в сети v7.0 (ITN)</a:t>
            </a: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3650477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02AA8F8-1E43-384B-8982-C0BB94049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899"/>
            <a:ext cx="8345488" cy="731837"/>
          </a:xfrm>
        </p:spPr>
        <p:txBody>
          <a:bodyPr/>
          <a:lstStyle/>
          <a:p>
            <a:r xmlns:a="http://schemas.openxmlformats.org/drawingml/2006/main">
              <a:rPr lang="ru" sz="1600" dirty="0"/>
              <a:t>Двоичная система счисления. Преобразование десятичной системы </a:t>
            </a:r>
            <a:br xmlns:a="http://schemas.openxmlformats.org/drawingml/2006/main">
              <a:rPr lang="en-US" dirty="0"/>
            </a:br>
            <a:r xmlns:a="http://schemas.openxmlformats.org/drawingml/2006/main">
              <a:rPr lang="ru" sz="2400" dirty="0"/>
              <a:t>счисления в двоичную.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329901-EBC7-0747-A1C2-F937CA26E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8285" y="753957"/>
            <a:ext cx="8169608" cy="613657"/>
          </a:xfrm>
        </p:spPr>
        <p:txBody>
          <a:bodyPr/>
          <a:lstStyle/>
          <a:p>
            <a:pPr xmlns:a="http://schemas.openxmlformats.org/drawingml/2006/main" marL="0" indent="0" algn="l"/>
            <a:r xmlns:a="http://schemas.openxmlformats.org/drawingml/2006/main">
              <a:rPr lang="ru" sz="1600" dirty="0">
                <a:solidFill>
                  <a:srgbClr val="000000"/>
                </a:solidFill>
              </a:rPr>
              <a:t>Таблица двоичных позиционных значений полезна для преобразования десятичного адреса IPv4 с точками в двоичный формат.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CD84704-3B8B-8A4B-8934-63877DA7F66D}"/>
              </a:ext>
            </a:extLst>
          </p:cNvPr>
          <p:cNvSpPr txBox="1"/>
          <p:nvPr/>
        </p:nvSpPr>
        <p:spPr>
          <a:xfrm>
            <a:off x="499729" y="1453629"/>
            <a:ext cx="3831202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xmlns:a="http://schemas.openxmlformats.org/drawingml/2006/main" marL="431860" lvl="2" indent="-285750">
              <a:buFont typeface="Arial" panose="020B0604020202020204" pitchFamily="34" charset="0"/>
              <a:buChar char="•"/>
            </a:pPr>
            <a:r xmlns:a="http://schemas.openxmlformats.org/drawingml/2006/main">
              <a:rPr lang="ru" sz="1400" dirty="0">
                <a:solidFill>
                  <a:srgbClr val="000000"/>
                </a:solidFill>
              </a:rPr>
              <a:t>Начните с позиции 128 (старший бит). Десятичное число октета (n) равно или больше 128?</a:t>
            </a:r>
          </a:p>
          <a:p>
            <a:pPr xmlns:a="http://schemas.openxmlformats.org/drawingml/2006/main" marL="431860" lvl="2" indent="-285750">
              <a:buFont typeface="Arial" panose="020B0604020202020204" pitchFamily="34" charset="0"/>
              <a:buChar char="•"/>
            </a:pPr>
            <a:r xmlns:a="http://schemas.openxmlformats.org/drawingml/2006/main">
              <a:rPr lang="ru" sz="1400" dirty="0">
                <a:solidFill>
                  <a:srgbClr val="000000"/>
                </a:solidFill>
              </a:rPr>
              <a:t>Если нет, запишите двоичный 0 в позиционное значение 128 и перейдите к позиционному значению 64.</a:t>
            </a:r>
          </a:p>
          <a:p>
            <a:pPr xmlns:a="http://schemas.openxmlformats.org/drawingml/2006/main" marL="431860" lvl="2" indent="-285750">
              <a:buFont typeface="Arial" panose="020B0604020202020204" pitchFamily="34" charset="0"/>
              <a:buChar char="•"/>
            </a:pPr>
            <a:r xmlns:a="http://schemas.openxmlformats.org/drawingml/2006/main">
              <a:rPr lang="ru" sz="1400" dirty="0">
                <a:solidFill>
                  <a:srgbClr val="000000"/>
                </a:solidFill>
              </a:rPr>
              <a:t>Если да, запишите двоичную 1 в позиционное значение 128, вычтите 128 из десятичного числа и перейдите к позиционному значению 64.</a:t>
            </a:r>
          </a:p>
          <a:p>
            <a:pPr xmlns:a="http://schemas.openxmlformats.org/drawingml/2006/main" marL="431860" lvl="2" indent="-285750">
              <a:buFont typeface="Arial" panose="020B0604020202020204" pitchFamily="34" charset="0"/>
              <a:buChar char="•"/>
            </a:pPr>
            <a:r xmlns:a="http://schemas.openxmlformats.org/drawingml/2006/main">
              <a:rPr lang="ru" sz="1400" dirty="0">
                <a:solidFill>
                  <a:srgbClr val="000000"/>
                </a:solidFill>
              </a:rPr>
              <a:t>Повторите эти шаги для 1-го позиционного значения.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5B9CF60-26BD-2A4F-84D1-1606E76548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0930" y="1383647"/>
            <a:ext cx="4680513" cy="2806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546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02AA8F8-1E43-384B-8982-C0BB94049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899"/>
            <a:ext cx="8345488" cy="731837"/>
          </a:xfrm>
        </p:spPr>
        <p:txBody>
          <a:bodyPr/>
          <a:lstStyle/>
          <a:p>
            <a:r xmlns:a="http://schemas.openxmlformats.org/drawingml/2006/main">
              <a:rPr lang="ru" sz="2400" dirty="0"/>
              <a:t>Пример преобразования </a:t>
            </a:r>
            <a:r xmlns:a="http://schemas.openxmlformats.org/drawingml/2006/main">
              <a:rPr lang="ru" sz="1600" dirty="0"/>
              <a:t>десятичной системы счисления в двоичную</a:t>
            </a:r>
            <a:br xmlns:a="http://schemas.openxmlformats.org/drawingml/2006/main">
              <a:rPr lang="en-US" dirty="0"/>
            </a:b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0E0F311-4D33-514A-9143-27C3742AEF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661" y="786907"/>
            <a:ext cx="8280057" cy="448354"/>
          </a:xfrm>
        </p:spPr>
        <p:txBody>
          <a:bodyPr/>
          <a:lstStyle/>
          <a:p>
            <a:pPr xmlns:a="http://schemas.openxmlformats.org/drawingml/2006/main" marL="342900" indent="-342900" algn="l">
              <a:buFont typeface="Arial" panose="020B0604020202020204" pitchFamily="34" charset="0"/>
              <a:buChar char="•"/>
            </a:pPr>
            <a:r xmlns:a="http://schemas.openxmlformats.org/drawingml/2006/main">
              <a:rPr lang="ru" dirty="0">
                <a:solidFill>
                  <a:srgbClr val="000000"/>
                </a:solidFill>
              </a:rPr>
              <a:t>Преобразовать десятичное число 168 в двоичное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84FBDCB-1E6D-BB46-BF05-F3AEE9F9019F}"/>
              </a:ext>
            </a:extLst>
          </p:cNvPr>
          <p:cNvSpPr txBox="1"/>
          <p:nvPr/>
        </p:nvSpPr>
        <p:spPr>
          <a:xfrm>
            <a:off x="1720182" y="1235260"/>
            <a:ext cx="5134291" cy="24622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 xmlns:a="http://schemas.openxmlformats.org/drawingml/2006/main">
              <a:rPr lang="ru" sz="1400" dirty="0">
                <a:solidFill>
                  <a:srgbClr val="000000"/>
                </a:solidFill>
              </a:rPr>
              <a:t>168 &gt; 128?</a:t>
            </a:r>
          </a:p>
          <a:p>
            <a:pPr xmlns:a="http://schemas.openxmlformats.org/drawingml/2006/main" marL="285750" indent="-285750">
              <a:buFontTx/>
              <a:buChar char="-"/>
            </a:pPr>
            <a:r xmlns:a="http://schemas.openxmlformats.org/drawingml/2006/main">
              <a:rPr lang="ru" sz="1400" dirty="0">
                <a:solidFill>
                  <a:srgbClr val="000000"/>
                </a:solidFill>
              </a:rPr>
              <a:t>Да, введите 1 в позицию 128 и вычтите 128 (168-128=40)</a:t>
            </a:r>
          </a:p>
          <a:p>
            <a:r xmlns:a="http://schemas.openxmlformats.org/drawingml/2006/main">
              <a:rPr lang="ru" sz="1400" dirty="0">
                <a:solidFill>
                  <a:srgbClr val="000000"/>
                </a:solidFill>
              </a:rPr>
              <a:t>40 &gt; 64?</a:t>
            </a:r>
          </a:p>
          <a:p>
            <a:pPr xmlns:a="http://schemas.openxmlformats.org/drawingml/2006/main" marL="285750" indent="-285750">
              <a:buFontTx/>
              <a:buChar char="-"/>
            </a:pPr>
            <a:r xmlns:a="http://schemas.openxmlformats.org/drawingml/2006/main">
              <a:rPr lang="ru" sz="1400" dirty="0">
                <a:solidFill>
                  <a:srgbClr val="000000"/>
                </a:solidFill>
              </a:rPr>
              <a:t>Нет, введите 0 в позицию 64 и продолжайте</a:t>
            </a:r>
          </a:p>
          <a:p>
            <a:r xmlns:a="http://schemas.openxmlformats.org/drawingml/2006/main">
              <a:rPr lang="ru" sz="1400" dirty="0">
                <a:solidFill>
                  <a:srgbClr val="000000"/>
                </a:solidFill>
              </a:rPr>
              <a:t>40 &gt; 32?</a:t>
            </a:r>
          </a:p>
          <a:p>
            <a:pPr xmlns:a="http://schemas.openxmlformats.org/drawingml/2006/main" marL="285750" indent="-285750">
              <a:buFontTx/>
              <a:buChar char="-"/>
            </a:pPr>
            <a:r xmlns:a="http://schemas.openxmlformats.org/drawingml/2006/main">
              <a:rPr lang="ru" sz="1400" dirty="0">
                <a:solidFill>
                  <a:srgbClr val="000000"/>
                </a:solidFill>
              </a:rPr>
              <a:t>Да, введите 1 в позицию 32 и вычтите 32 (40-32=8)</a:t>
            </a:r>
          </a:p>
          <a:p>
            <a:r xmlns:a="http://schemas.openxmlformats.org/drawingml/2006/main">
              <a:rPr lang="ru" sz="1400" dirty="0">
                <a:solidFill>
                  <a:srgbClr val="000000"/>
                </a:solidFill>
              </a:rPr>
              <a:t>8 &gt; 16?</a:t>
            </a:r>
          </a:p>
          <a:p>
            <a:pPr xmlns:a="http://schemas.openxmlformats.org/drawingml/2006/main" marL="285750" indent="-285750">
              <a:buFontTx/>
              <a:buChar char="-"/>
            </a:pPr>
            <a:r xmlns:a="http://schemas.openxmlformats.org/drawingml/2006/main">
              <a:rPr lang="ru" sz="1400" dirty="0">
                <a:solidFill>
                  <a:srgbClr val="000000"/>
                </a:solidFill>
              </a:rPr>
              <a:t>Нет, введите 0 в 16-й позиции и продолжайте</a:t>
            </a:r>
          </a:p>
          <a:p>
            <a:r xmlns:a="http://schemas.openxmlformats.org/drawingml/2006/main">
              <a:rPr lang="ru" sz="1400" dirty="0">
                <a:solidFill>
                  <a:srgbClr val="000000"/>
                </a:solidFill>
              </a:rPr>
              <a:t>8 &gt; 8?</a:t>
            </a:r>
          </a:p>
          <a:p>
            <a:pPr xmlns:a="http://schemas.openxmlformats.org/drawingml/2006/main" marL="285750" indent="-285750">
              <a:buFontTx/>
              <a:buChar char="-"/>
            </a:pPr>
            <a:r xmlns:a="http://schemas.openxmlformats.org/drawingml/2006/main">
              <a:rPr lang="ru" sz="1400" dirty="0">
                <a:solidFill>
                  <a:srgbClr val="000000"/>
                </a:solidFill>
              </a:rPr>
              <a:t>Равно. Введите 1 в позицию 8 и вычтите 8 (8-8=0)</a:t>
            </a:r>
          </a:p>
          <a:p>
            <a:r xmlns:a="http://schemas.openxmlformats.org/drawingml/2006/main">
              <a:rPr lang="ru" sz="1400" dirty="0">
                <a:solidFill>
                  <a:srgbClr val="000000"/>
                </a:solidFill>
              </a:rPr>
              <a:t>Значений не осталось. Введите 0 в оставшиеся двоичные позиции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CE0BC4F-4A15-D942-ABB8-2C9AD7326B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8376779"/>
              </p:ext>
            </p:extLst>
          </p:nvPr>
        </p:nvGraphicFramePr>
        <p:xfrm>
          <a:off x="1524000" y="3720643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174530668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77926051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425796907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93959350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62465465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6835414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298863818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7994698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xmlns:a="http://schemas.openxmlformats.org/drawingml/2006/main" algn="ctr"/>
                      <a:r xmlns:a="http://schemas.openxmlformats.org/drawingml/2006/main">
                        <a:rPr lang="ru" dirty="0"/>
                        <a:t>128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xmlns:a="http://schemas.openxmlformats.org/drawingml/2006/main" algn="ctr"/>
                      <a:r xmlns:a="http://schemas.openxmlformats.org/drawingml/2006/main">
                        <a:rPr lang="ru" dirty="0"/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xmlns:a="http://schemas.openxmlformats.org/drawingml/2006/main" algn="ctr"/>
                      <a:r xmlns:a="http://schemas.openxmlformats.org/drawingml/2006/main">
                        <a:rPr lang="ru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xmlns:a="http://schemas.openxmlformats.org/drawingml/2006/main" algn="ctr"/>
                      <a:r xmlns:a="http://schemas.openxmlformats.org/drawingml/2006/main">
                        <a:rPr lang="ru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xmlns:a="http://schemas.openxmlformats.org/drawingml/2006/main" algn="ctr"/>
                      <a:r xmlns:a="http://schemas.openxmlformats.org/drawingml/2006/main">
                        <a:rPr lang="ru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xmlns:a="http://schemas.openxmlformats.org/drawingml/2006/main" algn="ctr"/>
                      <a:r xmlns:a="http://schemas.openxmlformats.org/drawingml/2006/main">
                        <a:rPr lang="ru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xmlns:a="http://schemas.openxmlformats.org/drawingml/2006/main" algn="ctr"/>
                      <a:r xmlns:a="http://schemas.openxmlformats.org/drawingml/2006/main">
                        <a:rPr lang="ru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xmlns:a="http://schemas.openxmlformats.org/drawingml/2006/main" algn="ctr"/>
                      <a:r xmlns:a="http://schemas.openxmlformats.org/drawingml/2006/main">
                        <a:rPr lang="ru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20208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xmlns:a="http://schemas.openxmlformats.org/drawingml/2006/main" algn="ctr"/>
                      <a:r xmlns:a="http://schemas.openxmlformats.org/drawingml/2006/main">
                        <a:rPr lang="r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xmlns:a="http://schemas.openxmlformats.org/drawingml/2006/main" algn="ctr"/>
                      <a:r xmlns:a="http://schemas.openxmlformats.org/drawingml/2006/main">
                        <a:rPr lang="r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xmlns:a="http://schemas.openxmlformats.org/drawingml/2006/main" algn="ctr"/>
                      <a:r xmlns:a="http://schemas.openxmlformats.org/drawingml/2006/main">
                        <a:rPr lang="r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xmlns:a="http://schemas.openxmlformats.org/drawingml/2006/main" algn="ctr"/>
                      <a:r xmlns:a="http://schemas.openxmlformats.org/drawingml/2006/main">
                        <a:rPr lang="r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xmlns:a="http://schemas.openxmlformats.org/drawingml/2006/main" algn="ctr"/>
                      <a:r xmlns:a="http://schemas.openxmlformats.org/drawingml/2006/main">
                        <a:rPr lang="r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xmlns:a="http://schemas.openxmlformats.org/drawingml/2006/main" algn="ctr"/>
                      <a:r xmlns:a="http://schemas.openxmlformats.org/drawingml/2006/main">
                        <a:rPr lang="r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xmlns:a="http://schemas.openxmlformats.org/drawingml/2006/main" algn="ctr"/>
                      <a:r xmlns:a="http://schemas.openxmlformats.org/drawingml/2006/main">
                        <a:rPr lang="r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xmlns:a="http://schemas.openxmlformats.org/drawingml/2006/main" algn="ctr"/>
                      <a:r xmlns:a="http://schemas.openxmlformats.org/drawingml/2006/main">
                        <a:rPr lang="r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0646200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CF774CF2-89D3-0F49-8952-FA53BF5E2107}"/>
              </a:ext>
            </a:extLst>
          </p:cNvPr>
          <p:cNvSpPr txBox="1"/>
          <p:nvPr/>
        </p:nvSpPr>
        <p:spPr>
          <a:xfrm>
            <a:off x="2741421" y="4462323"/>
            <a:ext cx="37465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 xmlns:a="http://schemas.openxmlformats.org/drawingml/2006/main">
              <a:rPr lang="ru" sz="1400" dirty="0"/>
              <a:t>Десятичное число 168 в двоичной системе записывается как 10101000.</a:t>
            </a:r>
          </a:p>
        </p:txBody>
      </p:sp>
    </p:spTree>
    <p:extLst>
      <p:ext uri="{BB962C8B-B14F-4D97-AF65-F5344CB8AC3E}">
        <p14:creationId xmlns:p14="http://schemas.microsoft.com/office/powerpoint/2010/main" val="1580804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02AA8F8-1E43-384B-8982-C0BB94049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899"/>
            <a:ext cx="8345488" cy="731837"/>
          </a:xfrm>
        </p:spPr>
        <p:txBody>
          <a:bodyPr/>
          <a:lstStyle/>
          <a:p>
            <a:r xmlns:a="http://schemas.openxmlformats.org/drawingml/2006/main">
              <a:rPr lang="ru" sz="1600" dirty="0"/>
              <a:t>Двоичная система счисления </a:t>
            </a:r>
            <a:br xmlns:a="http://schemas.openxmlformats.org/drawingml/2006/main">
              <a:rPr lang="en-US" dirty="0"/>
            </a:br>
            <a:r xmlns:a="http://schemas.openxmlformats.org/drawingml/2006/main">
              <a:rPr lang="ru" sz="2400" dirty="0"/>
              <a:t>IPv4-адресов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56F18A1-5638-1542-BEEF-C029A45183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662" y="861238"/>
            <a:ext cx="8280057" cy="1069162"/>
          </a:xfrm>
        </p:spPr>
        <p:txBody>
          <a:bodyPr/>
          <a:lstStyle/>
          <a:p>
            <a:pPr xmlns:a="http://schemas.openxmlformats.org/drawingml/2006/main" marL="342900" indent="-342900" algn="l">
              <a:buFont typeface="Arial" panose="020B0604020202020204" pitchFamily="34" charset="0"/>
              <a:buChar char="•"/>
            </a:pPr>
            <a:r xmlns:a="http://schemas.openxmlformats.org/drawingml/2006/main">
              <a:rPr lang="ru" sz="1800" dirty="0">
                <a:solidFill>
                  <a:srgbClr val="000000"/>
                </a:solidFill>
              </a:rPr>
              <a:t>Маршрутизаторы и компьютеры понимают только двоичную систему, в то время как люди работают с десятичной. Важно, чтобы вы получили полное представление об этих двух системах исчисления и о том, как они используются в сетях.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20D8357-5E16-E046-963D-9D92DCC36B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368" y="2027902"/>
            <a:ext cx="7803263" cy="1995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221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6425" y="1788160"/>
            <a:ext cx="7848344" cy="929640"/>
          </a:xfrm>
        </p:spPr>
        <p:txBody>
          <a:bodyPr/>
          <a:lstStyle/>
          <a:p>
            <a:r xmlns:a="http://schemas.openxmlformats.org/drawingml/2006/main">
              <a:rPr lang="ru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5.2 Шестнадцатеричная система счисления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19359580"/>
      </p:ext>
    </p:extLst>
  </p:cSld>
  <p:clrMapOvr>
    <a:masterClrMapping/>
  </p:clrMapOvr>
  <p:transition spd="slow">
    <p:wip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02AA8F8-1E43-384B-8982-C0BB94049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899"/>
            <a:ext cx="8345488" cy="731837"/>
          </a:xfrm>
        </p:spPr>
        <p:txBody>
          <a:bodyPr/>
          <a:lstStyle/>
          <a:p>
            <a:r xmlns:a="http://schemas.openxmlformats.org/drawingml/2006/main">
              <a:rPr lang="ru" sz="1600" dirty="0"/>
              <a:t>Шестнадцатеричная система счисления </a:t>
            </a:r>
            <a:br xmlns:a="http://schemas.openxmlformats.org/drawingml/2006/main">
              <a:rPr lang="en-US" dirty="0"/>
            </a:br>
            <a:r xmlns:a="http://schemas.openxmlformats.org/drawingml/2006/main">
              <a:rPr lang="ru" sz="2400" dirty="0"/>
              <a:t>Шестнадцатеричные и IPv6-адреса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5B2D937-4573-8C4B-B077-4E01156C52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663" y="763736"/>
            <a:ext cx="3331794" cy="3657998"/>
          </a:xfrm>
        </p:spPr>
        <p:txBody>
          <a:bodyPr/>
          <a:lstStyle/>
          <a:p>
            <a:pPr xmlns:a="http://schemas.openxmlformats.org/drawingml/2006/main" marL="342900" indent="-342900" algn="l">
              <a:buFont typeface="Arial" panose="020B0604020202020204" pitchFamily="34" charset="0"/>
              <a:buChar char="•"/>
            </a:pPr>
            <a:r xmlns:a="http://schemas.openxmlformats.org/drawingml/2006/main">
              <a:rPr lang="ru" sz="1600" dirty="0">
                <a:solidFill>
                  <a:srgbClr val="000000"/>
                </a:solidFill>
              </a:rPr>
              <a:t>Чтобы понимать адреса IPv6, необходимо уметь преобразовывать шестнадцатеричные числа в десятичные и наоборот.</a:t>
            </a:r>
          </a:p>
          <a:p>
            <a:pPr xmlns:a="http://schemas.openxmlformats.org/drawingml/2006/main" marL="342900" indent="-342900" algn="l">
              <a:buFont typeface="Arial" panose="020B0604020202020204" pitchFamily="34" charset="0"/>
              <a:buChar char="•"/>
            </a:pPr>
            <a:r xmlns:a="http://schemas.openxmlformats.org/drawingml/2006/main">
              <a:rPr lang="ru" sz="1600" dirty="0">
                <a:solidFill>
                  <a:srgbClr val="000000"/>
                </a:solidFill>
              </a:rPr>
              <a:t>Шестнадцатеричная система счисления — это система счисления с основанием шестнадцать, в которой используются цифры от 0 до 9 и буквы от A до F.</a:t>
            </a:r>
          </a:p>
          <a:p>
            <a:pPr xmlns:a="http://schemas.openxmlformats.org/drawingml/2006/main" marL="342900" indent="-342900" algn="l">
              <a:buFont typeface="Arial" panose="020B0604020202020204" pitchFamily="34" charset="0"/>
              <a:buChar char="•"/>
            </a:pPr>
            <a:r xmlns:a="http://schemas.openxmlformats.org/drawingml/2006/main">
              <a:rPr lang="ru" sz="1600" dirty="0">
                <a:solidFill>
                  <a:srgbClr val="000000"/>
                </a:solidFill>
              </a:rPr>
              <a:t>Проще выразить значение в виде одной шестнадцатеричной цифры, чем в виде четырех двоичных бит.</a:t>
            </a:r>
          </a:p>
          <a:p>
            <a:pPr xmlns:a="http://schemas.openxmlformats.org/drawingml/2006/main" marL="342900" indent="-342900" algn="l">
              <a:buFont typeface="Arial" panose="020B0604020202020204" pitchFamily="34" charset="0"/>
              <a:buChar char="•"/>
            </a:pPr>
            <a:r xmlns:a="http://schemas.openxmlformats.org/drawingml/2006/main">
              <a:rPr lang="ru" sz="1600" dirty="0">
                <a:solidFill>
                  <a:srgbClr val="000000"/>
                </a:solidFill>
              </a:rPr>
              <a:t>Шестнадцатеричное представление используется для представления адресов IPv6 и MAC-адресов.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1843AE3-D03A-144A-9406-49FB46A73B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0337" y="763736"/>
            <a:ext cx="4699000" cy="313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6315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02AA8F8-1E43-384B-8982-C0BB94049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899"/>
            <a:ext cx="8345488" cy="731837"/>
          </a:xfrm>
        </p:spPr>
        <p:txBody>
          <a:bodyPr/>
          <a:lstStyle/>
          <a:p>
            <a:r xmlns:a="http://schemas.openxmlformats.org/drawingml/2006/main">
              <a:rPr lang="ru" sz="1600" dirty="0"/>
              <a:t>Шестнадцатеричная система счисления </a:t>
            </a:r>
            <a:br xmlns:a="http://schemas.openxmlformats.org/drawingml/2006/main">
              <a:rPr lang="en-US" dirty="0"/>
            </a:br>
            <a:r xmlns:a="http://schemas.openxmlformats.org/drawingml/2006/main">
              <a:rPr lang="ru" sz="2400" dirty="0"/>
              <a:t>Шестнадцатеричные и IPv6-адреса (продолжение)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5B2D937-4573-8C4B-B077-4E01156C52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663" y="763736"/>
            <a:ext cx="3331794" cy="3657998"/>
          </a:xfrm>
        </p:spPr>
        <p:txBody>
          <a:bodyPr/>
          <a:lstStyle/>
          <a:p>
            <a:pPr xmlns:a="http://schemas.openxmlformats.org/drawingml/2006/main" marL="342900" indent="-342900" algn="l">
              <a:buFont typeface="Arial" panose="020B0604020202020204" pitchFamily="34" charset="0"/>
              <a:buChar char="•"/>
            </a:pPr>
            <a:r xmlns:a="http://schemas.openxmlformats.org/drawingml/2006/main">
              <a:rPr lang="ru" sz="1600" dirty="0">
                <a:solidFill>
                  <a:srgbClr val="000000"/>
                </a:solidFill>
              </a:rPr>
              <a:t>Адреса IPv6 имеют длину 128 бит. Каждые 4 бита представлены одной шестнадцатеричной цифрой. Это делает адрес IPv6 в общей сложности 32 шестнадцатеричными значениями.</a:t>
            </a:r>
          </a:p>
          <a:p>
            <a:pPr xmlns:a="http://schemas.openxmlformats.org/drawingml/2006/main" marL="342900" indent="-342900" algn="l">
              <a:buFont typeface="Arial" panose="020B0604020202020204" pitchFamily="34" charset="0"/>
              <a:buChar char="•"/>
            </a:pPr>
            <a:r xmlns:a="http://schemas.openxmlformats.org/drawingml/2006/main">
              <a:rPr lang="ru" sz="1600" dirty="0">
                <a:solidFill>
                  <a:srgbClr val="000000"/>
                </a:solidFill>
              </a:rPr>
              <a:t>На рисунке показан предпочтительный метод записи адреса IPv6, где каждый символ X представляет четыре шестнадцатеричных значения.</a:t>
            </a:r>
          </a:p>
          <a:p>
            <a:pPr xmlns:a="http://schemas.openxmlformats.org/drawingml/2006/main" marL="342900" indent="-342900" algn="l">
              <a:buFont typeface="Arial" panose="020B0604020202020204" pitchFamily="34" charset="0"/>
              <a:buChar char="•"/>
            </a:pPr>
            <a:r xmlns:a="http://schemas.openxmlformats.org/drawingml/2006/main">
              <a:rPr lang="ru" sz="1600" dirty="0">
                <a:solidFill>
                  <a:srgbClr val="000000"/>
                </a:solidFill>
              </a:rPr>
              <a:t>Каждая группа из четырех шестнадцатеричных символов называется </a:t>
            </a:r>
            <a:r xmlns:a="http://schemas.openxmlformats.org/drawingml/2006/main">
              <a:rPr lang="ru" sz="1600" dirty="0" err="1">
                <a:solidFill>
                  <a:srgbClr val="000000"/>
                </a:solidFill>
              </a:rPr>
              <a:t>гекстетом </a:t>
            </a:r>
            <a:r xmlns:a="http://schemas.openxmlformats.org/drawingml/2006/main">
              <a:rPr lang="ru" sz="1600" dirty="0">
                <a:solidFill>
                  <a:srgbClr val="000000"/>
                </a:solidFill>
              </a:rPr>
              <a:t>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F7C18F6-5C91-FD4A-8ADF-670AFB37CB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88422" y="949381"/>
            <a:ext cx="4859344" cy="3244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3823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02AA8F8-1E43-384B-8982-C0BB94049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899"/>
            <a:ext cx="8345488" cy="731837"/>
          </a:xfrm>
        </p:spPr>
        <p:txBody>
          <a:bodyPr/>
          <a:lstStyle/>
          <a:p>
            <a:r xmlns:a="http://schemas.openxmlformats.org/drawingml/2006/main">
              <a:rPr lang="ru" sz="1600" dirty="0"/>
              <a:t>о шестнадцатеричной системе счисления </a:t>
            </a:r>
            <a:br xmlns:a="http://schemas.openxmlformats.org/drawingml/2006/main">
              <a:rPr lang="en-US" dirty="0"/>
            </a:br>
            <a:r xmlns:a="http://schemas.openxmlformats.org/drawingml/2006/main">
              <a:rPr lang="ru" sz="2400" dirty="0"/>
              <a:t>– Преобразование между шестнадцатеричной и десятичной системами счисления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483787F-4E15-4F85-A3D6-7443E22566A5}"/>
              </a:ext>
            </a:extLst>
          </p:cNvPr>
          <p:cNvSpPr/>
          <p:nvPr/>
        </p:nvSpPr>
        <p:spPr>
          <a:xfrm>
            <a:off x="182390" y="1094422"/>
            <a:ext cx="816309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xmlns:a="http://schemas.openxmlformats.org/drawingml/2006/main" marL="57150" indent="0">
              <a:buNone/>
            </a:pPr>
            <a:r xmlns:a="http://schemas.openxmlformats.org/drawingml/2006/main">
              <a:rPr lang="ru" dirty="0"/>
              <a:t>В этом видео будут рассмотрены следующие темы:</a:t>
            </a:r>
          </a:p>
          <a:p>
            <a:pPr marL="57150" indent="0">
              <a:buNone/>
            </a:pPr>
            <a:endParaRPr lang="en-US" dirty="0"/>
          </a:p>
          <a:p>
            <a:pPr xmlns:a="http://schemas.openxmlformats.org/drawingml/2006/main" marL="285750" indent="-285750">
              <a:buFont typeface="Arial" panose="020B0604020202020204" pitchFamily="34" charset="0"/>
              <a:buChar char="•"/>
            </a:pPr>
            <a:r xmlns:a="http://schemas.openxmlformats.org/drawingml/2006/main">
              <a:rPr lang="ru" dirty="0"/>
              <a:t>Характеристики шестнадцатеричной системы счисления</a:t>
            </a:r>
          </a:p>
          <a:p>
            <a:pPr xmlns:a="http://schemas.openxmlformats.org/drawingml/2006/main" marL="285750" indent="-285750">
              <a:buFont typeface="Arial" panose="020B0604020202020204" pitchFamily="34" charset="0"/>
              <a:buChar char="•"/>
            </a:pPr>
            <a:r xmlns:a="http://schemas.openxmlformats.org/drawingml/2006/main">
              <a:rPr lang="ru" dirty="0"/>
              <a:t>Преобразование из шестнадцатеричной системы в десятичную</a:t>
            </a:r>
          </a:p>
          <a:p>
            <a:pPr xmlns:a="http://schemas.openxmlformats.org/drawingml/2006/main" marL="285750" indent="-285750">
              <a:buFont typeface="Arial" panose="020B0604020202020204" pitchFamily="34" charset="0"/>
              <a:buChar char="•"/>
            </a:pPr>
            <a:r xmlns:a="http://schemas.openxmlformats.org/drawingml/2006/main">
              <a:rPr lang="ru" dirty="0"/>
              <a:t>Преобразование из десятеричной системы в шестнадцатеричную</a:t>
            </a:r>
          </a:p>
        </p:txBody>
      </p:sp>
    </p:spTree>
    <p:extLst>
      <p:ext uri="{BB962C8B-B14F-4D97-AF65-F5344CB8AC3E}">
        <p14:creationId xmlns:p14="http://schemas.microsoft.com/office/powerpoint/2010/main" val="3519709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02AA8F8-1E43-384B-8982-C0BB94049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899"/>
            <a:ext cx="8345488" cy="731837"/>
          </a:xfrm>
        </p:spPr>
        <p:txBody>
          <a:bodyPr/>
          <a:lstStyle/>
          <a:p>
            <a:r xmlns:a="http://schemas.openxmlformats.org/drawingml/2006/main">
              <a:rPr lang="ru" sz="1600" dirty="0"/>
              <a:t>Шестнадцатеричная система счисления. </a:t>
            </a:r>
            <a:br xmlns:a="http://schemas.openxmlformats.org/drawingml/2006/main">
              <a:rPr lang="en-US" dirty="0"/>
            </a:br>
            <a:r xmlns:a="http://schemas.openxmlformats.org/drawingml/2006/main">
              <a:rPr lang="ru" sz="2400" dirty="0"/>
              <a:t>Преобразование десятичных чисел в шестнадцатеричные.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6BDE01-7B44-5940-8AE9-3A778D310F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662" y="850605"/>
            <a:ext cx="8280057" cy="3571129"/>
          </a:xfrm>
        </p:spPr>
        <p:txBody>
          <a:bodyPr/>
          <a:lstStyle/>
          <a:p>
            <a:pPr xmlns:a="http://schemas.openxmlformats.org/drawingml/2006/main" algn="l"/>
            <a:r xmlns:a="http://schemas.openxmlformats.org/drawingml/2006/main">
              <a:rPr lang="ru" sz="1600" dirty="0">
                <a:solidFill>
                  <a:srgbClr val="000000"/>
                </a:solidFill>
              </a:rPr>
              <a:t>Чтобы преобразовать десятичные числа в шестнадцатеричные значения, выполните следующие действия:</a:t>
            </a:r>
          </a:p>
          <a:p>
            <a:pPr xmlns:a="http://schemas.openxmlformats.org/drawingml/2006/main" marL="285750" indent="-285750" algn="l">
              <a:buFont typeface="Arial" panose="020B0604020202020204" pitchFamily="34" charset="0"/>
              <a:buChar char="•"/>
            </a:pPr>
            <a:r xmlns:a="http://schemas.openxmlformats.org/drawingml/2006/main">
              <a:rPr lang="ru" sz="1600" dirty="0">
                <a:solidFill>
                  <a:srgbClr val="000000"/>
                </a:solidFill>
              </a:rPr>
              <a:t>Преобразуйте десятичное число в 8-битные двоичные строки.</a:t>
            </a:r>
          </a:p>
          <a:p>
            <a:pPr xmlns:a="http://schemas.openxmlformats.org/drawingml/2006/main" marL="285750" indent="-285750" algn="l">
              <a:buFont typeface="Arial" panose="020B0604020202020204" pitchFamily="34" charset="0"/>
              <a:buChar char="•"/>
            </a:pPr>
            <a:r xmlns:a="http://schemas.openxmlformats.org/drawingml/2006/main">
              <a:rPr lang="ru" sz="1600" dirty="0">
                <a:solidFill>
                  <a:srgbClr val="000000"/>
                </a:solidFill>
              </a:rPr>
              <a:t>Разделите двоичные строки на группы по четыре, начиная с крайней правой позиции.</a:t>
            </a:r>
          </a:p>
          <a:p>
            <a:pPr xmlns:a="http://schemas.openxmlformats.org/drawingml/2006/main" marL="285750" indent="-285750" algn="l">
              <a:buFont typeface="Arial" panose="020B0604020202020204" pitchFamily="34" charset="0"/>
              <a:buChar char="•"/>
            </a:pPr>
            <a:r xmlns:a="http://schemas.openxmlformats.org/drawingml/2006/main">
              <a:rPr lang="ru" sz="1600" dirty="0">
                <a:solidFill>
                  <a:srgbClr val="000000"/>
                </a:solidFill>
              </a:rPr>
              <a:t>Преобразуйте каждые четыре двоичных числа в эквивалентную им шестнадцатеричную цифру.</a:t>
            </a:r>
          </a:p>
          <a:p>
            <a:pPr algn="l"/>
            <a:endParaRPr lang="en-US" sz="1600" dirty="0">
              <a:solidFill>
                <a:srgbClr val="000000"/>
              </a:solidFill>
            </a:endParaRPr>
          </a:p>
          <a:p>
            <a:pPr xmlns:a="http://schemas.openxmlformats.org/drawingml/2006/main" algn="l"/>
            <a:r xmlns:a="http://schemas.openxmlformats.org/drawingml/2006/main">
              <a:rPr lang="ru" sz="1600" dirty="0">
                <a:solidFill>
                  <a:srgbClr val="000000"/>
                </a:solidFill>
              </a:rPr>
              <a:t>Например, 168 преобразуется в шестнадцатеричное число с помощью трехэтапного процесса.</a:t>
            </a:r>
          </a:p>
          <a:p>
            <a:pPr xmlns:a="http://schemas.openxmlformats.org/drawingml/2006/main" marL="285750" indent="-285750" algn="l">
              <a:buFont typeface="Arial" panose="020B0604020202020204" pitchFamily="34" charset="0"/>
              <a:buChar char="•"/>
            </a:pPr>
            <a:r xmlns:a="http://schemas.openxmlformats.org/drawingml/2006/main">
              <a:rPr lang="ru" sz="1600" dirty="0">
                <a:solidFill>
                  <a:srgbClr val="000000"/>
                </a:solidFill>
              </a:rPr>
              <a:t>168 в двоичной системе — это 10101000.</a:t>
            </a:r>
          </a:p>
          <a:p>
            <a:pPr xmlns:a="http://schemas.openxmlformats.org/drawingml/2006/main" marL="285750" indent="-285750" algn="l">
              <a:buFont typeface="Arial" panose="020B0604020202020204" pitchFamily="34" charset="0"/>
              <a:buChar char="•"/>
            </a:pPr>
            <a:r xmlns:a="http://schemas.openxmlformats.org/drawingml/2006/main">
              <a:rPr lang="ru" sz="1600" dirty="0">
                <a:solidFill>
                  <a:srgbClr val="000000"/>
                </a:solidFill>
              </a:rPr>
              <a:t>10101000 в двух группах по четыре двоичных цифры — это 1010 и 1000.</a:t>
            </a:r>
          </a:p>
          <a:p>
            <a:pPr xmlns:a="http://schemas.openxmlformats.org/drawingml/2006/main" marL="285750" indent="-285750" algn="l">
              <a:buFont typeface="Arial" panose="020B0604020202020204" pitchFamily="34" charset="0"/>
              <a:buChar char="•"/>
            </a:pPr>
            <a:r xmlns:a="http://schemas.openxmlformats.org/drawingml/2006/main">
              <a:rPr lang="ru" sz="1600" dirty="0">
                <a:solidFill>
                  <a:srgbClr val="000000"/>
                </a:solidFill>
              </a:rPr>
              <a:t>1010 — это шестнадцатеричное число A, а 1000 — это шестнадцатеричное число 8, поэтому 168 — это A8 в шестнадцатеричном формате.</a:t>
            </a:r>
          </a:p>
          <a:p>
            <a:pPr algn="l"/>
            <a:endParaRPr lang="en-US" sz="1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3093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02AA8F8-1E43-384B-8982-C0BB94049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899"/>
            <a:ext cx="8345488" cy="731837"/>
          </a:xfrm>
        </p:spPr>
        <p:txBody>
          <a:bodyPr/>
          <a:lstStyle/>
          <a:p>
            <a:r xmlns:a="http://schemas.openxmlformats.org/drawingml/2006/main">
              <a:rPr lang="ru" sz="1600" dirty="0"/>
              <a:t>Шестнадцатеричная система счисления </a:t>
            </a:r>
            <a:br xmlns:a="http://schemas.openxmlformats.org/drawingml/2006/main">
              <a:rPr lang="en-US" dirty="0"/>
            </a:br>
            <a:r xmlns:a="http://schemas.openxmlformats.org/drawingml/2006/main">
              <a:rPr lang="ru" sz="2400" dirty="0"/>
              <a:t>Преобразование шестнадцатеричной системы счисления в десятичную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6BDE01-7B44-5940-8AE9-3A778D310F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662" y="850605"/>
            <a:ext cx="8280057" cy="3571129"/>
          </a:xfrm>
        </p:spPr>
        <p:txBody>
          <a:bodyPr/>
          <a:lstStyle/>
          <a:p>
            <a:pPr xmlns:a="http://schemas.openxmlformats.org/drawingml/2006/main" algn="l"/>
            <a:r xmlns:a="http://schemas.openxmlformats.org/drawingml/2006/main">
              <a:rPr lang="ru" sz="1600" dirty="0">
                <a:solidFill>
                  <a:srgbClr val="000000"/>
                </a:solidFill>
              </a:rPr>
              <a:t>Чтобы преобразовать шестнадцатеричные числа в десятичные значения, выполните следующие действия:</a:t>
            </a:r>
          </a:p>
          <a:p>
            <a:pPr xmlns:a="http://schemas.openxmlformats.org/drawingml/2006/main" marL="342900" indent="-342900" algn="l">
              <a:buFont typeface="Arial" panose="020B0604020202020204" pitchFamily="34" charset="0"/>
              <a:buChar char="•"/>
            </a:pPr>
            <a:r xmlns:a="http://schemas.openxmlformats.org/drawingml/2006/main">
              <a:rPr lang="ru" sz="1600" dirty="0">
                <a:solidFill>
                  <a:srgbClr val="000000"/>
                </a:solidFill>
              </a:rPr>
              <a:t>Преобразуйте шестнадцатеричное число в 4-битные двоичные строки.</a:t>
            </a:r>
          </a:p>
          <a:p>
            <a:pPr xmlns:a="http://schemas.openxmlformats.org/drawingml/2006/main" marL="342900" indent="-342900" algn="l">
              <a:buFont typeface="Arial" panose="020B0604020202020204" pitchFamily="34" charset="0"/>
              <a:buChar char="•"/>
            </a:pPr>
            <a:r xmlns:a="http://schemas.openxmlformats.org/drawingml/2006/main">
              <a:rPr lang="ru" sz="1600" dirty="0">
                <a:solidFill>
                  <a:srgbClr val="000000"/>
                </a:solidFill>
              </a:rPr>
              <a:t>Создайте 8-битную двоичную группировку, начиная с крайней правой позиции.</a:t>
            </a:r>
          </a:p>
          <a:p>
            <a:pPr xmlns:a="http://schemas.openxmlformats.org/drawingml/2006/main" marL="342900" indent="-342900" algn="l">
              <a:buFont typeface="Arial" panose="020B0604020202020204" pitchFamily="34" charset="0"/>
              <a:buChar char="•"/>
            </a:pPr>
            <a:r xmlns:a="http://schemas.openxmlformats.org/drawingml/2006/main">
              <a:rPr lang="ru" sz="1600" dirty="0">
                <a:solidFill>
                  <a:srgbClr val="000000"/>
                </a:solidFill>
              </a:rPr>
              <a:t>Преобразуйте каждую 8-битную двоичную группу в эквивалентную ей десятичную цифру.</a:t>
            </a:r>
          </a:p>
          <a:p>
            <a:pPr algn="l"/>
            <a:endParaRPr lang="en-US" sz="1600" dirty="0">
              <a:solidFill>
                <a:srgbClr val="000000"/>
              </a:solidFill>
            </a:endParaRPr>
          </a:p>
          <a:p>
            <a:pPr xmlns:a="http://schemas.openxmlformats.org/drawingml/2006/main" algn="l"/>
            <a:r xmlns:a="http://schemas.openxmlformats.org/drawingml/2006/main">
              <a:rPr lang="ru" sz="1600" dirty="0">
                <a:solidFill>
                  <a:srgbClr val="000000"/>
                </a:solidFill>
              </a:rPr>
              <a:t>Например, D2 преобразуется в десятичную дробь с помощью трехэтапного процесса:</a:t>
            </a:r>
          </a:p>
          <a:p>
            <a:pPr xmlns:a="http://schemas.openxmlformats.org/drawingml/2006/main" marL="342900" indent="-342900" algn="l">
              <a:buFont typeface="Arial" panose="020B0604020202020204" pitchFamily="34" charset="0"/>
              <a:buChar char="•"/>
            </a:pPr>
            <a:r xmlns:a="http://schemas.openxmlformats.org/drawingml/2006/main">
              <a:rPr lang="ru" sz="1600" dirty="0">
                <a:solidFill>
                  <a:srgbClr val="000000"/>
                </a:solidFill>
              </a:rPr>
              <a:t>D2 в 4-битных двоичных строках — это 1101 и 0010.</a:t>
            </a:r>
          </a:p>
          <a:p>
            <a:pPr xmlns:a="http://schemas.openxmlformats.org/drawingml/2006/main" marL="342900" indent="-342900" algn="l">
              <a:buFont typeface="Arial" panose="020B0604020202020204" pitchFamily="34" charset="0"/>
              <a:buChar char="•"/>
            </a:pPr>
            <a:r xmlns:a="http://schemas.openxmlformats.org/drawingml/2006/main">
              <a:rPr lang="ru" sz="1600" dirty="0">
                <a:solidFill>
                  <a:srgbClr val="000000"/>
                </a:solidFill>
              </a:rPr>
              <a:t>1101 и 0010 — это 11010010 в 8-битной группировке.</a:t>
            </a:r>
          </a:p>
          <a:p>
            <a:pPr xmlns:a="http://schemas.openxmlformats.org/drawingml/2006/main" marL="342900" indent="-342900" algn="l">
              <a:buFont typeface="Arial" panose="020B0604020202020204" pitchFamily="34" charset="0"/>
              <a:buChar char="•"/>
            </a:pPr>
            <a:r xmlns:a="http://schemas.openxmlformats.org/drawingml/2006/main">
              <a:rPr lang="ru" sz="1600" dirty="0">
                <a:solidFill>
                  <a:srgbClr val="000000"/>
                </a:solidFill>
              </a:rPr>
              <a:t>11010010 в двоичной системе эквивалентно 210 в десятичной, поэтому D2 — это 210 в десятичной системе.</a:t>
            </a:r>
          </a:p>
        </p:txBody>
      </p:sp>
    </p:spTree>
    <p:extLst>
      <p:ext uri="{BB962C8B-B14F-4D97-AF65-F5344CB8AC3E}">
        <p14:creationId xmlns:p14="http://schemas.microsoft.com/office/powerpoint/2010/main" val="2836564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6425" y="1747520"/>
            <a:ext cx="8280314" cy="970280"/>
          </a:xfrm>
        </p:spPr>
        <p:txBody>
          <a:bodyPr/>
          <a:lstStyle/>
          <a:p>
            <a:r xmlns:a="http://schemas.openxmlformats.org/drawingml/2006/main">
              <a:rPr lang="ru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5.3 Практика и тесты по модулю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0599242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469497" y="2316480"/>
            <a:ext cx="6672708" cy="1080143"/>
          </a:xfrm>
        </p:spPr>
        <p:txBody>
          <a:bodyPr/>
          <a:lstStyle/>
          <a:p>
            <a:r xmlns:a="http://schemas.openxmlformats.org/drawingml/2006/main">
              <a:rPr lang="ru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Модуль 5: Системы счисления</a:t>
            </a:r>
          </a:p>
        </p:txBody>
      </p:sp>
      <p:sp>
        <p:nvSpPr>
          <p:cNvPr id="4" name="Subtitle 6">
            <a:extLst>
              <a:ext uri="{FF2B5EF4-FFF2-40B4-BE49-F238E27FC236}">
                <a16:creationId xmlns:a16="http://schemas.microsoft.com/office/drawing/2014/main" id="{8DD39E36-01CA-477F-AEAE-748C42C8B4E2}"/>
              </a:ext>
            </a:extLst>
          </p:cNvPr>
          <p:cNvSpPr txBox="1">
            <a:spLocks/>
          </p:cNvSpPr>
          <p:nvPr/>
        </p:nvSpPr>
        <p:spPr>
          <a:xfrm>
            <a:off x="469497" y="3646043"/>
            <a:ext cx="2368954" cy="902174"/>
          </a:xfrm>
          <a:prstGeom prst="rect">
            <a:avLst/>
          </a:prstGeom>
        </p:spPr>
        <p:txBody>
          <a:bodyPr lIns="91420" tIns="45710" rIns="91420" bIns="45710" anchor="b" anchorCtr="0">
            <a:noAutofit/>
          </a:bodyPr>
          <a:lstStyle>
            <a:lvl1pPr marL="0" indent="0" algn="l" defTabSz="684213" rtl="0" eaLnBrk="1" fontAlgn="base" hangingPunct="1">
              <a:lnSpc>
                <a:spcPct val="95000"/>
              </a:lnSpc>
              <a:spcBef>
                <a:spcPts val="1075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Arial" charset="0"/>
              <a:buNone/>
              <a:defRPr lang="en-US" sz="1200" b="0" i="0" kern="1200">
                <a:solidFill>
                  <a:schemeClr val="accent5"/>
                </a:solidFill>
                <a:latin typeface="+mn-lt"/>
                <a:ea typeface="ＭＳ Ｐゴシック" charset="0"/>
                <a:cs typeface="CiscoSans"/>
              </a:defRPr>
            </a:lvl1pPr>
            <a:lvl2pPr marL="342856" indent="0" algn="ctr" defTabSz="684213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None/>
              <a:defRPr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CiscoSans"/>
              </a:defRPr>
            </a:lvl2pPr>
            <a:lvl3pPr marL="685720" indent="0" algn="ctr" defTabSz="684213" rtl="0" eaLnBrk="1" fontAlgn="base" hangingPunct="1">
              <a:lnSpc>
                <a:spcPct val="95000"/>
              </a:lnSpc>
              <a:spcBef>
                <a:spcPts val="625"/>
              </a:spcBef>
              <a:spcAft>
                <a:spcPct val="0"/>
              </a:spcAft>
              <a:buFont typeface="Arial" charset="0"/>
              <a:buNone/>
              <a:defRPr lang="en-US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CiscoSans"/>
              </a:defRPr>
            </a:lvl3pPr>
            <a:lvl4pPr marL="1028579" indent="0" algn="ctr" defTabSz="684213" rtl="0" eaLnBrk="1" fontAlgn="base" hangingPunct="1">
              <a:lnSpc>
                <a:spcPct val="95000"/>
              </a:lnSpc>
              <a:spcBef>
                <a:spcPts val="625"/>
              </a:spcBef>
              <a:spcAft>
                <a:spcPct val="0"/>
              </a:spcAft>
              <a:buFont typeface="Arial" charset="0"/>
              <a:buNone/>
              <a:defRPr lang="en-US" sz="11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CiscoSans"/>
              </a:defRPr>
            </a:lvl4pPr>
            <a:lvl5pPr marL="1371441" indent="0" algn="ctr" defTabSz="684213" rtl="0" eaLnBrk="1" fontAlgn="base" hangingPunct="1">
              <a:lnSpc>
                <a:spcPct val="95000"/>
              </a:lnSpc>
              <a:spcBef>
                <a:spcPts val="625"/>
              </a:spcBef>
              <a:spcAft>
                <a:spcPct val="0"/>
              </a:spcAft>
              <a:buFont typeface="Arial" charset="0"/>
              <a:buNone/>
              <a:defRPr lang="en-US" sz="11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CiscoSans"/>
              </a:defRPr>
            </a:lvl5pPr>
            <a:lvl6pPr marL="1714297" indent="0" algn="ctr" defTabSz="685777" rtl="0" eaLnBrk="1" latinLnBrk="0" hangingPunct="1">
              <a:spcBef>
                <a:spcPts val="600"/>
              </a:spcBef>
              <a:buFont typeface="Arial" pitchFamily="34" charset="0"/>
              <a:buNone/>
              <a:defRPr sz="9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161" indent="0" algn="ctr" defTabSz="685777" rtl="0" eaLnBrk="1" latinLnBrk="0" hangingPunct="1">
              <a:spcBef>
                <a:spcPts val="600"/>
              </a:spcBef>
              <a:buFont typeface="Arial" pitchFamily="34" charset="0"/>
              <a:buNone/>
              <a:defRPr sz="8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400020" indent="0" algn="ctr" defTabSz="685777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742882" indent="0" algn="ctr" defTabSz="685777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 xmlns:a="http://schemas.openxmlformats.org/drawingml/2006/main">
              <a:rPr lang="ru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Введение в сети v7.0 (ITN)</a:t>
            </a: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89389863"/>
      </p:ext>
    </p:extLst>
  </p:cSld>
  <p:clrMapOvr>
    <a:masterClrMapping/>
  </p:clrMapOvr>
  <p:transition spd="slow">
    <p:wip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 xmlns:a="http://schemas.openxmlformats.org/drawingml/2006/main">
              <a:rPr lang="ru" sz="1400" dirty="0">
                <a:latin typeface="Arial" charset="0"/>
              </a:rPr>
              <a:t>Практика и тест по модулю </a:t>
            </a:r>
            <a:br xmlns:a="http://schemas.openxmlformats.org/drawingml/2006/main">
              <a:rPr lang="en-US" dirty="0">
                <a:latin typeface="Arial" charset="0"/>
              </a:rPr>
            </a:br>
            <a:r xmlns:a="http://schemas.openxmlformats.org/drawingml/2006/main">
              <a:rPr lang="ru" dirty="0">
                <a:latin typeface="Arial" charset="0"/>
              </a:rPr>
              <a:t>Что я узнал в этом модуле?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AC22E0C-A8B9-7D4B-BC8E-95F5947642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xmlns:a="http://schemas.openxmlformats.org/drawingml/2006/main" marL="115887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 xmlns:a="http://schemas.openxmlformats.org/drawingml/2006/main">
              <a:rPr lang="ru" dirty="0"/>
              <a:t>Двоичная система счисления — это система счисления с основанием два, состоящая из цифр 0 и 1, называемых битами.</a:t>
            </a:r>
          </a:p>
          <a:p>
            <a:pPr xmlns:a="http://schemas.openxmlformats.org/drawingml/2006/main" marL="115887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 xmlns:a="http://schemas.openxmlformats.org/drawingml/2006/main">
              <a:rPr lang="ru" dirty="0"/>
              <a:t>Десятичная система счисления — это десятичная система счисления, состоящая из цифр от 0 до 9.</a:t>
            </a:r>
          </a:p>
          <a:p>
            <a:pPr xmlns:a="http://schemas.openxmlformats.org/drawingml/2006/main" marL="115887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 xmlns:a="http://schemas.openxmlformats.org/drawingml/2006/main">
              <a:rPr lang="ru" dirty="0"/>
              <a:t>Двоичный формат — это то, что хосты, серверы и сетевое оборудование используют для идентификации друг друга.</a:t>
            </a:r>
          </a:p>
          <a:p>
            <a:pPr xmlns:a="http://schemas.openxmlformats.org/drawingml/2006/main" marL="115887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 xmlns:a="http://schemas.openxmlformats.org/drawingml/2006/main">
              <a:rPr lang="ru" dirty="0"/>
              <a:t>Шестнадцатеричная система счисления — это система счисления с основанием шестнадцать, состоящая из цифр от 0 до 9 и букв от A до F.</a:t>
            </a:r>
          </a:p>
          <a:p>
            <a:pPr xmlns:a="http://schemas.openxmlformats.org/drawingml/2006/main" marL="115887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 xmlns:a="http://schemas.openxmlformats.org/drawingml/2006/main">
              <a:rPr lang="ru" dirty="0"/>
              <a:t>Шестнадцатеричное представление используется для представления адресов IPv6 и MAC-адресов.</a:t>
            </a:r>
          </a:p>
          <a:p>
            <a:pPr xmlns:a="http://schemas.openxmlformats.org/drawingml/2006/main" marL="115887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 xmlns:a="http://schemas.openxmlformats.org/drawingml/2006/main">
              <a:rPr lang="ru" dirty="0"/>
              <a:t>Адреса IPv6 имеют длину 128 бит, и каждые 4 бита представлены шестнадцатеричной цифрой, всего 32 шестнадцатеричных цифры.</a:t>
            </a:r>
          </a:p>
          <a:p>
            <a:pPr xmlns:a="http://schemas.openxmlformats.org/drawingml/2006/main" marL="115887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 xmlns:a="http://schemas.openxmlformats.org/drawingml/2006/main">
              <a:rPr lang="ru" dirty="0"/>
              <a:t>Чтобы преобразовать шестнадцатеричное число в десятичное, необходимо сначала преобразовать шестнадцатеричное число в двоичное, а затем преобразовать двоичное число в десятичное.</a:t>
            </a:r>
          </a:p>
          <a:p>
            <a:pPr xmlns:a="http://schemas.openxmlformats.org/drawingml/2006/main" marL="115887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 xmlns:a="http://schemas.openxmlformats.org/drawingml/2006/main">
              <a:rPr lang="ru" dirty="0"/>
              <a:t>Чтобы преобразовать десятичное число в шестнадцатеричное, необходимо сначала преобразовать десятичное число в двоичное, а затем двоичное в шестнадцатеричное.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48999575"/>
      </p:ext>
    </p:extLst>
  </p:cSld>
  <p:clrMapOvr>
    <a:masterClrMapping/>
  </p:clrMapOvr>
  <p:transition spd="slow">
    <p:wip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41394"/>
            <a:ext cx="9144000" cy="609056"/>
          </a:xfrm>
        </p:spPr>
        <p:txBody>
          <a:bodyPr/>
          <a:lstStyle/>
          <a:p>
            <a:pPr xmlns:a="http://schemas.openxmlformats.org/drawingml/2006/main" eaLnBrk="1" hangingPunct="1"/>
            <a:r xmlns:a="http://schemas.openxmlformats.org/drawingml/2006/main">
              <a:rPr lang="ru" sz="1400" dirty="0">
                <a:latin typeface="Arial" charset="0"/>
              </a:rPr>
              <a:t>Модуль 5: Системы счисления. </a:t>
            </a:r>
            <a:br xmlns:a="http://schemas.openxmlformats.org/drawingml/2006/main">
              <a:rPr lang="en-US" dirty="0">
                <a:latin typeface="Arial" charset="0"/>
              </a:rPr>
            </a:br>
            <a:r xmlns:a="http://schemas.openxmlformats.org/drawingml/2006/main">
              <a:rPr lang="ru" dirty="0">
                <a:latin typeface="Arial" charset="0"/>
              </a:rPr>
              <a:t>Новые термины и команды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54BBD4-F89B-694E-BFD7-7FDA836EE2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xmlns:a="http://schemas.openxmlformats.org/drawingml/2006/main">
              <a:buFont typeface="Arial" panose="020B0604020202020204" pitchFamily="34" charset="0"/>
              <a:buChar char="•"/>
            </a:pPr>
            <a:r xmlns:a="http://schemas.openxmlformats.org/drawingml/2006/main">
              <a:rPr lang="ru" dirty="0"/>
              <a:t>точечная десятичная запись</a:t>
            </a:r>
          </a:p>
          <a:p>
            <a:pPr xmlns:a="http://schemas.openxmlformats.org/drawingml/2006/main">
              <a:buFont typeface="Arial" panose="020B0604020202020204" pitchFamily="34" charset="0"/>
              <a:buChar char="•"/>
            </a:pPr>
            <a:r xmlns:a="http://schemas.openxmlformats.org/drawingml/2006/main">
              <a:rPr lang="ru" dirty="0"/>
              <a:t>позиционная нотация</a:t>
            </a:r>
          </a:p>
          <a:p>
            <a:pPr xmlns:a="http://schemas.openxmlformats.org/drawingml/2006/main">
              <a:buFont typeface="Arial" panose="020B0604020202020204" pitchFamily="34" charset="0"/>
              <a:buChar char="•"/>
            </a:pPr>
            <a:r xmlns:a="http://schemas.openxmlformats.org/drawingml/2006/main">
              <a:rPr lang="ru" dirty="0"/>
              <a:t>основание 10</a:t>
            </a:r>
          </a:p>
          <a:p>
            <a:pPr xmlns:a="http://schemas.openxmlformats.org/drawingml/2006/main">
              <a:buFont typeface="Arial" panose="020B0604020202020204" pitchFamily="34" charset="0"/>
              <a:buChar char="•"/>
            </a:pPr>
            <a:r xmlns:a="http://schemas.openxmlformats.org/drawingml/2006/main">
              <a:rPr lang="ru" dirty="0"/>
              <a:t>основание 16</a:t>
            </a:r>
          </a:p>
          <a:p>
            <a:pPr xmlns:a="http://schemas.openxmlformats.org/drawingml/2006/main">
              <a:buFont typeface="Arial" panose="020B0604020202020204" pitchFamily="34" charset="0"/>
              <a:buChar char="•"/>
            </a:pPr>
            <a:r xmlns:a="http://schemas.openxmlformats.org/drawingml/2006/main">
              <a:rPr lang="ru" dirty="0"/>
              <a:t>основание</a:t>
            </a:r>
          </a:p>
          <a:p>
            <a:pPr xmlns:a="http://schemas.openxmlformats.org/drawingml/2006/main">
              <a:buFont typeface="Arial" panose="020B0604020202020204" pitchFamily="34" charset="0"/>
              <a:buChar char="•"/>
            </a:pPr>
            <a:r xmlns:a="http://schemas.openxmlformats.org/drawingml/2006/main">
              <a:rPr lang="ru" dirty="0"/>
              <a:t>октет</a:t>
            </a:r>
          </a:p>
          <a:p>
            <a:pPr xmlns:a="http://schemas.openxmlformats.org/drawingml/2006/main">
              <a:buFont typeface="Arial" panose="020B0604020202020204" pitchFamily="34" charset="0"/>
              <a:buChar char="•"/>
            </a:pPr>
            <a:r xmlns:a="http://schemas.openxmlformats.org/drawingml/2006/main">
              <a:rPr lang="ru" dirty="0" err="1"/>
              <a:t>гекстет</a:t>
            </a:r>
            <a:endParaRPr xmlns:a="http://schemas.openxmlformats.org/drawingml/2006/main"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71745509"/>
      </p:ext>
    </p:extLst>
  </p:cSld>
  <p:clrMapOvr>
    <a:masterClrMapping/>
  </p:clrMapOvr>
  <p:transition spd="slow">
    <p:wip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ustDataLst>
      <p:tags r:id="rId1"/>
    </p:custDataLst>
    <p:extLst>
      <p:ext uri="{BB962C8B-B14F-4D97-AF65-F5344CB8AC3E}">
        <p14:creationId xmlns:p14="http://schemas.microsoft.com/office/powerpoint/2010/main" val="4190828277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xmlns:a="http://schemas.openxmlformats.org/drawingml/2006/main" eaLnBrk="1" hangingPunct="1"/>
            <a:r xmlns:a="http://schemas.openxmlformats.org/drawingml/2006/main">
              <a:rPr lang="ru" dirty="0"/>
              <a:t>Цели модуля</a:t>
            </a:r>
          </a:p>
        </p:txBody>
      </p:sp>
      <p:sp>
        <p:nvSpPr>
          <p:cNvPr id="14" name="Rectangle 1">
            <a:extLst>
              <a:ext uri="{FF2B5EF4-FFF2-40B4-BE49-F238E27FC236}">
                <a16:creationId xmlns:a16="http://schemas.microsoft.com/office/drawing/2014/main" id="{1BC18D5F-2DAE-4928-9876-7F81DBAC95D3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44462" y="798944"/>
            <a:ext cx="885348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xmlns:a="http://schemas.openxmlformats.org/drawingml/2006/main"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 xmlns:a="http://schemas.openxmlformats.org/drawingml/2006/main">
              <a:rPr kumimoji="0" lang="ru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Название модуля: </a:t>
            </a:r>
            <a:r xmlns:a="http://schemas.openxmlformats.org/drawingml/2006/main">
              <a:rPr lang="ru" altLang="en-US" sz="1600" dirty="0">
                <a:solidFill>
                  <a:schemeClr val="tx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Системы счисления</a:t>
            </a:r>
            <a:endParaRPr xmlns:a="http://schemas.openxmlformats.org/drawingml/2006/main"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xmlns:a="http://schemas.openxmlformats.org/drawingml/2006/main"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 xmlns:a="http://schemas.openxmlformats.org/drawingml/2006/main">
              <a:rPr kumimoji="0" lang="ru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Цель модуля </a:t>
            </a:r>
            <a:r xmlns:a="http://schemas.openxmlformats.org/drawingml/2006/main">
              <a:rPr kumimoji="0" lang="ru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 xmlns:a="http://schemas.openxmlformats.org/drawingml/2006/main">
              <a:rPr lang="ru" altLang="en-US" sz="1600" dirty="0">
                <a:solidFill>
                  <a:schemeClr val="tx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вычислять числа в десятичной, двоичной и шестнадцатеричной системах счисления.</a:t>
            </a:r>
            <a:endParaRPr xmlns:a="http://schemas.openxmlformats.org/drawingml/2006/main"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CA1CF45F-6FFF-4E7B-A283-AF4D9C8D6D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6683985"/>
              </p:ext>
            </p:extLst>
          </p:nvPr>
        </p:nvGraphicFramePr>
        <p:xfrm>
          <a:off x="1080754" y="2050715"/>
          <a:ext cx="6980904" cy="10420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90452">
                  <a:extLst>
                    <a:ext uri="{9D8B030D-6E8A-4147-A177-3AD203B41FA5}">
                      <a16:colId xmlns:a16="http://schemas.microsoft.com/office/drawing/2014/main" val="1523797708"/>
                    </a:ext>
                  </a:extLst>
                </a:gridCol>
                <a:gridCol w="3490452">
                  <a:extLst>
                    <a:ext uri="{9D8B030D-6E8A-4147-A177-3AD203B41FA5}">
                      <a16:colId xmlns:a16="http://schemas.microsoft.com/office/drawing/2014/main" val="2750207184"/>
                    </a:ext>
                  </a:extLst>
                </a:gridCol>
              </a:tblGrid>
              <a:tr h="216347">
                <a:tc>
                  <a:txBody>
                    <a:bodyPr/>
                    <a:lstStyle/>
                    <a:p>
                      <a:pPr xmlns:a="http://schemas.openxmlformats.org/drawingml/2006/main"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 xmlns:a="http://schemas.openxmlformats.org/drawingml/2006/main">
                        <a:rPr lang="ru" sz="1200" dirty="0">
                          <a:effectLst/>
                        </a:rPr>
                        <a:t>Название темы</a:t>
                      </a:r>
                      <a:endParaRPr xmlns:a="http://schemas.openxmlformats.org/drawingml/2006/main"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xmlns:a="http://schemas.openxmlformats.org/drawingml/2006/main"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 xmlns:a="http://schemas.openxmlformats.org/drawingml/2006/main">
                        <a:rPr lang="ru" sz="1200" dirty="0">
                          <a:effectLst/>
                        </a:rPr>
                        <a:t>Тема Цель</a:t>
                      </a:r>
                      <a:endParaRPr xmlns:a="http://schemas.openxmlformats.org/drawingml/2006/main"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74061904"/>
                  </a:ext>
                </a:extLst>
              </a:tr>
              <a:tr h="444151">
                <a:tc>
                  <a:txBody>
                    <a:bodyPr/>
                    <a:lstStyle/>
                    <a:p>
                      <a:pPr xmlns:a="http://schemas.openxmlformats.org/drawingml/2006/main"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 xmlns:a="http://schemas.openxmlformats.org/drawingml/2006/main">
                        <a:rPr lang="ru" sz="1200" dirty="0">
                          <a:effectLst/>
                        </a:rPr>
                        <a:t>Двоичная система счисления</a:t>
                      </a:r>
                      <a:endParaRPr xmlns:a="http://schemas.openxmlformats.org/drawingml/2006/main"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xmlns:a="http://schemas.openxmlformats.org/drawingml/2006/main"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 xmlns:a="http://schemas.openxmlformats.org/drawingml/2006/main">
                        <a:rPr lang="ru" sz="1200" dirty="0">
                          <a:solidFill>
                            <a:srgbClr val="000000"/>
                          </a:solidFill>
                          <a:effectLst/>
                        </a:rPr>
                        <a:t>Вычислять числа в десятичной и двоичной системах счисления.</a:t>
                      </a:r>
                      <a:endParaRPr xmlns:a="http://schemas.openxmlformats.org/drawingml/2006/main" lang="en-US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46858405"/>
                  </a:ext>
                </a:extLst>
              </a:tr>
              <a:tr h="315930">
                <a:tc>
                  <a:txBody>
                    <a:bodyPr/>
                    <a:lstStyle/>
                    <a:p>
                      <a:pPr xmlns:a="http://schemas.openxmlformats.org/drawingml/2006/main"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 xmlns:a="http://schemas.openxmlformats.org/drawingml/2006/main">
                        <a:rPr lang="ru" sz="1200" dirty="0">
                          <a:effectLst/>
                        </a:rPr>
                        <a:t>Шестнадцатеричная система счисления</a:t>
                      </a:r>
                      <a:endParaRPr xmlns:a="http://schemas.openxmlformats.org/drawingml/2006/main"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xmlns:a="http://schemas.openxmlformats.org/drawingml/2006/main"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 xmlns:a="http://schemas.openxmlformats.org/drawingml/2006/main">
                        <a:rPr lang="ru" sz="1200" dirty="0">
                          <a:solidFill>
                            <a:srgbClr val="000000"/>
                          </a:solidFill>
                          <a:effectLst/>
                        </a:rPr>
                        <a:t>Вычислять числа в десятичной и шестнадцатеричной системах счисления.</a:t>
                      </a:r>
                      <a:endParaRPr xmlns:a="http://schemas.openxmlformats.org/drawingml/2006/main" lang="en-US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35904258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11192384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6425" y="1788160"/>
            <a:ext cx="7598042" cy="929640"/>
          </a:xfrm>
        </p:spPr>
        <p:txBody>
          <a:bodyPr/>
          <a:lstStyle/>
          <a:p>
            <a:r xmlns:a="http://schemas.openxmlformats.org/drawingml/2006/main">
              <a:rPr lang="ru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5.1 Двоичная система счисления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73099643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02AA8F8-1E43-384B-8982-C0BB94049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345488" cy="731837"/>
          </a:xfrm>
        </p:spPr>
        <p:txBody>
          <a:bodyPr/>
          <a:lstStyle/>
          <a:p>
            <a:r xmlns:a="http://schemas.openxmlformats.org/drawingml/2006/main">
              <a:rPr lang="ru" sz="1600" dirty="0"/>
              <a:t>Двоичная система счисления </a:t>
            </a:r>
            <a:br xmlns:a="http://schemas.openxmlformats.org/drawingml/2006/main">
              <a:rPr lang="en-US" dirty="0"/>
            </a:br>
            <a:r xmlns:a="http://schemas.openxmlformats.org/drawingml/2006/main">
              <a:rPr lang="ru" sz="2400" dirty="0"/>
              <a:t>Двоичные и IPv4-адреса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693879-5816-3444-9D50-A12F1F37F5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971" y="855419"/>
            <a:ext cx="8531276" cy="1745526"/>
          </a:xfrm>
        </p:spPr>
        <p:txBody>
          <a:bodyPr/>
          <a:lstStyle/>
          <a:p>
            <a:pPr xmlns:a="http://schemas.openxmlformats.org/drawingml/2006/main" marL="342900" indent="-342900" algn="l">
              <a:buFont typeface="Arial" panose="020B0604020202020204" pitchFamily="34" charset="0"/>
              <a:buChar char="•"/>
            </a:pPr>
            <a:r xmlns:a="http://schemas.openxmlformats.org/drawingml/2006/main">
              <a:rPr lang="ru" sz="1600" dirty="0">
                <a:solidFill>
                  <a:srgbClr val="000000"/>
                </a:solidFill>
              </a:rPr>
              <a:t>Двоичная система счисления состоит из единиц и нулей, называемых битами.</a:t>
            </a:r>
          </a:p>
          <a:p>
            <a:pPr xmlns:a="http://schemas.openxmlformats.org/drawingml/2006/main" marL="342900" indent="-342900" algn="l">
              <a:buFont typeface="Arial" panose="020B0604020202020204" pitchFamily="34" charset="0"/>
              <a:buChar char="•"/>
            </a:pPr>
            <a:r xmlns:a="http://schemas.openxmlformats.org/drawingml/2006/main">
              <a:rPr lang="ru" sz="1600" dirty="0">
                <a:solidFill>
                  <a:srgbClr val="000000"/>
                </a:solidFill>
              </a:rPr>
              <a:t>Десятичная система счисления состоит из цифр от 0 до 9.</a:t>
            </a:r>
          </a:p>
          <a:p>
            <a:pPr xmlns:a="http://schemas.openxmlformats.org/drawingml/2006/main" marL="342900" indent="-342900" algn="l">
              <a:buFont typeface="Arial" panose="020B0604020202020204" pitchFamily="34" charset="0"/>
              <a:buChar char="•"/>
            </a:pPr>
            <a:r xmlns:a="http://schemas.openxmlformats.org/drawingml/2006/main">
              <a:rPr lang="ru" sz="1600" dirty="0">
                <a:solidFill>
                  <a:srgbClr val="000000"/>
                </a:solidFill>
              </a:rPr>
              <a:t>Хосты, серверы и сетевое оборудование используют двоичную адресацию для идентификации друг друга.</a:t>
            </a:r>
          </a:p>
          <a:p>
            <a:pPr xmlns:a="http://schemas.openxmlformats.org/drawingml/2006/main" marL="342900" indent="-342900" algn="l">
              <a:buFont typeface="Arial" panose="020B0604020202020204" pitchFamily="34" charset="0"/>
              <a:buChar char="•"/>
            </a:pPr>
            <a:r xmlns:a="http://schemas.openxmlformats.org/drawingml/2006/main">
              <a:rPr lang="ru" sz="1600" dirty="0">
                <a:solidFill>
                  <a:srgbClr val="000000"/>
                </a:solidFill>
              </a:rPr>
              <a:t>Каждый адрес состоит из строки из 32 бит, разделенной на четыре части, называемые октетами.</a:t>
            </a:r>
          </a:p>
          <a:p>
            <a:pPr xmlns:a="http://schemas.openxmlformats.org/drawingml/2006/main" marL="342900" indent="-342900" algn="l">
              <a:buFont typeface="Arial" panose="020B0604020202020204" pitchFamily="34" charset="0"/>
              <a:buChar char="•"/>
            </a:pPr>
            <a:r xmlns:a="http://schemas.openxmlformats.org/drawingml/2006/main">
              <a:rPr lang="ru" sz="1600" dirty="0">
                <a:solidFill>
                  <a:srgbClr val="000000"/>
                </a:solidFill>
              </a:rPr>
              <a:t>Каждый октет содержит 8 бит (или 1 байт), разделенных точкой.</a:t>
            </a:r>
          </a:p>
          <a:p>
            <a:pPr xmlns:a="http://schemas.openxmlformats.org/drawingml/2006/main" marL="342900" indent="-342900" algn="l">
              <a:buFont typeface="Arial" panose="020B0604020202020204" pitchFamily="34" charset="0"/>
              <a:buChar char="•"/>
            </a:pPr>
            <a:r xmlns:a="http://schemas.openxmlformats.org/drawingml/2006/main">
              <a:rPr lang="ru" sz="1600" dirty="0">
                <a:solidFill>
                  <a:srgbClr val="000000"/>
                </a:solidFill>
              </a:rPr>
              <a:t>Для удобства использования эта точечная запись преобразуется в точечную десятичную.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00000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CD0F2E4-E369-A548-A618-9BAB0C0C57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7408" y="2722001"/>
            <a:ext cx="3473597" cy="1745526"/>
          </a:xfrm>
          <a:prstGeom prst="rect">
            <a:avLst/>
          </a:prstGeom>
        </p:spPr>
      </p:pic>
      <p:sp>
        <p:nvSpPr>
          <p:cNvPr id="7" name="Striped Right Arrow 6">
            <a:extLst>
              <a:ext uri="{FF2B5EF4-FFF2-40B4-BE49-F238E27FC236}">
                <a16:creationId xmlns:a16="http://schemas.microsoft.com/office/drawing/2014/main" id="{71668B65-DD31-5646-8CF8-039199DDBBA7}"/>
              </a:ext>
            </a:extLst>
          </p:cNvPr>
          <p:cNvSpPr/>
          <p:nvPr/>
        </p:nvSpPr>
        <p:spPr>
          <a:xfrm>
            <a:off x="3992526" y="3474830"/>
            <a:ext cx="520995" cy="239867"/>
          </a:xfrm>
          <a:prstGeom prst="stripedRightArrow">
            <a:avLst/>
          </a:prstGeom>
          <a:solidFill>
            <a:srgbClr val="36A4D7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E5F7270-39AA-FE40-92FD-F80B1DD9081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97609" y="2722001"/>
            <a:ext cx="3227909" cy="1745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1064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02AA8F8-1E43-384B-8982-C0BB94049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899"/>
            <a:ext cx="8345488" cy="731837"/>
          </a:xfrm>
        </p:spPr>
        <p:txBody>
          <a:bodyPr/>
          <a:lstStyle/>
          <a:p>
            <a:r xmlns:a="http://schemas.openxmlformats.org/drawingml/2006/main">
              <a:rPr lang="ru" sz="1600" dirty="0"/>
              <a:t>о двоичной системе счисления </a:t>
            </a:r>
            <a:br xmlns:a="http://schemas.openxmlformats.org/drawingml/2006/main">
              <a:rPr lang="en-US" dirty="0"/>
            </a:br>
            <a:r xmlns:a="http://schemas.openxmlformats.org/drawingml/2006/main">
              <a:rPr lang="ru" sz="2400" dirty="0"/>
              <a:t>– Преобразование между двоичной и десятичной системами счисления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56AB3A8-AF6D-4821-B196-F1B8058BD7B6}"/>
              </a:ext>
            </a:extLst>
          </p:cNvPr>
          <p:cNvSpPr/>
          <p:nvPr/>
        </p:nvSpPr>
        <p:spPr>
          <a:xfrm>
            <a:off x="332509" y="1138843"/>
            <a:ext cx="8345488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xmlns:a="http://schemas.openxmlformats.org/drawingml/2006/main" marL="57150" indent="0">
              <a:buNone/>
            </a:pPr>
            <a:r xmlns:a="http://schemas.openxmlformats.org/drawingml/2006/main">
              <a:rPr lang="ru" dirty="0"/>
              <a:t>В этом видео будут рассмотрены следующие темы:</a:t>
            </a:r>
          </a:p>
          <a:p>
            <a:pPr marL="57150" indent="0">
              <a:buNone/>
            </a:pPr>
            <a:endParaRPr lang="en-US" dirty="0"/>
          </a:p>
          <a:p>
            <a:pPr xmlns:a="http://schemas.openxmlformats.org/drawingml/2006/main" marL="285750" indent="-285750">
              <a:buFont typeface="Arial" panose="020B0604020202020204" pitchFamily="34" charset="0"/>
              <a:buChar char="•"/>
            </a:pPr>
            <a:r xmlns:a="http://schemas.openxmlformats.org/drawingml/2006/main">
              <a:rPr lang="ru" sz="1600" dirty="0"/>
              <a:t>Обзор позиционной нотации</a:t>
            </a:r>
          </a:p>
          <a:p>
            <a:pPr xmlns:a="http://schemas.openxmlformats.org/drawingml/2006/main" marL="285750" indent="-285750">
              <a:buFont typeface="Arial" panose="020B0604020202020204" pitchFamily="34" charset="0"/>
              <a:buChar char="•"/>
            </a:pPr>
            <a:r xmlns:a="http://schemas.openxmlformats.org/drawingml/2006/main">
              <a:rPr lang="ru" sz="1600" dirty="0"/>
              <a:t>Обзор силы 10</a:t>
            </a:r>
          </a:p>
          <a:p>
            <a:pPr xmlns:a="http://schemas.openxmlformats.org/drawingml/2006/main" marL="285750" indent="-285750">
              <a:buFont typeface="Arial" panose="020B0604020202020204" pitchFamily="34" charset="0"/>
              <a:buChar char="•"/>
            </a:pPr>
            <a:r xmlns:a="http://schemas.openxmlformats.org/drawingml/2006/main">
              <a:rPr lang="ru" sz="1600" dirty="0"/>
              <a:t>Обзор десятичной системы счисления</a:t>
            </a:r>
          </a:p>
          <a:p>
            <a:pPr xmlns:a="http://schemas.openxmlformats.org/drawingml/2006/main" marL="285750" indent="-285750">
              <a:buFont typeface="Arial" panose="020B0604020202020204" pitchFamily="34" charset="0"/>
              <a:buChar char="•"/>
            </a:pPr>
            <a:r xmlns:a="http://schemas.openxmlformats.org/drawingml/2006/main">
              <a:rPr lang="ru" sz="1600" dirty="0"/>
              <a:t>Двоичная система счисления – обзор системы счисления по основанию 2</a:t>
            </a:r>
          </a:p>
          <a:p>
            <a:pPr xmlns:a="http://schemas.openxmlformats.org/drawingml/2006/main" marL="285750" indent="-285750">
              <a:buFont typeface="Arial" panose="020B0604020202020204" pitchFamily="34" charset="0"/>
              <a:buChar char="•"/>
            </a:pPr>
            <a:r xmlns:a="http://schemas.openxmlformats.org/drawingml/2006/main">
              <a:rPr lang="ru" sz="1600" dirty="0"/>
              <a:t>Преобразовать адрес P из двоичной системы счисления в десятичную</a:t>
            </a:r>
          </a:p>
        </p:txBody>
      </p:sp>
    </p:spTree>
    <p:extLst>
      <p:ext uri="{BB962C8B-B14F-4D97-AF65-F5344CB8AC3E}">
        <p14:creationId xmlns:p14="http://schemas.microsoft.com/office/powerpoint/2010/main" val="3850413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02AA8F8-1E43-384B-8982-C0BB94049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899"/>
            <a:ext cx="8345488" cy="731837"/>
          </a:xfrm>
        </p:spPr>
        <p:txBody>
          <a:bodyPr/>
          <a:lstStyle/>
          <a:p>
            <a:r xmlns:a="http://schemas.openxmlformats.org/drawingml/2006/main">
              <a:rPr lang="ru" sz="1600" dirty="0"/>
              <a:t>Двоичная система счисления </a:t>
            </a:r>
            <a:br xmlns:a="http://schemas.openxmlformats.org/drawingml/2006/main">
              <a:rPr lang="en-US" dirty="0"/>
            </a:br>
            <a:r xmlns:a="http://schemas.openxmlformats.org/drawingml/2006/main">
              <a:rPr lang="ru" sz="2400" dirty="0"/>
              <a:t>Двоичное позиционное представление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329901-EBC7-0747-A1C2-F937CA26E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662" y="839972"/>
            <a:ext cx="8280057" cy="1005453"/>
          </a:xfrm>
        </p:spPr>
        <p:txBody>
          <a:bodyPr/>
          <a:lstStyle/>
          <a:p>
            <a:pPr xmlns:a="http://schemas.openxmlformats.org/drawingml/2006/main" marL="285750" indent="-285750" algn="l">
              <a:buFont typeface="Arial" panose="020B0604020202020204" pitchFamily="34" charset="0"/>
              <a:buChar char="•"/>
            </a:pPr>
            <a:r xmlns:a="http://schemas.openxmlformats.org/drawingml/2006/main">
              <a:rPr lang="ru" sz="1600" dirty="0">
                <a:solidFill>
                  <a:srgbClr val="000000"/>
                </a:solidFill>
              </a:rPr>
              <a:t>Позиционная запись означает, что цифра представляет различные значения в зависимости от «позиции», которую она занимает в последовательности чисел.</a:t>
            </a:r>
          </a:p>
          <a:p>
            <a:pPr xmlns:a="http://schemas.openxmlformats.org/drawingml/2006/main" marL="285750" indent="-285750" algn="l">
              <a:buFont typeface="Arial" panose="020B0604020202020204" pitchFamily="34" charset="0"/>
              <a:buChar char="•"/>
            </a:pPr>
            <a:r xmlns:a="http://schemas.openxmlformats.org/drawingml/2006/main">
              <a:rPr lang="ru" sz="1600" dirty="0">
                <a:solidFill>
                  <a:srgbClr val="000000"/>
                </a:solidFill>
              </a:rPr>
              <a:t>Десятичная позиционная система счисления работает так, как показано в таблицах ниже.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59CEC86-4057-DA4B-98C8-93666AE4B1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2672850"/>
              </p:ext>
            </p:extLst>
          </p:nvPr>
        </p:nvGraphicFramePr>
        <p:xfrm>
          <a:off x="389281" y="2464614"/>
          <a:ext cx="3402419" cy="12146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8437">
                  <a:extLst>
                    <a:ext uri="{9D8B030D-6E8A-4147-A177-3AD203B41FA5}">
                      <a16:colId xmlns:a16="http://schemas.microsoft.com/office/drawing/2014/main" val="3837822917"/>
                    </a:ext>
                  </a:extLst>
                </a:gridCol>
                <a:gridCol w="465690">
                  <a:extLst>
                    <a:ext uri="{9D8B030D-6E8A-4147-A177-3AD203B41FA5}">
                      <a16:colId xmlns:a16="http://schemas.microsoft.com/office/drawing/2014/main" val="2257126818"/>
                    </a:ext>
                  </a:extLst>
                </a:gridCol>
                <a:gridCol w="490708">
                  <a:extLst>
                    <a:ext uri="{9D8B030D-6E8A-4147-A177-3AD203B41FA5}">
                      <a16:colId xmlns:a16="http://schemas.microsoft.com/office/drawing/2014/main" val="733968975"/>
                    </a:ext>
                  </a:extLst>
                </a:gridCol>
                <a:gridCol w="480266">
                  <a:extLst>
                    <a:ext uri="{9D8B030D-6E8A-4147-A177-3AD203B41FA5}">
                      <a16:colId xmlns:a16="http://schemas.microsoft.com/office/drawing/2014/main" val="2184405947"/>
                    </a:ext>
                  </a:extLst>
                </a:gridCol>
                <a:gridCol w="647318">
                  <a:extLst>
                    <a:ext uri="{9D8B030D-6E8A-4147-A177-3AD203B41FA5}">
                      <a16:colId xmlns:a16="http://schemas.microsoft.com/office/drawing/2014/main" val="326059745"/>
                    </a:ext>
                  </a:extLst>
                </a:gridCol>
              </a:tblGrid>
              <a:tr h="303655"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Радикс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8718847"/>
                  </a:ext>
                </a:extLst>
              </a:tr>
              <a:tr h="303655"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Позиция в числе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0694335"/>
                  </a:ext>
                </a:extLst>
              </a:tr>
              <a:tr h="303655"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Рассчитать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(10 </a:t>
                      </a:r>
                      <a:r xmlns:a="http://schemas.openxmlformats.org/drawingml/2006/main">
                        <a:rPr lang="ru" sz="1000" baseline="30000" dirty="0"/>
                        <a:t>3 </a:t>
                      </a:r>
                      <a:r xmlns:a="http://schemas.openxmlformats.org/drawingml/2006/main">
                        <a:rPr lang="ru" sz="10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(10 </a:t>
                      </a:r>
                      <a:r xmlns:a="http://schemas.openxmlformats.org/drawingml/2006/main">
                        <a:rPr lang="ru" sz="1000" baseline="30000" dirty="0"/>
                        <a:t>2 </a:t>
                      </a:r>
                      <a:r xmlns:a="http://schemas.openxmlformats.org/drawingml/2006/main">
                        <a:rPr lang="ru" sz="10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(10 </a:t>
                      </a:r>
                      <a:r xmlns:a="http://schemas.openxmlformats.org/drawingml/2006/main">
                        <a:rPr lang="ru" sz="1000" baseline="30000" dirty="0"/>
                        <a:t>1 </a:t>
                      </a:r>
                      <a:r xmlns:a="http://schemas.openxmlformats.org/drawingml/2006/main">
                        <a:rPr lang="ru" sz="10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(10 </a:t>
                      </a:r>
                      <a:r xmlns:a="http://schemas.openxmlformats.org/drawingml/2006/main">
                        <a:rPr lang="ru" sz="1000" baseline="30000" dirty="0"/>
                        <a:t>0 </a:t>
                      </a:r>
                      <a:r xmlns:a="http://schemas.openxmlformats.org/drawingml/2006/main">
                        <a:rPr lang="ru" sz="1000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6254151"/>
                  </a:ext>
                </a:extLst>
              </a:tr>
              <a:tr h="303655"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Значение позиции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6814726"/>
                  </a:ext>
                </a:extLst>
              </a:tr>
            </a:tbl>
          </a:graphicData>
        </a:graphic>
      </p:graphicFrame>
      <p:sp>
        <p:nvSpPr>
          <p:cNvPr id="7" name="Striped Right Arrow 6">
            <a:extLst>
              <a:ext uri="{FF2B5EF4-FFF2-40B4-BE49-F238E27FC236}">
                <a16:creationId xmlns:a16="http://schemas.microsoft.com/office/drawing/2014/main" id="{42020144-2692-E747-88CD-CE940510F874}"/>
              </a:ext>
            </a:extLst>
          </p:cNvPr>
          <p:cNvSpPr/>
          <p:nvPr/>
        </p:nvSpPr>
        <p:spPr>
          <a:xfrm>
            <a:off x="3846144" y="2975788"/>
            <a:ext cx="381044" cy="192271"/>
          </a:xfrm>
          <a:prstGeom prst="stripedRightArrow">
            <a:avLst/>
          </a:prstGeom>
          <a:solidFill>
            <a:srgbClr val="36A4D7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D3027A9-4D3C-0E45-A334-44753559F4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4983596"/>
              </p:ext>
            </p:extLst>
          </p:nvPr>
        </p:nvGraphicFramePr>
        <p:xfrm>
          <a:off x="4285498" y="2286740"/>
          <a:ext cx="4469221" cy="157036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62986">
                  <a:extLst>
                    <a:ext uri="{9D8B030D-6E8A-4147-A177-3AD203B41FA5}">
                      <a16:colId xmlns:a16="http://schemas.microsoft.com/office/drawing/2014/main" val="82544986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00489453"/>
                    </a:ext>
                  </a:extLst>
                </a:gridCol>
                <a:gridCol w="776177">
                  <a:extLst>
                    <a:ext uri="{9D8B030D-6E8A-4147-A177-3AD203B41FA5}">
                      <a16:colId xmlns:a16="http://schemas.microsoft.com/office/drawing/2014/main" val="2753584476"/>
                    </a:ext>
                  </a:extLst>
                </a:gridCol>
                <a:gridCol w="659218">
                  <a:extLst>
                    <a:ext uri="{9D8B030D-6E8A-4147-A177-3AD203B41FA5}">
                      <a16:colId xmlns:a16="http://schemas.microsoft.com/office/drawing/2014/main" val="589627143"/>
                    </a:ext>
                  </a:extLst>
                </a:gridCol>
                <a:gridCol w="556440">
                  <a:extLst>
                    <a:ext uri="{9D8B030D-6E8A-4147-A177-3AD203B41FA5}">
                      <a16:colId xmlns:a16="http://schemas.microsoft.com/office/drawing/2014/main" val="281118420"/>
                    </a:ext>
                  </a:extLst>
                </a:gridCol>
              </a:tblGrid>
              <a:tr h="26172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Тысячи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Сотни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Десятки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Единицы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842908"/>
                  </a:ext>
                </a:extLst>
              </a:tr>
              <a:tr h="261728"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Позиционное значение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9960212"/>
                  </a:ext>
                </a:extLst>
              </a:tr>
              <a:tr h="261728"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Десятичное число (1234)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8247003"/>
                  </a:ext>
                </a:extLst>
              </a:tr>
              <a:tr h="261728"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Рассчитать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1 х 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2 х 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3 х 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4 х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6830395"/>
                  </a:ext>
                </a:extLst>
              </a:tr>
              <a:tr h="261728"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Сложите их…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+ 200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+ 30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+ 4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2523445"/>
                  </a:ext>
                </a:extLst>
              </a:tr>
              <a:tr h="261728"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Результат</a:t>
                      </a: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xmlns:a="http://schemas.openxmlformats.org/drawingml/2006/main" algn="ctr"/>
                      <a:r xmlns:a="http://schemas.openxmlformats.org/drawingml/2006/main">
                        <a:rPr lang="ru" sz="1000" b="1" dirty="0"/>
                        <a:t>1,234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1441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3621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02AA8F8-1E43-384B-8982-C0BB94049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899"/>
            <a:ext cx="8345488" cy="731837"/>
          </a:xfrm>
        </p:spPr>
        <p:txBody>
          <a:bodyPr/>
          <a:lstStyle/>
          <a:p>
            <a:r xmlns:a="http://schemas.openxmlformats.org/drawingml/2006/main">
              <a:rPr lang="ru" sz="1600" dirty="0"/>
              <a:t>Двоичная система счисления </a:t>
            </a:r>
            <a:br xmlns:a="http://schemas.openxmlformats.org/drawingml/2006/main">
              <a:rPr lang="en-US" dirty="0"/>
            </a:br>
            <a:r xmlns:a="http://schemas.openxmlformats.org/drawingml/2006/main">
              <a:rPr lang="ru" sz="2400" dirty="0"/>
              <a:t>Двоичная позиционная система счисления (продолжение)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329901-EBC7-0747-A1C2-F937CA26E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662" y="839972"/>
            <a:ext cx="8280057" cy="334762"/>
          </a:xfrm>
        </p:spPr>
        <p:txBody>
          <a:bodyPr/>
          <a:lstStyle/>
          <a:p>
            <a:pPr xmlns:a="http://schemas.openxmlformats.org/drawingml/2006/main" marL="0" indent="0" algn="l"/>
            <a:r xmlns:a="http://schemas.openxmlformats.org/drawingml/2006/main">
              <a:rPr lang="ru" sz="1600" dirty="0">
                <a:solidFill>
                  <a:srgbClr val="000000"/>
                </a:solidFill>
              </a:rPr>
              <a:t>Двоичная позиционная система счисления работает так, как показано в таблицах ниже.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59CEC86-4057-DA4B-98C8-93666AE4B1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9030563"/>
              </p:ext>
            </p:extLst>
          </p:nvPr>
        </p:nvGraphicFramePr>
        <p:xfrm>
          <a:off x="389281" y="1265932"/>
          <a:ext cx="5733792" cy="12146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0498">
                  <a:extLst>
                    <a:ext uri="{9D8B030D-6E8A-4147-A177-3AD203B41FA5}">
                      <a16:colId xmlns:a16="http://schemas.microsoft.com/office/drawing/2014/main" val="3837822917"/>
                    </a:ext>
                  </a:extLst>
                </a:gridCol>
                <a:gridCol w="499730">
                  <a:extLst>
                    <a:ext uri="{9D8B030D-6E8A-4147-A177-3AD203B41FA5}">
                      <a16:colId xmlns:a16="http://schemas.microsoft.com/office/drawing/2014/main" val="225712681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733968975"/>
                    </a:ext>
                  </a:extLst>
                </a:gridCol>
                <a:gridCol w="435935">
                  <a:extLst>
                    <a:ext uri="{9D8B030D-6E8A-4147-A177-3AD203B41FA5}">
                      <a16:colId xmlns:a16="http://schemas.microsoft.com/office/drawing/2014/main" val="2184405947"/>
                    </a:ext>
                  </a:extLst>
                </a:gridCol>
                <a:gridCol w="435935">
                  <a:extLst>
                    <a:ext uri="{9D8B030D-6E8A-4147-A177-3AD203B41FA5}">
                      <a16:colId xmlns:a16="http://schemas.microsoft.com/office/drawing/2014/main" val="2878814134"/>
                    </a:ext>
                  </a:extLst>
                </a:gridCol>
                <a:gridCol w="499730">
                  <a:extLst>
                    <a:ext uri="{9D8B030D-6E8A-4147-A177-3AD203B41FA5}">
                      <a16:colId xmlns:a16="http://schemas.microsoft.com/office/drawing/2014/main" val="32605974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053828557"/>
                    </a:ext>
                  </a:extLst>
                </a:gridCol>
                <a:gridCol w="478466">
                  <a:extLst>
                    <a:ext uri="{9D8B030D-6E8A-4147-A177-3AD203B41FA5}">
                      <a16:colId xmlns:a16="http://schemas.microsoft.com/office/drawing/2014/main" val="830387269"/>
                    </a:ext>
                  </a:extLst>
                </a:gridCol>
                <a:gridCol w="489098">
                  <a:extLst>
                    <a:ext uri="{9D8B030D-6E8A-4147-A177-3AD203B41FA5}">
                      <a16:colId xmlns:a16="http://schemas.microsoft.com/office/drawing/2014/main" val="3034883102"/>
                    </a:ext>
                  </a:extLst>
                </a:gridCol>
              </a:tblGrid>
              <a:tr h="303655"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Радикс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8718847"/>
                  </a:ext>
                </a:extLst>
              </a:tr>
              <a:tr h="303655"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Позиция в числе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0694335"/>
                  </a:ext>
                </a:extLst>
              </a:tr>
              <a:tr h="303655"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Рассчитать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(2 </a:t>
                      </a:r>
                      <a:r xmlns:a="http://schemas.openxmlformats.org/drawingml/2006/main">
                        <a:rPr lang="ru" sz="1000" baseline="30000" dirty="0"/>
                        <a:t>7 </a:t>
                      </a:r>
                      <a:r xmlns:a="http://schemas.openxmlformats.org/drawingml/2006/main">
                        <a:rPr lang="ru" sz="10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(2 </a:t>
                      </a:r>
                      <a:r xmlns:a="http://schemas.openxmlformats.org/drawingml/2006/main">
                        <a:rPr lang="ru" sz="1000" baseline="30000" dirty="0"/>
                        <a:t>6 </a:t>
                      </a:r>
                      <a:r xmlns:a="http://schemas.openxmlformats.org/drawingml/2006/main">
                        <a:rPr lang="ru" sz="10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(2 </a:t>
                      </a:r>
                      <a:r xmlns:a="http://schemas.openxmlformats.org/drawingml/2006/main">
                        <a:rPr lang="ru" sz="1000" baseline="30000" dirty="0"/>
                        <a:t>5 </a:t>
                      </a:r>
                      <a:r xmlns:a="http://schemas.openxmlformats.org/drawingml/2006/main">
                        <a:rPr lang="ru" sz="10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(2 </a:t>
                      </a:r>
                      <a:r xmlns:a="http://schemas.openxmlformats.org/drawingml/2006/main">
                        <a:rPr lang="ru" sz="1000" baseline="30000" dirty="0"/>
                        <a:t>4 </a:t>
                      </a:r>
                      <a:r xmlns:a="http://schemas.openxmlformats.org/drawingml/2006/main">
                        <a:rPr lang="ru" sz="10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(2 </a:t>
                      </a:r>
                      <a:r xmlns:a="http://schemas.openxmlformats.org/drawingml/2006/main">
                        <a:rPr lang="ru" sz="1000" baseline="30000" dirty="0"/>
                        <a:t>3 </a:t>
                      </a:r>
                      <a:r xmlns:a="http://schemas.openxmlformats.org/drawingml/2006/main">
                        <a:rPr lang="ru" sz="10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(2 </a:t>
                      </a:r>
                      <a:r xmlns:a="http://schemas.openxmlformats.org/drawingml/2006/main">
                        <a:rPr lang="ru" sz="1000" baseline="30000" dirty="0"/>
                        <a:t>2 </a:t>
                      </a:r>
                      <a:r xmlns:a="http://schemas.openxmlformats.org/drawingml/2006/main">
                        <a:rPr lang="ru" sz="10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(2 </a:t>
                      </a:r>
                      <a:r xmlns:a="http://schemas.openxmlformats.org/drawingml/2006/main">
                        <a:rPr lang="ru" sz="1000" baseline="30000" dirty="0"/>
                        <a:t>1 </a:t>
                      </a:r>
                      <a:r xmlns:a="http://schemas.openxmlformats.org/drawingml/2006/main">
                        <a:rPr lang="ru" sz="10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(2 </a:t>
                      </a:r>
                      <a:r xmlns:a="http://schemas.openxmlformats.org/drawingml/2006/main">
                        <a:rPr lang="ru" sz="1000" baseline="30000" dirty="0"/>
                        <a:t>0 </a:t>
                      </a:r>
                      <a:r xmlns:a="http://schemas.openxmlformats.org/drawingml/2006/main">
                        <a:rPr lang="ru" sz="1000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6254151"/>
                  </a:ext>
                </a:extLst>
              </a:tr>
              <a:tr h="303655"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Значение позиции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128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6814726"/>
                  </a:ext>
                </a:extLst>
              </a:tr>
            </a:tbl>
          </a:graphicData>
        </a:graphic>
      </p:graphicFrame>
      <p:sp>
        <p:nvSpPr>
          <p:cNvPr id="7" name="Striped Right Arrow 6">
            <a:extLst>
              <a:ext uri="{FF2B5EF4-FFF2-40B4-BE49-F238E27FC236}">
                <a16:creationId xmlns:a16="http://schemas.microsoft.com/office/drawing/2014/main" id="{42020144-2692-E747-88CD-CE940510F874}"/>
              </a:ext>
            </a:extLst>
          </p:cNvPr>
          <p:cNvSpPr/>
          <p:nvPr/>
        </p:nvSpPr>
        <p:spPr>
          <a:xfrm rot="5400000">
            <a:off x="3753951" y="2666137"/>
            <a:ext cx="381044" cy="192271"/>
          </a:xfrm>
          <a:prstGeom prst="stripedRightArrow">
            <a:avLst/>
          </a:prstGeom>
          <a:solidFill>
            <a:srgbClr val="36A4D7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AF9CA21-1491-D046-A16A-EF95E9FFD0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9745532"/>
              </p:ext>
            </p:extLst>
          </p:nvPr>
        </p:nvGraphicFramePr>
        <p:xfrm>
          <a:off x="2611696" y="3037184"/>
          <a:ext cx="5733792" cy="151827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00816">
                  <a:extLst>
                    <a:ext uri="{9D8B030D-6E8A-4147-A177-3AD203B41FA5}">
                      <a16:colId xmlns:a16="http://schemas.microsoft.com/office/drawing/2014/main" val="3837822917"/>
                    </a:ext>
                  </a:extLst>
                </a:gridCol>
                <a:gridCol w="584790">
                  <a:extLst>
                    <a:ext uri="{9D8B030D-6E8A-4147-A177-3AD203B41FA5}">
                      <a16:colId xmlns:a16="http://schemas.microsoft.com/office/drawing/2014/main" val="2257126818"/>
                    </a:ext>
                  </a:extLst>
                </a:gridCol>
                <a:gridCol w="489098">
                  <a:extLst>
                    <a:ext uri="{9D8B030D-6E8A-4147-A177-3AD203B41FA5}">
                      <a16:colId xmlns:a16="http://schemas.microsoft.com/office/drawing/2014/main" val="733968975"/>
                    </a:ext>
                  </a:extLst>
                </a:gridCol>
                <a:gridCol w="499730">
                  <a:extLst>
                    <a:ext uri="{9D8B030D-6E8A-4147-A177-3AD203B41FA5}">
                      <a16:colId xmlns:a16="http://schemas.microsoft.com/office/drawing/2014/main" val="2184405947"/>
                    </a:ext>
                  </a:extLst>
                </a:gridCol>
                <a:gridCol w="478465">
                  <a:extLst>
                    <a:ext uri="{9D8B030D-6E8A-4147-A177-3AD203B41FA5}">
                      <a16:colId xmlns:a16="http://schemas.microsoft.com/office/drawing/2014/main" val="2878814134"/>
                    </a:ext>
                  </a:extLst>
                </a:gridCol>
                <a:gridCol w="456129">
                  <a:extLst>
                    <a:ext uri="{9D8B030D-6E8A-4147-A177-3AD203B41FA5}">
                      <a16:colId xmlns:a16="http://schemas.microsoft.com/office/drawing/2014/main" val="32605974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053828557"/>
                    </a:ext>
                  </a:extLst>
                </a:gridCol>
                <a:gridCol w="478466">
                  <a:extLst>
                    <a:ext uri="{9D8B030D-6E8A-4147-A177-3AD203B41FA5}">
                      <a16:colId xmlns:a16="http://schemas.microsoft.com/office/drawing/2014/main" val="830387269"/>
                    </a:ext>
                  </a:extLst>
                </a:gridCol>
                <a:gridCol w="489098">
                  <a:extLst>
                    <a:ext uri="{9D8B030D-6E8A-4147-A177-3AD203B41FA5}">
                      <a16:colId xmlns:a16="http://schemas.microsoft.com/office/drawing/2014/main" val="3034883102"/>
                    </a:ext>
                  </a:extLst>
                </a:gridCol>
              </a:tblGrid>
              <a:tr h="303655"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Позиционное значение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128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8718847"/>
                  </a:ext>
                </a:extLst>
              </a:tr>
              <a:tr h="303655"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Двоичное число (11000000)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0694335"/>
                  </a:ext>
                </a:extLst>
              </a:tr>
              <a:tr h="303655"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Рассчитать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1x128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1x64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0x32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0x16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0x8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0x4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0x2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0x1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6254151"/>
                  </a:ext>
                </a:extLst>
              </a:tr>
              <a:tr h="303655"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Сложите их…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128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+ 64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+ 0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+ 0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+ 0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+ 0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+ 0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+ 0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6814726"/>
                  </a:ext>
                </a:extLst>
              </a:tr>
              <a:tr h="303655"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000" dirty="0"/>
                        <a:t>Результат</a:t>
                      </a:r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xmlns:a="http://schemas.openxmlformats.org/drawingml/2006/main" algn="ctr"/>
                      <a:r xmlns:a="http://schemas.openxmlformats.org/drawingml/2006/main">
                        <a:rPr lang="ru" sz="1000" b="1" dirty="0"/>
                        <a:t>192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37793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9239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02AA8F8-1E43-384B-8982-C0BB94049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900"/>
            <a:ext cx="8345488" cy="642000"/>
          </a:xfrm>
        </p:spPr>
        <p:txBody>
          <a:bodyPr/>
          <a:lstStyle/>
          <a:p>
            <a:r xmlns:a="http://schemas.openxmlformats.org/drawingml/2006/main">
              <a:rPr lang="ru" sz="1600" dirty="0"/>
              <a:t>Двоичная система счисления </a:t>
            </a:r>
            <a:br xmlns:a="http://schemas.openxmlformats.org/drawingml/2006/main">
              <a:rPr lang="en-US" dirty="0"/>
            </a:br>
            <a:r xmlns:a="http://schemas.openxmlformats.org/drawingml/2006/main">
              <a:rPr lang="ru" sz="2400" dirty="0"/>
              <a:t>Преобразование двоичной системы счисления в десятичную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E33637D-1648-514C-8643-E324E7FBCF34}"/>
              </a:ext>
            </a:extLst>
          </p:cNvPr>
          <p:cNvSpPr txBox="1"/>
          <p:nvPr/>
        </p:nvSpPr>
        <p:spPr>
          <a:xfrm>
            <a:off x="457201" y="609847"/>
            <a:ext cx="5079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 xmlns:a="http://schemas.openxmlformats.org/drawingml/2006/main">
              <a:rPr lang="ru" sz="1400" dirty="0"/>
              <a:t>Преобразовать 11000000.10101000.00001011.00001010 в десятичную систему счисления.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AF9CA21-1491-D046-A16A-EF95E9FFD0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0375451"/>
              </p:ext>
            </p:extLst>
          </p:nvPr>
        </p:nvGraphicFramePr>
        <p:xfrm>
          <a:off x="457201" y="870063"/>
          <a:ext cx="5220587" cy="371256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650437">
                  <a:extLst>
                    <a:ext uri="{9D8B030D-6E8A-4147-A177-3AD203B41FA5}">
                      <a16:colId xmlns:a16="http://schemas.microsoft.com/office/drawing/2014/main" val="3837822917"/>
                    </a:ext>
                  </a:extLst>
                </a:gridCol>
                <a:gridCol w="530842">
                  <a:extLst>
                    <a:ext uri="{9D8B030D-6E8A-4147-A177-3AD203B41FA5}">
                      <a16:colId xmlns:a16="http://schemas.microsoft.com/office/drawing/2014/main" val="2257126818"/>
                    </a:ext>
                  </a:extLst>
                </a:gridCol>
                <a:gridCol w="443978">
                  <a:extLst>
                    <a:ext uri="{9D8B030D-6E8A-4147-A177-3AD203B41FA5}">
                      <a16:colId xmlns:a16="http://schemas.microsoft.com/office/drawing/2014/main" val="733968975"/>
                    </a:ext>
                  </a:extLst>
                </a:gridCol>
                <a:gridCol w="453629">
                  <a:extLst>
                    <a:ext uri="{9D8B030D-6E8A-4147-A177-3AD203B41FA5}">
                      <a16:colId xmlns:a16="http://schemas.microsoft.com/office/drawing/2014/main" val="2184405947"/>
                    </a:ext>
                  </a:extLst>
                </a:gridCol>
                <a:gridCol w="434325">
                  <a:extLst>
                    <a:ext uri="{9D8B030D-6E8A-4147-A177-3AD203B41FA5}">
                      <a16:colId xmlns:a16="http://schemas.microsoft.com/office/drawing/2014/main" val="2878814134"/>
                    </a:ext>
                  </a:extLst>
                </a:gridCol>
                <a:gridCol w="414050">
                  <a:extLst>
                    <a:ext uri="{9D8B030D-6E8A-4147-A177-3AD203B41FA5}">
                      <a16:colId xmlns:a16="http://schemas.microsoft.com/office/drawing/2014/main" val="326059745"/>
                    </a:ext>
                  </a:extLst>
                </a:gridCol>
                <a:gridCol w="415022">
                  <a:extLst>
                    <a:ext uri="{9D8B030D-6E8A-4147-A177-3AD203B41FA5}">
                      <a16:colId xmlns:a16="http://schemas.microsoft.com/office/drawing/2014/main" val="1053828557"/>
                    </a:ext>
                  </a:extLst>
                </a:gridCol>
                <a:gridCol w="434326">
                  <a:extLst>
                    <a:ext uri="{9D8B030D-6E8A-4147-A177-3AD203B41FA5}">
                      <a16:colId xmlns:a16="http://schemas.microsoft.com/office/drawing/2014/main" val="830387269"/>
                    </a:ext>
                  </a:extLst>
                </a:gridCol>
                <a:gridCol w="443978">
                  <a:extLst>
                    <a:ext uri="{9D8B030D-6E8A-4147-A177-3AD203B41FA5}">
                      <a16:colId xmlns:a16="http://schemas.microsoft.com/office/drawing/2014/main" val="3034883102"/>
                    </a:ext>
                  </a:extLst>
                </a:gridCol>
              </a:tblGrid>
              <a:tr h="285582"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dirty="0"/>
                        <a:t>Позиционное значение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dirty="0"/>
                        <a:t>128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dirty="0"/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8718847"/>
                  </a:ext>
                </a:extLst>
              </a:tr>
              <a:tr h="285582"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b="1" dirty="0"/>
                        <a:t>Двоичное число (11000000)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b="1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0694335"/>
                  </a:ext>
                </a:extLst>
              </a:tr>
              <a:tr h="285582"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dirty="0"/>
                        <a:t>Рассчитать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dirty="0"/>
                        <a:t>1x128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dirty="0"/>
                        <a:t>1x64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dirty="0"/>
                        <a:t>0x32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dirty="0"/>
                        <a:t>0x16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dirty="0"/>
                        <a:t>0x8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dirty="0"/>
                        <a:t>0x4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dirty="0"/>
                        <a:t>0x2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dirty="0"/>
                        <a:t>0x1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6254151"/>
                  </a:ext>
                </a:extLst>
              </a:tr>
              <a:tr h="285582"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dirty="0"/>
                        <a:t>Сложите их…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dirty="0"/>
                        <a:t>128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dirty="0"/>
                        <a:t>+ 64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dirty="0"/>
                        <a:t>+ 0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dirty="0"/>
                        <a:t>+ 0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dirty="0"/>
                        <a:t>+ 0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dirty="0"/>
                        <a:t>+ 0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dirty="0"/>
                        <a:t>+ 0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dirty="0"/>
                        <a:t>+ 0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6814726"/>
                  </a:ext>
                </a:extLst>
              </a:tr>
              <a:tr h="285582"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b="1" dirty="0"/>
                        <a:t>Двоичное число (10101000)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b="1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5192349"/>
                  </a:ext>
                </a:extLst>
              </a:tr>
              <a:tr h="285582"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dirty="0"/>
                        <a:t>Рассчитать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dirty="0"/>
                        <a:t>1x128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dirty="0"/>
                        <a:t>0x64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dirty="0"/>
                        <a:t>1x32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dirty="0"/>
                        <a:t>0x16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dirty="0"/>
                        <a:t>1x8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dirty="0"/>
                        <a:t>0x4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dirty="0"/>
                        <a:t>0x2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dirty="0"/>
                        <a:t>0x1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5965177"/>
                  </a:ext>
                </a:extLst>
              </a:tr>
              <a:tr h="285582"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dirty="0"/>
                        <a:t>Сложите их…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dirty="0"/>
                        <a:t>128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dirty="0"/>
                        <a:t>+ 0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dirty="0"/>
                        <a:t>+ 32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dirty="0"/>
                        <a:t>+ 0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dirty="0"/>
                        <a:t>+ 8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dirty="0"/>
                        <a:t>+ 0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dirty="0"/>
                        <a:t>+ 0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dirty="0"/>
                        <a:t>+ 0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3785248"/>
                  </a:ext>
                </a:extLst>
              </a:tr>
              <a:tr h="285582"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b="1" dirty="0"/>
                        <a:t>Двоичное число (00001011)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b="1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1484521"/>
                  </a:ext>
                </a:extLst>
              </a:tr>
              <a:tr h="285582"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dirty="0"/>
                        <a:t>Рассчитать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dirty="0"/>
                        <a:t>0x128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dirty="0"/>
                        <a:t>0x64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dirty="0"/>
                        <a:t>0x32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dirty="0"/>
                        <a:t>0x16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dirty="0"/>
                        <a:t>1x8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dirty="0"/>
                        <a:t>0x4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dirty="0"/>
                        <a:t>1x2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dirty="0"/>
                        <a:t>1x1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0687189"/>
                  </a:ext>
                </a:extLst>
              </a:tr>
              <a:tr h="285582"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dirty="0"/>
                        <a:t>Сложите их…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dirty="0"/>
                        <a:t>+ 0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dirty="0"/>
                        <a:t>+ 0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dirty="0"/>
                        <a:t>+ 0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dirty="0"/>
                        <a:t>+ 8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dirty="0"/>
                        <a:t>+ 0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dirty="0"/>
                        <a:t>+ 2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dirty="0"/>
                        <a:t>+ 1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276895"/>
                  </a:ext>
                </a:extLst>
              </a:tr>
              <a:tr h="285582"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b="1" dirty="0"/>
                        <a:t>Двоичное число (00001010)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b="1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4818952"/>
                  </a:ext>
                </a:extLst>
              </a:tr>
              <a:tr h="285582"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dirty="0"/>
                        <a:t>Рассчитать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dirty="0"/>
                        <a:t>0x128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dirty="0"/>
                        <a:t>0x64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dirty="0"/>
                        <a:t>0x32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dirty="0"/>
                        <a:t>0x16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dirty="0"/>
                        <a:t>1x8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dirty="0"/>
                        <a:t>0x4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dirty="0"/>
                        <a:t>1x2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dirty="0"/>
                        <a:t>0x1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7708464"/>
                  </a:ext>
                </a:extLst>
              </a:tr>
              <a:tr h="285582"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dirty="0"/>
                        <a:t>Сложите их…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dirty="0"/>
                        <a:t>+ 0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dirty="0"/>
                        <a:t>+ 0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dirty="0"/>
                        <a:t>+ 0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dirty="0"/>
                        <a:t>+ 8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dirty="0"/>
                        <a:t>+ 0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dirty="0"/>
                        <a:t>+ 2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900" dirty="0"/>
                        <a:t>+ 0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3732414"/>
                  </a:ext>
                </a:extLst>
              </a:tr>
            </a:tbl>
          </a:graphicData>
        </a:graphic>
      </p:graphicFrame>
      <p:sp>
        <p:nvSpPr>
          <p:cNvPr id="10" name="Striped Right Arrow 9">
            <a:extLst>
              <a:ext uri="{FF2B5EF4-FFF2-40B4-BE49-F238E27FC236}">
                <a16:creationId xmlns:a16="http://schemas.microsoft.com/office/drawing/2014/main" id="{D49ED2DC-1A84-EF4D-A815-27AB78E5A890}"/>
              </a:ext>
            </a:extLst>
          </p:cNvPr>
          <p:cNvSpPr/>
          <p:nvPr/>
        </p:nvSpPr>
        <p:spPr>
          <a:xfrm>
            <a:off x="5760005" y="1774309"/>
            <a:ext cx="381044" cy="192271"/>
          </a:xfrm>
          <a:prstGeom prst="stripedRightArrow">
            <a:avLst/>
          </a:prstGeom>
          <a:solidFill>
            <a:srgbClr val="36A4D7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DF44BE1-E74E-B943-ACAF-701CDE5A5AB1}"/>
              </a:ext>
            </a:extLst>
          </p:cNvPr>
          <p:cNvSpPr txBox="1"/>
          <p:nvPr/>
        </p:nvSpPr>
        <p:spPr>
          <a:xfrm>
            <a:off x="6141049" y="1668465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 xmlns:a="http://schemas.openxmlformats.org/drawingml/2006/main">
              <a:rPr lang="ru" sz="1600" dirty="0"/>
              <a:t>192</a:t>
            </a:r>
          </a:p>
        </p:txBody>
      </p:sp>
      <p:sp>
        <p:nvSpPr>
          <p:cNvPr id="11" name="Striped Right Arrow 10">
            <a:extLst>
              <a:ext uri="{FF2B5EF4-FFF2-40B4-BE49-F238E27FC236}">
                <a16:creationId xmlns:a16="http://schemas.microsoft.com/office/drawing/2014/main" id="{E2DD788D-C7C9-8F41-9780-6C918558245C}"/>
              </a:ext>
            </a:extLst>
          </p:cNvPr>
          <p:cNvSpPr/>
          <p:nvPr/>
        </p:nvSpPr>
        <p:spPr>
          <a:xfrm>
            <a:off x="5760005" y="2630210"/>
            <a:ext cx="381044" cy="192271"/>
          </a:xfrm>
          <a:prstGeom prst="stripedRightArrow">
            <a:avLst/>
          </a:prstGeom>
          <a:solidFill>
            <a:srgbClr val="36A4D7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3DAB09D-5C2D-3F4E-8845-7623CD741BA3}"/>
              </a:ext>
            </a:extLst>
          </p:cNvPr>
          <p:cNvSpPr txBox="1"/>
          <p:nvPr/>
        </p:nvSpPr>
        <p:spPr>
          <a:xfrm>
            <a:off x="6141049" y="2562677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 xmlns:a="http://schemas.openxmlformats.org/drawingml/2006/main">
              <a:rPr lang="ru" sz="1600" dirty="0"/>
              <a:t>168</a:t>
            </a:r>
          </a:p>
        </p:txBody>
      </p:sp>
      <p:sp>
        <p:nvSpPr>
          <p:cNvPr id="12" name="Striped Right Arrow 11">
            <a:extLst>
              <a:ext uri="{FF2B5EF4-FFF2-40B4-BE49-F238E27FC236}">
                <a16:creationId xmlns:a16="http://schemas.microsoft.com/office/drawing/2014/main" id="{141871DF-706B-6245-89ED-0FF3A3547950}"/>
              </a:ext>
            </a:extLst>
          </p:cNvPr>
          <p:cNvSpPr/>
          <p:nvPr/>
        </p:nvSpPr>
        <p:spPr>
          <a:xfrm>
            <a:off x="5760005" y="3453770"/>
            <a:ext cx="381044" cy="192271"/>
          </a:xfrm>
          <a:prstGeom prst="stripedRightArrow">
            <a:avLst/>
          </a:prstGeom>
          <a:solidFill>
            <a:srgbClr val="36A4D7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3F7ACE9-16B2-3749-863C-F4F3A589F177}"/>
              </a:ext>
            </a:extLst>
          </p:cNvPr>
          <p:cNvSpPr txBox="1"/>
          <p:nvPr/>
        </p:nvSpPr>
        <p:spPr>
          <a:xfrm>
            <a:off x="6141049" y="3380628"/>
            <a:ext cx="3970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 xmlns:a="http://schemas.openxmlformats.org/drawingml/2006/main">
              <a:rPr lang="ru" sz="1600" dirty="0"/>
              <a:t>11</a:t>
            </a:r>
          </a:p>
        </p:txBody>
      </p:sp>
      <p:sp>
        <p:nvSpPr>
          <p:cNvPr id="13" name="Striped Right Arrow 12">
            <a:extLst>
              <a:ext uri="{FF2B5EF4-FFF2-40B4-BE49-F238E27FC236}">
                <a16:creationId xmlns:a16="http://schemas.microsoft.com/office/drawing/2014/main" id="{0C9E7D89-0647-014E-B2C5-64798F2B969B}"/>
              </a:ext>
            </a:extLst>
          </p:cNvPr>
          <p:cNvSpPr/>
          <p:nvPr/>
        </p:nvSpPr>
        <p:spPr>
          <a:xfrm>
            <a:off x="5760005" y="4277330"/>
            <a:ext cx="381044" cy="192271"/>
          </a:xfrm>
          <a:prstGeom prst="stripedRightArrow">
            <a:avLst/>
          </a:prstGeom>
          <a:solidFill>
            <a:srgbClr val="36A4D7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0657E43-4134-CF48-A3F5-8683E2255920}"/>
              </a:ext>
            </a:extLst>
          </p:cNvPr>
          <p:cNvSpPr txBox="1"/>
          <p:nvPr/>
        </p:nvSpPr>
        <p:spPr>
          <a:xfrm>
            <a:off x="6176476" y="4215204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 xmlns:a="http://schemas.openxmlformats.org/drawingml/2006/main">
              <a:rPr lang="ru" sz="1600" dirty="0"/>
              <a:t>10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7CEEC7A-5727-4044-985E-A3720E5F431A}"/>
              </a:ext>
            </a:extLst>
          </p:cNvPr>
          <p:cNvSpPr txBox="1"/>
          <p:nvPr/>
        </p:nvSpPr>
        <p:spPr>
          <a:xfrm>
            <a:off x="7048199" y="2901231"/>
            <a:ext cx="14806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 xmlns:a="http://schemas.openxmlformats.org/drawingml/2006/main">
              <a:rPr lang="ru" sz="1600" dirty="0"/>
              <a:t>192.168.11.10</a:t>
            </a:r>
          </a:p>
        </p:txBody>
      </p:sp>
    </p:spTree>
    <p:extLst>
      <p:ext uri="{BB962C8B-B14F-4D97-AF65-F5344CB8AC3E}">
        <p14:creationId xmlns:p14="http://schemas.microsoft.com/office/powerpoint/2010/main" val="4130444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65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Default Theme">
  <a:themeElements>
    <a:clrScheme name="Custom 6">
      <a:dk1>
        <a:srgbClr val="58585B"/>
      </a:dk1>
      <a:lt1>
        <a:srgbClr val="FFFFFF"/>
      </a:lt1>
      <a:dk2>
        <a:srgbClr val="58585B"/>
      </a:dk2>
      <a:lt2>
        <a:srgbClr val="81C569"/>
      </a:lt2>
      <a:accent1>
        <a:srgbClr val="004C69"/>
      </a:accent1>
      <a:accent2>
        <a:srgbClr val="9E0B0F"/>
      </a:accent2>
      <a:accent3>
        <a:srgbClr val="FFFFFF"/>
      </a:accent3>
      <a:accent4>
        <a:srgbClr val="367187"/>
      </a:accent4>
      <a:accent5>
        <a:srgbClr val="38C6F4"/>
      </a:accent5>
      <a:accent6>
        <a:srgbClr val="FBAB18"/>
      </a:accent6>
      <a:hlink>
        <a:srgbClr val="38C6F4"/>
      </a:hlink>
      <a:folHlink>
        <a:srgbClr val="81C569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36A4D7"/>
        </a:solidFill>
        <a:ln>
          <a:noFill/>
        </a:ln>
        <a:effectLst/>
      </a:spPr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ITE7_Chp1_Example-1" id="{4A20ED44-3835-F149-9AE4-C332C230E09E}" vid="{AFB5BC48-58F8-AD45-912F-AE2AD65EB6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3814</TotalTime>
  <Words>1883</Words>
  <Application>Microsoft Office PowerPoint</Application>
  <PresentationFormat>On-screen Show (16:9)</PresentationFormat>
  <Paragraphs>456</Paragraphs>
  <Slides>22</Slides>
  <Notes>22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CiscoSans ExtraLight</vt:lpstr>
      <vt:lpstr>Wingdings</vt:lpstr>
      <vt:lpstr>Default Theme</vt:lpstr>
      <vt:lpstr>Module 5: Number Systems</vt:lpstr>
      <vt:lpstr>Module 5: Number Systems</vt:lpstr>
      <vt:lpstr>Module Objectives</vt:lpstr>
      <vt:lpstr>5.1 Binary Number System</vt:lpstr>
      <vt:lpstr>Binary Number System Binary and IPv4 Addresses</vt:lpstr>
      <vt:lpstr>Binary Number System Video – Convert Between Binary and Decimal Numbering Systems</vt:lpstr>
      <vt:lpstr>Binary Number System Binary Positional Notation</vt:lpstr>
      <vt:lpstr>Binary Number System Binary Positional Notation (Cont.)</vt:lpstr>
      <vt:lpstr>Binary Number System Convert Binary to Decimal</vt:lpstr>
      <vt:lpstr>Binary Number System Decimal to Binary Conversion</vt:lpstr>
      <vt:lpstr>Binary Number System Decimal to Binary Conversion Example</vt:lpstr>
      <vt:lpstr>Binary Number System IPv4 Addresses</vt:lpstr>
      <vt:lpstr>5.2 Hexadecimal Number System</vt:lpstr>
      <vt:lpstr>Hexadecimal Number System Hexadecimal and IPv6 Addresses</vt:lpstr>
      <vt:lpstr>Hexadecimal Number System Hexadecimal and IPv6 Addresses (Cont.)</vt:lpstr>
      <vt:lpstr>Hexadecimal Number System Video – Converting Between Hexadecimal and Decimal Numbering Systems</vt:lpstr>
      <vt:lpstr>Hexadecimal Number System Decimal to Hexadecimal Conversions</vt:lpstr>
      <vt:lpstr>Hexadecimal Number System Hexadecimal to Decimal Conversions</vt:lpstr>
      <vt:lpstr>5.3 Module Practice and Quiz</vt:lpstr>
      <vt:lpstr>Module Practice and Quiz What did I learn in this module?</vt:lpstr>
      <vt:lpstr>Module 5: Number Systems New Terms and Commands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2: Basic Switch and End Device Configuration</dc:title>
  <dc:creator>Stephanie Harvey</dc:creator>
  <cp:lastModifiedBy>Ion Ganea</cp:lastModifiedBy>
  <cp:revision>209</cp:revision>
  <dcterms:created xsi:type="dcterms:W3CDTF">2019-10-18T06:21:22Z</dcterms:created>
  <dcterms:modified xsi:type="dcterms:W3CDTF">2025-02-07T13:48:06Z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ffisync_ProviderInitializationData">
    <vt:lpwstr>https://cisco.jiveon.com</vt:lpwstr>
  </property>
  <property fmtid="{D5CDD505-2E9C-101B-9397-08002B2CF9AE}" pid="3" name="Offisync_UpdateToken">
    <vt:lpwstr>1</vt:lpwstr>
  </property>
  <property fmtid="{D5CDD505-2E9C-101B-9397-08002B2CF9AE}" pid="4" name="Offisync_ServerID">
    <vt:lpwstr>07841bbc-cd3c-4a76-827f-75a2226890f4</vt:lpwstr>
  </property>
  <property fmtid="{D5CDD505-2E9C-101B-9397-08002B2CF9AE}" pid="5" name="Offisync_UniqueId">
    <vt:lpwstr>1702406</vt:lpwstr>
  </property>
  <property fmtid="{D5CDD505-2E9C-101B-9397-08002B2CF9AE}" pid="6" name="Jive_VersionGuid">
    <vt:lpwstr>fd96a0b3-f68d-4727-8e4f-2128d37ed30a</vt:lpwstr>
  </property>
  <property fmtid="{D5CDD505-2E9C-101B-9397-08002B2CF9AE}" pid="7" name="Jive_LatestUserAccountName">
    <vt:lpwstr>alljohns</vt:lpwstr>
  </property>
  <property fmtid="{D5CDD505-2E9C-101B-9397-08002B2CF9AE}" pid="8" name="ArticulateGUID">
    <vt:lpwstr>F9A496F7-57D7-4028-9572-D40DFDF3715A</vt:lpwstr>
  </property>
  <property fmtid="{D5CDD505-2E9C-101B-9397-08002B2CF9AE}" pid="9" name="ArticulatePath">
    <vt:lpwstr>ITE7_Chp9_by_jg</vt:lpwstr>
  </property>
</Properties>
</file>