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6" r:id="rId1"/>
  </p:sldMasterIdLst>
  <p:notesMasterIdLst>
    <p:notesMasterId r:id="rId18"/>
  </p:notesMasterIdLst>
  <p:sldIdLst>
    <p:sldId id="256" r:id="rId2"/>
    <p:sldId id="311" r:id="rId3"/>
    <p:sldId id="312" r:id="rId4"/>
    <p:sldId id="313" r:id="rId5"/>
    <p:sldId id="314" r:id="rId6"/>
    <p:sldId id="315" r:id="rId7"/>
    <p:sldId id="316" r:id="rId8"/>
    <p:sldId id="318" r:id="rId9"/>
    <p:sldId id="323" r:id="rId10"/>
    <p:sldId id="319" r:id="rId11"/>
    <p:sldId id="262" r:id="rId12"/>
    <p:sldId id="321" r:id="rId13"/>
    <p:sldId id="322" r:id="rId14"/>
    <p:sldId id="324" r:id="rId15"/>
    <p:sldId id="268" r:id="rId16"/>
    <p:sldId id="325" r:id="rId17"/>
  </p:sldIdLst>
  <p:sldSz cx="9144000" cy="5143500" type="screen16x9"/>
  <p:notesSz cx="6858000" cy="9144000"/>
  <p:embeddedFontLst>
    <p:embeddedFont>
      <p:font typeface="Barlow Semi Condensed" panose="020F0502020204030204" pitchFamily="34" charset="0"/>
      <p:regular r:id="rId19"/>
      <p:bold r:id="rId20"/>
      <p:italic r:id="rId21"/>
      <p:boldItalic r:id="rId22"/>
    </p:embeddedFont>
    <p:embeddedFont>
      <p:font typeface="Nunito Light" panose="020F0302020204030204" pitchFamily="34" charset="0"/>
      <p:regular r:id="rId23"/>
      <p:italic r:id="rId24"/>
    </p:embeddedFont>
    <p:embeddedFont>
      <p:font typeface="Titillium Web" pitchFamily="2" charset="77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B387040-F3A0-411C-8B75-E3DB35BBC730}">
  <a:tblStyle styleId="{7B387040-F3A0-411C-8B75-E3DB35BBC7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77FA24D-CEAA-4F33-B485-C75109439DC2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–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–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–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–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–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Light Style 3 –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8603FDC-E32A-4AB5-989C-0864C3EAD2B8}" styleName="Themed Style 2 –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Dark Style 1 –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–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39"/>
    <p:restoredTop sz="94716"/>
  </p:normalViewPr>
  <p:slideViewPr>
    <p:cSldViewPr snapToGrid="0">
      <p:cViewPr>
        <p:scale>
          <a:sx n="156" d="100"/>
          <a:sy n="156" d="100"/>
        </p:scale>
        <p:origin x="216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" name="Google Shape;1413;g4dfce81f19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4" name="Google Shape;1414;g4dfce81f19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2" name="Google Shape;1962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3" name="Google Shape;1963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3">
          <a:extLst>
            <a:ext uri="{FF2B5EF4-FFF2-40B4-BE49-F238E27FC236}">
              <a16:creationId xmlns:a16="http://schemas.microsoft.com/office/drawing/2014/main" id="{6767ACEF-EBB9-6AA3-7550-AE80BA98C5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" name="Google Shape;1594;g14072739ea5_12_0:notes">
            <a:extLst>
              <a:ext uri="{FF2B5EF4-FFF2-40B4-BE49-F238E27FC236}">
                <a16:creationId xmlns:a16="http://schemas.microsoft.com/office/drawing/2014/main" id="{161B204A-D9D2-E498-2154-F2E9E37447C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5" name="Google Shape;1595;g14072739ea5_12_0:notes">
            <a:extLst>
              <a:ext uri="{FF2B5EF4-FFF2-40B4-BE49-F238E27FC236}">
                <a16:creationId xmlns:a16="http://schemas.microsoft.com/office/drawing/2014/main" id="{DA999B1C-7791-38E0-2B66-DD29B76FE10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9447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3">
          <a:extLst>
            <a:ext uri="{FF2B5EF4-FFF2-40B4-BE49-F238E27FC236}">
              <a16:creationId xmlns:a16="http://schemas.microsoft.com/office/drawing/2014/main" id="{425428DB-57A9-A6D0-02D3-F1E11E49F0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g54dda1946d_6_308:notes">
            <a:extLst>
              <a:ext uri="{FF2B5EF4-FFF2-40B4-BE49-F238E27FC236}">
                <a16:creationId xmlns:a16="http://schemas.microsoft.com/office/drawing/2014/main" id="{02EF7DCA-005C-4ABC-2C98-D9A0FED851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5" name="Google Shape;1545;g54dda1946d_6_308:notes">
            <a:extLst>
              <a:ext uri="{FF2B5EF4-FFF2-40B4-BE49-F238E27FC236}">
                <a16:creationId xmlns:a16="http://schemas.microsoft.com/office/drawing/2014/main" id="{EAD6BDC8-29AE-0162-7C47-28EA76D050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3718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3">
          <a:extLst>
            <a:ext uri="{FF2B5EF4-FFF2-40B4-BE49-F238E27FC236}">
              <a16:creationId xmlns:a16="http://schemas.microsoft.com/office/drawing/2014/main" id="{D39E90D1-06CE-0477-7384-287737E3D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" name="Google Shape;1594;g14072739ea5_12_0:notes">
            <a:extLst>
              <a:ext uri="{FF2B5EF4-FFF2-40B4-BE49-F238E27FC236}">
                <a16:creationId xmlns:a16="http://schemas.microsoft.com/office/drawing/2014/main" id="{4B4E7B2C-768A-20E9-A2C0-B0B8791C74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5" name="Google Shape;1595;g14072739ea5_12_0:notes">
            <a:extLst>
              <a:ext uri="{FF2B5EF4-FFF2-40B4-BE49-F238E27FC236}">
                <a16:creationId xmlns:a16="http://schemas.microsoft.com/office/drawing/2014/main" id="{7CEEBC6E-B8C7-02F6-D192-DEE243DC77E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304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3">
          <a:extLst>
            <a:ext uri="{FF2B5EF4-FFF2-40B4-BE49-F238E27FC236}">
              <a16:creationId xmlns:a16="http://schemas.microsoft.com/office/drawing/2014/main" id="{BDC9DD16-B71E-E5C4-7B26-2CC3B4248E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g54dda1946d_6_308:notes">
            <a:extLst>
              <a:ext uri="{FF2B5EF4-FFF2-40B4-BE49-F238E27FC236}">
                <a16:creationId xmlns:a16="http://schemas.microsoft.com/office/drawing/2014/main" id="{A5C6FF3A-6A60-659C-10F5-A0B0E6A71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5" name="Google Shape;1545;g54dda1946d_6_308:notes">
            <a:extLst>
              <a:ext uri="{FF2B5EF4-FFF2-40B4-BE49-F238E27FC236}">
                <a16:creationId xmlns:a16="http://schemas.microsoft.com/office/drawing/2014/main" id="{F336590C-CC47-74CF-374C-F50EF0306B5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77454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3">
          <a:extLst>
            <a:ext uri="{FF2B5EF4-FFF2-40B4-BE49-F238E27FC236}">
              <a16:creationId xmlns:a16="http://schemas.microsoft.com/office/drawing/2014/main" id="{6321BD86-4EF4-9186-633A-92E6E08645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4" name="Google Shape;1594;g14072739ea5_12_0:notes">
            <a:extLst>
              <a:ext uri="{FF2B5EF4-FFF2-40B4-BE49-F238E27FC236}">
                <a16:creationId xmlns:a16="http://schemas.microsoft.com/office/drawing/2014/main" id="{AA30C1BF-B7A1-F48E-F84D-232E1EDFFAB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5" name="Google Shape;1595;g14072739ea5_12_0:notes">
            <a:extLst>
              <a:ext uri="{FF2B5EF4-FFF2-40B4-BE49-F238E27FC236}">
                <a16:creationId xmlns:a16="http://schemas.microsoft.com/office/drawing/2014/main" id="{4DACB61C-B9CF-25F5-FA3B-A9CDC8AC1D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442260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>
          <a:extLst>
            <a:ext uri="{FF2B5EF4-FFF2-40B4-BE49-F238E27FC236}">
              <a16:creationId xmlns:a16="http://schemas.microsoft.com/office/drawing/2014/main" id="{252C68A1-429D-187E-F862-D5BDE4044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54dda1946d_6_322:notes">
            <a:extLst>
              <a:ext uri="{FF2B5EF4-FFF2-40B4-BE49-F238E27FC236}">
                <a16:creationId xmlns:a16="http://schemas.microsoft.com/office/drawing/2014/main" id="{E58FC02D-ABDF-6A90-8A39-12EE4D74466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54dda1946d_6_322:notes">
            <a:extLst>
              <a:ext uri="{FF2B5EF4-FFF2-40B4-BE49-F238E27FC236}">
                <a16:creationId xmlns:a16="http://schemas.microsoft.com/office/drawing/2014/main" id="{616BD184-7696-B8CC-15CE-B0169C83B6C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7389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7">
          <a:extLst>
            <a:ext uri="{FF2B5EF4-FFF2-40B4-BE49-F238E27FC236}">
              <a16:creationId xmlns:a16="http://schemas.microsoft.com/office/drawing/2014/main" id="{9BBB5BEA-ACB8-1FBF-CB1F-2D5AC5282F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" name="Google Shape;1648;g54dda1946d_6_322:notes">
            <a:extLst>
              <a:ext uri="{FF2B5EF4-FFF2-40B4-BE49-F238E27FC236}">
                <a16:creationId xmlns:a16="http://schemas.microsoft.com/office/drawing/2014/main" id="{56DB8EF5-4380-D021-8491-6D618B974D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9" name="Google Shape;1649;g54dda1946d_6_322:notes">
            <a:extLst>
              <a:ext uri="{FF2B5EF4-FFF2-40B4-BE49-F238E27FC236}">
                <a16:creationId xmlns:a16="http://schemas.microsoft.com/office/drawing/2014/main" id="{2D11FD33-00D5-D396-E294-145835A9477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99823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3">
          <a:extLst>
            <a:ext uri="{FF2B5EF4-FFF2-40B4-BE49-F238E27FC236}">
              <a16:creationId xmlns:a16="http://schemas.microsoft.com/office/drawing/2014/main" id="{43B69A58-A5A5-9919-E7E4-E79ADDC638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g54dda1946d_6_308:notes">
            <a:extLst>
              <a:ext uri="{FF2B5EF4-FFF2-40B4-BE49-F238E27FC236}">
                <a16:creationId xmlns:a16="http://schemas.microsoft.com/office/drawing/2014/main" id="{CE083A9B-18D3-BE41-8C32-CA268E3FE39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5" name="Google Shape;1545;g54dda1946d_6_308:notes">
            <a:extLst>
              <a:ext uri="{FF2B5EF4-FFF2-40B4-BE49-F238E27FC236}">
                <a16:creationId xmlns:a16="http://schemas.microsoft.com/office/drawing/2014/main" id="{7D68DF0D-FFCA-DC1C-D812-5D293506A26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617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10" name="Google Shape;10;p2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11" name="Google Shape;11;p2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12" name="Google Shape;12;p2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" name="Google Shape;13;p2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4" name="Google Shape;14;p2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5" name="Google Shape;15;p2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16" name="Google Shape;16;p2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17" name="Google Shape;17;p2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8" name="Google Shape;18;p2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9" name="Google Shape;19;p2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0" name="Google Shape;20;p2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21" name="Google Shape;21;p2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22" name="Google Shape;22;p2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3" name="Google Shape;23;p2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24" name="Google Shape;24;p2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25" name="Google Shape;25;p2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26" name="Google Shape;26;p2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27" name="Google Shape;27;p2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28" name="Google Shape;28;p2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29" name="Google Shape;29;p2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0" name="Google Shape;30;p2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1" name="Google Shape;31;p2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2" name="Google Shape;32;p2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3" name="Google Shape;33;p2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4" name="Google Shape;34;p2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5" name="Google Shape;35;p2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6" name="Google Shape;36;p2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7" name="Google Shape;37;p2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38" name="Google Shape;38;p2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" name="Google Shape;39;p2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0" name="Google Shape;40;p2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41" name="Google Shape;41;p2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42" name="Google Shape;42;p2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43" name="Google Shape;43;p2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4" name="Google Shape;44;p2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45" name="Google Shape;45;p2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46" name="Google Shape;46;p2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7" name="Google Shape;47;p2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8" name="Google Shape;48;p2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49" name="Google Shape;49;p2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50" name="Google Shape;50;p2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51" name="Google Shape;51;p2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2" name="Google Shape;52;p2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3" name="Google Shape;53;p2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sp>
        <p:nvSpPr>
          <p:cNvPr id="54" name="Google Shape;54;p2"/>
          <p:cNvSpPr txBox="1">
            <a:spLocks noGrp="1"/>
          </p:cNvSpPr>
          <p:nvPr>
            <p:ph type="ctrTitle"/>
          </p:nvPr>
        </p:nvSpPr>
        <p:spPr>
          <a:xfrm>
            <a:off x="713225" y="820500"/>
            <a:ext cx="4035600" cy="274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/>
            </a:lvl1pPr>
            <a:lvl2pPr lvl="1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2pPr>
            <a:lvl3pPr lvl="2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3pPr>
            <a:lvl4pPr lvl="3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4pPr>
            <a:lvl5pPr lvl="4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5pPr>
            <a:lvl6pPr lvl="5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6pPr>
            <a:lvl7pPr lvl="6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7pPr>
            <a:lvl8pPr lvl="7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8pPr>
            <a:lvl9pPr lvl="8" algn="l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4000"/>
              <a:buNone/>
              <a:defRPr sz="40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55" name="Google Shape;55;p2"/>
          <p:cNvSpPr txBox="1">
            <a:spLocks noGrp="1"/>
          </p:cNvSpPr>
          <p:nvPr>
            <p:ph type="subTitle" idx="1"/>
          </p:nvPr>
        </p:nvSpPr>
        <p:spPr>
          <a:xfrm>
            <a:off x="713225" y="3808525"/>
            <a:ext cx="4035600" cy="3381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dk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56" name="Google Shape;56;p2"/>
          <p:cNvGrpSpPr/>
          <p:nvPr/>
        </p:nvGrpSpPr>
        <p:grpSpPr>
          <a:xfrm>
            <a:off x="-7" y="167200"/>
            <a:ext cx="8952587" cy="4867172"/>
            <a:chOff x="-7" y="167200"/>
            <a:chExt cx="8952587" cy="4867172"/>
          </a:xfrm>
        </p:grpSpPr>
        <p:grpSp>
          <p:nvGrpSpPr>
            <p:cNvPr id="57" name="Google Shape;57;p2"/>
            <p:cNvGrpSpPr/>
            <p:nvPr/>
          </p:nvGrpSpPr>
          <p:grpSpPr>
            <a:xfrm>
              <a:off x="7519182" y="4467918"/>
              <a:ext cx="1433398" cy="566454"/>
              <a:chOff x="7519182" y="4467918"/>
              <a:chExt cx="1433398" cy="566454"/>
            </a:xfrm>
          </p:grpSpPr>
          <p:sp>
            <p:nvSpPr>
              <p:cNvPr id="58" name="Google Shape;58;p2"/>
              <p:cNvSpPr/>
              <p:nvPr/>
            </p:nvSpPr>
            <p:spPr>
              <a:xfrm>
                <a:off x="8561631" y="4643609"/>
                <a:ext cx="390949" cy="390763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2106" extrusionOk="0">
                    <a:moveTo>
                      <a:pt x="1053" y="426"/>
                    </a:moveTo>
                    <a:cubicBezTo>
                      <a:pt x="1404" y="426"/>
                      <a:pt x="1680" y="702"/>
                      <a:pt x="1680" y="1053"/>
                    </a:cubicBezTo>
                    <a:cubicBezTo>
                      <a:pt x="1680" y="1404"/>
                      <a:pt x="1404" y="1704"/>
                      <a:pt x="1053" y="1704"/>
                    </a:cubicBezTo>
                    <a:cubicBezTo>
                      <a:pt x="703" y="1704"/>
                      <a:pt x="427" y="1404"/>
                      <a:pt x="427" y="1053"/>
                    </a:cubicBezTo>
                    <a:cubicBezTo>
                      <a:pt x="427" y="702"/>
                      <a:pt x="703" y="426"/>
                      <a:pt x="1053" y="426"/>
                    </a:cubicBezTo>
                    <a:close/>
                    <a:moveTo>
                      <a:pt x="1053" y="0"/>
                    </a:moveTo>
                    <a:cubicBezTo>
                      <a:pt x="477" y="0"/>
                      <a:pt x="1" y="476"/>
                      <a:pt x="1" y="1053"/>
                    </a:cubicBezTo>
                    <a:cubicBezTo>
                      <a:pt x="1" y="1629"/>
                      <a:pt x="477" y="2105"/>
                      <a:pt x="1053" y="2105"/>
                    </a:cubicBezTo>
                    <a:cubicBezTo>
                      <a:pt x="1630" y="2105"/>
                      <a:pt x="2106" y="1629"/>
                      <a:pt x="2106" y="1053"/>
                    </a:cubicBezTo>
                    <a:cubicBezTo>
                      <a:pt x="2106" y="476"/>
                      <a:pt x="1630" y="0"/>
                      <a:pt x="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7519182" y="4467918"/>
                <a:ext cx="1074296" cy="175676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1029" extrusionOk="0">
                    <a:moveTo>
                      <a:pt x="126" y="1"/>
                    </a:moveTo>
                    <a:lnTo>
                      <a:pt x="0" y="126"/>
                    </a:lnTo>
                    <a:lnTo>
                      <a:pt x="502" y="702"/>
                    </a:lnTo>
                    <a:cubicBezTo>
                      <a:pt x="627" y="842"/>
                      <a:pt x="799" y="911"/>
                      <a:pt x="969" y="911"/>
                    </a:cubicBezTo>
                    <a:cubicBezTo>
                      <a:pt x="1106" y="911"/>
                      <a:pt x="1242" y="867"/>
                      <a:pt x="1354" y="778"/>
                    </a:cubicBezTo>
                    <a:lnTo>
                      <a:pt x="1830" y="351"/>
                    </a:lnTo>
                    <a:cubicBezTo>
                      <a:pt x="1905" y="276"/>
                      <a:pt x="2030" y="251"/>
                      <a:pt x="2131" y="251"/>
                    </a:cubicBezTo>
                    <a:cubicBezTo>
                      <a:pt x="2256" y="251"/>
                      <a:pt x="2356" y="301"/>
                      <a:pt x="2431" y="402"/>
                    </a:cubicBezTo>
                    <a:lnTo>
                      <a:pt x="2757" y="778"/>
                    </a:lnTo>
                    <a:cubicBezTo>
                      <a:pt x="2882" y="903"/>
                      <a:pt x="3033" y="978"/>
                      <a:pt x="3183" y="1003"/>
                    </a:cubicBezTo>
                    <a:cubicBezTo>
                      <a:pt x="3359" y="1003"/>
                      <a:pt x="3509" y="953"/>
                      <a:pt x="3634" y="828"/>
                    </a:cubicBezTo>
                    <a:lnTo>
                      <a:pt x="4035" y="477"/>
                    </a:lnTo>
                    <a:cubicBezTo>
                      <a:pt x="4136" y="402"/>
                      <a:pt x="4236" y="351"/>
                      <a:pt x="4361" y="351"/>
                    </a:cubicBezTo>
                    <a:cubicBezTo>
                      <a:pt x="4487" y="377"/>
                      <a:pt x="4587" y="427"/>
                      <a:pt x="4662" y="527"/>
                    </a:cubicBezTo>
                    <a:lnTo>
                      <a:pt x="4862" y="778"/>
                    </a:lnTo>
                    <a:cubicBezTo>
                      <a:pt x="4963" y="928"/>
                      <a:pt x="5138" y="1003"/>
                      <a:pt x="5314" y="1028"/>
                    </a:cubicBezTo>
                    <a:cubicBezTo>
                      <a:pt x="5489" y="1028"/>
                      <a:pt x="5664" y="953"/>
                      <a:pt x="5790" y="828"/>
                    </a:cubicBezTo>
                    <a:lnTo>
                      <a:pt x="6291" y="301"/>
                    </a:lnTo>
                    <a:lnTo>
                      <a:pt x="6141" y="176"/>
                    </a:lnTo>
                    <a:lnTo>
                      <a:pt x="5639" y="702"/>
                    </a:lnTo>
                    <a:cubicBezTo>
                      <a:pt x="5564" y="803"/>
                      <a:pt x="5439" y="828"/>
                      <a:pt x="5314" y="828"/>
                    </a:cubicBezTo>
                    <a:cubicBezTo>
                      <a:pt x="5188" y="828"/>
                      <a:pt x="5088" y="778"/>
                      <a:pt x="5013" y="677"/>
                    </a:cubicBezTo>
                    <a:lnTo>
                      <a:pt x="4787" y="402"/>
                    </a:lnTo>
                    <a:cubicBezTo>
                      <a:pt x="4687" y="276"/>
                      <a:pt x="4537" y="201"/>
                      <a:pt x="4361" y="176"/>
                    </a:cubicBezTo>
                    <a:cubicBezTo>
                      <a:pt x="4211" y="176"/>
                      <a:pt x="4035" y="226"/>
                      <a:pt x="3910" y="326"/>
                    </a:cubicBezTo>
                    <a:lnTo>
                      <a:pt x="3509" y="702"/>
                    </a:lnTo>
                    <a:cubicBezTo>
                      <a:pt x="3427" y="764"/>
                      <a:pt x="3344" y="809"/>
                      <a:pt x="3262" y="809"/>
                    </a:cubicBezTo>
                    <a:cubicBezTo>
                      <a:pt x="3244" y="809"/>
                      <a:pt x="3226" y="807"/>
                      <a:pt x="3208" y="803"/>
                    </a:cubicBezTo>
                    <a:cubicBezTo>
                      <a:pt x="3083" y="803"/>
                      <a:pt x="2983" y="752"/>
                      <a:pt x="2908" y="677"/>
                    </a:cubicBezTo>
                    <a:lnTo>
                      <a:pt x="2557" y="276"/>
                    </a:lnTo>
                    <a:cubicBezTo>
                      <a:pt x="2456" y="151"/>
                      <a:pt x="2306" y="76"/>
                      <a:pt x="2156" y="76"/>
                    </a:cubicBezTo>
                    <a:cubicBezTo>
                      <a:pt x="2126" y="72"/>
                      <a:pt x="2098" y="69"/>
                      <a:pt x="2070" y="69"/>
                    </a:cubicBezTo>
                    <a:cubicBezTo>
                      <a:pt x="1931" y="69"/>
                      <a:pt x="1809" y="122"/>
                      <a:pt x="1705" y="226"/>
                    </a:cubicBezTo>
                    <a:lnTo>
                      <a:pt x="1228" y="627"/>
                    </a:lnTo>
                    <a:cubicBezTo>
                      <a:pt x="1151" y="694"/>
                      <a:pt x="1058" y="726"/>
                      <a:pt x="966" y="726"/>
                    </a:cubicBezTo>
                    <a:cubicBezTo>
                      <a:pt x="851" y="726"/>
                      <a:pt x="736" y="675"/>
                      <a:pt x="652" y="577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0" name="Google Shape;60;p2"/>
            <p:cNvGrpSpPr/>
            <p:nvPr/>
          </p:nvGrpSpPr>
          <p:grpSpPr>
            <a:xfrm>
              <a:off x="-7" y="167200"/>
              <a:ext cx="1266969" cy="226225"/>
              <a:chOff x="-7" y="167200"/>
              <a:chExt cx="1266969" cy="226225"/>
            </a:xfrm>
          </p:grpSpPr>
          <p:sp>
            <p:nvSpPr>
              <p:cNvPr id="61" name="Google Shape;61;p2"/>
              <p:cNvSpPr/>
              <p:nvPr/>
            </p:nvSpPr>
            <p:spPr>
              <a:xfrm>
                <a:off x="-7" y="167200"/>
                <a:ext cx="1266969" cy="50339"/>
              </a:xfrm>
              <a:custGeom>
                <a:avLst/>
                <a:gdLst/>
                <a:ahLst/>
                <a:cxnLst/>
                <a:rect l="l" t="t" r="r" b="b"/>
                <a:pathLst>
                  <a:path w="6317" h="251" extrusionOk="0">
                    <a:moveTo>
                      <a:pt x="1" y="0"/>
                    </a:moveTo>
                    <a:lnTo>
                      <a:pt x="1" y="251"/>
                    </a:lnTo>
                    <a:lnTo>
                      <a:pt x="6317" y="251"/>
                    </a:lnTo>
                    <a:lnTo>
                      <a:pt x="6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0" y="338072"/>
                <a:ext cx="698969" cy="55352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76" extrusionOk="0">
                    <a:moveTo>
                      <a:pt x="1" y="0"/>
                    </a:moveTo>
                    <a:lnTo>
                      <a:pt x="1" y="276"/>
                    </a:lnTo>
                    <a:lnTo>
                      <a:pt x="3485" y="276"/>
                    </a:lnTo>
                    <a:lnTo>
                      <a:pt x="348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3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65" name="Google Shape;65;p3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66" name="Google Shape;66;p3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67" name="Google Shape;67;p3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8" name="Google Shape;68;p3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69" name="Google Shape;69;p3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0" name="Google Shape;70;p3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71" name="Google Shape;71;p3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72" name="Google Shape;72;p3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3" name="Google Shape;73;p3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4" name="Google Shape;74;p3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5" name="Google Shape;75;p3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76" name="Google Shape;76;p3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77" name="Google Shape;77;p3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8" name="Google Shape;78;p3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9" name="Google Shape;79;p3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80" name="Google Shape;80;p3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81" name="Google Shape;81;p3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82" name="Google Shape;82;p3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83" name="Google Shape;83;p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84" name="Google Shape;84;p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85" name="Google Shape;85;p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86" name="Google Shape;86;p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87" name="Google Shape;87;p3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88" name="Google Shape;88;p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89" name="Google Shape;89;p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0" name="Google Shape;90;p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1" name="Google Shape;91;p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92" name="Google Shape;92;p3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93" name="Google Shape;93;p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4" name="Google Shape;94;p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5" name="Google Shape;95;p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96" name="Google Shape;96;p3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97" name="Google Shape;97;p3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98" name="Google Shape;98;p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9" name="Google Shape;99;p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00" name="Google Shape;100;p3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01" name="Google Shape;101;p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02" name="Google Shape;102;p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03" name="Google Shape;103;p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04" name="Google Shape;104;p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05" name="Google Shape;105;p3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106" name="Google Shape;106;p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07" name="Google Shape;107;p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08" name="Google Shape;108;p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sp>
        <p:nvSpPr>
          <p:cNvPr id="109" name="Google Shape;109;p3"/>
          <p:cNvSpPr txBox="1">
            <a:spLocks noGrp="1"/>
          </p:cNvSpPr>
          <p:nvPr>
            <p:ph type="title"/>
          </p:nvPr>
        </p:nvSpPr>
        <p:spPr>
          <a:xfrm>
            <a:off x="4178250" y="2448225"/>
            <a:ext cx="40323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0" name="Google Shape;110;p3"/>
          <p:cNvSpPr txBox="1">
            <a:spLocks noGrp="1"/>
          </p:cNvSpPr>
          <p:nvPr>
            <p:ph type="title" idx="2" hasCustomPrompt="1"/>
          </p:nvPr>
        </p:nvSpPr>
        <p:spPr>
          <a:xfrm>
            <a:off x="5453300" y="1423663"/>
            <a:ext cx="1482300" cy="7704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11" name="Google Shape;111;p3"/>
          <p:cNvSpPr txBox="1">
            <a:spLocks noGrp="1"/>
          </p:cNvSpPr>
          <p:nvPr>
            <p:ph type="subTitle" idx="1"/>
          </p:nvPr>
        </p:nvSpPr>
        <p:spPr>
          <a:xfrm>
            <a:off x="4178250" y="3344850"/>
            <a:ext cx="40323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12" name="Google Shape;112;p3"/>
          <p:cNvGrpSpPr/>
          <p:nvPr/>
        </p:nvGrpSpPr>
        <p:grpSpPr>
          <a:xfrm>
            <a:off x="173907" y="92498"/>
            <a:ext cx="8795602" cy="4945088"/>
            <a:chOff x="173907" y="92498"/>
            <a:chExt cx="8795602" cy="4945088"/>
          </a:xfrm>
        </p:grpSpPr>
        <p:grpSp>
          <p:nvGrpSpPr>
            <p:cNvPr id="113" name="Google Shape;113;p3"/>
            <p:cNvGrpSpPr/>
            <p:nvPr/>
          </p:nvGrpSpPr>
          <p:grpSpPr>
            <a:xfrm>
              <a:off x="8918459" y="243592"/>
              <a:ext cx="51049" cy="774142"/>
              <a:chOff x="8211712" y="2037146"/>
              <a:chExt cx="34742" cy="526950"/>
            </a:xfrm>
          </p:grpSpPr>
          <p:sp>
            <p:nvSpPr>
              <p:cNvPr id="114" name="Google Shape;114;p3"/>
              <p:cNvSpPr/>
              <p:nvPr/>
            </p:nvSpPr>
            <p:spPr>
              <a:xfrm>
                <a:off x="8211712" y="2037146"/>
                <a:ext cx="34742" cy="54481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52" extrusionOk="0">
                    <a:moveTo>
                      <a:pt x="1" y="0"/>
                    </a:moveTo>
                    <a:lnTo>
                      <a:pt x="1" y="552"/>
                    </a:lnTo>
                    <a:lnTo>
                      <a:pt x="352" y="552"/>
                    </a:lnTo>
                    <a:lnTo>
                      <a:pt x="3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>
                <a:off x="8211712" y="2116302"/>
                <a:ext cx="34742" cy="54481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52" extrusionOk="0">
                    <a:moveTo>
                      <a:pt x="1" y="0"/>
                    </a:moveTo>
                    <a:lnTo>
                      <a:pt x="1" y="552"/>
                    </a:lnTo>
                    <a:lnTo>
                      <a:pt x="352" y="552"/>
                    </a:lnTo>
                    <a:lnTo>
                      <a:pt x="35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3"/>
              <p:cNvSpPr/>
              <p:nvPr/>
            </p:nvSpPr>
            <p:spPr>
              <a:xfrm>
                <a:off x="8211712" y="2195458"/>
                <a:ext cx="34742" cy="54481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52" extrusionOk="0">
                    <a:moveTo>
                      <a:pt x="1" y="1"/>
                    </a:moveTo>
                    <a:lnTo>
                      <a:pt x="1" y="552"/>
                    </a:lnTo>
                    <a:lnTo>
                      <a:pt x="352" y="552"/>
                    </a:lnTo>
                    <a:lnTo>
                      <a:pt x="3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3"/>
              <p:cNvSpPr/>
              <p:nvPr/>
            </p:nvSpPr>
            <p:spPr>
              <a:xfrm>
                <a:off x="8211712" y="2274614"/>
                <a:ext cx="34742" cy="54481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52" extrusionOk="0">
                    <a:moveTo>
                      <a:pt x="1" y="1"/>
                    </a:moveTo>
                    <a:lnTo>
                      <a:pt x="1" y="552"/>
                    </a:lnTo>
                    <a:lnTo>
                      <a:pt x="352" y="552"/>
                    </a:lnTo>
                    <a:lnTo>
                      <a:pt x="3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>
                <a:off x="8211712" y="2353770"/>
                <a:ext cx="34742" cy="52014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27" extrusionOk="0">
                    <a:moveTo>
                      <a:pt x="1" y="1"/>
                    </a:moveTo>
                    <a:lnTo>
                      <a:pt x="1" y="527"/>
                    </a:lnTo>
                    <a:lnTo>
                      <a:pt x="352" y="527"/>
                    </a:lnTo>
                    <a:lnTo>
                      <a:pt x="3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>
                <a:off x="8211712" y="2432927"/>
                <a:ext cx="34742" cy="52014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27" extrusionOk="0">
                    <a:moveTo>
                      <a:pt x="1" y="1"/>
                    </a:moveTo>
                    <a:lnTo>
                      <a:pt x="1" y="527"/>
                    </a:lnTo>
                    <a:lnTo>
                      <a:pt x="352" y="527"/>
                    </a:lnTo>
                    <a:lnTo>
                      <a:pt x="3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3"/>
              <p:cNvSpPr/>
              <p:nvPr/>
            </p:nvSpPr>
            <p:spPr>
              <a:xfrm>
                <a:off x="8211712" y="2512083"/>
                <a:ext cx="34742" cy="52014"/>
              </a:xfrm>
              <a:custGeom>
                <a:avLst/>
                <a:gdLst/>
                <a:ahLst/>
                <a:cxnLst/>
                <a:rect l="l" t="t" r="r" b="b"/>
                <a:pathLst>
                  <a:path w="352" h="527" extrusionOk="0">
                    <a:moveTo>
                      <a:pt x="1" y="1"/>
                    </a:moveTo>
                    <a:lnTo>
                      <a:pt x="1" y="527"/>
                    </a:lnTo>
                    <a:lnTo>
                      <a:pt x="352" y="527"/>
                    </a:lnTo>
                    <a:lnTo>
                      <a:pt x="35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1" name="Google Shape;121;p3"/>
            <p:cNvGrpSpPr/>
            <p:nvPr/>
          </p:nvGrpSpPr>
          <p:grpSpPr>
            <a:xfrm>
              <a:off x="173907" y="4750539"/>
              <a:ext cx="291257" cy="287046"/>
              <a:chOff x="5456048" y="1794743"/>
              <a:chExt cx="178248" cy="175682"/>
            </a:xfrm>
          </p:grpSpPr>
          <p:sp>
            <p:nvSpPr>
              <p:cNvPr id="122" name="Google Shape;122;p3"/>
              <p:cNvSpPr/>
              <p:nvPr/>
            </p:nvSpPr>
            <p:spPr>
              <a:xfrm>
                <a:off x="5456048" y="1794743"/>
                <a:ext cx="178248" cy="175682"/>
              </a:xfrm>
              <a:custGeom>
                <a:avLst/>
                <a:gdLst/>
                <a:ahLst/>
                <a:cxnLst/>
                <a:rect l="l" t="t" r="r" b="b"/>
                <a:pathLst>
                  <a:path w="1806" h="1780" extrusionOk="0">
                    <a:moveTo>
                      <a:pt x="277" y="0"/>
                    </a:moveTo>
                    <a:lnTo>
                      <a:pt x="1" y="276"/>
                    </a:lnTo>
                    <a:lnTo>
                      <a:pt x="1530" y="1780"/>
                    </a:lnTo>
                    <a:lnTo>
                      <a:pt x="1805" y="1504"/>
                    </a:lnTo>
                    <a:lnTo>
                      <a:pt x="27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>
                <a:off x="5456048" y="1794743"/>
                <a:ext cx="178248" cy="175682"/>
              </a:xfrm>
              <a:custGeom>
                <a:avLst/>
                <a:gdLst/>
                <a:ahLst/>
                <a:cxnLst/>
                <a:rect l="l" t="t" r="r" b="b"/>
                <a:pathLst>
                  <a:path w="1806" h="1780" extrusionOk="0">
                    <a:moveTo>
                      <a:pt x="1505" y="0"/>
                    </a:moveTo>
                    <a:lnTo>
                      <a:pt x="1" y="1504"/>
                    </a:lnTo>
                    <a:lnTo>
                      <a:pt x="302" y="1780"/>
                    </a:lnTo>
                    <a:lnTo>
                      <a:pt x="1805" y="276"/>
                    </a:lnTo>
                    <a:lnTo>
                      <a:pt x="150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4" name="Google Shape;124;p3"/>
            <p:cNvSpPr/>
            <p:nvPr/>
          </p:nvSpPr>
          <p:spPr>
            <a:xfrm rot="-123321">
              <a:off x="7897400" y="4768750"/>
              <a:ext cx="1018402" cy="166548"/>
            </a:xfrm>
            <a:custGeom>
              <a:avLst/>
              <a:gdLst/>
              <a:ahLst/>
              <a:cxnLst/>
              <a:rect l="l" t="t" r="r" b="b"/>
              <a:pathLst>
                <a:path w="6292" h="1029" extrusionOk="0">
                  <a:moveTo>
                    <a:pt x="126" y="1"/>
                  </a:moveTo>
                  <a:lnTo>
                    <a:pt x="0" y="126"/>
                  </a:lnTo>
                  <a:lnTo>
                    <a:pt x="502" y="702"/>
                  </a:lnTo>
                  <a:cubicBezTo>
                    <a:pt x="627" y="842"/>
                    <a:pt x="799" y="911"/>
                    <a:pt x="969" y="911"/>
                  </a:cubicBezTo>
                  <a:cubicBezTo>
                    <a:pt x="1106" y="911"/>
                    <a:pt x="1242" y="867"/>
                    <a:pt x="1354" y="778"/>
                  </a:cubicBezTo>
                  <a:lnTo>
                    <a:pt x="1830" y="351"/>
                  </a:lnTo>
                  <a:cubicBezTo>
                    <a:pt x="1905" y="276"/>
                    <a:pt x="2030" y="251"/>
                    <a:pt x="2131" y="251"/>
                  </a:cubicBezTo>
                  <a:cubicBezTo>
                    <a:pt x="2256" y="251"/>
                    <a:pt x="2356" y="301"/>
                    <a:pt x="2431" y="402"/>
                  </a:cubicBezTo>
                  <a:lnTo>
                    <a:pt x="2757" y="778"/>
                  </a:lnTo>
                  <a:cubicBezTo>
                    <a:pt x="2882" y="903"/>
                    <a:pt x="3033" y="978"/>
                    <a:pt x="3183" y="1003"/>
                  </a:cubicBezTo>
                  <a:cubicBezTo>
                    <a:pt x="3359" y="1003"/>
                    <a:pt x="3509" y="953"/>
                    <a:pt x="3634" y="828"/>
                  </a:cubicBezTo>
                  <a:lnTo>
                    <a:pt x="4035" y="477"/>
                  </a:lnTo>
                  <a:cubicBezTo>
                    <a:pt x="4136" y="402"/>
                    <a:pt x="4236" y="351"/>
                    <a:pt x="4361" y="351"/>
                  </a:cubicBezTo>
                  <a:cubicBezTo>
                    <a:pt x="4487" y="377"/>
                    <a:pt x="4587" y="427"/>
                    <a:pt x="4662" y="527"/>
                  </a:cubicBezTo>
                  <a:lnTo>
                    <a:pt x="4862" y="778"/>
                  </a:lnTo>
                  <a:cubicBezTo>
                    <a:pt x="4963" y="928"/>
                    <a:pt x="5138" y="1003"/>
                    <a:pt x="5314" y="1028"/>
                  </a:cubicBezTo>
                  <a:cubicBezTo>
                    <a:pt x="5489" y="1028"/>
                    <a:pt x="5664" y="953"/>
                    <a:pt x="5790" y="828"/>
                  </a:cubicBezTo>
                  <a:lnTo>
                    <a:pt x="6291" y="301"/>
                  </a:lnTo>
                  <a:lnTo>
                    <a:pt x="6141" y="176"/>
                  </a:lnTo>
                  <a:lnTo>
                    <a:pt x="5639" y="702"/>
                  </a:lnTo>
                  <a:cubicBezTo>
                    <a:pt x="5564" y="803"/>
                    <a:pt x="5439" y="828"/>
                    <a:pt x="5314" y="828"/>
                  </a:cubicBezTo>
                  <a:cubicBezTo>
                    <a:pt x="5188" y="828"/>
                    <a:pt x="5088" y="778"/>
                    <a:pt x="5013" y="677"/>
                  </a:cubicBezTo>
                  <a:lnTo>
                    <a:pt x="4787" y="402"/>
                  </a:lnTo>
                  <a:cubicBezTo>
                    <a:pt x="4687" y="276"/>
                    <a:pt x="4537" y="201"/>
                    <a:pt x="4361" y="176"/>
                  </a:cubicBezTo>
                  <a:cubicBezTo>
                    <a:pt x="4211" y="176"/>
                    <a:pt x="4035" y="226"/>
                    <a:pt x="3910" y="326"/>
                  </a:cubicBezTo>
                  <a:lnTo>
                    <a:pt x="3509" y="702"/>
                  </a:lnTo>
                  <a:cubicBezTo>
                    <a:pt x="3427" y="764"/>
                    <a:pt x="3344" y="809"/>
                    <a:pt x="3262" y="809"/>
                  </a:cubicBezTo>
                  <a:cubicBezTo>
                    <a:pt x="3244" y="809"/>
                    <a:pt x="3226" y="807"/>
                    <a:pt x="3208" y="803"/>
                  </a:cubicBezTo>
                  <a:cubicBezTo>
                    <a:pt x="3083" y="803"/>
                    <a:pt x="2983" y="752"/>
                    <a:pt x="2908" y="677"/>
                  </a:cubicBezTo>
                  <a:lnTo>
                    <a:pt x="2557" y="276"/>
                  </a:lnTo>
                  <a:cubicBezTo>
                    <a:pt x="2456" y="151"/>
                    <a:pt x="2306" y="76"/>
                    <a:pt x="2156" y="76"/>
                  </a:cubicBezTo>
                  <a:cubicBezTo>
                    <a:pt x="2126" y="72"/>
                    <a:pt x="2098" y="69"/>
                    <a:pt x="2070" y="69"/>
                  </a:cubicBezTo>
                  <a:cubicBezTo>
                    <a:pt x="1931" y="69"/>
                    <a:pt x="1809" y="122"/>
                    <a:pt x="1705" y="226"/>
                  </a:cubicBezTo>
                  <a:lnTo>
                    <a:pt x="1228" y="627"/>
                  </a:lnTo>
                  <a:cubicBezTo>
                    <a:pt x="1151" y="694"/>
                    <a:pt x="1058" y="726"/>
                    <a:pt x="966" y="726"/>
                  </a:cubicBezTo>
                  <a:cubicBezTo>
                    <a:pt x="851" y="726"/>
                    <a:pt x="736" y="675"/>
                    <a:pt x="652" y="577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8639763" y="92498"/>
              <a:ext cx="207956" cy="207857"/>
            </a:xfrm>
            <a:custGeom>
              <a:avLst/>
              <a:gdLst/>
              <a:ahLst/>
              <a:cxnLst/>
              <a:rect l="l" t="t" r="r" b="b"/>
              <a:pathLst>
                <a:path w="2107" h="2106" extrusionOk="0">
                  <a:moveTo>
                    <a:pt x="1053" y="426"/>
                  </a:moveTo>
                  <a:cubicBezTo>
                    <a:pt x="1404" y="426"/>
                    <a:pt x="1680" y="702"/>
                    <a:pt x="1680" y="1053"/>
                  </a:cubicBezTo>
                  <a:cubicBezTo>
                    <a:pt x="1680" y="1404"/>
                    <a:pt x="1404" y="1704"/>
                    <a:pt x="1053" y="1704"/>
                  </a:cubicBezTo>
                  <a:cubicBezTo>
                    <a:pt x="703" y="1704"/>
                    <a:pt x="427" y="1404"/>
                    <a:pt x="427" y="1053"/>
                  </a:cubicBezTo>
                  <a:cubicBezTo>
                    <a:pt x="427" y="702"/>
                    <a:pt x="703" y="426"/>
                    <a:pt x="1053" y="426"/>
                  </a:cubicBezTo>
                  <a:close/>
                  <a:moveTo>
                    <a:pt x="1053" y="0"/>
                  </a:moveTo>
                  <a:cubicBezTo>
                    <a:pt x="477" y="0"/>
                    <a:pt x="1" y="476"/>
                    <a:pt x="1" y="1053"/>
                  </a:cubicBezTo>
                  <a:cubicBezTo>
                    <a:pt x="1" y="1629"/>
                    <a:pt x="477" y="2105"/>
                    <a:pt x="1053" y="2105"/>
                  </a:cubicBezTo>
                  <a:cubicBezTo>
                    <a:pt x="1630" y="2105"/>
                    <a:pt x="2106" y="1629"/>
                    <a:pt x="2106" y="1053"/>
                  </a:cubicBezTo>
                  <a:cubicBezTo>
                    <a:pt x="2106" y="476"/>
                    <a:pt x="1630" y="0"/>
                    <a:pt x="10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9" name="Google Shape;299;p7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300" name="Google Shape;300;p7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301" name="Google Shape;301;p7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302" name="Google Shape;302;p7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3" name="Google Shape;303;p7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4" name="Google Shape;304;p7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5" name="Google Shape;305;p7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306" name="Google Shape;306;p7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307" name="Google Shape;307;p7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8" name="Google Shape;308;p7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09" name="Google Shape;309;p7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0" name="Google Shape;310;p7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311" name="Google Shape;311;p7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312" name="Google Shape;312;p7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3" name="Google Shape;313;p7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14" name="Google Shape;314;p7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15" name="Google Shape;315;p7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316" name="Google Shape;316;p7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317" name="Google Shape;317;p7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18" name="Google Shape;318;p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19" name="Google Shape;319;p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20" name="Google Shape;320;p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21" name="Google Shape;321;p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22" name="Google Shape;322;p7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23" name="Google Shape;323;p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24" name="Google Shape;324;p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25" name="Google Shape;325;p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26" name="Google Shape;326;p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27" name="Google Shape;327;p7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328" name="Google Shape;328;p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29" name="Google Shape;329;p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30" name="Google Shape;330;p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331" name="Google Shape;331;p7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332" name="Google Shape;332;p7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333" name="Google Shape;333;p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34" name="Google Shape;334;p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35" name="Google Shape;335;p7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36" name="Google Shape;336;p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37" name="Google Shape;337;p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38" name="Google Shape;338;p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39" name="Google Shape;339;p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40" name="Google Shape;340;p7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341" name="Google Shape;341;p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42" name="Google Shape;342;p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43" name="Google Shape;343;p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sp>
        <p:nvSpPr>
          <p:cNvPr id="344" name="Google Shape;344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7"/>
          <p:cNvSpPr txBox="1">
            <a:spLocks noGrp="1"/>
          </p:cNvSpPr>
          <p:nvPr>
            <p:ph type="subTitle" idx="1"/>
          </p:nvPr>
        </p:nvSpPr>
        <p:spPr>
          <a:xfrm>
            <a:off x="720000" y="1700300"/>
            <a:ext cx="3916800" cy="22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Nunito Light"/>
              <a:buChar char="●"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600"/>
              <a:buFont typeface="Nunito Light"/>
              <a:buChar char="○"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■"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500"/>
              <a:buFont typeface="Nunito Light"/>
              <a:buChar char="●"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400"/>
              <a:buFont typeface="Nunito Light"/>
              <a:buChar char="○"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●"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300"/>
              <a:buFont typeface="Nunito Light"/>
              <a:buChar char="○"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400"/>
              <a:buFont typeface="Nunito Light"/>
              <a:buChar char="■"/>
              <a:defRPr/>
            </a:lvl9pPr>
          </a:lstStyle>
          <a:p>
            <a:endParaRPr/>
          </a:p>
        </p:txBody>
      </p:sp>
      <p:grpSp>
        <p:nvGrpSpPr>
          <p:cNvPr id="346" name="Google Shape;346;p7"/>
          <p:cNvGrpSpPr/>
          <p:nvPr/>
        </p:nvGrpSpPr>
        <p:grpSpPr>
          <a:xfrm>
            <a:off x="-7" y="167200"/>
            <a:ext cx="8952587" cy="4867172"/>
            <a:chOff x="-7" y="167200"/>
            <a:chExt cx="8952587" cy="4867172"/>
          </a:xfrm>
        </p:grpSpPr>
        <p:grpSp>
          <p:nvGrpSpPr>
            <p:cNvPr id="347" name="Google Shape;347;p7"/>
            <p:cNvGrpSpPr/>
            <p:nvPr/>
          </p:nvGrpSpPr>
          <p:grpSpPr>
            <a:xfrm>
              <a:off x="-7" y="167200"/>
              <a:ext cx="1266969" cy="226225"/>
              <a:chOff x="-7" y="167200"/>
              <a:chExt cx="1266969" cy="226225"/>
            </a:xfrm>
          </p:grpSpPr>
          <p:sp>
            <p:nvSpPr>
              <p:cNvPr id="348" name="Google Shape;348;p7"/>
              <p:cNvSpPr/>
              <p:nvPr/>
            </p:nvSpPr>
            <p:spPr>
              <a:xfrm>
                <a:off x="-7" y="167200"/>
                <a:ext cx="1266969" cy="50339"/>
              </a:xfrm>
              <a:custGeom>
                <a:avLst/>
                <a:gdLst/>
                <a:ahLst/>
                <a:cxnLst/>
                <a:rect l="l" t="t" r="r" b="b"/>
                <a:pathLst>
                  <a:path w="6317" h="251" extrusionOk="0">
                    <a:moveTo>
                      <a:pt x="1" y="0"/>
                    </a:moveTo>
                    <a:lnTo>
                      <a:pt x="1" y="251"/>
                    </a:lnTo>
                    <a:lnTo>
                      <a:pt x="6317" y="251"/>
                    </a:lnTo>
                    <a:lnTo>
                      <a:pt x="6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7"/>
              <p:cNvSpPr/>
              <p:nvPr/>
            </p:nvSpPr>
            <p:spPr>
              <a:xfrm>
                <a:off x="0" y="338072"/>
                <a:ext cx="698969" cy="55352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76" extrusionOk="0">
                    <a:moveTo>
                      <a:pt x="1" y="0"/>
                    </a:moveTo>
                    <a:lnTo>
                      <a:pt x="1" y="276"/>
                    </a:lnTo>
                    <a:lnTo>
                      <a:pt x="3485" y="276"/>
                    </a:lnTo>
                    <a:lnTo>
                      <a:pt x="348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0" name="Google Shape;350;p7"/>
            <p:cNvGrpSpPr/>
            <p:nvPr/>
          </p:nvGrpSpPr>
          <p:grpSpPr>
            <a:xfrm>
              <a:off x="7519182" y="4467918"/>
              <a:ext cx="1433398" cy="566454"/>
              <a:chOff x="7519182" y="4467918"/>
              <a:chExt cx="1433398" cy="566454"/>
            </a:xfrm>
          </p:grpSpPr>
          <p:sp>
            <p:nvSpPr>
              <p:cNvPr id="351" name="Google Shape;351;p7"/>
              <p:cNvSpPr/>
              <p:nvPr/>
            </p:nvSpPr>
            <p:spPr>
              <a:xfrm>
                <a:off x="8561631" y="4643609"/>
                <a:ext cx="390949" cy="390763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2106" extrusionOk="0">
                    <a:moveTo>
                      <a:pt x="1053" y="426"/>
                    </a:moveTo>
                    <a:cubicBezTo>
                      <a:pt x="1404" y="426"/>
                      <a:pt x="1680" y="702"/>
                      <a:pt x="1680" y="1053"/>
                    </a:cubicBezTo>
                    <a:cubicBezTo>
                      <a:pt x="1680" y="1404"/>
                      <a:pt x="1404" y="1704"/>
                      <a:pt x="1053" y="1704"/>
                    </a:cubicBezTo>
                    <a:cubicBezTo>
                      <a:pt x="703" y="1704"/>
                      <a:pt x="427" y="1404"/>
                      <a:pt x="427" y="1053"/>
                    </a:cubicBezTo>
                    <a:cubicBezTo>
                      <a:pt x="427" y="702"/>
                      <a:pt x="703" y="426"/>
                      <a:pt x="1053" y="426"/>
                    </a:cubicBezTo>
                    <a:close/>
                    <a:moveTo>
                      <a:pt x="1053" y="0"/>
                    </a:moveTo>
                    <a:cubicBezTo>
                      <a:pt x="477" y="0"/>
                      <a:pt x="1" y="476"/>
                      <a:pt x="1" y="1053"/>
                    </a:cubicBezTo>
                    <a:cubicBezTo>
                      <a:pt x="1" y="1629"/>
                      <a:pt x="477" y="2105"/>
                      <a:pt x="1053" y="2105"/>
                    </a:cubicBezTo>
                    <a:cubicBezTo>
                      <a:pt x="1630" y="2105"/>
                      <a:pt x="2106" y="1629"/>
                      <a:pt x="2106" y="1053"/>
                    </a:cubicBezTo>
                    <a:cubicBezTo>
                      <a:pt x="2106" y="476"/>
                      <a:pt x="1630" y="0"/>
                      <a:pt x="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352;p7"/>
              <p:cNvSpPr/>
              <p:nvPr/>
            </p:nvSpPr>
            <p:spPr>
              <a:xfrm>
                <a:off x="7519182" y="4467918"/>
                <a:ext cx="1074296" cy="175676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1029" extrusionOk="0">
                    <a:moveTo>
                      <a:pt x="126" y="1"/>
                    </a:moveTo>
                    <a:lnTo>
                      <a:pt x="0" y="126"/>
                    </a:lnTo>
                    <a:lnTo>
                      <a:pt x="502" y="702"/>
                    </a:lnTo>
                    <a:cubicBezTo>
                      <a:pt x="627" y="842"/>
                      <a:pt x="799" y="911"/>
                      <a:pt x="969" y="911"/>
                    </a:cubicBezTo>
                    <a:cubicBezTo>
                      <a:pt x="1106" y="911"/>
                      <a:pt x="1242" y="867"/>
                      <a:pt x="1354" y="778"/>
                    </a:cubicBezTo>
                    <a:lnTo>
                      <a:pt x="1830" y="351"/>
                    </a:lnTo>
                    <a:cubicBezTo>
                      <a:pt x="1905" y="276"/>
                      <a:pt x="2030" y="251"/>
                      <a:pt x="2131" y="251"/>
                    </a:cubicBezTo>
                    <a:cubicBezTo>
                      <a:pt x="2256" y="251"/>
                      <a:pt x="2356" y="301"/>
                      <a:pt x="2431" y="402"/>
                    </a:cubicBezTo>
                    <a:lnTo>
                      <a:pt x="2757" y="778"/>
                    </a:lnTo>
                    <a:cubicBezTo>
                      <a:pt x="2882" y="903"/>
                      <a:pt x="3033" y="978"/>
                      <a:pt x="3183" y="1003"/>
                    </a:cubicBezTo>
                    <a:cubicBezTo>
                      <a:pt x="3359" y="1003"/>
                      <a:pt x="3509" y="953"/>
                      <a:pt x="3634" y="828"/>
                    </a:cubicBezTo>
                    <a:lnTo>
                      <a:pt x="4035" y="477"/>
                    </a:lnTo>
                    <a:cubicBezTo>
                      <a:pt x="4136" y="402"/>
                      <a:pt x="4236" y="351"/>
                      <a:pt x="4361" y="351"/>
                    </a:cubicBezTo>
                    <a:cubicBezTo>
                      <a:pt x="4487" y="377"/>
                      <a:pt x="4587" y="427"/>
                      <a:pt x="4662" y="527"/>
                    </a:cubicBezTo>
                    <a:lnTo>
                      <a:pt x="4862" y="778"/>
                    </a:lnTo>
                    <a:cubicBezTo>
                      <a:pt x="4963" y="928"/>
                      <a:pt x="5138" y="1003"/>
                      <a:pt x="5314" y="1028"/>
                    </a:cubicBezTo>
                    <a:cubicBezTo>
                      <a:pt x="5489" y="1028"/>
                      <a:pt x="5664" y="953"/>
                      <a:pt x="5790" y="828"/>
                    </a:cubicBezTo>
                    <a:lnTo>
                      <a:pt x="6291" y="301"/>
                    </a:lnTo>
                    <a:lnTo>
                      <a:pt x="6141" y="176"/>
                    </a:lnTo>
                    <a:lnTo>
                      <a:pt x="5639" y="702"/>
                    </a:lnTo>
                    <a:cubicBezTo>
                      <a:pt x="5564" y="803"/>
                      <a:pt x="5439" y="828"/>
                      <a:pt x="5314" y="828"/>
                    </a:cubicBezTo>
                    <a:cubicBezTo>
                      <a:pt x="5188" y="828"/>
                      <a:pt x="5088" y="778"/>
                      <a:pt x="5013" y="677"/>
                    </a:cubicBezTo>
                    <a:lnTo>
                      <a:pt x="4787" y="402"/>
                    </a:lnTo>
                    <a:cubicBezTo>
                      <a:pt x="4687" y="276"/>
                      <a:pt x="4537" y="201"/>
                      <a:pt x="4361" y="176"/>
                    </a:cubicBezTo>
                    <a:cubicBezTo>
                      <a:pt x="4211" y="176"/>
                      <a:pt x="4035" y="226"/>
                      <a:pt x="3910" y="326"/>
                    </a:cubicBezTo>
                    <a:lnTo>
                      <a:pt x="3509" y="702"/>
                    </a:lnTo>
                    <a:cubicBezTo>
                      <a:pt x="3427" y="764"/>
                      <a:pt x="3344" y="809"/>
                      <a:pt x="3262" y="809"/>
                    </a:cubicBezTo>
                    <a:cubicBezTo>
                      <a:pt x="3244" y="809"/>
                      <a:pt x="3226" y="807"/>
                      <a:pt x="3208" y="803"/>
                    </a:cubicBezTo>
                    <a:cubicBezTo>
                      <a:pt x="3083" y="803"/>
                      <a:pt x="2983" y="752"/>
                      <a:pt x="2908" y="677"/>
                    </a:cubicBezTo>
                    <a:lnTo>
                      <a:pt x="2557" y="276"/>
                    </a:lnTo>
                    <a:cubicBezTo>
                      <a:pt x="2456" y="151"/>
                      <a:pt x="2306" y="76"/>
                      <a:pt x="2156" y="76"/>
                    </a:cubicBezTo>
                    <a:cubicBezTo>
                      <a:pt x="2126" y="72"/>
                      <a:pt x="2098" y="69"/>
                      <a:pt x="2070" y="69"/>
                    </a:cubicBezTo>
                    <a:cubicBezTo>
                      <a:pt x="1931" y="69"/>
                      <a:pt x="1809" y="122"/>
                      <a:pt x="1705" y="226"/>
                    </a:cubicBezTo>
                    <a:lnTo>
                      <a:pt x="1228" y="627"/>
                    </a:lnTo>
                    <a:cubicBezTo>
                      <a:pt x="1151" y="694"/>
                      <a:pt x="1058" y="726"/>
                      <a:pt x="966" y="726"/>
                    </a:cubicBezTo>
                    <a:cubicBezTo>
                      <a:pt x="851" y="726"/>
                      <a:pt x="736" y="675"/>
                      <a:pt x="652" y="577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" name="Google Shape;354;p8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355" name="Google Shape;355;p8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356" name="Google Shape;356;p8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357" name="Google Shape;357;p8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8" name="Google Shape;358;p8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59" name="Google Shape;359;p8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0" name="Google Shape;360;p8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361" name="Google Shape;361;p8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362" name="Google Shape;362;p8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3" name="Google Shape;363;p8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4" name="Google Shape;364;p8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5" name="Google Shape;365;p8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366" name="Google Shape;366;p8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367" name="Google Shape;367;p8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8" name="Google Shape;368;p8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369" name="Google Shape;369;p8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370" name="Google Shape;370;p8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371" name="Google Shape;371;p8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372" name="Google Shape;372;p8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73" name="Google Shape;373;p8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74" name="Google Shape;374;p8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75" name="Google Shape;375;p8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76" name="Google Shape;376;p8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77" name="Google Shape;377;p8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78" name="Google Shape;378;p8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79" name="Google Shape;379;p8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80" name="Google Shape;380;p8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81" name="Google Shape;381;p8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82" name="Google Shape;382;p8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383" name="Google Shape;383;p8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84" name="Google Shape;384;p8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85" name="Google Shape;385;p8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386" name="Google Shape;386;p8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387" name="Google Shape;387;p8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388" name="Google Shape;388;p8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89" name="Google Shape;389;p8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90" name="Google Shape;390;p8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391" name="Google Shape;391;p8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2" name="Google Shape;392;p8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3" name="Google Shape;393;p8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4" name="Google Shape;394;p8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395" name="Google Shape;395;p8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396" name="Google Shape;396;p8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7" name="Google Shape;397;p8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398" name="Google Shape;398;p8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grpSp>
        <p:nvGrpSpPr>
          <p:cNvPr id="399" name="Google Shape;399;p8"/>
          <p:cNvGrpSpPr/>
          <p:nvPr/>
        </p:nvGrpSpPr>
        <p:grpSpPr>
          <a:xfrm>
            <a:off x="-7" y="167200"/>
            <a:ext cx="8952587" cy="4867172"/>
            <a:chOff x="-7" y="167200"/>
            <a:chExt cx="8952587" cy="4867172"/>
          </a:xfrm>
        </p:grpSpPr>
        <p:grpSp>
          <p:nvGrpSpPr>
            <p:cNvPr id="400" name="Google Shape;400;p8"/>
            <p:cNvGrpSpPr/>
            <p:nvPr/>
          </p:nvGrpSpPr>
          <p:grpSpPr>
            <a:xfrm>
              <a:off x="-7" y="167200"/>
              <a:ext cx="1266969" cy="226225"/>
              <a:chOff x="-7" y="167200"/>
              <a:chExt cx="1266969" cy="226225"/>
            </a:xfrm>
          </p:grpSpPr>
          <p:sp>
            <p:nvSpPr>
              <p:cNvPr id="401" name="Google Shape;401;p8"/>
              <p:cNvSpPr/>
              <p:nvPr/>
            </p:nvSpPr>
            <p:spPr>
              <a:xfrm>
                <a:off x="-7" y="167200"/>
                <a:ext cx="1266969" cy="50339"/>
              </a:xfrm>
              <a:custGeom>
                <a:avLst/>
                <a:gdLst/>
                <a:ahLst/>
                <a:cxnLst/>
                <a:rect l="l" t="t" r="r" b="b"/>
                <a:pathLst>
                  <a:path w="6317" h="251" extrusionOk="0">
                    <a:moveTo>
                      <a:pt x="1" y="0"/>
                    </a:moveTo>
                    <a:lnTo>
                      <a:pt x="1" y="251"/>
                    </a:lnTo>
                    <a:lnTo>
                      <a:pt x="6317" y="251"/>
                    </a:lnTo>
                    <a:lnTo>
                      <a:pt x="6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" name="Google Shape;402;p8"/>
              <p:cNvSpPr/>
              <p:nvPr/>
            </p:nvSpPr>
            <p:spPr>
              <a:xfrm>
                <a:off x="0" y="338072"/>
                <a:ext cx="698969" cy="55352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76" extrusionOk="0">
                    <a:moveTo>
                      <a:pt x="1" y="0"/>
                    </a:moveTo>
                    <a:lnTo>
                      <a:pt x="1" y="276"/>
                    </a:lnTo>
                    <a:lnTo>
                      <a:pt x="3485" y="276"/>
                    </a:lnTo>
                    <a:lnTo>
                      <a:pt x="348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" name="Google Shape;403;p8"/>
            <p:cNvGrpSpPr/>
            <p:nvPr/>
          </p:nvGrpSpPr>
          <p:grpSpPr>
            <a:xfrm>
              <a:off x="7519182" y="4467918"/>
              <a:ext cx="1433398" cy="566454"/>
              <a:chOff x="7519182" y="4467918"/>
              <a:chExt cx="1433398" cy="566454"/>
            </a:xfrm>
          </p:grpSpPr>
          <p:sp>
            <p:nvSpPr>
              <p:cNvPr id="404" name="Google Shape;404;p8"/>
              <p:cNvSpPr/>
              <p:nvPr/>
            </p:nvSpPr>
            <p:spPr>
              <a:xfrm>
                <a:off x="8561631" y="4643609"/>
                <a:ext cx="390949" cy="390763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2106" extrusionOk="0">
                    <a:moveTo>
                      <a:pt x="1053" y="426"/>
                    </a:moveTo>
                    <a:cubicBezTo>
                      <a:pt x="1404" y="426"/>
                      <a:pt x="1680" y="702"/>
                      <a:pt x="1680" y="1053"/>
                    </a:cubicBezTo>
                    <a:cubicBezTo>
                      <a:pt x="1680" y="1404"/>
                      <a:pt x="1404" y="1704"/>
                      <a:pt x="1053" y="1704"/>
                    </a:cubicBezTo>
                    <a:cubicBezTo>
                      <a:pt x="703" y="1704"/>
                      <a:pt x="427" y="1404"/>
                      <a:pt x="427" y="1053"/>
                    </a:cubicBezTo>
                    <a:cubicBezTo>
                      <a:pt x="427" y="702"/>
                      <a:pt x="703" y="426"/>
                      <a:pt x="1053" y="426"/>
                    </a:cubicBezTo>
                    <a:close/>
                    <a:moveTo>
                      <a:pt x="1053" y="0"/>
                    </a:moveTo>
                    <a:cubicBezTo>
                      <a:pt x="477" y="0"/>
                      <a:pt x="1" y="476"/>
                      <a:pt x="1" y="1053"/>
                    </a:cubicBezTo>
                    <a:cubicBezTo>
                      <a:pt x="1" y="1629"/>
                      <a:pt x="477" y="2105"/>
                      <a:pt x="1053" y="2105"/>
                    </a:cubicBezTo>
                    <a:cubicBezTo>
                      <a:pt x="1630" y="2105"/>
                      <a:pt x="2106" y="1629"/>
                      <a:pt x="2106" y="1053"/>
                    </a:cubicBezTo>
                    <a:cubicBezTo>
                      <a:pt x="2106" y="476"/>
                      <a:pt x="1630" y="0"/>
                      <a:pt x="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5" name="Google Shape;405;p8"/>
              <p:cNvSpPr/>
              <p:nvPr/>
            </p:nvSpPr>
            <p:spPr>
              <a:xfrm>
                <a:off x="7519182" y="4467918"/>
                <a:ext cx="1074296" cy="175676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1029" extrusionOk="0">
                    <a:moveTo>
                      <a:pt x="126" y="1"/>
                    </a:moveTo>
                    <a:lnTo>
                      <a:pt x="0" y="126"/>
                    </a:lnTo>
                    <a:lnTo>
                      <a:pt x="502" y="702"/>
                    </a:lnTo>
                    <a:cubicBezTo>
                      <a:pt x="627" y="842"/>
                      <a:pt x="799" y="911"/>
                      <a:pt x="969" y="911"/>
                    </a:cubicBezTo>
                    <a:cubicBezTo>
                      <a:pt x="1106" y="911"/>
                      <a:pt x="1242" y="867"/>
                      <a:pt x="1354" y="778"/>
                    </a:cubicBezTo>
                    <a:lnTo>
                      <a:pt x="1830" y="351"/>
                    </a:lnTo>
                    <a:cubicBezTo>
                      <a:pt x="1905" y="276"/>
                      <a:pt x="2030" y="251"/>
                      <a:pt x="2131" y="251"/>
                    </a:cubicBezTo>
                    <a:cubicBezTo>
                      <a:pt x="2256" y="251"/>
                      <a:pt x="2356" y="301"/>
                      <a:pt x="2431" y="402"/>
                    </a:cubicBezTo>
                    <a:lnTo>
                      <a:pt x="2757" y="778"/>
                    </a:lnTo>
                    <a:cubicBezTo>
                      <a:pt x="2882" y="903"/>
                      <a:pt x="3033" y="978"/>
                      <a:pt x="3183" y="1003"/>
                    </a:cubicBezTo>
                    <a:cubicBezTo>
                      <a:pt x="3359" y="1003"/>
                      <a:pt x="3509" y="953"/>
                      <a:pt x="3634" y="828"/>
                    </a:cubicBezTo>
                    <a:lnTo>
                      <a:pt x="4035" y="477"/>
                    </a:lnTo>
                    <a:cubicBezTo>
                      <a:pt x="4136" y="402"/>
                      <a:pt x="4236" y="351"/>
                      <a:pt x="4361" y="351"/>
                    </a:cubicBezTo>
                    <a:cubicBezTo>
                      <a:pt x="4487" y="377"/>
                      <a:pt x="4587" y="427"/>
                      <a:pt x="4662" y="527"/>
                    </a:cubicBezTo>
                    <a:lnTo>
                      <a:pt x="4862" y="778"/>
                    </a:lnTo>
                    <a:cubicBezTo>
                      <a:pt x="4963" y="928"/>
                      <a:pt x="5138" y="1003"/>
                      <a:pt x="5314" y="1028"/>
                    </a:cubicBezTo>
                    <a:cubicBezTo>
                      <a:pt x="5489" y="1028"/>
                      <a:pt x="5664" y="953"/>
                      <a:pt x="5790" y="828"/>
                    </a:cubicBezTo>
                    <a:lnTo>
                      <a:pt x="6291" y="301"/>
                    </a:lnTo>
                    <a:lnTo>
                      <a:pt x="6141" y="176"/>
                    </a:lnTo>
                    <a:lnTo>
                      <a:pt x="5639" y="702"/>
                    </a:lnTo>
                    <a:cubicBezTo>
                      <a:pt x="5564" y="803"/>
                      <a:pt x="5439" y="828"/>
                      <a:pt x="5314" y="828"/>
                    </a:cubicBezTo>
                    <a:cubicBezTo>
                      <a:pt x="5188" y="828"/>
                      <a:pt x="5088" y="778"/>
                      <a:pt x="5013" y="677"/>
                    </a:cubicBezTo>
                    <a:lnTo>
                      <a:pt x="4787" y="402"/>
                    </a:lnTo>
                    <a:cubicBezTo>
                      <a:pt x="4687" y="276"/>
                      <a:pt x="4537" y="201"/>
                      <a:pt x="4361" y="176"/>
                    </a:cubicBezTo>
                    <a:cubicBezTo>
                      <a:pt x="4211" y="176"/>
                      <a:pt x="4035" y="226"/>
                      <a:pt x="3910" y="326"/>
                    </a:cubicBezTo>
                    <a:lnTo>
                      <a:pt x="3509" y="702"/>
                    </a:lnTo>
                    <a:cubicBezTo>
                      <a:pt x="3427" y="764"/>
                      <a:pt x="3344" y="809"/>
                      <a:pt x="3262" y="809"/>
                    </a:cubicBezTo>
                    <a:cubicBezTo>
                      <a:pt x="3244" y="809"/>
                      <a:pt x="3226" y="807"/>
                      <a:pt x="3208" y="803"/>
                    </a:cubicBezTo>
                    <a:cubicBezTo>
                      <a:pt x="3083" y="803"/>
                      <a:pt x="2983" y="752"/>
                      <a:pt x="2908" y="677"/>
                    </a:cubicBezTo>
                    <a:lnTo>
                      <a:pt x="2557" y="276"/>
                    </a:lnTo>
                    <a:cubicBezTo>
                      <a:pt x="2456" y="151"/>
                      <a:pt x="2306" y="76"/>
                      <a:pt x="2156" y="76"/>
                    </a:cubicBezTo>
                    <a:cubicBezTo>
                      <a:pt x="2126" y="72"/>
                      <a:pt x="2098" y="69"/>
                      <a:pt x="2070" y="69"/>
                    </a:cubicBezTo>
                    <a:cubicBezTo>
                      <a:pt x="1931" y="69"/>
                      <a:pt x="1809" y="122"/>
                      <a:pt x="1705" y="226"/>
                    </a:cubicBezTo>
                    <a:lnTo>
                      <a:pt x="1228" y="627"/>
                    </a:lnTo>
                    <a:cubicBezTo>
                      <a:pt x="1151" y="694"/>
                      <a:pt x="1058" y="726"/>
                      <a:pt x="966" y="726"/>
                    </a:cubicBezTo>
                    <a:cubicBezTo>
                      <a:pt x="851" y="726"/>
                      <a:pt x="736" y="675"/>
                      <a:pt x="652" y="577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06" name="Google Shape;406;p8"/>
          <p:cNvSpPr txBox="1">
            <a:spLocks noGrp="1"/>
          </p:cNvSpPr>
          <p:nvPr>
            <p:ph type="title"/>
          </p:nvPr>
        </p:nvSpPr>
        <p:spPr>
          <a:xfrm>
            <a:off x="1495650" y="1007925"/>
            <a:ext cx="6152700" cy="9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9" name="Google Shape;529;p13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530" name="Google Shape;530;p13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531" name="Google Shape;531;p13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532" name="Google Shape;532;p13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3" name="Google Shape;533;p13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4" name="Google Shape;534;p13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5" name="Google Shape;535;p13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36" name="Google Shape;536;p13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537" name="Google Shape;537;p13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8" name="Google Shape;538;p13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39" name="Google Shape;539;p13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0" name="Google Shape;540;p13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541" name="Google Shape;541;p13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542" name="Google Shape;542;p13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3" name="Google Shape;543;p13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544" name="Google Shape;544;p13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545" name="Google Shape;545;p13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546" name="Google Shape;546;p13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547" name="Google Shape;547;p13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548" name="Google Shape;548;p1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49" name="Google Shape;549;p1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0" name="Google Shape;550;p1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1" name="Google Shape;551;p1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552" name="Google Shape;552;p13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553" name="Google Shape;553;p1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4" name="Google Shape;554;p1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5" name="Google Shape;555;p1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6" name="Google Shape;556;p1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557" name="Google Shape;557;p13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558" name="Google Shape;558;p1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59" name="Google Shape;559;p1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60" name="Google Shape;560;p1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561" name="Google Shape;561;p13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562" name="Google Shape;562;p13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563" name="Google Shape;563;p1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64" name="Google Shape;564;p1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565" name="Google Shape;565;p13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566" name="Google Shape;566;p1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67" name="Google Shape;567;p1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68" name="Google Shape;568;p1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69" name="Google Shape;569;p13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570" name="Google Shape;570;p13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571" name="Google Shape;571;p13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72" name="Google Shape;572;p13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573" name="Google Shape;573;p13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sp>
        <p:nvSpPr>
          <p:cNvPr id="574" name="Google Shape;574;p13"/>
          <p:cNvSpPr txBox="1">
            <a:spLocks noGrp="1"/>
          </p:cNvSpPr>
          <p:nvPr>
            <p:ph type="subTitle" idx="1"/>
          </p:nvPr>
        </p:nvSpPr>
        <p:spPr>
          <a:xfrm>
            <a:off x="1454699" y="1727500"/>
            <a:ext cx="2891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575" name="Google Shape;575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576" name="Google Shape;576;p13"/>
          <p:cNvSpPr txBox="1">
            <a:spLocks noGrp="1"/>
          </p:cNvSpPr>
          <p:nvPr>
            <p:ph type="subTitle" idx="2"/>
          </p:nvPr>
        </p:nvSpPr>
        <p:spPr>
          <a:xfrm>
            <a:off x="713225" y="2181950"/>
            <a:ext cx="3633000" cy="36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7" name="Google Shape;577;p13"/>
          <p:cNvSpPr txBox="1">
            <a:spLocks noGrp="1"/>
          </p:cNvSpPr>
          <p:nvPr>
            <p:ph type="title" idx="3" hasCustomPrompt="1"/>
          </p:nvPr>
        </p:nvSpPr>
        <p:spPr>
          <a:xfrm>
            <a:off x="720000" y="1727495"/>
            <a:ext cx="734700" cy="447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78" name="Google Shape;578;p13"/>
          <p:cNvSpPr txBox="1">
            <a:spLocks noGrp="1"/>
          </p:cNvSpPr>
          <p:nvPr>
            <p:ph type="subTitle" idx="4"/>
          </p:nvPr>
        </p:nvSpPr>
        <p:spPr>
          <a:xfrm>
            <a:off x="5532475" y="1727500"/>
            <a:ext cx="2891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579" name="Google Shape;579;p13"/>
          <p:cNvSpPr txBox="1">
            <a:spLocks noGrp="1"/>
          </p:cNvSpPr>
          <p:nvPr>
            <p:ph type="subTitle" idx="5"/>
          </p:nvPr>
        </p:nvSpPr>
        <p:spPr>
          <a:xfrm>
            <a:off x="4791000" y="2181950"/>
            <a:ext cx="3633000" cy="36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0" name="Google Shape;580;p13"/>
          <p:cNvSpPr txBox="1">
            <a:spLocks noGrp="1"/>
          </p:cNvSpPr>
          <p:nvPr>
            <p:ph type="title" idx="6" hasCustomPrompt="1"/>
          </p:nvPr>
        </p:nvSpPr>
        <p:spPr>
          <a:xfrm>
            <a:off x="4797775" y="1727495"/>
            <a:ext cx="734700" cy="447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81" name="Google Shape;581;p13"/>
          <p:cNvSpPr txBox="1">
            <a:spLocks noGrp="1"/>
          </p:cNvSpPr>
          <p:nvPr>
            <p:ph type="subTitle" idx="7"/>
          </p:nvPr>
        </p:nvSpPr>
        <p:spPr>
          <a:xfrm>
            <a:off x="1454699" y="3202550"/>
            <a:ext cx="2891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582" name="Google Shape;582;p13"/>
          <p:cNvSpPr txBox="1">
            <a:spLocks noGrp="1"/>
          </p:cNvSpPr>
          <p:nvPr>
            <p:ph type="subTitle" idx="8"/>
          </p:nvPr>
        </p:nvSpPr>
        <p:spPr>
          <a:xfrm>
            <a:off x="713225" y="3657000"/>
            <a:ext cx="3633000" cy="36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3" name="Google Shape;583;p13"/>
          <p:cNvSpPr txBox="1">
            <a:spLocks noGrp="1"/>
          </p:cNvSpPr>
          <p:nvPr>
            <p:ph type="title" idx="9" hasCustomPrompt="1"/>
          </p:nvPr>
        </p:nvSpPr>
        <p:spPr>
          <a:xfrm>
            <a:off x="720000" y="3202545"/>
            <a:ext cx="734700" cy="447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584" name="Google Shape;584;p13"/>
          <p:cNvSpPr txBox="1">
            <a:spLocks noGrp="1"/>
          </p:cNvSpPr>
          <p:nvPr>
            <p:ph type="subTitle" idx="13"/>
          </p:nvPr>
        </p:nvSpPr>
        <p:spPr>
          <a:xfrm>
            <a:off x="5532475" y="3202550"/>
            <a:ext cx="2891400" cy="44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rlow Semi Condensed"/>
              <a:buNone/>
              <a:defRPr sz="2400" b="1"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585" name="Google Shape;585;p13"/>
          <p:cNvSpPr txBox="1">
            <a:spLocks noGrp="1"/>
          </p:cNvSpPr>
          <p:nvPr>
            <p:ph type="subTitle" idx="14"/>
          </p:nvPr>
        </p:nvSpPr>
        <p:spPr>
          <a:xfrm>
            <a:off x="4791000" y="3657000"/>
            <a:ext cx="3633000" cy="36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6" name="Google Shape;586;p13"/>
          <p:cNvSpPr txBox="1">
            <a:spLocks noGrp="1"/>
          </p:cNvSpPr>
          <p:nvPr>
            <p:ph type="title" idx="15" hasCustomPrompt="1"/>
          </p:nvPr>
        </p:nvSpPr>
        <p:spPr>
          <a:xfrm>
            <a:off x="4797775" y="3202545"/>
            <a:ext cx="734700" cy="447600"/>
          </a:xfrm>
          <a:prstGeom prst="rect">
            <a:avLst/>
          </a:prstGeom>
          <a:solidFill>
            <a:schemeClr val="lt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grpSp>
        <p:nvGrpSpPr>
          <p:cNvPr id="587" name="Google Shape;587;p13"/>
          <p:cNvGrpSpPr/>
          <p:nvPr/>
        </p:nvGrpSpPr>
        <p:grpSpPr>
          <a:xfrm>
            <a:off x="-7" y="117416"/>
            <a:ext cx="8941384" cy="4905859"/>
            <a:chOff x="-7" y="117416"/>
            <a:chExt cx="8941384" cy="4905859"/>
          </a:xfrm>
        </p:grpSpPr>
        <p:grpSp>
          <p:nvGrpSpPr>
            <p:cNvPr id="588" name="Google Shape;588;p13"/>
            <p:cNvGrpSpPr/>
            <p:nvPr/>
          </p:nvGrpSpPr>
          <p:grpSpPr>
            <a:xfrm>
              <a:off x="-7" y="4797050"/>
              <a:ext cx="1266969" cy="226225"/>
              <a:chOff x="-7" y="167200"/>
              <a:chExt cx="1266969" cy="226225"/>
            </a:xfrm>
          </p:grpSpPr>
          <p:sp>
            <p:nvSpPr>
              <p:cNvPr id="589" name="Google Shape;589;p13"/>
              <p:cNvSpPr/>
              <p:nvPr/>
            </p:nvSpPr>
            <p:spPr>
              <a:xfrm>
                <a:off x="-7" y="167200"/>
                <a:ext cx="1266969" cy="50339"/>
              </a:xfrm>
              <a:custGeom>
                <a:avLst/>
                <a:gdLst/>
                <a:ahLst/>
                <a:cxnLst/>
                <a:rect l="l" t="t" r="r" b="b"/>
                <a:pathLst>
                  <a:path w="6317" h="251" extrusionOk="0">
                    <a:moveTo>
                      <a:pt x="1" y="0"/>
                    </a:moveTo>
                    <a:lnTo>
                      <a:pt x="1" y="251"/>
                    </a:lnTo>
                    <a:lnTo>
                      <a:pt x="6317" y="251"/>
                    </a:lnTo>
                    <a:lnTo>
                      <a:pt x="6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13"/>
              <p:cNvSpPr/>
              <p:nvPr/>
            </p:nvSpPr>
            <p:spPr>
              <a:xfrm>
                <a:off x="0" y="338072"/>
                <a:ext cx="698969" cy="55352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76" extrusionOk="0">
                    <a:moveTo>
                      <a:pt x="1" y="0"/>
                    </a:moveTo>
                    <a:lnTo>
                      <a:pt x="1" y="276"/>
                    </a:lnTo>
                    <a:lnTo>
                      <a:pt x="3485" y="276"/>
                    </a:lnTo>
                    <a:lnTo>
                      <a:pt x="348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91" name="Google Shape;591;p13"/>
            <p:cNvSpPr/>
            <p:nvPr/>
          </p:nvSpPr>
          <p:spPr>
            <a:xfrm>
              <a:off x="8608176" y="4514350"/>
              <a:ext cx="333201" cy="333048"/>
            </a:xfrm>
            <a:custGeom>
              <a:avLst/>
              <a:gdLst/>
              <a:ahLst/>
              <a:cxnLst/>
              <a:rect l="l" t="t" r="r" b="b"/>
              <a:pathLst>
                <a:path w="2107" h="2106" extrusionOk="0">
                  <a:moveTo>
                    <a:pt x="1053" y="426"/>
                  </a:moveTo>
                  <a:cubicBezTo>
                    <a:pt x="1404" y="426"/>
                    <a:pt x="1680" y="702"/>
                    <a:pt x="1680" y="1053"/>
                  </a:cubicBezTo>
                  <a:cubicBezTo>
                    <a:pt x="1680" y="1404"/>
                    <a:pt x="1404" y="1704"/>
                    <a:pt x="1053" y="1704"/>
                  </a:cubicBezTo>
                  <a:cubicBezTo>
                    <a:pt x="703" y="1704"/>
                    <a:pt x="427" y="1404"/>
                    <a:pt x="427" y="1053"/>
                  </a:cubicBezTo>
                  <a:cubicBezTo>
                    <a:pt x="427" y="702"/>
                    <a:pt x="703" y="426"/>
                    <a:pt x="1053" y="426"/>
                  </a:cubicBezTo>
                  <a:close/>
                  <a:moveTo>
                    <a:pt x="1053" y="0"/>
                  </a:moveTo>
                  <a:cubicBezTo>
                    <a:pt x="477" y="0"/>
                    <a:pt x="1" y="476"/>
                    <a:pt x="1" y="1053"/>
                  </a:cubicBezTo>
                  <a:cubicBezTo>
                    <a:pt x="1" y="1629"/>
                    <a:pt x="477" y="2105"/>
                    <a:pt x="1053" y="2105"/>
                  </a:cubicBezTo>
                  <a:cubicBezTo>
                    <a:pt x="1630" y="2105"/>
                    <a:pt x="2106" y="1629"/>
                    <a:pt x="2106" y="1053"/>
                  </a:cubicBezTo>
                  <a:cubicBezTo>
                    <a:pt x="2106" y="476"/>
                    <a:pt x="1630" y="0"/>
                    <a:pt x="10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3"/>
            <p:cNvSpPr/>
            <p:nvPr/>
          </p:nvSpPr>
          <p:spPr>
            <a:xfrm>
              <a:off x="1861082" y="117416"/>
              <a:ext cx="1074296" cy="175676"/>
            </a:xfrm>
            <a:custGeom>
              <a:avLst/>
              <a:gdLst/>
              <a:ahLst/>
              <a:cxnLst/>
              <a:rect l="l" t="t" r="r" b="b"/>
              <a:pathLst>
                <a:path w="6292" h="1029" extrusionOk="0">
                  <a:moveTo>
                    <a:pt x="126" y="1"/>
                  </a:moveTo>
                  <a:lnTo>
                    <a:pt x="0" y="126"/>
                  </a:lnTo>
                  <a:lnTo>
                    <a:pt x="502" y="702"/>
                  </a:lnTo>
                  <a:cubicBezTo>
                    <a:pt x="627" y="842"/>
                    <a:pt x="799" y="911"/>
                    <a:pt x="969" y="911"/>
                  </a:cubicBezTo>
                  <a:cubicBezTo>
                    <a:pt x="1106" y="911"/>
                    <a:pt x="1242" y="867"/>
                    <a:pt x="1354" y="778"/>
                  </a:cubicBezTo>
                  <a:lnTo>
                    <a:pt x="1830" y="351"/>
                  </a:lnTo>
                  <a:cubicBezTo>
                    <a:pt x="1905" y="276"/>
                    <a:pt x="2030" y="251"/>
                    <a:pt x="2131" y="251"/>
                  </a:cubicBezTo>
                  <a:cubicBezTo>
                    <a:pt x="2256" y="251"/>
                    <a:pt x="2356" y="301"/>
                    <a:pt x="2431" y="402"/>
                  </a:cubicBezTo>
                  <a:lnTo>
                    <a:pt x="2757" y="778"/>
                  </a:lnTo>
                  <a:cubicBezTo>
                    <a:pt x="2882" y="903"/>
                    <a:pt x="3033" y="978"/>
                    <a:pt x="3183" y="1003"/>
                  </a:cubicBezTo>
                  <a:cubicBezTo>
                    <a:pt x="3359" y="1003"/>
                    <a:pt x="3509" y="953"/>
                    <a:pt x="3634" y="828"/>
                  </a:cubicBezTo>
                  <a:lnTo>
                    <a:pt x="4035" y="477"/>
                  </a:lnTo>
                  <a:cubicBezTo>
                    <a:pt x="4136" y="402"/>
                    <a:pt x="4236" y="351"/>
                    <a:pt x="4361" y="351"/>
                  </a:cubicBezTo>
                  <a:cubicBezTo>
                    <a:pt x="4487" y="377"/>
                    <a:pt x="4587" y="427"/>
                    <a:pt x="4662" y="527"/>
                  </a:cubicBezTo>
                  <a:lnTo>
                    <a:pt x="4862" y="778"/>
                  </a:lnTo>
                  <a:cubicBezTo>
                    <a:pt x="4963" y="928"/>
                    <a:pt x="5138" y="1003"/>
                    <a:pt x="5314" y="1028"/>
                  </a:cubicBezTo>
                  <a:cubicBezTo>
                    <a:pt x="5489" y="1028"/>
                    <a:pt x="5664" y="953"/>
                    <a:pt x="5790" y="828"/>
                  </a:cubicBezTo>
                  <a:lnTo>
                    <a:pt x="6291" y="301"/>
                  </a:lnTo>
                  <a:lnTo>
                    <a:pt x="6141" y="176"/>
                  </a:lnTo>
                  <a:lnTo>
                    <a:pt x="5639" y="702"/>
                  </a:lnTo>
                  <a:cubicBezTo>
                    <a:pt x="5564" y="803"/>
                    <a:pt x="5439" y="828"/>
                    <a:pt x="5314" y="828"/>
                  </a:cubicBezTo>
                  <a:cubicBezTo>
                    <a:pt x="5188" y="828"/>
                    <a:pt x="5088" y="778"/>
                    <a:pt x="5013" y="677"/>
                  </a:cubicBezTo>
                  <a:lnTo>
                    <a:pt x="4787" y="402"/>
                  </a:lnTo>
                  <a:cubicBezTo>
                    <a:pt x="4687" y="276"/>
                    <a:pt x="4537" y="201"/>
                    <a:pt x="4361" y="176"/>
                  </a:cubicBezTo>
                  <a:cubicBezTo>
                    <a:pt x="4211" y="176"/>
                    <a:pt x="4035" y="226"/>
                    <a:pt x="3910" y="326"/>
                  </a:cubicBezTo>
                  <a:lnTo>
                    <a:pt x="3509" y="702"/>
                  </a:lnTo>
                  <a:cubicBezTo>
                    <a:pt x="3427" y="764"/>
                    <a:pt x="3344" y="809"/>
                    <a:pt x="3262" y="809"/>
                  </a:cubicBezTo>
                  <a:cubicBezTo>
                    <a:pt x="3244" y="809"/>
                    <a:pt x="3226" y="807"/>
                    <a:pt x="3208" y="803"/>
                  </a:cubicBezTo>
                  <a:cubicBezTo>
                    <a:pt x="3083" y="803"/>
                    <a:pt x="2983" y="752"/>
                    <a:pt x="2908" y="677"/>
                  </a:cubicBezTo>
                  <a:lnTo>
                    <a:pt x="2557" y="276"/>
                  </a:lnTo>
                  <a:cubicBezTo>
                    <a:pt x="2456" y="151"/>
                    <a:pt x="2306" y="76"/>
                    <a:pt x="2156" y="76"/>
                  </a:cubicBezTo>
                  <a:cubicBezTo>
                    <a:pt x="2126" y="72"/>
                    <a:pt x="2098" y="69"/>
                    <a:pt x="2070" y="69"/>
                  </a:cubicBezTo>
                  <a:cubicBezTo>
                    <a:pt x="1931" y="69"/>
                    <a:pt x="1809" y="122"/>
                    <a:pt x="1705" y="226"/>
                  </a:cubicBezTo>
                  <a:lnTo>
                    <a:pt x="1228" y="627"/>
                  </a:lnTo>
                  <a:cubicBezTo>
                    <a:pt x="1151" y="694"/>
                    <a:pt x="1058" y="726"/>
                    <a:pt x="966" y="726"/>
                  </a:cubicBezTo>
                  <a:cubicBezTo>
                    <a:pt x="851" y="726"/>
                    <a:pt x="736" y="675"/>
                    <a:pt x="652" y="577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9" name="Google Shape;939;p20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940" name="Google Shape;940;p20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941" name="Google Shape;941;p20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942" name="Google Shape;942;p20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43" name="Google Shape;943;p20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44" name="Google Shape;944;p20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45" name="Google Shape;945;p20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946" name="Google Shape;946;p20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947" name="Google Shape;947;p20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48" name="Google Shape;948;p20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49" name="Google Shape;949;p20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50" name="Google Shape;950;p20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951" name="Google Shape;951;p20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952" name="Google Shape;952;p20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53" name="Google Shape;953;p20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954" name="Google Shape;954;p20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955" name="Google Shape;955;p20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956" name="Google Shape;956;p20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957" name="Google Shape;957;p20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958" name="Google Shape;958;p20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59" name="Google Shape;959;p20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60" name="Google Shape;960;p20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61" name="Google Shape;961;p20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962" name="Google Shape;962;p20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963" name="Google Shape;963;p20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64" name="Google Shape;964;p20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65" name="Google Shape;965;p20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66" name="Google Shape;966;p20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967" name="Google Shape;967;p20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968" name="Google Shape;968;p20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69" name="Google Shape;969;p20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70" name="Google Shape;970;p20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971" name="Google Shape;971;p20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972" name="Google Shape;972;p20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973" name="Google Shape;973;p20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74" name="Google Shape;974;p20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975" name="Google Shape;975;p20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976" name="Google Shape;976;p20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77" name="Google Shape;977;p20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78" name="Google Shape;978;p20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79" name="Google Shape;979;p20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980" name="Google Shape;980;p20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981" name="Google Shape;981;p20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82" name="Google Shape;982;p20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983" name="Google Shape;983;p20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sp>
        <p:nvSpPr>
          <p:cNvPr id="984" name="Google Shape;984;p20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85" name="Google Shape;985;p20"/>
          <p:cNvSpPr txBox="1">
            <a:spLocks noGrp="1"/>
          </p:cNvSpPr>
          <p:nvPr>
            <p:ph type="subTitle" idx="1"/>
          </p:nvPr>
        </p:nvSpPr>
        <p:spPr>
          <a:xfrm>
            <a:off x="720000" y="1507800"/>
            <a:ext cx="4611600" cy="263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86" name="Google Shape;986;p20"/>
          <p:cNvGrpSpPr/>
          <p:nvPr/>
        </p:nvGrpSpPr>
        <p:grpSpPr>
          <a:xfrm>
            <a:off x="-7" y="117416"/>
            <a:ext cx="8941384" cy="4905859"/>
            <a:chOff x="-7" y="117416"/>
            <a:chExt cx="8941384" cy="4905859"/>
          </a:xfrm>
        </p:grpSpPr>
        <p:grpSp>
          <p:nvGrpSpPr>
            <p:cNvPr id="987" name="Google Shape;987;p20"/>
            <p:cNvGrpSpPr/>
            <p:nvPr/>
          </p:nvGrpSpPr>
          <p:grpSpPr>
            <a:xfrm>
              <a:off x="-7" y="4797050"/>
              <a:ext cx="1266969" cy="226225"/>
              <a:chOff x="-7" y="167200"/>
              <a:chExt cx="1266969" cy="226225"/>
            </a:xfrm>
          </p:grpSpPr>
          <p:sp>
            <p:nvSpPr>
              <p:cNvPr id="988" name="Google Shape;988;p20"/>
              <p:cNvSpPr/>
              <p:nvPr/>
            </p:nvSpPr>
            <p:spPr>
              <a:xfrm>
                <a:off x="-7" y="167200"/>
                <a:ext cx="1266969" cy="50339"/>
              </a:xfrm>
              <a:custGeom>
                <a:avLst/>
                <a:gdLst/>
                <a:ahLst/>
                <a:cxnLst/>
                <a:rect l="l" t="t" r="r" b="b"/>
                <a:pathLst>
                  <a:path w="6317" h="251" extrusionOk="0">
                    <a:moveTo>
                      <a:pt x="1" y="0"/>
                    </a:moveTo>
                    <a:lnTo>
                      <a:pt x="1" y="251"/>
                    </a:lnTo>
                    <a:lnTo>
                      <a:pt x="6317" y="251"/>
                    </a:lnTo>
                    <a:lnTo>
                      <a:pt x="6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9" name="Google Shape;989;p20"/>
              <p:cNvSpPr/>
              <p:nvPr/>
            </p:nvSpPr>
            <p:spPr>
              <a:xfrm>
                <a:off x="0" y="338072"/>
                <a:ext cx="698969" cy="55352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76" extrusionOk="0">
                    <a:moveTo>
                      <a:pt x="1" y="0"/>
                    </a:moveTo>
                    <a:lnTo>
                      <a:pt x="1" y="276"/>
                    </a:lnTo>
                    <a:lnTo>
                      <a:pt x="3485" y="276"/>
                    </a:lnTo>
                    <a:lnTo>
                      <a:pt x="348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90" name="Google Shape;990;p20"/>
            <p:cNvSpPr/>
            <p:nvPr/>
          </p:nvSpPr>
          <p:spPr>
            <a:xfrm>
              <a:off x="8608176" y="4514350"/>
              <a:ext cx="333201" cy="333048"/>
            </a:xfrm>
            <a:custGeom>
              <a:avLst/>
              <a:gdLst/>
              <a:ahLst/>
              <a:cxnLst/>
              <a:rect l="l" t="t" r="r" b="b"/>
              <a:pathLst>
                <a:path w="2107" h="2106" extrusionOk="0">
                  <a:moveTo>
                    <a:pt x="1053" y="426"/>
                  </a:moveTo>
                  <a:cubicBezTo>
                    <a:pt x="1404" y="426"/>
                    <a:pt x="1680" y="702"/>
                    <a:pt x="1680" y="1053"/>
                  </a:cubicBezTo>
                  <a:cubicBezTo>
                    <a:pt x="1680" y="1404"/>
                    <a:pt x="1404" y="1704"/>
                    <a:pt x="1053" y="1704"/>
                  </a:cubicBezTo>
                  <a:cubicBezTo>
                    <a:pt x="703" y="1704"/>
                    <a:pt x="427" y="1404"/>
                    <a:pt x="427" y="1053"/>
                  </a:cubicBezTo>
                  <a:cubicBezTo>
                    <a:pt x="427" y="702"/>
                    <a:pt x="703" y="426"/>
                    <a:pt x="1053" y="426"/>
                  </a:cubicBezTo>
                  <a:close/>
                  <a:moveTo>
                    <a:pt x="1053" y="0"/>
                  </a:moveTo>
                  <a:cubicBezTo>
                    <a:pt x="477" y="0"/>
                    <a:pt x="1" y="476"/>
                    <a:pt x="1" y="1053"/>
                  </a:cubicBezTo>
                  <a:cubicBezTo>
                    <a:pt x="1" y="1629"/>
                    <a:pt x="477" y="2105"/>
                    <a:pt x="1053" y="2105"/>
                  </a:cubicBezTo>
                  <a:cubicBezTo>
                    <a:pt x="1630" y="2105"/>
                    <a:pt x="2106" y="1629"/>
                    <a:pt x="2106" y="1053"/>
                  </a:cubicBezTo>
                  <a:cubicBezTo>
                    <a:pt x="2106" y="476"/>
                    <a:pt x="1630" y="0"/>
                    <a:pt x="10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20"/>
            <p:cNvSpPr/>
            <p:nvPr/>
          </p:nvSpPr>
          <p:spPr>
            <a:xfrm>
              <a:off x="1861082" y="117416"/>
              <a:ext cx="1074296" cy="175676"/>
            </a:xfrm>
            <a:custGeom>
              <a:avLst/>
              <a:gdLst/>
              <a:ahLst/>
              <a:cxnLst/>
              <a:rect l="l" t="t" r="r" b="b"/>
              <a:pathLst>
                <a:path w="6292" h="1029" extrusionOk="0">
                  <a:moveTo>
                    <a:pt x="126" y="1"/>
                  </a:moveTo>
                  <a:lnTo>
                    <a:pt x="0" y="126"/>
                  </a:lnTo>
                  <a:lnTo>
                    <a:pt x="502" y="702"/>
                  </a:lnTo>
                  <a:cubicBezTo>
                    <a:pt x="627" y="842"/>
                    <a:pt x="799" y="911"/>
                    <a:pt x="969" y="911"/>
                  </a:cubicBezTo>
                  <a:cubicBezTo>
                    <a:pt x="1106" y="911"/>
                    <a:pt x="1242" y="867"/>
                    <a:pt x="1354" y="778"/>
                  </a:cubicBezTo>
                  <a:lnTo>
                    <a:pt x="1830" y="351"/>
                  </a:lnTo>
                  <a:cubicBezTo>
                    <a:pt x="1905" y="276"/>
                    <a:pt x="2030" y="251"/>
                    <a:pt x="2131" y="251"/>
                  </a:cubicBezTo>
                  <a:cubicBezTo>
                    <a:pt x="2256" y="251"/>
                    <a:pt x="2356" y="301"/>
                    <a:pt x="2431" y="402"/>
                  </a:cubicBezTo>
                  <a:lnTo>
                    <a:pt x="2757" y="778"/>
                  </a:lnTo>
                  <a:cubicBezTo>
                    <a:pt x="2882" y="903"/>
                    <a:pt x="3033" y="978"/>
                    <a:pt x="3183" y="1003"/>
                  </a:cubicBezTo>
                  <a:cubicBezTo>
                    <a:pt x="3359" y="1003"/>
                    <a:pt x="3509" y="953"/>
                    <a:pt x="3634" y="828"/>
                  </a:cubicBezTo>
                  <a:lnTo>
                    <a:pt x="4035" y="477"/>
                  </a:lnTo>
                  <a:cubicBezTo>
                    <a:pt x="4136" y="402"/>
                    <a:pt x="4236" y="351"/>
                    <a:pt x="4361" y="351"/>
                  </a:cubicBezTo>
                  <a:cubicBezTo>
                    <a:pt x="4487" y="377"/>
                    <a:pt x="4587" y="427"/>
                    <a:pt x="4662" y="527"/>
                  </a:cubicBezTo>
                  <a:lnTo>
                    <a:pt x="4862" y="778"/>
                  </a:lnTo>
                  <a:cubicBezTo>
                    <a:pt x="4963" y="928"/>
                    <a:pt x="5138" y="1003"/>
                    <a:pt x="5314" y="1028"/>
                  </a:cubicBezTo>
                  <a:cubicBezTo>
                    <a:pt x="5489" y="1028"/>
                    <a:pt x="5664" y="953"/>
                    <a:pt x="5790" y="828"/>
                  </a:cubicBezTo>
                  <a:lnTo>
                    <a:pt x="6291" y="301"/>
                  </a:lnTo>
                  <a:lnTo>
                    <a:pt x="6141" y="176"/>
                  </a:lnTo>
                  <a:lnTo>
                    <a:pt x="5639" y="702"/>
                  </a:lnTo>
                  <a:cubicBezTo>
                    <a:pt x="5564" y="803"/>
                    <a:pt x="5439" y="828"/>
                    <a:pt x="5314" y="828"/>
                  </a:cubicBezTo>
                  <a:cubicBezTo>
                    <a:pt x="5188" y="828"/>
                    <a:pt x="5088" y="778"/>
                    <a:pt x="5013" y="677"/>
                  </a:cubicBezTo>
                  <a:lnTo>
                    <a:pt x="4787" y="402"/>
                  </a:lnTo>
                  <a:cubicBezTo>
                    <a:pt x="4687" y="276"/>
                    <a:pt x="4537" y="201"/>
                    <a:pt x="4361" y="176"/>
                  </a:cubicBezTo>
                  <a:cubicBezTo>
                    <a:pt x="4211" y="176"/>
                    <a:pt x="4035" y="226"/>
                    <a:pt x="3910" y="326"/>
                  </a:cubicBezTo>
                  <a:lnTo>
                    <a:pt x="3509" y="702"/>
                  </a:lnTo>
                  <a:cubicBezTo>
                    <a:pt x="3427" y="764"/>
                    <a:pt x="3344" y="809"/>
                    <a:pt x="3262" y="809"/>
                  </a:cubicBezTo>
                  <a:cubicBezTo>
                    <a:pt x="3244" y="809"/>
                    <a:pt x="3226" y="807"/>
                    <a:pt x="3208" y="803"/>
                  </a:cubicBezTo>
                  <a:cubicBezTo>
                    <a:pt x="3083" y="803"/>
                    <a:pt x="2983" y="752"/>
                    <a:pt x="2908" y="677"/>
                  </a:cubicBezTo>
                  <a:lnTo>
                    <a:pt x="2557" y="276"/>
                  </a:lnTo>
                  <a:cubicBezTo>
                    <a:pt x="2456" y="151"/>
                    <a:pt x="2306" y="76"/>
                    <a:pt x="2156" y="76"/>
                  </a:cubicBezTo>
                  <a:cubicBezTo>
                    <a:pt x="2126" y="72"/>
                    <a:pt x="2098" y="69"/>
                    <a:pt x="2070" y="69"/>
                  </a:cubicBezTo>
                  <a:cubicBezTo>
                    <a:pt x="1931" y="69"/>
                    <a:pt x="1809" y="122"/>
                    <a:pt x="1705" y="226"/>
                  </a:cubicBezTo>
                  <a:lnTo>
                    <a:pt x="1228" y="627"/>
                  </a:lnTo>
                  <a:cubicBezTo>
                    <a:pt x="1151" y="694"/>
                    <a:pt x="1058" y="726"/>
                    <a:pt x="966" y="726"/>
                  </a:cubicBezTo>
                  <a:cubicBezTo>
                    <a:pt x="851" y="726"/>
                    <a:pt x="736" y="675"/>
                    <a:pt x="652" y="577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6" name="Google Shape;1306;p26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1307" name="Google Shape;1307;p26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1308" name="Google Shape;1308;p26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1309" name="Google Shape;1309;p26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0" name="Google Shape;1310;p26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1" name="Google Shape;1311;p26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2" name="Google Shape;1312;p26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1313" name="Google Shape;1313;p26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1314" name="Google Shape;1314;p26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5" name="Google Shape;1315;p26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6" name="Google Shape;1316;p26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17" name="Google Shape;1317;p26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1318" name="Google Shape;1318;p26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1319" name="Google Shape;1319;p26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20" name="Google Shape;1320;p26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21" name="Google Shape;1321;p26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322" name="Google Shape;1322;p26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1323" name="Google Shape;1323;p26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1324" name="Google Shape;1324;p26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325" name="Google Shape;1325;p26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26" name="Google Shape;1326;p26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27" name="Google Shape;1327;p26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28" name="Google Shape;1328;p26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29" name="Google Shape;1329;p26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330" name="Google Shape;1330;p26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31" name="Google Shape;1331;p26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32" name="Google Shape;1332;p26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33" name="Google Shape;1333;p26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34" name="Google Shape;1334;p26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1335" name="Google Shape;1335;p26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36" name="Google Shape;1336;p26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37" name="Google Shape;1337;p26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1338" name="Google Shape;1338;p26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1339" name="Google Shape;1339;p26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1340" name="Google Shape;1340;p26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41" name="Google Shape;1341;p26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42" name="Google Shape;1342;p26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343" name="Google Shape;1343;p26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44" name="Google Shape;1344;p26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45" name="Google Shape;1345;p26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46" name="Google Shape;1346;p26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47" name="Google Shape;1347;p26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1348" name="Google Shape;1348;p26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49" name="Google Shape;1349;p26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50" name="Google Shape;1350;p26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2" name="Google Shape;1352;p27"/>
          <p:cNvGrpSpPr/>
          <p:nvPr/>
        </p:nvGrpSpPr>
        <p:grpSpPr>
          <a:xfrm flipH="1">
            <a:off x="0" y="-161849"/>
            <a:ext cx="9144000" cy="5467198"/>
            <a:chOff x="0" y="-171451"/>
            <a:chExt cx="9144000" cy="5467198"/>
          </a:xfrm>
        </p:grpSpPr>
        <p:grpSp>
          <p:nvGrpSpPr>
            <p:cNvPr id="1353" name="Google Shape;1353;p27"/>
            <p:cNvGrpSpPr/>
            <p:nvPr/>
          </p:nvGrpSpPr>
          <p:grpSpPr>
            <a:xfrm>
              <a:off x="0" y="135850"/>
              <a:ext cx="9144000" cy="4654700"/>
              <a:chOff x="12075" y="212050"/>
              <a:chExt cx="9144000" cy="4654700"/>
            </a:xfrm>
          </p:grpSpPr>
          <p:grpSp>
            <p:nvGrpSpPr>
              <p:cNvPr id="1354" name="Google Shape;1354;p27"/>
              <p:cNvGrpSpPr/>
              <p:nvPr/>
            </p:nvGrpSpPr>
            <p:grpSpPr>
              <a:xfrm>
                <a:off x="12075" y="212050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1355" name="Google Shape;1355;p27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56" name="Google Shape;1356;p27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57" name="Google Shape;1357;p27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58" name="Google Shape;1358;p27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1359" name="Google Shape;1359;p27"/>
              <p:cNvGrpSpPr/>
              <p:nvPr/>
            </p:nvGrpSpPr>
            <p:grpSpPr>
              <a:xfrm>
                <a:off x="12075" y="2073925"/>
                <a:ext cx="9144000" cy="1396425"/>
                <a:chOff x="12075" y="212050"/>
                <a:chExt cx="9144000" cy="1396425"/>
              </a:xfrm>
            </p:grpSpPr>
            <p:cxnSp>
              <p:nvCxnSpPr>
                <p:cNvPr id="1360" name="Google Shape;1360;p27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1" name="Google Shape;1361;p27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2" name="Google Shape;1362;p27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3" name="Google Shape;1363;p27"/>
                <p:cNvCxnSpPr/>
                <p:nvPr/>
              </p:nvCxnSpPr>
              <p:spPr>
                <a:xfrm>
                  <a:off x="12075" y="160847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  <p:grpSp>
            <p:nvGrpSpPr>
              <p:cNvPr id="1364" name="Google Shape;1364;p27"/>
              <p:cNvGrpSpPr/>
              <p:nvPr/>
            </p:nvGrpSpPr>
            <p:grpSpPr>
              <a:xfrm>
                <a:off x="12075" y="3935800"/>
                <a:ext cx="9144000" cy="930950"/>
                <a:chOff x="12075" y="212050"/>
                <a:chExt cx="9144000" cy="930950"/>
              </a:xfrm>
            </p:grpSpPr>
            <p:cxnSp>
              <p:nvCxnSpPr>
                <p:cNvPr id="1365" name="Google Shape;1365;p27"/>
                <p:cNvCxnSpPr/>
                <p:nvPr/>
              </p:nvCxnSpPr>
              <p:spPr>
                <a:xfrm>
                  <a:off x="12075" y="21205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6" name="Google Shape;1366;p27"/>
                <p:cNvCxnSpPr/>
                <p:nvPr/>
              </p:nvCxnSpPr>
              <p:spPr>
                <a:xfrm>
                  <a:off x="12075" y="677525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1367" name="Google Shape;1367;p27"/>
                <p:cNvCxnSpPr/>
                <p:nvPr/>
              </p:nvCxnSpPr>
              <p:spPr>
                <a:xfrm>
                  <a:off x="12075" y="1143000"/>
                  <a:ext cx="9144000" cy="0"/>
                </a:xfrm>
                <a:prstGeom prst="straightConnector1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</p:grpSp>
        </p:grpSp>
        <p:grpSp>
          <p:nvGrpSpPr>
            <p:cNvPr id="1368" name="Google Shape;1368;p27"/>
            <p:cNvGrpSpPr/>
            <p:nvPr/>
          </p:nvGrpSpPr>
          <p:grpSpPr>
            <a:xfrm>
              <a:off x="213575" y="-171451"/>
              <a:ext cx="8855100" cy="5467198"/>
              <a:chOff x="213575" y="-171451"/>
              <a:chExt cx="8855100" cy="5467198"/>
            </a:xfrm>
          </p:grpSpPr>
          <p:grpSp>
            <p:nvGrpSpPr>
              <p:cNvPr id="1369" name="Google Shape;1369;p27"/>
              <p:cNvGrpSpPr/>
              <p:nvPr/>
            </p:nvGrpSpPr>
            <p:grpSpPr>
              <a:xfrm rot="5400000">
                <a:off x="-192674" y="234798"/>
                <a:ext cx="5467198" cy="4654700"/>
                <a:chOff x="12075" y="444775"/>
                <a:chExt cx="9144000" cy="4654700"/>
              </a:xfrm>
            </p:grpSpPr>
            <p:grpSp>
              <p:nvGrpSpPr>
                <p:cNvPr id="1370" name="Google Shape;1370;p27"/>
                <p:cNvGrpSpPr/>
                <p:nvPr/>
              </p:nvGrpSpPr>
              <p:grpSpPr>
                <a:xfrm>
                  <a:off x="12075" y="444775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371" name="Google Shape;1371;p2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72" name="Google Shape;1372;p2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73" name="Google Shape;1373;p2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74" name="Google Shape;1374;p2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75" name="Google Shape;1375;p27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376" name="Google Shape;1376;p2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77" name="Google Shape;1377;p2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78" name="Google Shape;1378;p2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79" name="Google Shape;1379;p2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80" name="Google Shape;1380;p27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1381" name="Google Shape;1381;p2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82" name="Google Shape;1382;p2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83" name="Google Shape;1383;p2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  <p:grpSp>
            <p:nvGrpSpPr>
              <p:cNvPr id="1384" name="Google Shape;1384;p27"/>
              <p:cNvGrpSpPr/>
              <p:nvPr/>
            </p:nvGrpSpPr>
            <p:grpSpPr>
              <a:xfrm rot="5400000">
                <a:off x="4473201" y="700273"/>
                <a:ext cx="5467198" cy="3723750"/>
                <a:chOff x="12075" y="1375725"/>
                <a:chExt cx="9144000" cy="3723750"/>
              </a:xfrm>
            </p:grpSpPr>
            <p:grpSp>
              <p:nvGrpSpPr>
                <p:cNvPr id="1385" name="Google Shape;1385;p27"/>
                <p:cNvGrpSpPr/>
                <p:nvPr/>
              </p:nvGrpSpPr>
              <p:grpSpPr>
                <a:xfrm>
                  <a:off x="12075" y="1375725"/>
                  <a:ext cx="9144000" cy="465475"/>
                  <a:chOff x="12075" y="1375725"/>
                  <a:chExt cx="9144000" cy="465475"/>
                </a:xfrm>
              </p:grpSpPr>
              <p:cxnSp>
                <p:nvCxnSpPr>
                  <p:cNvPr id="1386" name="Google Shape;1386;p2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87" name="Google Shape;1387;p2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88" name="Google Shape;1388;p27"/>
                <p:cNvGrpSpPr/>
                <p:nvPr/>
              </p:nvGrpSpPr>
              <p:grpSpPr>
                <a:xfrm>
                  <a:off x="12075" y="2306650"/>
                  <a:ext cx="9144000" cy="1396425"/>
                  <a:chOff x="12075" y="444775"/>
                  <a:chExt cx="9144000" cy="1396425"/>
                </a:xfrm>
              </p:grpSpPr>
              <p:cxnSp>
                <p:nvCxnSpPr>
                  <p:cNvPr id="1389" name="Google Shape;1389;p2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90" name="Google Shape;1390;p2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91" name="Google Shape;1391;p2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92" name="Google Shape;1392;p27"/>
                  <p:cNvCxnSpPr/>
                  <p:nvPr/>
                </p:nvCxnSpPr>
                <p:spPr>
                  <a:xfrm>
                    <a:off x="12075" y="184120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  <p:grpSp>
              <p:nvGrpSpPr>
                <p:cNvPr id="1393" name="Google Shape;1393;p27"/>
                <p:cNvGrpSpPr/>
                <p:nvPr/>
              </p:nvGrpSpPr>
              <p:grpSpPr>
                <a:xfrm>
                  <a:off x="12075" y="4168525"/>
                  <a:ext cx="9144000" cy="930950"/>
                  <a:chOff x="12075" y="444775"/>
                  <a:chExt cx="9144000" cy="930950"/>
                </a:xfrm>
              </p:grpSpPr>
              <p:cxnSp>
                <p:nvCxnSpPr>
                  <p:cNvPr id="1394" name="Google Shape;1394;p27"/>
                  <p:cNvCxnSpPr/>
                  <p:nvPr/>
                </p:nvCxnSpPr>
                <p:spPr>
                  <a:xfrm>
                    <a:off x="12075" y="44477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95" name="Google Shape;1395;p27"/>
                  <p:cNvCxnSpPr/>
                  <p:nvPr/>
                </p:nvCxnSpPr>
                <p:spPr>
                  <a:xfrm>
                    <a:off x="12075" y="910250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  <p:cxnSp>
                <p:nvCxnSpPr>
                  <p:cNvPr id="1396" name="Google Shape;1396;p27"/>
                  <p:cNvCxnSpPr/>
                  <p:nvPr/>
                </p:nvCxnSpPr>
                <p:spPr>
                  <a:xfrm>
                    <a:off x="12075" y="1375725"/>
                    <a:ext cx="9144000" cy="0"/>
                  </a:xfrm>
                  <a:prstGeom prst="straightConnector1">
                    <a:avLst/>
                  </a:prstGeom>
                  <a:noFill/>
                  <a:ln w="9525" cap="flat" cmpd="sng">
                    <a:solidFill>
                      <a:schemeClr val="accent4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</p:cxnSp>
            </p:grpSp>
          </p:grpSp>
        </p:grpSp>
      </p:grpSp>
      <p:grpSp>
        <p:nvGrpSpPr>
          <p:cNvPr id="1397" name="Google Shape;1397;p27"/>
          <p:cNvGrpSpPr/>
          <p:nvPr/>
        </p:nvGrpSpPr>
        <p:grpSpPr>
          <a:xfrm flipH="1">
            <a:off x="191418" y="167200"/>
            <a:ext cx="8952587" cy="4867172"/>
            <a:chOff x="-7" y="167200"/>
            <a:chExt cx="8952587" cy="4867172"/>
          </a:xfrm>
        </p:grpSpPr>
        <p:grpSp>
          <p:nvGrpSpPr>
            <p:cNvPr id="1398" name="Google Shape;1398;p27"/>
            <p:cNvGrpSpPr/>
            <p:nvPr/>
          </p:nvGrpSpPr>
          <p:grpSpPr>
            <a:xfrm>
              <a:off x="7519182" y="4467918"/>
              <a:ext cx="1433398" cy="566454"/>
              <a:chOff x="7519182" y="4467918"/>
              <a:chExt cx="1433398" cy="566454"/>
            </a:xfrm>
          </p:grpSpPr>
          <p:sp>
            <p:nvSpPr>
              <p:cNvPr id="1399" name="Google Shape;1399;p27"/>
              <p:cNvSpPr/>
              <p:nvPr/>
            </p:nvSpPr>
            <p:spPr>
              <a:xfrm>
                <a:off x="8561631" y="4643609"/>
                <a:ext cx="390949" cy="390763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2106" extrusionOk="0">
                    <a:moveTo>
                      <a:pt x="1053" y="426"/>
                    </a:moveTo>
                    <a:cubicBezTo>
                      <a:pt x="1404" y="426"/>
                      <a:pt x="1680" y="702"/>
                      <a:pt x="1680" y="1053"/>
                    </a:cubicBezTo>
                    <a:cubicBezTo>
                      <a:pt x="1680" y="1404"/>
                      <a:pt x="1404" y="1704"/>
                      <a:pt x="1053" y="1704"/>
                    </a:cubicBezTo>
                    <a:cubicBezTo>
                      <a:pt x="703" y="1704"/>
                      <a:pt x="427" y="1404"/>
                      <a:pt x="427" y="1053"/>
                    </a:cubicBezTo>
                    <a:cubicBezTo>
                      <a:pt x="427" y="702"/>
                      <a:pt x="703" y="426"/>
                      <a:pt x="1053" y="426"/>
                    </a:cubicBezTo>
                    <a:close/>
                    <a:moveTo>
                      <a:pt x="1053" y="0"/>
                    </a:moveTo>
                    <a:cubicBezTo>
                      <a:pt x="477" y="0"/>
                      <a:pt x="1" y="476"/>
                      <a:pt x="1" y="1053"/>
                    </a:cubicBezTo>
                    <a:cubicBezTo>
                      <a:pt x="1" y="1629"/>
                      <a:pt x="477" y="2105"/>
                      <a:pt x="1053" y="2105"/>
                    </a:cubicBezTo>
                    <a:cubicBezTo>
                      <a:pt x="1630" y="2105"/>
                      <a:pt x="2106" y="1629"/>
                      <a:pt x="2106" y="1053"/>
                    </a:cubicBezTo>
                    <a:cubicBezTo>
                      <a:pt x="2106" y="476"/>
                      <a:pt x="1630" y="0"/>
                      <a:pt x="105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0" name="Google Shape;1400;p27"/>
              <p:cNvSpPr/>
              <p:nvPr/>
            </p:nvSpPr>
            <p:spPr>
              <a:xfrm>
                <a:off x="7519182" y="4467918"/>
                <a:ext cx="1074296" cy="175676"/>
              </a:xfrm>
              <a:custGeom>
                <a:avLst/>
                <a:gdLst/>
                <a:ahLst/>
                <a:cxnLst/>
                <a:rect l="l" t="t" r="r" b="b"/>
                <a:pathLst>
                  <a:path w="6292" h="1029" extrusionOk="0">
                    <a:moveTo>
                      <a:pt x="126" y="1"/>
                    </a:moveTo>
                    <a:lnTo>
                      <a:pt x="0" y="126"/>
                    </a:lnTo>
                    <a:lnTo>
                      <a:pt x="502" y="702"/>
                    </a:lnTo>
                    <a:cubicBezTo>
                      <a:pt x="627" y="842"/>
                      <a:pt x="799" y="911"/>
                      <a:pt x="969" y="911"/>
                    </a:cubicBezTo>
                    <a:cubicBezTo>
                      <a:pt x="1106" y="911"/>
                      <a:pt x="1242" y="867"/>
                      <a:pt x="1354" y="778"/>
                    </a:cubicBezTo>
                    <a:lnTo>
                      <a:pt x="1830" y="351"/>
                    </a:lnTo>
                    <a:cubicBezTo>
                      <a:pt x="1905" y="276"/>
                      <a:pt x="2030" y="251"/>
                      <a:pt x="2131" y="251"/>
                    </a:cubicBezTo>
                    <a:cubicBezTo>
                      <a:pt x="2256" y="251"/>
                      <a:pt x="2356" y="301"/>
                      <a:pt x="2431" y="402"/>
                    </a:cubicBezTo>
                    <a:lnTo>
                      <a:pt x="2757" y="778"/>
                    </a:lnTo>
                    <a:cubicBezTo>
                      <a:pt x="2882" y="903"/>
                      <a:pt x="3033" y="978"/>
                      <a:pt x="3183" y="1003"/>
                    </a:cubicBezTo>
                    <a:cubicBezTo>
                      <a:pt x="3359" y="1003"/>
                      <a:pt x="3509" y="953"/>
                      <a:pt x="3634" y="828"/>
                    </a:cubicBezTo>
                    <a:lnTo>
                      <a:pt x="4035" y="477"/>
                    </a:lnTo>
                    <a:cubicBezTo>
                      <a:pt x="4136" y="402"/>
                      <a:pt x="4236" y="351"/>
                      <a:pt x="4361" y="351"/>
                    </a:cubicBezTo>
                    <a:cubicBezTo>
                      <a:pt x="4487" y="377"/>
                      <a:pt x="4587" y="427"/>
                      <a:pt x="4662" y="527"/>
                    </a:cubicBezTo>
                    <a:lnTo>
                      <a:pt x="4862" y="778"/>
                    </a:lnTo>
                    <a:cubicBezTo>
                      <a:pt x="4963" y="928"/>
                      <a:pt x="5138" y="1003"/>
                      <a:pt x="5314" y="1028"/>
                    </a:cubicBezTo>
                    <a:cubicBezTo>
                      <a:pt x="5489" y="1028"/>
                      <a:pt x="5664" y="953"/>
                      <a:pt x="5790" y="828"/>
                    </a:cubicBezTo>
                    <a:lnTo>
                      <a:pt x="6291" y="301"/>
                    </a:lnTo>
                    <a:lnTo>
                      <a:pt x="6141" y="176"/>
                    </a:lnTo>
                    <a:lnTo>
                      <a:pt x="5639" y="702"/>
                    </a:lnTo>
                    <a:cubicBezTo>
                      <a:pt x="5564" y="803"/>
                      <a:pt x="5439" y="828"/>
                      <a:pt x="5314" y="828"/>
                    </a:cubicBezTo>
                    <a:cubicBezTo>
                      <a:pt x="5188" y="828"/>
                      <a:pt x="5088" y="778"/>
                      <a:pt x="5013" y="677"/>
                    </a:cubicBezTo>
                    <a:lnTo>
                      <a:pt x="4787" y="402"/>
                    </a:lnTo>
                    <a:cubicBezTo>
                      <a:pt x="4687" y="276"/>
                      <a:pt x="4537" y="201"/>
                      <a:pt x="4361" y="176"/>
                    </a:cubicBezTo>
                    <a:cubicBezTo>
                      <a:pt x="4211" y="176"/>
                      <a:pt x="4035" y="226"/>
                      <a:pt x="3910" y="326"/>
                    </a:cubicBezTo>
                    <a:lnTo>
                      <a:pt x="3509" y="702"/>
                    </a:lnTo>
                    <a:cubicBezTo>
                      <a:pt x="3427" y="764"/>
                      <a:pt x="3344" y="809"/>
                      <a:pt x="3262" y="809"/>
                    </a:cubicBezTo>
                    <a:cubicBezTo>
                      <a:pt x="3244" y="809"/>
                      <a:pt x="3226" y="807"/>
                      <a:pt x="3208" y="803"/>
                    </a:cubicBezTo>
                    <a:cubicBezTo>
                      <a:pt x="3083" y="803"/>
                      <a:pt x="2983" y="752"/>
                      <a:pt x="2908" y="677"/>
                    </a:cubicBezTo>
                    <a:lnTo>
                      <a:pt x="2557" y="276"/>
                    </a:lnTo>
                    <a:cubicBezTo>
                      <a:pt x="2456" y="151"/>
                      <a:pt x="2306" y="76"/>
                      <a:pt x="2156" y="76"/>
                    </a:cubicBezTo>
                    <a:cubicBezTo>
                      <a:pt x="2126" y="72"/>
                      <a:pt x="2098" y="69"/>
                      <a:pt x="2070" y="69"/>
                    </a:cubicBezTo>
                    <a:cubicBezTo>
                      <a:pt x="1931" y="69"/>
                      <a:pt x="1809" y="122"/>
                      <a:pt x="1705" y="226"/>
                    </a:cubicBezTo>
                    <a:lnTo>
                      <a:pt x="1228" y="627"/>
                    </a:lnTo>
                    <a:cubicBezTo>
                      <a:pt x="1151" y="694"/>
                      <a:pt x="1058" y="726"/>
                      <a:pt x="966" y="726"/>
                    </a:cubicBezTo>
                    <a:cubicBezTo>
                      <a:pt x="851" y="726"/>
                      <a:pt x="736" y="675"/>
                      <a:pt x="652" y="577"/>
                    </a:cubicBezTo>
                    <a:lnTo>
                      <a:pt x="12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01" name="Google Shape;1401;p27"/>
            <p:cNvGrpSpPr/>
            <p:nvPr/>
          </p:nvGrpSpPr>
          <p:grpSpPr>
            <a:xfrm>
              <a:off x="-7" y="167200"/>
              <a:ext cx="1266969" cy="226225"/>
              <a:chOff x="-7" y="167200"/>
              <a:chExt cx="1266969" cy="226225"/>
            </a:xfrm>
          </p:grpSpPr>
          <p:sp>
            <p:nvSpPr>
              <p:cNvPr id="1402" name="Google Shape;1402;p27"/>
              <p:cNvSpPr/>
              <p:nvPr/>
            </p:nvSpPr>
            <p:spPr>
              <a:xfrm>
                <a:off x="-7" y="167200"/>
                <a:ext cx="1266969" cy="50339"/>
              </a:xfrm>
              <a:custGeom>
                <a:avLst/>
                <a:gdLst/>
                <a:ahLst/>
                <a:cxnLst/>
                <a:rect l="l" t="t" r="r" b="b"/>
                <a:pathLst>
                  <a:path w="6317" h="251" extrusionOk="0">
                    <a:moveTo>
                      <a:pt x="1" y="0"/>
                    </a:moveTo>
                    <a:lnTo>
                      <a:pt x="1" y="251"/>
                    </a:lnTo>
                    <a:lnTo>
                      <a:pt x="6317" y="251"/>
                    </a:lnTo>
                    <a:lnTo>
                      <a:pt x="6317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3" name="Google Shape;1403;p27"/>
              <p:cNvSpPr/>
              <p:nvPr/>
            </p:nvSpPr>
            <p:spPr>
              <a:xfrm>
                <a:off x="0" y="338072"/>
                <a:ext cx="698969" cy="55352"/>
              </a:xfrm>
              <a:custGeom>
                <a:avLst/>
                <a:gdLst/>
                <a:ahLst/>
                <a:cxnLst/>
                <a:rect l="l" t="t" r="r" b="b"/>
                <a:pathLst>
                  <a:path w="3485" h="276" extrusionOk="0">
                    <a:moveTo>
                      <a:pt x="1" y="0"/>
                    </a:moveTo>
                    <a:lnTo>
                      <a:pt x="1" y="276"/>
                    </a:lnTo>
                    <a:lnTo>
                      <a:pt x="3485" y="276"/>
                    </a:lnTo>
                    <a:lnTo>
                      <a:pt x="348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404" name="Google Shape;1404;p27"/>
          <p:cNvSpPr/>
          <p:nvPr/>
        </p:nvSpPr>
        <p:spPr>
          <a:xfrm>
            <a:off x="8636475" y="4719725"/>
            <a:ext cx="377400" cy="377400"/>
          </a:xfrm>
          <a:prstGeom prst="mathMultiply">
            <a:avLst>
              <a:gd name="adj1" fmla="val 16276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tillium Web"/>
              <a:ea typeface="Titillium Web"/>
              <a:cs typeface="Titillium Web"/>
              <a:sym typeface="Titillium Web"/>
            </a:endParaRPr>
          </a:p>
        </p:txBody>
      </p:sp>
      <p:sp>
        <p:nvSpPr>
          <p:cNvPr id="1405" name="Google Shape;1405;p27"/>
          <p:cNvSpPr/>
          <p:nvPr/>
        </p:nvSpPr>
        <p:spPr>
          <a:xfrm>
            <a:off x="141850" y="450475"/>
            <a:ext cx="377400" cy="377400"/>
          </a:xfrm>
          <a:prstGeom prst="mathMultiply">
            <a:avLst>
              <a:gd name="adj1" fmla="val 16276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tillium Web"/>
              <a:ea typeface="Titillium Web"/>
              <a:cs typeface="Titillium Web"/>
              <a:sym typeface="Titillium Web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arlow Semi Condensed"/>
              <a:buNone/>
              <a:defRPr sz="3500" b="1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●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○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■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●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○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■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●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○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Char char="■"/>
              <a:defRPr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8" r:id="rId5"/>
    <p:sldLayoutId id="2147483659" r:id="rId6"/>
    <p:sldLayoutId id="2147483666" r:id="rId7"/>
    <p:sldLayoutId id="2147483672" r:id="rId8"/>
    <p:sldLayoutId id="2147483673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onlinedegrees.bradley.edu/blog/whats-the-difference-between-descriptive-and-inferential-statistic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atatab.net/tutorial/descriptive-inferential-statistics" TargetMode="External"/><Relationship Id="rId4" Type="http://schemas.openxmlformats.org/officeDocument/2006/relationships/hyperlink" Target="https://www.simplilearn.com/difference-between-descriptive-inferential-statistics-articl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" name="Google Shape;1416;p31"/>
          <p:cNvSpPr txBox="1">
            <a:spLocks noGrp="1"/>
          </p:cNvSpPr>
          <p:nvPr>
            <p:ph type="ctrTitle"/>
          </p:nvPr>
        </p:nvSpPr>
        <p:spPr>
          <a:xfrm>
            <a:off x="619241" y="994595"/>
            <a:ext cx="5514657" cy="2749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4400" b="1" noProof="0" dirty="0">
                <a:effectLst/>
              </a:rPr>
              <a:t>Măsurători statistice: descriptive și inferențiale</a:t>
            </a:r>
            <a:br>
              <a:rPr lang="ro-RO" sz="3500" b="1" noProof="0" dirty="0">
                <a:effectLst/>
              </a:rPr>
            </a:br>
            <a:r>
              <a:rPr lang="ro-RO" sz="2400" noProof="0" dirty="0"/>
              <a:t>Analiza și vizualizarea datelor</a:t>
            </a:r>
            <a:endParaRPr lang="ro-RO" sz="3500" noProof="0" dirty="0"/>
          </a:p>
        </p:txBody>
      </p:sp>
      <p:sp>
        <p:nvSpPr>
          <p:cNvPr id="1417" name="Google Shape;1417;p31"/>
          <p:cNvSpPr txBox="1">
            <a:spLocks noGrp="1"/>
          </p:cNvSpPr>
          <p:nvPr>
            <p:ph type="subTitle" idx="1"/>
          </p:nvPr>
        </p:nvSpPr>
        <p:spPr>
          <a:xfrm>
            <a:off x="713224" y="4365743"/>
            <a:ext cx="4035600" cy="33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400" noProof="0" dirty="0" err="1"/>
              <a:t>Cabac</a:t>
            </a:r>
            <a:r>
              <a:rPr lang="ro-RO" sz="1400" noProof="0" dirty="0"/>
              <a:t> Valeria, SD-231</a:t>
            </a:r>
          </a:p>
        </p:txBody>
      </p:sp>
      <p:grpSp>
        <p:nvGrpSpPr>
          <p:cNvPr id="1418" name="Google Shape;1418;p31"/>
          <p:cNvGrpSpPr/>
          <p:nvPr/>
        </p:nvGrpSpPr>
        <p:grpSpPr>
          <a:xfrm>
            <a:off x="5235950" y="1048200"/>
            <a:ext cx="3285066" cy="3286950"/>
            <a:chOff x="5235950" y="859675"/>
            <a:chExt cx="3285066" cy="3286950"/>
          </a:xfrm>
        </p:grpSpPr>
        <p:sp>
          <p:nvSpPr>
            <p:cNvPr id="1419" name="Google Shape;1419;p31"/>
            <p:cNvSpPr/>
            <p:nvPr/>
          </p:nvSpPr>
          <p:spPr>
            <a:xfrm>
              <a:off x="5478353" y="2905396"/>
              <a:ext cx="2070476" cy="1119822"/>
            </a:xfrm>
            <a:custGeom>
              <a:avLst/>
              <a:gdLst/>
              <a:ahLst/>
              <a:cxnLst/>
              <a:rect l="l" t="t" r="r" b="b"/>
              <a:pathLst>
                <a:path w="20978" h="11346" extrusionOk="0">
                  <a:moveTo>
                    <a:pt x="3108" y="1"/>
                  </a:moveTo>
                  <a:lnTo>
                    <a:pt x="0" y="903"/>
                  </a:lnTo>
                  <a:cubicBezTo>
                    <a:pt x="1821" y="7235"/>
                    <a:pt x="7589" y="11346"/>
                    <a:pt x="13861" y="11346"/>
                  </a:cubicBezTo>
                  <a:cubicBezTo>
                    <a:pt x="15185" y="11346"/>
                    <a:pt x="16533" y="11162"/>
                    <a:pt x="17870" y="10778"/>
                  </a:cubicBezTo>
                  <a:cubicBezTo>
                    <a:pt x="18973" y="10477"/>
                    <a:pt x="20026" y="10026"/>
                    <a:pt x="20978" y="9474"/>
                  </a:cubicBezTo>
                  <a:lnTo>
                    <a:pt x="19399" y="6667"/>
                  </a:lnTo>
                  <a:cubicBezTo>
                    <a:pt x="18647" y="7093"/>
                    <a:pt x="17845" y="7419"/>
                    <a:pt x="16968" y="7670"/>
                  </a:cubicBezTo>
                  <a:cubicBezTo>
                    <a:pt x="15927" y="7973"/>
                    <a:pt x="14877" y="8117"/>
                    <a:pt x="13844" y="8117"/>
                  </a:cubicBezTo>
                  <a:cubicBezTo>
                    <a:pt x="8987" y="8117"/>
                    <a:pt x="4514" y="4920"/>
                    <a:pt x="310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0" name="Google Shape;1420;p31"/>
            <p:cNvSpPr/>
            <p:nvPr/>
          </p:nvSpPr>
          <p:spPr>
            <a:xfrm>
              <a:off x="5686114" y="1163962"/>
              <a:ext cx="1100872" cy="1100872"/>
            </a:xfrm>
            <a:custGeom>
              <a:avLst/>
              <a:gdLst/>
              <a:ahLst/>
              <a:cxnLst/>
              <a:rect l="l" t="t" r="r" b="b"/>
              <a:pathLst>
                <a:path w="11154" h="11154" extrusionOk="0">
                  <a:moveTo>
                    <a:pt x="11154" y="0"/>
                  </a:moveTo>
                  <a:cubicBezTo>
                    <a:pt x="4988" y="0"/>
                    <a:pt x="1" y="4988"/>
                    <a:pt x="1" y="11153"/>
                  </a:cubicBezTo>
                  <a:lnTo>
                    <a:pt x="11154" y="11153"/>
                  </a:lnTo>
                  <a:lnTo>
                    <a:pt x="1115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1" name="Google Shape;1421;p31"/>
            <p:cNvSpPr/>
            <p:nvPr/>
          </p:nvSpPr>
          <p:spPr>
            <a:xfrm>
              <a:off x="5767738" y="1260390"/>
              <a:ext cx="2308041" cy="2310508"/>
            </a:xfrm>
            <a:custGeom>
              <a:avLst/>
              <a:gdLst/>
              <a:ahLst/>
              <a:cxnLst/>
              <a:rect l="l" t="t" r="r" b="b"/>
              <a:pathLst>
                <a:path w="23385" h="23410" extrusionOk="0">
                  <a:moveTo>
                    <a:pt x="11680" y="1"/>
                  </a:moveTo>
                  <a:lnTo>
                    <a:pt x="11680" y="11705"/>
                  </a:lnTo>
                  <a:lnTo>
                    <a:pt x="1" y="11705"/>
                  </a:lnTo>
                  <a:cubicBezTo>
                    <a:pt x="1" y="18171"/>
                    <a:pt x="5239" y="23409"/>
                    <a:pt x="11680" y="23409"/>
                  </a:cubicBezTo>
                  <a:cubicBezTo>
                    <a:pt x="18146" y="23409"/>
                    <a:pt x="23384" y="18171"/>
                    <a:pt x="23384" y="11705"/>
                  </a:cubicBezTo>
                  <a:cubicBezTo>
                    <a:pt x="23384" y="5239"/>
                    <a:pt x="18146" y="1"/>
                    <a:pt x="1168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2" name="Google Shape;1422;p31"/>
            <p:cNvSpPr/>
            <p:nvPr/>
          </p:nvSpPr>
          <p:spPr>
            <a:xfrm>
              <a:off x="6895764" y="2413187"/>
              <a:ext cx="1625252" cy="1115677"/>
            </a:xfrm>
            <a:custGeom>
              <a:avLst/>
              <a:gdLst/>
              <a:ahLst/>
              <a:cxnLst/>
              <a:rect l="l" t="t" r="r" b="b"/>
              <a:pathLst>
                <a:path w="16467" h="11304" extrusionOk="0">
                  <a:moveTo>
                    <a:pt x="1529" y="827"/>
                  </a:moveTo>
                  <a:lnTo>
                    <a:pt x="15965" y="4612"/>
                  </a:lnTo>
                  <a:cubicBezTo>
                    <a:pt x="15339" y="6742"/>
                    <a:pt x="14286" y="8672"/>
                    <a:pt x="12883" y="10401"/>
                  </a:cubicBezTo>
                  <a:cubicBezTo>
                    <a:pt x="12782" y="10526"/>
                    <a:pt x="12682" y="10627"/>
                    <a:pt x="12582" y="10727"/>
                  </a:cubicBezTo>
                  <a:lnTo>
                    <a:pt x="1529" y="827"/>
                  </a:lnTo>
                  <a:close/>
                  <a:moveTo>
                    <a:pt x="0" y="0"/>
                  </a:moveTo>
                  <a:lnTo>
                    <a:pt x="12632" y="11303"/>
                  </a:lnTo>
                  <a:lnTo>
                    <a:pt x="12757" y="11153"/>
                  </a:lnTo>
                  <a:cubicBezTo>
                    <a:pt x="12908" y="11003"/>
                    <a:pt x="13058" y="10827"/>
                    <a:pt x="13183" y="10677"/>
                  </a:cubicBezTo>
                  <a:cubicBezTo>
                    <a:pt x="14687" y="8847"/>
                    <a:pt x="15790" y="6767"/>
                    <a:pt x="16417" y="4511"/>
                  </a:cubicBezTo>
                  <a:lnTo>
                    <a:pt x="16467" y="43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3" name="Google Shape;1423;p31"/>
            <p:cNvSpPr/>
            <p:nvPr/>
          </p:nvSpPr>
          <p:spPr>
            <a:xfrm>
              <a:off x="5498093" y="2415654"/>
              <a:ext cx="1422527" cy="1241812"/>
            </a:xfrm>
            <a:custGeom>
              <a:avLst/>
              <a:gdLst/>
              <a:ahLst/>
              <a:cxnLst/>
              <a:rect l="l" t="t" r="r" b="b"/>
              <a:pathLst>
                <a:path w="14413" h="12582" extrusionOk="0">
                  <a:moveTo>
                    <a:pt x="14412" y="0"/>
                  </a:moveTo>
                  <a:lnTo>
                    <a:pt x="1" y="2381"/>
                  </a:lnTo>
                  <a:cubicBezTo>
                    <a:pt x="703" y="6717"/>
                    <a:pt x="3334" y="10401"/>
                    <a:pt x="6968" y="12582"/>
                  </a:cubicBezTo>
                  <a:lnTo>
                    <a:pt x="1441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4" name="Google Shape;1424;p31"/>
            <p:cNvSpPr/>
            <p:nvPr/>
          </p:nvSpPr>
          <p:spPr>
            <a:xfrm>
              <a:off x="7232129" y="1549873"/>
              <a:ext cx="178248" cy="175682"/>
            </a:xfrm>
            <a:custGeom>
              <a:avLst/>
              <a:gdLst/>
              <a:ahLst/>
              <a:cxnLst/>
              <a:rect l="l" t="t" r="r" b="b"/>
              <a:pathLst>
                <a:path w="1806" h="1780" extrusionOk="0">
                  <a:moveTo>
                    <a:pt x="277" y="0"/>
                  </a:moveTo>
                  <a:lnTo>
                    <a:pt x="1" y="276"/>
                  </a:lnTo>
                  <a:lnTo>
                    <a:pt x="1505" y="1780"/>
                  </a:lnTo>
                  <a:lnTo>
                    <a:pt x="1805" y="1504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5" name="Google Shape;1425;p31"/>
            <p:cNvSpPr/>
            <p:nvPr/>
          </p:nvSpPr>
          <p:spPr>
            <a:xfrm>
              <a:off x="7232129" y="1549873"/>
              <a:ext cx="175780" cy="175682"/>
            </a:xfrm>
            <a:custGeom>
              <a:avLst/>
              <a:gdLst/>
              <a:ahLst/>
              <a:cxnLst/>
              <a:rect l="l" t="t" r="r" b="b"/>
              <a:pathLst>
                <a:path w="1781" h="1780" extrusionOk="0">
                  <a:moveTo>
                    <a:pt x="1505" y="0"/>
                  </a:moveTo>
                  <a:lnTo>
                    <a:pt x="1" y="1504"/>
                  </a:lnTo>
                  <a:lnTo>
                    <a:pt x="302" y="1780"/>
                  </a:lnTo>
                  <a:lnTo>
                    <a:pt x="1780" y="276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6" name="Google Shape;1426;p31"/>
            <p:cNvSpPr/>
            <p:nvPr/>
          </p:nvSpPr>
          <p:spPr>
            <a:xfrm>
              <a:off x="5456048" y="1794743"/>
              <a:ext cx="178248" cy="175682"/>
            </a:xfrm>
            <a:custGeom>
              <a:avLst/>
              <a:gdLst/>
              <a:ahLst/>
              <a:cxnLst/>
              <a:rect l="l" t="t" r="r" b="b"/>
              <a:pathLst>
                <a:path w="1806" h="1780" extrusionOk="0">
                  <a:moveTo>
                    <a:pt x="277" y="0"/>
                  </a:moveTo>
                  <a:lnTo>
                    <a:pt x="1" y="276"/>
                  </a:lnTo>
                  <a:lnTo>
                    <a:pt x="1530" y="1780"/>
                  </a:lnTo>
                  <a:lnTo>
                    <a:pt x="1805" y="1504"/>
                  </a:lnTo>
                  <a:lnTo>
                    <a:pt x="2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7" name="Google Shape;1427;p31"/>
            <p:cNvSpPr/>
            <p:nvPr/>
          </p:nvSpPr>
          <p:spPr>
            <a:xfrm>
              <a:off x="5456048" y="1794743"/>
              <a:ext cx="178248" cy="175682"/>
            </a:xfrm>
            <a:custGeom>
              <a:avLst/>
              <a:gdLst/>
              <a:ahLst/>
              <a:cxnLst/>
              <a:rect l="l" t="t" r="r" b="b"/>
              <a:pathLst>
                <a:path w="1806" h="1780" extrusionOk="0">
                  <a:moveTo>
                    <a:pt x="1505" y="0"/>
                  </a:moveTo>
                  <a:lnTo>
                    <a:pt x="1" y="1504"/>
                  </a:lnTo>
                  <a:lnTo>
                    <a:pt x="302" y="1780"/>
                  </a:lnTo>
                  <a:lnTo>
                    <a:pt x="1805" y="276"/>
                  </a:lnTo>
                  <a:lnTo>
                    <a:pt x="150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8" name="Google Shape;1428;p31"/>
            <p:cNvSpPr/>
            <p:nvPr/>
          </p:nvSpPr>
          <p:spPr>
            <a:xfrm>
              <a:off x="6084363" y="998248"/>
              <a:ext cx="207956" cy="207857"/>
            </a:xfrm>
            <a:custGeom>
              <a:avLst/>
              <a:gdLst/>
              <a:ahLst/>
              <a:cxnLst/>
              <a:rect l="l" t="t" r="r" b="b"/>
              <a:pathLst>
                <a:path w="2107" h="2106" extrusionOk="0">
                  <a:moveTo>
                    <a:pt x="1053" y="426"/>
                  </a:moveTo>
                  <a:cubicBezTo>
                    <a:pt x="1404" y="426"/>
                    <a:pt x="1680" y="702"/>
                    <a:pt x="1680" y="1053"/>
                  </a:cubicBezTo>
                  <a:cubicBezTo>
                    <a:pt x="1680" y="1404"/>
                    <a:pt x="1404" y="1704"/>
                    <a:pt x="1053" y="1704"/>
                  </a:cubicBezTo>
                  <a:cubicBezTo>
                    <a:pt x="703" y="1704"/>
                    <a:pt x="427" y="1404"/>
                    <a:pt x="427" y="1053"/>
                  </a:cubicBezTo>
                  <a:cubicBezTo>
                    <a:pt x="427" y="702"/>
                    <a:pt x="703" y="426"/>
                    <a:pt x="1053" y="426"/>
                  </a:cubicBezTo>
                  <a:close/>
                  <a:moveTo>
                    <a:pt x="1053" y="0"/>
                  </a:moveTo>
                  <a:cubicBezTo>
                    <a:pt x="477" y="0"/>
                    <a:pt x="1" y="476"/>
                    <a:pt x="1" y="1053"/>
                  </a:cubicBezTo>
                  <a:cubicBezTo>
                    <a:pt x="1" y="1629"/>
                    <a:pt x="477" y="2105"/>
                    <a:pt x="1053" y="2105"/>
                  </a:cubicBezTo>
                  <a:cubicBezTo>
                    <a:pt x="1630" y="2105"/>
                    <a:pt x="2106" y="1629"/>
                    <a:pt x="2106" y="1053"/>
                  </a:cubicBezTo>
                  <a:cubicBezTo>
                    <a:pt x="2106" y="476"/>
                    <a:pt x="1630" y="0"/>
                    <a:pt x="1053" y="0"/>
                  </a:cubicBezTo>
                  <a:close/>
                </a:path>
              </a:pathLst>
            </a:custGeom>
            <a:solidFill>
              <a:srgbClr val="6186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29" name="Google Shape;1429;p31"/>
            <p:cNvSpPr/>
            <p:nvPr/>
          </p:nvSpPr>
          <p:spPr>
            <a:xfrm>
              <a:off x="6084363" y="998248"/>
              <a:ext cx="207956" cy="207857"/>
            </a:xfrm>
            <a:custGeom>
              <a:avLst/>
              <a:gdLst/>
              <a:ahLst/>
              <a:cxnLst/>
              <a:rect l="l" t="t" r="r" b="b"/>
              <a:pathLst>
                <a:path w="2107" h="2106" extrusionOk="0">
                  <a:moveTo>
                    <a:pt x="1053" y="426"/>
                  </a:moveTo>
                  <a:cubicBezTo>
                    <a:pt x="1404" y="426"/>
                    <a:pt x="1680" y="702"/>
                    <a:pt x="1680" y="1053"/>
                  </a:cubicBezTo>
                  <a:cubicBezTo>
                    <a:pt x="1680" y="1404"/>
                    <a:pt x="1404" y="1704"/>
                    <a:pt x="1053" y="1704"/>
                  </a:cubicBezTo>
                  <a:cubicBezTo>
                    <a:pt x="703" y="1704"/>
                    <a:pt x="427" y="1404"/>
                    <a:pt x="427" y="1053"/>
                  </a:cubicBezTo>
                  <a:cubicBezTo>
                    <a:pt x="427" y="702"/>
                    <a:pt x="703" y="426"/>
                    <a:pt x="1053" y="426"/>
                  </a:cubicBezTo>
                  <a:close/>
                  <a:moveTo>
                    <a:pt x="1053" y="0"/>
                  </a:moveTo>
                  <a:cubicBezTo>
                    <a:pt x="477" y="0"/>
                    <a:pt x="1" y="476"/>
                    <a:pt x="1" y="1053"/>
                  </a:cubicBezTo>
                  <a:cubicBezTo>
                    <a:pt x="1" y="1629"/>
                    <a:pt x="477" y="2105"/>
                    <a:pt x="1053" y="2105"/>
                  </a:cubicBezTo>
                  <a:cubicBezTo>
                    <a:pt x="1630" y="2105"/>
                    <a:pt x="2106" y="1629"/>
                    <a:pt x="2106" y="1053"/>
                  </a:cubicBezTo>
                  <a:cubicBezTo>
                    <a:pt x="2106" y="476"/>
                    <a:pt x="1630" y="0"/>
                    <a:pt x="105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0" name="Google Shape;1430;p31"/>
            <p:cNvSpPr/>
            <p:nvPr/>
          </p:nvSpPr>
          <p:spPr>
            <a:xfrm>
              <a:off x="8211712" y="2037146"/>
              <a:ext cx="34742" cy="54481"/>
            </a:xfrm>
            <a:custGeom>
              <a:avLst/>
              <a:gdLst/>
              <a:ahLst/>
              <a:cxnLst/>
              <a:rect l="l" t="t" r="r" b="b"/>
              <a:pathLst>
                <a:path w="352" h="552" extrusionOk="0">
                  <a:moveTo>
                    <a:pt x="1" y="0"/>
                  </a:moveTo>
                  <a:lnTo>
                    <a:pt x="1" y="552"/>
                  </a:lnTo>
                  <a:lnTo>
                    <a:pt x="352" y="552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1" name="Google Shape;1431;p31"/>
            <p:cNvSpPr/>
            <p:nvPr/>
          </p:nvSpPr>
          <p:spPr>
            <a:xfrm>
              <a:off x="8211712" y="2116302"/>
              <a:ext cx="34742" cy="54481"/>
            </a:xfrm>
            <a:custGeom>
              <a:avLst/>
              <a:gdLst/>
              <a:ahLst/>
              <a:cxnLst/>
              <a:rect l="l" t="t" r="r" b="b"/>
              <a:pathLst>
                <a:path w="352" h="552" extrusionOk="0">
                  <a:moveTo>
                    <a:pt x="1" y="0"/>
                  </a:moveTo>
                  <a:lnTo>
                    <a:pt x="1" y="552"/>
                  </a:lnTo>
                  <a:lnTo>
                    <a:pt x="352" y="552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2" name="Google Shape;1432;p31"/>
            <p:cNvSpPr/>
            <p:nvPr/>
          </p:nvSpPr>
          <p:spPr>
            <a:xfrm>
              <a:off x="8211712" y="2195458"/>
              <a:ext cx="34742" cy="54481"/>
            </a:xfrm>
            <a:custGeom>
              <a:avLst/>
              <a:gdLst/>
              <a:ahLst/>
              <a:cxnLst/>
              <a:rect l="l" t="t" r="r" b="b"/>
              <a:pathLst>
                <a:path w="352" h="552" extrusionOk="0">
                  <a:moveTo>
                    <a:pt x="1" y="1"/>
                  </a:moveTo>
                  <a:lnTo>
                    <a:pt x="1" y="552"/>
                  </a:lnTo>
                  <a:lnTo>
                    <a:pt x="352" y="552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3" name="Google Shape;1433;p31"/>
            <p:cNvSpPr/>
            <p:nvPr/>
          </p:nvSpPr>
          <p:spPr>
            <a:xfrm>
              <a:off x="8211712" y="2274614"/>
              <a:ext cx="34742" cy="54481"/>
            </a:xfrm>
            <a:custGeom>
              <a:avLst/>
              <a:gdLst/>
              <a:ahLst/>
              <a:cxnLst/>
              <a:rect l="l" t="t" r="r" b="b"/>
              <a:pathLst>
                <a:path w="352" h="552" extrusionOk="0">
                  <a:moveTo>
                    <a:pt x="1" y="1"/>
                  </a:moveTo>
                  <a:lnTo>
                    <a:pt x="1" y="552"/>
                  </a:lnTo>
                  <a:lnTo>
                    <a:pt x="352" y="552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4" name="Google Shape;1434;p31"/>
            <p:cNvSpPr/>
            <p:nvPr/>
          </p:nvSpPr>
          <p:spPr>
            <a:xfrm>
              <a:off x="8211712" y="2353770"/>
              <a:ext cx="34742" cy="52014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5" name="Google Shape;1435;p31"/>
            <p:cNvSpPr/>
            <p:nvPr/>
          </p:nvSpPr>
          <p:spPr>
            <a:xfrm>
              <a:off x="8211712" y="2432927"/>
              <a:ext cx="34742" cy="52014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6" name="Google Shape;1436;p31"/>
            <p:cNvSpPr/>
            <p:nvPr/>
          </p:nvSpPr>
          <p:spPr>
            <a:xfrm>
              <a:off x="8211712" y="2512083"/>
              <a:ext cx="34742" cy="52014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7" name="Google Shape;1437;p31"/>
            <p:cNvSpPr/>
            <p:nvPr/>
          </p:nvSpPr>
          <p:spPr>
            <a:xfrm>
              <a:off x="6920537" y="859675"/>
              <a:ext cx="1212104" cy="818893"/>
            </a:xfrm>
            <a:custGeom>
              <a:avLst/>
              <a:gdLst/>
              <a:ahLst/>
              <a:cxnLst/>
              <a:rect l="l" t="t" r="r" b="b"/>
              <a:pathLst>
                <a:path w="12281" h="8297" extrusionOk="0">
                  <a:moveTo>
                    <a:pt x="0" y="1"/>
                  </a:moveTo>
                  <a:lnTo>
                    <a:pt x="0" y="2557"/>
                  </a:lnTo>
                  <a:cubicBezTo>
                    <a:pt x="91" y="2555"/>
                    <a:pt x="182" y="2554"/>
                    <a:pt x="272" y="2554"/>
                  </a:cubicBezTo>
                  <a:cubicBezTo>
                    <a:pt x="4545" y="2554"/>
                    <a:pt x="8289" y="4860"/>
                    <a:pt x="10351" y="8296"/>
                  </a:cubicBezTo>
                  <a:lnTo>
                    <a:pt x="12281" y="6492"/>
                  </a:lnTo>
                  <a:cubicBezTo>
                    <a:pt x="9749" y="2532"/>
                    <a:pt x="4988" y="76"/>
                    <a:pt x="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8" name="Google Shape;1438;p31"/>
            <p:cNvSpPr/>
            <p:nvPr/>
          </p:nvSpPr>
          <p:spPr>
            <a:xfrm>
              <a:off x="7734307" y="1826919"/>
              <a:ext cx="623472" cy="24773"/>
            </a:xfrm>
            <a:custGeom>
              <a:avLst/>
              <a:gdLst/>
              <a:ahLst/>
              <a:cxnLst/>
              <a:rect l="l" t="t" r="r" b="b"/>
              <a:pathLst>
                <a:path w="6317" h="251" extrusionOk="0">
                  <a:moveTo>
                    <a:pt x="1" y="0"/>
                  </a:moveTo>
                  <a:lnTo>
                    <a:pt x="1" y="251"/>
                  </a:lnTo>
                  <a:lnTo>
                    <a:pt x="6317" y="251"/>
                  </a:lnTo>
                  <a:lnTo>
                    <a:pt x="631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39" name="Google Shape;1439;p31"/>
            <p:cNvSpPr/>
            <p:nvPr/>
          </p:nvSpPr>
          <p:spPr>
            <a:xfrm>
              <a:off x="7744177" y="1911010"/>
              <a:ext cx="343961" cy="27241"/>
            </a:xfrm>
            <a:custGeom>
              <a:avLst/>
              <a:gdLst/>
              <a:ahLst/>
              <a:cxnLst/>
              <a:rect l="l" t="t" r="r" b="b"/>
              <a:pathLst>
                <a:path w="3485" h="276" extrusionOk="0">
                  <a:moveTo>
                    <a:pt x="1" y="0"/>
                  </a:moveTo>
                  <a:lnTo>
                    <a:pt x="1" y="276"/>
                  </a:lnTo>
                  <a:lnTo>
                    <a:pt x="3485" y="276"/>
                  </a:lnTo>
                  <a:lnTo>
                    <a:pt x="348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0" name="Google Shape;1440;p31"/>
            <p:cNvSpPr/>
            <p:nvPr/>
          </p:nvSpPr>
          <p:spPr>
            <a:xfrm>
              <a:off x="5235950" y="2749551"/>
              <a:ext cx="621005" cy="101560"/>
            </a:xfrm>
            <a:custGeom>
              <a:avLst/>
              <a:gdLst/>
              <a:ahLst/>
              <a:cxnLst/>
              <a:rect l="l" t="t" r="r" b="b"/>
              <a:pathLst>
                <a:path w="6292" h="1029" extrusionOk="0">
                  <a:moveTo>
                    <a:pt x="126" y="1"/>
                  </a:moveTo>
                  <a:lnTo>
                    <a:pt x="0" y="126"/>
                  </a:lnTo>
                  <a:lnTo>
                    <a:pt x="502" y="702"/>
                  </a:lnTo>
                  <a:cubicBezTo>
                    <a:pt x="627" y="842"/>
                    <a:pt x="799" y="911"/>
                    <a:pt x="969" y="911"/>
                  </a:cubicBezTo>
                  <a:cubicBezTo>
                    <a:pt x="1106" y="911"/>
                    <a:pt x="1242" y="867"/>
                    <a:pt x="1354" y="778"/>
                  </a:cubicBezTo>
                  <a:lnTo>
                    <a:pt x="1830" y="351"/>
                  </a:lnTo>
                  <a:cubicBezTo>
                    <a:pt x="1905" y="276"/>
                    <a:pt x="2030" y="251"/>
                    <a:pt x="2131" y="251"/>
                  </a:cubicBezTo>
                  <a:cubicBezTo>
                    <a:pt x="2256" y="251"/>
                    <a:pt x="2356" y="301"/>
                    <a:pt x="2431" y="402"/>
                  </a:cubicBezTo>
                  <a:lnTo>
                    <a:pt x="2757" y="778"/>
                  </a:lnTo>
                  <a:cubicBezTo>
                    <a:pt x="2882" y="903"/>
                    <a:pt x="3033" y="978"/>
                    <a:pt x="3183" y="1003"/>
                  </a:cubicBezTo>
                  <a:cubicBezTo>
                    <a:pt x="3359" y="1003"/>
                    <a:pt x="3509" y="953"/>
                    <a:pt x="3634" y="828"/>
                  </a:cubicBezTo>
                  <a:lnTo>
                    <a:pt x="4035" y="477"/>
                  </a:lnTo>
                  <a:cubicBezTo>
                    <a:pt x="4136" y="402"/>
                    <a:pt x="4236" y="351"/>
                    <a:pt x="4361" y="351"/>
                  </a:cubicBezTo>
                  <a:cubicBezTo>
                    <a:pt x="4487" y="377"/>
                    <a:pt x="4587" y="427"/>
                    <a:pt x="4662" y="527"/>
                  </a:cubicBezTo>
                  <a:lnTo>
                    <a:pt x="4862" y="778"/>
                  </a:lnTo>
                  <a:cubicBezTo>
                    <a:pt x="4963" y="928"/>
                    <a:pt x="5138" y="1003"/>
                    <a:pt x="5314" y="1028"/>
                  </a:cubicBezTo>
                  <a:cubicBezTo>
                    <a:pt x="5489" y="1028"/>
                    <a:pt x="5664" y="953"/>
                    <a:pt x="5790" y="828"/>
                  </a:cubicBezTo>
                  <a:lnTo>
                    <a:pt x="6291" y="301"/>
                  </a:lnTo>
                  <a:lnTo>
                    <a:pt x="6141" y="176"/>
                  </a:lnTo>
                  <a:lnTo>
                    <a:pt x="5639" y="702"/>
                  </a:lnTo>
                  <a:cubicBezTo>
                    <a:pt x="5564" y="803"/>
                    <a:pt x="5439" y="828"/>
                    <a:pt x="5314" y="828"/>
                  </a:cubicBezTo>
                  <a:cubicBezTo>
                    <a:pt x="5188" y="828"/>
                    <a:pt x="5088" y="778"/>
                    <a:pt x="5013" y="677"/>
                  </a:cubicBezTo>
                  <a:lnTo>
                    <a:pt x="4787" y="402"/>
                  </a:lnTo>
                  <a:cubicBezTo>
                    <a:pt x="4687" y="276"/>
                    <a:pt x="4537" y="201"/>
                    <a:pt x="4361" y="176"/>
                  </a:cubicBezTo>
                  <a:cubicBezTo>
                    <a:pt x="4211" y="176"/>
                    <a:pt x="4035" y="226"/>
                    <a:pt x="3910" y="326"/>
                  </a:cubicBezTo>
                  <a:lnTo>
                    <a:pt x="3509" y="702"/>
                  </a:lnTo>
                  <a:cubicBezTo>
                    <a:pt x="3427" y="764"/>
                    <a:pt x="3344" y="809"/>
                    <a:pt x="3262" y="809"/>
                  </a:cubicBezTo>
                  <a:cubicBezTo>
                    <a:pt x="3244" y="809"/>
                    <a:pt x="3226" y="807"/>
                    <a:pt x="3208" y="803"/>
                  </a:cubicBezTo>
                  <a:cubicBezTo>
                    <a:pt x="3083" y="803"/>
                    <a:pt x="2983" y="752"/>
                    <a:pt x="2908" y="677"/>
                  </a:cubicBezTo>
                  <a:lnTo>
                    <a:pt x="2557" y="276"/>
                  </a:lnTo>
                  <a:cubicBezTo>
                    <a:pt x="2456" y="151"/>
                    <a:pt x="2306" y="76"/>
                    <a:pt x="2156" y="76"/>
                  </a:cubicBezTo>
                  <a:cubicBezTo>
                    <a:pt x="2126" y="72"/>
                    <a:pt x="2098" y="69"/>
                    <a:pt x="2070" y="69"/>
                  </a:cubicBezTo>
                  <a:cubicBezTo>
                    <a:pt x="1931" y="69"/>
                    <a:pt x="1809" y="122"/>
                    <a:pt x="1705" y="226"/>
                  </a:cubicBezTo>
                  <a:lnTo>
                    <a:pt x="1228" y="627"/>
                  </a:lnTo>
                  <a:cubicBezTo>
                    <a:pt x="1151" y="694"/>
                    <a:pt x="1058" y="726"/>
                    <a:pt x="966" y="726"/>
                  </a:cubicBezTo>
                  <a:cubicBezTo>
                    <a:pt x="851" y="726"/>
                    <a:pt x="736" y="675"/>
                    <a:pt x="652" y="577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1" name="Google Shape;1441;p31"/>
            <p:cNvSpPr/>
            <p:nvPr/>
          </p:nvSpPr>
          <p:spPr>
            <a:xfrm>
              <a:off x="6814239" y="3180764"/>
              <a:ext cx="185551" cy="563464"/>
            </a:xfrm>
            <a:custGeom>
              <a:avLst/>
              <a:gdLst/>
              <a:ahLst/>
              <a:cxnLst/>
              <a:rect l="l" t="t" r="r" b="b"/>
              <a:pathLst>
                <a:path w="1880" h="5709" extrusionOk="0">
                  <a:moveTo>
                    <a:pt x="662" y="0"/>
                  </a:moveTo>
                  <a:cubicBezTo>
                    <a:pt x="389" y="0"/>
                    <a:pt x="147" y="228"/>
                    <a:pt x="100" y="769"/>
                  </a:cubicBezTo>
                  <a:cubicBezTo>
                    <a:pt x="1" y="2375"/>
                    <a:pt x="97" y="5709"/>
                    <a:pt x="771" y="5709"/>
                  </a:cubicBezTo>
                  <a:cubicBezTo>
                    <a:pt x="781" y="5709"/>
                    <a:pt x="791" y="5708"/>
                    <a:pt x="801" y="5707"/>
                  </a:cubicBezTo>
                  <a:cubicBezTo>
                    <a:pt x="1503" y="5632"/>
                    <a:pt x="1879" y="5331"/>
                    <a:pt x="1428" y="5256"/>
                  </a:cubicBezTo>
                  <a:cubicBezTo>
                    <a:pt x="1002" y="5206"/>
                    <a:pt x="1002" y="5155"/>
                    <a:pt x="977" y="5030"/>
                  </a:cubicBezTo>
                  <a:cubicBezTo>
                    <a:pt x="952" y="4228"/>
                    <a:pt x="1428" y="2649"/>
                    <a:pt x="1553" y="1471"/>
                  </a:cubicBezTo>
                  <a:cubicBezTo>
                    <a:pt x="1647" y="615"/>
                    <a:pt x="1111" y="0"/>
                    <a:pt x="662" y="0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2" name="Google Shape;1442;p31"/>
            <p:cNvSpPr/>
            <p:nvPr/>
          </p:nvSpPr>
          <p:spPr>
            <a:xfrm>
              <a:off x="6858653" y="3699424"/>
              <a:ext cx="168279" cy="54086"/>
            </a:xfrm>
            <a:custGeom>
              <a:avLst/>
              <a:gdLst/>
              <a:ahLst/>
              <a:cxnLst/>
              <a:rect l="l" t="t" r="r" b="b"/>
              <a:pathLst>
                <a:path w="1705" h="548" extrusionOk="0">
                  <a:moveTo>
                    <a:pt x="978" y="1"/>
                  </a:moveTo>
                  <a:cubicBezTo>
                    <a:pt x="808" y="170"/>
                    <a:pt x="551" y="211"/>
                    <a:pt x="343" y="211"/>
                  </a:cubicBezTo>
                  <a:cubicBezTo>
                    <a:pt x="151" y="211"/>
                    <a:pt x="0" y="176"/>
                    <a:pt x="0" y="176"/>
                  </a:cubicBezTo>
                  <a:lnTo>
                    <a:pt x="0" y="176"/>
                  </a:lnTo>
                  <a:cubicBezTo>
                    <a:pt x="34" y="452"/>
                    <a:pt x="207" y="548"/>
                    <a:pt x="428" y="548"/>
                  </a:cubicBezTo>
                  <a:cubicBezTo>
                    <a:pt x="708" y="548"/>
                    <a:pt x="1065" y="392"/>
                    <a:pt x="1304" y="251"/>
                  </a:cubicBezTo>
                  <a:cubicBezTo>
                    <a:pt x="1705" y="1"/>
                    <a:pt x="978" y="1"/>
                    <a:pt x="97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3" name="Google Shape;1443;p31"/>
            <p:cNvSpPr/>
            <p:nvPr/>
          </p:nvSpPr>
          <p:spPr>
            <a:xfrm>
              <a:off x="6448166" y="3574669"/>
              <a:ext cx="200455" cy="562674"/>
            </a:xfrm>
            <a:custGeom>
              <a:avLst/>
              <a:gdLst/>
              <a:ahLst/>
              <a:cxnLst/>
              <a:rect l="l" t="t" r="r" b="b"/>
              <a:pathLst>
                <a:path w="2031" h="5701" extrusionOk="0">
                  <a:moveTo>
                    <a:pt x="1066" y="0"/>
                  </a:moveTo>
                  <a:cubicBezTo>
                    <a:pt x="813" y="0"/>
                    <a:pt x="581" y="210"/>
                    <a:pt x="500" y="713"/>
                  </a:cubicBezTo>
                  <a:cubicBezTo>
                    <a:pt x="226" y="2311"/>
                    <a:pt x="1" y="5701"/>
                    <a:pt x="693" y="5701"/>
                  </a:cubicBezTo>
                  <a:cubicBezTo>
                    <a:pt x="696" y="5701"/>
                    <a:pt x="698" y="5701"/>
                    <a:pt x="701" y="5701"/>
                  </a:cubicBezTo>
                  <a:cubicBezTo>
                    <a:pt x="1428" y="5676"/>
                    <a:pt x="1804" y="5400"/>
                    <a:pt x="1377" y="5300"/>
                  </a:cubicBezTo>
                  <a:cubicBezTo>
                    <a:pt x="951" y="5200"/>
                    <a:pt x="951" y="5149"/>
                    <a:pt x="951" y="5024"/>
                  </a:cubicBezTo>
                  <a:cubicBezTo>
                    <a:pt x="976" y="4222"/>
                    <a:pt x="1628" y="2693"/>
                    <a:pt x="1854" y="1540"/>
                  </a:cubicBezTo>
                  <a:cubicBezTo>
                    <a:pt x="2031" y="672"/>
                    <a:pt x="1516" y="0"/>
                    <a:pt x="1066" y="0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4" name="Google Shape;1444;p31"/>
            <p:cNvSpPr/>
            <p:nvPr/>
          </p:nvSpPr>
          <p:spPr>
            <a:xfrm>
              <a:off x="6485079" y="4097671"/>
              <a:ext cx="168378" cy="48954"/>
            </a:xfrm>
            <a:custGeom>
              <a:avLst/>
              <a:gdLst/>
              <a:ahLst/>
              <a:cxnLst/>
              <a:rect l="l" t="t" r="r" b="b"/>
              <a:pathLst>
                <a:path w="1706" h="496" extrusionOk="0">
                  <a:moveTo>
                    <a:pt x="1003" y="1"/>
                  </a:moveTo>
                  <a:cubicBezTo>
                    <a:pt x="863" y="121"/>
                    <a:pt x="675" y="157"/>
                    <a:pt x="499" y="157"/>
                  </a:cubicBezTo>
                  <a:cubicBezTo>
                    <a:pt x="236" y="157"/>
                    <a:pt x="1" y="76"/>
                    <a:pt x="1" y="76"/>
                  </a:cubicBezTo>
                  <a:lnTo>
                    <a:pt x="1" y="76"/>
                  </a:lnTo>
                  <a:cubicBezTo>
                    <a:pt x="14" y="389"/>
                    <a:pt x="227" y="496"/>
                    <a:pt x="490" y="496"/>
                  </a:cubicBezTo>
                  <a:cubicBezTo>
                    <a:pt x="753" y="496"/>
                    <a:pt x="1066" y="389"/>
                    <a:pt x="1279" y="276"/>
                  </a:cubicBezTo>
                  <a:cubicBezTo>
                    <a:pt x="1705" y="76"/>
                    <a:pt x="1003" y="1"/>
                    <a:pt x="100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5" name="Google Shape;1445;p31"/>
            <p:cNvSpPr/>
            <p:nvPr/>
          </p:nvSpPr>
          <p:spPr>
            <a:xfrm>
              <a:off x="6344137" y="3080980"/>
              <a:ext cx="309318" cy="911669"/>
            </a:xfrm>
            <a:custGeom>
              <a:avLst/>
              <a:gdLst/>
              <a:ahLst/>
              <a:cxnLst/>
              <a:rect l="l" t="t" r="r" b="b"/>
              <a:pathLst>
                <a:path w="3134" h="9237" extrusionOk="0">
                  <a:moveTo>
                    <a:pt x="2181" y="1"/>
                  </a:moveTo>
                  <a:lnTo>
                    <a:pt x="1604" y="126"/>
                  </a:lnTo>
                  <a:lnTo>
                    <a:pt x="1128" y="227"/>
                  </a:lnTo>
                  <a:lnTo>
                    <a:pt x="978" y="277"/>
                  </a:lnTo>
                  <a:lnTo>
                    <a:pt x="251" y="427"/>
                  </a:lnTo>
                  <a:cubicBezTo>
                    <a:pt x="101" y="878"/>
                    <a:pt x="0" y="1179"/>
                    <a:pt x="25" y="1580"/>
                  </a:cubicBezTo>
                  <a:cubicBezTo>
                    <a:pt x="51" y="1956"/>
                    <a:pt x="176" y="2432"/>
                    <a:pt x="426" y="3259"/>
                  </a:cubicBezTo>
                  <a:cubicBezTo>
                    <a:pt x="627" y="3836"/>
                    <a:pt x="1028" y="4713"/>
                    <a:pt x="1078" y="5239"/>
                  </a:cubicBezTo>
                  <a:cubicBezTo>
                    <a:pt x="1254" y="7169"/>
                    <a:pt x="1003" y="7395"/>
                    <a:pt x="1279" y="9074"/>
                  </a:cubicBezTo>
                  <a:cubicBezTo>
                    <a:pt x="1304" y="9186"/>
                    <a:pt x="1542" y="9237"/>
                    <a:pt x="1783" y="9237"/>
                  </a:cubicBezTo>
                  <a:cubicBezTo>
                    <a:pt x="2024" y="9237"/>
                    <a:pt x="2269" y="9186"/>
                    <a:pt x="2306" y="9099"/>
                  </a:cubicBezTo>
                  <a:cubicBezTo>
                    <a:pt x="3133" y="7344"/>
                    <a:pt x="3083" y="5339"/>
                    <a:pt x="3083" y="4312"/>
                  </a:cubicBezTo>
                  <a:cubicBezTo>
                    <a:pt x="3083" y="3861"/>
                    <a:pt x="3083" y="3585"/>
                    <a:pt x="2908" y="2608"/>
                  </a:cubicBezTo>
                  <a:cubicBezTo>
                    <a:pt x="2883" y="2507"/>
                    <a:pt x="2858" y="2432"/>
                    <a:pt x="2858" y="2332"/>
                  </a:cubicBezTo>
                  <a:cubicBezTo>
                    <a:pt x="2807" y="2056"/>
                    <a:pt x="2732" y="1705"/>
                    <a:pt x="2632" y="1279"/>
                  </a:cubicBezTo>
                  <a:cubicBezTo>
                    <a:pt x="2532" y="803"/>
                    <a:pt x="2331" y="327"/>
                    <a:pt x="2231" y="101"/>
                  </a:cubicBezTo>
                  <a:cubicBezTo>
                    <a:pt x="2206" y="26"/>
                    <a:pt x="2181" y="1"/>
                    <a:pt x="21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6" name="Google Shape;1446;p31"/>
            <p:cNvSpPr/>
            <p:nvPr/>
          </p:nvSpPr>
          <p:spPr>
            <a:xfrm>
              <a:off x="6413424" y="3155201"/>
              <a:ext cx="222662" cy="226215"/>
            </a:xfrm>
            <a:custGeom>
              <a:avLst/>
              <a:gdLst/>
              <a:ahLst/>
              <a:cxnLst/>
              <a:rect l="l" t="t" r="r" b="b"/>
              <a:pathLst>
                <a:path w="2256" h="2292" extrusionOk="0">
                  <a:moveTo>
                    <a:pt x="251" y="1"/>
                  </a:moveTo>
                  <a:lnTo>
                    <a:pt x="251" y="1"/>
                  </a:lnTo>
                  <a:cubicBezTo>
                    <a:pt x="50" y="627"/>
                    <a:pt x="0" y="1630"/>
                    <a:pt x="727" y="2131"/>
                  </a:cubicBezTo>
                  <a:cubicBezTo>
                    <a:pt x="897" y="2241"/>
                    <a:pt x="1138" y="2291"/>
                    <a:pt x="1402" y="2291"/>
                  </a:cubicBezTo>
                  <a:cubicBezTo>
                    <a:pt x="1681" y="2291"/>
                    <a:pt x="1985" y="2234"/>
                    <a:pt x="2256" y="2131"/>
                  </a:cubicBezTo>
                  <a:cubicBezTo>
                    <a:pt x="2181" y="1805"/>
                    <a:pt x="2055" y="1079"/>
                    <a:pt x="1930" y="527"/>
                  </a:cubicBezTo>
                  <a:cubicBezTo>
                    <a:pt x="1905" y="377"/>
                    <a:pt x="1855" y="226"/>
                    <a:pt x="1830" y="101"/>
                  </a:cubicBezTo>
                  <a:lnTo>
                    <a:pt x="25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7" name="Google Shape;1447;p31"/>
            <p:cNvSpPr/>
            <p:nvPr/>
          </p:nvSpPr>
          <p:spPr>
            <a:xfrm>
              <a:off x="6410956" y="2952573"/>
              <a:ext cx="630874" cy="627124"/>
            </a:xfrm>
            <a:custGeom>
              <a:avLst/>
              <a:gdLst/>
              <a:ahLst/>
              <a:cxnLst/>
              <a:rect l="l" t="t" r="r" b="b"/>
              <a:pathLst>
                <a:path w="6392" h="6354" extrusionOk="0">
                  <a:moveTo>
                    <a:pt x="4919" y="1"/>
                  </a:moveTo>
                  <a:cubicBezTo>
                    <a:pt x="4332" y="1"/>
                    <a:pt x="3606" y="365"/>
                    <a:pt x="3083" y="675"/>
                  </a:cubicBezTo>
                  <a:cubicBezTo>
                    <a:pt x="2707" y="901"/>
                    <a:pt x="2431" y="1101"/>
                    <a:pt x="2431" y="1101"/>
                  </a:cubicBezTo>
                  <a:lnTo>
                    <a:pt x="501" y="1177"/>
                  </a:lnTo>
                  <a:cubicBezTo>
                    <a:pt x="501" y="1177"/>
                    <a:pt x="401" y="1327"/>
                    <a:pt x="301" y="1578"/>
                  </a:cubicBezTo>
                  <a:cubicBezTo>
                    <a:pt x="176" y="1903"/>
                    <a:pt x="0" y="2430"/>
                    <a:pt x="75" y="2931"/>
                  </a:cubicBezTo>
                  <a:cubicBezTo>
                    <a:pt x="125" y="3307"/>
                    <a:pt x="176" y="3583"/>
                    <a:pt x="551" y="3833"/>
                  </a:cubicBezTo>
                  <a:cubicBezTo>
                    <a:pt x="662" y="3910"/>
                    <a:pt x="815" y="3943"/>
                    <a:pt x="992" y="3943"/>
                  </a:cubicBezTo>
                  <a:cubicBezTo>
                    <a:pt x="1340" y="3943"/>
                    <a:pt x="1782" y="3815"/>
                    <a:pt x="2181" y="3633"/>
                  </a:cubicBezTo>
                  <a:cubicBezTo>
                    <a:pt x="2717" y="3390"/>
                    <a:pt x="3242" y="3112"/>
                    <a:pt x="3532" y="3112"/>
                  </a:cubicBezTo>
                  <a:cubicBezTo>
                    <a:pt x="3662" y="3112"/>
                    <a:pt x="3744" y="3168"/>
                    <a:pt x="3760" y="3307"/>
                  </a:cubicBezTo>
                  <a:cubicBezTo>
                    <a:pt x="3885" y="4836"/>
                    <a:pt x="4085" y="6264"/>
                    <a:pt x="4085" y="6264"/>
                  </a:cubicBezTo>
                  <a:cubicBezTo>
                    <a:pt x="4267" y="6329"/>
                    <a:pt x="4445" y="6354"/>
                    <a:pt x="4610" y="6354"/>
                  </a:cubicBezTo>
                  <a:cubicBezTo>
                    <a:pt x="5152" y="6354"/>
                    <a:pt x="5564" y="6089"/>
                    <a:pt x="5564" y="6089"/>
                  </a:cubicBezTo>
                  <a:cubicBezTo>
                    <a:pt x="5564" y="6089"/>
                    <a:pt x="6391" y="1427"/>
                    <a:pt x="5689" y="375"/>
                  </a:cubicBezTo>
                  <a:cubicBezTo>
                    <a:pt x="5506" y="104"/>
                    <a:pt x="5232" y="1"/>
                    <a:pt x="491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8" name="Google Shape;1448;p31"/>
            <p:cNvSpPr/>
            <p:nvPr/>
          </p:nvSpPr>
          <p:spPr>
            <a:xfrm>
              <a:off x="6344137" y="3061240"/>
              <a:ext cx="390941" cy="181603"/>
            </a:xfrm>
            <a:custGeom>
              <a:avLst/>
              <a:gdLst/>
              <a:ahLst/>
              <a:cxnLst/>
              <a:rect l="l" t="t" r="r" b="b"/>
              <a:pathLst>
                <a:path w="3961" h="1840" extrusionOk="0">
                  <a:moveTo>
                    <a:pt x="3108" y="0"/>
                  </a:moveTo>
                  <a:lnTo>
                    <a:pt x="1178" y="76"/>
                  </a:lnTo>
                  <a:cubicBezTo>
                    <a:pt x="1178" y="76"/>
                    <a:pt x="1078" y="226"/>
                    <a:pt x="978" y="477"/>
                  </a:cubicBezTo>
                  <a:lnTo>
                    <a:pt x="251" y="627"/>
                  </a:lnTo>
                  <a:cubicBezTo>
                    <a:pt x="101" y="1078"/>
                    <a:pt x="0" y="1379"/>
                    <a:pt x="25" y="1780"/>
                  </a:cubicBezTo>
                  <a:cubicBezTo>
                    <a:pt x="154" y="1817"/>
                    <a:pt x="323" y="1840"/>
                    <a:pt x="522" y="1840"/>
                  </a:cubicBezTo>
                  <a:cubicBezTo>
                    <a:pt x="595" y="1840"/>
                    <a:pt x="672" y="1837"/>
                    <a:pt x="752" y="1830"/>
                  </a:cubicBezTo>
                  <a:cubicBezTo>
                    <a:pt x="1304" y="1805"/>
                    <a:pt x="2030" y="1655"/>
                    <a:pt x="2632" y="1479"/>
                  </a:cubicBezTo>
                  <a:cubicBezTo>
                    <a:pt x="3409" y="1229"/>
                    <a:pt x="3960" y="853"/>
                    <a:pt x="3910" y="602"/>
                  </a:cubicBezTo>
                  <a:lnTo>
                    <a:pt x="3910" y="602"/>
                  </a:lnTo>
                  <a:lnTo>
                    <a:pt x="3108" y="652"/>
                  </a:lnTo>
                  <a:lnTo>
                    <a:pt x="3108" y="0"/>
                  </a:lnTo>
                  <a:close/>
                </a:path>
              </a:pathLst>
            </a:custGeom>
            <a:solidFill>
              <a:srgbClr val="2A2E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49" name="Google Shape;1449;p31"/>
            <p:cNvSpPr/>
            <p:nvPr/>
          </p:nvSpPr>
          <p:spPr>
            <a:xfrm>
              <a:off x="6302092" y="2650556"/>
              <a:ext cx="436539" cy="557345"/>
            </a:xfrm>
            <a:custGeom>
              <a:avLst/>
              <a:gdLst/>
              <a:ahLst/>
              <a:cxnLst/>
              <a:rect l="l" t="t" r="r" b="b"/>
              <a:pathLst>
                <a:path w="4423" h="5647" extrusionOk="0">
                  <a:moveTo>
                    <a:pt x="1800" y="0"/>
                  </a:moveTo>
                  <a:cubicBezTo>
                    <a:pt x="1115" y="0"/>
                    <a:pt x="676" y="553"/>
                    <a:pt x="602" y="903"/>
                  </a:cubicBezTo>
                  <a:cubicBezTo>
                    <a:pt x="251" y="2658"/>
                    <a:pt x="0" y="3460"/>
                    <a:pt x="251" y="5339"/>
                  </a:cubicBezTo>
                  <a:cubicBezTo>
                    <a:pt x="282" y="5556"/>
                    <a:pt x="697" y="5646"/>
                    <a:pt x="1251" y="5646"/>
                  </a:cubicBezTo>
                  <a:cubicBezTo>
                    <a:pt x="2488" y="5646"/>
                    <a:pt x="4423" y="5198"/>
                    <a:pt x="4336" y="4713"/>
                  </a:cubicBezTo>
                  <a:cubicBezTo>
                    <a:pt x="3760" y="1530"/>
                    <a:pt x="3208" y="603"/>
                    <a:pt x="2632" y="252"/>
                  </a:cubicBezTo>
                  <a:cubicBezTo>
                    <a:pt x="2326" y="72"/>
                    <a:pt x="2047" y="0"/>
                    <a:pt x="180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50" name="Google Shape;1450;p31"/>
            <p:cNvSpPr/>
            <p:nvPr/>
          </p:nvSpPr>
          <p:spPr>
            <a:xfrm>
              <a:off x="6967518" y="2326234"/>
              <a:ext cx="56948" cy="99388"/>
            </a:xfrm>
            <a:custGeom>
              <a:avLst/>
              <a:gdLst/>
              <a:ahLst/>
              <a:cxnLst/>
              <a:rect l="l" t="t" r="r" b="b"/>
              <a:pathLst>
                <a:path w="577" h="1007" extrusionOk="0">
                  <a:moveTo>
                    <a:pt x="266" y="1"/>
                  </a:moveTo>
                  <a:cubicBezTo>
                    <a:pt x="77" y="1"/>
                    <a:pt x="0" y="831"/>
                    <a:pt x="0" y="831"/>
                  </a:cubicBezTo>
                  <a:lnTo>
                    <a:pt x="301" y="1006"/>
                  </a:lnTo>
                  <a:cubicBezTo>
                    <a:pt x="527" y="480"/>
                    <a:pt x="577" y="330"/>
                    <a:pt x="351" y="54"/>
                  </a:cubicBezTo>
                  <a:cubicBezTo>
                    <a:pt x="320" y="17"/>
                    <a:pt x="292" y="1"/>
                    <a:pt x="266" y="1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51" name="Google Shape;1451;p31"/>
            <p:cNvSpPr/>
            <p:nvPr/>
          </p:nvSpPr>
          <p:spPr>
            <a:xfrm>
              <a:off x="6539561" y="2402527"/>
              <a:ext cx="455193" cy="414233"/>
            </a:xfrm>
            <a:custGeom>
              <a:avLst/>
              <a:gdLst/>
              <a:ahLst/>
              <a:cxnLst/>
              <a:rect l="l" t="t" r="r" b="b"/>
              <a:pathLst>
                <a:path w="4612" h="4197" extrusionOk="0">
                  <a:moveTo>
                    <a:pt x="4349" y="0"/>
                  </a:moveTo>
                  <a:cubicBezTo>
                    <a:pt x="4308" y="0"/>
                    <a:pt x="4262" y="10"/>
                    <a:pt x="4211" y="33"/>
                  </a:cubicBezTo>
                  <a:cubicBezTo>
                    <a:pt x="4211" y="33"/>
                    <a:pt x="2983" y="1887"/>
                    <a:pt x="2381" y="2314"/>
                  </a:cubicBezTo>
                  <a:cubicBezTo>
                    <a:pt x="1930" y="2639"/>
                    <a:pt x="878" y="2815"/>
                    <a:pt x="401" y="3291"/>
                  </a:cubicBezTo>
                  <a:cubicBezTo>
                    <a:pt x="251" y="3441"/>
                    <a:pt x="0" y="3943"/>
                    <a:pt x="426" y="4093"/>
                  </a:cubicBezTo>
                  <a:cubicBezTo>
                    <a:pt x="617" y="4157"/>
                    <a:pt x="842" y="4196"/>
                    <a:pt x="1093" y="4196"/>
                  </a:cubicBezTo>
                  <a:cubicBezTo>
                    <a:pt x="1731" y="4196"/>
                    <a:pt x="2538" y="3939"/>
                    <a:pt x="3384" y="3166"/>
                  </a:cubicBezTo>
                  <a:cubicBezTo>
                    <a:pt x="4487" y="2188"/>
                    <a:pt x="4612" y="183"/>
                    <a:pt x="4612" y="183"/>
                  </a:cubicBezTo>
                  <a:cubicBezTo>
                    <a:pt x="4612" y="183"/>
                    <a:pt x="4529" y="0"/>
                    <a:pt x="434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52" name="Google Shape;1452;p31"/>
            <p:cNvSpPr/>
            <p:nvPr/>
          </p:nvSpPr>
          <p:spPr>
            <a:xfrm>
              <a:off x="6208032" y="2375879"/>
              <a:ext cx="527045" cy="714471"/>
            </a:xfrm>
            <a:custGeom>
              <a:avLst/>
              <a:gdLst/>
              <a:ahLst/>
              <a:cxnLst/>
              <a:rect l="l" t="t" r="r" b="b"/>
              <a:pathLst>
                <a:path w="5340" h="7239" extrusionOk="0">
                  <a:moveTo>
                    <a:pt x="2802" y="1"/>
                  </a:moveTo>
                  <a:cubicBezTo>
                    <a:pt x="1181" y="1"/>
                    <a:pt x="1816" y="1136"/>
                    <a:pt x="1154" y="1406"/>
                  </a:cubicBezTo>
                  <a:cubicBezTo>
                    <a:pt x="477" y="1681"/>
                    <a:pt x="1104" y="2659"/>
                    <a:pt x="828" y="2884"/>
                  </a:cubicBezTo>
                  <a:cubicBezTo>
                    <a:pt x="1" y="3561"/>
                    <a:pt x="728" y="3987"/>
                    <a:pt x="703" y="4438"/>
                  </a:cubicBezTo>
                  <a:cubicBezTo>
                    <a:pt x="678" y="4814"/>
                    <a:pt x="778" y="5090"/>
                    <a:pt x="1029" y="5340"/>
                  </a:cubicBezTo>
                  <a:cubicBezTo>
                    <a:pt x="1229" y="5541"/>
                    <a:pt x="1329" y="5792"/>
                    <a:pt x="1404" y="6067"/>
                  </a:cubicBezTo>
                  <a:cubicBezTo>
                    <a:pt x="1480" y="6318"/>
                    <a:pt x="1329" y="6594"/>
                    <a:pt x="1430" y="6844"/>
                  </a:cubicBezTo>
                  <a:cubicBezTo>
                    <a:pt x="1505" y="6995"/>
                    <a:pt x="1630" y="7070"/>
                    <a:pt x="1755" y="7145"/>
                  </a:cubicBezTo>
                  <a:cubicBezTo>
                    <a:pt x="1892" y="7206"/>
                    <a:pt x="2047" y="7239"/>
                    <a:pt x="2198" y="7239"/>
                  </a:cubicBezTo>
                  <a:cubicBezTo>
                    <a:pt x="2296" y="7239"/>
                    <a:pt x="2393" y="7225"/>
                    <a:pt x="2482" y="7195"/>
                  </a:cubicBezTo>
                  <a:cubicBezTo>
                    <a:pt x="2633" y="7145"/>
                    <a:pt x="2758" y="7070"/>
                    <a:pt x="2883" y="6970"/>
                  </a:cubicBezTo>
                  <a:cubicBezTo>
                    <a:pt x="2983" y="6869"/>
                    <a:pt x="3034" y="6744"/>
                    <a:pt x="3184" y="6694"/>
                  </a:cubicBezTo>
                  <a:cubicBezTo>
                    <a:pt x="3272" y="6664"/>
                    <a:pt x="3369" y="6652"/>
                    <a:pt x="3464" y="6652"/>
                  </a:cubicBezTo>
                  <a:cubicBezTo>
                    <a:pt x="3531" y="6652"/>
                    <a:pt x="3598" y="6658"/>
                    <a:pt x="3660" y="6669"/>
                  </a:cubicBezTo>
                  <a:cubicBezTo>
                    <a:pt x="3810" y="6719"/>
                    <a:pt x="3961" y="6794"/>
                    <a:pt x="4111" y="6819"/>
                  </a:cubicBezTo>
                  <a:cubicBezTo>
                    <a:pt x="4134" y="6822"/>
                    <a:pt x="4157" y="6823"/>
                    <a:pt x="4180" y="6823"/>
                  </a:cubicBezTo>
                  <a:cubicBezTo>
                    <a:pt x="4382" y="6823"/>
                    <a:pt x="4580" y="6726"/>
                    <a:pt x="4738" y="6569"/>
                  </a:cubicBezTo>
                  <a:cubicBezTo>
                    <a:pt x="4888" y="6418"/>
                    <a:pt x="5089" y="6142"/>
                    <a:pt x="5139" y="5917"/>
                  </a:cubicBezTo>
                  <a:cubicBezTo>
                    <a:pt x="5189" y="5792"/>
                    <a:pt x="5139" y="5616"/>
                    <a:pt x="5114" y="5491"/>
                  </a:cubicBezTo>
                  <a:cubicBezTo>
                    <a:pt x="4963" y="5040"/>
                    <a:pt x="4612" y="4664"/>
                    <a:pt x="4287" y="4338"/>
                  </a:cubicBezTo>
                  <a:cubicBezTo>
                    <a:pt x="3560" y="3636"/>
                    <a:pt x="5339" y="3085"/>
                    <a:pt x="4487" y="2358"/>
                  </a:cubicBezTo>
                  <a:cubicBezTo>
                    <a:pt x="4161" y="2057"/>
                    <a:pt x="4136" y="2057"/>
                    <a:pt x="4036" y="1180"/>
                  </a:cubicBezTo>
                  <a:cubicBezTo>
                    <a:pt x="3936" y="303"/>
                    <a:pt x="3359" y="2"/>
                    <a:pt x="2908" y="2"/>
                  </a:cubicBezTo>
                  <a:cubicBezTo>
                    <a:pt x="2872" y="1"/>
                    <a:pt x="2836" y="1"/>
                    <a:pt x="28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41EF1327-357E-739D-FDAA-B2D6CAE6F3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36">
            <a:extLst>
              <a:ext uri="{FF2B5EF4-FFF2-40B4-BE49-F238E27FC236}">
                <a16:creationId xmlns:a16="http://schemas.microsoft.com/office/drawing/2014/main" id="{B723E13E-A416-3E75-C17F-06F9E491FD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520547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noProof="0" dirty="0"/>
              <a:t>Statistica inferențială</a:t>
            </a:r>
          </a:p>
        </p:txBody>
      </p:sp>
      <p:sp>
        <p:nvSpPr>
          <p:cNvPr id="1598" name="Google Shape;1598;p36">
            <a:extLst>
              <a:ext uri="{FF2B5EF4-FFF2-40B4-BE49-F238E27FC236}">
                <a16:creationId xmlns:a16="http://schemas.microsoft.com/office/drawing/2014/main" id="{8FEA54C4-7027-9C5E-DCF8-AE4ABB08DF2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9880" y="980072"/>
            <a:ext cx="4782123" cy="32705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MD" sz="1200" dirty="0">
              <a:cs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MD" sz="1200" dirty="0">
              <a:cs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D" sz="1200" dirty="0">
                <a:cs typeface="Arial"/>
              </a:rPr>
              <a:t>Spre deosebire de statistica descriptivă, care doar rezumă datele colectate,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D" sz="1200" b="1" dirty="0">
                <a:solidFill>
                  <a:schemeClr val="accent2"/>
                </a:solidFill>
                <a:cs typeface="Arial"/>
              </a:rPr>
              <a:t>statistica inferențială este folosită pentru a trage concluzii despre o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D" sz="1200" b="1" dirty="0">
                <a:solidFill>
                  <a:schemeClr val="accent2"/>
                </a:solidFill>
                <a:cs typeface="Arial"/>
              </a:rPr>
              <a:t>populație pe baza unui eșantion </a:t>
            </a:r>
            <a:r>
              <a:rPr lang="en-MD" sz="1200" dirty="0">
                <a:cs typeface="Arial"/>
              </a:rPr>
              <a:t>(un subset de date).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sz="1200" noProof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200" b="1" noProof="0" dirty="0"/>
              <a:t>Definiție: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MD" sz="1200" dirty="0">
                <a:cs typeface="Arial"/>
              </a:rPr>
              <a:t>Statistica inferențială este o ramură a statisticii care </a:t>
            </a:r>
            <a:r>
              <a:rPr lang="en-MD" sz="1200" b="1" dirty="0">
                <a:solidFill>
                  <a:schemeClr val="accent1"/>
                </a:solidFill>
                <a:cs typeface="Arial"/>
              </a:rPr>
              <a:t>folosește metode analitice pentru a trage concluzii </a:t>
            </a:r>
            <a:r>
              <a:rPr lang="en-MD" sz="1200" dirty="0">
                <a:cs typeface="Arial"/>
              </a:rPr>
              <a:t>despre o populație, bazându-se pe datele colectate dintr-un eșantion.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A4A279F-C51A-671B-4B3C-1D7F913DE844}"/>
              </a:ext>
            </a:extLst>
          </p:cNvPr>
          <p:cNvSpPr/>
          <p:nvPr/>
        </p:nvSpPr>
        <p:spPr>
          <a:xfrm>
            <a:off x="720000" y="3744451"/>
            <a:ext cx="4751043" cy="71399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1200" dirty="0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Pentru o ipoteză dată despre o populație, statistica inferențială </a:t>
            </a:r>
            <a:r>
              <a:rPr lang="ro-RO" sz="1200" b="1" dirty="0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folosește un eșantion reprezentativ </a:t>
            </a:r>
            <a:r>
              <a:rPr lang="ro-RO" sz="1200" dirty="0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și determină validitatea ipotezei pe baza datelor colectate.</a:t>
            </a:r>
            <a:r>
              <a:rPr lang="en-MD" sz="1200" dirty="0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 </a:t>
            </a:r>
            <a:endParaRPr lang="ro-RO" sz="1200" dirty="0">
              <a:solidFill>
                <a:schemeClr val="dk1"/>
              </a:solidFill>
              <a:latin typeface="Titillium Web"/>
              <a:cs typeface="Arial"/>
              <a:sym typeface="Titillium Web"/>
            </a:endParaRPr>
          </a:p>
        </p:txBody>
      </p:sp>
      <p:sp>
        <p:nvSpPr>
          <p:cNvPr id="37" name="Google Shape;3089;p72">
            <a:extLst>
              <a:ext uri="{FF2B5EF4-FFF2-40B4-BE49-F238E27FC236}">
                <a16:creationId xmlns:a16="http://schemas.microsoft.com/office/drawing/2014/main" id="{C6C86DE7-8AFF-AAD6-C154-8C5861362C37}"/>
              </a:ext>
            </a:extLst>
          </p:cNvPr>
          <p:cNvSpPr/>
          <p:nvPr/>
        </p:nvSpPr>
        <p:spPr>
          <a:xfrm>
            <a:off x="396452" y="3898147"/>
            <a:ext cx="260580" cy="183012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grpSp>
        <p:nvGrpSpPr>
          <p:cNvPr id="11" name="Google Shape;1486;p34">
            <a:extLst>
              <a:ext uri="{FF2B5EF4-FFF2-40B4-BE49-F238E27FC236}">
                <a16:creationId xmlns:a16="http://schemas.microsoft.com/office/drawing/2014/main" id="{84E6099B-3E94-2C94-7C27-F61C3B4E63D0}"/>
              </a:ext>
            </a:extLst>
          </p:cNvPr>
          <p:cNvGrpSpPr/>
          <p:nvPr/>
        </p:nvGrpSpPr>
        <p:grpSpPr>
          <a:xfrm>
            <a:off x="5635267" y="1901258"/>
            <a:ext cx="3234329" cy="1996889"/>
            <a:chOff x="4939903" y="1223591"/>
            <a:chExt cx="3875139" cy="2375983"/>
          </a:xfrm>
        </p:grpSpPr>
        <p:sp>
          <p:nvSpPr>
            <p:cNvPr id="12" name="Google Shape;1487;p34">
              <a:extLst>
                <a:ext uri="{FF2B5EF4-FFF2-40B4-BE49-F238E27FC236}">
                  <a16:creationId xmlns:a16="http://schemas.microsoft.com/office/drawing/2014/main" id="{6A7728B6-6C5B-5AB7-AF0B-1EAB64B6D6A6}"/>
                </a:ext>
              </a:extLst>
            </p:cNvPr>
            <p:cNvSpPr/>
            <p:nvPr/>
          </p:nvSpPr>
          <p:spPr>
            <a:xfrm>
              <a:off x="6524836" y="3540227"/>
              <a:ext cx="141991" cy="59347"/>
            </a:xfrm>
            <a:custGeom>
              <a:avLst/>
              <a:gdLst/>
              <a:ahLst/>
              <a:cxnLst/>
              <a:rect l="l" t="t" r="r" b="b"/>
              <a:pathLst>
                <a:path w="1993" h="833" extrusionOk="0">
                  <a:moveTo>
                    <a:pt x="1425" y="1"/>
                  </a:moveTo>
                  <a:cubicBezTo>
                    <a:pt x="1154" y="1"/>
                    <a:pt x="882" y="144"/>
                    <a:pt x="761" y="144"/>
                  </a:cubicBezTo>
                  <a:cubicBezTo>
                    <a:pt x="732" y="144"/>
                    <a:pt x="711" y="135"/>
                    <a:pt x="702" y="113"/>
                  </a:cubicBezTo>
                  <a:cubicBezTo>
                    <a:pt x="690" y="88"/>
                    <a:pt x="662" y="78"/>
                    <a:pt x="624" y="78"/>
                  </a:cubicBezTo>
                  <a:cubicBezTo>
                    <a:pt x="436" y="78"/>
                    <a:pt x="0" y="339"/>
                    <a:pt x="0" y="339"/>
                  </a:cubicBezTo>
                  <a:cubicBezTo>
                    <a:pt x="0" y="339"/>
                    <a:pt x="276" y="665"/>
                    <a:pt x="527" y="815"/>
                  </a:cubicBezTo>
                  <a:cubicBezTo>
                    <a:pt x="549" y="827"/>
                    <a:pt x="578" y="833"/>
                    <a:pt x="611" y="833"/>
                  </a:cubicBezTo>
                  <a:cubicBezTo>
                    <a:pt x="990" y="833"/>
                    <a:pt x="1992" y="105"/>
                    <a:pt x="1554" y="13"/>
                  </a:cubicBezTo>
                  <a:cubicBezTo>
                    <a:pt x="1512" y="5"/>
                    <a:pt x="1468" y="1"/>
                    <a:pt x="1425" y="1"/>
                  </a:cubicBezTo>
                  <a:close/>
                </a:path>
              </a:pathLst>
            </a:custGeom>
            <a:solidFill>
              <a:srgbClr val="F4C5B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grpSp>
          <p:nvGrpSpPr>
            <p:cNvPr id="13" name="Google Shape;1488;p34">
              <a:extLst>
                <a:ext uri="{FF2B5EF4-FFF2-40B4-BE49-F238E27FC236}">
                  <a16:creationId xmlns:a16="http://schemas.microsoft.com/office/drawing/2014/main" id="{6766D0D0-59D8-AB7A-95CE-E54E5B34FFA8}"/>
                </a:ext>
              </a:extLst>
            </p:cNvPr>
            <p:cNvGrpSpPr/>
            <p:nvPr/>
          </p:nvGrpSpPr>
          <p:grpSpPr>
            <a:xfrm>
              <a:off x="4939903" y="1223591"/>
              <a:ext cx="3875139" cy="2353997"/>
              <a:chOff x="2772963" y="2596675"/>
              <a:chExt cx="3598086" cy="2185698"/>
            </a:xfrm>
          </p:grpSpPr>
          <p:sp>
            <p:nvSpPr>
              <p:cNvPr id="14" name="Google Shape;1489;p34">
                <a:extLst>
                  <a:ext uri="{FF2B5EF4-FFF2-40B4-BE49-F238E27FC236}">
                    <a16:creationId xmlns:a16="http://schemas.microsoft.com/office/drawing/2014/main" id="{C10FE820-B964-BD22-52C4-BFC6A913D1F0}"/>
                  </a:ext>
                </a:extLst>
              </p:cNvPr>
              <p:cNvSpPr/>
              <p:nvPr/>
            </p:nvSpPr>
            <p:spPr>
              <a:xfrm>
                <a:off x="2772963" y="3173417"/>
                <a:ext cx="3598086" cy="1157161"/>
              </a:xfrm>
              <a:custGeom>
                <a:avLst/>
                <a:gdLst/>
                <a:ahLst/>
                <a:cxnLst/>
                <a:rect l="l" t="t" r="r" b="b"/>
                <a:pathLst>
                  <a:path w="50503" h="16242" extrusionOk="0">
                    <a:moveTo>
                      <a:pt x="40151" y="1"/>
                    </a:moveTo>
                    <a:lnTo>
                      <a:pt x="11179" y="7695"/>
                    </a:lnTo>
                    <a:lnTo>
                      <a:pt x="11104" y="7720"/>
                    </a:lnTo>
                    <a:lnTo>
                      <a:pt x="8246" y="12081"/>
                    </a:lnTo>
                    <a:lnTo>
                      <a:pt x="4462" y="10627"/>
                    </a:lnTo>
                    <a:lnTo>
                      <a:pt x="2106" y="15815"/>
                    </a:lnTo>
                    <a:lnTo>
                      <a:pt x="1" y="15815"/>
                    </a:lnTo>
                    <a:lnTo>
                      <a:pt x="1" y="16241"/>
                    </a:lnTo>
                    <a:lnTo>
                      <a:pt x="2382" y="16241"/>
                    </a:lnTo>
                    <a:lnTo>
                      <a:pt x="4662" y="11154"/>
                    </a:lnTo>
                    <a:lnTo>
                      <a:pt x="8397" y="12582"/>
                    </a:lnTo>
                    <a:lnTo>
                      <a:pt x="11354" y="8071"/>
                    </a:lnTo>
                    <a:lnTo>
                      <a:pt x="40051" y="452"/>
                    </a:lnTo>
                    <a:lnTo>
                      <a:pt x="43986" y="3810"/>
                    </a:lnTo>
                    <a:lnTo>
                      <a:pt x="47720" y="427"/>
                    </a:lnTo>
                    <a:lnTo>
                      <a:pt x="50502" y="427"/>
                    </a:lnTo>
                    <a:lnTo>
                      <a:pt x="50502" y="26"/>
                    </a:lnTo>
                    <a:lnTo>
                      <a:pt x="47570" y="26"/>
                    </a:lnTo>
                    <a:lnTo>
                      <a:pt x="43961" y="3259"/>
                    </a:lnTo>
                    <a:lnTo>
                      <a:pt x="40151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38" name="Google Shape;1490;p34">
                <a:extLst>
                  <a:ext uri="{FF2B5EF4-FFF2-40B4-BE49-F238E27FC236}">
                    <a16:creationId xmlns:a16="http://schemas.microsoft.com/office/drawing/2014/main" id="{13D0013F-0A38-8E3A-CB4B-F69A70DC37B9}"/>
                  </a:ext>
                </a:extLst>
              </p:cNvPr>
              <p:cNvSpPr/>
              <p:nvPr/>
            </p:nvSpPr>
            <p:spPr>
              <a:xfrm>
                <a:off x="3314012" y="2739525"/>
                <a:ext cx="2226762" cy="1473204"/>
              </a:xfrm>
              <a:custGeom>
                <a:avLst/>
                <a:gdLst/>
                <a:ahLst/>
                <a:cxnLst/>
                <a:rect l="l" t="t" r="r" b="b"/>
                <a:pathLst>
                  <a:path w="31255" h="20678" extrusionOk="0">
                    <a:moveTo>
                      <a:pt x="1354" y="0"/>
                    </a:moveTo>
                    <a:cubicBezTo>
                      <a:pt x="627" y="0"/>
                      <a:pt x="1" y="627"/>
                      <a:pt x="1" y="1379"/>
                    </a:cubicBezTo>
                    <a:lnTo>
                      <a:pt x="1" y="19324"/>
                    </a:lnTo>
                    <a:cubicBezTo>
                      <a:pt x="1" y="20051"/>
                      <a:pt x="627" y="20677"/>
                      <a:pt x="1354" y="20677"/>
                    </a:cubicBezTo>
                    <a:lnTo>
                      <a:pt x="29901" y="20677"/>
                    </a:lnTo>
                    <a:cubicBezTo>
                      <a:pt x="30627" y="20677"/>
                      <a:pt x="31254" y="20051"/>
                      <a:pt x="31254" y="19324"/>
                    </a:cubicBezTo>
                    <a:lnTo>
                      <a:pt x="31254" y="1379"/>
                    </a:lnTo>
                    <a:cubicBezTo>
                      <a:pt x="31254" y="627"/>
                      <a:pt x="30627" y="0"/>
                      <a:pt x="29901" y="0"/>
                    </a:cubicBezTo>
                    <a:close/>
                  </a:path>
                </a:pathLst>
              </a:custGeom>
              <a:solidFill>
                <a:srgbClr val="FDEDC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39" name="Google Shape;1491;p34">
                <a:extLst>
                  <a:ext uri="{FF2B5EF4-FFF2-40B4-BE49-F238E27FC236}">
                    <a16:creationId xmlns:a16="http://schemas.microsoft.com/office/drawing/2014/main" id="{37898530-F977-0910-841E-0D54658FF71F}"/>
                  </a:ext>
                </a:extLst>
              </p:cNvPr>
              <p:cNvSpPr/>
              <p:nvPr/>
            </p:nvSpPr>
            <p:spPr>
              <a:xfrm>
                <a:off x="4110411" y="3980571"/>
                <a:ext cx="637572" cy="551793"/>
              </a:xfrm>
              <a:custGeom>
                <a:avLst/>
                <a:gdLst/>
                <a:ahLst/>
                <a:cxnLst/>
                <a:rect l="l" t="t" r="r" b="b"/>
                <a:pathLst>
                  <a:path w="8949" h="7745" extrusionOk="0">
                    <a:moveTo>
                      <a:pt x="552" y="0"/>
                    </a:moveTo>
                    <a:lnTo>
                      <a:pt x="1" y="7744"/>
                    </a:lnTo>
                    <a:lnTo>
                      <a:pt x="8948" y="7744"/>
                    </a:lnTo>
                    <a:lnTo>
                      <a:pt x="8146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0" name="Google Shape;1492;p34">
                <a:extLst>
                  <a:ext uri="{FF2B5EF4-FFF2-40B4-BE49-F238E27FC236}">
                    <a16:creationId xmlns:a16="http://schemas.microsoft.com/office/drawing/2014/main" id="{3EC4B45E-6B42-2444-99AA-6A24D36EB622}"/>
                  </a:ext>
                </a:extLst>
              </p:cNvPr>
              <p:cNvSpPr/>
              <p:nvPr/>
            </p:nvSpPr>
            <p:spPr>
              <a:xfrm>
                <a:off x="3314012" y="2739525"/>
                <a:ext cx="2226762" cy="1473204"/>
              </a:xfrm>
              <a:custGeom>
                <a:avLst/>
                <a:gdLst/>
                <a:ahLst/>
                <a:cxnLst/>
                <a:rect l="l" t="t" r="r" b="b"/>
                <a:pathLst>
                  <a:path w="31255" h="20678" extrusionOk="0">
                    <a:moveTo>
                      <a:pt x="1354" y="0"/>
                    </a:moveTo>
                    <a:cubicBezTo>
                      <a:pt x="627" y="0"/>
                      <a:pt x="1" y="627"/>
                      <a:pt x="1" y="1379"/>
                    </a:cubicBezTo>
                    <a:lnTo>
                      <a:pt x="1" y="19324"/>
                    </a:lnTo>
                    <a:cubicBezTo>
                      <a:pt x="1" y="20051"/>
                      <a:pt x="627" y="20677"/>
                      <a:pt x="1354" y="20677"/>
                    </a:cubicBezTo>
                    <a:lnTo>
                      <a:pt x="29901" y="20677"/>
                    </a:lnTo>
                    <a:cubicBezTo>
                      <a:pt x="30627" y="20677"/>
                      <a:pt x="31254" y="20051"/>
                      <a:pt x="31254" y="19324"/>
                    </a:cubicBezTo>
                    <a:lnTo>
                      <a:pt x="31254" y="1379"/>
                    </a:lnTo>
                    <a:cubicBezTo>
                      <a:pt x="31254" y="627"/>
                      <a:pt x="30627" y="0"/>
                      <a:pt x="299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1" name="Google Shape;1493;p34">
                <a:extLst>
                  <a:ext uri="{FF2B5EF4-FFF2-40B4-BE49-F238E27FC236}">
                    <a16:creationId xmlns:a16="http://schemas.microsoft.com/office/drawing/2014/main" id="{E4141468-C5F6-EDEB-B0C2-04DC5E903B08}"/>
                  </a:ext>
                </a:extLst>
              </p:cNvPr>
              <p:cNvSpPr/>
              <p:nvPr/>
            </p:nvSpPr>
            <p:spPr>
              <a:xfrm>
                <a:off x="3401503" y="2837703"/>
                <a:ext cx="2035683" cy="1044665"/>
              </a:xfrm>
              <a:custGeom>
                <a:avLst/>
                <a:gdLst/>
                <a:ahLst/>
                <a:cxnLst/>
                <a:rect l="l" t="t" r="r" b="b"/>
                <a:pathLst>
                  <a:path w="28573" h="14663" extrusionOk="0">
                    <a:moveTo>
                      <a:pt x="1" y="1"/>
                    </a:moveTo>
                    <a:lnTo>
                      <a:pt x="1" y="14663"/>
                    </a:lnTo>
                    <a:lnTo>
                      <a:pt x="28572" y="14663"/>
                    </a:lnTo>
                    <a:lnTo>
                      <a:pt x="2857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2" name="Google Shape;1494;p34">
                <a:extLst>
                  <a:ext uri="{FF2B5EF4-FFF2-40B4-BE49-F238E27FC236}">
                    <a16:creationId xmlns:a16="http://schemas.microsoft.com/office/drawing/2014/main" id="{7F097C98-A8F2-EE6B-B0B3-5B484A99866F}"/>
                  </a:ext>
                </a:extLst>
              </p:cNvPr>
              <p:cNvSpPr/>
              <p:nvPr/>
            </p:nvSpPr>
            <p:spPr>
              <a:xfrm>
                <a:off x="3314012" y="3969813"/>
                <a:ext cx="2226762" cy="242945"/>
              </a:xfrm>
              <a:custGeom>
                <a:avLst/>
                <a:gdLst/>
                <a:ahLst/>
                <a:cxnLst/>
                <a:rect l="l" t="t" r="r" b="b"/>
                <a:pathLst>
                  <a:path w="31255" h="3410" extrusionOk="0">
                    <a:moveTo>
                      <a:pt x="1" y="1"/>
                    </a:moveTo>
                    <a:lnTo>
                      <a:pt x="1" y="2056"/>
                    </a:lnTo>
                    <a:cubicBezTo>
                      <a:pt x="1" y="2783"/>
                      <a:pt x="627" y="3409"/>
                      <a:pt x="1354" y="3409"/>
                    </a:cubicBezTo>
                    <a:lnTo>
                      <a:pt x="29901" y="3409"/>
                    </a:lnTo>
                    <a:cubicBezTo>
                      <a:pt x="30627" y="3409"/>
                      <a:pt x="31254" y="2783"/>
                      <a:pt x="31254" y="2056"/>
                    </a:cubicBezTo>
                    <a:lnTo>
                      <a:pt x="31254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3" name="Google Shape;1495;p34">
                <a:extLst>
                  <a:ext uri="{FF2B5EF4-FFF2-40B4-BE49-F238E27FC236}">
                    <a16:creationId xmlns:a16="http://schemas.microsoft.com/office/drawing/2014/main" id="{539876E5-4FE3-D66E-6C2A-8BED6F792BF2}"/>
                  </a:ext>
                </a:extLst>
              </p:cNvPr>
              <p:cNvSpPr/>
              <p:nvPr/>
            </p:nvSpPr>
            <p:spPr>
              <a:xfrm>
                <a:off x="3799703" y="4444815"/>
                <a:ext cx="1228549" cy="87560"/>
              </a:xfrm>
              <a:custGeom>
                <a:avLst/>
                <a:gdLst/>
                <a:ahLst/>
                <a:cxnLst/>
                <a:rect l="l" t="t" r="r" b="b"/>
                <a:pathLst>
                  <a:path w="17244" h="1229" extrusionOk="0">
                    <a:moveTo>
                      <a:pt x="1" y="0"/>
                    </a:moveTo>
                    <a:lnTo>
                      <a:pt x="1" y="1228"/>
                    </a:lnTo>
                    <a:lnTo>
                      <a:pt x="17244" y="1228"/>
                    </a:lnTo>
                    <a:lnTo>
                      <a:pt x="17244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4" name="Google Shape;1496;p34">
                <a:extLst>
                  <a:ext uri="{FF2B5EF4-FFF2-40B4-BE49-F238E27FC236}">
                    <a16:creationId xmlns:a16="http://schemas.microsoft.com/office/drawing/2014/main" id="{BDAB82A9-25B7-8233-5663-B7DE3CA3190E}"/>
                  </a:ext>
                </a:extLst>
              </p:cNvPr>
              <p:cNvSpPr/>
              <p:nvPr/>
            </p:nvSpPr>
            <p:spPr>
              <a:xfrm>
                <a:off x="5755005" y="2859148"/>
                <a:ext cx="128668" cy="128668"/>
              </a:xfrm>
              <a:custGeom>
                <a:avLst/>
                <a:gdLst/>
                <a:ahLst/>
                <a:cxnLst/>
                <a:rect l="l" t="t" r="r" b="b"/>
                <a:pathLst>
                  <a:path w="1806" h="1806" extrusionOk="0">
                    <a:moveTo>
                      <a:pt x="276" y="1"/>
                    </a:moveTo>
                    <a:lnTo>
                      <a:pt x="1" y="301"/>
                    </a:lnTo>
                    <a:lnTo>
                      <a:pt x="1529" y="1805"/>
                    </a:lnTo>
                    <a:lnTo>
                      <a:pt x="1805" y="1504"/>
                    </a:lnTo>
                    <a:lnTo>
                      <a:pt x="276" y="1"/>
                    </a:lnTo>
                    <a:close/>
                  </a:path>
                </a:pathLst>
              </a:custGeom>
              <a:solidFill>
                <a:srgbClr val="CB6E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5" name="Google Shape;1497;p34">
                <a:extLst>
                  <a:ext uri="{FF2B5EF4-FFF2-40B4-BE49-F238E27FC236}">
                    <a16:creationId xmlns:a16="http://schemas.microsoft.com/office/drawing/2014/main" id="{26C806C9-0A3E-A875-C19E-4AF18A59E446}"/>
                  </a:ext>
                </a:extLst>
              </p:cNvPr>
              <p:cNvSpPr/>
              <p:nvPr/>
            </p:nvSpPr>
            <p:spPr>
              <a:xfrm>
                <a:off x="5755005" y="2860929"/>
                <a:ext cx="126887" cy="126887"/>
              </a:xfrm>
              <a:custGeom>
                <a:avLst/>
                <a:gdLst/>
                <a:ahLst/>
                <a:cxnLst/>
                <a:rect l="l" t="t" r="r" b="b"/>
                <a:pathLst>
                  <a:path w="1781" h="1781" extrusionOk="0">
                    <a:moveTo>
                      <a:pt x="1504" y="1"/>
                    </a:moveTo>
                    <a:lnTo>
                      <a:pt x="1" y="1479"/>
                    </a:lnTo>
                    <a:lnTo>
                      <a:pt x="301" y="1780"/>
                    </a:lnTo>
                    <a:lnTo>
                      <a:pt x="1780" y="276"/>
                    </a:lnTo>
                    <a:lnTo>
                      <a:pt x="1504" y="1"/>
                    </a:lnTo>
                    <a:close/>
                  </a:path>
                </a:pathLst>
              </a:custGeom>
              <a:solidFill>
                <a:srgbClr val="CB6EB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6" name="Google Shape;1498;p34">
                <a:extLst>
                  <a:ext uri="{FF2B5EF4-FFF2-40B4-BE49-F238E27FC236}">
                    <a16:creationId xmlns:a16="http://schemas.microsoft.com/office/drawing/2014/main" id="{351EEF50-586B-0E77-5F4A-66CE39ED787F}"/>
                  </a:ext>
                </a:extLst>
              </p:cNvPr>
              <p:cNvSpPr/>
              <p:nvPr/>
            </p:nvSpPr>
            <p:spPr>
              <a:xfrm>
                <a:off x="5805021" y="3891228"/>
                <a:ext cx="26859" cy="39398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53" extrusionOk="0">
                    <a:moveTo>
                      <a:pt x="0" y="1"/>
                    </a:moveTo>
                    <a:lnTo>
                      <a:pt x="0" y="552"/>
                    </a:lnTo>
                    <a:lnTo>
                      <a:pt x="376" y="552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7" name="Google Shape;1499;p34">
                <a:extLst>
                  <a:ext uri="{FF2B5EF4-FFF2-40B4-BE49-F238E27FC236}">
                    <a16:creationId xmlns:a16="http://schemas.microsoft.com/office/drawing/2014/main" id="{5742964F-D6C3-D47D-233E-0BB4FEDAA9C3}"/>
                  </a:ext>
                </a:extLst>
              </p:cNvPr>
              <p:cNvSpPr/>
              <p:nvPr/>
            </p:nvSpPr>
            <p:spPr>
              <a:xfrm>
                <a:off x="5805021" y="3948368"/>
                <a:ext cx="26859" cy="39398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53" extrusionOk="0">
                    <a:moveTo>
                      <a:pt x="0" y="1"/>
                    </a:moveTo>
                    <a:lnTo>
                      <a:pt x="0" y="552"/>
                    </a:lnTo>
                    <a:lnTo>
                      <a:pt x="376" y="552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8" name="Google Shape;1500;p34">
                <a:extLst>
                  <a:ext uri="{FF2B5EF4-FFF2-40B4-BE49-F238E27FC236}">
                    <a16:creationId xmlns:a16="http://schemas.microsoft.com/office/drawing/2014/main" id="{7C44D536-E847-E199-70C5-5B40A6CD3C97}"/>
                  </a:ext>
                </a:extLst>
              </p:cNvPr>
              <p:cNvSpPr/>
              <p:nvPr/>
            </p:nvSpPr>
            <p:spPr>
              <a:xfrm>
                <a:off x="5805021" y="4005508"/>
                <a:ext cx="26859" cy="39398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53" extrusionOk="0">
                    <a:moveTo>
                      <a:pt x="0" y="1"/>
                    </a:moveTo>
                    <a:lnTo>
                      <a:pt x="0" y="552"/>
                    </a:lnTo>
                    <a:lnTo>
                      <a:pt x="376" y="552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9" name="Google Shape;1501;p34">
                <a:extLst>
                  <a:ext uri="{FF2B5EF4-FFF2-40B4-BE49-F238E27FC236}">
                    <a16:creationId xmlns:a16="http://schemas.microsoft.com/office/drawing/2014/main" id="{FBF86637-F974-C730-F356-0D46A9728EF7}"/>
                  </a:ext>
                </a:extLst>
              </p:cNvPr>
              <p:cNvSpPr/>
              <p:nvPr/>
            </p:nvSpPr>
            <p:spPr>
              <a:xfrm>
                <a:off x="5805021" y="4062648"/>
                <a:ext cx="26859" cy="3761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28" extrusionOk="0">
                    <a:moveTo>
                      <a:pt x="0" y="1"/>
                    </a:moveTo>
                    <a:lnTo>
                      <a:pt x="0" y="527"/>
                    </a:lnTo>
                    <a:lnTo>
                      <a:pt x="376" y="527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0" name="Google Shape;1502;p34">
                <a:extLst>
                  <a:ext uri="{FF2B5EF4-FFF2-40B4-BE49-F238E27FC236}">
                    <a16:creationId xmlns:a16="http://schemas.microsoft.com/office/drawing/2014/main" id="{37A82AE9-2926-278D-990A-831887219E86}"/>
                  </a:ext>
                </a:extLst>
              </p:cNvPr>
              <p:cNvSpPr/>
              <p:nvPr/>
            </p:nvSpPr>
            <p:spPr>
              <a:xfrm>
                <a:off x="5805021" y="4119788"/>
                <a:ext cx="26859" cy="3761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28" extrusionOk="0">
                    <a:moveTo>
                      <a:pt x="0" y="1"/>
                    </a:moveTo>
                    <a:lnTo>
                      <a:pt x="0" y="527"/>
                    </a:lnTo>
                    <a:lnTo>
                      <a:pt x="376" y="527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1" name="Google Shape;1503;p34">
                <a:extLst>
                  <a:ext uri="{FF2B5EF4-FFF2-40B4-BE49-F238E27FC236}">
                    <a16:creationId xmlns:a16="http://schemas.microsoft.com/office/drawing/2014/main" id="{979BFA12-CB9E-D8D2-27C7-7C5431A123C9}"/>
                  </a:ext>
                </a:extLst>
              </p:cNvPr>
              <p:cNvSpPr/>
              <p:nvPr/>
            </p:nvSpPr>
            <p:spPr>
              <a:xfrm>
                <a:off x="5805021" y="4176927"/>
                <a:ext cx="26859" cy="3761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28" extrusionOk="0">
                    <a:moveTo>
                      <a:pt x="0" y="1"/>
                    </a:moveTo>
                    <a:lnTo>
                      <a:pt x="0" y="527"/>
                    </a:lnTo>
                    <a:lnTo>
                      <a:pt x="376" y="527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2" name="Google Shape;1504;p34">
                <a:extLst>
                  <a:ext uri="{FF2B5EF4-FFF2-40B4-BE49-F238E27FC236}">
                    <a16:creationId xmlns:a16="http://schemas.microsoft.com/office/drawing/2014/main" id="{7226F58B-71FD-9F82-5FB0-43F275050CE6}"/>
                  </a:ext>
                </a:extLst>
              </p:cNvPr>
              <p:cNvSpPr/>
              <p:nvPr/>
            </p:nvSpPr>
            <p:spPr>
              <a:xfrm>
                <a:off x="5805021" y="4234067"/>
                <a:ext cx="26859" cy="37617"/>
              </a:xfrm>
              <a:custGeom>
                <a:avLst/>
                <a:gdLst/>
                <a:ahLst/>
                <a:cxnLst/>
                <a:rect l="l" t="t" r="r" b="b"/>
                <a:pathLst>
                  <a:path w="377" h="528" extrusionOk="0">
                    <a:moveTo>
                      <a:pt x="0" y="1"/>
                    </a:moveTo>
                    <a:lnTo>
                      <a:pt x="0" y="527"/>
                    </a:lnTo>
                    <a:lnTo>
                      <a:pt x="376" y="527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3" name="Google Shape;1505;p34">
                <a:extLst>
                  <a:ext uri="{FF2B5EF4-FFF2-40B4-BE49-F238E27FC236}">
                    <a16:creationId xmlns:a16="http://schemas.microsoft.com/office/drawing/2014/main" id="{EF2471FA-F4C3-A3EC-7CAF-385E0021CDC5}"/>
                  </a:ext>
                </a:extLst>
              </p:cNvPr>
              <p:cNvSpPr/>
              <p:nvPr/>
            </p:nvSpPr>
            <p:spPr>
              <a:xfrm>
                <a:off x="5010403" y="4035859"/>
                <a:ext cx="650039" cy="105443"/>
              </a:xfrm>
              <a:custGeom>
                <a:avLst/>
                <a:gdLst/>
                <a:ahLst/>
                <a:cxnLst/>
                <a:rect l="l" t="t" r="r" b="b"/>
                <a:pathLst>
                  <a:path w="9124" h="1480" extrusionOk="0">
                    <a:moveTo>
                      <a:pt x="201" y="1"/>
                    </a:moveTo>
                    <a:lnTo>
                      <a:pt x="0" y="176"/>
                    </a:lnTo>
                    <a:lnTo>
                      <a:pt x="752" y="1029"/>
                    </a:lnTo>
                    <a:cubicBezTo>
                      <a:pt x="930" y="1220"/>
                      <a:pt x="1175" y="1322"/>
                      <a:pt x="1422" y="1322"/>
                    </a:cubicBezTo>
                    <a:cubicBezTo>
                      <a:pt x="1628" y="1322"/>
                      <a:pt x="1835" y="1252"/>
                      <a:pt x="2005" y="1104"/>
                    </a:cubicBezTo>
                    <a:lnTo>
                      <a:pt x="2682" y="527"/>
                    </a:lnTo>
                    <a:cubicBezTo>
                      <a:pt x="2787" y="423"/>
                      <a:pt x="2908" y="371"/>
                      <a:pt x="3033" y="371"/>
                    </a:cubicBezTo>
                    <a:cubicBezTo>
                      <a:pt x="3058" y="371"/>
                      <a:pt x="3083" y="373"/>
                      <a:pt x="3108" y="377"/>
                    </a:cubicBezTo>
                    <a:cubicBezTo>
                      <a:pt x="3284" y="377"/>
                      <a:pt x="3434" y="452"/>
                      <a:pt x="3534" y="577"/>
                    </a:cubicBezTo>
                    <a:lnTo>
                      <a:pt x="4035" y="1129"/>
                    </a:lnTo>
                    <a:cubicBezTo>
                      <a:pt x="4186" y="1329"/>
                      <a:pt x="4411" y="1430"/>
                      <a:pt x="4637" y="1430"/>
                    </a:cubicBezTo>
                    <a:cubicBezTo>
                      <a:pt x="4668" y="1433"/>
                      <a:pt x="4699" y="1434"/>
                      <a:pt x="4730" y="1434"/>
                    </a:cubicBezTo>
                    <a:cubicBezTo>
                      <a:pt x="4943" y="1434"/>
                      <a:pt x="5135" y="1357"/>
                      <a:pt x="5289" y="1204"/>
                    </a:cubicBezTo>
                    <a:lnTo>
                      <a:pt x="5890" y="678"/>
                    </a:lnTo>
                    <a:cubicBezTo>
                      <a:pt x="5995" y="573"/>
                      <a:pt x="6116" y="521"/>
                      <a:pt x="6256" y="521"/>
                    </a:cubicBezTo>
                    <a:cubicBezTo>
                      <a:pt x="6283" y="521"/>
                      <a:pt x="6312" y="523"/>
                      <a:pt x="6341" y="527"/>
                    </a:cubicBezTo>
                    <a:cubicBezTo>
                      <a:pt x="6517" y="552"/>
                      <a:pt x="6667" y="628"/>
                      <a:pt x="6767" y="753"/>
                    </a:cubicBezTo>
                    <a:lnTo>
                      <a:pt x="7068" y="1129"/>
                    </a:lnTo>
                    <a:cubicBezTo>
                      <a:pt x="7244" y="1354"/>
                      <a:pt x="7469" y="1455"/>
                      <a:pt x="7720" y="1480"/>
                    </a:cubicBezTo>
                    <a:cubicBezTo>
                      <a:pt x="7995" y="1480"/>
                      <a:pt x="8221" y="1379"/>
                      <a:pt x="8396" y="1204"/>
                    </a:cubicBezTo>
                    <a:lnTo>
                      <a:pt x="9123" y="427"/>
                    </a:lnTo>
                    <a:lnTo>
                      <a:pt x="8948" y="252"/>
                    </a:lnTo>
                    <a:lnTo>
                      <a:pt x="8221" y="1029"/>
                    </a:lnTo>
                    <a:cubicBezTo>
                      <a:pt x="8112" y="1138"/>
                      <a:pt x="7965" y="1209"/>
                      <a:pt x="7813" y="1209"/>
                    </a:cubicBezTo>
                    <a:cubicBezTo>
                      <a:pt x="7790" y="1209"/>
                      <a:pt x="7767" y="1207"/>
                      <a:pt x="7745" y="1204"/>
                    </a:cubicBezTo>
                    <a:cubicBezTo>
                      <a:pt x="7569" y="1204"/>
                      <a:pt x="7394" y="1129"/>
                      <a:pt x="7294" y="978"/>
                    </a:cubicBezTo>
                    <a:lnTo>
                      <a:pt x="6968" y="602"/>
                    </a:lnTo>
                    <a:cubicBezTo>
                      <a:pt x="6843" y="402"/>
                      <a:pt x="6617" y="277"/>
                      <a:pt x="6366" y="252"/>
                    </a:cubicBezTo>
                    <a:cubicBezTo>
                      <a:pt x="6340" y="249"/>
                      <a:pt x="6315" y="248"/>
                      <a:pt x="6290" y="248"/>
                    </a:cubicBezTo>
                    <a:cubicBezTo>
                      <a:pt x="6069" y="248"/>
                      <a:pt x="5869" y="342"/>
                      <a:pt x="5690" y="477"/>
                    </a:cubicBezTo>
                    <a:lnTo>
                      <a:pt x="5113" y="1029"/>
                    </a:lnTo>
                    <a:cubicBezTo>
                      <a:pt x="4988" y="1129"/>
                      <a:pt x="4812" y="1179"/>
                      <a:pt x="4662" y="1179"/>
                    </a:cubicBezTo>
                    <a:cubicBezTo>
                      <a:pt x="4487" y="1154"/>
                      <a:pt x="4336" y="1079"/>
                      <a:pt x="4236" y="953"/>
                    </a:cubicBezTo>
                    <a:lnTo>
                      <a:pt x="3735" y="402"/>
                    </a:lnTo>
                    <a:cubicBezTo>
                      <a:pt x="3584" y="227"/>
                      <a:pt x="3384" y="126"/>
                      <a:pt x="3133" y="101"/>
                    </a:cubicBezTo>
                    <a:cubicBezTo>
                      <a:pt x="3105" y="98"/>
                      <a:pt x="3077" y="97"/>
                      <a:pt x="3049" y="97"/>
                    </a:cubicBezTo>
                    <a:cubicBezTo>
                      <a:pt x="2852" y="97"/>
                      <a:pt x="2660" y="173"/>
                      <a:pt x="2507" y="327"/>
                    </a:cubicBezTo>
                    <a:lnTo>
                      <a:pt x="1830" y="903"/>
                    </a:lnTo>
                    <a:cubicBezTo>
                      <a:pt x="1703" y="1007"/>
                      <a:pt x="1555" y="1058"/>
                      <a:pt x="1410" y="1058"/>
                    </a:cubicBezTo>
                    <a:cubicBezTo>
                      <a:pt x="1240" y="1058"/>
                      <a:pt x="1074" y="988"/>
                      <a:pt x="953" y="853"/>
                    </a:cubicBezTo>
                    <a:lnTo>
                      <a:pt x="201" y="1"/>
                    </a:lnTo>
                    <a:close/>
                  </a:path>
                </a:pathLst>
              </a:custGeom>
              <a:solidFill>
                <a:srgbClr val="F9AB1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4" name="Google Shape;1506;p34">
                <a:extLst>
                  <a:ext uri="{FF2B5EF4-FFF2-40B4-BE49-F238E27FC236}">
                    <a16:creationId xmlns:a16="http://schemas.microsoft.com/office/drawing/2014/main" id="{EE138420-5579-F39E-29E4-7AE03634E935}"/>
                  </a:ext>
                </a:extLst>
              </p:cNvPr>
              <p:cNvSpPr/>
              <p:nvPr/>
            </p:nvSpPr>
            <p:spPr>
              <a:xfrm>
                <a:off x="3837250" y="2596675"/>
                <a:ext cx="1823160" cy="1139279"/>
              </a:xfrm>
              <a:custGeom>
                <a:avLst/>
                <a:gdLst/>
                <a:ahLst/>
                <a:cxnLst/>
                <a:rect l="l" t="t" r="r" b="b"/>
                <a:pathLst>
                  <a:path w="25590" h="15991" extrusionOk="0">
                    <a:moveTo>
                      <a:pt x="1053" y="0"/>
                    </a:moveTo>
                    <a:cubicBezTo>
                      <a:pt x="476" y="0"/>
                      <a:pt x="0" y="451"/>
                      <a:pt x="0" y="1028"/>
                    </a:cubicBezTo>
                    <a:lnTo>
                      <a:pt x="0" y="14963"/>
                    </a:lnTo>
                    <a:cubicBezTo>
                      <a:pt x="0" y="15539"/>
                      <a:pt x="476" y="15990"/>
                      <a:pt x="1053" y="15990"/>
                    </a:cubicBezTo>
                    <a:lnTo>
                      <a:pt x="24512" y="15990"/>
                    </a:lnTo>
                    <a:cubicBezTo>
                      <a:pt x="25113" y="15990"/>
                      <a:pt x="25589" y="15539"/>
                      <a:pt x="25589" y="14963"/>
                    </a:cubicBezTo>
                    <a:lnTo>
                      <a:pt x="25589" y="1028"/>
                    </a:lnTo>
                    <a:cubicBezTo>
                      <a:pt x="25589" y="451"/>
                      <a:pt x="25113" y="0"/>
                      <a:pt x="24512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5" name="Google Shape;1507;p34">
                <a:extLst>
                  <a:ext uri="{FF2B5EF4-FFF2-40B4-BE49-F238E27FC236}">
                    <a16:creationId xmlns:a16="http://schemas.microsoft.com/office/drawing/2014/main" id="{F60C4F35-B1EF-EF73-59E8-AD7982D25676}"/>
                  </a:ext>
                </a:extLst>
              </p:cNvPr>
              <p:cNvSpPr/>
              <p:nvPr/>
            </p:nvSpPr>
            <p:spPr>
              <a:xfrm>
                <a:off x="3837250" y="2596675"/>
                <a:ext cx="1823160" cy="207180"/>
              </a:xfrm>
              <a:custGeom>
                <a:avLst/>
                <a:gdLst/>
                <a:ahLst/>
                <a:cxnLst/>
                <a:rect l="l" t="t" r="r" b="b"/>
                <a:pathLst>
                  <a:path w="25590" h="2908" extrusionOk="0">
                    <a:moveTo>
                      <a:pt x="1053" y="0"/>
                    </a:moveTo>
                    <a:cubicBezTo>
                      <a:pt x="476" y="0"/>
                      <a:pt x="0" y="451"/>
                      <a:pt x="0" y="1028"/>
                    </a:cubicBezTo>
                    <a:lnTo>
                      <a:pt x="0" y="2908"/>
                    </a:lnTo>
                    <a:lnTo>
                      <a:pt x="25589" y="2908"/>
                    </a:lnTo>
                    <a:lnTo>
                      <a:pt x="25589" y="1028"/>
                    </a:lnTo>
                    <a:cubicBezTo>
                      <a:pt x="25589" y="451"/>
                      <a:pt x="25113" y="0"/>
                      <a:pt x="245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6" name="Google Shape;1508;p34">
                <a:extLst>
                  <a:ext uri="{FF2B5EF4-FFF2-40B4-BE49-F238E27FC236}">
                    <a16:creationId xmlns:a16="http://schemas.microsoft.com/office/drawing/2014/main" id="{75DA3B00-0343-DBA1-61CA-D225899DE6D3}"/>
                  </a:ext>
                </a:extLst>
              </p:cNvPr>
              <p:cNvSpPr/>
              <p:nvPr/>
            </p:nvSpPr>
            <p:spPr>
              <a:xfrm>
                <a:off x="3946115" y="2664502"/>
                <a:ext cx="75092" cy="73311"/>
              </a:xfrm>
              <a:custGeom>
                <a:avLst/>
                <a:gdLst/>
                <a:ahLst/>
                <a:cxnLst/>
                <a:rect l="l" t="t" r="r" b="b"/>
                <a:pathLst>
                  <a:path w="1054" h="1029" extrusionOk="0">
                    <a:moveTo>
                      <a:pt x="527" y="1"/>
                    </a:moveTo>
                    <a:cubicBezTo>
                      <a:pt x="227" y="1"/>
                      <a:pt x="1" y="226"/>
                      <a:pt x="1" y="502"/>
                    </a:cubicBezTo>
                    <a:cubicBezTo>
                      <a:pt x="1" y="803"/>
                      <a:pt x="227" y="1028"/>
                      <a:pt x="527" y="1028"/>
                    </a:cubicBezTo>
                    <a:cubicBezTo>
                      <a:pt x="803" y="1028"/>
                      <a:pt x="1054" y="803"/>
                      <a:pt x="1054" y="502"/>
                    </a:cubicBezTo>
                    <a:cubicBezTo>
                      <a:pt x="1054" y="226"/>
                      <a:pt x="803" y="1"/>
                      <a:pt x="52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7" name="Google Shape;1509;p34">
                <a:extLst>
                  <a:ext uri="{FF2B5EF4-FFF2-40B4-BE49-F238E27FC236}">
                    <a16:creationId xmlns:a16="http://schemas.microsoft.com/office/drawing/2014/main" id="{CE40B44C-F434-E585-465D-EABA954C43FA}"/>
                  </a:ext>
                </a:extLst>
              </p:cNvPr>
              <p:cNvSpPr/>
              <p:nvPr/>
            </p:nvSpPr>
            <p:spPr>
              <a:xfrm>
                <a:off x="4040803" y="2664502"/>
                <a:ext cx="75021" cy="73311"/>
              </a:xfrm>
              <a:custGeom>
                <a:avLst/>
                <a:gdLst/>
                <a:ahLst/>
                <a:cxnLst/>
                <a:rect l="l" t="t" r="r" b="b"/>
                <a:pathLst>
                  <a:path w="1053" h="1029" extrusionOk="0">
                    <a:moveTo>
                      <a:pt x="527" y="1"/>
                    </a:moveTo>
                    <a:cubicBezTo>
                      <a:pt x="251" y="1"/>
                      <a:pt x="0" y="226"/>
                      <a:pt x="0" y="502"/>
                    </a:cubicBezTo>
                    <a:cubicBezTo>
                      <a:pt x="0" y="803"/>
                      <a:pt x="251" y="1028"/>
                      <a:pt x="527" y="1028"/>
                    </a:cubicBezTo>
                    <a:cubicBezTo>
                      <a:pt x="827" y="1028"/>
                      <a:pt x="1053" y="803"/>
                      <a:pt x="1053" y="502"/>
                    </a:cubicBezTo>
                    <a:cubicBezTo>
                      <a:pt x="1053" y="226"/>
                      <a:pt x="827" y="1"/>
                      <a:pt x="52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8" name="Google Shape;1510;p34">
                <a:extLst>
                  <a:ext uri="{FF2B5EF4-FFF2-40B4-BE49-F238E27FC236}">
                    <a16:creationId xmlns:a16="http://schemas.microsoft.com/office/drawing/2014/main" id="{78D10E8F-46E2-E7ED-0B29-BE7CA4E38E95}"/>
                  </a:ext>
                </a:extLst>
              </p:cNvPr>
              <p:cNvSpPr/>
              <p:nvPr/>
            </p:nvSpPr>
            <p:spPr>
              <a:xfrm>
                <a:off x="4133637" y="2664502"/>
                <a:ext cx="75092" cy="73311"/>
              </a:xfrm>
              <a:custGeom>
                <a:avLst/>
                <a:gdLst/>
                <a:ahLst/>
                <a:cxnLst/>
                <a:rect l="l" t="t" r="r" b="b"/>
                <a:pathLst>
                  <a:path w="1054" h="1029" extrusionOk="0">
                    <a:moveTo>
                      <a:pt x="527" y="1"/>
                    </a:moveTo>
                    <a:cubicBezTo>
                      <a:pt x="226" y="1"/>
                      <a:pt x="1" y="226"/>
                      <a:pt x="1" y="502"/>
                    </a:cubicBezTo>
                    <a:cubicBezTo>
                      <a:pt x="1" y="803"/>
                      <a:pt x="226" y="1028"/>
                      <a:pt x="527" y="1028"/>
                    </a:cubicBezTo>
                    <a:cubicBezTo>
                      <a:pt x="803" y="1028"/>
                      <a:pt x="1053" y="803"/>
                      <a:pt x="1053" y="502"/>
                    </a:cubicBezTo>
                    <a:cubicBezTo>
                      <a:pt x="1053" y="226"/>
                      <a:pt x="803" y="1"/>
                      <a:pt x="52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9" name="Google Shape;1511;p34">
                <a:extLst>
                  <a:ext uri="{FF2B5EF4-FFF2-40B4-BE49-F238E27FC236}">
                    <a16:creationId xmlns:a16="http://schemas.microsoft.com/office/drawing/2014/main" id="{4F509B5D-9B30-CA49-80AF-8045D2F8F850}"/>
                  </a:ext>
                </a:extLst>
              </p:cNvPr>
              <p:cNvSpPr/>
              <p:nvPr/>
            </p:nvSpPr>
            <p:spPr>
              <a:xfrm>
                <a:off x="4030044" y="3252002"/>
                <a:ext cx="226844" cy="353589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4963" extrusionOk="0">
                    <a:moveTo>
                      <a:pt x="1" y="0"/>
                    </a:moveTo>
                    <a:lnTo>
                      <a:pt x="1" y="4963"/>
                    </a:lnTo>
                    <a:lnTo>
                      <a:pt x="3184" y="4963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0" name="Google Shape;1512;p34">
                <a:extLst>
                  <a:ext uri="{FF2B5EF4-FFF2-40B4-BE49-F238E27FC236}">
                    <a16:creationId xmlns:a16="http://schemas.microsoft.com/office/drawing/2014/main" id="{C19B14F4-A0F9-741F-410C-2A9B3588170E}"/>
                  </a:ext>
                </a:extLst>
              </p:cNvPr>
              <p:cNvSpPr/>
              <p:nvPr/>
            </p:nvSpPr>
            <p:spPr>
              <a:xfrm>
                <a:off x="4313964" y="3143066"/>
                <a:ext cx="226844" cy="462523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6492" extrusionOk="0">
                    <a:moveTo>
                      <a:pt x="1" y="1"/>
                    </a:moveTo>
                    <a:lnTo>
                      <a:pt x="1" y="6492"/>
                    </a:lnTo>
                    <a:lnTo>
                      <a:pt x="3184" y="6492"/>
                    </a:lnTo>
                    <a:lnTo>
                      <a:pt x="318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1" name="Google Shape;1513;p34">
                <a:extLst>
                  <a:ext uri="{FF2B5EF4-FFF2-40B4-BE49-F238E27FC236}">
                    <a16:creationId xmlns:a16="http://schemas.microsoft.com/office/drawing/2014/main" id="{55EE7DD1-3A40-1645-2F61-F821161F181A}"/>
                  </a:ext>
                </a:extLst>
              </p:cNvPr>
              <p:cNvSpPr/>
              <p:nvPr/>
            </p:nvSpPr>
            <p:spPr>
              <a:xfrm>
                <a:off x="4590758" y="3034130"/>
                <a:ext cx="226844" cy="571456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8021" extrusionOk="0">
                    <a:moveTo>
                      <a:pt x="1" y="1"/>
                    </a:moveTo>
                    <a:lnTo>
                      <a:pt x="1" y="8021"/>
                    </a:lnTo>
                    <a:lnTo>
                      <a:pt x="3184" y="8021"/>
                    </a:lnTo>
                    <a:lnTo>
                      <a:pt x="3184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2" name="Google Shape;1514;p34">
                <a:extLst>
                  <a:ext uri="{FF2B5EF4-FFF2-40B4-BE49-F238E27FC236}">
                    <a16:creationId xmlns:a16="http://schemas.microsoft.com/office/drawing/2014/main" id="{C7543BC7-2AF4-11E8-3B60-D18E3FE434F0}"/>
                  </a:ext>
                </a:extLst>
              </p:cNvPr>
              <p:cNvSpPr/>
              <p:nvPr/>
            </p:nvSpPr>
            <p:spPr>
              <a:xfrm>
                <a:off x="4880021" y="2873469"/>
                <a:ext cx="228625" cy="732114"/>
              </a:xfrm>
              <a:custGeom>
                <a:avLst/>
                <a:gdLst/>
                <a:ahLst/>
                <a:cxnLst/>
                <a:rect l="l" t="t" r="r" b="b"/>
                <a:pathLst>
                  <a:path w="3209" h="10276" extrusionOk="0">
                    <a:moveTo>
                      <a:pt x="1" y="0"/>
                    </a:moveTo>
                    <a:lnTo>
                      <a:pt x="1" y="10276"/>
                    </a:lnTo>
                    <a:lnTo>
                      <a:pt x="3209" y="10276"/>
                    </a:lnTo>
                    <a:lnTo>
                      <a:pt x="320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3" name="Google Shape;1515;p34">
                <a:extLst>
                  <a:ext uri="{FF2B5EF4-FFF2-40B4-BE49-F238E27FC236}">
                    <a16:creationId xmlns:a16="http://schemas.microsoft.com/office/drawing/2014/main" id="{25492C36-4AC4-6AF7-2C65-13ECACF8346C}"/>
                  </a:ext>
                </a:extLst>
              </p:cNvPr>
              <p:cNvSpPr/>
              <p:nvPr/>
            </p:nvSpPr>
            <p:spPr>
              <a:xfrm>
                <a:off x="5165721" y="3135941"/>
                <a:ext cx="226844" cy="469647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6592" extrusionOk="0">
                    <a:moveTo>
                      <a:pt x="1" y="0"/>
                    </a:moveTo>
                    <a:lnTo>
                      <a:pt x="1" y="6592"/>
                    </a:lnTo>
                    <a:lnTo>
                      <a:pt x="3184" y="6592"/>
                    </a:lnTo>
                    <a:lnTo>
                      <a:pt x="318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36" name="Google Shape;1516;p34">
                <a:extLst>
                  <a:ext uri="{FF2B5EF4-FFF2-40B4-BE49-F238E27FC236}">
                    <a16:creationId xmlns:a16="http://schemas.microsoft.com/office/drawing/2014/main" id="{CAF4F09F-8225-89DB-73CD-869BDED3543C}"/>
                  </a:ext>
                </a:extLst>
              </p:cNvPr>
              <p:cNvSpPr/>
              <p:nvPr/>
            </p:nvSpPr>
            <p:spPr>
              <a:xfrm>
                <a:off x="5465742" y="2721642"/>
                <a:ext cx="226844" cy="883937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12407" extrusionOk="0">
                    <a:moveTo>
                      <a:pt x="0" y="1"/>
                    </a:moveTo>
                    <a:lnTo>
                      <a:pt x="0" y="12407"/>
                    </a:lnTo>
                    <a:lnTo>
                      <a:pt x="3183" y="12407"/>
                    </a:lnTo>
                    <a:lnTo>
                      <a:pt x="3183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37" name="Google Shape;1517;p34">
                <a:extLst>
                  <a:ext uri="{FF2B5EF4-FFF2-40B4-BE49-F238E27FC236}">
                    <a16:creationId xmlns:a16="http://schemas.microsoft.com/office/drawing/2014/main" id="{2B43342B-A110-F06A-9D90-1206C399FBEF}"/>
                  </a:ext>
                </a:extLst>
              </p:cNvPr>
              <p:cNvSpPr/>
              <p:nvPr/>
            </p:nvSpPr>
            <p:spPr>
              <a:xfrm>
                <a:off x="3908639" y="2869835"/>
                <a:ext cx="1910648" cy="807206"/>
              </a:xfrm>
              <a:custGeom>
                <a:avLst/>
                <a:gdLst/>
                <a:ahLst/>
                <a:cxnLst/>
                <a:rect l="l" t="t" r="r" b="b"/>
                <a:pathLst>
                  <a:path w="26818" h="11330" extrusionOk="0">
                    <a:moveTo>
                      <a:pt x="1" y="1"/>
                    </a:moveTo>
                    <a:lnTo>
                      <a:pt x="1" y="11329"/>
                    </a:lnTo>
                    <a:lnTo>
                      <a:pt x="26818" y="11329"/>
                    </a:lnTo>
                    <a:lnTo>
                      <a:pt x="26818" y="10928"/>
                    </a:lnTo>
                    <a:lnTo>
                      <a:pt x="427" y="10928"/>
                    </a:lnTo>
                    <a:lnTo>
                      <a:pt x="427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38" name="Google Shape;1518;p34">
                <a:extLst>
                  <a:ext uri="{FF2B5EF4-FFF2-40B4-BE49-F238E27FC236}">
                    <a16:creationId xmlns:a16="http://schemas.microsoft.com/office/drawing/2014/main" id="{274B6411-99B8-FCE8-2F80-FE1E7EC422ED}"/>
                  </a:ext>
                </a:extLst>
              </p:cNvPr>
              <p:cNvSpPr/>
              <p:nvPr/>
            </p:nvSpPr>
            <p:spPr>
              <a:xfrm>
                <a:off x="3217615" y="3034130"/>
                <a:ext cx="544668" cy="23297"/>
              </a:xfrm>
              <a:custGeom>
                <a:avLst/>
                <a:gdLst/>
                <a:ahLst/>
                <a:cxnLst/>
                <a:rect l="l" t="t" r="r" b="b"/>
                <a:pathLst>
                  <a:path w="7645" h="327" extrusionOk="0">
                    <a:moveTo>
                      <a:pt x="0" y="1"/>
                    </a:moveTo>
                    <a:lnTo>
                      <a:pt x="0" y="327"/>
                    </a:lnTo>
                    <a:lnTo>
                      <a:pt x="7644" y="327"/>
                    </a:lnTo>
                    <a:lnTo>
                      <a:pt x="764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39" name="Google Shape;1519;p34">
                <a:extLst>
                  <a:ext uri="{FF2B5EF4-FFF2-40B4-BE49-F238E27FC236}">
                    <a16:creationId xmlns:a16="http://schemas.microsoft.com/office/drawing/2014/main" id="{96362768-55C4-DED5-1DBE-FA2AAB330637}"/>
                  </a:ext>
                </a:extLst>
              </p:cNvPr>
              <p:cNvSpPr/>
              <p:nvPr/>
            </p:nvSpPr>
            <p:spPr>
              <a:xfrm>
                <a:off x="3228302" y="3109153"/>
                <a:ext cx="300084" cy="21516"/>
              </a:xfrm>
              <a:custGeom>
                <a:avLst/>
                <a:gdLst/>
                <a:ahLst/>
                <a:cxnLst/>
                <a:rect l="l" t="t" r="r" b="b"/>
                <a:pathLst>
                  <a:path w="4212" h="302" extrusionOk="0">
                    <a:moveTo>
                      <a:pt x="1" y="0"/>
                    </a:moveTo>
                    <a:lnTo>
                      <a:pt x="1" y="301"/>
                    </a:lnTo>
                    <a:lnTo>
                      <a:pt x="4211" y="301"/>
                    </a:lnTo>
                    <a:lnTo>
                      <a:pt x="4211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0" name="Google Shape;1520;p34">
                <a:extLst>
                  <a:ext uri="{FF2B5EF4-FFF2-40B4-BE49-F238E27FC236}">
                    <a16:creationId xmlns:a16="http://schemas.microsoft.com/office/drawing/2014/main" id="{957137A8-5042-DEFB-15CD-C03EC1523625}"/>
                  </a:ext>
                </a:extLst>
              </p:cNvPr>
              <p:cNvSpPr/>
              <p:nvPr/>
            </p:nvSpPr>
            <p:spPr>
              <a:xfrm>
                <a:off x="3547916" y="3321610"/>
                <a:ext cx="150113" cy="150113"/>
              </a:xfrm>
              <a:custGeom>
                <a:avLst/>
                <a:gdLst/>
                <a:ahLst/>
                <a:cxnLst/>
                <a:rect l="l" t="t" r="r" b="b"/>
                <a:pathLst>
                  <a:path w="2107" h="2107" extrusionOk="0">
                    <a:moveTo>
                      <a:pt x="1054" y="427"/>
                    </a:moveTo>
                    <a:cubicBezTo>
                      <a:pt x="1404" y="427"/>
                      <a:pt x="1680" y="703"/>
                      <a:pt x="1680" y="1053"/>
                    </a:cubicBezTo>
                    <a:cubicBezTo>
                      <a:pt x="1680" y="1404"/>
                      <a:pt x="1404" y="1705"/>
                      <a:pt x="1054" y="1705"/>
                    </a:cubicBezTo>
                    <a:cubicBezTo>
                      <a:pt x="703" y="1705"/>
                      <a:pt x="427" y="1404"/>
                      <a:pt x="427" y="1053"/>
                    </a:cubicBezTo>
                    <a:cubicBezTo>
                      <a:pt x="427" y="703"/>
                      <a:pt x="703" y="427"/>
                      <a:pt x="1054" y="427"/>
                    </a:cubicBezTo>
                    <a:close/>
                    <a:moveTo>
                      <a:pt x="1054" y="1"/>
                    </a:moveTo>
                    <a:cubicBezTo>
                      <a:pt x="477" y="1"/>
                      <a:pt x="1" y="477"/>
                      <a:pt x="1" y="1053"/>
                    </a:cubicBezTo>
                    <a:cubicBezTo>
                      <a:pt x="1" y="1630"/>
                      <a:pt x="477" y="2106"/>
                      <a:pt x="1054" y="2106"/>
                    </a:cubicBezTo>
                    <a:cubicBezTo>
                      <a:pt x="1630" y="2106"/>
                      <a:pt x="2106" y="1630"/>
                      <a:pt x="2106" y="1053"/>
                    </a:cubicBezTo>
                    <a:cubicBezTo>
                      <a:pt x="2106" y="477"/>
                      <a:pt x="1630" y="1"/>
                      <a:pt x="10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1" name="Google Shape;1521;p34">
                <a:extLst>
                  <a:ext uri="{FF2B5EF4-FFF2-40B4-BE49-F238E27FC236}">
                    <a16:creationId xmlns:a16="http://schemas.microsoft.com/office/drawing/2014/main" id="{A3FA8587-59F8-BF47-6CAC-88CA5E84C9F7}"/>
                  </a:ext>
                </a:extLst>
              </p:cNvPr>
              <p:cNvSpPr/>
              <p:nvPr/>
            </p:nvSpPr>
            <p:spPr>
              <a:xfrm>
                <a:off x="5846059" y="3373407"/>
                <a:ext cx="109005" cy="110786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555" extrusionOk="0">
                    <a:moveTo>
                      <a:pt x="778" y="1"/>
                    </a:moveTo>
                    <a:cubicBezTo>
                      <a:pt x="352" y="1"/>
                      <a:pt x="1" y="352"/>
                      <a:pt x="1" y="778"/>
                    </a:cubicBezTo>
                    <a:cubicBezTo>
                      <a:pt x="1" y="1204"/>
                      <a:pt x="352" y="1555"/>
                      <a:pt x="778" y="1555"/>
                    </a:cubicBezTo>
                    <a:cubicBezTo>
                      <a:pt x="1179" y="1555"/>
                      <a:pt x="1530" y="1204"/>
                      <a:pt x="1530" y="778"/>
                    </a:cubicBezTo>
                    <a:cubicBezTo>
                      <a:pt x="1530" y="352"/>
                      <a:pt x="1179" y="1"/>
                      <a:pt x="778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2" name="Google Shape;1522;p34">
                <a:extLst>
                  <a:ext uri="{FF2B5EF4-FFF2-40B4-BE49-F238E27FC236}">
                    <a16:creationId xmlns:a16="http://schemas.microsoft.com/office/drawing/2014/main" id="{A190896E-74FE-55E1-9988-1566ED1F9389}"/>
                  </a:ext>
                </a:extLst>
              </p:cNvPr>
              <p:cNvSpPr/>
              <p:nvPr/>
            </p:nvSpPr>
            <p:spPr>
              <a:xfrm>
                <a:off x="3040851" y="3894790"/>
                <a:ext cx="108934" cy="109005"/>
              </a:xfrm>
              <a:custGeom>
                <a:avLst/>
                <a:gdLst/>
                <a:ahLst/>
                <a:cxnLst/>
                <a:rect l="l" t="t" r="r" b="b"/>
                <a:pathLst>
                  <a:path w="1529" h="1530" extrusionOk="0">
                    <a:moveTo>
                      <a:pt x="752" y="1"/>
                    </a:moveTo>
                    <a:cubicBezTo>
                      <a:pt x="326" y="1"/>
                      <a:pt x="0" y="352"/>
                      <a:pt x="0" y="778"/>
                    </a:cubicBezTo>
                    <a:cubicBezTo>
                      <a:pt x="0" y="1204"/>
                      <a:pt x="326" y="1530"/>
                      <a:pt x="752" y="1530"/>
                    </a:cubicBezTo>
                    <a:cubicBezTo>
                      <a:pt x="1178" y="1530"/>
                      <a:pt x="1529" y="1204"/>
                      <a:pt x="1529" y="778"/>
                    </a:cubicBezTo>
                    <a:cubicBezTo>
                      <a:pt x="1529" y="352"/>
                      <a:pt x="1178" y="1"/>
                      <a:pt x="75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3" name="Google Shape;1523;p34">
                <a:extLst>
                  <a:ext uri="{FF2B5EF4-FFF2-40B4-BE49-F238E27FC236}">
                    <a16:creationId xmlns:a16="http://schemas.microsoft.com/office/drawing/2014/main" id="{4A1C7CDF-0CC3-9987-48EB-63392221B3C2}"/>
                  </a:ext>
                </a:extLst>
              </p:cNvPr>
              <p:cNvSpPr/>
              <p:nvPr/>
            </p:nvSpPr>
            <p:spPr>
              <a:xfrm>
                <a:off x="6097846" y="3134160"/>
                <a:ext cx="109005" cy="110786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1555" extrusionOk="0">
                    <a:moveTo>
                      <a:pt x="778" y="0"/>
                    </a:moveTo>
                    <a:cubicBezTo>
                      <a:pt x="351" y="0"/>
                      <a:pt x="1" y="351"/>
                      <a:pt x="1" y="777"/>
                    </a:cubicBezTo>
                    <a:cubicBezTo>
                      <a:pt x="1" y="1203"/>
                      <a:pt x="351" y="1554"/>
                      <a:pt x="778" y="1554"/>
                    </a:cubicBezTo>
                    <a:cubicBezTo>
                      <a:pt x="1204" y="1554"/>
                      <a:pt x="1529" y="1203"/>
                      <a:pt x="1529" y="777"/>
                    </a:cubicBezTo>
                    <a:cubicBezTo>
                      <a:pt x="1529" y="351"/>
                      <a:pt x="1204" y="0"/>
                      <a:pt x="778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4" name="Google Shape;1524;p34">
                <a:extLst>
                  <a:ext uri="{FF2B5EF4-FFF2-40B4-BE49-F238E27FC236}">
                    <a16:creationId xmlns:a16="http://schemas.microsoft.com/office/drawing/2014/main" id="{30F00411-3B6A-4EDB-ECC5-F52DD825A9B5}"/>
                  </a:ext>
                </a:extLst>
              </p:cNvPr>
              <p:cNvSpPr/>
              <p:nvPr/>
            </p:nvSpPr>
            <p:spPr>
              <a:xfrm>
                <a:off x="3286511" y="3737905"/>
                <a:ext cx="1157874" cy="970927"/>
              </a:xfrm>
              <a:custGeom>
                <a:avLst/>
                <a:gdLst/>
                <a:ahLst/>
                <a:cxnLst/>
                <a:rect l="l" t="t" r="r" b="b"/>
                <a:pathLst>
                  <a:path w="16252" h="13628" extrusionOk="0">
                    <a:moveTo>
                      <a:pt x="7865" y="0"/>
                    </a:moveTo>
                    <a:cubicBezTo>
                      <a:pt x="6457" y="0"/>
                      <a:pt x="5038" y="926"/>
                      <a:pt x="4297" y="2529"/>
                    </a:cubicBezTo>
                    <a:cubicBezTo>
                      <a:pt x="1" y="11932"/>
                      <a:pt x="2995" y="13627"/>
                      <a:pt x="8305" y="13627"/>
                    </a:cubicBezTo>
                    <a:cubicBezTo>
                      <a:pt x="9223" y="13627"/>
                      <a:pt x="10209" y="13576"/>
                      <a:pt x="11239" y="13506"/>
                    </a:cubicBezTo>
                    <a:cubicBezTo>
                      <a:pt x="16251" y="13155"/>
                      <a:pt x="16251" y="8945"/>
                      <a:pt x="14823" y="7391"/>
                    </a:cubicBezTo>
                    <a:cubicBezTo>
                      <a:pt x="13495" y="5962"/>
                      <a:pt x="12317" y="3782"/>
                      <a:pt x="10537" y="1401"/>
                    </a:cubicBezTo>
                    <a:cubicBezTo>
                      <a:pt x="9801" y="440"/>
                      <a:pt x="8835" y="0"/>
                      <a:pt x="786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5" name="Google Shape;1525;p34">
                <a:extLst>
                  <a:ext uri="{FF2B5EF4-FFF2-40B4-BE49-F238E27FC236}">
                    <a16:creationId xmlns:a16="http://schemas.microsoft.com/office/drawing/2014/main" id="{A7594720-C999-A4FF-CDC8-EF75CCBB3065}"/>
                  </a:ext>
                </a:extLst>
              </p:cNvPr>
              <p:cNvSpPr/>
              <p:nvPr/>
            </p:nvSpPr>
            <p:spPr>
              <a:xfrm>
                <a:off x="3587244" y="3829742"/>
                <a:ext cx="819674" cy="751136"/>
              </a:xfrm>
              <a:custGeom>
                <a:avLst/>
                <a:gdLst/>
                <a:ahLst/>
                <a:cxnLst/>
                <a:rect l="l" t="t" r="r" b="b"/>
                <a:pathLst>
                  <a:path w="11505" h="10543" extrusionOk="0">
                    <a:moveTo>
                      <a:pt x="3478" y="0"/>
                    </a:moveTo>
                    <a:cubicBezTo>
                      <a:pt x="3032" y="0"/>
                      <a:pt x="2594" y="175"/>
                      <a:pt x="2181" y="588"/>
                    </a:cubicBezTo>
                    <a:cubicBezTo>
                      <a:pt x="2181" y="588"/>
                      <a:pt x="0" y="3069"/>
                      <a:pt x="702" y="7079"/>
                    </a:cubicBezTo>
                    <a:cubicBezTo>
                      <a:pt x="994" y="8750"/>
                      <a:pt x="2175" y="10543"/>
                      <a:pt x="5112" y="10543"/>
                    </a:cubicBezTo>
                    <a:cubicBezTo>
                      <a:pt x="5700" y="10543"/>
                      <a:pt x="6358" y="10471"/>
                      <a:pt x="7093" y="10313"/>
                    </a:cubicBezTo>
                    <a:cubicBezTo>
                      <a:pt x="11504" y="9360"/>
                      <a:pt x="8923" y="5826"/>
                      <a:pt x="8672" y="5350"/>
                    </a:cubicBezTo>
                    <a:cubicBezTo>
                      <a:pt x="8377" y="4824"/>
                      <a:pt x="5819" y="0"/>
                      <a:pt x="347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6" name="Google Shape;1526;p34">
                <a:extLst>
                  <a:ext uri="{FF2B5EF4-FFF2-40B4-BE49-F238E27FC236}">
                    <a16:creationId xmlns:a16="http://schemas.microsoft.com/office/drawing/2014/main" id="{7C227C09-F236-F74C-59EF-94AA22881BCF}"/>
                  </a:ext>
                </a:extLst>
              </p:cNvPr>
              <p:cNvSpPr/>
              <p:nvPr/>
            </p:nvSpPr>
            <p:spPr>
              <a:xfrm>
                <a:off x="4062675" y="4415034"/>
                <a:ext cx="247790" cy="367339"/>
              </a:xfrm>
              <a:custGeom>
                <a:avLst/>
                <a:gdLst/>
                <a:ahLst/>
                <a:cxnLst/>
                <a:rect l="l" t="t" r="r" b="b"/>
                <a:pathLst>
                  <a:path w="3478" h="5156" extrusionOk="0">
                    <a:moveTo>
                      <a:pt x="650" y="0"/>
                    </a:moveTo>
                    <a:cubicBezTo>
                      <a:pt x="126" y="0"/>
                      <a:pt x="0" y="760"/>
                      <a:pt x="19" y="970"/>
                    </a:cubicBezTo>
                    <a:cubicBezTo>
                      <a:pt x="169" y="2599"/>
                      <a:pt x="2676" y="5105"/>
                      <a:pt x="2676" y="5105"/>
                    </a:cubicBezTo>
                    <a:cubicBezTo>
                      <a:pt x="2676" y="5105"/>
                      <a:pt x="2845" y="5155"/>
                      <a:pt x="3020" y="5155"/>
                    </a:cubicBezTo>
                    <a:cubicBezTo>
                      <a:pt x="3196" y="5155"/>
                      <a:pt x="3378" y="5105"/>
                      <a:pt x="3403" y="4905"/>
                    </a:cubicBezTo>
                    <a:cubicBezTo>
                      <a:pt x="3478" y="4504"/>
                      <a:pt x="2300" y="1095"/>
                      <a:pt x="1272" y="268"/>
                    </a:cubicBezTo>
                    <a:cubicBezTo>
                      <a:pt x="1020" y="76"/>
                      <a:pt x="815" y="0"/>
                      <a:pt x="650" y="0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7" name="Google Shape;1527;p34">
                <a:extLst>
                  <a:ext uri="{FF2B5EF4-FFF2-40B4-BE49-F238E27FC236}">
                    <a16:creationId xmlns:a16="http://schemas.microsoft.com/office/drawing/2014/main" id="{DB374B6C-E635-A2E5-6BE6-2D7D3FFE05E3}"/>
                  </a:ext>
                </a:extLst>
              </p:cNvPr>
              <p:cNvSpPr/>
              <p:nvPr/>
            </p:nvSpPr>
            <p:spPr>
              <a:xfrm>
                <a:off x="4257678" y="4284581"/>
                <a:ext cx="252777" cy="351523"/>
              </a:xfrm>
              <a:custGeom>
                <a:avLst/>
                <a:gdLst/>
                <a:ahLst/>
                <a:cxnLst/>
                <a:rect l="l" t="t" r="r" b="b"/>
                <a:pathLst>
                  <a:path w="3548" h="4934" extrusionOk="0">
                    <a:moveTo>
                      <a:pt x="595" y="0"/>
                    </a:moveTo>
                    <a:cubicBezTo>
                      <a:pt x="80" y="0"/>
                      <a:pt x="1" y="754"/>
                      <a:pt x="39" y="946"/>
                    </a:cubicBezTo>
                    <a:cubicBezTo>
                      <a:pt x="290" y="2550"/>
                      <a:pt x="2821" y="4906"/>
                      <a:pt x="2821" y="4906"/>
                    </a:cubicBezTo>
                    <a:cubicBezTo>
                      <a:pt x="2821" y="4906"/>
                      <a:pt x="2941" y="4934"/>
                      <a:pt x="3079" y="4934"/>
                    </a:cubicBezTo>
                    <a:cubicBezTo>
                      <a:pt x="3264" y="4934"/>
                      <a:pt x="3483" y="4885"/>
                      <a:pt x="3498" y="4655"/>
                    </a:cubicBezTo>
                    <a:cubicBezTo>
                      <a:pt x="3548" y="4279"/>
                      <a:pt x="2219" y="996"/>
                      <a:pt x="1192" y="244"/>
                    </a:cubicBezTo>
                    <a:cubicBezTo>
                      <a:pt x="947" y="69"/>
                      <a:pt x="751" y="0"/>
                      <a:pt x="595" y="0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8" name="Google Shape;1528;p34">
                <a:extLst>
                  <a:ext uri="{FF2B5EF4-FFF2-40B4-BE49-F238E27FC236}">
                    <a16:creationId xmlns:a16="http://schemas.microsoft.com/office/drawing/2014/main" id="{7BD07CD0-83C2-2F5C-A734-E11E0B96C8D7}"/>
                  </a:ext>
                </a:extLst>
              </p:cNvPr>
              <p:cNvSpPr/>
              <p:nvPr/>
            </p:nvSpPr>
            <p:spPr>
              <a:xfrm>
                <a:off x="4451470" y="4601130"/>
                <a:ext cx="134938" cy="59276"/>
              </a:xfrm>
              <a:custGeom>
                <a:avLst/>
                <a:gdLst/>
                <a:ahLst/>
                <a:cxnLst/>
                <a:rect l="l" t="t" r="r" b="b"/>
                <a:pathLst>
                  <a:path w="1894" h="832" extrusionOk="0">
                    <a:moveTo>
                      <a:pt x="1335" y="0"/>
                    </a:moveTo>
                    <a:cubicBezTo>
                      <a:pt x="1074" y="0"/>
                      <a:pt x="829" y="152"/>
                      <a:pt x="715" y="152"/>
                    </a:cubicBezTo>
                    <a:cubicBezTo>
                      <a:pt x="684" y="152"/>
                      <a:pt x="662" y="141"/>
                      <a:pt x="652" y="112"/>
                    </a:cubicBezTo>
                    <a:cubicBezTo>
                      <a:pt x="642" y="94"/>
                      <a:pt x="621" y="87"/>
                      <a:pt x="593" y="87"/>
                    </a:cubicBezTo>
                    <a:cubicBezTo>
                      <a:pt x="424" y="87"/>
                      <a:pt x="1" y="363"/>
                      <a:pt x="1" y="363"/>
                    </a:cubicBezTo>
                    <a:cubicBezTo>
                      <a:pt x="1" y="363"/>
                      <a:pt x="276" y="689"/>
                      <a:pt x="527" y="814"/>
                    </a:cubicBezTo>
                    <a:cubicBezTo>
                      <a:pt x="549" y="826"/>
                      <a:pt x="576" y="831"/>
                      <a:pt x="607" y="831"/>
                    </a:cubicBezTo>
                    <a:cubicBezTo>
                      <a:pt x="970" y="831"/>
                      <a:pt x="1893" y="81"/>
                      <a:pt x="1454" y="12"/>
                    </a:cubicBezTo>
                    <a:cubicBezTo>
                      <a:pt x="1414" y="4"/>
                      <a:pt x="1375" y="0"/>
                      <a:pt x="1335" y="0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49" name="Google Shape;1529;p34">
                <a:extLst>
                  <a:ext uri="{FF2B5EF4-FFF2-40B4-BE49-F238E27FC236}">
                    <a16:creationId xmlns:a16="http://schemas.microsoft.com/office/drawing/2014/main" id="{23F1918C-F1E8-5ED8-033D-66FC234C4850}"/>
                  </a:ext>
                </a:extLst>
              </p:cNvPr>
              <p:cNvSpPr/>
              <p:nvPr/>
            </p:nvSpPr>
            <p:spPr>
              <a:xfrm>
                <a:off x="3855062" y="4174220"/>
                <a:ext cx="510755" cy="241236"/>
              </a:xfrm>
              <a:custGeom>
                <a:avLst/>
                <a:gdLst/>
                <a:ahLst/>
                <a:cxnLst/>
                <a:rect l="l" t="t" r="r" b="b"/>
                <a:pathLst>
                  <a:path w="7169" h="3386" extrusionOk="0">
                    <a:moveTo>
                      <a:pt x="1464" y="1"/>
                    </a:moveTo>
                    <a:cubicBezTo>
                      <a:pt x="1391" y="1"/>
                      <a:pt x="1328" y="5"/>
                      <a:pt x="1279" y="14"/>
                    </a:cubicBezTo>
                    <a:cubicBezTo>
                      <a:pt x="126" y="214"/>
                      <a:pt x="1" y="2119"/>
                      <a:pt x="903" y="2545"/>
                    </a:cubicBezTo>
                    <a:cubicBezTo>
                      <a:pt x="1635" y="2891"/>
                      <a:pt x="3523" y="3385"/>
                      <a:pt x="4998" y="3385"/>
                    </a:cubicBezTo>
                    <a:cubicBezTo>
                      <a:pt x="5341" y="3385"/>
                      <a:pt x="5662" y="3359"/>
                      <a:pt x="5941" y="3297"/>
                    </a:cubicBezTo>
                    <a:cubicBezTo>
                      <a:pt x="6642" y="3147"/>
                      <a:pt x="7169" y="2370"/>
                      <a:pt x="7018" y="2044"/>
                    </a:cubicBezTo>
                    <a:cubicBezTo>
                      <a:pt x="6618" y="1078"/>
                      <a:pt x="2627" y="1"/>
                      <a:pt x="146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0" name="Google Shape;1530;p34">
                <a:extLst>
                  <a:ext uri="{FF2B5EF4-FFF2-40B4-BE49-F238E27FC236}">
                    <a16:creationId xmlns:a16="http://schemas.microsoft.com/office/drawing/2014/main" id="{7C700F4F-36E2-56DB-9846-C6AED4B195AC}"/>
                  </a:ext>
                </a:extLst>
              </p:cNvPr>
              <p:cNvSpPr/>
              <p:nvPr/>
            </p:nvSpPr>
            <p:spPr>
              <a:xfrm>
                <a:off x="3703306" y="4232286"/>
                <a:ext cx="489311" cy="295524"/>
              </a:xfrm>
              <a:custGeom>
                <a:avLst/>
                <a:gdLst/>
                <a:ahLst/>
                <a:cxnLst/>
                <a:rect l="l" t="t" r="r" b="b"/>
                <a:pathLst>
                  <a:path w="6868" h="4148" extrusionOk="0">
                    <a:moveTo>
                      <a:pt x="978" y="1"/>
                    </a:moveTo>
                    <a:cubicBezTo>
                      <a:pt x="0" y="327"/>
                      <a:pt x="0" y="2006"/>
                      <a:pt x="978" y="2758"/>
                    </a:cubicBezTo>
                    <a:cubicBezTo>
                      <a:pt x="1454" y="3134"/>
                      <a:pt x="3158" y="3961"/>
                      <a:pt x="4787" y="4136"/>
                    </a:cubicBezTo>
                    <a:cubicBezTo>
                      <a:pt x="4866" y="4144"/>
                      <a:pt x="4945" y="4148"/>
                      <a:pt x="5022" y="4148"/>
                    </a:cubicBezTo>
                    <a:cubicBezTo>
                      <a:pt x="5702" y="4148"/>
                      <a:pt x="6287" y="3855"/>
                      <a:pt x="6467" y="3359"/>
                    </a:cubicBezTo>
                    <a:cubicBezTo>
                      <a:pt x="6868" y="2181"/>
                      <a:pt x="978" y="1"/>
                      <a:pt x="978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1" name="Google Shape;1531;p34">
                <a:extLst>
                  <a:ext uri="{FF2B5EF4-FFF2-40B4-BE49-F238E27FC236}">
                    <a16:creationId xmlns:a16="http://schemas.microsoft.com/office/drawing/2014/main" id="{CDD29C0F-8964-D9EA-941F-54F8AD679F09}"/>
                  </a:ext>
                </a:extLst>
              </p:cNvPr>
              <p:cNvSpPr/>
              <p:nvPr/>
            </p:nvSpPr>
            <p:spPr>
              <a:xfrm>
                <a:off x="3665830" y="3702638"/>
                <a:ext cx="323524" cy="324948"/>
              </a:xfrm>
              <a:custGeom>
                <a:avLst/>
                <a:gdLst/>
                <a:ahLst/>
                <a:cxnLst/>
                <a:rect l="l" t="t" r="r" b="b"/>
                <a:pathLst>
                  <a:path w="4541" h="4561" extrusionOk="0">
                    <a:moveTo>
                      <a:pt x="2064" y="1"/>
                    </a:moveTo>
                    <a:cubicBezTo>
                      <a:pt x="1452" y="1"/>
                      <a:pt x="774" y="352"/>
                      <a:pt x="526" y="1420"/>
                    </a:cubicBezTo>
                    <a:cubicBezTo>
                      <a:pt x="0" y="3625"/>
                      <a:pt x="1078" y="4427"/>
                      <a:pt x="2632" y="4553"/>
                    </a:cubicBezTo>
                    <a:cubicBezTo>
                      <a:pt x="2698" y="4558"/>
                      <a:pt x="2762" y="4560"/>
                      <a:pt x="2824" y="4560"/>
                    </a:cubicBezTo>
                    <a:cubicBezTo>
                      <a:pt x="4239" y="4560"/>
                      <a:pt x="4541" y="3240"/>
                      <a:pt x="4060" y="3024"/>
                    </a:cubicBezTo>
                    <a:cubicBezTo>
                      <a:pt x="2607" y="2297"/>
                      <a:pt x="3559" y="818"/>
                      <a:pt x="3008" y="317"/>
                    </a:cubicBezTo>
                    <a:cubicBezTo>
                      <a:pt x="2797" y="135"/>
                      <a:pt x="2443" y="1"/>
                      <a:pt x="2064" y="1"/>
                    </a:cubicBezTo>
                    <a:close/>
                  </a:path>
                </a:pathLst>
              </a:custGeom>
              <a:solidFill>
                <a:srgbClr val="171B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2" name="Google Shape;1532;p34">
                <a:extLst>
                  <a:ext uri="{FF2B5EF4-FFF2-40B4-BE49-F238E27FC236}">
                    <a16:creationId xmlns:a16="http://schemas.microsoft.com/office/drawing/2014/main" id="{11B0F3F1-8862-DFD3-757C-AFB57D751918}"/>
                  </a:ext>
                </a:extLst>
              </p:cNvPr>
              <p:cNvSpPr/>
              <p:nvPr/>
            </p:nvSpPr>
            <p:spPr>
              <a:xfrm>
                <a:off x="3826492" y="3883890"/>
                <a:ext cx="407165" cy="344826"/>
              </a:xfrm>
              <a:custGeom>
                <a:avLst/>
                <a:gdLst/>
                <a:ahLst/>
                <a:cxnLst/>
                <a:rect l="l" t="t" r="r" b="b"/>
                <a:pathLst>
                  <a:path w="5715" h="4840" extrusionOk="0">
                    <a:moveTo>
                      <a:pt x="1182" y="1"/>
                    </a:moveTo>
                    <a:cubicBezTo>
                      <a:pt x="1162" y="1"/>
                      <a:pt x="1144" y="2"/>
                      <a:pt x="1129" y="4"/>
                    </a:cubicBezTo>
                    <a:cubicBezTo>
                      <a:pt x="1" y="129"/>
                      <a:pt x="652" y="3688"/>
                      <a:pt x="2031" y="4590"/>
                    </a:cubicBezTo>
                    <a:cubicBezTo>
                      <a:pt x="2306" y="4771"/>
                      <a:pt x="2622" y="4839"/>
                      <a:pt x="2945" y="4839"/>
                    </a:cubicBezTo>
                    <a:cubicBezTo>
                      <a:pt x="3826" y="4839"/>
                      <a:pt x="4750" y="4331"/>
                      <a:pt x="4988" y="4239"/>
                    </a:cubicBezTo>
                    <a:cubicBezTo>
                      <a:pt x="5689" y="3949"/>
                      <a:pt x="5714" y="3636"/>
                      <a:pt x="5468" y="3636"/>
                    </a:cubicBezTo>
                    <a:cubicBezTo>
                      <a:pt x="5459" y="3636"/>
                      <a:pt x="5449" y="3637"/>
                      <a:pt x="5439" y="3638"/>
                    </a:cubicBezTo>
                    <a:cubicBezTo>
                      <a:pt x="5164" y="3638"/>
                      <a:pt x="5013" y="3888"/>
                      <a:pt x="4562" y="3964"/>
                    </a:cubicBezTo>
                    <a:cubicBezTo>
                      <a:pt x="4373" y="3993"/>
                      <a:pt x="4155" y="4039"/>
                      <a:pt x="3914" y="4039"/>
                    </a:cubicBezTo>
                    <a:cubicBezTo>
                      <a:pt x="3551" y="4039"/>
                      <a:pt x="3135" y="3935"/>
                      <a:pt x="2682" y="3512"/>
                    </a:cubicBezTo>
                    <a:cubicBezTo>
                      <a:pt x="1956" y="2811"/>
                      <a:pt x="2256" y="1332"/>
                      <a:pt x="2056" y="630"/>
                    </a:cubicBezTo>
                    <a:cubicBezTo>
                      <a:pt x="1917" y="145"/>
                      <a:pt x="1417" y="1"/>
                      <a:pt x="1182" y="1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3" name="Google Shape;1533;p34">
                <a:extLst>
                  <a:ext uri="{FF2B5EF4-FFF2-40B4-BE49-F238E27FC236}">
                    <a16:creationId xmlns:a16="http://schemas.microsoft.com/office/drawing/2014/main" id="{923CADBC-DFE5-074F-035E-BE0709517AE0}"/>
                  </a:ext>
                </a:extLst>
              </p:cNvPr>
              <p:cNvSpPr/>
              <p:nvPr/>
            </p:nvSpPr>
            <p:spPr>
              <a:xfrm>
                <a:off x="3721189" y="3766261"/>
                <a:ext cx="226844" cy="198275"/>
              </a:xfrm>
              <a:custGeom>
                <a:avLst/>
                <a:gdLst/>
                <a:ahLst/>
                <a:cxnLst/>
                <a:rect l="l" t="t" r="r" b="b"/>
                <a:pathLst>
                  <a:path w="3184" h="2783" extrusionOk="0">
                    <a:moveTo>
                      <a:pt x="2180" y="0"/>
                    </a:moveTo>
                    <a:lnTo>
                      <a:pt x="1028" y="552"/>
                    </a:lnTo>
                    <a:lnTo>
                      <a:pt x="0" y="2782"/>
                    </a:lnTo>
                    <a:cubicBezTo>
                      <a:pt x="0" y="2782"/>
                      <a:pt x="3183" y="2407"/>
                      <a:pt x="2882" y="2031"/>
                    </a:cubicBezTo>
                    <a:cubicBezTo>
                      <a:pt x="2105" y="1053"/>
                      <a:pt x="2180" y="1"/>
                      <a:pt x="2180" y="0"/>
                    </a:cubicBezTo>
                    <a:close/>
                  </a:path>
                </a:pathLst>
              </a:custGeom>
              <a:solidFill>
                <a:srgbClr val="171B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4" name="Google Shape;1534;p34">
                <a:extLst>
                  <a:ext uri="{FF2B5EF4-FFF2-40B4-BE49-F238E27FC236}">
                    <a16:creationId xmlns:a16="http://schemas.microsoft.com/office/drawing/2014/main" id="{EA49104A-3E35-9204-CB66-F63616DD3C06}"/>
                  </a:ext>
                </a:extLst>
              </p:cNvPr>
              <p:cNvSpPr/>
              <p:nvPr/>
            </p:nvSpPr>
            <p:spPr>
              <a:xfrm>
                <a:off x="3619377" y="3872846"/>
                <a:ext cx="360785" cy="392275"/>
              </a:xfrm>
              <a:custGeom>
                <a:avLst/>
                <a:gdLst/>
                <a:ahLst/>
                <a:cxnLst/>
                <a:rect l="l" t="t" r="r" b="b"/>
                <a:pathLst>
                  <a:path w="5064" h="5506" extrusionOk="0">
                    <a:moveTo>
                      <a:pt x="1125" y="5308"/>
                    </a:moveTo>
                    <a:lnTo>
                      <a:pt x="1125" y="5308"/>
                    </a:lnTo>
                    <a:cubicBezTo>
                      <a:pt x="1121" y="5308"/>
                      <a:pt x="1078" y="5410"/>
                      <a:pt x="1082" y="5410"/>
                    </a:cubicBezTo>
                    <a:cubicBezTo>
                      <a:pt x="1083" y="5410"/>
                      <a:pt x="1089" y="5400"/>
                      <a:pt x="1103" y="5372"/>
                    </a:cubicBezTo>
                    <a:cubicBezTo>
                      <a:pt x="1121" y="5325"/>
                      <a:pt x="1126" y="5308"/>
                      <a:pt x="1125" y="5308"/>
                    </a:cubicBezTo>
                    <a:close/>
                    <a:moveTo>
                      <a:pt x="3490" y="1"/>
                    </a:moveTo>
                    <a:cubicBezTo>
                      <a:pt x="2993" y="1"/>
                      <a:pt x="2440" y="119"/>
                      <a:pt x="1955" y="284"/>
                    </a:cubicBezTo>
                    <a:cubicBezTo>
                      <a:pt x="1203" y="535"/>
                      <a:pt x="0" y="986"/>
                      <a:pt x="828" y="2540"/>
                    </a:cubicBezTo>
                    <a:cubicBezTo>
                      <a:pt x="1404" y="3592"/>
                      <a:pt x="1730" y="4169"/>
                      <a:pt x="1103" y="5372"/>
                    </a:cubicBezTo>
                    <a:cubicBezTo>
                      <a:pt x="1341" y="5471"/>
                      <a:pt x="1547" y="5505"/>
                      <a:pt x="1746" y="5505"/>
                    </a:cubicBezTo>
                    <a:cubicBezTo>
                      <a:pt x="2177" y="5505"/>
                      <a:pt x="2568" y="5345"/>
                      <a:pt x="3146" y="5345"/>
                    </a:cubicBezTo>
                    <a:cubicBezTo>
                      <a:pt x="3175" y="5345"/>
                      <a:pt x="3204" y="5346"/>
                      <a:pt x="3234" y="5347"/>
                    </a:cubicBezTo>
                    <a:cubicBezTo>
                      <a:pt x="3885" y="5347"/>
                      <a:pt x="4336" y="5121"/>
                      <a:pt x="4938" y="4971"/>
                    </a:cubicBezTo>
                    <a:cubicBezTo>
                      <a:pt x="4860" y="4678"/>
                      <a:pt x="4806" y="4583"/>
                      <a:pt x="4769" y="4583"/>
                    </a:cubicBezTo>
                    <a:cubicBezTo>
                      <a:pt x="4701" y="4583"/>
                      <a:pt x="4688" y="4898"/>
                      <a:pt x="4687" y="4898"/>
                    </a:cubicBezTo>
                    <a:cubicBezTo>
                      <a:pt x="4687" y="4898"/>
                      <a:pt x="4687" y="4897"/>
                      <a:pt x="4687" y="4895"/>
                    </a:cubicBezTo>
                    <a:cubicBezTo>
                      <a:pt x="4136" y="3367"/>
                      <a:pt x="5063" y="1938"/>
                      <a:pt x="4913" y="936"/>
                    </a:cubicBezTo>
                    <a:cubicBezTo>
                      <a:pt x="4795" y="242"/>
                      <a:pt x="4200" y="1"/>
                      <a:pt x="3490" y="1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5" name="Google Shape;1535;p34">
                <a:extLst>
                  <a:ext uri="{FF2B5EF4-FFF2-40B4-BE49-F238E27FC236}">
                    <a16:creationId xmlns:a16="http://schemas.microsoft.com/office/drawing/2014/main" id="{073879A5-D8FF-EF79-22D7-2D4E76F2E810}"/>
                  </a:ext>
                </a:extLst>
              </p:cNvPr>
              <p:cNvSpPr/>
              <p:nvPr/>
            </p:nvSpPr>
            <p:spPr>
              <a:xfrm>
                <a:off x="3688985" y="3873416"/>
                <a:ext cx="333997" cy="407450"/>
              </a:xfrm>
              <a:custGeom>
                <a:avLst/>
                <a:gdLst/>
                <a:ahLst/>
                <a:cxnLst/>
                <a:rect l="l" t="t" r="r" b="b"/>
                <a:pathLst>
                  <a:path w="4688" h="5719" extrusionOk="0">
                    <a:moveTo>
                      <a:pt x="2482" y="0"/>
                    </a:moveTo>
                    <a:lnTo>
                      <a:pt x="2482" y="0"/>
                    </a:lnTo>
                    <a:cubicBezTo>
                      <a:pt x="3660" y="1354"/>
                      <a:pt x="3409" y="1880"/>
                      <a:pt x="3034" y="1955"/>
                    </a:cubicBezTo>
                    <a:cubicBezTo>
                      <a:pt x="2947" y="1974"/>
                      <a:pt x="2862" y="1982"/>
                      <a:pt x="2780" y="1982"/>
                    </a:cubicBezTo>
                    <a:cubicBezTo>
                      <a:pt x="1627" y="1982"/>
                      <a:pt x="928" y="301"/>
                      <a:pt x="928" y="301"/>
                    </a:cubicBezTo>
                    <a:lnTo>
                      <a:pt x="502" y="451"/>
                    </a:lnTo>
                    <a:cubicBezTo>
                      <a:pt x="502" y="451"/>
                      <a:pt x="1229" y="1028"/>
                      <a:pt x="1279" y="2206"/>
                    </a:cubicBezTo>
                    <a:cubicBezTo>
                      <a:pt x="1339" y="3353"/>
                      <a:pt x="657" y="3466"/>
                      <a:pt x="385" y="3466"/>
                    </a:cubicBezTo>
                    <a:cubicBezTo>
                      <a:pt x="319" y="3466"/>
                      <a:pt x="277" y="3459"/>
                      <a:pt x="277" y="3459"/>
                    </a:cubicBezTo>
                    <a:lnTo>
                      <a:pt x="277" y="3459"/>
                    </a:lnTo>
                    <a:cubicBezTo>
                      <a:pt x="352" y="3935"/>
                      <a:pt x="577" y="4035"/>
                      <a:pt x="302" y="4862"/>
                    </a:cubicBezTo>
                    <a:lnTo>
                      <a:pt x="1" y="5439"/>
                    </a:lnTo>
                    <a:cubicBezTo>
                      <a:pt x="450" y="5626"/>
                      <a:pt x="1188" y="5719"/>
                      <a:pt x="1938" y="5719"/>
                    </a:cubicBezTo>
                    <a:cubicBezTo>
                      <a:pt x="3200" y="5719"/>
                      <a:pt x="4496" y="5456"/>
                      <a:pt x="4512" y="4938"/>
                    </a:cubicBezTo>
                    <a:cubicBezTo>
                      <a:pt x="4237" y="4612"/>
                      <a:pt x="3660" y="3760"/>
                      <a:pt x="3961" y="3208"/>
                    </a:cubicBezTo>
                    <a:cubicBezTo>
                      <a:pt x="4688" y="1905"/>
                      <a:pt x="2933" y="25"/>
                      <a:pt x="2933" y="25"/>
                    </a:cubicBezTo>
                    <a:lnTo>
                      <a:pt x="2482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6" name="Google Shape;1536;p34">
                <a:extLst>
                  <a:ext uri="{FF2B5EF4-FFF2-40B4-BE49-F238E27FC236}">
                    <a16:creationId xmlns:a16="http://schemas.microsoft.com/office/drawing/2014/main" id="{12D8AB5D-41D7-C303-9BBE-183462C80EAF}"/>
                  </a:ext>
                </a:extLst>
              </p:cNvPr>
              <p:cNvSpPr/>
              <p:nvPr/>
            </p:nvSpPr>
            <p:spPr>
              <a:xfrm>
                <a:off x="3778614" y="3805518"/>
                <a:ext cx="87275" cy="122043"/>
              </a:xfrm>
              <a:custGeom>
                <a:avLst/>
                <a:gdLst/>
                <a:ahLst/>
                <a:cxnLst/>
                <a:rect l="l" t="t" r="r" b="b"/>
                <a:pathLst>
                  <a:path w="1225" h="1713" extrusionOk="0">
                    <a:moveTo>
                      <a:pt x="222" y="1"/>
                    </a:moveTo>
                    <a:cubicBezTo>
                      <a:pt x="222" y="1"/>
                      <a:pt x="397" y="753"/>
                      <a:pt x="121" y="1104"/>
                    </a:cubicBezTo>
                    <a:cubicBezTo>
                      <a:pt x="0" y="1286"/>
                      <a:pt x="793" y="1712"/>
                      <a:pt x="1090" y="1712"/>
                    </a:cubicBezTo>
                    <a:cubicBezTo>
                      <a:pt x="1161" y="1712"/>
                      <a:pt x="1204" y="1688"/>
                      <a:pt x="1199" y="1630"/>
                    </a:cubicBezTo>
                    <a:cubicBezTo>
                      <a:pt x="1174" y="1229"/>
                      <a:pt x="948" y="978"/>
                      <a:pt x="1224" y="552"/>
                    </a:cubicBezTo>
                    <a:lnTo>
                      <a:pt x="222" y="1"/>
                    </a:ln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7" name="Google Shape;1537;p34">
                <a:extLst>
                  <a:ext uri="{FF2B5EF4-FFF2-40B4-BE49-F238E27FC236}">
                    <a16:creationId xmlns:a16="http://schemas.microsoft.com/office/drawing/2014/main" id="{29B58AF2-DC08-4681-8BD2-944662E4F96F}"/>
                  </a:ext>
                </a:extLst>
              </p:cNvPr>
              <p:cNvSpPr/>
              <p:nvPr/>
            </p:nvSpPr>
            <p:spPr>
              <a:xfrm>
                <a:off x="3765789" y="3713966"/>
                <a:ext cx="135793" cy="167355"/>
              </a:xfrm>
              <a:custGeom>
                <a:avLst/>
                <a:gdLst/>
                <a:ahLst/>
                <a:cxnLst/>
                <a:rect l="l" t="t" r="r" b="b"/>
                <a:pathLst>
                  <a:path w="1906" h="2349" extrusionOk="0">
                    <a:moveTo>
                      <a:pt x="885" y="1"/>
                    </a:moveTo>
                    <a:cubicBezTo>
                      <a:pt x="631" y="1"/>
                      <a:pt x="398" y="188"/>
                      <a:pt x="301" y="333"/>
                    </a:cubicBezTo>
                    <a:cubicBezTo>
                      <a:pt x="1" y="785"/>
                      <a:pt x="176" y="1286"/>
                      <a:pt x="326" y="1562"/>
                    </a:cubicBezTo>
                    <a:cubicBezTo>
                      <a:pt x="633" y="2113"/>
                      <a:pt x="1123" y="2349"/>
                      <a:pt x="1375" y="2349"/>
                    </a:cubicBezTo>
                    <a:cubicBezTo>
                      <a:pt x="1432" y="2349"/>
                      <a:pt x="1477" y="2337"/>
                      <a:pt x="1504" y="2313"/>
                    </a:cubicBezTo>
                    <a:cubicBezTo>
                      <a:pt x="1905" y="2013"/>
                      <a:pt x="1630" y="559"/>
                      <a:pt x="1304" y="208"/>
                    </a:cubicBezTo>
                    <a:cubicBezTo>
                      <a:pt x="1171" y="57"/>
                      <a:pt x="1025" y="1"/>
                      <a:pt x="885" y="1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8" name="Google Shape;1538;p34">
                <a:extLst>
                  <a:ext uri="{FF2B5EF4-FFF2-40B4-BE49-F238E27FC236}">
                    <a16:creationId xmlns:a16="http://schemas.microsoft.com/office/drawing/2014/main" id="{5A793396-66D9-41EB-61D8-442D194FDC4E}"/>
                  </a:ext>
                </a:extLst>
              </p:cNvPr>
              <p:cNvSpPr/>
              <p:nvPr/>
            </p:nvSpPr>
            <p:spPr>
              <a:xfrm>
                <a:off x="3746125" y="3707910"/>
                <a:ext cx="132159" cy="136434"/>
              </a:xfrm>
              <a:custGeom>
                <a:avLst/>
                <a:gdLst/>
                <a:ahLst/>
                <a:cxnLst/>
                <a:rect l="l" t="t" r="r" b="b"/>
                <a:pathLst>
                  <a:path w="1855" h="1915" extrusionOk="0">
                    <a:moveTo>
                      <a:pt x="1122" y="0"/>
                    </a:moveTo>
                    <a:cubicBezTo>
                      <a:pt x="831" y="0"/>
                      <a:pt x="522" y="137"/>
                      <a:pt x="352" y="444"/>
                    </a:cubicBezTo>
                    <a:cubicBezTo>
                      <a:pt x="1" y="1120"/>
                      <a:pt x="176" y="1446"/>
                      <a:pt x="201" y="1521"/>
                    </a:cubicBezTo>
                    <a:cubicBezTo>
                      <a:pt x="237" y="1575"/>
                      <a:pt x="546" y="1914"/>
                      <a:pt x="651" y="1914"/>
                    </a:cubicBezTo>
                    <a:cubicBezTo>
                      <a:pt x="692" y="1914"/>
                      <a:pt x="702" y="1863"/>
                      <a:pt x="653" y="1722"/>
                    </a:cubicBezTo>
                    <a:cubicBezTo>
                      <a:pt x="577" y="1471"/>
                      <a:pt x="690" y="1459"/>
                      <a:pt x="806" y="1459"/>
                    </a:cubicBezTo>
                    <a:cubicBezTo>
                      <a:pt x="819" y="1459"/>
                      <a:pt x="832" y="1459"/>
                      <a:pt x="845" y="1459"/>
                    </a:cubicBezTo>
                    <a:cubicBezTo>
                      <a:pt x="946" y="1459"/>
                      <a:pt x="1034" y="1449"/>
                      <a:pt x="978" y="1271"/>
                    </a:cubicBezTo>
                    <a:cubicBezTo>
                      <a:pt x="932" y="1133"/>
                      <a:pt x="887" y="785"/>
                      <a:pt x="1283" y="785"/>
                    </a:cubicBezTo>
                    <a:cubicBezTo>
                      <a:pt x="1320" y="785"/>
                      <a:pt x="1360" y="788"/>
                      <a:pt x="1404" y="794"/>
                    </a:cubicBezTo>
                    <a:cubicBezTo>
                      <a:pt x="1504" y="811"/>
                      <a:pt x="1582" y="819"/>
                      <a:pt x="1642" y="819"/>
                    </a:cubicBezTo>
                    <a:cubicBezTo>
                      <a:pt x="1854" y="819"/>
                      <a:pt x="1850" y="719"/>
                      <a:pt x="1830" y="544"/>
                    </a:cubicBezTo>
                    <a:cubicBezTo>
                      <a:pt x="1803" y="201"/>
                      <a:pt x="1475" y="0"/>
                      <a:pt x="1122" y="0"/>
                    </a:cubicBezTo>
                    <a:close/>
                  </a:path>
                </a:pathLst>
              </a:custGeom>
              <a:solidFill>
                <a:srgbClr val="171B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9" name="Google Shape;1539;p34">
                <a:extLst>
                  <a:ext uri="{FF2B5EF4-FFF2-40B4-BE49-F238E27FC236}">
                    <a16:creationId xmlns:a16="http://schemas.microsoft.com/office/drawing/2014/main" id="{52D23ED3-DCE1-6A98-F42C-66C1B588289F}"/>
                  </a:ext>
                </a:extLst>
              </p:cNvPr>
              <p:cNvSpPr/>
              <p:nvPr/>
            </p:nvSpPr>
            <p:spPr>
              <a:xfrm>
                <a:off x="3662196" y="4119788"/>
                <a:ext cx="239383" cy="165075"/>
              </a:xfrm>
              <a:custGeom>
                <a:avLst/>
                <a:gdLst/>
                <a:ahLst/>
                <a:cxnLst/>
                <a:rect l="l" t="t" r="r" b="b"/>
                <a:pathLst>
                  <a:path w="3360" h="2317" extrusionOk="0">
                    <a:moveTo>
                      <a:pt x="878" y="1"/>
                    </a:moveTo>
                    <a:cubicBezTo>
                      <a:pt x="878" y="1"/>
                      <a:pt x="1" y="1003"/>
                      <a:pt x="753" y="1805"/>
                    </a:cubicBezTo>
                    <a:cubicBezTo>
                      <a:pt x="1123" y="2213"/>
                      <a:pt x="1761" y="2316"/>
                      <a:pt x="2313" y="2316"/>
                    </a:cubicBezTo>
                    <a:cubicBezTo>
                      <a:pt x="2882" y="2316"/>
                      <a:pt x="3359" y="2206"/>
                      <a:pt x="3359" y="2206"/>
                    </a:cubicBezTo>
                    <a:cubicBezTo>
                      <a:pt x="1204" y="2056"/>
                      <a:pt x="878" y="1"/>
                      <a:pt x="878" y="1"/>
                    </a:cubicBezTo>
                    <a:close/>
                  </a:path>
                </a:pathLst>
              </a:custGeom>
              <a:solidFill>
                <a:srgbClr val="171B3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60" name="Google Shape;1540;p34">
                <a:extLst>
                  <a:ext uri="{FF2B5EF4-FFF2-40B4-BE49-F238E27FC236}">
                    <a16:creationId xmlns:a16="http://schemas.microsoft.com/office/drawing/2014/main" id="{D460A99E-F4BC-3D40-DB32-B1FB5B3FE368}"/>
                  </a:ext>
                </a:extLst>
              </p:cNvPr>
              <p:cNvSpPr/>
              <p:nvPr/>
            </p:nvSpPr>
            <p:spPr>
              <a:xfrm>
                <a:off x="3860405" y="4191248"/>
                <a:ext cx="239383" cy="169706"/>
              </a:xfrm>
              <a:custGeom>
                <a:avLst/>
                <a:gdLst/>
                <a:ahLst/>
                <a:cxnLst/>
                <a:rect l="l" t="t" r="r" b="b"/>
                <a:pathLst>
                  <a:path w="3360" h="2382" extrusionOk="0">
                    <a:moveTo>
                      <a:pt x="3359" y="0"/>
                    </a:moveTo>
                    <a:lnTo>
                      <a:pt x="1" y="1228"/>
                    </a:lnTo>
                    <a:lnTo>
                      <a:pt x="1780" y="2381"/>
                    </a:lnTo>
                    <a:lnTo>
                      <a:pt x="3359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61" name="Google Shape;1541;p34">
                <a:extLst>
                  <a:ext uri="{FF2B5EF4-FFF2-40B4-BE49-F238E27FC236}">
                    <a16:creationId xmlns:a16="http://schemas.microsoft.com/office/drawing/2014/main" id="{ABE120D1-CD25-BF4F-2715-D0E555322E33}"/>
                  </a:ext>
                </a:extLst>
              </p:cNvPr>
              <p:cNvSpPr/>
              <p:nvPr/>
            </p:nvSpPr>
            <p:spPr>
              <a:xfrm>
                <a:off x="3987225" y="4132327"/>
                <a:ext cx="301794" cy="228625"/>
              </a:xfrm>
              <a:custGeom>
                <a:avLst/>
                <a:gdLst/>
                <a:ahLst/>
                <a:cxnLst/>
                <a:rect l="l" t="t" r="r" b="b"/>
                <a:pathLst>
                  <a:path w="4236" h="3209" extrusionOk="0">
                    <a:moveTo>
                      <a:pt x="4236" y="0"/>
                    </a:moveTo>
                    <a:lnTo>
                      <a:pt x="1178" y="752"/>
                    </a:lnTo>
                    <a:lnTo>
                      <a:pt x="0" y="3208"/>
                    </a:lnTo>
                    <a:lnTo>
                      <a:pt x="0" y="3208"/>
                    </a:lnTo>
                    <a:lnTo>
                      <a:pt x="3183" y="2281"/>
                    </a:lnTo>
                    <a:lnTo>
                      <a:pt x="423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62" name="Google Shape;1542;p34">
                <a:extLst>
                  <a:ext uri="{FF2B5EF4-FFF2-40B4-BE49-F238E27FC236}">
                    <a16:creationId xmlns:a16="http://schemas.microsoft.com/office/drawing/2014/main" id="{31D4C621-302D-055F-5D67-3233BD35CD29}"/>
                  </a:ext>
                </a:extLst>
              </p:cNvPr>
              <p:cNvSpPr/>
              <p:nvPr/>
            </p:nvSpPr>
            <p:spPr>
              <a:xfrm>
                <a:off x="3599713" y="3935686"/>
                <a:ext cx="366128" cy="381303"/>
              </a:xfrm>
              <a:custGeom>
                <a:avLst/>
                <a:gdLst/>
                <a:ahLst/>
                <a:cxnLst/>
                <a:rect l="l" t="t" r="r" b="b"/>
                <a:pathLst>
                  <a:path w="5139" h="5352" extrusionOk="0">
                    <a:moveTo>
                      <a:pt x="1320" y="1"/>
                    </a:moveTo>
                    <a:cubicBezTo>
                      <a:pt x="1294" y="1"/>
                      <a:pt x="1279" y="3"/>
                      <a:pt x="1279" y="3"/>
                    </a:cubicBezTo>
                    <a:cubicBezTo>
                      <a:pt x="327" y="79"/>
                      <a:pt x="1" y="3638"/>
                      <a:pt x="1204" y="4841"/>
                    </a:cubicBezTo>
                    <a:cubicBezTo>
                      <a:pt x="1598" y="5235"/>
                      <a:pt x="2165" y="5352"/>
                      <a:pt x="2710" y="5352"/>
                    </a:cubicBezTo>
                    <a:cubicBezTo>
                      <a:pt x="3411" y="5352"/>
                      <a:pt x="4075" y="5159"/>
                      <a:pt x="4287" y="5116"/>
                    </a:cubicBezTo>
                    <a:cubicBezTo>
                      <a:pt x="5063" y="4966"/>
                      <a:pt x="5139" y="4640"/>
                      <a:pt x="4863" y="4590"/>
                    </a:cubicBezTo>
                    <a:cubicBezTo>
                      <a:pt x="4835" y="4585"/>
                      <a:pt x="4808" y="4583"/>
                      <a:pt x="4782" y="4583"/>
                    </a:cubicBezTo>
                    <a:cubicBezTo>
                      <a:pt x="4558" y="4583"/>
                      <a:pt x="4361" y="4742"/>
                      <a:pt x="3963" y="4742"/>
                    </a:cubicBezTo>
                    <a:cubicBezTo>
                      <a:pt x="3938" y="4742"/>
                      <a:pt x="3912" y="4742"/>
                      <a:pt x="3885" y="4740"/>
                    </a:cubicBezTo>
                    <a:cubicBezTo>
                      <a:pt x="3409" y="4715"/>
                      <a:pt x="2708" y="4765"/>
                      <a:pt x="2106" y="3888"/>
                    </a:cubicBezTo>
                    <a:cubicBezTo>
                      <a:pt x="1505" y="3036"/>
                      <a:pt x="2106" y="1282"/>
                      <a:pt x="1880" y="555"/>
                    </a:cubicBezTo>
                    <a:cubicBezTo>
                      <a:pt x="1719" y="50"/>
                      <a:pt x="1427" y="1"/>
                      <a:pt x="1320" y="1"/>
                    </a:cubicBezTo>
                    <a:close/>
                  </a:path>
                </a:pathLst>
              </a:custGeom>
              <a:solidFill>
                <a:srgbClr val="F4C5B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73963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37"/>
          <p:cNvSpPr txBox="1">
            <a:spLocks noGrp="1"/>
          </p:cNvSpPr>
          <p:nvPr>
            <p:ph type="title"/>
          </p:nvPr>
        </p:nvSpPr>
        <p:spPr>
          <a:xfrm>
            <a:off x="716548" y="596476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m-CH" sz="2400" noProof="0" dirty="0"/>
              <a:t>Testul t-Student pentru diferența între medii</a:t>
            </a:r>
          </a:p>
        </p:txBody>
      </p:sp>
      <p:sp>
        <p:nvSpPr>
          <p:cNvPr id="1652" name="Google Shape;1652;p37"/>
          <p:cNvSpPr txBox="1">
            <a:spLocks noGrp="1"/>
          </p:cNvSpPr>
          <p:nvPr>
            <p:ph type="subTitle" idx="1"/>
          </p:nvPr>
        </p:nvSpPr>
        <p:spPr>
          <a:xfrm>
            <a:off x="1356041" y="1094866"/>
            <a:ext cx="643191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ctr">
              <a:buClr>
                <a:schemeClr val="dk1"/>
              </a:buClr>
              <a:buSzPts val="1100"/>
              <a:buNone/>
            </a:pPr>
            <a:r>
              <a:rPr lang="rm-CH" b="1" noProof="0" dirty="0"/>
              <a:t>Scop: </a:t>
            </a:r>
            <a:r>
              <a:rPr lang="rm-CH" noProof="0" dirty="0"/>
              <a:t>compară media unui eșantion cu media populației sau compară mediile a două grupuri diferite pentru a vedea dacă diferența este semnificativă statistic</a:t>
            </a:r>
          </a:p>
          <a:p>
            <a:pPr marL="0" indent="0" algn="ctr">
              <a:buClr>
                <a:schemeClr val="dk1"/>
              </a:buClr>
              <a:buSzPts val="1100"/>
              <a:buNone/>
            </a:pPr>
            <a:endParaRPr lang="rm-CH" noProof="0" dirty="0"/>
          </a:p>
          <a:p>
            <a:pPr marL="0" indent="0" algn="ctr">
              <a:buClr>
                <a:schemeClr val="dk1"/>
              </a:buClr>
              <a:buSzPts val="1100"/>
              <a:buNone/>
            </a:pPr>
            <a:endParaRPr lang="rm-CH" noProof="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m-CH" noProof="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m-CH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89E99B-6DE0-E482-510D-248C39BA24BB}"/>
              </a:ext>
            </a:extLst>
          </p:cNvPr>
          <p:cNvSpPr txBox="1"/>
          <p:nvPr/>
        </p:nvSpPr>
        <p:spPr>
          <a:xfrm>
            <a:off x="294985" y="1893918"/>
            <a:ext cx="17532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m-CH" b="1" noProof="0" dirty="0">
                <a:solidFill>
                  <a:schemeClr val="dk1"/>
                </a:solidFill>
                <a:latin typeface="Titillium Web"/>
                <a:sym typeface="Titillium Web"/>
              </a:rPr>
              <a:t>Exemplu practic: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95DCD-80C3-C1F1-A407-DCDA7A95E57B}"/>
              </a:ext>
            </a:extLst>
          </p:cNvPr>
          <p:cNvSpPr txBox="1"/>
          <p:nvPr/>
        </p:nvSpPr>
        <p:spPr>
          <a:xfrm>
            <a:off x="294985" y="2189745"/>
            <a:ext cx="3398987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m-CH" sz="1200" noProof="0" dirty="0">
                <a:solidFill>
                  <a:schemeClr val="dk1"/>
                </a:solidFill>
                <a:latin typeface="Titillium Web"/>
                <a:sym typeface="Titillium Web"/>
              </a:rPr>
              <a:t>Dorim să verificăm dacă jucătorii de baschet sunt mai înalți decât media populației masculine.</a:t>
            </a:r>
          </a:p>
          <a:p>
            <a:pPr marL="171450" indent="-171450">
              <a:spcBef>
                <a:spcPts val="9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m-CH" sz="1200" b="1" noProof="0" dirty="0">
                <a:solidFill>
                  <a:schemeClr val="dk1"/>
                </a:solidFill>
                <a:latin typeface="Titillium Web"/>
                <a:sym typeface="Titillium Web"/>
              </a:rPr>
              <a:t>Ipoteza nulă (H₀): </a:t>
            </a:r>
            <a:r>
              <a:rPr lang="rm-CH" sz="1200" noProof="0" dirty="0">
                <a:solidFill>
                  <a:schemeClr val="dk1"/>
                </a:solidFill>
                <a:latin typeface="Titillium Web"/>
                <a:sym typeface="Titillium Web"/>
              </a:rPr>
              <a:t>Înălțimea medie a jucătorilor de baschet nu este diferită de media populației</a:t>
            </a:r>
          </a:p>
          <a:p>
            <a:pPr marL="171450" indent="-171450">
              <a:spcBef>
                <a:spcPts val="9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m-CH" sz="1200" b="1" noProof="0" dirty="0">
                <a:solidFill>
                  <a:schemeClr val="dk1"/>
                </a:solidFill>
                <a:latin typeface="Titillium Web"/>
                <a:sym typeface="Titillium Web"/>
              </a:rPr>
              <a:t>Ipoteza alternativă (H₁): </a:t>
            </a:r>
            <a:r>
              <a:rPr lang="rm-CH" sz="1200" noProof="0" dirty="0">
                <a:solidFill>
                  <a:schemeClr val="dk1"/>
                </a:solidFill>
                <a:latin typeface="Titillium Web"/>
                <a:sym typeface="Titillium Web"/>
              </a:rPr>
              <a:t>Jucătorii de baschet sunt mai înalți decât media populației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BCEF0A-6744-4AE5-77A6-95E905578B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3972" y="2201695"/>
            <a:ext cx="5085996" cy="143972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CE7FA60-42D8-632F-62DA-51E6CBE86E4B}"/>
              </a:ext>
            </a:extLst>
          </p:cNvPr>
          <p:cNvSpPr/>
          <p:nvPr/>
        </p:nvSpPr>
        <p:spPr>
          <a:xfrm>
            <a:off x="1879826" y="3867775"/>
            <a:ext cx="5384346" cy="94173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m-CH" noProof="0" dirty="0">
                <a:solidFill>
                  <a:schemeClr val="dk1"/>
                </a:solidFill>
                <a:latin typeface="Titillium Web"/>
              </a:rPr>
              <a:t>Deoarece p-value = 1.033e-08 &lt; 0.05, respingem ipoteza nulă (H₀).</a:t>
            </a:r>
          </a:p>
          <a:p>
            <a:r>
              <a:rPr lang="rm-CH" noProof="0" dirty="0">
                <a:solidFill>
                  <a:schemeClr val="dk1"/>
                </a:solidFill>
                <a:latin typeface="Titillium Web"/>
              </a:rPr>
              <a:t>Putem concluziona că jucătorii de baschet sunt semnificativ mai înalți decât media populației (175 cm)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>
          <a:extLst>
            <a:ext uri="{FF2B5EF4-FFF2-40B4-BE49-F238E27FC236}">
              <a16:creationId xmlns:a16="http://schemas.microsoft.com/office/drawing/2014/main" id="{CB601327-6D9D-8E96-6A1D-E77E94EF7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37">
            <a:extLst>
              <a:ext uri="{FF2B5EF4-FFF2-40B4-BE49-F238E27FC236}">
                <a16:creationId xmlns:a16="http://schemas.microsoft.com/office/drawing/2014/main" id="{D8C98861-FA58-CCD0-48AB-EF93878E9C0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6547" y="631719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o-RO" sz="2400" noProof="0" dirty="0"/>
              <a:t>Intervalele de încredere pentru medii sau proporții</a:t>
            </a:r>
          </a:p>
        </p:txBody>
      </p:sp>
      <p:sp>
        <p:nvSpPr>
          <p:cNvPr id="1652" name="Google Shape;1652;p37">
            <a:extLst>
              <a:ext uri="{FF2B5EF4-FFF2-40B4-BE49-F238E27FC236}">
                <a16:creationId xmlns:a16="http://schemas.microsoft.com/office/drawing/2014/main" id="{85CF7E42-4D6D-B5DD-808F-575CC7F7800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96450" y="1159887"/>
            <a:ext cx="675109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ro-RO" b="1" noProof="0" dirty="0">
                <a:cs typeface="Arial"/>
                <a:sym typeface="Arial"/>
              </a:rPr>
              <a:t>Scop: </a:t>
            </a:r>
            <a:r>
              <a:rPr lang="ro-RO" noProof="0" dirty="0">
                <a:cs typeface="Arial"/>
                <a:sym typeface="Arial"/>
              </a:rPr>
              <a:t>un interval de valori în care, cu o anumită probabilitate, se află media populației</a:t>
            </a:r>
          </a:p>
          <a:p>
            <a:pPr marL="0" indent="0" algn="ctr">
              <a:buClr>
                <a:schemeClr val="dk1"/>
              </a:buClr>
              <a:buSzPts val="1100"/>
              <a:buNone/>
            </a:pPr>
            <a:endParaRPr lang="ro-RO" noProof="0" dirty="0">
              <a:solidFill>
                <a:srgbClr val="0E0E0E"/>
              </a:solidFill>
              <a:effectLst/>
              <a:latin typeface=".AppleSystemUIFon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o-RO" noProof="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ro-RO" noProof="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8F2FB0-65D5-B7DB-0F44-18EED8DD1792}"/>
              </a:ext>
            </a:extLst>
          </p:cNvPr>
          <p:cNvSpPr txBox="1"/>
          <p:nvPr/>
        </p:nvSpPr>
        <p:spPr>
          <a:xfrm>
            <a:off x="482763" y="2044892"/>
            <a:ext cx="17532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b="1" noProof="0" dirty="0">
                <a:solidFill>
                  <a:schemeClr val="dk1"/>
                </a:solidFill>
                <a:latin typeface="Titillium Web"/>
                <a:sym typeface="Titillium Web"/>
              </a:rPr>
              <a:t>Exemplu practic: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A4FF0-91E0-3483-BC13-ED48D3C1823B}"/>
              </a:ext>
            </a:extLst>
          </p:cNvPr>
          <p:cNvSpPr txBox="1"/>
          <p:nvPr/>
        </p:nvSpPr>
        <p:spPr>
          <a:xfrm>
            <a:off x="482764" y="2340719"/>
            <a:ext cx="2538022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noProof="0" dirty="0">
                <a:solidFill>
                  <a:schemeClr val="dk1"/>
                </a:solidFill>
                <a:latin typeface="Titillium Web"/>
                <a:sym typeface="Titillium Web"/>
              </a:rPr>
              <a:t>Vrem să determinăm proporția de persoane care cred că jucătorii de baschet sunt mai înalți pe baza unui sondaj</a:t>
            </a:r>
          </a:p>
          <a:p>
            <a:endParaRPr lang="ro-RO" sz="1200" noProof="0" dirty="0">
              <a:solidFill>
                <a:schemeClr val="dk1"/>
              </a:solidFill>
              <a:latin typeface="Titillium Web"/>
              <a:sym typeface="Titillium Web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1E2EA1-D6DC-5550-B23E-0950441C0908}"/>
              </a:ext>
            </a:extLst>
          </p:cNvPr>
          <p:cNvSpPr/>
          <p:nvPr/>
        </p:nvSpPr>
        <p:spPr>
          <a:xfrm>
            <a:off x="1879827" y="3815297"/>
            <a:ext cx="5384346" cy="94173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noProof="0" dirty="0">
                <a:solidFill>
                  <a:schemeClr val="dk1"/>
                </a:solidFill>
                <a:latin typeface="Titillium Web"/>
                <a:cs typeface="Arial"/>
              </a:rPr>
              <a:t>Deoarece intervalul este (0.58, 0.62), avem 95% încredere că între 58% și 62% dintre oameni cred că jucătorii de baschet sunt mai înalți.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251A83-9A27-6DA6-5282-6442284C94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0786" y="2004914"/>
            <a:ext cx="5666014" cy="147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89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0">
          <a:extLst>
            <a:ext uri="{FF2B5EF4-FFF2-40B4-BE49-F238E27FC236}">
              <a16:creationId xmlns:a16="http://schemas.microsoft.com/office/drawing/2014/main" id="{A030D3F8-EB4F-6378-DE7A-D7EEFDE6DE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1" name="Google Shape;1651;p37">
            <a:extLst>
              <a:ext uri="{FF2B5EF4-FFF2-40B4-BE49-F238E27FC236}">
                <a16:creationId xmlns:a16="http://schemas.microsoft.com/office/drawing/2014/main" id="{A5FDD3D1-08F0-FEEB-B4CF-B61E824812E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6550" y="679832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ro-RO" sz="2400" noProof="0" dirty="0"/>
              <a:t>Testul Chi-Pătrat pentru asocierea între variabile categorice</a:t>
            </a:r>
          </a:p>
        </p:txBody>
      </p:sp>
      <p:sp>
        <p:nvSpPr>
          <p:cNvPr id="1652" name="Google Shape;1652;p37">
            <a:extLst>
              <a:ext uri="{FF2B5EF4-FFF2-40B4-BE49-F238E27FC236}">
                <a16:creationId xmlns:a16="http://schemas.microsoft.com/office/drawing/2014/main" id="{E560A6AE-313C-FB1E-8735-7292DCD48C1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56043" y="1178222"/>
            <a:ext cx="643191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ctr">
              <a:buNone/>
            </a:pPr>
            <a:r>
              <a:rPr lang="ro-RO" b="1" noProof="0" dirty="0">
                <a:cs typeface="Arial"/>
                <a:sym typeface="Arial"/>
              </a:rPr>
              <a:t>Scop: </a:t>
            </a:r>
            <a:r>
              <a:rPr lang="ro-RO" noProof="0" dirty="0">
                <a:cs typeface="Arial"/>
                <a:sym typeface="Arial"/>
              </a:rPr>
              <a:t>Verifică dacă există o asociere între două variabile categorice.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359BF0-28EB-523A-2ADB-8CAA2CE6D8EB}"/>
              </a:ext>
            </a:extLst>
          </p:cNvPr>
          <p:cNvSpPr txBox="1"/>
          <p:nvPr/>
        </p:nvSpPr>
        <p:spPr>
          <a:xfrm>
            <a:off x="294985" y="1772648"/>
            <a:ext cx="175328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b="1" noProof="0" dirty="0">
                <a:solidFill>
                  <a:schemeClr val="dk1"/>
                </a:solidFill>
                <a:latin typeface="Titillium Web"/>
                <a:sym typeface="Titillium Web"/>
              </a:rPr>
              <a:t>Exemplu practic: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B7660C-D3F8-BA04-3F26-1378D926B9BC}"/>
              </a:ext>
            </a:extLst>
          </p:cNvPr>
          <p:cNvSpPr txBox="1"/>
          <p:nvPr/>
        </p:nvSpPr>
        <p:spPr>
          <a:xfrm>
            <a:off x="294985" y="2090475"/>
            <a:ext cx="3398987" cy="18004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200" noProof="0" dirty="0">
                <a:solidFill>
                  <a:schemeClr val="dk1"/>
                </a:solidFill>
                <a:latin typeface="Titillium Web"/>
                <a:sym typeface="Titillium Web"/>
              </a:rPr>
              <a:t>Vrem să verificăm dacă sportul practicat (baschet vs. fotbal) influențează preferința pentru un brand de echipament sportiv</a:t>
            </a:r>
          </a:p>
          <a:p>
            <a:pPr marL="171450" indent="-171450">
              <a:spcBef>
                <a:spcPts val="9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o-RO" sz="1200" b="1" noProof="0" dirty="0">
                <a:solidFill>
                  <a:schemeClr val="dk1"/>
                </a:solidFill>
                <a:latin typeface="Titillium Web"/>
                <a:sym typeface="Titillium Web"/>
              </a:rPr>
              <a:t>Ipoteza nulă (H₀): </a:t>
            </a:r>
            <a:r>
              <a:rPr lang="ro-RO" sz="1200" noProof="0" dirty="0">
                <a:solidFill>
                  <a:schemeClr val="dk1"/>
                </a:solidFill>
                <a:latin typeface="Titillium Web"/>
                <a:sym typeface="Titillium Web"/>
              </a:rPr>
              <a:t>Nu există o asociere între sport și preferința pentru brand</a:t>
            </a:r>
          </a:p>
          <a:p>
            <a:pPr marL="171450" indent="-171450">
              <a:spcBef>
                <a:spcPts val="9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ro-RO" sz="1200" b="1" noProof="0" dirty="0">
                <a:solidFill>
                  <a:schemeClr val="dk1"/>
                </a:solidFill>
                <a:latin typeface="Titillium Web"/>
                <a:sym typeface="Titillium Web"/>
              </a:rPr>
              <a:t>Ipoteza alternativă (H₁): </a:t>
            </a:r>
            <a:r>
              <a:rPr lang="ro-RO" sz="1200" noProof="0" dirty="0">
                <a:solidFill>
                  <a:schemeClr val="dk1"/>
                </a:solidFill>
                <a:latin typeface="Titillium Web"/>
                <a:sym typeface="Titillium Web"/>
              </a:rPr>
              <a:t>Există o asociere între sport și preferința pentru brand</a:t>
            </a:r>
          </a:p>
          <a:p>
            <a:endParaRPr lang="ro-RO" sz="1100" noProof="0" dirty="0">
              <a:solidFill>
                <a:schemeClr val="dk1"/>
              </a:solidFill>
              <a:latin typeface="Titillium Web"/>
              <a:sym typeface="Titillium Web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CD6478-B87E-17B2-8DDB-E653235852F6}"/>
              </a:ext>
            </a:extLst>
          </p:cNvPr>
          <p:cNvSpPr/>
          <p:nvPr/>
        </p:nvSpPr>
        <p:spPr>
          <a:xfrm>
            <a:off x="2405400" y="3996050"/>
            <a:ext cx="4333196" cy="61568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200" noProof="0" dirty="0">
                <a:solidFill>
                  <a:schemeClr val="dk1"/>
                </a:solidFill>
                <a:latin typeface="Titillium Web"/>
              </a:rPr>
              <a:t>În acest caz, </a:t>
            </a:r>
            <a:r>
              <a:rPr lang="ro-RO" sz="1200" b="1" noProof="0" dirty="0">
                <a:solidFill>
                  <a:schemeClr val="dk1"/>
                </a:solidFill>
                <a:latin typeface="Titillium Web"/>
              </a:rPr>
              <a:t>p-</a:t>
            </a:r>
            <a:r>
              <a:rPr lang="ro-RO" sz="1200" b="1" noProof="0" dirty="0" err="1">
                <a:solidFill>
                  <a:schemeClr val="dk1"/>
                </a:solidFill>
                <a:latin typeface="Titillium Web"/>
              </a:rPr>
              <a:t>value</a:t>
            </a:r>
            <a:r>
              <a:rPr lang="ro-RO" sz="1200" b="1" noProof="0" dirty="0">
                <a:solidFill>
                  <a:schemeClr val="dk1"/>
                </a:solidFill>
                <a:latin typeface="Titillium Web"/>
              </a:rPr>
              <a:t> = 0.09871 </a:t>
            </a:r>
            <a:r>
              <a:rPr lang="ro-RO" sz="1200" noProof="0" dirty="0">
                <a:solidFill>
                  <a:schemeClr val="dk1"/>
                </a:solidFill>
                <a:latin typeface="Titillium Web"/>
              </a:rPr>
              <a:t>(mai mare decât 0.05) , respectiv nu există o asociere semnificativă între variabile.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F5CD7D-ACFF-B0B2-B7DA-3E1D3B3C82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0155" y="2008061"/>
            <a:ext cx="5128860" cy="167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87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>
          <a:extLst>
            <a:ext uri="{FF2B5EF4-FFF2-40B4-BE49-F238E27FC236}">
              <a16:creationId xmlns:a16="http://schemas.microsoft.com/office/drawing/2014/main" id="{58296CA2-2757-B111-82F1-D4E237DBA3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3B5C1DC-1021-7C36-4102-1C7364DC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849" y="137732"/>
            <a:ext cx="4032301" cy="837300"/>
          </a:xfrm>
        </p:spPr>
        <p:txBody>
          <a:bodyPr/>
          <a:lstStyle/>
          <a:p>
            <a:r>
              <a:rPr lang="en-MD" sz="3200" dirty="0"/>
              <a:t>Exemple din viața reală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138FA28-693A-0C0A-65B3-E29B74B8E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9718" y="1510532"/>
            <a:ext cx="5507280" cy="3750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200" b="1" dirty="0" err="1">
                <a:cs typeface="Arial"/>
              </a:rPr>
              <a:t>Testarea</a:t>
            </a:r>
            <a:r>
              <a:rPr lang="en-GB" sz="1200" b="1" dirty="0">
                <a:cs typeface="Arial"/>
              </a:rPr>
              <a:t> </a:t>
            </a:r>
            <a:r>
              <a:rPr lang="en-GB" sz="1200" b="1" dirty="0" err="1">
                <a:cs typeface="Arial"/>
              </a:rPr>
              <a:t>ipotezelor</a:t>
            </a:r>
            <a:r>
              <a:rPr lang="en-GB" sz="1200" b="1" dirty="0">
                <a:cs typeface="Arial"/>
              </a:rPr>
              <a:t> (</a:t>
            </a:r>
            <a:r>
              <a:rPr lang="en-GB" sz="1200" b="1" dirty="0" err="1">
                <a:cs typeface="Arial"/>
              </a:rPr>
              <a:t>Testul</a:t>
            </a:r>
            <a:r>
              <a:rPr lang="en-GB" sz="1200" b="1" dirty="0">
                <a:cs typeface="Arial"/>
              </a:rPr>
              <a:t> t-Student): </a:t>
            </a:r>
            <a:r>
              <a:rPr lang="en-GB" sz="1200" dirty="0" err="1">
                <a:cs typeface="Arial"/>
              </a:rPr>
              <a:t>pentru</a:t>
            </a:r>
            <a:r>
              <a:rPr lang="en-GB" sz="1200" dirty="0">
                <a:cs typeface="Arial"/>
              </a:rPr>
              <a:t> a </a:t>
            </a:r>
            <a:r>
              <a:rPr lang="en-GB" sz="1200" dirty="0" err="1">
                <a:cs typeface="Arial"/>
              </a:rPr>
              <a:t>verifica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dacă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efectul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medicamentului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este</a:t>
            </a:r>
            <a:r>
              <a:rPr lang="en-GB" sz="1200" dirty="0">
                <a:cs typeface="Arial"/>
              </a:rPr>
              <a:t> statistic </a:t>
            </a:r>
            <a:r>
              <a:rPr lang="en-GB" sz="1200" dirty="0" err="1">
                <a:cs typeface="Arial"/>
              </a:rPr>
              <a:t>semnificativ</a:t>
            </a:r>
            <a:r>
              <a:rPr lang="en-GB" sz="1200" dirty="0">
                <a:cs typeface="Arial"/>
              </a:rPr>
              <a:t>, </a:t>
            </a:r>
            <a:r>
              <a:rPr lang="en-GB" sz="1200" dirty="0" err="1">
                <a:cs typeface="Arial"/>
              </a:rPr>
              <a:t>compania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efectuează</a:t>
            </a:r>
            <a:r>
              <a:rPr lang="en-GB" sz="1200" dirty="0">
                <a:cs typeface="Arial"/>
              </a:rPr>
              <a:t> un test t, </a:t>
            </a:r>
            <a:r>
              <a:rPr lang="en-GB" sz="1200" dirty="0" err="1">
                <a:cs typeface="Arial"/>
              </a:rPr>
              <a:t>comparând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reducerea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tensiunii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arteriale</a:t>
            </a:r>
            <a:r>
              <a:rPr lang="en-GB" sz="1200" dirty="0">
                <a:cs typeface="Arial"/>
              </a:rPr>
              <a:t> din </a:t>
            </a:r>
            <a:r>
              <a:rPr lang="en-GB" sz="1200" dirty="0" err="1">
                <a:cs typeface="Arial"/>
              </a:rPr>
              <a:t>acest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eșantion</a:t>
            </a:r>
            <a:r>
              <a:rPr lang="en-GB" sz="1200" dirty="0">
                <a:cs typeface="Arial"/>
              </a:rPr>
              <a:t> cu o </a:t>
            </a:r>
            <a:r>
              <a:rPr lang="en-GB" sz="1200" dirty="0" err="1">
                <a:cs typeface="Arial"/>
              </a:rPr>
              <a:t>valoare</a:t>
            </a:r>
            <a:r>
              <a:rPr lang="en-GB" sz="1200" dirty="0">
                <a:cs typeface="Arial"/>
              </a:rPr>
              <a:t> de </a:t>
            </a:r>
            <a:r>
              <a:rPr lang="en-GB" sz="1200" dirty="0" err="1">
                <a:cs typeface="Arial"/>
              </a:rPr>
              <a:t>referință</a:t>
            </a:r>
            <a:r>
              <a:rPr lang="en-GB" sz="1200" dirty="0">
                <a:cs typeface="Arial"/>
              </a:rPr>
              <a:t> (ex. </a:t>
            </a:r>
            <a:r>
              <a:rPr lang="en-GB" sz="1200" dirty="0" err="1">
                <a:cs typeface="Arial"/>
              </a:rPr>
              <a:t>pacienți</a:t>
            </a:r>
            <a:r>
              <a:rPr lang="en-GB" sz="1200" dirty="0">
                <a:cs typeface="Arial"/>
              </a:rPr>
              <a:t> care nu au </a:t>
            </a:r>
            <a:r>
              <a:rPr lang="en-GB" sz="1200" dirty="0" err="1">
                <a:cs typeface="Arial"/>
              </a:rPr>
              <a:t>luat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medicamentul</a:t>
            </a:r>
            <a:r>
              <a:rPr lang="en-GB" sz="1200" dirty="0">
                <a:cs typeface="Arial"/>
              </a:rPr>
              <a:t>). </a:t>
            </a:r>
            <a:r>
              <a:rPr lang="en-GB" sz="1200" dirty="0" err="1">
                <a:cs typeface="Arial"/>
              </a:rPr>
              <a:t>Acest</a:t>
            </a:r>
            <a:r>
              <a:rPr lang="en-GB" sz="1200" dirty="0">
                <a:cs typeface="Arial"/>
              </a:rPr>
              <a:t> test </a:t>
            </a:r>
            <a:r>
              <a:rPr lang="en-GB" sz="1200" dirty="0" err="1">
                <a:cs typeface="Arial"/>
              </a:rPr>
              <a:t>ajută</a:t>
            </a:r>
            <a:r>
              <a:rPr lang="en-GB" sz="1200" dirty="0">
                <a:cs typeface="Arial"/>
              </a:rPr>
              <a:t> la </a:t>
            </a:r>
            <a:r>
              <a:rPr lang="en-GB" sz="1200" dirty="0" err="1">
                <a:cs typeface="Arial"/>
              </a:rPr>
              <a:t>determinarea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dacă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reducerea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medie</a:t>
            </a:r>
            <a:r>
              <a:rPr lang="en-GB" sz="1200" dirty="0">
                <a:cs typeface="Arial"/>
              </a:rPr>
              <a:t> de 15 mmHg </a:t>
            </a:r>
            <a:r>
              <a:rPr lang="en-GB" sz="1200" dirty="0" err="1">
                <a:cs typeface="Arial"/>
              </a:rPr>
              <a:t>este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reală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sau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doar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rezultatul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unei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variații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întâmplătoare</a:t>
            </a:r>
            <a:r>
              <a:rPr lang="en-GB" sz="1200" dirty="0">
                <a:cs typeface="Arial"/>
              </a:rPr>
              <a:t>.</a:t>
            </a:r>
          </a:p>
          <a:p>
            <a:pPr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sz="1200" b="1" dirty="0">
                <a:cs typeface="Arial"/>
              </a:rPr>
              <a:t>Interval de </a:t>
            </a:r>
            <a:r>
              <a:rPr lang="en-GB" sz="1200" b="1" dirty="0" err="1">
                <a:cs typeface="Arial"/>
              </a:rPr>
              <a:t>încredere</a:t>
            </a:r>
            <a:r>
              <a:rPr lang="en-GB" sz="1200" b="1" dirty="0">
                <a:cs typeface="Arial"/>
              </a:rPr>
              <a:t>: </a:t>
            </a:r>
            <a:r>
              <a:rPr lang="en-GB" sz="1200" dirty="0" err="1">
                <a:cs typeface="Arial"/>
              </a:rPr>
              <a:t>compania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calculează</a:t>
            </a:r>
            <a:r>
              <a:rPr lang="en-GB" sz="1200" dirty="0">
                <a:cs typeface="Arial"/>
              </a:rPr>
              <a:t> un interval de </a:t>
            </a:r>
            <a:r>
              <a:rPr lang="en-GB" sz="1200" dirty="0" err="1">
                <a:cs typeface="Arial"/>
              </a:rPr>
              <a:t>încredere</a:t>
            </a:r>
            <a:r>
              <a:rPr lang="en-GB" sz="1200" dirty="0">
                <a:cs typeface="Arial"/>
              </a:rPr>
              <a:t> de 95% </a:t>
            </a:r>
            <a:r>
              <a:rPr lang="en-GB" sz="1200" dirty="0" err="1">
                <a:cs typeface="Arial"/>
              </a:rPr>
              <a:t>pentru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reducerea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medie</a:t>
            </a:r>
            <a:r>
              <a:rPr lang="en-GB" sz="1200" dirty="0">
                <a:cs typeface="Arial"/>
              </a:rPr>
              <a:t> a </a:t>
            </a:r>
            <a:r>
              <a:rPr lang="en-GB" sz="1200" dirty="0" err="1">
                <a:cs typeface="Arial"/>
              </a:rPr>
              <a:t>tensiunii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arteriale</a:t>
            </a:r>
            <a:r>
              <a:rPr lang="en-GB" sz="1200" dirty="0">
                <a:cs typeface="Arial"/>
              </a:rPr>
              <a:t>. De </a:t>
            </a:r>
            <a:r>
              <a:rPr lang="en-GB" sz="1200" dirty="0" err="1">
                <a:cs typeface="Arial"/>
              </a:rPr>
              <a:t>exemplu</a:t>
            </a:r>
            <a:r>
              <a:rPr lang="en-GB" sz="1200" dirty="0">
                <a:cs typeface="Arial"/>
              </a:rPr>
              <a:t>, </a:t>
            </a:r>
            <a:r>
              <a:rPr lang="en-GB" sz="1200" dirty="0" err="1">
                <a:cs typeface="Arial"/>
              </a:rPr>
              <a:t>dacă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intervalul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este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între</a:t>
            </a:r>
            <a:r>
              <a:rPr lang="en-GB" sz="1200" dirty="0">
                <a:cs typeface="Arial"/>
              </a:rPr>
              <a:t> 13 </a:t>
            </a:r>
            <a:r>
              <a:rPr lang="en-GB" sz="1200" dirty="0" err="1">
                <a:cs typeface="Arial"/>
              </a:rPr>
              <a:t>și</a:t>
            </a:r>
            <a:r>
              <a:rPr lang="en-GB" sz="1200" dirty="0">
                <a:cs typeface="Arial"/>
              </a:rPr>
              <a:t> 17 mmHg, </a:t>
            </a:r>
            <a:r>
              <a:rPr lang="en-GB" sz="1200" dirty="0" err="1">
                <a:cs typeface="Arial"/>
              </a:rPr>
              <a:t>înseamnă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că</a:t>
            </a:r>
            <a:r>
              <a:rPr lang="en-GB" sz="1200" dirty="0">
                <a:cs typeface="Arial"/>
              </a:rPr>
              <a:t>, </a:t>
            </a:r>
            <a:r>
              <a:rPr lang="en-GB" sz="1200" dirty="0" err="1">
                <a:cs typeface="Arial"/>
              </a:rPr>
              <a:t>dacă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studiul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ar</a:t>
            </a:r>
            <a:r>
              <a:rPr lang="en-GB" sz="1200" dirty="0">
                <a:cs typeface="Arial"/>
              </a:rPr>
              <a:t> fi </a:t>
            </a:r>
            <a:r>
              <a:rPr lang="en-GB" sz="1200" dirty="0" err="1">
                <a:cs typeface="Arial"/>
              </a:rPr>
              <a:t>repetat</a:t>
            </a:r>
            <a:r>
              <a:rPr lang="en-GB" sz="1200" dirty="0">
                <a:cs typeface="Arial"/>
              </a:rPr>
              <a:t> de </a:t>
            </a:r>
            <a:r>
              <a:rPr lang="en-GB" sz="1200" dirty="0" err="1">
                <a:cs typeface="Arial"/>
              </a:rPr>
              <a:t>mai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multe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ori</a:t>
            </a:r>
            <a:r>
              <a:rPr lang="en-GB" sz="1200" dirty="0">
                <a:cs typeface="Arial"/>
              </a:rPr>
              <a:t>, </a:t>
            </a:r>
            <a:r>
              <a:rPr lang="en-GB" sz="1200" dirty="0" err="1">
                <a:cs typeface="Arial"/>
              </a:rPr>
              <a:t>reducerea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medie</a:t>
            </a:r>
            <a:r>
              <a:rPr lang="en-GB" sz="1200" dirty="0">
                <a:cs typeface="Arial"/>
              </a:rPr>
              <a:t> s-</a:t>
            </a:r>
            <a:r>
              <a:rPr lang="en-GB" sz="1200" dirty="0" err="1">
                <a:cs typeface="Arial"/>
              </a:rPr>
              <a:t>ar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încadra</a:t>
            </a:r>
            <a:r>
              <a:rPr lang="en-GB" sz="1200" dirty="0">
                <a:cs typeface="Arial"/>
              </a:rPr>
              <a:t> cel </a:t>
            </a:r>
            <a:r>
              <a:rPr lang="en-GB" sz="1200" dirty="0" err="1">
                <a:cs typeface="Arial"/>
              </a:rPr>
              <a:t>mai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probabil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în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acest</a:t>
            </a:r>
            <a:r>
              <a:rPr lang="en-GB" sz="1200" dirty="0">
                <a:cs typeface="Arial"/>
              </a:rPr>
              <a:t> interval.</a:t>
            </a:r>
          </a:p>
          <a:p>
            <a:pPr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sz="1200" b="1" dirty="0" err="1">
                <a:cs typeface="Arial"/>
              </a:rPr>
              <a:t>Generalizarea</a:t>
            </a:r>
            <a:r>
              <a:rPr lang="en-GB" sz="1200" b="1" dirty="0">
                <a:cs typeface="Arial"/>
              </a:rPr>
              <a:t> la </a:t>
            </a:r>
            <a:r>
              <a:rPr lang="en-GB" sz="1200" b="1" dirty="0" err="1">
                <a:cs typeface="Arial"/>
              </a:rPr>
              <a:t>populație</a:t>
            </a:r>
            <a:r>
              <a:rPr lang="en-GB" sz="1200" b="1" dirty="0">
                <a:cs typeface="Arial"/>
              </a:rPr>
              <a:t>: </a:t>
            </a:r>
            <a:r>
              <a:rPr lang="en-GB" sz="1200" dirty="0">
                <a:cs typeface="Arial"/>
              </a:rPr>
              <a:t>pe </a:t>
            </a:r>
            <a:r>
              <a:rPr lang="en-GB" sz="1200" dirty="0" err="1">
                <a:cs typeface="Arial"/>
              </a:rPr>
              <a:t>baza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rezultatelor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testului</a:t>
            </a:r>
            <a:r>
              <a:rPr lang="en-GB" sz="1200" dirty="0">
                <a:cs typeface="Arial"/>
              </a:rPr>
              <a:t> t </a:t>
            </a:r>
            <a:r>
              <a:rPr lang="en-GB" sz="1200" dirty="0" err="1">
                <a:cs typeface="Arial"/>
              </a:rPr>
              <a:t>și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intervalului</a:t>
            </a:r>
            <a:r>
              <a:rPr lang="en-GB" sz="1200" dirty="0">
                <a:cs typeface="Arial"/>
              </a:rPr>
              <a:t> de </a:t>
            </a:r>
            <a:r>
              <a:rPr lang="en-GB" sz="1200" dirty="0" err="1">
                <a:cs typeface="Arial"/>
              </a:rPr>
              <a:t>încredere</a:t>
            </a:r>
            <a:r>
              <a:rPr lang="en-GB" sz="1200" dirty="0">
                <a:cs typeface="Arial"/>
              </a:rPr>
              <a:t>, </a:t>
            </a:r>
            <a:r>
              <a:rPr lang="en-GB" sz="1200" dirty="0" err="1">
                <a:cs typeface="Arial"/>
              </a:rPr>
              <a:t>compania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poate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concluziona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că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medicamentul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este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probabil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eficient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pentru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întreaga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populație</a:t>
            </a:r>
            <a:r>
              <a:rPr lang="en-GB" sz="1200" dirty="0">
                <a:cs typeface="Arial"/>
              </a:rPr>
              <a:t>, nu </a:t>
            </a:r>
            <a:r>
              <a:rPr lang="en-GB" sz="1200" dirty="0" err="1">
                <a:cs typeface="Arial"/>
              </a:rPr>
              <a:t>doar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pentru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pacienții</a:t>
            </a:r>
            <a:r>
              <a:rPr lang="en-GB" sz="1200" dirty="0">
                <a:cs typeface="Arial"/>
              </a:rPr>
              <a:t> din </a:t>
            </a:r>
            <a:r>
              <a:rPr lang="en-GB" sz="1200" dirty="0" err="1">
                <a:cs typeface="Arial"/>
              </a:rPr>
              <a:t>eșantionul</a:t>
            </a:r>
            <a:r>
              <a:rPr lang="en-GB" sz="1200" dirty="0">
                <a:cs typeface="Arial"/>
              </a:rPr>
              <a:t> </a:t>
            </a:r>
            <a:r>
              <a:rPr lang="en-GB" sz="1200" dirty="0" err="1">
                <a:cs typeface="Arial"/>
              </a:rPr>
              <a:t>testat</a:t>
            </a:r>
            <a:r>
              <a:rPr lang="en-GB" sz="1200" dirty="0">
                <a:cs typeface="Arial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MD" sz="12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44F83902-5816-D9B1-4CE7-94F6656C1A6C}"/>
              </a:ext>
            </a:extLst>
          </p:cNvPr>
          <p:cNvSpPr txBox="1">
            <a:spLocks/>
          </p:cNvSpPr>
          <p:nvPr/>
        </p:nvSpPr>
        <p:spPr>
          <a:xfrm>
            <a:off x="1744648" y="499232"/>
            <a:ext cx="5654701" cy="8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5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GB" sz="2000" dirty="0"/>
              <a:t>A</a:t>
            </a:r>
            <a:r>
              <a:rPr lang="en-MD" sz="2000" dirty="0"/>
              <a:t> utilizării statisticii inferențiale</a:t>
            </a:r>
          </a:p>
        </p:txBody>
      </p:sp>
      <p:grpSp>
        <p:nvGrpSpPr>
          <p:cNvPr id="2" name="Google Shape;1656;p37">
            <a:extLst>
              <a:ext uri="{FF2B5EF4-FFF2-40B4-BE49-F238E27FC236}">
                <a16:creationId xmlns:a16="http://schemas.microsoft.com/office/drawing/2014/main" id="{2C278DA3-C810-152A-5B1B-2C29F7344B24}"/>
              </a:ext>
            </a:extLst>
          </p:cNvPr>
          <p:cNvGrpSpPr/>
          <p:nvPr/>
        </p:nvGrpSpPr>
        <p:grpSpPr>
          <a:xfrm>
            <a:off x="331433" y="1698032"/>
            <a:ext cx="3198285" cy="2609040"/>
            <a:chOff x="5306450" y="1437175"/>
            <a:chExt cx="3329249" cy="2609040"/>
          </a:xfrm>
        </p:grpSpPr>
        <p:sp>
          <p:nvSpPr>
            <p:cNvPr id="4" name="Google Shape;1657;p37">
              <a:extLst>
                <a:ext uri="{FF2B5EF4-FFF2-40B4-BE49-F238E27FC236}">
                  <a16:creationId xmlns:a16="http://schemas.microsoft.com/office/drawing/2014/main" id="{B2D2EFFD-0333-26C8-0471-16E6091F2A17}"/>
                </a:ext>
              </a:extLst>
            </p:cNvPr>
            <p:cNvSpPr/>
            <p:nvPr/>
          </p:nvSpPr>
          <p:spPr>
            <a:xfrm>
              <a:off x="7857393" y="3731090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01" y="0"/>
                  </a:moveTo>
                  <a:lnTo>
                    <a:pt x="0" y="176"/>
                  </a:lnTo>
                  <a:lnTo>
                    <a:pt x="451" y="903"/>
                  </a:lnTo>
                  <a:lnTo>
                    <a:pt x="752" y="702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" name="Google Shape;1658;p37">
              <a:extLst>
                <a:ext uri="{FF2B5EF4-FFF2-40B4-BE49-F238E27FC236}">
                  <a16:creationId xmlns:a16="http://schemas.microsoft.com/office/drawing/2014/main" id="{AE5F83AE-575E-C0DB-6137-707D4FC85E8A}"/>
                </a:ext>
              </a:extLst>
            </p:cNvPr>
            <p:cNvSpPr/>
            <p:nvPr/>
          </p:nvSpPr>
          <p:spPr>
            <a:xfrm>
              <a:off x="7794906" y="3630171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01" y="1"/>
                  </a:moveTo>
                  <a:lnTo>
                    <a:pt x="1" y="176"/>
                  </a:lnTo>
                  <a:lnTo>
                    <a:pt x="427" y="903"/>
                  </a:lnTo>
                  <a:lnTo>
                    <a:pt x="753" y="702"/>
                  </a:lnTo>
                  <a:lnTo>
                    <a:pt x="301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" name="Google Shape;1659;p37">
              <a:extLst>
                <a:ext uri="{FF2B5EF4-FFF2-40B4-BE49-F238E27FC236}">
                  <a16:creationId xmlns:a16="http://schemas.microsoft.com/office/drawing/2014/main" id="{8B998E17-0654-FF73-5AAE-EF8F518A2D2C}"/>
                </a:ext>
              </a:extLst>
            </p:cNvPr>
            <p:cNvSpPr/>
            <p:nvPr/>
          </p:nvSpPr>
          <p:spPr>
            <a:xfrm>
              <a:off x="7732515" y="3529348"/>
              <a:ext cx="72070" cy="86544"/>
            </a:xfrm>
            <a:custGeom>
              <a:avLst/>
              <a:gdLst/>
              <a:ahLst/>
              <a:cxnLst/>
              <a:rect l="l" t="t" r="r" b="b"/>
              <a:pathLst>
                <a:path w="752" h="903" extrusionOk="0">
                  <a:moveTo>
                    <a:pt x="301" y="0"/>
                  </a:moveTo>
                  <a:lnTo>
                    <a:pt x="0" y="201"/>
                  </a:lnTo>
                  <a:lnTo>
                    <a:pt x="426" y="902"/>
                  </a:lnTo>
                  <a:lnTo>
                    <a:pt x="752" y="702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38" name="Google Shape;1660;p37">
              <a:extLst>
                <a:ext uri="{FF2B5EF4-FFF2-40B4-BE49-F238E27FC236}">
                  <a16:creationId xmlns:a16="http://schemas.microsoft.com/office/drawing/2014/main" id="{18F894C4-7990-ADFE-6E43-DA9DCED836FE}"/>
                </a:ext>
              </a:extLst>
            </p:cNvPr>
            <p:cNvSpPr/>
            <p:nvPr/>
          </p:nvSpPr>
          <p:spPr>
            <a:xfrm>
              <a:off x="7667632" y="3428429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26" y="0"/>
                  </a:moveTo>
                  <a:lnTo>
                    <a:pt x="0" y="201"/>
                  </a:lnTo>
                  <a:lnTo>
                    <a:pt x="451" y="903"/>
                  </a:lnTo>
                  <a:lnTo>
                    <a:pt x="752" y="70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39" name="Google Shape;1661;p37">
              <a:extLst>
                <a:ext uri="{FF2B5EF4-FFF2-40B4-BE49-F238E27FC236}">
                  <a16:creationId xmlns:a16="http://schemas.microsoft.com/office/drawing/2014/main" id="{DC508369-4E85-F115-6C9D-7F3266EA3DEA}"/>
                </a:ext>
              </a:extLst>
            </p:cNvPr>
            <p:cNvSpPr/>
            <p:nvPr/>
          </p:nvSpPr>
          <p:spPr>
            <a:xfrm>
              <a:off x="7605145" y="3327510"/>
              <a:ext cx="72166" cy="86639"/>
            </a:xfrm>
            <a:custGeom>
              <a:avLst/>
              <a:gdLst/>
              <a:ahLst/>
              <a:cxnLst/>
              <a:rect l="l" t="t" r="r" b="b"/>
              <a:pathLst>
                <a:path w="753" h="904" extrusionOk="0">
                  <a:moveTo>
                    <a:pt x="327" y="1"/>
                  </a:moveTo>
                  <a:lnTo>
                    <a:pt x="1" y="201"/>
                  </a:lnTo>
                  <a:lnTo>
                    <a:pt x="452" y="903"/>
                  </a:lnTo>
                  <a:lnTo>
                    <a:pt x="753" y="703"/>
                  </a:lnTo>
                  <a:lnTo>
                    <a:pt x="327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0" name="Google Shape;1662;p37">
              <a:extLst>
                <a:ext uri="{FF2B5EF4-FFF2-40B4-BE49-F238E27FC236}">
                  <a16:creationId xmlns:a16="http://schemas.microsoft.com/office/drawing/2014/main" id="{C7EC06F8-9BAD-BD69-2193-2FEE72930CD4}"/>
                </a:ext>
              </a:extLst>
            </p:cNvPr>
            <p:cNvSpPr/>
            <p:nvPr/>
          </p:nvSpPr>
          <p:spPr>
            <a:xfrm>
              <a:off x="7542754" y="3226687"/>
              <a:ext cx="72070" cy="86544"/>
            </a:xfrm>
            <a:custGeom>
              <a:avLst/>
              <a:gdLst/>
              <a:ahLst/>
              <a:cxnLst/>
              <a:rect l="l" t="t" r="r" b="b"/>
              <a:pathLst>
                <a:path w="752" h="903" extrusionOk="0">
                  <a:moveTo>
                    <a:pt x="301" y="0"/>
                  </a:moveTo>
                  <a:lnTo>
                    <a:pt x="0" y="201"/>
                  </a:lnTo>
                  <a:lnTo>
                    <a:pt x="451" y="902"/>
                  </a:lnTo>
                  <a:lnTo>
                    <a:pt x="752" y="702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1" name="Google Shape;1663;p37">
              <a:extLst>
                <a:ext uri="{FF2B5EF4-FFF2-40B4-BE49-F238E27FC236}">
                  <a16:creationId xmlns:a16="http://schemas.microsoft.com/office/drawing/2014/main" id="{F25B2FD8-E69D-2B5E-C47D-52177F253C70}"/>
                </a:ext>
              </a:extLst>
            </p:cNvPr>
            <p:cNvSpPr/>
            <p:nvPr/>
          </p:nvSpPr>
          <p:spPr>
            <a:xfrm>
              <a:off x="7480267" y="3125768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01" y="1"/>
                  </a:moveTo>
                  <a:lnTo>
                    <a:pt x="0" y="201"/>
                  </a:lnTo>
                  <a:lnTo>
                    <a:pt x="427" y="903"/>
                  </a:lnTo>
                  <a:lnTo>
                    <a:pt x="752" y="702"/>
                  </a:lnTo>
                  <a:lnTo>
                    <a:pt x="301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2" name="Google Shape;1664;p37">
              <a:extLst>
                <a:ext uri="{FF2B5EF4-FFF2-40B4-BE49-F238E27FC236}">
                  <a16:creationId xmlns:a16="http://schemas.microsoft.com/office/drawing/2014/main" id="{6F98F6A4-7227-4041-29F8-2459B014BB55}"/>
                </a:ext>
              </a:extLst>
            </p:cNvPr>
            <p:cNvSpPr/>
            <p:nvPr/>
          </p:nvSpPr>
          <p:spPr>
            <a:xfrm>
              <a:off x="7417780" y="3024850"/>
              <a:ext cx="72166" cy="86639"/>
            </a:xfrm>
            <a:custGeom>
              <a:avLst/>
              <a:gdLst/>
              <a:ahLst/>
              <a:cxnLst/>
              <a:rect l="l" t="t" r="r" b="b"/>
              <a:pathLst>
                <a:path w="753" h="904" extrusionOk="0">
                  <a:moveTo>
                    <a:pt x="302" y="1"/>
                  </a:moveTo>
                  <a:lnTo>
                    <a:pt x="1" y="201"/>
                  </a:lnTo>
                  <a:lnTo>
                    <a:pt x="427" y="903"/>
                  </a:lnTo>
                  <a:lnTo>
                    <a:pt x="753" y="703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3" name="Google Shape;1665;p37">
              <a:extLst>
                <a:ext uri="{FF2B5EF4-FFF2-40B4-BE49-F238E27FC236}">
                  <a16:creationId xmlns:a16="http://schemas.microsoft.com/office/drawing/2014/main" id="{D4BE0D9D-2139-07E4-BC17-0BF519EFC1DC}"/>
                </a:ext>
              </a:extLst>
            </p:cNvPr>
            <p:cNvSpPr/>
            <p:nvPr/>
          </p:nvSpPr>
          <p:spPr>
            <a:xfrm>
              <a:off x="7352993" y="2924027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26" y="0"/>
                  </a:moveTo>
                  <a:lnTo>
                    <a:pt x="0" y="201"/>
                  </a:lnTo>
                  <a:lnTo>
                    <a:pt x="451" y="902"/>
                  </a:lnTo>
                  <a:lnTo>
                    <a:pt x="752" y="70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4" name="Google Shape;1666;p37">
              <a:extLst>
                <a:ext uri="{FF2B5EF4-FFF2-40B4-BE49-F238E27FC236}">
                  <a16:creationId xmlns:a16="http://schemas.microsoft.com/office/drawing/2014/main" id="{22D3F402-E0C4-A3CE-6F32-A43CE70D6EAD}"/>
                </a:ext>
              </a:extLst>
            </p:cNvPr>
            <p:cNvSpPr/>
            <p:nvPr/>
          </p:nvSpPr>
          <p:spPr>
            <a:xfrm>
              <a:off x="7290506" y="2823108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26" y="1"/>
                  </a:moveTo>
                  <a:lnTo>
                    <a:pt x="1" y="201"/>
                  </a:lnTo>
                  <a:lnTo>
                    <a:pt x="452" y="903"/>
                  </a:lnTo>
                  <a:lnTo>
                    <a:pt x="752" y="702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5" name="Google Shape;1667;p37">
              <a:extLst>
                <a:ext uri="{FF2B5EF4-FFF2-40B4-BE49-F238E27FC236}">
                  <a16:creationId xmlns:a16="http://schemas.microsoft.com/office/drawing/2014/main" id="{6AB546D6-9890-BA2C-1FE4-05E50E7DA938}"/>
                </a:ext>
              </a:extLst>
            </p:cNvPr>
            <p:cNvSpPr/>
            <p:nvPr/>
          </p:nvSpPr>
          <p:spPr>
            <a:xfrm>
              <a:off x="7228019" y="2722189"/>
              <a:ext cx="72166" cy="86639"/>
            </a:xfrm>
            <a:custGeom>
              <a:avLst/>
              <a:gdLst/>
              <a:ahLst/>
              <a:cxnLst/>
              <a:rect l="l" t="t" r="r" b="b"/>
              <a:pathLst>
                <a:path w="753" h="904" extrusionOk="0">
                  <a:moveTo>
                    <a:pt x="302" y="1"/>
                  </a:moveTo>
                  <a:lnTo>
                    <a:pt x="1" y="201"/>
                  </a:lnTo>
                  <a:lnTo>
                    <a:pt x="452" y="903"/>
                  </a:lnTo>
                  <a:lnTo>
                    <a:pt x="753" y="703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6" name="Google Shape;1668;p37">
              <a:extLst>
                <a:ext uri="{FF2B5EF4-FFF2-40B4-BE49-F238E27FC236}">
                  <a16:creationId xmlns:a16="http://schemas.microsoft.com/office/drawing/2014/main" id="{C44E971B-58F4-50EC-D2EB-8C6D1E897CA3}"/>
                </a:ext>
              </a:extLst>
            </p:cNvPr>
            <p:cNvSpPr/>
            <p:nvPr/>
          </p:nvSpPr>
          <p:spPr>
            <a:xfrm>
              <a:off x="7165628" y="2621366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01" y="0"/>
                  </a:moveTo>
                  <a:lnTo>
                    <a:pt x="0" y="201"/>
                  </a:lnTo>
                  <a:lnTo>
                    <a:pt x="426" y="903"/>
                  </a:lnTo>
                  <a:lnTo>
                    <a:pt x="752" y="702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7" name="Google Shape;1669;p37">
              <a:extLst>
                <a:ext uri="{FF2B5EF4-FFF2-40B4-BE49-F238E27FC236}">
                  <a16:creationId xmlns:a16="http://schemas.microsoft.com/office/drawing/2014/main" id="{C47122DE-0F35-2230-E406-53900302A0AD}"/>
                </a:ext>
              </a:extLst>
            </p:cNvPr>
            <p:cNvSpPr/>
            <p:nvPr/>
          </p:nvSpPr>
          <p:spPr>
            <a:xfrm>
              <a:off x="7103141" y="2520447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01" y="1"/>
                  </a:moveTo>
                  <a:lnTo>
                    <a:pt x="1" y="201"/>
                  </a:lnTo>
                  <a:lnTo>
                    <a:pt x="427" y="903"/>
                  </a:lnTo>
                  <a:lnTo>
                    <a:pt x="752" y="702"/>
                  </a:lnTo>
                  <a:lnTo>
                    <a:pt x="301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8" name="Google Shape;1670;p37">
              <a:extLst>
                <a:ext uri="{FF2B5EF4-FFF2-40B4-BE49-F238E27FC236}">
                  <a16:creationId xmlns:a16="http://schemas.microsoft.com/office/drawing/2014/main" id="{B05FFEF8-38C7-C8D3-F7EE-2EE4B77F2B01}"/>
                </a:ext>
              </a:extLst>
            </p:cNvPr>
            <p:cNvSpPr/>
            <p:nvPr/>
          </p:nvSpPr>
          <p:spPr>
            <a:xfrm>
              <a:off x="7040654" y="2419624"/>
              <a:ext cx="69770" cy="86544"/>
            </a:xfrm>
            <a:custGeom>
              <a:avLst/>
              <a:gdLst/>
              <a:ahLst/>
              <a:cxnLst/>
              <a:rect l="l" t="t" r="r" b="b"/>
              <a:pathLst>
                <a:path w="728" h="903" extrusionOk="0">
                  <a:moveTo>
                    <a:pt x="302" y="0"/>
                  </a:moveTo>
                  <a:lnTo>
                    <a:pt x="1" y="201"/>
                  </a:lnTo>
                  <a:lnTo>
                    <a:pt x="427" y="902"/>
                  </a:lnTo>
                  <a:lnTo>
                    <a:pt x="728" y="70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49" name="Google Shape;1671;p37">
              <a:extLst>
                <a:ext uri="{FF2B5EF4-FFF2-40B4-BE49-F238E27FC236}">
                  <a16:creationId xmlns:a16="http://schemas.microsoft.com/office/drawing/2014/main" id="{41FC9D44-409B-6EE3-3BB0-C57C720A569A}"/>
                </a:ext>
              </a:extLst>
            </p:cNvPr>
            <p:cNvSpPr/>
            <p:nvPr/>
          </p:nvSpPr>
          <p:spPr>
            <a:xfrm>
              <a:off x="6975867" y="2318705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26" y="0"/>
                  </a:moveTo>
                  <a:lnTo>
                    <a:pt x="0" y="201"/>
                  </a:lnTo>
                  <a:lnTo>
                    <a:pt x="451" y="903"/>
                  </a:lnTo>
                  <a:lnTo>
                    <a:pt x="752" y="70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0" name="Google Shape;1672;p37">
              <a:extLst>
                <a:ext uri="{FF2B5EF4-FFF2-40B4-BE49-F238E27FC236}">
                  <a16:creationId xmlns:a16="http://schemas.microsoft.com/office/drawing/2014/main" id="{7E30A435-D94B-F9BB-6E88-50DF29B9050F}"/>
                </a:ext>
              </a:extLst>
            </p:cNvPr>
            <p:cNvSpPr/>
            <p:nvPr/>
          </p:nvSpPr>
          <p:spPr>
            <a:xfrm>
              <a:off x="6913380" y="2217787"/>
              <a:ext cx="72166" cy="86639"/>
            </a:xfrm>
            <a:custGeom>
              <a:avLst/>
              <a:gdLst/>
              <a:ahLst/>
              <a:cxnLst/>
              <a:rect l="l" t="t" r="r" b="b"/>
              <a:pathLst>
                <a:path w="753" h="904" extrusionOk="0">
                  <a:moveTo>
                    <a:pt x="326" y="1"/>
                  </a:moveTo>
                  <a:lnTo>
                    <a:pt x="1" y="201"/>
                  </a:lnTo>
                  <a:lnTo>
                    <a:pt x="452" y="903"/>
                  </a:lnTo>
                  <a:lnTo>
                    <a:pt x="753" y="703"/>
                  </a:lnTo>
                  <a:lnTo>
                    <a:pt x="326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1" name="Google Shape;1673;p37">
              <a:extLst>
                <a:ext uri="{FF2B5EF4-FFF2-40B4-BE49-F238E27FC236}">
                  <a16:creationId xmlns:a16="http://schemas.microsoft.com/office/drawing/2014/main" id="{DFF5BFA6-4607-2F46-1BBD-E8CD19C23222}"/>
                </a:ext>
              </a:extLst>
            </p:cNvPr>
            <p:cNvSpPr/>
            <p:nvPr/>
          </p:nvSpPr>
          <p:spPr>
            <a:xfrm>
              <a:off x="6850989" y="2116964"/>
              <a:ext cx="72070" cy="86544"/>
            </a:xfrm>
            <a:custGeom>
              <a:avLst/>
              <a:gdLst/>
              <a:ahLst/>
              <a:cxnLst/>
              <a:rect l="l" t="t" r="r" b="b"/>
              <a:pathLst>
                <a:path w="752" h="903" extrusionOk="0">
                  <a:moveTo>
                    <a:pt x="301" y="0"/>
                  </a:moveTo>
                  <a:lnTo>
                    <a:pt x="0" y="201"/>
                  </a:lnTo>
                  <a:lnTo>
                    <a:pt x="451" y="902"/>
                  </a:lnTo>
                  <a:lnTo>
                    <a:pt x="752" y="702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2" name="Google Shape;1674;p37">
              <a:extLst>
                <a:ext uri="{FF2B5EF4-FFF2-40B4-BE49-F238E27FC236}">
                  <a16:creationId xmlns:a16="http://schemas.microsoft.com/office/drawing/2014/main" id="{6412C3F5-348A-B654-9CF9-7E02CB525BB5}"/>
                </a:ext>
              </a:extLst>
            </p:cNvPr>
            <p:cNvSpPr/>
            <p:nvPr/>
          </p:nvSpPr>
          <p:spPr>
            <a:xfrm>
              <a:off x="6788502" y="2016045"/>
              <a:ext cx="72166" cy="86544"/>
            </a:xfrm>
            <a:custGeom>
              <a:avLst/>
              <a:gdLst/>
              <a:ahLst/>
              <a:cxnLst/>
              <a:rect l="l" t="t" r="r" b="b"/>
              <a:pathLst>
                <a:path w="753" h="903" extrusionOk="0">
                  <a:moveTo>
                    <a:pt x="301" y="0"/>
                  </a:moveTo>
                  <a:lnTo>
                    <a:pt x="0" y="201"/>
                  </a:lnTo>
                  <a:lnTo>
                    <a:pt x="426" y="903"/>
                  </a:lnTo>
                  <a:lnTo>
                    <a:pt x="752" y="702"/>
                  </a:lnTo>
                  <a:lnTo>
                    <a:pt x="301" y="0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3" name="Google Shape;1675;p37">
              <a:extLst>
                <a:ext uri="{FF2B5EF4-FFF2-40B4-BE49-F238E27FC236}">
                  <a16:creationId xmlns:a16="http://schemas.microsoft.com/office/drawing/2014/main" id="{BB61C9E8-F4EB-1309-787F-F6C9414C5624}"/>
                </a:ext>
              </a:extLst>
            </p:cNvPr>
            <p:cNvSpPr/>
            <p:nvPr/>
          </p:nvSpPr>
          <p:spPr>
            <a:xfrm>
              <a:off x="6726015" y="1915126"/>
              <a:ext cx="72166" cy="86639"/>
            </a:xfrm>
            <a:custGeom>
              <a:avLst/>
              <a:gdLst/>
              <a:ahLst/>
              <a:cxnLst/>
              <a:rect l="l" t="t" r="r" b="b"/>
              <a:pathLst>
                <a:path w="753" h="904" extrusionOk="0">
                  <a:moveTo>
                    <a:pt x="302" y="1"/>
                  </a:moveTo>
                  <a:lnTo>
                    <a:pt x="1" y="201"/>
                  </a:lnTo>
                  <a:lnTo>
                    <a:pt x="427" y="903"/>
                  </a:lnTo>
                  <a:lnTo>
                    <a:pt x="753" y="703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rgbClr val="394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4" name="Google Shape;1676;p37">
              <a:extLst>
                <a:ext uri="{FF2B5EF4-FFF2-40B4-BE49-F238E27FC236}">
                  <a16:creationId xmlns:a16="http://schemas.microsoft.com/office/drawing/2014/main" id="{7A5E20A3-97FE-BE6B-2765-91CF0543C79D}"/>
                </a:ext>
              </a:extLst>
            </p:cNvPr>
            <p:cNvSpPr/>
            <p:nvPr/>
          </p:nvSpPr>
          <p:spPr>
            <a:xfrm>
              <a:off x="5611505" y="1437175"/>
              <a:ext cx="2846470" cy="2394850"/>
            </a:xfrm>
            <a:custGeom>
              <a:avLst/>
              <a:gdLst/>
              <a:ahLst/>
              <a:cxnLst/>
              <a:rect l="l" t="t" r="r" b="b"/>
              <a:pathLst>
                <a:path w="29701" h="24988" extrusionOk="0">
                  <a:moveTo>
                    <a:pt x="14863" y="0"/>
                  </a:moveTo>
                  <a:lnTo>
                    <a:pt x="1" y="24988"/>
                  </a:lnTo>
                  <a:lnTo>
                    <a:pt x="29700" y="24988"/>
                  </a:lnTo>
                  <a:lnTo>
                    <a:pt x="1486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5" name="Google Shape;1677;p37">
              <a:extLst>
                <a:ext uri="{FF2B5EF4-FFF2-40B4-BE49-F238E27FC236}">
                  <a16:creationId xmlns:a16="http://schemas.microsoft.com/office/drawing/2014/main" id="{EFB917AE-CA14-907A-36D5-4E2BAE3458FE}"/>
                </a:ext>
              </a:extLst>
            </p:cNvPr>
            <p:cNvSpPr/>
            <p:nvPr/>
          </p:nvSpPr>
          <p:spPr>
            <a:xfrm>
              <a:off x="5611505" y="3137748"/>
              <a:ext cx="2846470" cy="694265"/>
            </a:xfrm>
            <a:custGeom>
              <a:avLst/>
              <a:gdLst/>
              <a:ahLst/>
              <a:cxnLst/>
              <a:rect l="l" t="t" r="r" b="b"/>
              <a:pathLst>
                <a:path w="29701" h="7244" extrusionOk="0">
                  <a:moveTo>
                    <a:pt x="4311" y="1"/>
                  </a:moveTo>
                  <a:lnTo>
                    <a:pt x="1" y="7244"/>
                  </a:lnTo>
                  <a:lnTo>
                    <a:pt x="29700" y="7244"/>
                  </a:lnTo>
                  <a:lnTo>
                    <a:pt x="253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6" name="Google Shape;1678;p37">
              <a:extLst>
                <a:ext uri="{FF2B5EF4-FFF2-40B4-BE49-F238E27FC236}">
                  <a16:creationId xmlns:a16="http://schemas.microsoft.com/office/drawing/2014/main" id="{D93697D2-3939-983F-B9AF-A12C8F0DC262}"/>
                </a:ext>
              </a:extLst>
            </p:cNvPr>
            <p:cNvSpPr/>
            <p:nvPr/>
          </p:nvSpPr>
          <p:spPr>
            <a:xfrm>
              <a:off x="6420960" y="1437175"/>
              <a:ext cx="1229883" cy="1035360"/>
            </a:xfrm>
            <a:custGeom>
              <a:avLst/>
              <a:gdLst/>
              <a:ahLst/>
              <a:cxnLst/>
              <a:rect l="l" t="t" r="r" b="b"/>
              <a:pathLst>
                <a:path w="12833" h="10803" extrusionOk="0">
                  <a:moveTo>
                    <a:pt x="6417" y="0"/>
                  </a:moveTo>
                  <a:lnTo>
                    <a:pt x="1" y="10802"/>
                  </a:lnTo>
                  <a:lnTo>
                    <a:pt x="12833" y="10802"/>
                  </a:lnTo>
                  <a:lnTo>
                    <a:pt x="641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7" name="Google Shape;1679;p37">
              <a:extLst>
                <a:ext uri="{FF2B5EF4-FFF2-40B4-BE49-F238E27FC236}">
                  <a16:creationId xmlns:a16="http://schemas.microsoft.com/office/drawing/2014/main" id="{9C860788-AE9F-F16E-AE82-4760AECFC467}"/>
                </a:ext>
              </a:extLst>
            </p:cNvPr>
            <p:cNvSpPr/>
            <p:nvPr/>
          </p:nvSpPr>
          <p:spPr>
            <a:xfrm>
              <a:off x="6420960" y="2102492"/>
              <a:ext cx="1229883" cy="370038"/>
            </a:xfrm>
            <a:custGeom>
              <a:avLst/>
              <a:gdLst/>
              <a:ahLst/>
              <a:cxnLst/>
              <a:rect l="l" t="t" r="r" b="b"/>
              <a:pathLst>
                <a:path w="12833" h="3861" extrusionOk="0">
                  <a:moveTo>
                    <a:pt x="2281" y="1"/>
                  </a:moveTo>
                  <a:lnTo>
                    <a:pt x="1" y="3860"/>
                  </a:lnTo>
                  <a:lnTo>
                    <a:pt x="12833" y="3860"/>
                  </a:lnTo>
                  <a:lnTo>
                    <a:pt x="1052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8" name="Google Shape;1680;p37">
              <a:extLst>
                <a:ext uri="{FF2B5EF4-FFF2-40B4-BE49-F238E27FC236}">
                  <a16:creationId xmlns:a16="http://schemas.microsoft.com/office/drawing/2014/main" id="{FFB97124-396B-FFC5-BD45-22F28E76571B}"/>
                </a:ext>
              </a:extLst>
            </p:cNvPr>
            <p:cNvSpPr/>
            <p:nvPr/>
          </p:nvSpPr>
          <p:spPr>
            <a:xfrm>
              <a:off x="7569110" y="1915126"/>
              <a:ext cx="161007" cy="158615"/>
            </a:xfrm>
            <a:custGeom>
              <a:avLst/>
              <a:gdLst/>
              <a:ahLst/>
              <a:cxnLst/>
              <a:rect l="l" t="t" r="r" b="b"/>
              <a:pathLst>
                <a:path w="1680" h="1655" extrusionOk="0">
                  <a:moveTo>
                    <a:pt x="302" y="1"/>
                  </a:moveTo>
                  <a:lnTo>
                    <a:pt x="1" y="277"/>
                  </a:lnTo>
                  <a:lnTo>
                    <a:pt x="1379" y="1655"/>
                  </a:lnTo>
                  <a:lnTo>
                    <a:pt x="1680" y="1354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9" name="Google Shape;1681;p37">
              <a:extLst>
                <a:ext uri="{FF2B5EF4-FFF2-40B4-BE49-F238E27FC236}">
                  <a16:creationId xmlns:a16="http://schemas.microsoft.com/office/drawing/2014/main" id="{6964A279-6CFB-A9D3-0F63-97E20CD51E06}"/>
                </a:ext>
              </a:extLst>
            </p:cNvPr>
            <p:cNvSpPr/>
            <p:nvPr/>
          </p:nvSpPr>
          <p:spPr>
            <a:xfrm>
              <a:off x="7571506" y="1915126"/>
              <a:ext cx="156215" cy="158615"/>
            </a:xfrm>
            <a:custGeom>
              <a:avLst/>
              <a:gdLst/>
              <a:ahLst/>
              <a:cxnLst/>
              <a:rect l="l" t="t" r="r" b="b"/>
              <a:pathLst>
                <a:path w="1630" h="1655" extrusionOk="0">
                  <a:moveTo>
                    <a:pt x="1354" y="1"/>
                  </a:moveTo>
                  <a:lnTo>
                    <a:pt x="1" y="1354"/>
                  </a:lnTo>
                  <a:lnTo>
                    <a:pt x="277" y="1655"/>
                  </a:lnTo>
                  <a:lnTo>
                    <a:pt x="1630" y="277"/>
                  </a:lnTo>
                  <a:lnTo>
                    <a:pt x="135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0" name="Google Shape;1682;p37">
              <a:extLst>
                <a:ext uri="{FF2B5EF4-FFF2-40B4-BE49-F238E27FC236}">
                  <a16:creationId xmlns:a16="http://schemas.microsoft.com/office/drawing/2014/main" id="{6156F753-AB0F-1D56-9429-11624940AA46}"/>
                </a:ext>
              </a:extLst>
            </p:cNvPr>
            <p:cNvSpPr/>
            <p:nvPr/>
          </p:nvSpPr>
          <p:spPr>
            <a:xfrm>
              <a:off x="5882921" y="2025629"/>
              <a:ext cx="187458" cy="187463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978" y="427"/>
                  </a:moveTo>
                  <a:cubicBezTo>
                    <a:pt x="1279" y="427"/>
                    <a:pt x="1530" y="677"/>
                    <a:pt x="1530" y="978"/>
                  </a:cubicBezTo>
                  <a:cubicBezTo>
                    <a:pt x="1530" y="1279"/>
                    <a:pt x="1279" y="1530"/>
                    <a:pt x="978" y="1530"/>
                  </a:cubicBezTo>
                  <a:cubicBezTo>
                    <a:pt x="652" y="1530"/>
                    <a:pt x="402" y="1279"/>
                    <a:pt x="402" y="978"/>
                  </a:cubicBezTo>
                  <a:cubicBezTo>
                    <a:pt x="402" y="677"/>
                    <a:pt x="652" y="427"/>
                    <a:pt x="978" y="427"/>
                  </a:cubicBezTo>
                  <a:close/>
                  <a:moveTo>
                    <a:pt x="978" y="1"/>
                  </a:moveTo>
                  <a:cubicBezTo>
                    <a:pt x="427" y="1"/>
                    <a:pt x="1" y="452"/>
                    <a:pt x="1" y="978"/>
                  </a:cubicBezTo>
                  <a:cubicBezTo>
                    <a:pt x="1" y="1505"/>
                    <a:pt x="427" y="1956"/>
                    <a:pt x="978" y="1956"/>
                  </a:cubicBezTo>
                  <a:cubicBezTo>
                    <a:pt x="1504" y="1956"/>
                    <a:pt x="1956" y="1505"/>
                    <a:pt x="1956" y="978"/>
                  </a:cubicBezTo>
                  <a:cubicBezTo>
                    <a:pt x="1956" y="452"/>
                    <a:pt x="1504" y="1"/>
                    <a:pt x="978" y="1"/>
                  </a:cubicBezTo>
                  <a:close/>
                </a:path>
              </a:pathLst>
            </a:custGeom>
            <a:solidFill>
              <a:srgbClr val="6186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1" name="Google Shape;1683;p37">
              <a:extLst>
                <a:ext uri="{FF2B5EF4-FFF2-40B4-BE49-F238E27FC236}">
                  <a16:creationId xmlns:a16="http://schemas.microsoft.com/office/drawing/2014/main" id="{5DCF3C6E-E8AD-823F-CC70-80D87328DA66}"/>
                </a:ext>
              </a:extLst>
            </p:cNvPr>
            <p:cNvSpPr/>
            <p:nvPr/>
          </p:nvSpPr>
          <p:spPr>
            <a:xfrm>
              <a:off x="5882921" y="2025629"/>
              <a:ext cx="187458" cy="187463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978" y="427"/>
                  </a:moveTo>
                  <a:cubicBezTo>
                    <a:pt x="1279" y="427"/>
                    <a:pt x="1530" y="677"/>
                    <a:pt x="1530" y="978"/>
                  </a:cubicBezTo>
                  <a:cubicBezTo>
                    <a:pt x="1530" y="1279"/>
                    <a:pt x="1279" y="1530"/>
                    <a:pt x="978" y="1530"/>
                  </a:cubicBezTo>
                  <a:cubicBezTo>
                    <a:pt x="652" y="1530"/>
                    <a:pt x="402" y="1279"/>
                    <a:pt x="402" y="978"/>
                  </a:cubicBezTo>
                  <a:cubicBezTo>
                    <a:pt x="402" y="677"/>
                    <a:pt x="652" y="427"/>
                    <a:pt x="978" y="427"/>
                  </a:cubicBezTo>
                  <a:close/>
                  <a:moveTo>
                    <a:pt x="978" y="1"/>
                  </a:moveTo>
                  <a:cubicBezTo>
                    <a:pt x="427" y="1"/>
                    <a:pt x="1" y="452"/>
                    <a:pt x="1" y="978"/>
                  </a:cubicBezTo>
                  <a:cubicBezTo>
                    <a:pt x="1" y="1505"/>
                    <a:pt x="427" y="1956"/>
                    <a:pt x="978" y="1956"/>
                  </a:cubicBezTo>
                  <a:cubicBezTo>
                    <a:pt x="1504" y="1956"/>
                    <a:pt x="1956" y="1505"/>
                    <a:pt x="1956" y="978"/>
                  </a:cubicBezTo>
                  <a:cubicBezTo>
                    <a:pt x="1956" y="452"/>
                    <a:pt x="1504" y="1"/>
                    <a:pt x="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2" name="Google Shape;1684;p37">
              <a:extLst>
                <a:ext uri="{FF2B5EF4-FFF2-40B4-BE49-F238E27FC236}">
                  <a16:creationId xmlns:a16="http://schemas.microsoft.com/office/drawing/2014/main" id="{0FDF06B9-BAEA-01A5-1B15-240221F3E22E}"/>
                </a:ext>
              </a:extLst>
            </p:cNvPr>
            <p:cNvSpPr/>
            <p:nvPr/>
          </p:nvSpPr>
          <p:spPr>
            <a:xfrm>
              <a:off x="8371377" y="2539711"/>
              <a:ext cx="36131" cy="52904"/>
            </a:xfrm>
            <a:custGeom>
              <a:avLst/>
              <a:gdLst/>
              <a:ahLst/>
              <a:cxnLst/>
              <a:rect l="l" t="t" r="r" b="b"/>
              <a:pathLst>
                <a:path w="377" h="552" extrusionOk="0">
                  <a:moveTo>
                    <a:pt x="1" y="0"/>
                  </a:moveTo>
                  <a:lnTo>
                    <a:pt x="1" y="552"/>
                  </a:lnTo>
                  <a:lnTo>
                    <a:pt x="377" y="552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3" name="Google Shape;1685;p37">
              <a:extLst>
                <a:ext uri="{FF2B5EF4-FFF2-40B4-BE49-F238E27FC236}">
                  <a16:creationId xmlns:a16="http://schemas.microsoft.com/office/drawing/2014/main" id="{216382AD-6439-D0AF-3549-7F9AFD6A13E6}"/>
                </a:ext>
              </a:extLst>
            </p:cNvPr>
            <p:cNvSpPr/>
            <p:nvPr/>
          </p:nvSpPr>
          <p:spPr>
            <a:xfrm>
              <a:off x="8371377" y="2616574"/>
              <a:ext cx="36131" cy="52904"/>
            </a:xfrm>
            <a:custGeom>
              <a:avLst/>
              <a:gdLst/>
              <a:ahLst/>
              <a:cxnLst/>
              <a:rect l="l" t="t" r="r" b="b"/>
              <a:pathLst>
                <a:path w="377" h="552" extrusionOk="0">
                  <a:moveTo>
                    <a:pt x="1" y="0"/>
                  </a:moveTo>
                  <a:lnTo>
                    <a:pt x="1" y="552"/>
                  </a:lnTo>
                  <a:lnTo>
                    <a:pt x="377" y="552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4" name="Google Shape;1686;p37">
              <a:extLst>
                <a:ext uri="{FF2B5EF4-FFF2-40B4-BE49-F238E27FC236}">
                  <a16:creationId xmlns:a16="http://schemas.microsoft.com/office/drawing/2014/main" id="{666AF75B-78E0-07F9-7AED-DE14E7A6872B}"/>
                </a:ext>
              </a:extLst>
            </p:cNvPr>
            <p:cNvSpPr/>
            <p:nvPr/>
          </p:nvSpPr>
          <p:spPr>
            <a:xfrm>
              <a:off x="8371377" y="2693437"/>
              <a:ext cx="36131" cy="52904"/>
            </a:xfrm>
            <a:custGeom>
              <a:avLst/>
              <a:gdLst/>
              <a:ahLst/>
              <a:cxnLst/>
              <a:rect l="l" t="t" r="r" b="b"/>
              <a:pathLst>
                <a:path w="377" h="552" extrusionOk="0">
                  <a:moveTo>
                    <a:pt x="1" y="0"/>
                  </a:moveTo>
                  <a:lnTo>
                    <a:pt x="1" y="552"/>
                  </a:lnTo>
                  <a:lnTo>
                    <a:pt x="377" y="552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5" name="Google Shape;1687;p37">
              <a:extLst>
                <a:ext uri="{FF2B5EF4-FFF2-40B4-BE49-F238E27FC236}">
                  <a16:creationId xmlns:a16="http://schemas.microsoft.com/office/drawing/2014/main" id="{97A1B5A6-9DCD-7D84-401C-84D9212191B5}"/>
                </a:ext>
              </a:extLst>
            </p:cNvPr>
            <p:cNvSpPr/>
            <p:nvPr/>
          </p:nvSpPr>
          <p:spPr>
            <a:xfrm>
              <a:off x="8371377" y="2770300"/>
              <a:ext cx="36131" cy="50508"/>
            </a:xfrm>
            <a:custGeom>
              <a:avLst/>
              <a:gdLst/>
              <a:ahLst/>
              <a:cxnLst/>
              <a:rect l="l" t="t" r="r" b="b"/>
              <a:pathLst>
                <a:path w="377" h="527" extrusionOk="0">
                  <a:moveTo>
                    <a:pt x="1" y="0"/>
                  </a:moveTo>
                  <a:lnTo>
                    <a:pt x="1" y="527"/>
                  </a:lnTo>
                  <a:lnTo>
                    <a:pt x="377" y="527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6" name="Google Shape;1688;p37">
              <a:extLst>
                <a:ext uri="{FF2B5EF4-FFF2-40B4-BE49-F238E27FC236}">
                  <a16:creationId xmlns:a16="http://schemas.microsoft.com/office/drawing/2014/main" id="{2F3E3ED1-42F2-C3AE-23A3-D31747D2F539}"/>
                </a:ext>
              </a:extLst>
            </p:cNvPr>
            <p:cNvSpPr/>
            <p:nvPr/>
          </p:nvSpPr>
          <p:spPr>
            <a:xfrm>
              <a:off x="8371377" y="2847163"/>
              <a:ext cx="36131" cy="50508"/>
            </a:xfrm>
            <a:custGeom>
              <a:avLst/>
              <a:gdLst/>
              <a:ahLst/>
              <a:cxnLst/>
              <a:rect l="l" t="t" r="r" b="b"/>
              <a:pathLst>
                <a:path w="377" h="527" extrusionOk="0">
                  <a:moveTo>
                    <a:pt x="1" y="0"/>
                  </a:moveTo>
                  <a:lnTo>
                    <a:pt x="1" y="527"/>
                  </a:lnTo>
                  <a:lnTo>
                    <a:pt x="377" y="527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7" name="Google Shape;1689;p37">
              <a:extLst>
                <a:ext uri="{FF2B5EF4-FFF2-40B4-BE49-F238E27FC236}">
                  <a16:creationId xmlns:a16="http://schemas.microsoft.com/office/drawing/2014/main" id="{3D9256E9-1531-3892-1941-E6448A7B0C61}"/>
                </a:ext>
              </a:extLst>
            </p:cNvPr>
            <p:cNvSpPr/>
            <p:nvPr/>
          </p:nvSpPr>
          <p:spPr>
            <a:xfrm>
              <a:off x="8371377" y="2924027"/>
              <a:ext cx="36131" cy="50508"/>
            </a:xfrm>
            <a:custGeom>
              <a:avLst/>
              <a:gdLst/>
              <a:ahLst/>
              <a:cxnLst/>
              <a:rect l="l" t="t" r="r" b="b"/>
              <a:pathLst>
                <a:path w="377" h="527" extrusionOk="0">
                  <a:moveTo>
                    <a:pt x="1" y="0"/>
                  </a:moveTo>
                  <a:lnTo>
                    <a:pt x="1" y="527"/>
                  </a:lnTo>
                  <a:lnTo>
                    <a:pt x="377" y="527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8" name="Google Shape;1690;p37">
              <a:extLst>
                <a:ext uri="{FF2B5EF4-FFF2-40B4-BE49-F238E27FC236}">
                  <a16:creationId xmlns:a16="http://schemas.microsoft.com/office/drawing/2014/main" id="{5BE914E3-9AE7-22AC-B260-FCDC270B72E9}"/>
                </a:ext>
              </a:extLst>
            </p:cNvPr>
            <p:cNvSpPr/>
            <p:nvPr/>
          </p:nvSpPr>
          <p:spPr>
            <a:xfrm>
              <a:off x="8371377" y="3000890"/>
              <a:ext cx="36131" cy="50508"/>
            </a:xfrm>
            <a:custGeom>
              <a:avLst/>
              <a:gdLst/>
              <a:ahLst/>
              <a:cxnLst/>
              <a:rect l="l" t="t" r="r" b="b"/>
              <a:pathLst>
                <a:path w="377" h="527" extrusionOk="0">
                  <a:moveTo>
                    <a:pt x="1" y="0"/>
                  </a:moveTo>
                  <a:lnTo>
                    <a:pt x="1" y="527"/>
                  </a:lnTo>
                  <a:lnTo>
                    <a:pt x="377" y="527"/>
                  </a:lnTo>
                  <a:lnTo>
                    <a:pt x="37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9" name="Google Shape;1691;p37">
              <a:extLst>
                <a:ext uri="{FF2B5EF4-FFF2-40B4-BE49-F238E27FC236}">
                  <a16:creationId xmlns:a16="http://schemas.microsoft.com/office/drawing/2014/main" id="{6A895B12-3577-4581-DDD1-A60184218239}"/>
                </a:ext>
              </a:extLst>
            </p:cNvPr>
            <p:cNvSpPr/>
            <p:nvPr/>
          </p:nvSpPr>
          <p:spPr>
            <a:xfrm>
              <a:off x="7297694" y="2743849"/>
              <a:ext cx="795164" cy="129767"/>
            </a:xfrm>
            <a:custGeom>
              <a:avLst/>
              <a:gdLst/>
              <a:ahLst/>
              <a:cxnLst/>
              <a:rect l="l" t="t" r="r" b="b"/>
              <a:pathLst>
                <a:path w="8297" h="1354" extrusionOk="0">
                  <a:moveTo>
                    <a:pt x="176" y="1"/>
                  </a:moveTo>
                  <a:lnTo>
                    <a:pt x="1" y="176"/>
                  </a:lnTo>
                  <a:lnTo>
                    <a:pt x="677" y="928"/>
                  </a:lnTo>
                  <a:cubicBezTo>
                    <a:pt x="826" y="1117"/>
                    <a:pt x="1047" y="1211"/>
                    <a:pt x="1270" y="1211"/>
                  </a:cubicBezTo>
                  <a:cubicBezTo>
                    <a:pt x="1462" y="1211"/>
                    <a:pt x="1655" y="1142"/>
                    <a:pt x="1805" y="1003"/>
                  </a:cubicBezTo>
                  <a:lnTo>
                    <a:pt x="2407" y="477"/>
                  </a:lnTo>
                  <a:cubicBezTo>
                    <a:pt x="2532" y="376"/>
                    <a:pt x="2682" y="326"/>
                    <a:pt x="2833" y="326"/>
                  </a:cubicBezTo>
                  <a:cubicBezTo>
                    <a:pt x="2983" y="351"/>
                    <a:pt x="3108" y="402"/>
                    <a:pt x="3209" y="527"/>
                  </a:cubicBezTo>
                  <a:lnTo>
                    <a:pt x="3660" y="1028"/>
                  </a:lnTo>
                  <a:cubicBezTo>
                    <a:pt x="3785" y="1204"/>
                    <a:pt x="3986" y="1304"/>
                    <a:pt x="4211" y="1304"/>
                  </a:cubicBezTo>
                  <a:cubicBezTo>
                    <a:pt x="4237" y="1307"/>
                    <a:pt x="4263" y="1309"/>
                    <a:pt x="4289" y="1309"/>
                  </a:cubicBezTo>
                  <a:cubicBezTo>
                    <a:pt x="4468" y="1309"/>
                    <a:pt x="4656" y="1235"/>
                    <a:pt x="4788" y="1103"/>
                  </a:cubicBezTo>
                  <a:lnTo>
                    <a:pt x="5339" y="627"/>
                  </a:lnTo>
                  <a:cubicBezTo>
                    <a:pt x="5423" y="523"/>
                    <a:pt x="5541" y="470"/>
                    <a:pt x="5680" y="470"/>
                  </a:cubicBezTo>
                  <a:cubicBezTo>
                    <a:pt x="5707" y="470"/>
                    <a:pt x="5736" y="473"/>
                    <a:pt x="5765" y="477"/>
                  </a:cubicBezTo>
                  <a:cubicBezTo>
                    <a:pt x="5916" y="502"/>
                    <a:pt x="6041" y="577"/>
                    <a:pt x="6141" y="677"/>
                  </a:cubicBezTo>
                  <a:lnTo>
                    <a:pt x="6417" y="1028"/>
                  </a:lnTo>
                  <a:cubicBezTo>
                    <a:pt x="6567" y="1229"/>
                    <a:pt x="6768" y="1329"/>
                    <a:pt x="7018" y="1354"/>
                  </a:cubicBezTo>
                  <a:cubicBezTo>
                    <a:pt x="7244" y="1354"/>
                    <a:pt x="7469" y="1254"/>
                    <a:pt x="7645" y="1078"/>
                  </a:cubicBezTo>
                  <a:lnTo>
                    <a:pt x="8296" y="376"/>
                  </a:lnTo>
                  <a:lnTo>
                    <a:pt x="8121" y="226"/>
                  </a:lnTo>
                  <a:lnTo>
                    <a:pt x="7444" y="928"/>
                  </a:lnTo>
                  <a:cubicBezTo>
                    <a:pt x="7344" y="1053"/>
                    <a:pt x="7194" y="1103"/>
                    <a:pt x="7018" y="1103"/>
                  </a:cubicBezTo>
                  <a:cubicBezTo>
                    <a:pt x="6868" y="1103"/>
                    <a:pt x="6718" y="1028"/>
                    <a:pt x="6617" y="878"/>
                  </a:cubicBezTo>
                  <a:lnTo>
                    <a:pt x="6342" y="527"/>
                  </a:lnTo>
                  <a:cubicBezTo>
                    <a:pt x="6191" y="376"/>
                    <a:pt x="5991" y="251"/>
                    <a:pt x="5765" y="226"/>
                  </a:cubicBezTo>
                  <a:cubicBezTo>
                    <a:pt x="5565" y="226"/>
                    <a:pt x="5339" y="301"/>
                    <a:pt x="5164" y="427"/>
                  </a:cubicBezTo>
                  <a:lnTo>
                    <a:pt x="4637" y="928"/>
                  </a:lnTo>
                  <a:cubicBezTo>
                    <a:pt x="4512" y="1028"/>
                    <a:pt x="4362" y="1078"/>
                    <a:pt x="4211" y="1078"/>
                  </a:cubicBezTo>
                  <a:cubicBezTo>
                    <a:pt x="4061" y="1053"/>
                    <a:pt x="3936" y="1003"/>
                    <a:pt x="3835" y="878"/>
                  </a:cubicBezTo>
                  <a:lnTo>
                    <a:pt x="3384" y="351"/>
                  </a:lnTo>
                  <a:cubicBezTo>
                    <a:pt x="3259" y="201"/>
                    <a:pt x="3058" y="101"/>
                    <a:pt x="2833" y="101"/>
                  </a:cubicBezTo>
                  <a:cubicBezTo>
                    <a:pt x="2807" y="98"/>
                    <a:pt x="2781" y="96"/>
                    <a:pt x="2755" y="96"/>
                  </a:cubicBezTo>
                  <a:cubicBezTo>
                    <a:pt x="2581" y="96"/>
                    <a:pt x="2409" y="167"/>
                    <a:pt x="2256" y="276"/>
                  </a:cubicBezTo>
                  <a:lnTo>
                    <a:pt x="1630" y="828"/>
                  </a:lnTo>
                  <a:cubicBezTo>
                    <a:pt x="1527" y="919"/>
                    <a:pt x="1398" y="964"/>
                    <a:pt x="1269" y="964"/>
                  </a:cubicBezTo>
                  <a:cubicBezTo>
                    <a:pt x="1115" y="964"/>
                    <a:pt x="962" y="900"/>
                    <a:pt x="853" y="777"/>
                  </a:cubicBezTo>
                  <a:lnTo>
                    <a:pt x="17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0" name="Google Shape;1692;p37">
              <a:extLst>
                <a:ext uri="{FF2B5EF4-FFF2-40B4-BE49-F238E27FC236}">
                  <a16:creationId xmlns:a16="http://schemas.microsoft.com/office/drawing/2014/main" id="{522201AA-4B22-2226-B8BD-CE4179B4C82B}"/>
                </a:ext>
              </a:extLst>
            </p:cNvPr>
            <p:cNvSpPr/>
            <p:nvPr/>
          </p:nvSpPr>
          <p:spPr>
            <a:xfrm>
              <a:off x="7405800" y="1593298"/>
              <a:ext cx="756733" cy="319531"/>
            </a:xfrm>
            <a:custGeom>
              <a:avLst/>
              <a:gdLst/>
              <a:ahLst/>
              <a:cxnLst/>
              <a:rect l="l" t="t" r="r" b="b"/>
              <a:pathLst>
                <a:path w="7896" h="3334" extrusionOk="0">
                  <a:moveTo>
                    <a:pt x="2256" y="0"/>
                  </a:moveTo>
                  <a:lnTo>
                    <a:pt x="1" y="3083"/>
                  </a:lnTo>
                  <a:lnTo>
                    <a:pt x="326" y="3334"/>
                  </a:lnTo>
                  <a:lnTo>
                    <a:pt x="2457" y="427"/>
                  </a:lnTo>
                  <a:lnTo>
                    <a:pt x="7895" y="427"/>
                  </a:lnTo>
                  <a:lnTo>
                    <a:pt x="78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1" name="Google Shape;1693;p37">
              <a:extLst>
                <a:ext uri="{FF2B5EF4-FFF2-40B4-BE49-F238E27FC236}">
                  <a16:creationId xmlns:a16="http://schemas.microsoft.com/office/drawing/2014/main" id="{78362288-BF71-16FB-9B42-6C4F785E2471}"/>
                </a:ext>
              </a:extLst>
            </p:cNvPr>
            <p:cNvSpPr/>
            <p:nvPr/>
          </p:nvSpPr>
          <p:spPr>
            <a:xfrm>
              <a:off x="8092774" y="1545282"/>
              <a:ext cx="137048" cy="136955"/>
            </a:xfrm>
            <a:custGeom>
              <a:avLst/>
              <a:gdLst/>
              <a:ahLst/>
              <a:cxnLst/>
              <a:rect l="l" t="t" r="r" b="b"/>
              <a:pathLst>
                <a:path w="1430" h="1429" extrusionOk="0">
                  <a:moveTo>
                    <a:pt x="727" y="0"/>
                  </a:moveTo>
                  <a:cubicBezTo>
                    <a:pt x="326" y="0"/>
                    <a:pt x="0" y="326"/>
                    <a:pt x="0" y="702"/>
                  </a:cubicBezTo>
                  <a:cubicBezTo>
                    <a:pt x="0" y="1103"/>
                    <a:pt x="326" y="1429"/>
                    <a:pt x="727" y="1429"/>
                  </a:cubicBezTo>
                  <a:cubicBezTo>
                    <a:pt x="1128" y="1429"/>
                    <a:pt x="1429" y="1103"/>
                    <a:pt x="1429" y="702"/>
                  </a:cubicBezTo>
                  <a:cubicBezTo>
                    <a:pt x="1429" y="326"/>
                    <a:pt x="1128" y="0"/>
                    <a:pt x="7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2" name="Google Shape;1694;p37">
              <a:extLst>
                <a:ext uri="{FF2B5EF4-FFF2-40B4-BE49-F238E27FC236}">
                  <a16:creationId xmlns:a16="http://schemas.microsoft.com/office/drawing/2014/main" id="{E3E61151-B9EF-5C4D-8EB9-ED5031C26596}"/>
                </a:ext>
              </a:extLst>
            </p:cNvPr>
            <p:cNvSpPr/>
            <p:nvPr/>
          </p:nvSpPr>
          <p:spPr>
            <a:xfrm>
              <a:off x="6346493" y="2318705"/>
              <a:ext cx="362841" cy="28944"/>
            </a:xfrm>
            <a:custGeom>
              <a:avLst/>
              <a:gdLst/>
              <a:ahLst/>
              <a:cxnLst/>
              <a:rect l="l" t="t" r="r" b="b"/>
              <a:pathLst>
                <a:path w="3786" h="302" extrusionOk="0">
                  <a:moveTo>
                    <a:pt x="1" y="0"/>
                  </a:moveTo>
                  <a:lnTo>
                    <a:pt x="1" y="301"/>
                  </a:lnTo>
                  <a:lnTo>
                    <a:pt x="3785" y="301"/>
                  </a:lnTo>
                  <a:lnTo>
                    <a:pt x="378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3" name="Google Shape;1695;p37">
              <a:extLst>
                <a:ext uri="{FF2B5EF4-FFF2-40B4-BE49-F238E27FC236}">
                  <a16:creationId xmlns:a16="http://schemas.microsoft.com/office/drawing/2014/main" id="{E79C131B-37F6-C53A-7E78-4880FB8956A3}"/>
                </a:ext>
              </a:extLst>
            </p:cNvPr>
            <p:cNvSpPr/>
            <p:nvPr/>
          </p:nvSpPr>
          <p:spPr>
            <a:xfrm>
              <a:off x="6488239" y="2227466"/>
              <a:ext cx="199438" cy="26452"/>
            </a:xfrm>
            <a:custGeom>
              <a:avLst/>
              <a:gdLst/>
              <a:ahLst/>
              <a:cxnLst/>
              <a:rect l="l" t="t" r="r" b="b"/>
              <a:pathLst>
                <a:path w="2081" h="276" extrusionOk="0">
                  <a:moveTo>
                    <a:pt x="1" y="0"/>
                  </a:moveTo>
                  <a:lnTo>
                    <a:pt x="1" y="276"/>
                  </a:lnTo>
                  <a:lnTo>
                    <a:pt x="2081" y="276"/>
                  </a:lnTo>
                  <a:lnTo>
                    <a:pt x="20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4" name="Google Shape;1696;p37">
              <a:extLst>
                <a:ext uri="{FF2B5EF4-FFF2-40B4-BE49-F238E27FC236}">
                  <a16:creationId xmlns:a16="http://schemas.microsoft.com/office/drawing/2014/main" id="{A409F761-297E-D7B5-036C-A0428EBDB7C0}"/>
                </a:ext>
              </a:extLst>
            </p:cNvPr>
            <p:cNvSpPr/>
            <p:nvPr/>
          </p:nvSpPr>
          <p:spPr>
            <a:xfrm>
              <a:off x="7809378" y="3298758"/>
              <a:ext cx="756637" cy="317135"/>
            </a:xfrm>
            <a:custGeom>
              <a:avLst/>
              <a:gdLst/>
              <a:ahLst/>
              <a:cxnLst/>
              <a:rect l="l" t="t" r="r" b="b"/>
              <a:pathLst>
                <a:path w="7895" h="3309" extrusionOk="0">
                  <a:moveTo>
                    <a:pt x="2256" y="0"/>
                  </a:moveTo>
                  <a:lnTo>
                    <a:pt x="0" y="3083"/>
                  </a:lnTo>
                  <a:lnTo>
                    <a:pt x="326" y="3308"/>
                  </a:lnTo>
                  <a:lnTo>
                    <a:pt x="2456" y="401"/>
                  </a:lnTo>
                  <a:lnTo>
                    <a:pt x="7895" y="401"/>
                  </a:lnTo>
                  <a:lnTo>
                    <a:pt x="789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5" name="Google Shape;1697;p37">
              <a:extLst>
                <a:ext uri="{FF2B5EF4-FFF2-40B4-BE49-F238E27FC236}">
                  <a16:creationId xmlns:a16="http://schemas.microsoft.com/office/drawing/2014/main" id="{F77230F9-CBBB-1EE0-1E72-7076047A4E2F}"/>
                </a:ext>
              </a:extLst>
            </p:cNvPr>
            <p:cNvSpPr/>
            <p:nvPr/>
          </p:nvSpPr>
          <p:spPr>
            <a:xfrm>
              <a:off x="8496351" y="3248251"/>
              <a:ext cx="139348" cy="139447"/>
            </a:xfrm>
            <a:custGeom>
              <a:avLst/>
              <a:gdLst/>
              <a:ahLst/>
              <a:cxnLst/>
              <a:rect l="l" t="t" r="r" b="b"/>
              <a:pathLst>
                <a:path w="1454" h="1455" extrusionOk="0">
                  <a:moveTo>
                    <a:pt x="727" y="1"/>
                  </a:moveTo>
                  <a:cubicBezTo>
                    <a:pt x="326" y="1"/>
                    <a:pt x="0" y="327"/>
                    <a:pt x="0" y="728"/>
                  </a:cubicBezTo>
                  <a:cubicBezTo>
                    <a:pt x="0" y="1129"/>
                    <a:pt x="326" y="1454"/>
                    <a:pt x="727" y="1454"/>
                  </a:cubicBezTo>
                  <a:cubicBezTo>
                    <a:pt x="1128" y="1454"/>
                    <a:pt x="1454" y="1129"/>
                    <a:pt x="1454" y="728"/>
                  </a:cubicBezTo>
                  <a:cubicBezTo>
                    <a:pt x="1454" y="327"/>
                    <a:pt x="1128" y="1"/>
                    <a:pt x="7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grpSp>
          <p:nvGrpSpPr>
            <p:cNvPr id="1576" name="Google Shape;1698;p37">
              <a:extLst>
                <a:ext uri="{FF2B5EF4-FFF2-40B4-BE49-F238E27FC236}">
                  <a16:creationId xmlns:a16="http://schemas.microsoft.com/office/drawing/2014/main" id="{1569C238-E067-55DC-604E-AA1AD5D3B546}"/>
                </a:ext>
              </a:extLst>
            </p:cNvPr>
            <p:cNvGrpSpPr/>
            <p:nvPr/>
          </p:nvGrpSpPr>
          <p:grpSpPr>
            <a:xfrm>
              <a:off x="5306450" y="1672557"/>
              <a:ext cx="1426848" cy="2159452"/>
              <a:chOff x="5306450" y="1672557"/>
              <a:chExt cx="1426848" cy="2159452"/>
            </a:xfrm>
          </p:grpSpPr>
          <p:sp>
            <p:nvSpPr>
              <p:cNvPr id="1593" name="Google Shape;1699;p37">
                <a:extLst>
                  <a:ext uri="{FF2B5EF4-FFF2-40B4-BE49-F238E27FC236}">
                    <a16:creationId xmlns:a16="http://schemas.microsoft.com/office/drawing/2014/main" id="{D8662934-208A-BB38-FDDA-C0638DCCEA92}"/>
                  </a:ext>
                </a:extLst>
              </p:cNvPr>
              <p:cNvSpPr/>
              <p:nvPr/>
            </p:nvSpPr>
            <p:spPr>
              <a:xfrm>
                <a:off x="6661228" y="1814303"/>
                <a:ext cx="720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2" h="903" extrusionOk="0">
                    <a:moveTo>
                      <a:pt x="326" y="0"/>
                    </a:moveTo>
                    <a:lnTo>
                      <a:pt x="0" y="201"/>
                    </a:lnTo>
                    <a:lnTo>
                      <a:pt x="451" y="902"/>
                    </a:lnTo>
                    <a:lnTo>
                      <a:pt x="752" y="702"/>
                    </a:lnTo>
                    <a:lnTo>
                      <a:pt x="3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4" name="Google Shape;1700;p37">
                <a:extLst>
                  <a:ext uri="{FF2B5EF4-FFF2-40B4-BE49-F238E27FC236}">
                    <a16:creationId xmlns:a16="http://schemas.microsoft.com/office/drawing/2014/main" id="{24DEE392-92BA-6563-9BA8-8DBBFD4BF9D4}"/>
                  </a:ext>
                </a:extLst>
              </p:cNvPr>
              <p:cNvSpPr/>
              <p:nvPr/>
            </p:nvSpPr>
            <p:spPr>
              <a:xfrm>
                <a:off x="6598741" y="1713384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326" y="1"/>
                    </a:moveTo>
                    <a:lnTo>
                      <a:pt x="0" y="201"/>
                    </a:lnTo>
                    <a:lnTo>
                      <a:pt x="452" y="903"/>
                    </a:lnTo>
                    <a:lnTo>
                      <a:pt x="752" y="702"/>
                    </a:lnTo>
                    <a:lnTo>
                      <a:pt x="3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5" name="Google Shape;1701;p37">
                <a:extLst>
                  <a:ext uri="{FF2B5EF4-FFF2-40B4-BE49-F238E27FC236}">
                    <a16:creationId xmlns:a16="http://schemas.microsoft.com/office/drawing/2014/main" id="{D7CDB741-F13C-F940-EFF8-67DE38C4EDD1}"/>
                  </a:ext>
                </a:extLst>
              </p:cNvPr>
              <p:cNvSpPr/>
              <p:nvPr/>
            </p:nvSpPr>
            <p:spPr>
              <a:xfrm>
                <a:off x="6531462" y="1672557"/>
                <a:ext cx="72166" cy="88940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28" extrusionOk="0">
                    <a:moveTo>
                      <a:pt x="427" y="1"/>
                    </a:moveTo>
                    <a:lnTo>
                      <a:pt x="1" y="727"/>
                    </a:lnTo>
                    <a:lnTo>
                      <a:pt x="301" y="928"/>
                    </a:lnTo>
                    <a:lnTo>
                      <a:pt x="753" y="201"/>
                    </a:lnTo>
                    <a:lnTo>
                      <a:pt x="42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6" name="Google Shape;1702;p37">
                <a:extLst>
                  <a:ext uri="{FF2B5EF4-FFF2-40B4-BE49-F238E27FC236}">
                    <a16:creationId xmlns:a16="http://schemas.microsoft.com/office/drawing/2014/main" id="{30EA2353-FC71-0143-D11C-96757488EE62}"/>
                  </a:ext>
                </a:extLst>
              </p:cNvPr>
              <p:cNvSpPr/>
              <p:nvPr/>
            </p:nvSpPr>
            <p:spPr>
              <a:xfrm>
                <a:off x="6469071" y="1778267"/>
                <a:ext cx="720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2" h="903" extrusionOk="0">
                    <a:moveTo>
                      <a:pt x="451" y="0"/>
                    </a:moveTo>
                    <a:lnTo>
                      <a:pt x="0" y="702"/>
                    </a:lnTo>
                    <a:lnTo>
                      <a:pt x="326" y="903"/>
                    </a:lnTo>
                    <a:lnTo>
                      <a:pt x="752" y="176"/>
                    </a:lnTo>
                    <a:lnTo>
                      <a:pt x="451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7" name="Google Shape;1703;p37">
                <a:extLst>
                  <a:ext uri="{FF2B5EF4-FFF2-40B4-BE49-F238E27FC236}">
                    <a16:creationId xmlns:a16="http://schemas.microsoft.com/office/drawing/2014/main" id="{3960441F-4BB9-B297-3262-39DF35D27C94}"/>
                  </a:ext>
                </a:extLst>
              </p:cNvPr>
              <p:cNvSpPr/>
              <p:nvPr/>
            </p:nvSpPr>
            <p:spPr>
              <a:xfrm>
                <a:off x="6408980" y="1881486"/>
                <a:ext cx="72166" cy="86639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4" extrusionOk="0">
                    <a:moveTo>
                      <a:pt x="427" y="1"/>
                    </a:moveTo>
                    <a:lnTo>
                      <a:pt x="0" y="728"/>
                    </a:lnTo>
                    <a:lnTo>
                      <a:pt x="301" y="903"/>
                    </a:lnTo>
                    <a:lnTo>
                      <a:pt x="752" y="176"/>
                    </a:lnTo>
                    <a:lnTo>
                      <a:pt x="42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8" name="Google Shape;1704;p37">
                <a:extLst>
                  <a:ext uri="{FF2B5EF4-FFF2-40B4-BE49-F238E27FC236}">
                    <a16:creationId xmlns:a16="http://schemas.microsoft.com/office/drawing/2014/main" id="{051F8669-7556-137F-140B-75D1D5E01279}"/>
                  </a:ext>
                </a:extLst>
              </p:cNvPr>
              <p:cNvSpPr/>
              <p:nvPr/>
            </p:nvSpPr>
            <p:spPr>
              <a:xfrm>
                <a:off x="6346493" y="1984801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452" y="1"/>
                    </a:moveTo>
                    <a:lnTo>
                      <a:pt x="1" y="728"/>
                    </a:lnTo>
                    <a:lnTo>
                      <a:pt x="327" y="903"/>
                    </a:lnTo>
                    <a:lnTo>
                      <a:pt x="753" y="176"/>
                    </a:lnTo>
                    <a:lnTo>
                      <a:pt x="452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9" name="Google Shape;1705;p37">
                <a:extLst>
                  <a:ext uri="{FF2B5EF4-FFF2-40B4-BE49-F238E27FC236}">
                    <a16:creationId xmlns:a16="http://schemas.microsoft.com/office/drawing/2014/main" id="{3E4DECAB-112A-F675-229F-F4A9AE352975}"/>
                  </a:ext>
                </a:extLst>
              </p:cNvPr>
              <p:cNvSpPr/>
              <p:nvPr/>
            </p:nvSpPr>
            <p:spPr>
              <a:xfrm>
                <a:off x="6286498" y="2088116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426" y="0"/>
                    </a:moveTo>
                    <a:lnTo>
                      <a:pt x="0" y="727"/>
                    </a:lnTo>
                    <a:lnTo>
                      <a:pt x="301" y="903"/>
                    </a:lnTo>
                    <a:lnTo>
                      <a:pt x="752" y="176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0" name="Google Shape;1706;p37">
                <a:extLst>
                  <a:ext uri="{FF2B5EF4-FFF2-40B4-BE49-F238E27FC236}">
                    <a16:creationId xmlns:a16="http://schemas.microsoft.com/office/drawing/2014/main" id="{9A650EA4-8EF4-A318-6A6B-FB59F04C325A}"/>
                  </a:ext>
                </a:extLst>
              </p:cNvPr>
              <p:cNvSpPr/>
              <p:nvPr/>
            </p:nvSpPr>
            <p:spPr>
              <a:xfrm>
                <a:off x="6224011" y="2191431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427" y="0"/>
                    </a:moveTo>
                    <a:lnTo>
                      <a:pt x="1" y="727"/>
                    </a:lnTo>
                    <a:lnTo>
                      <a:pt x="326" y="902"/>
                    </a:lnTo>
                    <a:lnTo>
                      <a:pt x="753" y="176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1" name="Google Shape;1707;p37">
                <a:extLst>
                  <a:ext uri="{FF2B5EF4-FFF2-40B4-BE49-F238E27FC236}">
                    <a16:creationId xmlns:a16="http://schemas.microsoft.com/office/drawing/2014/main" id="{F09BE6E9-9546-FC43-1F49-055C98032E91}"/>
                  </a:ext>
                </a:extLst>
              </p:cNvPr>
              <p:cNvSpPr/>
              <p:nvPr/>
            </p:nvSpPr>
            <p:spPr>
              <a:xfrm>
                <a:off x="6164016" y="2294650"/>
                <a:ext cx="72070" cy="89035"/>
              </a:xfrm>
              <a:custGeom>
                <a:avLst/>
                <a:gdLst/>
                <a:ahLst/>
                <a:cxnLst/>
                <a:rect l="l" t="t" r="r" b="b"/>
                <a:pathLst>
                  <a:path w="752" h="929" extrusionOk="0">
                    <a:moveTo>
                      <a:pt x="426" y="1"/>
                    </a:moveTo>
                    <a:lnTo>
                      <a:pt x="0" y="728"/>
                    </a:lnTo>
                    <a:lnTo>
                      <a:pt x="301" y="928"/>
                    </a:lnTo>
                    <a:lnTo>
                      <a:pt x="752" y="201"/>
                    </a:lnTo>
                    <a:lnTo>
                      <a:pt x="4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2" name="Google Shape;1708;p37">
                <a:extLst>
                  <a:ext uri="{FF2B5EF4-FFF2-40B4-BE49-F238E27FC236}">
                    <a16:creationId xmlns:a16="http://schemas.microsoft.com/office/drawing/2014/main" id="{4E61AFA4-D254-01B0-7428-6566BAA0432F}"/>
                  </a:ext>
                </a:extLst>
              </p:cNvPr>
              <p:cNvSpPr/>
              <p:nvPr/>
            </p:nvSpPr>
            <p:spPr>
              <a:xfrm>
                <a:off x="6101529" y="2397964"/>
                <a:ext cx="72166" cy="88940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28" extrusionOk="0">
                    <a:moveTo>
                      <a:pt x="426" y="0"/>
                    </a:moveTo>
                    <a:lnTo>
                      <a:pt x="0" y="727"/>
                    </a:lnTo>
                    <a:lnTo>
                      <a:pt x="326" y="928"/>
                    </a:lnTo>
                    <a:lnTo>
                      <a:pt x="752" y="201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3" name="Google Shape;1709;p37">
                <a:extLst>
                  <a:ext uri="{FF2B5EF4-FFF2-40B4-BE49-F238E27FC236}">
                    <a16:creationId xmlns:a16="http://schemas.microsoft.com/office/drawing/2014/main" id="{751661C5-534B-D3FE-7F7B-1FB745924CFC}"/>
                  </a:ext>
                </a:extLst>
              </p:cNvPr>
              <p:cNvSpPr/>
              <p:nvPr/>
            </p:nvSpPr>
            <p:spPr>
              <a:xfrm>
                <a:off x="6041438" y="2501279"/>
                <a:ext cx="72166" cy="88940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28" extrusionOk="0">
                    <a:moveTo>
                      <a:pt x="427" y="0"/>
                    </a:moveTo>
                    <a:lnTo>
                      <a:pt x="1" y="727"/>
                    </a:lnTo>
                    <a:lnTo>
                      <a:pt x="302" y="928"/>
                    </a:lnTo>
                    <a:lnTo>
                      <a:pt x="753" y="201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4" name="Google Shape;1710;p37">
                <a:extLst>
                  <a:ext uri="{FF2B5EF4-FFF2-40B4-BE49-F238E27FC236}">
                    <a16:creationId xmlns:a16="http://schemas.microsoft.com/office/drawing/2014/main" id="{10D5082D-86C6-B989-1AA2-8214738A437E}"/>
                  </a:ext>
                </a:extLst>
              </p:cNvPr>
              <p:cNvSpPr/>
              <p:nvPr/>
            </p:nvSpPr>
            <p:spPr>
              <a:xfrm>
                <a:off x="5979047" y="2606894"/>
                <a:ext cx="72166" cy="86639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4" extrusionOk="0">
                    <a:moveTo>
                      <a:pt x="426" y="1"/>
                    </a:moveTo>
                    <a:lnTo>
                      <a:pt x="0" y="728"/>
                    </a:lnTo>
                    <a:lnTo>
                      <a:pt x="326" y="903"/>
                    </a:lnTo>
                    <a:lnTo>
                      <a:pt x="752" y="176"/>
                    </a:lnTo>
                    <a:lnTo>
                      <a:pt x="4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5" name="Google Shape;1711;p37">
                <a:extLst>
                  <a:ext uri="{FF2B5EF4-FFF2-40B4-BE49-F238E27FC236}">
                    <a16:creationId xmlns:a16="http://schemas.microsoft.com/office/drawing/2014/main" id="{AFA70DD7-33B9-06C9-D2BA-7F789B481913}"/>
                  </a:ext>
                </a:extLst>
              </p:cNvPr>
              <p:cNvSpPr/>
              <p:nvPr/>
            </p:nvSpPr>
            <p:spPr>
              <a:xfrm>
                <a:off x="5918956" y="2710209"/>
                <a:ext cx="697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03" extrusionOk="0">
                    <a:moveTo>
                      <a:pt x="427" y="1"/>
                    </a:moveTo>
                    <a:lnTo>
                      <a:pt x="1" y="727"/>
                    </a:lnTo>
                    <a:lnTo>
                      <a:pt x="301" y="903"/>
                    </a:lnTo>
                    <a:lnTo>
                      <a:pt x="727" y="176"/>
                    </a:lnTo>
                    <a:lnTo>
                      <a:pt x="42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6" name="Google Shape;1712;p37">
                <a:extLst>
                  <a:ext uri="{FF2B5EF4-FFF2-40B4-BE49-F238E27FC236}">
                    <a16:creationId xmlns:a16="http://schemas.microsoft.com/office/drawing/2014/main" id="{CC656FA8-1D53-3E69-E3E4-AB4F57FBD23C}"/>
                  </a:ext>
                </a:extLst>
              </p:cNvPr>
              <p:cNvSpPr/>
              <p:nvPr/>
            </p:nvSpPr>
            <p:spPr>
              <a:xfrm>
                <a:off x="5856565" y="2813524"/>
                <a:ext cx="720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2" h="903" extrusionOk="0">
                    <a:moveTo>
                      <a:pt x="426" y="0"/>
                    </a:moveTo>
                    <a:lnTo>
                      <a:pt x="0" y="727"/>
                    </a:lnTo>
                    <a:lnTo>
                      <a:pt x="326" y="903"/>
                    </a:lnTo>
                    <a:lnTo>
                      <a:pt x="752" y="176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7" name="Google Shape;1713;p37">
                <a:extLst>
                  <a:ext uri="{FF2B5EF4-FFF2-40B4-BE49-F238E27FC236}">
                    <a16:creationId xmlns:a16="http://schemas.microsoft.com/office/drawing/2014/main" id="{C6C8F671-252B-C02E-5F37-21F3A4541D7B}"/>
                  </a:ext>
                </a:extLst>
              </p:cNvPr>
              <p:cNvSpPr/>
              <p:nvPr/>
            </p:nvSpPr>
            <p:spPr>
              <a:xfrm>
                <a:off x="5796474" y="2916839"/>
                <a:ext cx="697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03" extrusionOk="0">
                    <a:moveTo>
                      <a:pt x="427" y="0"/>
                    </a:moveTo>
                    <a:lnTo>
                      <a:pt x="0" y="727"/>
                    </a:lnTo>
                    <a:lnTo>
                      <a:pt x="301" y="902"/>
                    </a:lnTo>
                    <a:lnTo>
                      <a:pt x="727" y="175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8" name="Google Shape;1714;p37">
                <a:extLst>
                  <a:ext uri="{FF2B5EF4-FFF2-40B4-BE49-F238E27FC236}">
                    <a16:creationId xmlns:a16="http://schemas.microsoft.com/office/drawing/2014/main" id="{B306717E-2FE6-4123-AF87-17D871EF2A16}"/>
                  </a:ext>
                </a:extLst>
              </p:cNvPr>
              <p:cNvSpPr/>
              <p:nvPr/>
            </p:nvSpPr>
            <p:spPr>
              <a:xfrm>
                <a:off x="5733987" y="3020058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427" y="1"/>
                    </a:moveTo>
                    <a:lnTo>
                      <a:pt x="1" y="728"/>
                    </a:lnTo>
                    <a:lnTo>
                      <a:pt x="327" y="903"/>
                    </a:lnTo>
                    <a:lnTo>
                      <a:pt x="753" y="201"/>
                    </a:lnTo>
                    <a:lnTo>
                      <a:pt x="42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9" name="Google Shape;1715;p37">
                <a:extLst>
                  <a:ext uri="{FF2B5EF4-FFF2-40B4-BE49-F238E27FC236}">
                    <a16:creationId xmlns:a16="http://schemas.microsoft.com/office/drawing/2014/main" id="{9601EE8C-69F1-5616-5589-8226558AFD54}"/>
                  </a:ext>
                </a:extLst>
              </p:cNvPr>
              <p:cNvSpPr/>
              <p:nvPr/>
            </p:nvSpPr>
            <p:spPr>
              <a:xfrm>
                <a:off x="5673992" y="3123372"/>
                <a:ext cx="69770" cy="88940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28" extrusionOk="0">
                    <a:moveTo>
                      <a:pt x="426" y="0"/>
                    </a:moveTo>
                    <a:lnTo>
                      <a:pt x="0" y="727"/>
                    </a:lnTo>
                    <a:lnTo>
                      <a:pt x="301" y="928"/>
                    </a:lnTo>
                    <a:lnTo>
                      <a:pt x="727" y="201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0" name="Google Shape;1716;p37">
                <a:extLst>
                  <a:ext uri="{FF2B5EF4-FFF2-40B4-BE49-F238E27FC236}">
                    <a16:creationId xmlns:a16="http://schemas.microsoft.com/office/drawing/2014/main" id="{34EC2C42-7217-BA92-696C-5F6AFF6D3186}"/>
                  </a:ext>
                </a:extLst>
              </p:cNvPr>
              <p:cNvSpPr/>
              <p:nvPr/>
            </p:nvSpPr>
            <p:spPr>
              <a:xfrm>
                <a:off x="5611505" y="3226687"/>
                <a:ext cx="72166" cy="88940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28" extrusionOk="0">
                    <a:moveTo>
                      <a:pt x="427" y="0"/>
                    </a:moveTo>
                    <a:lnTo>
                      <a:pt x="1" y="727"/>
                    </a:lnTo>
                    <a:lnTo>
                      <a:pt x="326" y="927"/>
                    </a:lnTo>
                    <a:lnTo>
                      <a:pt x="752" y="201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1" name="Google Shape;1717;p37">
                <a:extLst>
                  <a:ext uri="{FF2B5EF4-FFF2-40B4-BE49-F238E27FC236}">
                    <a16:creationId xmlns:a16="http://schemas.microsoft.com/office/drawing/2014/main" id="{7BF860DE-45F0-E42F-24FA-E280CAF29071}"/>
                  </a:ext>
                </a:extLst>
              </p:cNvPr>
              <p:cNvSpPr/>
              <p:nvPr/>
            </p:nvSpPr>
            <p:spPr>
              <a:xfrm>
                <a:off x="5551510" y="3329906"/>
                <a:ext cx="69674" cy="89035"/>
              </a:xfrm>
              <a:custGeom>
                <a:avLst/>
                <a:gdLst/>
                <a:ahLst/>
                <a:cxnLst/>
                <a:rect l="l" t="t" r="r" b="b"/>
                <a:pathLst>
                  <a:path w="727" h="929" extrusionOk="0">
                    <a:moveTo>
                      <a:pt x="426" y="1"/>
                    </a:moveTo>
                    <a:lnTo>
                      <a:pt x="0" y="728"/>
                    </a:lnTo>
                    <a:lnTo>
                      <a:pt x="301" y="928"/>
                    </a:lnTo>
                    <a:lnTo>
                      <a:pt x="727" y="201"/>
                    </a:lnTo>
                    <a:lnTo>
                      <a:pt x="4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2" name="Google Shape;1718;p37">
                <a:extLst>
                  <a:ext uri="{FF2B5EF4-FFF2-40B4-BE49-F238E27FC236}">
                    <a16:creationId xmlns:a16="http://schemas.microsoft.com/office/drawing/2014/main" id="{560715DF-4DF2-27ED-3D9D-7DA52A1AFC79}"/>
                  </a:ext>
                </a:extLst>
              </p:cNvPr>
              <p:cNvSpPr/>
              <p:nvPr/>
            </p:nvSpPr>
            <p:spPr>
              <a:xfrm>
                <a:off x="5489023" y="3435617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426" y="1"/>
                    </a:moveTo>
                    <a:lnTo>
                      <a:pt x="0" y="727"/>
                    </a:lnTo>
                    <a:lnTo>
                      <a:pt x="326" y="903"/>
                    </a:lnTo>
                    <a:lnTo>
                      <a:pt x="752" y="176"/>
                    </a:lnTo>
                    <a:lnTo>
                      <a:pt x="42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3" name="Google Shape;1719;p37">
                <a:extLst>
                  <a:ext uri="{FF2B5EF4-FFF2-40B4-BE49-F238E27FC236}">
                    <a16:creationId xmlns:a16="http://schemas.microsoft.com/office/drawing/2014/main" id="{D09FE5BA-DD24-CBAE-AC99-0D4B517F99F7}"/>
                  </a:ext>
                </a:extLst>
              </p:cNvPr>
              <p:cNvSpPr/>
              <p:nvPr/>
            </p:nvSpPr>
            <p:spPr>
              <a:xfrm>
                <a:off x="5428932" y="3538932"/>
                <a:ext cx="697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03" extrusionOk="0">
                    <a:moveTo>
                      <a:pt x="427" y="0"/>
                    </a:moveTo>
                    <a:lnTo>
                      <a:pt x="1" y="727"/>
                    </a:lnTo>
                    <a:lnTo>
                      <a:pt x="302" y="903"/>
                    </a:lnTo>
                    <a:lnTo>
                      <a:pt x="728" y="176"/>
                    </a:lnTo>
                    <a:lnTo>
                      <a:pt x="427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4" name="Google Shape;1720;p37">
                <a:extLst>
                  <a:ext uri="{FF2B5EF4-FFF2-40B4-BE49-F238E27FC236}">
                    <a16:creationId xmlns:a16="http://schemas.microsoft.com/office/drawing/2014/main" id="{89123D4E-11CB-32FD-FB98-85ABAEF10EBD}"/>
                  </a:ext>
                </a:extLst>
              </p:cNvPr>
              <p:cNvSpPr/>
              <p:nvPr/>
            </p:nvSpPr>
            <p:spPr>
              <a:xfrm>
                <a:off x="5366541" y="3642246"/>
                <a:ext cx="72166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53" h="903" extrusionOk="0">
                    <a:moveTo>
                      <a:pt x="426" y="0"/>
                    </a:moveTo>
                    <a:lnTo>
                      <a:pt x="0" y="727"/>
                    </a:lnTo>
                    <a:lnTo>
                      <a:pt x="326" y="902"/>
                    </a:lnTo>
                    <a:lnTo>
                      <a:pt x="752" y="175"/>
                    </a:lnTo>
                    <a:lnTo>
                      <a:pt x="42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5" name="Google Shape;1721;p37">
                <a:extLst>
                  <a:ext uri="{FF2B5EF4-FFF2-40B4-BE49-F238E27FC236}">
                    <a16:creationId xmlns:a16="http://schemas.microsoft.com/office/drawing/2014/main" id="{D33A1C2B-0DDC-C43F-527E-575B43A8E392}"/>
                  </a:ext>
                </a:extLst>
              </p:cNvPr>
              <p:cNvSpPr/>
              <p:nvPr/>
            </p:nvSpPr>
            <p:spPr>
              <a:xfrm>
                <a:off x="5306450" y="3745465"/>
                <a:ext cx="69770" cy="86544"/>
              </a:xfrm>
              <a:custGeom>
                <a:avLst/>
                <a:gdLst/>
                <a:ahLst/>
                <a:cxnLst/>
                <a:rect l="l" t="t" r="r" b="b"/>
                <a:pathLst>
                  <a:path w="728" h="903" extrusionOk="0">
                    <a:moveTo>
                      <a:pt x="427" y="1"/>
                    </a:moveTo>
                    <a:lnTo>
                      <a:pt x="1" y="728"/>
                    </a:lnTo>
                    <a:lnTo>
                      <a:pt x="301" y="903"/>
                    </a:lnTo>
                    <a:lnTo>
                      <a:pt x="727" y="176"/>
                    </a:lnTo>
                    <a:lnTo>
                      <a:pt x="427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sp>
          <p:nvSpPr>
            <p:cNvPr id="1577" name="Google Shape;1722;p37">
              <a:extLst>
                <a:ext uri="{FF2B5EF4-FFF2-40B4-BE49-F238E27FC236}">
                  <a16:creationId xmlns:a16="http://schemas.microsoft.com/office/drawing/2014/main" id="{0CA38ED2-6CC3-1827-83D9-E8E3D9DF762D}"/>
                </a:ext>
              </a:extLst>
            </p:cNvPr>
            <p:cNvSpPr/>
            <p:nvPr/>
          </p:nvSpPr>
          <p:spPr>
            <a:xfrm>
              <a:off x="5606713" y="2678965"/>
              <a:ext cx="756733" cy="319626"/>
            </a:xfrm>
            <a:custGeom>
              <a:avLst/>
              <a:gdLst/>
              <a:ahLst/>
              <a:cxnLst/>
              <a:rect l="l" t="t" r="r" b="b"/>
              <a:pathLst>
                <a:path w="7896" h="3335" extrusionOk="0">
                  <a:moveTo>
                    <a:pt x="0" y="1"/>
                  </a:moveTo>
                  <a:lnTo>
                    <a:pt x="0" y="427"/>
                  </a:lnTo>
                  <a:lnTo>
                    <a:pt x="5414" y="427"/>
                  </a:lnTo>
                  <a:lnTo>
                    <a:pt x="7544" y="3334"/>
                  </a:lnTo>
                  <a:lnTo>
                    <a:pt x="7895" y="3084"/>
                  </a:lnTo>
                  <a:lnTo>
                    <a:pt x="564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8" name="Google Shape;1723;p37">
              <a:extLst>
                <a:ext uri="{FF2B5EF4-FFF2-40B4-BE49-F238E27FC236}">
                  <a16:creationId xmlns:a16="http://schemas.microsoft.com/office/drawing/2014/main" id="{482EA01D-6AD2-77D3-4539-AFB63C1D0070}"/>
                </a:ext>
              </a:extLst>
            </p:cNvPr>
            <p:cNvSpPr/>
            <p:nvPr/>
          </p:nvSpPr>
          <p:spPr>
            <a:xfrm>
              <a:off x="5537038" y="2630950"/>
              <a:ext cx="137048" cy="137051"/>
            </a:xfrm>
            <a:custGeom>
              <a:avLst/>
              <a:gdLst/>
              <a:ahLst/>
              <a:cxnLst/>
              <a:rect l="l" t="t" r="r" b="b"/>
              <a:pathLst>
                <a:path w="1430" h="1430" extrusionOk="0">
                  <a:moveTo>
                    <a:pt x="727" y="1"/>
                  </a:moveTo>
                  <a:cubicBezTo>
                    <a:pt x="326" y="1"/>
                    <a:pt x="1" y="326"/>
                    <a:pt x="1" y="727"/>
                  </a:cubicBezTo>
                  <a:cubicBezTo>
                    <a:pt x="1" y="1103"/>
                    <a:pt x="326" y="1429"/>
                    <a:pt x="727" y="1429"/>
                  </a:cubicBezTo>
                  <a:cubicBezTo>
                    <a:pt x="1103" y="1429"/>
                    <a:pt x="1429" y="1103"/>
                    <a:pt x="1429" y="727"/>
                  </a:cubicBezTo>
                  <a:cubicBezTo>
                    <a:pt x="1429" y="326"/>
                    <a:pt x="1103" y="1"/>
                    <a:pt x="72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9" name="Google Shape;1724;p37">
              <a:extLst>
                <a:ext uri="{FF2B5EF4-FFF2-40B4-BE49-F238E27FC236}">
                  <a16:creationId xmlns:a16="http://schemas.microsoft.com/office/drawing/2014/main" id="{98985526-FF03-0FF5-13AC-B4368A6B002A}"/>
                </a:ext>
              </a:extLst>
            </p:cNvPr>
            <p:cNvSpPr/>
            <p:nvPr/>
          </p:nvSpPr>
          <p:spPr>
            <a:xfrm>
              <a:off x="6370070" y="2832117"/>
              <a:ext cx="132639" cy="48783"/>
            </a:xfrm>
            <a:custGeom>
              <a:avLst/>
              <a:gdLst/>
              <a:ahLst/>
              <a:cxnLst/>
              <a:rect l="l" t="t" r="r" b="b"/>
              <a:pathLst>
                <a:path w="1384" h="509" extrusionOk="0">
                  <a:moveTo>
                    <a:pt x="661" y="0"/>
                  </a:moveTo>
                  <a:cubicBezTo>
                    <a:pt x="341" y="0"/>
                    <a:pt x="31" y="207"/>
                    <a:pt x="31" y="207"/>
                  </a:cubicBezTo>
                  <a:cubicBezTo>
                    <a:pt x="31" y="207"/>
                    <a:pt x="1" y="281"/>
                    <a:pt x="113" y="281"/>
                  </a:cubicBezTo>
                  <a:cubicBezTo>
                    <a:pt x="146" y="281"/>
                    <a:pt x="192" y="275"/>
                    <a:pt x="256" y="257"/>
                  </a:cubicBezTo>
                  <a:cubicBezTo>
                    <a:pt x="315" y="232"/>
                    <a:pt x="354" y="221"/>
                    <a:pt x="387" y="221"/>
                  </a:cubicBezTo>
                  <a:cubicBezTo>
                    <a:pt x="454" y="221"/>
                    <a:pt x="498" y="266"/>
                    <a:pt x="632" y="333"/>
                  </a:cubicBezTo>
                  <a:cubicBezTo>
                    <a:pt x="858" y="408"/>
                    <a:pt x="933" y="408"/>
                    <a:pt x="1033" y="483"/>
                  </a:cubicBezTo>
                  <a:cubicBezTo>
                    <a:pt x="1108" y="508"/>
                    <a:pt x="1334" y="508"/>
                    <a:pt x="1334" y="508"/>
                  </a:cubicBezTo>
                  <a:lnTo>
                    <a:pt x="1384" y="157"/>
                  </a:lnTo>
                  <a:cubicBezTo>
                    <a:pt x="1058" y="107"/>
                    <a:pt x="1133" y="82"/>
                    <a:pt x="757" y="7"/>
                  </a:cubicBezTo>
                  <a:cubicBezTo>
                    <a:pt x="725" y="2"/>
                    <a:pt x="693" y="0"/>
                    <a:pt x="661" y="0"/>
                  </a:cubicBezTo>
                  <a:close/>
                </a:path>
              </a:pathLst>
            </a:custGeom>
            <a:solidFill>
              <a:srgbClr val="F89D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0" name="Google Shape;1725;p37">
              <a:extLst>
                <a:ext uri="{FF2B5EF4-FFF2-40B4-BE49-F238E27FC236}">
                  <a16:creationId xmlns:a16="http://schemas.microsoft.com/office/drawing/2014/main" id="{6DD4E234-E5C8-F53E-E984-85A07C74BEB5}"/>
                </a:ext>
              </a:extLst>
            </p:cNvPr>
            <p:cNvSpPr/>
            <p:nvPr/>
          </p:nvSpPr>
          <p:spPr>
            <a:xfrm>
              <a:off x="6401792" y="2859143"/>
              <a:ext cx="96125" cy="28944"/>
            </a:xfrm>
            <a:custGeom>
              <a:avLst/>
              <a:gdLst/>
              <a:ahLst/>
              <a:cxnLst/>
              <a:rect l="l" t="t" r="r" b="b"/>
              <a:pathLst>
                <a:path w="1003" h="302" extrusionOk="0">
                  <a:moveTo>
                    <a:pt x="602" y="1"/>
                  </a:moveTo>
                  <a:cubicBezTo>
                    <a:pt x="602" y="1"/>
                    <a:pt x="0" y="201"/>
                    <a:pt x="126" y="276"/>
                  </a:cubicBezTo>
                  <a:cubicBezTo>
                    <a:pt x="153" y="294"/>
                    <a:pt x="190" y="302"/>
                    <a:pt x="235" y="302"/>
                  </a:cubicBezTo>
                  <a:cubicBezTo>
                    <a:pt x="440" y="302"/>
                    <a:pt x="797" y="146"/>
                    <a:pt x="1003" y="126"/>
                  </a:cubicBezTo>
                  <a:lnTo>
                    <a:pt x="602" y="1"/>
                  </a:lnTo>
                  <a:close/>
                </a:path>
              </a:pathLst>
            </a:custGeom>
            <a:solidFill>
              <a:srgbClr val="F89D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1" name="Google Shape;1726;p37">
              <a:extLst>
                <a:ext uri="{FF2B5EF4-FFF2-40B4-BE49-F238E27FC236}">
                  <a16:creationId xmlns:a16="http://schemas.microsoft.com/office/drawing/2014/main" id="{0E97D70C-987E-7406-B646-9EC0F7EFFF5F}"/>
                </a:ext>
              </a:extLst>
            </p:cNvPr>
            <p:cNvSpPr/>
            <p:nvPr/>
          </p:nvSpPr>
          <p:spPr>
            <a:xfrm>
              <a:off x="6461788" y="2585139"/>
              <a:ext cx="439702" cy="341190"/>
            </a:xfrm>
            <a:custGeom>
              <a:avLst/>
              <a:gdLst/>
              <a:ahLst/>
              <a:cxnLst/>
              <a:rect l="l" t="t" r="r" b="b"/>
              <a:pathLst>
                <a:path w="4588" h="3560" extrusionOk="0">
                  <a:moveTo>
                    <a:pt x="3718" y="0"/>
                  </a:moveTo>
                  <a:cubicBezTo>
                    <a:pt x="3632" y="0"/>
                    <a:pt x="3538" y="9"/>
                    <a:pt x="3434" y="27"/>
                  </a:cubicBezTo>
                  <a:cubicBezTo>
                    <a:pt x="2783" y="178"/>
                    <a:pt x="3209" y="1381"/>
                    <a:pt x="2908" y="1832"/>
                  </a:cubicBezTo>
                  <a:cubicBezTo>
                    <a:pt x="2375" y="2570"/>
                    <a:pt x="919" y="2637"/>
                    <a:pt x="407" y="2637"/>
                  </a:cubicBezTo>
                  <a:cubicBezTo>
                    <a:pt x="294" y="2637"/>
                    <a:pt x="226" y="2634"/>
                    <a:pt x="226" y="2634"/>
                  </a:cubicBezTo>
                  <a:cubicBezTo>
                    <a:pt x="1" y="2834"/>
                    <a:pt x="126" y="3135"/>
                    <a:pt x="126" y="3135"/>
                  </a:cubicBezTo>
                  <a:cubicBezTo>
                    <a:pt x="126" y="3135"/>
                    <a:pt x="1364" y="3559"/>
                    <a:pt x="2432" y="3559"/>
                  </a:cubicBezTo>
                  <a:cubicBezTo>
                    <a:pt x="2922" y="3559"/>
                    <a:pt x="3376" y="3470"/>
                    <a:pt x="3660" y="3210"/>
                  </a:cubicBezTo>
                  <a:cubicBezTo>
                    <a:pt x="4587" y="2383"/>
                    <a:pt x="4587" y="1281"/>
                    <a:pt x="4462" y="654"/>
                  </a:cubicBezTo>
                  <a:cubicBezTo>
                    <a:pt x="4419" y="291"/>
                    <a:pt x="4213" y="0"/>
                    <a:pt x="37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2" name="Google Shape;1727;p37">
              <a:extLst>
                <a:ext uri="{FF2B5EF4-FFF2-40B4-BE49-F238E27FC236}">
                  <a16:creationId xmlns:a16="http://schemas.microsoft.com/office/drawing/2014/main" id="{918E2EC6-62B4-E1C6-812B-B08AEDEFB35D}"/>
                </a:ext>
              </a:extLst>
            </p:cNvPr>
            <p:cNvSpPr/>
            <p:nvPr/>
          </p:nvSpPr>
          <p:spPr>
            <a:xfrm>
              <a:off x="7218436" y="3956887"/>
              <a:ext cx="62582" cy="77055"/>
            </a:xfrm>
            <a:custGeom>
              <a:avLst/>
              <a:gdLst/>
              <a:ahLst/>
              <a:cxnLst/>
              <a:rect l="l" t="t" r="r" b="b"/>
              <a:pathLst>
                <a:path w="653" h="804" extrusionOk="0">
                  <a:moveTo>
                    <a:pt x="452" y="0"/>
                  </a:moveTo>
                  <a:lnTo>
                    <a:pt x="1" y="276"/>
                  </a:lnTo>
                  <a:cubicBezTo>
                    <a:pt x="51" y="326"/>
                    <a:pt x="126" y="401"/>
                    <a:pt x="176" y="451"/>
                  </a:cubicBezTo>
                  <a:cubicBezTo>
                    <a:pt x="226" y="527"/>
                    <a:pt x="226" y="577"/>
                    <a:pt x="26" y="802"/>
                  </a:cubicBezTo>
                  <a:cubicBezTo>
                    <a:pt x="37" y="803"/>
                    <a:pt x="48" y="804"/>
                    <a:pt x="59" y="804"/>
                  </a:cubicBezTo>
                  <a:cubicBezTo>
                    <a:pt x="370" y="804"/>
                    <a:pt x="628" y="475"/>
                    <a:pt x="652" y="426"/>
                  </a:cubicBezTo>
                  <a:cubicBezTo>
                    <a:pt x="627" y="301"/>
                    <a:pt x="552" y="151"/>
                    <a:pt x="452" y="0"/>
                  </a:cubicBezTo>
                  <a:close/>
                </a:path>
              </a:pathLst>
            </a:custGeom>
            <a:solidFill>
              <a:srgbClr val="F9B2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3" name="Google Shape;1728;p37">
              <a:extLst>
                <a:ext uri="{FF2B5EF4-FFF2-40B4-BE49-F238E27FC236}">
                  <a16:creationId xmlns:a16="http://schemas.microsoft.com/office/drawing/2014/main" id="{41F28C30-B919-556A-75B1-8042D5DCF081}"/>
                </a:ext>
              </a:extLst>
            </p:cNvPr>
            <p:cNvSpPr/>
            <p:nvPr/>
          </p:nvSpPr>
          <p:spPr>
            <a:xfrm>
              <a:off x="6778918" y="3125768"/>
              <a:ext cx="501518" cy="868885"/>
            </a:xfrm>
            <a:custGeom>
              <a:avLst/>
              <a:gdLst/>
              <a:ahLst/>
              <a:cxnLst/>
              <a:rect l="l" t="t" r="r" b="b"/>
              <a:pathLst>
                <a:path w="5233" h="9066" extrusionOk="0">
                  <a:moveTo>
                    <a:pt x="2582" y="1"/>
                  </a:moveTo>
                  <a:lnTo>
                    <a:pt x="802" y="752"/>
                  </a:lnTo>
                  <a:lnTo>
                    <a:pt x="0" y="1078"/>
                  </a:lnTo>
                  <a:cubicBezTo>
                    <a:pt x="0" y="1078"/>
                    <a:pt x="151" y="2106"/>
                    <a:pt x="401" y="2682"/>
                  </a:cubicBezTo>
                  <a:cubicBezTo>
                    <a:pt x="1228" y="4487"/>
                    <a:pt x="1354" y="4412"/>
                    <a:pt x="1604" y="4787"/>
                  </a:cubicBezTo>
                  <a:cubicBezTo>
                    <a:pt x="1604" y="4838"/>
                    <a:pt x="1629" y="4863"/>
                    <a:pt x="1654" y="4913"/>
                  </a:cubicBezTo>
                  <a:cubicBezTo>
                    <a:pt x="2130" y="5815"/>
                    <a:pt x="3409" y="8021"/>
                    <a:pt x="4612" y="9048"/>
                  </a:cubicBezTo>
                  <a:cubicBezTo>
                    <a:pt x="4627" y="9060"/>
                    <a:pt x="4647" y="9066"/>
                    <a:pt x="4672" y="9066"/>
                  </a:cubicBezTo>
                  <a:cubicBezTo>
                    <a:pt x="4850" y="9066"/>
                    <a:pt x="5232" y="8770"/>
                    <a:pt x="5188" y="8572"/>
                  </a:cubicBezTo>
                  <a:cubicBezTo>
                    <a:pt x="4787" y="7093"/>
                    <a:pt x="4461" y="6742"/>
                    <a:pt x="4010" y="5113"/>
                  </a:cubicBezTo>
                  <a:cubicBezTo>
                    <a:pt x="3885" y="4637"/>
                    <a:pt x="3760" y="3660"/>
                    <a:pt x="3634" y="3058"/>
                  </a:cubicBezTo>
                  <a:cubicBezTo>
                    <a:pt x="3484" y="2356"/>
                    <a:pt x="3233" y="627"/>
                    <a:pt x="25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4" name="Google Shape;1729;p37">
              <a:extLst>
                <a:ext uri="{FF2B5EF4-FFF2-40B4-BE49-F238E27FC236}">
                  <a16:creationId xmlns:a16="http://schemas.microsoft.com/office/drawing/2014/main" id="{8BA8237A-E29E-6BBF-307C-9360AC747471}"/>
                </a:ext>
              </a:extLst>
            </p:cNvPr>
            <p:cNvSpPr/>
            <p:nvPr/>
          </p:nvSpPr>
          <p:spPr>
            <a:xfrm>
              <a:off x="6778918" y="3197840"/>
              <a:ext cx="194646" cy="386810"/>
            </a:xfrm>
            <a:custGeom>
              <a:avLst/>
              <a:gdLst/>
              <a:ahLst/>
              <a:cxnLst/>
              <a:rect l="l" t="t" r="r" b="b"/>
              <a:pathLst>
                <a:path w="2031" h="4036" extrusionOk="0">
                  <a:moveTo>
                    <a:pt x="802" y="0"/>
                  </a:moveTo>
                  <a:lnTo>
                    <a:pt x="0" y="326"/>
                  </a:lnTo>
                  <a:cubicBezTo>
                    <a:pt x="0" y="326"/>
                    <a:pt x="151" y="1354"/>
                    <a:pt x="401" y="1930"/>
                  </a:cubicBezTo>
                  <a:cubicBezTo>
                    <a:pt x="1228" y="3735"/>
                    <a:pt x="1354" y="3660"/>
                    <a:pt x="1604" y="4035"/>
                  </a:cubicBezTo>
                  <a:cubicBezTo>
                    <a:pt x="1654" y="3860"/>
                    <a:pt x="1729" y="3685"/>
                    <a:pt x="1805" y="3459"/>
                  </a:cubicBezTo>
                  <a:cubicBezTo>
                    <a:pt x="2030" y="2782"/>
                    <a:pt x="1930" y="878"/>
                    <a:pt x="1604" y="51"/>
                  </a:cubicBezTo>
                  <a:lnTo>
                    <a:pt x="80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5" name="Google Shape;1730;p37">
              <a:extLst>
                <a:ext uri="{FF2B5EF4-FFF2-40B4-BE49-F238E27FC236}">
                  <a16:creationId xmlns:a16="http://schemas.microsoft.com/office/drawing/2014/main" id="{454FCCD8-C3F5-33B8-6398-E3435CC523B6}"/>
                </a:ext>
              </a:extLst>
            </p:cNvPr>
            <p:cNvSpPr/>
            <p:nvPr/>
          </p:nvSpPr>
          <p:spPr>
            <a:xfrm>
              <a:off x="6675604" y="3159408"/>
              <a:ext cx="317126" cy="886808"/>
            </a:xfrm>
            <a:custGeom>
              <a:avLst/>
              <a:gdLst/>
              <a:ahLst/>
              <a:cxnLst/>
              <a:rect l="l" t="t" r="r" b="b"/>
              <a:pathLst>
                <a:path w="3309" h="9253" extrusionOk="0">
                  <a:moveTo>
                    <a:pt x="301" y="0"/>
                  </a:moveTo>
                  <a:cubicBezTo>
                    <a:pt x="301" y="0"/>
                    <a:pt x="25" y="1003"/>
                    <a:pt x="25" y="1655"/>
                  </a:cubicBezTo>
                  <a:cubicBezTo>
                    <a:pt x="0" y="3785"/>
                    <a:pt x="0" y="3710"/>
                    <a:pt x="25" y="4311"/>
                  </a:cubicBezTo>
                  <a:cubicBezTo>
                    <a:pt x="76" y="5339"/>
                    <a:pt x="527" y="7745"/>
                    <a:pt x="1178" y="9173"/>
                  </a:cubicBezTo>
                  <a:lnTo>
                    <a:pt x="1229" y="9198"/>
                  </a:lnTo>
                  <a:lnTo>
                    <a:pt x="1304" y="9249"/>
                  </a:lnTo>
                  <a:cubicBezTo>
                    <a:pt x="1324" y="9251"/>
                    <a:pt x="1346" y="9252"/>
                    <a:pt x="1370" y="9252"/>
                  </a:cubicBezTo>
                  <a:cubicBezTo>
                    <a:pt x="1577" y="9252"/>
                    <a:pt x="1883" y="9155"/>
                    <a:pt x="1905" y="8998"/>
                  </a:cubicBezTo>
                  <a:cubicBezTo>
                    <a:pt x="2156" y="7469"/>
                    <a:pt x="2331" y="7093"/>
                    <a:pt x="2331" y="5389"/>
                  </a:cubicBezTo>
                  <a:cubicBezTo>
                    <a:pt x="2331" y="4537"/>
                    <a:pt x="2657" y="3935"/>
                    <a:pt x="2807" y="3334"/>
                  </a:cubicBezTo>
                  <a:cubicBezTo>
                    <a:pt x="2983" y="2632"/>
                    <a:pt x="3309" y="928"/>
                    <a:pt x="2983" y="101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6" name="Google Shape;1731;p37">
              <a:extLst>
                <a:ext uri="{FF2B5EF4-FFF2-40B4-BE49-F238E27FC236}">
                  <a16:creationId xmlns:a16="http://schemas.microsoft.com/office/drawing/2014/main" id="{D592B58D-E31E-3C81-140D-CE20433E3D1B}"/>
                </a:ext>
              </a:extLst>
            </p:cNvPr>
            <p:cNvSpPr/>
            <p:nvPr/>
          </p:nvSpPr>
          <p:spPr>
            <a:xfrm>
              <a:off x="6697168" y="3176180"/>
              <a:ext cx="103409" cy="869652"/>
            </a:xfrm>
            <a:custGeom>
              <a:avLst/>
              <a:gdLst/>
              <a:ahLst/>
              <a:cxnLst/>
              <a:rect l="l" t="t" r="r" b="b"/>
              <a:pathLst>
                <a:path w="1079" h="9074" extrusionOk="0">
                  <a:moveTo>
                    <a:pt x="552" y="1"/>
                  </a:moveTo>
                  <a:lnTo>
                    <a:pt x="527" y="26"/>
                  </a:lnTo>
                  <a:cubicBezTo>
                    <a:pt x="176" y="803"/>
                    <a:pt x="1" y="1755"/>
                    <a:pt x="1" y="2833"/>
                  </a:cubicBezTo>
                  <a:cubicBezTo>
                    <a:pt x="1" y="3810"/>
                    <a:pt x="151" y="4813"/>
                    <a:pt x="277" y="5690"/>
                  </a:cubicBezTo>
                  <a:cubicBezTo>
                    <a:pt x="427" y="6718"/>
                    <a:pt x="603" y="7921"/>
                    <a:pt x="1004" y="9023"/>
                  </a:cubicBezTo>
                  <a:lnTo>
                    <a:pt x="1079" y="9074"/>
                  </a:lnTo>
                  <a:cubicBezTo>
                    <a:pt x="653" y="7921"/>
                    <a:pt x="477" y="6718"/>
                    <a:pt x="327" y="5665"/>
                  </a:cubicBezTo>
                  <a:cubicBezTo>
                    <a:pt x="201" y="4788"/>
                    <a:pt x="76" y="3810"/>
                    <a:pt x="76" y="2833"/>
                  </a:cubicBezTo>
                  <a:cubicBezTo>
                    <a:pt x="51" y="1755"/>
                    <a:pt x="227" y="828"/>
                    <a:pt x="577" y="51"/>
                  </a:cubicBezTo>
                  <a:lnTo>
                    <a:pt x="55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7" name="Google Shape;1732;p37">
              <a:extLst>
                <a:ext uri="{FF2B5EF4-FFF2-40B4-BE49-F238E27FC236}">
                  <a16:creationId xmlns:a16="http://schemas.microsoft.com/office/drawing/2014/main" id="{6B8B3954-84CA-381B-E9D0-1ABD34DD1821}"/>
                </a:ext>
              </a:extLst>
            </p:cNvPr>
            <p:cNvSpPr/>
            <p:nvPr/>
          </p:nvSpPr>
          <p:spPr>
            <a:xfrm>
              <a:off x="6694772" y="3125768"/>
              <a:ext cx="398876" cy="163120"/>
            </a:xfrm>
            <a:custGeom>
              <a:avLst/>
              <a:gdLst/>
              <a:ahLst/>
              <a:cxnLst/>
              <a:rect l="l" t="t" r="r" b="b"/>
              <a:pathLst>
                <a:path w="4162" h="1702" extrusionOk="0">
                  <a:moveTo>
                    <a:pt x="3460" y="1"/>
                  </a:moveTo>
                  <a:lnTo>
                    <a:pt x="2432" y="427"/>
                  </a:lnTo>
                  <a:lnTo>
                    <a:pt x="101" y="351"/>
                  </a:lnTo>
                  <a:cubicBezTo>
                    <a:pt x="101" y="351"/>
                    <a:pt x="51" y="577"/>
                    <a:pt x="1" y="853"/>
                  </a:cubicBezTo>
                  <a:cubicBezTo>
                    <a:pt x="649" y="1387"/>
                    <a:pt x="1601" y="1702"/>
                    <a:pt x="2579" y="1702"/>
                  </a:cubicBezTo>
                  <a:cubicBezTo>
                    <a:pt x="3114" y="1702"/>
                    <a:pt x="3656" y="1608"/>
                    <a:pt x="4161" y="1404"/>
                  </a:cubicBezTo>
                  <a:cubicBezTo>
                    <a:pt x="3986" y="853"/>
                    <a:pt x="3760" y="301"/>
                    <a:pt x="346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8" name="Google Shape;1733;p37">
              <a:extLst>
                <a:ext uri="{FF2B5EF4-FFF2-40B4-BE49-F238E27FC236}">
                  <a16:creationId xmlns:a16="http://schemas.microsoft.com/office/drawing/2014/main" id="{95B7DCA7-0C6F-9C04-0196-F3F158168E42}"/>
                </a:ext>
              </a:extLst>
            </p:cNvPr>
            <p:cNvSpPr/>
            <p:nvPr/>
          </p:nvSpPr>
          <p:spPr>
            <a:xfrm>
              <a:off x="6639569" y="2689987"/>
              <a:ext cx="459637" cy="555776"/>
            </a:xfrm>
            <a:custGeom>
              <a:avLst/>
              <a:gdLst/>
              <a:ahLst/>
              <a:cxnLst/>
              <a:rect l="l" t="t" r="r" b="b"/>
              <a:pathLst>
                <a:path w="4796" h="5799" extrusionOk="0">
                  <a:moveTo>
                    <a:pt x="1754" y="1"/>
                  </a:moveTo>
                  <a:cubicBezTo>
                    <a:pt x="1410" y="1"/>
                    <a:pt x="1025" y="153"/>
                    <a:pt x="677" y="588"/>
                  </a:cubicBezTo>
                  <a:cubicBezTo>
                    <a:pt x="276" y="1089"/>
                    <a:pt x="0" y="2116"/>
                    <a:pt x="577" y="5199"/>
                  </a:cubicBezTo>
                  <a:cubicBezTo>
                    <a:pt x="633" y="5577"/>
                    <a:pt x="1954" y="5798"/>
                    <a:pt x="3097" y="5798"/>
                  </a:cubicBezTo>
                  <a:cubicBezTo>
                    <a:pt x="4002" y="5798"/>
                    <a:pt x="4796" y="5660"/>
                    <a:pt x="4762" y="5350"/>
                  </a:cubicBezTo>
                  <a:cubicBezTo>
                    <a:pt x="4512" y="3219"/>
                    <a:pt x="3635" y="1966"/>
                    <a:pt x="2707" y="487"/>
                  </a:cubicBezTo>
                  <a:cubicBezTo>
                    <a:pt x="2580" y="260"/>
                    <a:pt x="2203" y="1"/>
                    <a:pt x="175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9" name="Google Shape;1734;p37">
              <a:extLst>
                <a:ext uri="{FF2B5EF4-FFF2-40B4-BE49-F238E27FC236}">
                  <a16:creationId xmlns:a16="http://schemas.microsoft.com/office/drawing/2014/main" id="{7CD3656C-8371-B2B9-51A7-89914259F5CD}"/>
                </a:ext>
              </a:extLst>
            </p:cNvPr>
            <p:cNvSpPr/>
            <p:nvPr/>
          </p:nvSpPr>
          <p:spPr>
            <a:xfrm>
              <a:off x="6350231" y="2988718"/>
              <a:ext cx="58078" cy="49262"/>
            </a:xfrm>
            <a:custGeom>
              <a:avLst/>
              <a:gdLst/>
              <a:ahLst/>
              <a:cxnLst/>
              <a:rect l="l" t="t" r="r" b="b"/>
              <a:pathLst>
                <a:path w="606" h="514" extrusionOk="0">
                  <a:moveTo>
                    <a:pt x="126" y="1"/>
                  </a:moveTo>
                  <a:cubicBezTo>
                    <a:pt x="0" y="1"/>
                    <a:pt x="238" y="428"/>
                    <a:pt x="238" y="428"/>
                  </a:cubicBezTo>
                  <a:lnTo>
                    <a:pt x="162" y="453"/>
                  </a:lnTo>
                  <a:cubicBezTo>
                    <a:pt x="162" y="453"/>
                    <a:pt x="402" y="513"/>
                    <a:pt x="516" y="513"/>
                  </a:cubicBezTo>
                  <a:cubicBezTo>
                    <a:pt x="582" y="513"/>
                    <a:pt x="606" y="493"/>
                    <a:pt x="513" y="428"/>
                  </a:cubicBezTo>
                  <a:cubicBezTo>
                    <a:pt x="263" y="253"/>
                    <a:pt x="288" y="52"/>
                    <a:pt x="137" y="2"/>
                  </a:cubicBezTo>
                  <a:cubicBezTo>
                    <a:pt x="133" y="1"/>
                    <a:pt x="129" y="1"/>
                    <a:pt x="126" y="1"/>
                  </a:cubicBezTo>
                  <a:close/>
                </a:path>
              </a:pathLst>
            </a:custGeom>
            <a:solidFill>
              <a:srgbClr val="F89D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90" name="Google Shape;1735;p37">
              <a:extLst>
                <a:ext uri="{FF2B5EF4-FFF2-40B4-BE49-F238E27FC236}">
                  <a16:creationId xmlns:a16="http://schemas.microsoft.com/office/drawing/2014/main" id="{0A680557-8B91-6F54-C496-A50EE6BED701}"/>
                </a:ext>
              </a:extLst>
            </p:cNvPr>
            <p:cNvSpPr/>
            <p:nvPr/>
          </p:nvSpPr>
          <p:spPr>
            <a:xfrm>
              <a:off x="6302599" y="2991593"/>
              <a:ext cx="89704" cy="69388"/>
            </a:xfrm>
            <a:custGeom>
              <a:avLst/>
              <a:gdLst/>
              <a:ahLst/>
              <a:cxnLst/>
              <a:rect l="l" t="t" r="r" b="b"/>
              <a:pathLst>
                <a:path w="936" h="724" extrusionOk="0">
                  <a:moveTo>
                    <a:pt x="79" y="0"/>
                  </a:moveTo>
                  <a:cubicBezTo>
                    <a:pt x="23" y="0"/>
                    <a:pt x="1" y="28"/>
                    <a:pt x="33" y="97"/>
                  </a:cubicBezTo>
                  <a:cubicBezTo>
                    <a:pt x="158" y="423"/>
                    <a:pt x="308" y="699"/>
                    <a:pt x="860" y="724"/>
                  </a:cubicBezTo>
                  <a:lnTo>
                    <a:pt x="935" y="373"/>
                  </a:lnTo>
                  <a:cubicBezTo>
                    <a:pt x="935" y="373"/>
                    <a:pt x="283" y="0"/>
                    <a:pt x="79" y="0"/>
                  </a:cubicBezTo>
                  <a:close/>
                </a:path>
              </a:pathLst>
            </a:custGeom>
            <a:solidFill>
              <a:srgbClr val="F89D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91" name="Google Shape;1736;p37">
              <a:extLst>
                <a:ext uri="{FF2B5EF4-FFF2-40B4-BE49-F238E27FC236}">
                  <a16:creationId xmlns:a16="http://schemas.microsoft.com/office/drawing/2014/main" id="{709360CC-B030-0AD2-5C09-7276FC34FB6E}"/>
                </a:ext>
              </a:extLst>
            </p:cNvPr>
            <p:cNvSpPr/>
            <p:nvPr/>
          </p:nvSpPr>
          <p:spPr>
            <a:xfrm>
              <a:off x="6370549" y="2770779"/>
              <a:ext cx="439607" cy="337836"/>
            </a:xfrm>
            <a:custGeom>
              <a:avLst/>
              <a:gdLst/>
              <a:ahLst/>
              <a:cxnLst/>
              <a:rect l="l" t="t" r="r" b="b"/>
              <a:pathLst>
                <a:path w="4587" h="3525" extrusionOk="0">
                  <a:moveTo>
                    <a:pt x="3737" y="1"/>
                  </a:moveTo>
                  <a:cubicBezTo>
                    <a:pt x="3660" y="1"/>
                    <a:pt x="3576" y="7"/>
                    <a:pt x="3484" y="20"/>
                  </a:cubicBezTo>
                  <a:cubicBezTo>
                    <a:pt x="2732" y="121"/>
                    <a:pt x="3234" y="1674"/>
                    <a:pt x="2933" y="2126"/>
                  </a:cubicBezTo>
                  <a:cubicBezTo>
                    <a:pt x="2612" y="2553"/>
                    <a:pt x="1988" y="2665"/>
                    <a:pt x="1420" y="2665"/>
                  </a:cubicBezTo>
                  <a:cubicBezTo>
                    <a:pt x="788" y="2665"/>
                    <a:pt x="226" y="2527"/>
                    <a:pt x="226" y="2527"/>
                  </a:cubicBezTo>
                  <a:cubicBezTo>
                    <a:pt x="0" y="2702"/>
                    <a:pt x="76" y="3053"/>
                    <a:pt x="76" y="3053"/>
                  </a:cubicBezTo>
                  <a:cubicBezTo>
                    <a:pt x="76" y="3053"/>
                    <a:pt x="1366" y="3524"/>
                    <a:pt x="2463" y="3524"/>
                  </a:cubicBezTo>
                  <a:cubicBezTo>
                    <a:pt x="2925" y="3524"/>
                    <a:pt x="3352" y="3441"/>
                    <a:pt x="3635" y="3203"/>
                  </a:cubicBezTo>
                  <a:cubicBezTo>
                    <a:pt x="4587" y="2376"/>
                    <a:pt x="4587" y="1298"/>
                    <a:pt x="4512" y="647"/>
                  </a:cubicBezTo>
                  <a:cubicBezTo>
                    <a:pt x="4446" y="277"/>
                    <a:pt x="4249" y="1"/>
                    <a:pt x="373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92" name="Google Shape;1737;p37">
              <a:extLst>
                <a:ext uri="{FF2B5EF4-FFF2-40B4-BE49-F238E27FC236}">
                  <a16:creationId xmlns:a16="http://schemas.microsoft.com/office/drawing/2014/main" id="{47EBFD27-D2FD-481A-40E4-CA73075ECDCC}"/>
                </a:ext>
              </a:extLst>
            </p:cNvPr>
            <p:cNvSpPr/>
            <p:nvPr/>
          </p:nvSpPr>
          <p:spPr>
            <a:xfrm>
              <a:off x="6560310" y="2441667"/>
              <a:ext cx="482925" cy="547726"/>
            </a:xfrm>
            <a:custGeom>
              <a:avLst/>
              <a:gdLst/>
              <a:ahLst/>
              <a:cxnLst/>
              <a:rect l="l" t="t" r="r" b="b"/>
              <a:pathLst>
                <a:path w="5039" h="5715" extrusionOk="0">
                  <a:moveTo>
                    <a:pt x="1852" y="1"/>
                  </a:moveTo>
                  <a:cubicBezTo>
                    <a:pt x="1664" y="1"/>
                    <a:pt x="1429" y="50"/>
                    <a:pt x="1128" y="171"/>
                  </a:cubicBezTo>
                  <a:cubicBezTo>
                    <a:pt x="727" y="321"/>
                    <a:pt x="301" y="798"/>
                    <a:pt x="502" y="1625"/>
                  </a:cubicBezTo>
                  <a:cubicBezTo>
                    <a:pt x="727" y="2452"/>
                    <a:pt x="702" y="2477"/>
                    <a:pt x="502" y="2828"/>
                  </a:cubicBezTo>
                  <a:cubicBezTo>
                    <a:pt x="0" y="3805"/>
                    <a:pt x="1830" y="3254"/>
                    <a:pt x="1554" y="4181"/>
                  </a:cubicBezTo>
                  <a:cubicBezTo>
                    <a:pt x="1216" y="5330"/>
                    <a:pt x="1683" y="5715"/>
                    <a:pt x="2343" y="5715"/>
                  </a:cubicBezTo>
                  <a:cubicBezTo>
                    <a:pt x="3152" y="5715"/>
                    <a:pt x="4250" y="5138"/>
                    <a:pt x="4512" y="4682"/>
                  </a:cubicBezTo>
                  <a:cubicBezTo>
                    <a:pt x="5038" y="3755"/>
                    <a:pt x="4938" y="2427"/>
                    <a:pt x="3985" y="2101"/>
                  </a:cubicBezTo>
                  <a:cubicBezTo>
                    <a:pt x="3660" y="2001"/>
                    <a:pt x="3910" y="898"/>
                    <a:pt x="3208" y="873"/>
                  </a:cubicBezTo>
                  <a:cubicBezTo>
                    <a:pt x="2622" y="853"/>
                    <a:pt x="2639" y="1"/>
                    <a:pt x="18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6811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5" name="Google Shape;1965;p43"/>
          <p:cNvSpPr txBox="1">
            <a:spLocks noGrp="1"/>
          </p:cNvSpPr>
          <p:nvPr>
            <p:ph type="title"/>
          </p:nvPr>
        </p:nvSpPr>
        <p:spPr>
          <a:xfrm>
            <a:off x="1495648" y="40821"/>
            <a:ext cx="6152700" cy="98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4000" noProof="0" dirty="0"/>
              <a:t>Concluzie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70542B-D815-BA5E-0C69-44C50A1C992C}"/>
              </a:ext>
            </a:extLst>
          </p:cNvPr>
          <p:cNvSpPr txBox="1"/>
          <p:nvPr/>
        </p:nvSpPr>
        <p:spPr>
          <a:xfrm>
            <a:off x="463378" y="844000"/>
            <a:ext cx="821724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Statistica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joacă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un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rol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esențial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analiza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datelor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fiind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împărțită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două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ramuri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principale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: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statistica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descriptivă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statistica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inferențială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. </a:t>
            </a:r>
          </a:p>
          <a:p>
            <a:pPr algn="ctr"/>
            <a:endParaRPr lang="en-GB" b="1" dirty="0">
              <a:solidFill>
                <a:schemeClr val="dk1"/>
              </a:solidFill>
              <a:latin typeface="Titillium Web"/>
              <a:sym typeface="Titillium Web"/>
            </a:endParaRPr>
          </a:p>
          <a:p>
            <a:pPr algn="ctr"/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Statistica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descriptivă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ajută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la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organizarea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rezumarea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datelor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prin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măsuri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de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tendință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centrală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precum media,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mediana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modulul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dar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prin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măsuri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de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dispersie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cum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fi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abaterea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standard,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varianța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intervalul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intercuartilic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.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Acestea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oferă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o imagine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clară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asupra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distribuției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datelor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fără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a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permite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generalizări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asupra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întregii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populații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.</a:t>
            </a:r>
          </a:p>
          <a:p>
            <a:pPr algn="ctr"/>
            <a:endParaRPr lang="en-GB" dirty="0">
              <a:solidFill>
                <a:schemeClr val="dk1"/>
              </a:solidFill>
              <a:latin typeface="Titillium Web"/>
              <a:sym typeface="Titillium Web"/>
            </a:endParaRPr>
          </a:p>
          <a:p>
            <a:pPr algn="ctr"/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schimb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statistica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inferențială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permite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formularea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de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concluzii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despre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o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populație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pe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baza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unui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eșantion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utilizând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metode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precum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testul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t-Student,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testul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Chi-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pătrat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intervalele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de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încredere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.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Aceste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metode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sunt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esențiale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pentru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verificarea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ipotezelor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validarea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rezultatelor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unui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studiu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ajutând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la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identificarea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unor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relații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semnificative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dirty="0" err="1">
                <a:solidFill>
                  <a:schemeClr val="dk1"/>
                </a:solidFill>
                <a:latin typeface="Titillium Web"/>
                <a:sym typeface="Titillium Web"/>
              </a:rPr>
              <a:t>în</a:t>
            </a:r>
            <a:r>
              <a:rPr lang="en-GB" dirty="0">
                <a:solidFill>
                  <a:schemeClr val="dk1"/>
                </a:solidFill>
                <a:latin typeface="Titillium Web"/>
                <a:sym typeface="Titillium Web"/>
              </a:rPr>
              <a:t> date.</a:t>
            </a:r>
          </a:p>
          <a:p>
            <a:pPr algn="ctr"/>
            <a:endParaRPr lang="en-GB" dirty="0">
              <a:solidFill>
                <a:schemeClr val="dk1"/>
              </a:solidFill>
              <a:latin typeface="Titillium Web"/>
              <a:sym typeface="Titillium Web"/>
            </a:endParaRPr>
          </a:p>
          <a:p>
            <a:pPr algn="ctr"/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Prin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combinarea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celor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două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tipuri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de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analiză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datele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nu sunt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doar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descrise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, ci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și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interpretate,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facilitând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astfel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luarea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unor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decizii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informate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,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bazate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pe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dovezi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statistice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 </a:t>
            </a:r>
            <a:r>
              <a:rPr lang="en-GB" b="1" dirty="0" err="1">
                <a:solidFill>
                  <a:schemeClr val="dk1"/>
                </a:solidFill>
                <a:latin typeface="Titillium Web"/>
                <a:sym typeface="Titillium Web"/>
              </a:rPr>
              <a:t>solide</a:t>
            </a:r>
            <a:r>
              <a:rPr lang="en-GB" b="1" dirty="0">
                <a:solidFill>
                  <a:schemeClr val="dk1"/>
                </a:solidFill>
                <a:latin typeface="Titillium Web"/>
                <a:sym typeface="Titillium Web"/>
              </a:rPr>
              <a:t>.</a:t>
            </a:r>
          </a:p>
        </p:txBody>
      </p:sp>
      <p:grpSp>
        <p:nvGrpSpPr>
          <p:cNvPr id="4" name="Google Shape;2610;p64">
            <a:extLst>
              <a:ext uri="{FF2B5EF4-FFF2-40B4-BE49-F238E27FC236}">
                <a16:creationId xmlns:a16="http://schemas.microsoft.com/office/drawing/2014/main" id="{84942AC8-C627-E8A9-4FF9-27E99069F0F4}"/>
              </a:ext>
            </a:extLst>
          </p:cNvPr>
          <p:cNvGrpSpPr/>
          <p:nvPr/>
        </p:nvGrpSpPr>
        <p:grpSpPr>
          <a:xfrm>
            <a:off x="1980836" y="4386471"/>
            <a:ext cx="1174523" cy="543465"/>
            <a:chOff x="1215228" y="1793716"/>
            <a:chExt cx="1878936" cy="869405"/>
          </a:xfrm>
        </p:grpSpPr>
        <p:sp>
          <p:nvSpPr>
            <p:cNvPr id="5" name="Google Shape;2611;p64">
              <a:extLst>
                <a:ext uri="{FF2B5EF4-FFF2-40B4-BE49-F238E27FC236}">
                  <a16:creationId xmlns:a16="http://schemas.microsoft.com/office/drawing/2014/main" id="{0F9DA205-0746-9C06-E112-EC76CB0E51E4}"/>
                </a:ext>
              </a:extLst>
            </p:cNvPr>
            <p:cNvSpPr/>
            <p:nvPr/>
          </p:nvSpPr>
          <p:spPr>
            <a:xfrm>
              <a:off x="1350578" y="2054560"/>
              <a:ext cx="1473070" cy="423414"/>
            </a:xfrm>
            <a:custGeom>
              <a:avLst/>
              <a:gdLst/>
              <a:ahLst/>
              <a:cxnLst/>
              <a:rect l="l" t="t" r="r" b="b"/>
              <a:pathLst>
                <a:path w="28949" h="8321" extrusionOk="0">
                  <a:moveTo>
                    <a:pt x="18096" y="0"/>
                  </a:moveTo>
                  <a:lnTo>
                    <a:pt x="13886" y="5113"/>
                  </a:lnTo>
                  <a:lnTo>
                    <a:pt x="10753" y="3133"/>
                  </a:lnTo>
                  <a:lnTo>
                    <a:pt x="6191" y="7644"/>
                  </a:lnTo>
                  <a:lnTo>
                    <a:pt x="2983" y="5890"/>
                  </a:lnTo>
                  <a:lnTo>
                    <a:pt x="1" y="7995"/>
                  </a:lnTo>
                  <a:lnTo>
                    <a:pt x="251" y="8321"/>
                  </a:lnTo>
                  <a:lnTo>
                    <a:pt x="3008" y="6366"/>
                  </a:lnTo>
                  <a:lnTo>
                    <a:pt x="6267" y="8146"/>
                  </a:lnTo>
                  <a:lnTo>
                    <a:pt x="10803" y="3659"/>
                  </a:lnTo>
                  <a:lnTo>
                    <a:pt x="13961" y="5664"/>
                  </a:lnTo>
                  <a:lnTo>
                    <a:pt x="18096" y="652"/>
                  </a:lnTo>
                  <a:lnTo>
                    <a:pt x="22081" y="5163"/>
                  </a:lnTo>
                  <a:lnTo>
                    <a:pt x="24838" y="3384"/>
                  </a:lnTo>
                  <a:lnTo>
                    <a:pt x="28648" y="7669"/>
                  </a:lnTo>
                  <a:lnTo>
                    <a:pt x="28948" y="7394"/>
                  </a:lnTo>
                  <a:lnTo>
                    <a:pt x="24913" y="2832"/>
                  </a:lnTo>
                  <a:lnTo>
                    <a:pt x="22156" y="4637"/>
                  </a:lnTo>
                  <a:lnTo>
                    <a:pt x="18096" y="0"/>
                  </a:lnTo>
                  <a:close/>
                </a:path>
              </a:pathLst>
            </a:custGeom>
            <a:solidFill>
              <a:srgbClr val="C5D7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" name="Google Shape;2612;p64">
              <a:extLst>
                <a:ext uri="{FF2B5EF4-FFF2-40B4-BE49-F238E27FC236}">
                  <a16:creationId xmlns:a16="http://schemas.microsoft.com/office/drawing/2014/main" id="{22017E2A-1B08-8512-A4E9-71E9E41EF72D}"/>
                </a:ext>
              </a:extLst>
            </p:cNvPr>
            <p:cNvSpPr/>
            <p:nvPr/>
          </p:nvSpPr>
          <p:spPr>
            <a:xfrm>
              <a:off x="2446068" y="227260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77"/>
                    <a:pt x="1" y="602"/>
                  </a:cubicBezTo>
                  <a:cubicBezTo>
                    <a:pt x="1" y="953"/>
                    <a:pt x="251" y="1204"/>
                    <a:pt x="602" y="1204"/>
                  </a:cubicBezTo>
                  <a:cubicBezTo>
                    <a:pt x="928" y="1204"/>
                    <a:pt x="1204" y="953"/>
                    <a:pt x="1204" y="602"/>
                  </a:cubicBezTo>
                  <a:cubicBezTo>
                    <a:pt x="1204" y="277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7" name="Google Shape;2613;p64">
              <a:extLst>
                <a:ext uri="{FF2B5EF4-FFF2-40B4-BE49-F238E27FC236}">
                  <a16:creationId xmlns:a16="http://schemas.microsoft.com/office/drawing/2014/main" id="{086305A8-AA68-5639-D027-6D71BDC78B71}"/>
                </a:ext>
              </a:extLst>
            </p:cNvPr>
            <p:cNvSpPr/>
            <p:nvPr/>
          </p:nvSpPr>
          <p:spPr>
            <a:xfrm>
              <a:off x="2583811" y="21769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8" name="Google Shape;2614;p64">
              <a:extLst>
                <a:ext uri="{FF2B5EF4-FFF2-40B4-BE49-F238E27FC236}">
                  <a16:creationId xmlns:a16="http://schemas.microsoft.com/office/drawing/2014/main" id="{F578BC11-FF18-56D3-F7F3-A66EA6B0EC17}"/>
                </a:ext>
              </a:extLst>
            </p:cNvPr>
            <p:cNvSpPr/>
            <p:nvPr/>
          </p:nvSpPr>
          <p:spPr>
            <a:xfrm>
              <a:off x="2240749" y="2040516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8"/>
                    <a:pt x="276" y="1203"/>
                    <a:pt x="602" y="1203"/>
                  </a:cubicBezTo>
                  <a:cubicBezTo>
                    <a:pt x="928" y="1203"/>
                    <a:pt x="1204" y="928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9" name="Google Shape;2615;p64">
              <a:extLst>
                <a:ext uri="{FF2B5EF4-FFF2-40B4-BE49-F238E27FC236}">
                  <a16:creationId xmlns:a16="http://schemas.microsoft.com/office/drawing/2014/main" id="{FBB4A9A1-21A3-7AE0-9674-9D7DEA5E0380}"/>
                </a:ext>
              </a:extLst>
            </p:cNvPr>
            <p:cNvSpPr/>
            <p:nvPr/>
          </p:nvSpPr>
          <p:spPr>
            <a:xfrm>
              <a:off x="2036703" y="229046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51"/>
                    <a:pt x="1" y="602"/>
                  </a:cubicBezTo>
                  <a:cubicBezTo>
                    <a:pt x="1" y="928"/>
                    <a:pt x="251" y="1204"/>
                    <a:pt x="602" y="1204"/>
                  </a:cubicBezTo>
                  <a:cubicBezTo>
                    <a:pt x="928" y="1204"/>
                    <a:pt x="1204" y="928"/>
                    <a:pt x="1204" y="602"/>
                  </a:cubicBezTo>
                  <a:cubicBezTo>
                    <a:pt x="1204" y="251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0" name="Google Shape;2616;p64">
              <a:extLst>
                <a:ext uri="{FF2B5EF4-FFF2-40B4-BE49-F238E27FC236}">
                  <a16:creationId xmlns:a16="http://schemas.microsoft.com/office/drawing/2014/main" id="{A4644D09-EF0B-DDA6-1D8C-4E6AB1035823}"/>
                </a:ext>
              </a:extLst>
            </p:cNvPr>
            <p:cNvSpPr/>
            <p:nvPr/>
          </p:nvSpPr>
          <p:spPr>
            <a:xfrm>
              <a:off x="1870922" y="2207569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51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51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1" name="Google Shape;2617;p64">
              <a:extLst>
                <a:ext uri="{FF2B5EF4-FFF2-40B4-BE49-F238E27FC236}">
                  <a16:creationId xmlns:a16="http://schemas.microsoft.com/office/drawing/2014/main" id="{E7E5AA66-2912-3A11-1A5F-6A9239CEDBA0}"/>
                </a:ext>
              </a:extLst>
            </p:cNvPr>
            <p:cNvSpPr/>
            <p:nvPr/>
          </p:nvSpPr>
          <p:spPr>
            <a:xfrm>
              <a:off x="1645198" y="24243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51" y="0"/>
                    <a:pt x="0" y="251"/>
                    <a:pt x="0" y="602"/>
                  </a:cubicBezTo>
                  <a:cubicBezTo>
                    <a:pt x="0" y="928"/>
                    <a:pt x="251" y="1203"/>
                    <a:pt x="602" y="1203"/>
                  </a:cubicBezTo>
                  <a:cubicBezTo>
                    <a:pt x="928" y="1203"/>
                    <a:pt x="1203" y="928"/>
                    <a:pt x="1203" y="602"/>
                  </a:cubicBezTo>
                  <a:cubicBezTo>
                    <a:pt x="1203" y="251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2" name="Google Shape;2618;p64">
              <a:extLst>
                <a:ext uri="{FF2B5EF4-FFF2-40B4-BE49-F238E27FC236}">
                  <a16:creationId xmlns:a16="http://schemas.microsoft.com/office/drawing/2014/main" id="{ACAC8C7F-2D11-41E5-59DD-F433882AD4CF}"/>
                </a:ext>
              </a:extLst>
            </p:cNvPr>
            <p:cNvSpPr/>
            <p:nvPr/>
          </p:nvSpPr>
          <p:spPr>
            <a:xfrm>
              <a:off x="1481961" y="233381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77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77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3" name="Google Shape;2619;p64">
              <a:extLst>
                <a:ext uri="{FF2B5EF4-FFF2-40B4-BE49-F238E27FC236}">
                  <a16:creationId xmlns:a16="http://schemas.microsoft.com/office/drawing/2014/main" id="{A8AC4B9A-6C90-450E-9F21-475F43EA6885}"/>
                </a:ext>
              </a:extLst>
            </p:cNvPr>
            <p:cNvSpPr/>
            <p:nvPr/>
          </p:nvSpPr>
          <p:spPr>
            <a:xfrm>
              <a:off x="1326357" y="24243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51"/>
                    <a:pt x="1" y="602"/>
                  </a:cubicBezTo>
                  <a:cubicBezTo>
                    <a:pt x="1" y="928"/>
                    <a:pt x="276" y="1203"/>
                    <a:pt x="602" y="1203"/>
                  </a:cubicBezTo>
                  <a:cubicBezTo>
                    <a:pt x="928" y="1203"/>
                    <a:pt x="1204" y="928"/>
                    <a:pt x="1204" y="602"/>
                  </a:cubicBezTo>
                  <a:cubicBezTo>
                    <a:pt x="1204" y="251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" name="Google Shape;2620;p64">
              <a:extLst>
                <a:ext uri="{FF2B5EF4-FFF2-40B4-BE49-F238E27FC236}">
                  <a16:creationId xmlns:a16="http://schemas.microsoft.com/office/drawing/2014/main" id="{CE1A5EB6-8D8D-4ECF-D971-61906B207C09}"/>
                </a:ext>
              </a:extLst>
            </p:cNvPr>
            <p:cNvSpPr/>
            <p:nvPr/>
          </p:nvSpPr>
          <p:spPr>
            <a:xfrm>
              <a:off x="2788711" y="240016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" name="Google Shape;2621;p64">
              <a:extLst>
                <a:ext uri="{FF2B5EF4-FFF2-40B4-BE49-F238E27FC236}">
                  <a16:creationId xmlns:a16="http://schemas.microsoft.com/office/drawing/2014/main" id="{4291B07F-CA78-B5D8-2CB7-C7DC6B679132}"/>
                </a:ext>
              </a:extLst>
            </p:cNvPr>
            <p:cNvSpPr/>
            <p:nvPr/>
          </p:nvSpPr>
          <p:spPr>
            <a:xfrm>
              <a:off x="1350578" y="1807760"/>
              <a:ext cx="1473070" cy="423414"/>
            </a:xfrm>
            <a:custGeom>
              <a:avLst/>
              <a:gdLst/>
              <a:ahLst/>
              <a:cxnLst/>
              <a:rect l="l" t="t" r="r" b="b"/>
              <a:pathLst>
                <a:path w="28949" h="8321" extrusionOk="0">
                  <a:moveTo>
                    <a:pt x="18096" y="0"/>
                  </a:moveTo>
                  <a:lnTo>
                    <a:pt x="13886" y="5113"/>
                  </a:lnTo>
                  <a:lnTo>
                    <a:pt x="10753" y="3133"/>
                  </a:lnTo>
                  <a:lnTo>
                    <a:pt x="6191" y="7644"/>
                  </a:lnTo>
                  <a:lnTo>
                    <a:pt x="2983" y="5890"/>
                  </a:lnTo>
                  <a:lnTo>
                    <a:pt x="1" y="7995"/>
                  </a:lnTo>
                  <a:lnTo>
                    <a:pt x="251" y="8321"/>
                  </a:lnTo>
                  <a:lnTo>
                    <a:pt x="3008" y="6366"/>
                  </a:lnTo>
                  <a:lnTo>
                    <a:pt x="6267" y="8146"/>
                  </a:lnTo>
                  <a:lnTo>
                    <a:pt x="10803" y="3659"/>
                  </a:lnTo>
                  <a:lnTo>
                    <a:pt x="13961" y="5664"/>
                  </a:lnTo>
                  <a:lnTo>
                    <a:pt x="18096" y="652"/>
                  </a:lnTo>
                  <a:lnTo>
                    <a:pt x="22081" y="5163"/>
                  </a:lnTo>
                  <a:lnTo>
                    <a:pt x="24838" y="3384"/>
                  </a:lnTo>
                  <a:lnTo>
                    <a:pt x="28648" y="7669"/>
                  </a:lnTo>
                  <a:lnTo>
                    <a:pt x="28948" y="7394"/>
                  </a:lnTo>
                  <a:lnTo>
                    <a:pt x="24913" y="2832"/>
                  </a:lnTo>
                  <a:lnTo>
                    <a:pt x="22156" y="4637"/>
                  </a:lnTo>
                  <a:lnTo>
                    <a:pt x="1809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6" name="Google Shape;2622;p64">
              <a:extLst>
                <a:ext uri="{FF2B5EF4-FFF2-40B4-BE49-F238E27FC236}">
                  <a16:creationId xmlns:a16="http://schemas.microsoft.com/office/drawing/2014/main" id="{35E749A7-7A06-A383-6790-41379807ACC0}"/>
                </a:ext>
              </a:extLst>
            </p:cNvPr>
            <p:cNvSpPr/>
            <p:nvPr/>
          </p:nvSpPr>
          <p:spPr>
            <a:xfrm>
              <a:off x="2446068" y="202580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77"/>
                    <a:pt x="1" y="602"/>
                  </a:cubicBezTo>
                  <a:cubicBezTo>
                    <a:pt x="1" y="953"/>
                    <a:pt x="251" y="1204"/>
                    <a:pt x="602" y="1204"/>
                  </a:cubicBezTo>
                  <a:cubicBezTo>
                    <a:pt x="928" y="1204"/>
                    <a:pt x="1204" y="953"/>
                    <a:pt x="1204" y="602"/>
                  </a:cubicBezTo>
                  <a:cubicBezTo>
                    <a:pt x="1204" y="277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7" name="Google Shape;2623;p64">
              <a:extLst>
                <a:ext uri="{FF2B5EF4-FFF2-40B4-BE49-F238E27FC236}">
                  <a16:creationId xmlns:a16="http://schemas.microsoft.com/office/drawing/2014/main" id="{8DDD9254-583D-B842-D8FB-64CD27EDB885}"/>
                </a:ext>
              </a:extLst>
            </p:cNvPr>
            <p:cNvSpPr/>
            <p:nvPr/>
          </p:nvSpPr>
          <p:spPr>
            <a:xfrm>
              <a:off x="2583811" y="19301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8" name="Google Shape;2624;p64">
              <a:extLst>
                <a:ext uri="{FF2B5EF4-FFF2-40B4-BE49-F238E27FC236}">
                  <a16:creationId xmlns:a16="http://schemas.microsoft.com/office/drawing/2014/main" id="{091A83D1-273D-5A9A-4950-B1F4E7D12E47}"/>
                </a:ext>
              </a:extLst>
            </p:cNvPr>
            <p:cNvSpPr/>
            <p:nvPr/>
          </p:nvSpPr>
          <p:spPr>
            <a:xfrm>
              <a:off x="2240749" y="1793716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8"/>
                    <a:pt x="276" y="1203"/>
                    <a:pt x="602" y="1203"/>
                  </a:cubicBezTo>
                  <a:cubicBezTo>
                    <a:pt x="928" y="1203"/>
                    <a:pt x="1204" y="928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9" name="Google Shape;2625;p64">
              <a:extLst>
                <a:ext uri="{FF2B5EF4-FFF2-40B4-BE49-F238E27FC236}">
                  <a16:creationId xmlns:a16="http://schemas.microsoft.com/office/drawing/2014/main" id="{B1AF02B2-E604-9D0E-02D3-49A5D504C4CB}"/>
                </a:ext>
              </a:extLst>
            </p:cNvPr>
            <p:cNvSpPr/>
            <p:nvPr/>
          </p:nvSpPr>
          <p:spPr>
            <a:xfrm>
              <a:off x="2036703" y="204366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51"/>
                    <a:pt x="1" y="602"/>
                  </a:cubicBezTo>
                  <a:cubicBezTo>
                    <a:pt x="1" y="928"/>
                    <a:pt x="251" y="1204"/>
                    <a:pt x="602" y="1204"/>
                  </a:cubicBezTo>
                  <a:cubicBezTo>
                    <a:pt x="928" y="1204"/>
                    <a:pt x="1204" y="928"/>
                    <a:pt x="1204" y="602"/>
                  </a:cubicBezTo>
                  <a:cubicBezTo>
                    <a:pt x="1204" y="251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0" name="Google Shape;2626;p64">
              <a:extLst>
                <a:ext uri="{FF2B5EF4-FFF2-40B4-BE49-F238E27FC236}">
                  <a16:creationId xmlns:a16="http://schemas.microsoft.com/office/drawing/2014/main" id="{39A0F268-8526-E870-4831-87BEBD1112BA}"/>
                </a:ext>
              </a:extLst>
            </p:cNvPr>
            <p:cNvSpPr/>
            <p:nvPr/>
          </p:nvSpPr>
          <p:spPr>
            <a:xfrm>
              <a:off x="1870922" y="1960769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51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51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1" name="Google Shape;2627;p64">
              <a:extLst>
                <a:ext uri="{FF2B5EF4-FFF2-40B4-BE49-F238E27FC236}">
                  <a16:creationId xmlns:a16="http://schemas.microsoft.com/office/drawing/2014/main" id="{0C9F60CA-E421-5D40-DE65-9EF6BF48B742}"/>
                </a:ext>
              </a:extLst>
            </p:cNvPr>
            <p:cNvSpPr/>
            <p:nvPr/>
          </p:nvSpPr>
          <p:spPr>
            <a:xfrm>
              <a:off x="1645198" y="21775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51" y="0"/>
                    <a:pt x="0" y="251"/>
                    <a:pt x="0" y="602"/>
                  </a:cubicBezTo>
                  <a:cubicBezTo>
                    <a:pt x="0" y="928"/>
                    <a:pt x="251" y="1203"/>
                    <a:pt x="602" y="1203"/>
                  </a:cubicBezTo>
                  <a:cubicBezTo>
                    <a:pt x="928" y="1203"/>
                    <a:pt x="1203" y="928"/>
                    <a:pt x="1203" y="602"/>
                  </a:cubicBezTo>
                  <a:cubicBezTo>
                    <a:pt x="1203" y="251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2" name="Google Shape;2628;p64">
              <a:extLst>
                <a:ext uri="{FF2B5EF4-FFF2-40B4-BE49-F238E27FC236}">
                  <a16:creationId xmlns:a16="http://schemas.microsoft.com/office/drawing/2014/main" id="{E5054C02-0710-31BE-F21A-8F027AC954CB}"/>
                </a:ext>
              </a:extLst>
            </p:cNvPr>
            <p:cNvSpPr/>
            <p:nvPr/>
          </p:nvSpPr>
          <p:spPr>
            <a:xfrm>
              <a:off x="1481961" y="208701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77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77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3" name="Google Shape;2629;p64">
              <a:extLst>
                <a:ext uri="{FF2B5EF4-FFF2-40B4-BE49-F238E27FC236}">
                  <a16:creationId xmlns:a16="http://schemas.microsoft.com/office/drawing/2014/main" id="{D5CF67CD-2A07-CDD7-DF8C-28214BE8FA1A}"/>
                </a:ext>
              </a:extLst>
            </p:cNvPr>
            <p:cNvSpPr/>
            <p:nvPr/>
          </p:nvSpPr>
          <p:spPr>
            <a:xfrm>
              <a:off x="2788711" y="215336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4" name="Google Shape;2630;p64">
              <a:extLst>
                <a:ext uri="{FF2B5EF4-FFF2-40B4-BE49-F238E27FC236}">
                  <a16:creationId xmlns:a16="http://schemas.microsoft.com/office/drawing/2014/main" id="{896ED737-4716-402E-AA63-9EAE34E95AD0}"/>
                </a:ext>
              </a:extLst>
            </p:cNvPr>
            <p:cNvSpPr/>
            <p:nvPr/>
          </p:nvSpPr>
          <p:spPr>
            <a:xfrm>
              <a:off x="1215228" y="1869398"/>
              <a:ext cx="1878936" cy="793723"/>
            </a:xfrm>
            <a:custGeom>
              <a:avLst/>
              <a:gdLst/>
              <a:ahLst/>
              <a:cxnLst/>
              <a:rect l="l" t="t" r="r" b="b"/>
              <a:pathLst>
                <a:path w="26818" h="11330" extrusionOk="0">
                  <a:moveTo>
                    <a:pt x="1" y="1"/>
                  </a:moveTo>
                  <a:lnTo>
                    <a:pt x="1" y="11329"/>
                  </a:lnTo>
                  <a:lnTo>
                    <a:pt x="26818" y="11329"/>
                  </a:lnTo>
                  <a:lnTo>
                    <a:pt x="26818" y="10928"/>
                  </a:lnTo>
                  <a:lnTo>
                    <a:pt x="427" y="10928"/>
                  </a:lnTo>
                  <a:lnTo>
                    <a:pt x="4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  <p:grpSp>
        <p:nvGrpSpPr>
          <p:cNvPr id="25" name="Google Shape;2631;p64">
            <a:extLst>
              <a:ext uri="{FF2B5EF4-FFF2-40B4-BE49-F238E27FC236}">
                <a16:creationId xmlns:a16="http://schemas.microsoft.com/office/drawing/2014/main" id="{278174E5-A267-4B76-92C6-62A51213F761}"/>
              </a:ext>
            </a:extLst>
          </p:cNvPr>
          <p:cNvGrpSpPr/>
          <p:nvPr/>
        </p:nvGrpSpPr>
        <p:grpSpPr>
          <a:xfrm>
            <a:off x="6280297" y="4299500"/>
            <a:ext cx="680595" cy="639889"/>
            <a:chOff x="5443781" y="1451888"/>
            <a:chExt cx="1272379" cy="1196278"/>
          </a:xfrm>
        </p:grpSpPr>
        <p:sp>
          <p:nvSpPr>
            <p:cNvPr id="26" name="Google Shape;2632;p64">
              <a:extLst>
                <a:ext uri="{FF2B5EF4-FFF2-40B4-BE49-F238E27FC236}">
                  <a16:creationId xmlns:a16="http://schemas.microsoft.com/office/drawing/2014/main" id="{63B667E2-9ACF-0A76-C59E-1FF68A31EDCA}"/>
                </a:ext>
              </a:extLst>
            </p:cNvPr>
            <p:cNvSpPr/>
            <p:nvPr/>
          </p:nvSpPr>
          <p:spPr>
            <a:xfrm>
              <a:off x="5519882" y="1451888"/>
              <a:ext cx="1196278" cy="1196278"/>
            </a:xfrm>
            <a:custGeom>
              <a:avLst/>
              <a:gdLst/>
              <a:ahLst/>
              <a:cxnLst/>
              <a:rect l="l" t="t" r="r" b="b"/>
              <a:pathLst>
                <a:path w="25214" h="25214" extrusionOk="0">
                  <a:moveTo>
                    <a:pt x="12607" y="4963"/>
                  </a:moveTo>
                  <a:cubicBezTo>
                    <a:pt x="16817" y="4963"/>
                    <a:pt x="20251" y="8397"/>
                    <a:pt x="20251" y="12607"/>
                  </a:cubicBezTo>
                  <a:cubicBezTo>
                    <a:pt x="20251" y="16843"/>
                    <a:pt x="16817" y="20251"/>
                    <a:pt x="12607" y="20251"/>
                  </a:cubicBezTo>
                  <a:cubicBezTo>
                    <a:pt x="8371" y="20251"/>
                    <a:pt x="4963" y="16843"/>
                    <a:pt x="4963" y="12607"/>
                  </a:cubicBezTo>
                  <a:cubicBezTo>
                    <a:pt x="4963" y="8397"/>
                    <a:pt x="8371" y="4963"/>
                    <a:pt x="12607" y="4963"/>
                  </a:cubicBezTo>
                  <a:close/>
                  <a:moveTo>
                    <a:pt x="12607" y="1"/>
                  </a:moveTo>
                  <a:cubicBezTo>
                    <a:pt x="5639" y="1"/>
                    <a:pt x="0" y="5640"/>
                    <a:pt x="0" y="12607"/>
                  </a:cubicBezTo>
                  <a:cubicBezTo>
                    <a:pt x="0" y="19575"/>
                    <a:pt x="5639" y="25214"/>
                    <a:pt x="12607" y="25214"/>
                  </a:cubicBezTo>
                  <a:cubicBezTo>
                    <a:pt x="19574" y="25214"/>
                    <a:pt x="25213" y="19575"/>
                    <a:pt x="25213" y="12607"/>
                  </a:cubicBezTo>
                  <a:cubicBezTo>
                    <a:pt x="25213" y="5640"/>
                    <a:pt x="19574" y="1"/>
                    <a:pt x="126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7" name="Google Shape;2633;p64">
              <a:extLst>
                <a:ext uri="{FF2B5EF4-FFF2-40B4-BE49-F238E27FC236}">
                  <a16:creationId xmlns:a16="http://schemas.microsoft.com/office/drawing/2014/main" id="{DF0D8CC9-7A20-54D5-E877-B84FD2C61198}"/>
                </a:ext>
              </a:extLst>
            </p:cNvPr>
            <p:cNvSpPr/>
            <p:nvPr/>
          </p:nvSpPr>
          <p:spPr>
            <a:xfrm>
              <a:off x="5840936" y="1451888"/>
              <a:ext cx="563647" cy="279498"/>
            </a:xfrm>
            <a:custGeom>
              <a:avLst/>
              <a:gdLst/>
              <a:ahLst/>
              <a:cxnLst/>
              <a:rect l="l" t="t" r="r" b="b"/>
              <a:pathLst>
                <a:path w="11880" h="5891" extrusionOk="0">
                  <a:moveTo>
                    <a:pt x="5840" y="1"/>
                  </a:moveTo>
                  <a:cubicBezTo>
                    <a:pt x="3735" y="1"/>
                    <a:pt x="1755" y="527"/>
                    <a:pt x="0" y="1429"/>
                  </a:cubicBezTo>
                  <a:lnTo>
                    <a:pt x="2306" y="5840"/>
                  </a:lnTo>
                  <a:cubicBezTo>
                    <a:pt x="3359" y="5289"/>
                    <a:pt x="4562" y="4963"/>
                    <a:pt x="5840" y="4963"/>
                  </a:cubicBezTo>
                  <a:cubicBezTo>
                    <a:pt x="7168" y="4963"/>
                    <a:pt x="8421" y="5314"/>
                    <a:pt x="9499" y="5890"/>
                  </a:cubicBezTo>
                  <a:lnTo>
                    <a:pt x="11880" y="1555"/>
                  </a:lnTo>
                  <a:cubicBezTo>
                    <a:pt x="10075" y="552"/>
                    <a:pt x="8020" y="1"/>
                    <a:pt x="58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8" name="Google Shape;2634;p64">
              <a:extLst>
                <a:ext uri="{FF2B5EF4-FFF2-40B4-BE49-F238E27FC236}">
                  <a16:creationId xmlns:a16="http://schemas.microsoft.com/office/drawing/2014/main" id="{8DB7025D-0A83-B661-9119-476B52B4F0CD}"/>
                </a:ext>
              </a:extLst>
            </p:cNvPr>
            <p:cNvSpPr/>
            <p:nvPr/>
          </p:nvSpPr>
          <p:spPr>
            <a:xfrm>
              <a:off x="6390292" y="2078529"/>
              <a:ext cx="323480" cy="366323"/>
            </a:xfrm>
            <a:custGeom>
              <a:avLst/>
              <a:gdLst/>
              <a:ahLst/>
              <a:cxnLst/>
              <a:rect l="l" t="t" r="r" b="b"/>
              <a:pathLst>
                <a:path w="6818" h="7721" extrusionOk="0">
                  <a:moveTo>
                    <a:pt x="1880" y="1"/>
                  </a:moveTo>
                  <a:cubicBezTo>
                    <a:pt x="1755" y="1705"/>
                    <a:pt x="1053" y="3234"/>
                    <a:pt x="0" y="4437"/>
                  </a:cubicBezTo>
                  <a:lnTo>
                    <a:pt x="3735" y="7720"/>
                  </a:lnTo>
                  <a:cubicBezTo>
                    <a:pt x="5464" y="5740"/>
                    <a:pt x="6592" y="3184"/>
                    <a:pt x="6817" y="402"/>
                  </a:cubicBezTo>
                  <a:lnTo>
                    <a:pt x="18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9" name="Google Shape;2635;p64">
              <a:extLst>
                <a:ext uri="{FF2B5EF4-FFF2-40B4-BE49-F238E27FC236}">
                  <a16:creationId xmlns:a16="http://schemas.microsoft.com/office/drawing/2014/main" id="{2416C87C-071C-35BC-A7E6-98B0F0A98DFA}"/>
                </a:ext>
              </a:extLst>
            </p:cNvPr>
            <p:cNvSpPr/>
            <p:nvPr/>
          </p:nvSpPr>
          <p:spPr>
            <a:xfrm>
              <a:off x="5798094" y="2287805"/>
              <a:ext cx="770602" cy="360345"/>
            </a:xfrm>
            <a:custGeom>
              <a:avLst/>
              <a:gdLst/>
              <a:ahLst/>
              <a:cxnLst/>
              <a:rect l="l" t="t" r="r" b="b"/>
              <a:pathLst>
                <a:path w="16242" h="7595" extrusionOk="0">
                  <a:moveTo>
                    <a:pt x="12507" y="1"/>
                  </a:moveTo>
                  <a:cubicBezTo>
                    <a:pt x="11104" y="1630"/>
                    <a:pt x="9049" y="2632"/>
                    <a:pt x="6743" y="2632"/>
                  </a:cubicBezTo>
                  <a:cubicBezTo>
                    <a:pt x="5239" y="2632"/>
                    <a:pt x="3836" y="2206"/>
                    <a:pt x="2658" y="1479"/>
                  </a:cubicBezTo>
                  <a:lnTo>
                    <a:pt x="1" y="5665"/>
                  </a:lnTo>
                  <a:cubicBezTo>
                    <a:pt x="1956" y="6893"/>
                    <a:pt x="4262" y="7595"/>
                    <a:pt x="6743" y="7595"/>
                  </a:cubicBezTo>
                  <a:cubicBezTo>
                    <a:pt x="10527" y="7595"/>
                    <a:pt x="13936" y="5916"/>
                    <a:pt x="16242" y="3259"/>
                  </a:cubicBezTo>
                  <a:lnTo>
                    <a:pt x="125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0" name="Google Shape;2636;p64">
              <a:extLst>
                <a:ext uri="{FF2B5EF4-FFF2-40B4-BE49-F238E27FC236}">
                  <a16:creationId xmlns:a16="http://schemas.microsoft.com/office/drawing/2014/main" id="{3C8A1B9C-7ED1-CEB6-6636-7E6B1D0E71FE}"/>
                </a:ext>
              </a:extLst>
            </p:cNvPr>
            <p:cNvSpPr/>
            <p:nvPr/>
          </p:nvSpPr>
          <p:spPr>
            <a:xfrm>
              <a:off x="5519882" y="1788408"/>
              <a:ext cx="404326" cy="768182"/>
            </a:xfrm>
            <a:custGeom>
              <a:avLst/>
              <a:gdLst/>
              <a:ahLst/>
              <a:cxnLst/>
              <a:rect l="l" t="t" r="r" b="b"/>
              <a:pathLst>
                <a:path w="8522" h="16191" extrusionOk="0">
                  <a:moveTo>
                    <a:pt x="1253" y="0"/>
                  </a:moveTo>
                  <a:cubicBezTo>
                    <a:pt x="451" y="1655"/>
                    <a:pt x="0" y="3534"/>
                    <a:pt x="0" y="5514"/>
                  </a:cubicBezTo>
                  <a:cubicBezTo>
                    <a:pt x="0" y="10000"/>
                    <a:pt x="2331" y="13960"/>
                    <a:pt x="5865" y="16191"/>
                  </a:cubicBezTo>
                  <a:lnTo>
                    <a:pt x="8522" y="12005"/>
                  </a:lnTo>
                  <a:cubicBezTo>
                    <a:pt x="6391" y="10652"/>
                    <a:pt x="4963" y="8246"/>
                    <a:pt x="4963" y="5514"/>
                  </a:cubicBezTo>
                  <a:cubicBezTo>
                    <a:pt x="4963" y="4311"/>
                    <a:pt x="5238" y="3183"/>
                    <a:pt x="5715" y="2156"/>
                  </a:cubicBezTo>
                  <a:lnTo>
                    <a:pt x="12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1" name="Google Shape;2637;p64">
              <a:extLst>
                <a:ext uri="{FF2B5EF4-FFF2-40B4-BE49-F238E27FC236}">
                  <a16:creationId xmlns:a16="http://schemas.microsoft.com/office/drawing/2014/main" id="{8D0AF462-9735-EF53-7BD3-EADC285F78A5}"/>
                </a:ext>
              </a:extLst>
            </p:cNvPr>
            <p:cNvSpPr/>
            <p:nvPr/>
          </p:nvSpPr>
          <p:spPr>
            <a:xfrm>
              <a:off x="5444967" y="1939423"/>
              <a:ext cx="23817" cy="66613"/>
            </a:xfrm>
            <a:custGeom>
              <a:avLst/>
              <a:gdLst/>
              <a:ahLst/>
              <a:cxnLst/>
              <a:rect l="l" t="t" r="r" b="b"/>
              <a:pathLst>
                <a:path w="502" h="1404" extrusionOk="0">
                  <a:moveTo>
                    <a:pt x="151" y="0"/>
                  </a:moveTo>
                  <a:cubicBezTo>
                    <a:pt x="151" y="0"/>
                    <a:pt x="126" y="101"/>
                    <a:pt x="126" y="226"/>
                  </a:cubicBezTo>
                  <a:cubicBezTo>
                    <a:pt x="101" y="351"/>
                    <a:pt x="75" y="527"/>
                    <a:pt x="50" y="702"/>
                  </a:cubicBezTo>
                  <a:cubicBezTo>
                    <a:pt x="25" y="878"/>
                    <a:pt x="25" y="1028"/>
                    <a:pt x="0" y="1153"/>
                  </a:cubicBezTo>
                  <a:cubicBezTo>
                    <a:pt x="0" y="1304"/>
                    <a:pt x="0" y="1379"/>
                    <a:pt x="0" y="1379"/>
                  </a:cubicBezTo>
                  <a:lnTo>
                    <a:pt x="351" y="1404"/>
                  </a:lnTo>
                  <a:cubicBezTo>
                    <a:pt x="351" y="1404"/>
                    <a:pt x="376" y="1304"/>
                    <a:pt x="376" y="1178"/>
                  </a:cubicBezTo>
                  <a:cubicBezTo>
                    <a:pt x="376" y="1078"/>
                    <a:pt x="401" y="903"/>
                    <a:pt x="426" y="727"/>
                  </a:cubicBezTo>
                  <a:cubicBezTo>
                    <a:pt x="426" y="577"/>
                    <a:pt x="451" y="401"/>
                    <a:pt x="477" y="276"/>
                  </a:cubicBezTo>
                  <a:cubicBezTo>
                    <a:pt x="502" y="176"/>
                    <a:pt x="502" y="76"/>
                    <a:pt x="502" y="76"/>
                  </a:cubicBez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2" name="Google Shape;2638;p64">
              <a:extLst>
                <a:ext uri="{FF2B5EF4-FFF2-40B4-BE49-F238E27FC236}">
                  <a16:creationId xmlns:a16="http://schemas.microsoft.com/office/drawing/2014/main" id="{CF91DA03-9E8A-33A7-9F60-09E6CB90FD8B}"/>
                </a:ext>
              </a:extLst>
            </p:cNvPr>
            <p:cNvSpPr/>
            <p:nvPr/>
          </p:nvSpPr>
          <p:spPr>
            <a:xfrm>
              <a:off x="5443781" y="2036920"/>
              <a:ext cx="19073" cy="64241"/>
            </a:xfrm>
            <a:custGeom>
              <a:avLst/>
              <a:gdLst/>
              <a:ahLst/>
              <a:cxnLst/>
              <a:rect l="l" t="t" r="r" b="b"/>
              <a:pathLst>
                <a:path w="402" h="1354" extrusionOk="0">
                  <a:moveTo>
                    <a:pt x="0" y="1"/>
                  </a:moveTo>
                  <a:cubicBezTo>
                    <a:pt x="0" y="1"/>
                    <a:pt x="0" y="326"/>
                    <a:pt x="0" y="677"/>
                  </a:cubicBezTo>
                  <a:cubicBezTo>
                    <a:pt x="25" y="1003"/>
                    <a:pt x="50" y="1354"/>
                    <a:pt x="50" y="1354"/>
                  </a:cubicBezTo>
                  <a:lnTo>
                    <a:pt x="401" y="1329"/>
                  </a:lnTo>
                  <a:cubicBezTo>
                    <a:pt x="401" y="1329"/>
                    <a:pt x="401" y="1003"/>
                    <a:pt x="376" y="652"/>
                  </a:cubicBezTo>
                  <a:cubicBezTo>
                    <a:pt x="351" y="326"/>
                    <a:pt x="376" y="1"/>
                    <a:pt x="3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3" name="Google Shape;2639;p64">
              <a:extLst>
                <a:ext uri="{FF2B5EF4-FFF2-40B4-BE49-F238E27FC236}">
                  <a16:creationId xmlns:a16="http://schemas.microsoft.com/office/drawing/2014/main" id="{56169440-26EC-79C9-E1AF-1348DDA81F77}"/>
                </a:ext>
              </a:extLst>
            </p:cNvPr>
            <p:cNvSpPr/>
            <p:nvPr/>
          </p:nvSpPr>
          <p:spPr>
            <a:xfrm>
              <a:off x="5448526" y="2130860"/>
              <a:ext cx="27376" cy="65427"/>
            </a:xfrm>
            <a:custGeom>
              <a:avLst/>
              <a:gdLst/>
              <a:ahLst/>
              <a:cxnLst/>
              <a:rect l="l" t="t" r="r" b="b"/>
              <a:pathLst>
                <a:path w="577" h="1379" extrusionOk="0">
                  <a:moveTo>
                    <a:pt x="376" y="1"/>
                  </a:moveTo>
                  <a:lnTo>
                    <a:pt x="0" y="51"/>
                  </a:lnTo>
                  <a:cubicBezTo>
                    <a:pt x="0" y="51"/>
                    <a:pt x="26" y="126"/>
                    <a:pt x="26" y="251"/>
                  </a:cubicBezTo>
                  <a:cubicBezTo>
                    <a:pt x="51" y="376"/>
                    <a:pt x="76" y="552"/>
                    <a:pt x="101" y="702"/>
                  </a:cubicBezTo>
                  <a:cubicBezTo>
                    <a:pt x="126" y="878"/>
                    <a:pt x="151" y="1053"/>
                    <a:pt x="176" y="1178"/>
                  </a:cubicBezTo>
                  <a:cubicBezTo>
                    <a:pt x="201" y="1304"/>
                    <a:pt x="226" y="1379"/>
                    <a:pt x="226" y="1379"/>
                  </a:cubicBezTo>
                  <a:lnTo>
                    <a:pt x="577" y="1304"/>
                  </a:lnTo>
                  <a:cubicBezTo>
                    <a:pt x="577" y="1304"/>
                    <a:pt x="552" y="1229"/>
                    <a:pt x="552" y="1103"/>
                  </a:cubicBezTo>
                  <a:cubicBezTo>
                    <a:pt x="527" y="978"/>
                    <a:pt x="502" y="828"/>
                    <a:pt x="477" y="652"/>
                  </a:cubicBezTo>
                  <a:cubicBezTo>
                    <a:pt x="452" y="502"/>
                    <a:pt x="427" y="326"/>
                    <a:pt x="402" y="201"/>
                  </a:cubicBezTo>
                  <a:cubicBezTo>
                    <a:pt x="376" y="76"/>
                    <a:pt x="376" y="1"/>
                    <a:pt x="3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4" name="Google Shape;2640;p64">
              <a:extLst>
                <a:ext uri="{FF2B5EF4-FFF2-40B4-BE49-F238E27FC236}">
                  <a16:creationId xmlns:a16="http://schemas.microsoft.com/office/drawing/2014/main" id="{9F041032-C372-2722-1A26-2956425981F3}"/>
                </a:ext>
              </a:extLst>
            </p:cNvPr>
            <p:cNvSpPr/>
            <p:nvPr/>
          </p:nvSpPr>
          <p:spPr>
            <a:xfrm>
              <a:off x="5466365" y="2223613"/>
              <a:ext cx="34540" cy="66613"/>
            </a:xfrm>
            <a:custGeom>
              <a:avLst/>
              <a:gdLst/>
              <a:ahLst/>
              <a:cxnLst/>
              <a:rect l="l" t="t" r="r" b="b"/>
              <a:pathLst>
                <a:path w="728" h="1404" extrusionOk="0">
                  <a:moveTo>
                    <a:pt x="351" y="0"/>
                  </a:moveTo>
                  <a:lnTo>
                    <a:pt x="0" y="76"/>
                  </a:lnTo>
                  <a:lnTo>
                    <a:pt x="376" y="1404"/>
                  </a:lnTo>
                  <a:lnTo>
                    <a:pt x="727" y="1279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5" name="Google Shape;2641;p64">
              <a:extLst>
                <a:ext uri="{FF2B5EF4-FFF2-40B4-BE49-F238E27FC236}">
                  <a16:creationId xmlns:a16="http://schemas.microsoft.com/office/drawing/2014/main" id="{2BF5AB5C-37E8-51A1-95CE-604BE16FD525}"/>
                </a:ext>
              </a:extLst>
            </p:cNvPr>
            <p:cNvSpPr/>
            <p:nvPr/>
          </p:nvSpPr>
          <p:spPr>
            <a:xfrm>
              <a:off x="5496112" y="2312808"/>
              <a:ext cx="41657" cy="65427"/>
            </a:xfrm>
            <a:custGeom>
              <a:avLst/>
              <a:gdLst/>
              <a:ahLst/>
              <a:cxnLst/>
              <a:rect l="l" t="t" r="r" b="b"/>
              <a:pathLst>
                <a:path w="878" h="1379" extrusionOk="0">
                  <a:moveTo>
                    <a:pt x="351" y="0"/>
                  </a:moveTo>
                  <a:lnTo>
                    <a:pt x="0" y="125"/>
                  </a:lnTo>
                  <a:cubicBezTo>
                    <a:pt x="0" y="125"/>
                    <a:pt x="25" y="226"/>
                    <a:pt x="75" y="326"/>
                  </a:cubicBezTo>
                  <a:cubicBezTo>
                    <a:pt x="125" y="451"/>
                    <a:pt x="175" y="627"/>
                    <a:pt x="251" y="777"/>
                  </a:cubicBezTo>
                  <a:cubicBezTo>
                    <a:pt x="401" y="1078"/>
                    <a:pt x="551" y="1379"/>
                    <a:pt x="551" y="1379"/>
                  </a:cubicBezTo>
                  <a:lnTo>
                    <a:pt x="877" y="1228"/>
                  </a:lnTo>
                  <a:cubicBezTo>
                    <a:pt x="877" y="1228"/>
                    <a:pt x="727" y="927"/>
                    <a:pt x="602" y="627"/>
                  </a:cubicBezTo>
                  <a:cubicBezTo>
                    <a:pt x="501" y="476"/>
                    <a:pt x="451" y="301"/>
                    <a:pt x="426" y="201"/>
                  </a:cubicBezTo>
                  <a:cubicBezTo>
                    <a:pt x="376" y="75"/>
                    <a:pt x="351" y="0"/>
                    <a:pt x="3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6" name="Google Shape;2642;p64">
              <a:extLst>
                <a:ext uri="{FF2B5EF4-FFF2-40B4-BE49-F238E27FC236}">
                  <a16:creationId xmlns:a16="http://schemas.microsoft.com/office/drawing/2014/main" id="{15184DEF-6D89-33EC-6F6E-50F8F92369FC}"/>
                </a:ext>
              </a:extLst>
            </p:cNvPr>
            <p:cNvSpPr/>
            <p:nvPr/>
          </p:nvSpPr>
          <p:spPr>
            <a:xfrm>
              <a:off x="5536535" y="2398397"/>
              <a:ext cx="48773" cy="63054"/>
            </a:xfrm>
            <a:custGeom>
              <a:avLst/>
              <a:gdLst/>
              <a:ahLst/>
              <a:cxnLst/>
              <a:rect l="l" t="t" r="r" b="b"/>
              <a:pathLst>
                <a:path w="1028" h="1329" extrusionOk="0">
                  <a:moveTo>
                    <a:pt x="326" y="1"/>
                  </a:moveTo>
                  <a:lnTo>
                    <a:pt x="0" y="176"/>
                  </a:lnTo>
                  <a:cubicBezTo>
                    <a:pt x="0" y="176"/>
                    <a:pt x="176" y="477"/>
                    <a:pt x="351" y="753"/>
                  </a:cubicBezTo>
                  <a:cubicBezTo>
                    <a:pt x="451" y="903"/>
                    <a:pt x="526" y="1053"/>
                    <a:pt x="602" y="1154"/>
                  </a:cubicBezTo>
                  <a:cubicBezTo>
                    <a:pt x="677" y="1254"/>
                    <a:pt x="727" y="1329"/>
                    <a:pt x="727" y="1329"/>
                  </a:cubicBezTo>
                  <a:lnTo>
                    <a:pt x="1028" y="1128"/>
                  </a:lnTo>
                  <a:cubicBezTo>
                    <a:pt x="1028" y="1128"/>
                    <a:pt x="978" y="1053"/>
                    <a:pt x="902" y="953"/>
                  </a:cubicBezTo>
                  <a:cubicBezTo>
                    <a:pt x="852" y="853"/>
                    <a:pt x="752" y="702"/>
                    <a:pt x="677" y="577"/>
                  </a:cubicBezTo>
                  <a:cubicBezTo>
                    <a:pt x="501" y="276"/>
                    <a:pt x="326" y="1"/>
                    <a:pt x="3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7" name="Google Shape;2643;p64">
              <a:extLst>
                <a:ext uri="{FF2B5EF4-FFF2-40B4-BE49-F238E27FC236}">
                  <a16:creationId xmlns:a16="http://schemas.microsoft.com/office/drawing/2014/main" id="{E6A5C61D-8DEA-4FC4-C837-FD734A1C64EB}"/>
                </a:ext>
              </a:extLst>
            </p:cNvPr>
            <p:cNvSpPr/>
            <p:nvPr/>
          </p:nvSpPr>
          <p:spPr>
            <a:xfrm>
              <a:off x="5590004" y="2476869"/>
              <a:ext cx="53565" cy="60682"/>
            </a:xfrm>
            <a:custGeom>
              <a:avLst/>
              <a:gdLst/>
              <a:ahLst/>
              <a:cxnLst/>
              <a:rect l="l" t="t" r="r" b="b"/>
              <a:pathLst>
                <a:path w="1129" h="1279" extrusionOk="0">
                  <a:moveTo>
                    <a:pt x="277" y="1"/>
                  </a:moveTo>
                  <a:lnTo>
                    <a:pt x="1" y="226"/>
                  </a:lnTo>
                  <a:cubicBezTo>
                    <a:pt x="1" y="226"/>
                    <a:pt x="51" y="302"/>
                    <a:pt x="126" y="402"/>
                  </a:cubicBezTo>
                  <a:cubicBezTo>
                    <a:pt x="201" y="502"/>
                    <a:pt x="277" y="652"/>
                    <a:pt x="402" y="778"/>
                  </a:cubicBezTo>
                  <a:cubicBezTo>
                    <a:pt x="628" y="1028"/>
                    <a:pt x="853" y="1279"/>
                    <a:pt x="853" y="1279"/>
                  </a:cubicBezTo>
                  <a:lnTo>
                    <a:pt x="1129" y="1053"/>
                  </a:lnTo>
                  <a:cubicBezTo>
                    <a:pt x="1129" y="1053"/>
                    <a:pt x="903" y="778"/>
                    <a:pt x="678" y="527"/>
                  </a:cubicBezTo>
                  <a:cubicBezTo>
                    <a:pt x="577" y="427"/>
                    <a:pt x="477" y="276"/>
                    <a:pt x="402" y="176"/>
                  </a:cubicBezTo>
                  <a:cubicBezTo>
                    <a:pt x="327" y="76"/>
                    <a:pt x="277" y="1"/>
                    <a:pt x="2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  <p:grpSp>
        <p:nvGrpSpPr>
          <p:cNvPr id="38" name="Google Shape;2644;p64">
            <a:extLst>
              <a:ext uri="{FF2B5EF4-FFF2-40B4-BE49-F238E27FC236}">
                <a16:creationId xmlns:a16="http://schemas.microsoft.com/office/drawing/2014/main" id="{6DB8DACA-0C6E-94B3-18C6-F285DA43E127}"/>
              </a:ext>
            </a:extLst>
          </p:cNvPr>
          <p:cNvGrpSpPr/>
          <p:nvPr/>
        </p:nvGrpSpPr>
        <p:grpSpPr>
          <a:xfrm>
            <a:off x="4009710" y="4308947"/>
            <a:ext cx="1174529" cy="621003"/>
            <a:chOff x="6526311" y="1201576"/>
            <a:chExt cx="1644077" cy="799437"/>
          </a:xfrm>
        </p:grpSpPr>
        <p:sp>
          <p:nvSpPr>
            <p:cNvPr id="39" name="Google Shape;2645;p64">
              <a:extLst>
                <a:ext uri="{FF2B5EF4-FFF2-40B4-BE49-F238E27FC236}">
                  <a16:creationId xmlns:a16="http://schemas.microsoft.com/office/drawing/2014/main" id="{3DAD985F-82C4-D392-B062-4B9F06EB4140}"/>
                </a:ext>
              </a:extLst>
            </p:cNvPr>
            <p:cNvSpPr/>
            <p:nvPr/>
          </p:nvSpPr>
          <p:spPr>
            <a:xfrm>
              <a:off x="6526311" y="1306513"/>
              <a:ext cx="1644077" cy="694501"/>
            </a:xfrm>
            <a:custGeom>
              <a:avLst/>
              <a:gdLst/>
              <a:ahLst/>
              <a:cxnLst/>
              <a:rect l="l" t="t" r="r" b="b"/>
              <a:pathLst>
                <a:path w="26818" h="11330" extrusionOk="0">
                  <a:moveTo>
                    <a:pt x="1" y="1"/>
                  </a:moveTo>
                  <a:lnTo>
                    <a:pt x="1" y="11329"/>
                  </a:lnTo>
                  <a:lnTo>
                    <a:pt x="26818" y="11329"/>
                  </a:lnTo>
                  <a:lnTo>
                    <a:pt x="26818" y="10928"/>
                  </a:lnTo>
                  <a:lnTo>
                    <a:pt x="427" y="10928"/>
                  </a:lnTo>
                  <a:lnTo>
                    <a:pt x="4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0" name="Google Shape;2646;p64">
              <a:extLst>
                <a:ext uri="{FF2B5EF4-FFF2-40B4-BE49-F238E27FC236}">
                  <a16:creationId xmlns:a16="http://schemas.microsoft.com/office/drawing/2014/main" id="{C733FA74-2BD7-EA77-542C-42746D897482}"/>
                </a:ext>
              </a:extLst>
            </p:cNvPr>
            <p:cNvSpPr/>
            <p:nvPr/>
          </p:nvSpPr>
          <p:spPr>
            <a:xfrm>
              <a:off x="6611548" y="1201576"/>
              <a:ext cx="1346970" cy="666984"/>
            </a:xfrm>
            <a:custGeom>
              <a:avLst/>
              <a:gdLst/>
              <a:ahLst/>
              <a:cxnLst/>
              <a:rect l="l" t="t" r="r" b="b"/>
              <a:pathLst>
                <a:path w="30252" h="14980" extrusionOk="0">
                  <a:moveTo>
                    <a:pt x="22116" y="1"/>
                  </a:moveTo>
                  <a:cubicBezTo>
                    <a:pt x="19905" y="1"/>
                    <a:pt x="19649" y="2529"/>
                    <a:pt x="17995" y="3200"/>
                  </a:cubicBezTo>
                  <a:cubicBezTo>
                    <a:pt x="17712" y="3321"/>
                    <a:pt x="17456" y="3372"/>
                    <a:pt x="17221" y="3372"/>
                  </a:cubicBezTo>
                  <a:cubicBezTo>
                    <a:pt x="16039" y="3372"/>
                    <a:pt x="15343" y="2080"/>
                    <a:pt x="13985" y="1746"/>
                  </a:cubicBezTo>
                  <a:cubicBezTo>
                    <a:pt x="13730" y="1681"/>
                    <a:pt x="13477" y="1652"/>
                    <a:pt x="13225" y="1652"/>
                  </a:cubicBezTo>
                  <a:cubicBezTo>
                    <a:pt x="11449" y="1652"/>
                    <a:pt x="9767" y="3081"/>
                    <a:pt x="8296" y="3125"/>
                  </a:cubicBezTo>
                  <a:cubicBezTo>
                    <a:pt x="8287" y="3125"/>
                    <a:pt x="8278" y="3125"/>
                    <a:pt x="8269" y="3125"/>
                  </a:cubicBezTo>
                  <a:cubicBezTo>
                    <a:pt x="6933" y="3125"/>
                    <a:pt x="6228" y="1268"/>
                    <a:pt x="4286" y="894"/>
                  </a:cubicBezTo>
                  <a:cubicBezTo>
                    <a:pt x="3919" y="824"/>
                    <a:pt x="3584" y="792"/>
                    <a:pt x="3277" y="792"/>
                  </a:cubicBezTo>
                  <a:cubicBezTo>
                    <a:pt x="289" y="792"/>
                    <a:pt x="0" y="3801"/>
                    <a:pt x="0" y="3801"/>
                  </a:cubicBezTo>
                  <a:lnTo>
                    <a:pt x="12081" y="11295"/>
                  </a:lnTo>
                  <a:lnTo>
                    <a:pt x="29975" y="14979"/>
                  </a:lnTo>
                  <a:lnTo>
                    <a:pt x="30251" y="4102"/>
                  </a:lnTo>
                  <a:cubicBezTo>
                    <a:pt x="30199" y="3236"/>
                    <a:pt x="29882" y="2991"/>
                    <a:pt x="29405" y="2991"/>
                  </a:cubicBezTo>
                  <a:cubicBezTo>
                    <a:pt x="28783" y="2991"/>
                    <a:pt x="27889" y="3408"/>
                    <a:pt x="26955" y="3408"/>
                  </a:cubicBezTo>
                  <a:cubicBezTo>
                    <a:pt x="26885" y="3408"/>
                    <a:pt x="26814" y="3406"/>
                    <a:pt x="26742" y="3400"/>
                  </a:cubicBezTo>
                  <a:cubicBezTo>
                    <a:pt x="25013" y="3300"/>
                    <a:pt x="24888" y="268"/>
                    <a:pt x="22432" y="17"/>
                  </a:cubicBezTo>
                  <a:cubicBezTo>
                    <a:pt x="22322" y="6"/>
                    <a:pt x="22217" y="1"/>
                    <a:pt x="221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1" name="Google Shape;2647;p64">
              <a:extLst>
                <a:ext uri="{FF2B5EF4-FFF2-40B4-BE49-F238E27FC236}">
                  <a16:creationId xmlns:a16="http://schemas.microsoft.com/office/drawing/2014/main" id="{8FC50AC3-EBB5-9861-C8F2-8BFC137EF0F7}"/>
                </a:ext>
              </a:extLst>
            </p:cNvPr>
            <p:cNvSpPr/>
            <p:nvPr/>
          </p:nvSpPr>
          <p:spPr>
            <a:xfrm>
              <a:off x="6611548" y="1230161"/>
              <a:ext cx="1342473" cy="685284"/>
            </a:xfrm>
            <a:custGeom>
              <a:avLst/>
              <a:gdLst/>
              <a:ahLst/>
              <a:cxnLst/>
              <a:rect l="l" t="t" r="r" b="b"/>
              <a:pathLst>
                <a:path w="30151" h="15391" extrusionOk="0">
                  <a:moveTo>
                    <a:pt x="7548" y="0"/>
                  </a:moveTo>
                  <a:cubicBezTo>
                    <a:pt x="5389" y="0"/>
                    <a:pt x="5054" y="2169"/>
                    <a:pt x="2832" y="2758"/>
                  </a:cubicBezTo>
                  <a:cubicBezTo>
                    <a:pt x="1539" y="3119"/>
                    <a:pt x="778" y="3191"/>
                    <a:pt x="376" y="3191"/>
                  </a:cubicBezTo>
                  <a:cubicBezTo>
                    <a:pt x="109" y="3191"/>
                    <a:pt x="0" y="3159"/>
                    <a:pt x="0" y="3159"/>
                  </a:cubicBezTo>
                  <a:lnTo>
                    <a:pt x="0" y="15390"/>
                  </a:lnTo>
                  <a:lnTo>
                    <a:pt x="30151" y="15390"/>
                  </a:lnTo>
                  <a:lnTo>
                    <a:pt x="30051" y="6367"/>
                  </a:lnTo>
                  <a:cubicBezTo>
                    <a:pt x="29575" y="6552"/>
                    <a:pt x="28892" y="7337"/>
                    <a:pt x="27985" y="7337"/>
                  </a:cubicBezTo>
                  <a:cubicBezTo>
                    <a:pt x="27412" y="7337"/>
                    <a:pt x="26748" y="7023"/>
                    <a:pt x="25990" y="6042"/>
                  </a:cubicBezTo>
                  <a:cubicBezTo>
                    <a:pt x="24500" y="4111"/>
                    <a:pt x="23009" y="3391"/>
                    <a:pt x="21574" y="3391"/>
                  </a:cubicBezTo>
                  <a:cubicBezTo>
                    <a:pt x="21127" y="3391"/>
                    <a:pt x="20685" y="3460"/>
                    <a:pt x="20251" y="3585"/>
                  </a:cubicBezTo>
                  <a:cubicBezTo>
                    <a:pt x="18246" y="4137"/>
                    <a:pt x="17394" y="6493"/>
                    <a:pt x="14161" y="6568"/>
                  </a:cubicBezTo>
                  <a:cubicBezTo>
                    <a:pt x="14134" y="6569"/>
                    <a:pt x="14108" y="6569"/>
                    <a:pt x="14081" y="6569"/>
                  </a:cubicBezTo>
                  <a:cubicBezTo>
                    <a:pt x="10932" y="6569"/>
                    <a:pt x="11155" y="648"/>
                    <a:pt x="8296" y="77"/>
                  </a:cubicBezTo>
                  <a:cubicBezTo>
                    <a:pt x="8024" y="24"/>
                    <a:pt x="7776" y="0"/>
                    <a:pt x="75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2" name="Google Shape;2648;p64">
              <a:extLst>
                <a:ext uri="{FF2B5EF4-FFF2-40B4-BE49-F238E27FC236}">
                  <a16:creationId xmlns:a16="http://schemas.microsoft.com/office/drawing/2014/main" id="{559353AD-E4E5-15EE-2A5D-8C0D4E7D66DA}"/>
                </a:ext>
              </a:extLst>
            </p:cNvPr>
            <p:cNvSpPr/>
            <p:nvPr/>
          </p:nvSpPr>
          <p:spPr>
            <a:xfrm>
              <a:off x="6611548" y="1420902"/>
              <a:ext cx="1346970" cy="494539"/>
            </a:xfrm>
            <a:custGeom>
              <a:avLst/>
              <a:gdLst/>
              <a:ahLst/>
              <a:cxnLst/>
              <a:rect l="l" t="t" r="r" b="b"/>
              <a:pathLst>
                <a:path w="30252" h="11107" extrusionOk="0">
                  <a:moveTo>
                    <a:pt x="14272" y="0"/>
                  </a:moveTo>
                  <a:cubicBezTo>
                    <a:pt x="12918" y="0"/>
                    <a:pt x="11646" y="1023"/>
                    <a:pt x="10752" y="2159"/>
                  </a:cubicBezTo>
                  <a:cubicBezTo>
                    <a:pt x="9631" y="3603"/>
                    <a:pt x="8567" y="6086"/>
                    <a:pt x="7003" y="6086"/>
                  </a:cubicBezTo>
                  <a:cubicBezTo>
                    <a:pt x="6505" y="6086"/>
                    <a:pt x="5956" y="5834"/>
                    <a:pt x="5339" y="5216"/>
                  </a:cubicBezTo>
                  <a:cubicBezTo>
                    <a:pt x="3688" y="3566"/>
                    <a:pt x="1944" y="3273"/>
                    <a:pt x="915" y="3273"/>
                  </a:cubicBezTo>
                  <a:cubicBezTo>
                    <a:pt x="350" y="3273"/>
                    <a:pt x="0" y="3362"/>
                    <a:pt x="0" y="3362"/>
                  </a:cubicBezTo>
                  <a:lnTo>
                    <a:pt x="0" y="11106"/>
                  </a:lnTo>
                  <a:lnTo>
                    <a:pt x="30151" y="11106"/>
                  </a:lnTo>
                  <a:lnTo>
                    <a:pt x="30251" y="154"/>
                  </a:lnTo>
                  <a:cubicBezTo>
                    <a:pt x="29801" y="90"/>
                    <a:pt x="29383" y="60"/>
                    <a:pt x="28994" y="60"/>
                  </a:cubicBezTo>
                  <a:cubicBezTo>
                    <a:pt x="24176" y="60"/>
                    <a:pt x="23763" y="4627"/>
                    <a:pt x="22256" y="6018"/>
                  </a:cubicBezTo>
                  <a:cubicBezTo>
                    <a:pt x="21852" y="6398"/>
                    <a:pt x="21490" y="6579"/>
                    <a:pt x="21138" y="6579"/>
                  </a:cubicBezTo>
                  <a:cubicBezTo>
                    <a:pt x="20095" y="6579"/>
                    <a:pt x="19137" y="4983"/>
                    <a:pt x="17394" y="2209"/>
                  </a:cubicBezTo>
                  <a:cubicBezTo>
                    <a:pt x="16394" y="600"/>
                    <a:pt x="15309" y="0"/>
                    <a:pt x="1427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42F03FA5-5C15-C748-9A49-84F2CFBFFA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36">
            <a:extLst>
              <a:ext uri="{FF2B5EF4-FFF2-40B4-BE49-F238E27FC236}">
                <a16:creationId xmlns:a16="http://schemas.microsoft.com/office/drawing/2014/main" id="{08C9F998-C412-AD7E-D29C-45BD20688C4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6686" y="72324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4400" noProof="0" dirty="0"/>
              <a:t>Bibliografie</a:t>
            </a:r>
          </a:p>
        </p:txBody>
      </p:sp>
      <p:sp>
        <p:nvSpPr>
          <p:cNvPr id="1598" name="Google Shape;1598;p36">
            <a:extLst>
              <a:ext uri="{FF2B5EF4-FFF2-40B4-BE49-F238E27FC236}">
                <a16:creationId xmlns:a16="http://schemas.microsoft.com/office/drawing/2014/main" id="{010BC0FD-3B16-FCF2-82D2-E23955A334B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8861" y="2071241"/>
            <a:ext cx="4511764" cy="15970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82600" indent="-342900">
              <a:buFont typeface="+mj-lt"/>
              <a:buAutoNum type="arabicPeriod"/>
            </a:pPr>
            <a:r>
              <a:rPr lang="en-GB" dirty="0">
                <a:hlinkClick r:id="rId3"/>
              </a:rPr>
              <a:t>https://onlinedegrees.bradley.edu/blog/whats-the-difference-between-descriptive-and-inferential-statistics</a:t>
            </a:r>
            <a:endParaRPr lang="en-GB" dirty="0"/>
          </a:p>
          <a:p>
            <a:pPr marL="482600" indent="-342900">
              <a:buFont typeface="+mj-lt"/>
              <a:buAutoNum type="arabicPeriod"/>
            </a:pPr>
            <a:r>
              <a:rPr lang="en-GB" dirty="0">
                <a:hlinkClick r:id="rId4"/>
              </a:rPr>
              <a:t>https://www.simplilearn.com/difference-between-descriptive-inferential-statistics-article</a:t>
            </a:r>
            <a:endParaRPr lang="en-GB" dirty="0"/>
          </a:p>
          <a:p>
            <a:pPr marL="482600" indent="-342900">
              <a:buFont typeface="+mj-lt"/>
              <a:buAutoNum type="arabicPeriod"/>
            </a:pPr>
            <a:r>
              <a:rPr lang="en-GB" dirty="0">
                <a:hlinkClick r:id="rId5"/>
              </a:rPr>
              <a:t>https://datatab.net/tutorial/descriptive-inferential-statistics</a:t>
            </a:r>
            <a:endParaRPr lang="en-GB" dirty="0"/>
          </a:p>
        </p:txBody>
      </p:sp>
      <p:grpSp>
        <p:nvGrpSpPr>
          <p:cNvPr id="1599" name="Google Shape;1599;p36">
            <a:extLst>
              <a:ext uri="{FF2B5EF4-FFF2-40B4-BE49-F238E27FC236}">
                <a16:creationId xmlns:a16="http://schemas.microsoft.com/office/drawing/2014/main" id="{1F6C527E-5ED8-286C-8E9A-7FCC308286E3}"/>
              </a:ext>
            </a:extLst>
          </p:cNvPr>
          <p:cNvGrpSpPr/>
          <p:nvPr/>
        </p:nvGrpSpPr>
        <p:grpSpPr>
          <a:xfrm>
            <a:off x="5324866" y="1702734"/>
            <a:ext cx="3200273" cy="2717518"/>
            <a:chOff x="5705925" y="1464088"/>
            <a:chExt cx="3200273" cy="2717518"/>
          </a:xfrm>
        </p:grpSpPr>
        <p:grpSp>
          <p:nvGrpSpPr>
            <p:cNvPr id="1600" name="Google Shape;1600;p36">
              <a:extLst>
                <a:ext uri="{FF2B5EF4-FFF2-40B4-BE49-F238E27FC236}">
                  <a16:creationId xmlns:a16="http://schemas.microsoft.com/office/drawing/2014/main" id="{CB8DB077-4A57-7C1C-FFB4-739B666D9B6E}"/>
                </a:ext>
              </a:extLst>
            </p:cNvPr>
            <p:cNvGrpSpPr/>
            <p:nvPr/>
          </p:nvGrpSpPr>
          <p:grpSpPr>
            <a:xfrm>
              <a:off x="5705925" y="1464088"/>
              <a:ext cx="3200273" cy="2717518"/>
              <a:chOff x="5705925" y="1464088"/>
              <a:chExt cx="3200273" cy="2717518"/>
            </a:xfrm>
          </p:grpSpPr>
          <p:sp>
            <p:nvSpPr>
              <p:cNvPr id="1601" name="Google Shape;1601;p36">
                <a:extLst>
                  <a:ext uri="{FF2B5EF4-FFF2-40B4-BE49-F238E27FC236}">
                    <a16:creationId xmlns:a16="http://schemas.microsoft.com/office/drawing/2014/main" id="{D1FD66A4-397B-DD5D-0D0A-C187126E138B}"/>
                  </a:ext>
                </a:extLst>
              </p:cNvPr>
              <p:cNvSpPr/>
              <p:nvPr/>
            </p:nvSpPr>
            <p:spPr>
              <a:xfrm>
                <a:off x="5748801" y="2686691"/>
                <a:ext cx="3032955" cy="870948"/>
              </a:xfrm>
              <a:custGeom>
                <a:avLst/>
                <a:gdLst/>
                <a:ahLst/>
                <a:cxnLst/>
                <a:rect l="l" t="t" r="r" b="b"/>
                <a:pathLst>
                  <a:path w="35440" h="10177" extrusionOk="0">
                    <a:moveTo>
                      <a:pt x="22131" y="1"/>
                    </a:moveTo>
                    <a:lnTo>
                      <a:pt x="16968" y="6266"/>
                    </a:lnTo>
                    <a:lnTo>
                      <a:pt x="13159" y="3810"/>
                    </a:lnTo>
                    <a:lnTo>
                      <a:pt x="7570" y="9349"/>
                    </a:lnTo>
                    <a:lnTo>
                      <a:pt x="3610" y="7194"/>
                    </a:lnTo>
                    <a:lnTo>
                      <a:pt x="1" y="9775"/>
                    </a:lnTo>
                    <a:lnTo>
                      <a:pt x="276" y="10176"/>
                    </a:lnTo>
                    <a:lnTo>
                      <a:pt x="3660" y="7795"/>
                    </a:lnTo>
                    <a:lnTo>
                      <a:pt x="7645" y="9976"/>
                    </a:lnTo>
                    <a:lnTo>
                      <a:pt x="13209" y="4462"/>
                    </a:lnTo>
                    <a:lnTo>
                      <a:pt x="17068" y="6918"/>
                    </a:lnTo>
                    <a:lnTo>
                      <a:pt x="22131" y="778"/>
                    </a:lnTo>
                    <a:lnTo>
                      <a:pt x="27018" y="6316"/>
                    </a:lnTo>
                    <a:lnTo>
                      <a:pt x="30402" y="4136"/>
                    </a:lnTo>
                    <a:lnTo>
                      <a:pt x="35064" y="9374"/>
                    </a:lnTo>
                    <a:lnTo>
                      <a:pt x="35439" y="9023"/>
                    </a:lnTo>
                    <a:lnTo>
                      <a:pt x="30477" y="3459"/>
                    </a:lnTo>
                    <a:lnTo>
                      <a:pt x="27119" y="5640"/>
                    </a:lnTo>
                    <a:lnTo>
                      <a:pt x="221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2" name="Google Shape;1602;p36">
                <a:extLst>
                  <a:ext uri="{FF2B5EF4-FFF2-40B4-BE49-F238E27FC236}">
                    <a16:creationId xmlns:a16="http://schemas.microsoft.com/office/drawing/2014/main" id="{B797112B-B440-B21B-BD2F-B0A4B4F1AB6E}"/>
                  </a:ext>
                </a:extLst>
              </p:cNvPr>
              <p:cNvSpPr/>
              <p:nvPr/>
            </p:nvSpPr>
            <p:spPr>
              <a:xfrm>
                <a:off x="8702348" y="3383745"/>
                <a:ext cx="126573" cy="124519"/>
              </a:xfrm>
              <a:custGeom>
                <a:avLst/>
                <a:gdLst/>
                <a:ahLst/>
                <a:cxnLst/>
                <a:rect l="l" t="t" r="r" b="b"/>
                <a:pathLst>
                  <a:path w="1479" h="1455" extrusionOk="0">
                    <a:moveTo>
                      <a:pt x="727" y="1"/>
                    </a:moveTo>
                    <a:cubicBezTo>
                      <a:pt x="326" y="1"/>
                      <a:pt x="0" y="327"/>
                      <a:pt x="0" y="728"/>
                    </a:cubicBezTo>
                    <a:cubicBezTo>
                      <a:pt x="0" y="1129"/>
                      <a:pt x="326" y="1455"/>
                      <a:pt x="727" y="1455"/>
                    </a:cubicBezTo>
                    <a:cubicBezTo>
                      <a:pt x="1153" y="1455"/>
                      <a:pt x="1479" y="1129"/>
                      <a:pt x="1479" y="728"/>
                    </a:cubicBezTo>
                    <a:cubicBezTo>
                      <a:pt x="1479" y="327"/>
                      <a:pt x="1153" y="1"/>
                      <a:pt x="72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3" name="Google Shape;1603;p36">
                <a:extLst>
                  <a:ext uri="{FF2B5EF4-FFF2-40B4-BE49-F238E27FC236}">
                    <a16:creationId xmlns:a16="http://schemas.microsoft.com/office/drawing/2014/main" id="{02C3E9A1-8A33-0B03-E28F-AC1D72623D59}"/>
                  </a:ext>
                </a:extLst>
              </p:cNvPr>
              <p:cNvSpPr/>
              <p:nvPr/>
            </p:nvSpPr>
            <p:spPr>
              <a:xfrm>
                <a:off x="8003071" y="3134962"/>
                <a:ext cx="124519" cy="126658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1480" extrusionOk="0">
                    <a:moveTo>
                      <a:pt x="728" y="1"/>
                    </a:moveTo>
                    <a:cubicBezTo>
                      <a:pt x="326" y="1"/>
                      <a:pt x="1" y="327"/>
                      <a:pt x="1" y="753"/>
                    </a:cubicBezTo>
                    <a:cubicBezTo>
                      <a:pt x="1" y="1154"/>
                      <a:pt x="326" y="1479"/>
                      <a:pt x="728" y="1479"/>
                    </a:cubicBezTo>
                    <a:cubicBezTo>
                      <a:pt x="1129" y="1479"/>
                      <a:pt x="1454" y="1154"/>
                      <a:pt x="1454" y="753"/>
                    </a:cubicBezTo>
                    <a:cubicBezTo>
                      <a:pt x="1454" y="327"/>
                      <a:pt x="1129" y="1"/>
                      <a:pt x="728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4" name="Google Shape;1604;p36">
                <a:extLst>
                  <a:ext uri="{FF2B5EF4-FFF2-40B4-BE49-F238E27FC236}">
                    <a16:creationId xmlns:a16="http://schemas.microsoft.com/office/drawing/2014/main" id="{101F6EB8-2F60-A5C1-270B-0B567791B349}"/>
                  </a:ext>
                </a:extLst>
              </p:cNvPr>
              <p:cNvSpPr/>
              <p:nvPr/>
            </p:nvSpPr>
            <p:spPr>
              <a:xfrm>
                <a:off x="8286171" y="2937614"/>
                <a:ext cx="126658" cy="124519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1455" extrusionOk="0">
                    <a:moveTo>
                      <a:pt x="753" y="1"/>
                    </a:moveTo>
                    <a:cubicBezTo>
                      <a:pt x="327" y="1"/>
                      <a:pt x="1" y="327"/>
                      <a:pt x="1" y="728"/>
                    </a:cubicBezTo>
                    <a:cubicBezTo>
                      <a:pt x="1" y="1129"/>
                      <a:pt x="327" y="1455"/>
                      <a:pt x="753" y="1455"/>
                    </a:cubicBezTo>
                    <a:cubicBezTo>
                      <a:pt x="1154" y="1455"/>
                      <a:pt x="1480" y="1129"/>
                      <a:pt x="1480" y="728"/>
                    </a:cubicBezTo>
                    <a:cubicBezTo>
                      <a:pt x="1480" y="327"/>
                      <a:pt x="1154" y="1"/>
                      <a:pt x="75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5" name="Google Shape;1605;p36">
                <a:extLst>
                  <a:ext uri="{FF2B5EF4-FFF2-40B4-BE49-F238E27FC236}">
                    <a16:creationId xmlns:a16="http://schemas.microsoft.com/office/drawing/2014/main" id="{74200FB8-208C-106E-6FDE-6CE630B745C5}"/>
                  </a:ext>
                </a:extLst>
              </p:cNvPr>
              <p:cNvSpPr/>
              <p:nvPr/>
            </p:nvSpPr>
            <p:spPr>
              <a:xfrm>
                <a:off x="7580561" y="2656653"/>
                <a:ext cx="124433" cy="126658"/>
              </a:xfrm>
              <a:custGeom>
                <a:avLst/>
                <a:gdLst/>
                <a:ahLst/>
                <a:cxnLst/>
                <a:rect l="l" t="t" r="r" b="b"/>
                <a:pathLst>
                  <a:path w="1454" h="1480" extrusionOk="0">
                    <a:moveTo>
                      <a:pt x="727" y="1"/>
                    </a:moveTo>
                    <a:cubicBezTo>
                      <a:pt x="326" y="1"/>
                      <a:pt x="0" y="327"/>
                      <a:pt x="0" y="728"/>
                    </a:cubicBezTo>
                    <a:cubicBezTo>
                      <a:pt x="0" y="1129"/>
                      <a:pt x="326" y="1479"/>
                      <a:pt x="727" y="1479"/>
                    </a:cubicBezTo>
                    <a:cubicBezTo>
                      <a:pt x="1128" y="1479"/>
                      <a:pt x="1454" y="1129"/>
                      <a:pt x="1454" y="728"/>
                    </a:cubicBezTo>
                    <a:cubicBezTo>
                      <a:pt x="1454" y="327"/>
                      <a:pt x="1128" y="1"/>
                      <a:pt x="727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6" name="Google Shape;1606;p36">
                <a:extLst>
                  <a:ext uri="{FF2B5EF4-FFF2-40B4-BE49-F238E27FC236}">
                    <a16:creationId xmlns:a16="http://schemas.microsoft.com/office/drawing/2014/main" id="{0F6057A2-01BE-3E7E-4F9A-6982CF47F54F}"/>
                  </a:ext>
                </a:extLst>
              </p:cNvPr>
              <p:cNvSpPr/>
              <p:nvPr/>
            </p:nvSpPr>
            <p:spPr>
              <a:xfrm>
                <a:off x="7157966" y="3169280"/>
                <a:ext cx="126658" cy="126658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1480" extrusionOk="0">
                    <a:moveTo>
                      <a:pt x="753" y="1"/>
                    </a:moveTo>
                    <a:cubicBezTo>
                      <a:pt x="352" y="1"/>
                      <a:pt x="1" y="352"/>
                      <a:pt x="1" y="753"/>
                    </a:cubicBezTo>
                    <a:cubicBezTo>
                      <a:pt x="1" y="1154"/>
                      <a:pt x="352" y="1479"/>
                      <a:pt x="753" y="1479"/>
                    </a:cubicBezTo>
                    <a:cubicBezTo>
                      <a:pt x="1154" y="1479"/>
                      <a:pt x="1480" y="1154"/>
                      <a:pt x="1480" y="753"/>
                    </a:cubicBezTo>
                    <a:cubicBezTo>
                      <a:pt x="1480" y="352"/>
                      <a:pt x="1154" y="1"/>
                      <a:pt x="753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7" name="Google Shape;1607;p36">
                <a:extLst>
                  <a:ext uri="{FF2B5EF4-FFF2-40B4-BE49-F238E27FC236}">
                    <a16:creationId xmlns:a16="http://schemas.microsoft.com/office/drawing/2014/main" id="{6C1F7132-20E7-8926-1C88-A2535CF7BBCD}"/>
                  </a:ext>
                </a:extLst>
              </p:cNvPr>
              <p:cNvSpPr/>
              <p:nvPr/>
            </p:nvSpPr>
            <p:spPr>
              <a:xfrm>
                <a:off x="6819153" y="2999831"/>
                <a:ext cx="126573" cy="126658"/>
              </a:xfrm>
              <a:custGeom>
                <a:avLst/>
                <a:gdLst/>
                <a:ahLst/>
                <a:cxnLst/>
                <a:rect l="l" t="t" r="r" b="b"/>
                <a:pathLst>
                  <a:path w="1479" h="1480" extrusionOk="0">
                    <a:moveTo>
                      <a:pt x="727" y="1"/>
                    </a:moveTo>
                    <a:cubicBezTo>
                      <a:pt x="326" y="1"/>
                      <a:pt x="0" y="327"/>
                      <a:pt x="0" y="728"/>
                    </a:cubicBezTo>
                    <a:cubicBezTo>
                      <a:pt x="0" y="1154"/>
                      <a:pt x="326" y="1479"/>
                      <a:pt x="727" y="1479"/>
                    </a:cubicBezTo>
                    <a:cubicBezTo>
                      <a:pt x="1153" y="1479"/>
                      <a:pt x="1479" y="1154"/>
                      <a:pt x="1479" y="728"/>
                    </a:cubicBezTo>
                    <a:cubicBezTo>
                      <a:pt x="1479" y="327"/>
                      <a:pt x="1153" y="1"/>
                      <a:pt x="727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8" name="Google Shape;1608;p36">
                <a:extLst>
                  <a:ext uri="{FF2B5EF4-FFF2-40B4-BE49-F238E27FC236}">
                    <a16:creationId xmlns:a16="http://schemas.microsoft.com/office/drawing/2014/main" id="{D9565081-578A-458E-E6E3-779AA9C9CEBF}"/>
                  </a:ext>
                </a:extLst>
              </p:cNvPr>
              <p:cNvSpPr/>
              <p:nvPr/>
            </p:nvSpPr>
            <p:spPr>
              <a:xfrm>
                <a:off x="6351543" y="3445962"/>
                <a:ext cx="126658" cy="126658"/>
              </a:xfrm>
              <a:custGeom>
                <a:avLst/>
                <a:gdLst/>
                <a:ahLst/>
                <a:cxnLst/>
                <a:rect l="l" t="t" r="r" b="b"/>
                <a:pathLst>
                  <a:path w="1480" h="1480" extrusionOk="0">
                    <a:moveTo>
                      <a:pt x="752" y="1"/>
                    </a:moveTo>
                    <a:cubicBezTo>
                      <a:pt x="351" y="1"/>
                      <a:pt x="0" y="327"/>
                      <a:pt x="0" y="728"/>
                    </a:cubicBezTo>
                    <a:cubicBezTo>
                      <a:pt x="0" y="1154"/>
                      <a:pt x="351" y="1480"/>
                      <a:pt x="752" y="1480"/>
                    </a:cubicBezTo>
                    <a:cubicBezTo>
                      <a:pt x="1153" y="1480"/>
                      <a:pt x="1479" y="1154"/>
                      <a:pt x="1479" y="728"/>
                    </a:cubicBezTo>
                    <a:cubicBezTo>
                      <a:pt x="1479" y="327"/>
                      <a:pt x="1153" y="1"/>
                      <a:pt x="752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09" name="Google Shape;1609;p36">
                <a:extLst>
                  <a:ext uri="{FF2B5EF4-FFF2-40B4-BE49-F238E27FC236}">
                    <a16:creationId xmlns:a16="http://schemas.microsoft.com/office/drawing/2014/main" id="{DE988501-9FE8-E711-E123-51EADFAA21E9}"/>
                  </a:ext>
                </a:extLst>
              </p:cNvPr>
              <p:cNvSpPr/>
              <p:nvPr/>
            </p:nvSpPr>
            <p:spPr>
              <a:xfrm>
                <a:off x="6019063" y="3261536"/>
                <a:ext cx="124519" cy="126658"/>
              </a:xfrm>
              <a:custGeom>
                <a:avLst/>
                <a:gdLst/>
                <a:ahLst/>
                <a:cxnLst/>
                <a:rect l="l" t="t" r="r" b="b"/>
                <a:pathLst>
                  <a:path w="1455" h="1480" extrusionOk="0">
                    <a:moveTo>
                      <a:pt x="727" y="0"/>
                    </a:moveTo>
                    <a:cubicBezTo>
                      <a:pt x="326" y="0"/>
                      <a:pt x="1" y="326"/>
                      <a:pt x="1" y="727"/>
                    </a:cubicBezTo>
                    <a:cubicBezTo>
                      <a:pt x="1" y="1153"/>
                      <a:pt x="326" y="1479"/>
                      <a:pt x="727" y="1479"/>
                    </a:cubicBezTo>
                    <a:cubicBezTo>
                      <a:pt x="1128" y="1479"/>
                      <a:pt x="1454" y="1153"/>
                      <a:pt x="1454" y="727"/>
                    </a:cubicBezTo>
                    <a:cubicBezTo>
                      <a:pt x="1454" y="326"/>
                      <a:pt x="1128" y="0"/>
                      <a:pt x="7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0" name="Google Shape;1610;p36">
                <a:extLst>
                  <a:ext uri="{FF2B5EF4-FFF2-40B4-BE49-F238E27FC236}">
                    <a16:creationId xmlns:a16="http://schemas.microsoft.com/office/drawing/2014/main" id="{A03B805A-1E8B-E8C3-AC6A-061AC6FC3D79}"/>
                  </a:ext>
                </a:extLst>
              </p:cNvPr>
              <p:cNvSpPr/>
              <p:nvPr/>
            </p:nvSpPr>
            <p:spPr>
              <a:xfrm>
                <a:off x="6621805" y="1464088"/>
                <a:ext cx="1510059" cy="2655462"/>
              </a:xfrm>
              <a:custGeom>
                <a:avLst/>
                <a:gdLst/>
                <a:ahLst/>
                <a:cxnLst/>
                <a:rect l="l" t="t" r="r" b="b"/>
                <a:pathLst>
                  <a:path w="17645" h="31029" extrusionOk="0">
                    <a:moveTo>
                      <a:pt x="1755" y="1"/>
                    </a:moveTo>
                    <a:cubicBezTo>
                      <a:pt x="802" y="1"/>
                      <a:pt x="0" y="778"/>
                      <a:pt x="0" y="1755"/>
                    </a:cubicBezTo>
                    <a:lnTo>
                      <a:pt x="0" y="29274"/>
                    </a:lnTo>
                    <a:cubicBezTo>
                      <a:pt x="0" y="30252"/>
                      <a:pt x="802" y="31029"/>
                      <a:pt x="1755" y="31029"/>
                    </a:cubicBezTo>
                    <a:lnTo>
                      <a:pt x="15890" y="31029"/>
                    </a:lnTo>
                    <a:cubicBezTo>
                      <a:pt x="16868" y="31029"/>
                      <a:pt x="17644" y="30252"/>
                      <a:pt x="17644" y="29274"/>
                    </a:cubicBezTo>
                    <a:lnTo>
                      <a:pt x="17644" y="1755"/>
                    </a:lnTo>
                    <a:cubicBezTo>
                      <a:pt x="17644" y="778"/>
                      <a:pt x="16868" y="1"/>
                      <a:pt x="15890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1" name="Google Shape;1611;p36">
                <a:extLst>
                  <a:ext uri="{FF2B5EF4-FFF2-40B4-BE49-F238E27FC236}">
                    <a16:creationId xmlns:a16="http://schemas.microsoft.com/office/drawing/2014/main" id="{E0E89A77-F5D3-7937-328F-06FE6D7C3F90}"/>
                  </a:ext>
                </a:extLst>
              </p:cNvPr>
              <p:cNvSpPr/>
              <p:nvPr/>
            </p:nvSpPr>
            <p:spPr>
              <a:xfrm>
                <a:off x="6729037" y="1700033"/>
                <a:ext cx="1291317" cy="2061365"/>
              </a:xfrm>
              <a:custGeom>
                <a:avLst/>
                <a:gdLst/>
                <a:ahLst/>
                <a:cxnLst/>
                <a:rect l="l" t="t" r="r" b="b"/>
                <a:pathLst>
                  <a:path w="15089" h="24087" extrusionOk="0">
                    <a:moveTo>
                      <a:pt x="0" y="1"/>
                    </a:moveTo>
                    <a:lnTo>
                      <a:pt x="0" y="24086"/>
                    </a:lnTo>
                    <a:lnTo>
                      <a:pt x="15088" y="24086"/>
                    </a:lnTo>
                    <a:lnTo>
                      <a:pt x="15088" y="1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2" name="Google Shape;1612;p36">
                <a:extLst>
                  <a:ext uri="{FF2B5EF4-FFF2-40B4-BE49-F238E27FC236}">
                    <a16:creationId xmlns:a16="http://schemas.microsoft.com/office/drawing/2014/main" id="{EE869535-39FC-A8BA-0C82-016B774EBE10}"/>
                  </a:ext>
                </a:extLst>
              </p:cNvPr>
              <p:cNvSpPr/>
              <p:nvPr/>
            </p:nvSpPr>
            <p:spPr>
              <a:xfrm>
                <a:off x="6924246" y="1541367"/>
                <a:ext cx="915877" cy="53659"/>
              </a:xfrm>
              <a:custGeom>
                <a:avLst/>
                <a:gdLst/>
                <a:ahLst/>
                <a:cxnLst/>
                <a:rect l="l" t="t" r="r" b="b"/>
                <a:pathLst>
                  <a:path w="10702" h="627" extrusionOk="0">
                    <a:moveTo>
                      <a:pt x="301" y="0"/>
                    </a:moveTo>
                    <a:cubicBezTo>
                      <a:pt x="150" y="0"/>
                      <a:pt x="0" y="150"/>
                      <a:pt x="0" y="301"/>
                    </a:cubicBezTo>
                    <a:cubicBezTo>
                      <a:pt x="0" y="476"/>
                      <a:pt x="150" y="627"/>
                      <a:pt x="301" y="627"/>
                    </a:cubicBezTo>
                    <a:lnTo>
                      <a:pt x="10401" y="627"/>
                    </a:lnTo>
                    <a:cubicBezTo>
                      <a:pt x="10552" y="627"/>
                      <a:pt x="10702" y="476"/>
                      <a:pt x="10702" y="301"/>
                    </a:cubicBezTo>
                    <a:cubicBezTo>
                      <a:pt x="10702" y="150"/>
                      <a:pt x="10552" y="0"/>
                      <a:pt x="1040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3" name="Google Shape;1613;p36">
                <a:extLst>
                  <a:ext uri="{FF2B5EF4-FFF2-40B4-BE49-F238E27FC236}">
                    <a16:creationId xmlns:a16="http://schemas.microsoft.com/office/drawing/2014/main" id="{77F3CE8B-65A6-7A5D-6A6D-D4B30A73ABA4}"/>
                  </a:ext>
                </a:extLst>
              </p:cNvPr>
              <p:cNvSpPr/>
              <p:nvPr/>
            </p:nvSpPr>
            <p:spPr>
              <a:xfrm>
                <a:off x="8251853" y="2144025"/>
                <a:ext cx="148139" cy="145914"/>
              </a:xfrm>
              <a:custGeom>
                <a:avLst/>
                <a:gdLst/>
                <a:ahLst/>
                <a:cxnLst/>
                <a:rect l="l" t="t" r="r" b="b"/>
                <a:pathLst>
                  <a:path w="1731" h="1705" extrusionOk="0">
                    <a:moveTo>
                      <a:pt x="302" y="1"/>
                    </a:moveTo>
                    <a:lnTo>
                      <a:pt x="1" y="301"/>
                    </a:lnTo>
                    <a:lnTo>
                      <a:pt x="1430" y="1705"/>
                    </a:lnTo>
                    <a:lnTo>
                      <a:pt x="1730" y="1404"/>
                    </a:lnTo>
                    <a:lnTo>
                      <a:pt x="302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4" name="Google Shape;1614;p36">
                <a:extLst>
                  <a:ext uri="{FF2B5EF4-FFF2-40B4-BE49-F238E27FC236}">
                    <a16:creationId xmlns:a16="http://schemas.microsoft.com/office/drawing/2014/main" id="{274F5B09-E678-FDE6-8C98-CF70A843C3F4}"/>
                  </a:ext>
                </a:extLst>
              </p:cNvPr>
              <p:cNvSpPr/>
              <p:nvPr/>
            </p:nvSpPr>
            <p:spPr>
              <a:xfrm>
                <a:off x="8254078" y="2144025"/>
                <a:ext cx="143774" cy="145914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705" extrusionOk="0">
                    <a:moveTo>
                      <a:pt x="1404" y="1"/>
                    </a:moveTo>
                    <a:lnTo>
                      <a:pt x="0" y="1404"/>
                    </a:lnTo>
                    <a:lnTo>
                      <a:pt x="276" y="1705"/>
                    </a:lnTo>
                    <a:lnTo>
                      <a:pt x="1679" y="301"/>
                    </a:lnTo>
                    <a:lnTo>
                      <a:pt x="1404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5" name="Google Shape;1615;p36">
                <a:extLst>
                  <a:ext uri="{FF2B5EF4-FFF2-40B4-BE49-F238E27FC236}">
                    <a16:creationId xmlns:a16="http://schemas.microsoft.com/office/drawing/2014/main" id="{1D453FB9-DF76-EA06-87AC-F0ED2E2BE5FF}"/>
                  </a:ext>
                </a:extLst>
              </p:cNvPr>
              <p:cNvSpPr/>
              <p:nvPr/>
            </p:nvSpPr>
            <p:spPr>
              <a:xfrm>
                <a:off x="8284031" y="1899521"/>
                <a:ext cx="622167" cy="92341"/>
              </a:xfrm>
              <a:custGeom>
                <a:avLst/>
                <a:gdLst/>
                <a:ahLst/>
                <a:cxnLst/>
                <a:rect l="l" t="t" r="r" b="b"/>
                <a:pathLst>
                  <a:path w="7270" h="1079" extrusionOk="0">
                    <a:moveTo>
                      <a:pt x="7094" y="1"/>
                    </a:moveTo>
                    <a:lnTo>
                      <a:pt x="6542" y="652"/>
                    </a:lnTo>
                    <a:cubicBezTo>
                      <a:pt x="6442" y="752"/>
                      <a:pt x="6317" y="803"/>
                      <a:pt x="6166" y="803"/>
                    </a:cubicBezTo>
                    <a:cubicBezTo>
                      <a:pt x="6041" y="803"/>
                      <a:pt x="5891" y="752"/>
                      <a:pt x="5815" y="627"/>
                    </a:cubicBezTo>
                    <a:lnTo>
                      <a:pt x="5565" y="326"/>
                    </a:lnTo>
                    <a:cubicBezTo>
                      <a:pt x="5440" y="176"/>
                      <a:pt x="5239" y="101"/>
                      <a:pt x="5064" y="76"/>
                    </a:cubicBezTo>
                    <a:cubicBezTo>
                      <a:pt x="4863" y="76"/>
                      <a:pt x="4688" y="151"/>
                      <a:pt x="4537" y="276"/>
                    </a:cubicBezTo>
                    <a:lnTo>
                      <a:pt x="4086" y="727"/>
                    </a:lnTo>
                    <a:cubicBezTo>
                      <a:pt x="3986" y="803"/>
                      <a:pt x="3861" y="853"/>
                      <a:pt x="3735" y="853"/>
                    </a:cubicBezTo>
                    <a:cubicBezTo>
                      <a:pt x="3585" y="853"/>
                      <a:pt x="3485" y="803"/>
                      <a:pt x="3384" y="702"/>
                    </a:cubicBezTo>
                    <a:lnTo>
                      <a:pt x="2983" y="276"/>
                    </a:lnTo>
                    <a:cubicBezTo>
                      <a:pt x="2858" y="126"/>
                      <a:pt x="2683" y="51"/>
                      <a:pt x="2482" y="51"/>
                    </a:cubicBezTo>
                    <a:cubicBezTo>
                      <a:pt x="2459" y="47"/>
                      <a:pt x="2437" y="46"/>
                      <a:pt x="2414" y="46"/>
                    </a:cubicBezTo>
                    <a:cubicBezTo>
                      <a:pt x="2262" y="46"/>
                      <a:pt x="2112" y="117"/>
                      <a:pt x="1981" y="226"/>
                    </a:cubicBezTo>
                    <a:lnTo>
                      <a:pt x="1455" y="727"/>
                    </a:lnTo>
                    <a:cubicBezTo>
                      <a:pt x="1370" y="812"/>
                      <a:pt x="1250" y="856"/>
                      <a:pt x="1129" y="856"/>
                    </a:cubicBezTo>
                    <a:cubicBezTo>
                      <a:pt x="999" y="856"/>
                      <a:pt x="868" y="806"/>
                      <a:pt x="778" y="702"/>
                    </a:cubicBezTo>
                    <a:lnTo>
                      <a:pt x="151" y="51"/>
                    </a:lnTo>
                    <a:lnTo>
                      <a:pt x="1" y="201"/>
                    </a:lnTo>
                    <a:lnTo>
                      <a:pt x="627" y="853"/>
                    </a:lnTo>
                    <a:cubicBezTo>
                      <a:pt x="756" y="994"/>
                      <a:pt x="937" y="1063"/>
                      <a:pt x="1120" y="1063"/>
                    </a:cubicBezTo>
                    <a:cubicBezTo>
                      <a:pt x="1294" y="1063"/>
                      <a:pt x="1470" y="1000"/>
                      <a:pt x="1605" y="878"/>
                    </a:cubicBezTo>
                    <a:lnTo>
                      <a:pt x="2131" y="376"/>
                    </a:lnTo>
                    <a:cubicBezTo>
                      <a:pt x="2231" y="301"/>
                      <a:pt x="2357" y="251"/>
                      <a:pt x="2482" y="251"/>
                    </a:cubicBezTo>
                    <a:cubicBezTo>
                      <a:pt x="2607" y="251"/>
                      <a:pt x="2733" y="326"/>
                      <a:pt x="2833" y="402"/>
                    </a:cubicBezTo>
                    <a:lnTo>
                      <a:pt x="3234" y="853"/>
                    </a:lnTo>
                    <a:cubicBezTo>
                      <a:pt x="3359" y="978"/>
                      <a:pt x="3535" y="1053"/>
                      <a:pt x="3710" y="1078"/>
                    </a:cubicBezTo>
                    <a:cubicBezTo>
                      <a:pt x="3911" y="1078"/>
                      <a:pt x="4086" y="1003"/>
                      <a:pt x="4211" y="878"/>
                    </a:cubicBezTo>
                    <a:lnTo>
                      <a:pt x="4688" y="427"/>
                    </a:lnTo>
                    <a:cubicBezTo>
                      <a:pt x="4788" y="326"/>
                      <a:pt x="4913" y="301"/>
                      <a:pt x="5039" y="301"/>
                    </a:cubicBezTo>
                    <a:cubicBezTo>
                      <a:pt x="5189" y="301"/>
                      <a:pt x="5314" y="376"/>
                      <a:pt x="5389" y="477"/>
                    </a:cubicBezTo>
                    <a:lnTo>
                      <a:pt x="5640" y="777"/>
                    </a:lnTo>
                    <a:cubicBezTo>
                      <a:pt x="5765" y="928"/>
                      <a:pt x="5966" y="1003"/>
                      <a:pt x="6166" y="1028"/>
                    </a:cubicBezTo>
                    <a:cubicBezTo>
                      <a:pt x="6367" y="1028"/>
                      <a:pt x="6567" y="928"/>
                      <a:pt x="6693" y="777"/>
                    </a:cubicBezTo>
                    <a:lnTo>
                      <a:pt x="7269" y="151"/>
                    </a:lnTo>
                    <a:lnTo>
                      <a:pt x="7094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6" name="Google Shape;1616;p36">
                <a:extLst>
                  <a:ext uri="{FF2B5EF4-FFF2-40B4-BE49-F238E27FC236}">
                    <a16:creationId xmlns:a16="http://schemas.microsoft.com/office/drawing/2014/main" id="{21DEB3A3-A041-B9E2-1BE2-39151CEAB9B8}"/>
                  </a:ext>
                </a:extLst>
              </p:cNvPr>
              <p:cNvSpPr/>
              <p:nvPr/>
            </p:nvSpPr>
            <p:spPr>
              <a:xfrm>
                <a:off x="6924246" y="1886684"/>
                <a:ext cx="368935" cy="238169"/>
              </a:xfrm>
              <a:custGeom>
                <a:avLst/>
                <a:gdLst/>
                <a:ahLst/>
                <a:cxnLst/>
                <a:rect l="l" t="t" r="r" b="b"/>
                <a:pathLst>
                  <a:path w="4311" h="2783" extrusionOk="0">
                    <a:moveTo>
                      <a:pt x="0" y="0"/>
                    </a:moveTo>
                    <a:lnTo>
                      <a:pt x="0" y="2782"/>
                    </a:lnTo>
                    <a:lnTo>
                      <a:pt x="4311" y="2782"/>
                    </a:lnTo>
                    <a:lnTo>
                      <a:pt x="4311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7" name="Google Shape;1617;p36">
                <a:extLst>
                  <a:ext uri="{FF2B5EF4-FFF2-40B4-BE49-F238E27FC236}">
                    <a16:creationId xmlns:a16="http://schemas.microsoft.com/office/drawing/2014/main" id="{CEEFC2BF-4B48-B35D-1C85-F55F80CC0E1A}"/>
                  </a:ext>
                </a:extLst>
              </p:cNvPr>
              <p:cNvSpPr/>
              <p:nvPr/>
            </p:nvSpPr>
            <p:spPr>
              <a:xfrm>
                <a:off x="6924246" y="2182622"/>
                <a:ext cx="482671" cy="238169"/>
              </a:xfrm>
              <a:custGeom>
                <a:avLst/>
                <a:gdLst/>
                <a:ahLst/>
                <a:cxnLst/>
                <a:rect l="l" t="t" r="r" b="b"/>
                <a:pathLst>
                  <a:path w="5640" h="2783" extrusionOk="0">
                    <a:moveTo>
                      <a:pt x="0" y="1"/>
                    </a:moveTo>
                    <a:lnTo>
                      <a:pt x="0" y="2758"/>
                    </a:lnTo>
                    <a:lnTo>
                      <a:pt x="5639" y="2783"/>
                    </a:lnTo>
                    <a:lnTo>
                      <a:pt x="5639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8" name="Google Shape;1618;p36">
                <a:extLst>
                  <a:ext uri="{FF2B5EF4-FFF2-40B4-BE49-F238E27FC236}">
                    <a16:creationId xmlns:a16="http://schemas.microsoft.com/office/drawing/2014/main" id="{E6689ABE-6E10-C422-C774-7B55846451C2}"/>
                  </a:ext>
                </a:extLst>
              </p:cNvPr>
              <p:cNvSpPr/>
              <p:nvPr/>
            </p:nvSpPr>
            <p:spPr>
              <a:xfrm>
                <a:off x="6922107" y="2472226"/>
                <a:ext cx="1340611" cy="240309"/>
              </a:xfrm>
              <a:custGeom>
                <a:avLst/>
                <a:gdLst/>
                <a:ahLst/>
                <a:cxnLst/>
                <a:rect l="l" t="t" r="r" b="b"/>
                <a:pathLst>
                  <a:path w="15665" h="2808" extrusionOk="0">
                    <a:moveTo>
                      <a:pt x="25" y="0"/>
                    </a:moveTo>
                    <a:lnTo>
                      <a:pt x="0" y="2757"/>
                    </a:lnTo>
                    <a:lnTo>
                      <a:pt x="15664" y="2807"/>
                    </a:lnTo>
                    <a:lnTo>
                      <a:pt x="15664" y="25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9" name="Google Shape;1619;p36">
                <a:extLst>
                  <a:ext uri="{FF2B5EF4-FFF2-40B4-BE49-F238E27FC236}">
                    <a16:creationId xmlns:a16="http://schemas.microsoft.com/office/drawing/2014/main" id="{21FB8956-D088-07B1-34A2-FC93C43F7532}"/>
                  </a:ext>
                </a:extLst>
              </p:cNvPr>
              <p:cNvSpPr/>
              <p:nvPr/>
            </p:nvSpPr>
            <p:spPr>
              <a:xfrm>
                <a:off x="6922107" y="2774668"/>
                <a:ext cx="763630" cy="238169"/>
              </a:xfrm>
              <a:custGeom>
                <a:avLst/>
                <a:gdLst/>
                <a:ahLst/>
                <a:cxnLst/>
                <a:rect l="l" t="t" r="r" b="b"/>
                <a:pathLst>
                  <a:path w="8923" h="2783" extrusionOk="0">
                    <a:moveTo>
                      <a:pt x="0" y="0"/>
                    </a:moveTo>
                    <a:lnTo>
                      <a:pt x="0" y="2757"/>
                    </a:lnTo>
                    <a:lnTo>
                      <a:pt x="8922" y="2782"/>
                    </a:lnTo>
                    <a:lnTo>
                      <a:pt x="8922" y="2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0" name="Google Shape;1620;p36">
                <a:extLst>
                  <a:ext uri="{FF2B5EF4-FFF2-40B4-BE49-F238E27FC236}">
                    <a16:creationId xmlns:a16="http://schemas.microsoft.com/office/drawing/2014/main" id="{7F489397-FDBC-86D1-0FD1-19B6389A0192}"/>
                  </a:ext>
                </a:extLst>
              </p:cNvPr>
              <p:cNvSpPr/>
              <p:nvPr/>
            </p:nvSpPr>
            <p:spPr>
              <a:xfrm>
                <a:off x="6922107" y="3070606"/>
                <a:ext cx="918017" cy="240309"/>
              </a:xfrm>
              <a:custGeom>
                <a:avLst/>
                <a:gdLst/>
                <a:ahLst/>
                <a:cxnLst/>
                <a:rect l="l" t="t" r="r" b="b"/>
                <a:pathLst>
                  <a:path w="10727" h="2808" extrusionOk="0">
                    <a:moveTo>
                      <a:pt x="0" y="1"/>
                    </a:moveTo>
                    <a:lnTo>
                      <a:pt x="0" y="2783"/>
                    </a:lnTo>
                    <a:lnTo>
                      <a:pt x="10727" y="2808"/>
                    </a:lnTo>
                    <a:lnTo>
                      <a:pt x="10727" y="26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1" name="Google Shape;1621;p36">
                <a:extLst>
                  <a:ext uri="{FF2B5EF4-FFF2-40B4-BE49-F238E27FC236}">
                    <a16:creationId xmlns:a16="http://schemas.microsoft.com/office/drawing/2014/main" id="{F9DFC0A9-E33D-F84C-CECE-296816796CB1}"/>
                  </a:ext>
                </a:extLst>
              </p:cNvPr>
              <p:cNvSpPr/>
              <p:nvPr/>
            </p:nvSpPr>
            <p:spPr>
              <a:xfrm>
                <a:off x="6922107" y="3383745"/>
                <a:ext cx="1662306" cy="240394"/>
              </a:xfrm>
              <a:custGeom>
                <a:avLst/>
                <a:gdLst/>
                <a:ahLst/>
                <a:cxnLst/>
                <a:rect l="l" t="t" r="r" b="b"/>
                <a:pathLst>
                  <a:path w="19424" h="2809" extrusionOk="0">
                    <a:moveTo>
                      <a:pt x="0" y="1"/>
                    </a:moveTo>
                    <a:lnTo>
                      <a:pt x="0" y="2783"/>
                    </a:lnTo>
                    <a:lnTo>
                      <a:pt x="19424" y="2808"/>
                    </a:lnTo>
                    <a:lnTo>
                      <a:pt x="19424" y="5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2" name="Google Shape;1622;p36">
                <a:extLst>
                  <a:ext uri="{FF2B5EF4-FFF2-40B4-BE49-F238E27FC236}">
                    <a16:creationId xmlns:a16="http://schemas.microsoft.com/office/drawing/2014/main" id="{2053327D-272C-9EBC-0CAD-64D4A599C3E2}"/>
                  </a:ext>
                </a:extLst>
              </p:cNvPr>
              <p:cNvSpPr/>
              <p:nvPr/>
            </p:nvSpPr>
            <p:spPr>
              <a:xfrm>
                <a:off x="6209993" y="1526305"/>
                <a:ext cx="32264" cy="90201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54" extrusionOk="0">
                    <a:moveTo>
                      <a:pt x="0" y="1"/>
                    </a:moveTo>
                    <a:lnTo>
                      <a:pt x="0" y="1053"/>
                    </a:lnTo>
                    <a:lnTo>
                      <a:pt x="376" y="1053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3" name="Google Shape;1623;p36">
                <a:extLst>
                  <a:ext uri="{FF2B5EF4-FFF2-40B4-BE49-F238E27FC236}">
                    <a16:creationId xmlns:a16="http://schemas.microsoft.com/office/drawing/2014/main" id="{A4314104-80B0-A219-3611-C324283B94D7}"/>
                  </a:ext>
                </a:extLst>
              </p:cNvPr>
              <p:cNvSpPr/>
              <p:nvPr/>
            </p:nvSpPr>
            <p:spPr>
              <a:xfrm>
                <a:off x="6209993" y="1659297"/>
                <a:ext cx="32264" cy="90201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54" extrusionOk="0">
                    <a:moveTo>
                      <a:pt x="0" y="1"/>
                    </a:moveTo>
                    <a:lnTo>
                      <a:pt x="0" y="1053"/>
                    </a:lnTo>
                    <a:lnTo>
                      <a:pt x="376" y="1053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4" name="Google Shape;1624;p36">
                <a:extLst>
                  <a:ext uri="{FF2B5EF4-FFF2-40B4-BE49-F238E27FC236}">
                    <a16:creationId xmlns:a16="http://schemas.microsoft.com/office/drawing/2014/main" id="{61B1F4B2-B473-1A01-1CC2-314DE8499CAA}"/>
                  </a:ext>
                </a:extLst>
              </p:cNvPr>
              <p:cNvSpPr/>
              <p:nvPr/>
            </p:nvSpPr>
            <p:spPr>
              <a:xfrm>
                <a:off x="6209993" y="1792289"/>
                <a:ext cx="32264" cy="87976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28" extrusionOk="0">
                    <a:moveTo>
                      <a:pt x="0" y="0"/>
                    </a:moveTo>
                    <a:lnTo>
                      <a:pt x="0" y="1028"/>
                    </a:lnTo>
                    <a:lnTo>
                      <a:pt x="376" y="1028"/>
                    </a:lnTo>
                    <a:lnTo>
                      <a:pt x="37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5" name="Google Shape;1625;p36">
                <a:extLst>
                  <a:ext uri="{FF2B5EF4-FFF2-40B4-BE49-F238E27FC236}">
                    <a16:creationId xmlns:a16="http://schemas.microsoft.com/office/drawing/2014/main" id="{B06CD5EC-65D9-9A6D-6DBF-2371E65D5D7D}"/>
                  </a:ext>
                </a:extLst>
              </p:cNvPr>
              <p:cNvSpPr/>
              <p:nvPr/>
            </p:nvSpPr>
            <p:spPr>
              <a:xfrm>
                <a:off x="6209993" y="1925281"/>
                <a:ext cx="32264" cy="87976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28" extrusionOk="0">
                    <a:moveTo>
                      <a:pt x="0" y="0"/>
                    </a:moveTo>
                    <a:lnTo>
                      <a:pt x="0" y="1028"/>
                    </a:lnTo>
                    <a:lnTo>
                      <a:pt x="376" y="1028"/>
                    </a:lnTo>
                    <a:lnTo>
                      <a:pt x="37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6" name="Google Shape;1626;p36">
                <a:extLst>
                  <a:ext uri="{FF2B5EF4-FFF2-40B4-BE49-F238E27FC236}">
                    <a16:creationId xmlns:a16="http://schemas.microsoft.com/office/drawing/2014/main" id="{A6FD024A-3285-9C20-0C60-09E5632B4307}"/>
                  </a:ext>
                </a:extLst>
              </p:cNvPr>
              <p:cNvSpPr/>
              <p:nvPr/>
            </p:nvSpPr>
            <p:spPr>
              <a:xfrm>
                <a:off x="6209993" y="2058273"/>
                <a:ext cx="32264" cy="87976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28" extrusionOk="0">
                    <a:moveTo>
                      <a:pt x="0" y="0"/>
                    </a:moveTo>
                    <a:lnTo>
                      <a:pt x="0" y="1028"/>
                    </a:lnTo>
                    <a:lnTo>
                      <a:pt x="376" y="1028"/>
                    </a:lnTo>
                    <a:lnTo>
                      <a:pt x="37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7" name="Google Shape;1627;p36">
                <a:extLst>
                  <a:ext uri="{FF2B5EF4-FFF2-40B4-BE49-F238E27FC236}">
                    <a16:creationId xmlns:a16="http://schemas.microsoft.com/office/drawing/2014/main" id="{59E7586C-7EF4-C8E4-C576-D2CDD5650C6D}"/>
                  </a:ext>
                </a:extLst>
              </p:cNvPr>
              <p:cNvSpPr/>
              <p:nvPr/>
            </p:nvSpPr>
            <p:spPr>
              <a:xfrm>
                <a:off x="6209993" y="2189126"/>
                <a:ext cx="32264" cy="90116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53" extrusionOk="0">
                    <a:moveTo>
                      <a:pt x="0" y="0"/>
                    </a:moveTo>
                    <a:lnTo>
                      <a:pt x="0" y="1053"/>
                    </a:lnTo>
                    <a:lnTo>
                      <a:pt x="376" y="1053"/>
                    </a:lnTo>
                    <a:lnTo>
                      <a:pt x="37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8" name="Google Shape;1628;p36">
                <a:extLst>
                  <a:ext uri="{FF2B5EF4-FFF2-40B4-BE49-F238E27FC236}">
                    <a16:creationId xmlns:a16="http://schemas.microsoft.com/office/drawing/2014/main" id="{59F2CB81-5AFA-228E-C011-A8EA43BF2D1C}"/>
                  </a:ext>
                </a:extLst>
              </p:cNvPr>
              <p:cNvSpPr/>
              <p:nvPr/>
            </p:nvSpPr>
            <p:spPr>
              <a:xfrm>
                <a:off x="6209993" y="2322033"/>
                <a:ext cx="32264" cy="90201"/>
              </a:xfrm>
              <a:custGeom>
                <a:avLst/>
                <a:gdLst/>
                <a:ahLst/>
                <a:cxnLst/>
                <a:rect l="l" t="t" r="r" b="b"/>
                <a:pathLst>
                  <a:path w="377" h="1054" extrusionOk="0">
                    <a:moveTo>
                      <a:pt x="0" y="1"/>
                    </a:moveTo>
                    <a:lnTo>
                      <a:pt x="0" y="1054"/>
                    </a:lnTo>
                    <a:lnTo>
                      <a:pt x="376" y="1054"/>
                    </a:lnTo>
                    <a:lnTo>
                      <a:pt x="37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29" name="Google Shape;1629;p36">
                <a:extLst>
                  <a:ext uri="{FF2B5EF4-FFF2-40B4-BE49-F238E27FC236}">
                    <a16:creationId xmlns:a16="http://schemas.microsoft.com/office/drawing/2014/main" id="{FA44BBEE-3A57-08C4-40B8-0DC9FC5732EE}"/>
                  </a:ext>
                </a:extLst>
              </p:cNvPr>
              <p:cNvSpPr/>
              <p:nvPr/>
            </p:nvSpPr>
            <p:spPr>
              <a:xfrm>
                <a:off x="5705925" y="3079249"/>
                <a:ext cx="570647" cy="32264"/>
              </a:xfrm>
              <a:custGeom>
                <a:avLst/>
                <a:gdLst/>
                <a:ahLst/>
                <a:cxnLst/>
                <a:rect l="l" t="t" r="r" b="b"/>
                <a:pathLst>
                  <a:path w="6668" h="377" extrusionOk="0">
                    <a:moveTo>
                      <a:pt x="0" y="0"/>
                    </a:moveTo>
                    <a:lnTo>
                      <a:pt x="0" y="376"/>
                    </a:lnTo>
                    <a:lnTo>
                      <a:pt x="6667" y="376"/>
                    </a:lnTo>
                    <a:lnTo>
                      <a:pt x="6667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0" name="Google Shape;1630;p36">
                <a:extLst>
                  <a:ext uri="{FF2B5EF4-FFF2-40B4-BE49-F238E27FC236}">
                    <a16:creationId xmlns:a16="http://schemas.microsoft.com/office/drawing/2014/main" id="{8C2133DB-A5A0-13B5-A845-85A3D4712FE8}"/>
                  </a:ext>
                </a:extLst>
              </p:cNvPr>
              <p:cNvSpPr/>
              <p:nvPr/>
            </p:nvSpPr>
            <p:spPr>
              <a:xfrm>
                <a:off x="5928947" y="2974071"/>
                <a:ext cx="315448" cy="32264"/>
              </a:xfrm>
              <a:custGeom>
                <a:avLst/>
                <a:gdLst/>
                <a:ahLst/>
                <a:cxnLst/>
                <a:rect l="l" t="t" r="r" b="b"/>
                <a:pathLst>
                  <a:path w="3686" h="377" extrusionOk="0">
                    <a:moveTo>
                      <a:pt x="1" y="1"/>
                    </a:moveTo>
                    <a:lnTo>
                      <a:pt x="1" y="377"/>
                    </a:lnTo>
                    <a:lnTo>
                      <a:pt x="3685" y="377"/>
                    </a:lnTo>
                    <a:lnTo>
                      <a:pt x="3685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1" name="Google Shape;1631;p36">
                <a:extLst>
                  <a:ext uri="{FF2B5EF4-FFF2-40B4-BE49-F238E27FC236}">
                    <a16:creationId xmlns:a16="http://schemas.microsoft.com/office/drawing/2014/main" id="{E15085EA-D232-28B9-8F5F-2DFAE5157CE2}"/>
                  </a:ext>
                </a:extLst>
              </p:cNvPr>
              <p:cNvSpPr/>
              <p:nvPr/>
            </p:nvSpPr>
            <p:spPr>
              <a:xfrm>
                <a:off x="6360101" y="3181090"/>
                <a:ext cx="377579" cy="1000516"/>
              </a:xfrm>
              <a:custGeom>
                <a:avLst/>
                <a:gdLst/>
                <a:ahLst/>
                <a:cxnLst/>
                <a:rect l="l" t="t" r="r" b="b"/>
                <a:pathLst>
                  <a:path w="4412" h="11691" extrusionOk="0">
                    <a:moveTo>
                      <a:pt x="1777" y="1"/>
                    </a:moveTo>
                    <a:cubicBezTo>
                      <a:pt x="1539" y="1"/>
                      <a:pt x="1255" y="106"/>
                      <a:pt x="903" y="414"/>
                    </a:cubicBezTo>
                    <a:cubicBezTo>
                      <a:pt x="903" y="414"/>
                      <a:pt x="1" y="2219"/>
                      <a:pt x="502" y="5477"/>
                    </a:cubicBezTo>
                    <a:cubicBezTo>
                      <a:pt x="1028" y="8735"/>
                      <a:pt x="2707" y="9687"/>
                      <a:pt x="1855" y="11091"/>
                    </a:cubicBezTo>
                    <a:cubicBezTo>
                      <a:pt x="1780" y="11241"/>
                      <a:pt x="1379" y="11467"/>
                      <a:pt x="1404" y="11617"/>
                    </a:cubicBezTo>
                    <a:cubicBezTo>
                      <a:pt x="1411" y="11664"/>
                      <a:pt x="1496" y="11691"/>
                      <a:pt x="1621" y="11691"/>
                    </a:cubicBezTo>
                    <a:cubicBezTo>
                      <a:pt x="1970" y="11691"/>
                      <a:pt x="2628" y="11480"/>
                      <a:pt x="2757" y="10890"/>
                    </a:cubicBezTo>
                    <a:cubicBezTo>
                      <a:pt x="2757" y="10890"/>
                      <a:pt x="3158" y="9186"/>
                      <a:pt x="2657" y="6905"/>
                    </a:cubicBezTo>
                    <a:cubicBezTo>
                      <a:pt x="2056" y="4123"/>
                      <a:pt x="4412" y="1818"/>
                      <a:pt x="2507" y="314"/>
                    </a:cubicBezTo>
                    <a:cubicBezTo>
                      <a:pt x="2310" y="173"/>
                      <a:pt x="2081" y="1"/>
                      <a:pt x="1777" y="1"/>
                    </a:cubicBezTo>
                    <a:close/>
                  </a:path>
                </a:pathLst>
              </a:custGeom>
              <a:solidFill>
                <a:srgbClr val="8050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2" name="Google Shape;1632;p36">
                <a:extLst>
                  <a:ext uri="{FF2B5EF4-FFF2-40B4-BE49-F238E27FC236}">
                    <a16:creationId xmlns:a16="http://schemas.microsoft.com/office/drawing/2014/main" id="{3C737BA0-77AE-B698-E9B1-B0ACF7D3E08E}"/>
                  </a:ext>
                </a:extLst>
              </p:cNvPr>
              <p:cNvSpPr/>
              <p:nvPr/>
            </p:nvSpPr>
            <p:spPr>
              <a:xfrm>
                <a:off x="6508069" y="3132395"/>
                <a:ext cx="538298" cy="639026"/>
              </a:xfrm>
              <a:custGeom>
                <a:avLst/>
                <a:gdLst/>
                <a:ahLst/>
                <a:cxnLst/>
                <a:rect l="l" t="t" r="r" b="b"/>
                <a:pathLst>
                  <a:path w="6290" h="7467" extrusionOk="0">
                    <a:moveTo>
                      <a:pt x="2249" y="0"/>
                    </a:moveTo>
                    <a:cubicBezTo>
                      <a:pt x="2218" y="0"/>
                      <a:pt x="2187" y="2"/>
                      <a:pt x="2156" y="6"/>
                    </a:cubicBezTo>
                    <a:cubicBezTo>
                      <a:pt x="1404" y="81"/>
                      <a:pt x="1" y="858"/>
                      <a:pt x="1204" y="2838"/>
                    </a:cubicBezTo>
                    <a:cubicBezTo>
                      <a:pt x="1630" y="3565"/>
                      <a:pt x="3034" y="3840"/>
                      <a:pt x="3785" y="4768"/>
                    </a:cubicBezTo>
                    <a:cubicBezTo>
                      <a:pt x="4312" y="5394"/>
                      <a:pt x="903" y="4918"/>
                      <a:pt x="1028" y="6722"/>
                    </a:cubicBezTo>
                    <a:cubicBezTo>
                      <a:pt x="1028" y="6722"/>
                      <a:pt x="1050" y="7467"/>
                      <a:pt x="1190" y="7467"/>
                    </a:cubicBezTo>
                    <a:cubicBezTo>
                      <a:pt x="1202" y="7467"/>
                      <a:pt x="1215" y="7461"/>
                      <a:pt x="1229" y="7449"/>
                    </a:cubicBezTo>
                    <a:cubicBezTo>
                      <a:pt x="1429" y="7299"/>
                      <a:pt x="1480" y="6522"/>
                      <a:pt x="1780" y="6497"/>
                    </a:cubicBezTo>
                    <a:cubicBezTo>
                      <a:pt x="1794" y="6496"/>
                      <a:pt x="1813" y="6495"/>
                      <a:pt x="1837" y="6495"/>
                    </a:cubicBezTo>
                    <a:cubicBezTo>
                      <a:pt x="1995" y="6495"/>
                      <a:pt x="2377" y="6514"/>
                      <a:pt x="2853" y="6514"/>
                    </a:cubicBezTo>
                    <a:cubicBezTo>
                      <a:pt x="4129" y="6514"/>
                      <a:pt x="6079" y="6383"/>
                      <a:pt x="6166" y="5419"/>
                    </a:cubicBezTo>
                    <a:cubicBezTo>
                      <a:pt x="6289" y="4093"/>
                      <a:pt x="3765" y="0"/>
                      <a:pt x="2249" y="0"/>
                    </a:cubicBezTo>
                    <a:close/>
                  </a:path>
                </a:pathLst>
              </a:custGeom>
              <a:solidFill>
                <a:srgbClr val="8050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3" name="Google Shape;1633;p36">
                <a:extLst>
                  <a:ext uri="{FF2B5EF4-FFF2-40B4-BE49-F238E27FC236}">
                    <a16:creationId xmlns:a16="http://schemas.microsoft.com/office/drawing/2014/main" id="{794D8BAA-CA3C-7596-6C5A-8101CC3049D9}"/>
                  </a:ext>
                </a:extLst>
              </p:cNvPr>
              <p:cNvSpPr/>
              <p:nvPr/>
            </p:nvSpPr>
            <p:spPr>
              <a:xfrm>
                <a:off x="6383721" y="3112198"/>
                <a:ext cx="686437" cy="943348"/>
              </a:xfrm>
              <a:custGeom>
                <a:avLst/>
                <a:gdLst/>
                <a:ahLst/>
                <a:cxnLst/>
                <a:rect l="l" t="t" r="r" b="b"/>
                <a:pathLst>
                  <a:path w="8021" h="11023" extrusionOk="0">
                    <a:moveTo>
                      <a:pt x="3565" y="0"/>
                    </a:moveTo>
                    <a:cubicBezTo>
                      <a:pt x="3065" y="0"/>
                      <a:pt x="2518" y="265"/>
                      <a:pt x="2281" y="943"/>
                    </a:cubicBezTo>
                    <a:cubicBezTo>
                      <a:pt x="1983" y="663"/>
                      <a:pt x="1657" y="451"/>
                      <a:pt x="1347" y="451"/>
                    </a:cubicBezTo>
                    <a:cubicBezTo>
                      <a:pt x="745" y="451"/>
                      <a:pt x="208" y="1252"/>
                      <a:pt x="75" y="3901"/>
                    </a:cubicBezTo>
                    <a:cubicBezTo>
                      <a:pt x="0" y="5329"/>
                      <a:pt x="226" y="6658"/>
                      <a:pt x="301" y="7234"/>
                    </a:cubicBezTo>
                    <a:cubicBezTo>
                      <a:pt x="376" y="7836"/>
                      <a:pt x="1679" y="10943"/>
                      <a:pt x="1679" y="10943"/>
                    </a:cubicBezTo>
                    <a:cubicBezTo>
                      <a:pt x="1810" y="11000"/>
                      <a:pt x="1934" y="11022"/>
                      <a:pt x="2046" y="11022"/>
                    </a:cubicBezTo>
                    <a:cubicBezTo>
                      <a:pt x="2428" y="11022"/>
                      <a:pt x="2682" y="10768"/>
                      <a:pt x="2682" y="10768"/>
                    </a:cubicBezTo>
                    <a:cubicBezTo>
                      <a:pt x="2882" y="9866"/>
                      <a:pt x="2532" y="7610"/>
                      <a:pt x="2406" y="6658"/>
                    </a:cubicBezTo>
                    <a:cubicBezTo>
                      <a:pt x="2331" y="6081"/>
                      <a:pt x="2707" y="4578"/>
                      <a:pt x="2983" y="3500"/>
                    </a:cubicBezTo>
                    <a:cubicBezTo>
                      <a:pt x="3233" y="3675"/>
                      <a:pt x="3509" y="3851"/>
                      <a:pt x="3835" y="4026"/>
                    </a:cubicBezTo>
                    <a:cubicBezTo>
                      <a:pt x="3835" y="4026"/>
                      <a:pt x="5489" y="4828"/>
                      <a:pt x="5138" y="5154"/>
                    </a:cubicBezTo>
                    <a:cubicBezTo>
                      <a:pt x="4888" y="5380"/>
                      <a:pt x="3735" y="5405"/>
                      <a:pt x="3133" y="5680"/>
                    </a:cubicBezTo>
                    <a:cubicBezTo>
                      <a:pt x="3133" y="5680"/>
                      <a:pt x="3008" y="6332"/>
                      <a:pt x="3409" y="6808"/>
                    </a:cubicBezTo>
                    <a:cubicBezTo>
                      <a:pt x="3409" y="6808"/>
                      <a:pt x="3921" y="6872"/>
                      <a:pt x="4593" y="6872"/>
                    </a:cubicBezTo>
                    <a:cubicBezTo>
                      <a:pt x="5759" y="6872"/>
                      <a:pt x="7408" y="6680"/>
                      <a:pt x="7695" y="5630"/>
                    </a:cubicBezTo>
                    <a:cubicBezTo>
                      <a:pt x="8020" y="4402"/>
                      <a:pt x="5940" y="1244"/>
                      <a:pt x="4211" y="166"/>
                    </a:cubicBezTo>
                    <a:cubicBezTo>
                      <a:pt x="4032" y="61"/>
                      <a:pt x="3804" y="0"/>
                      <a:pt x="356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4" name="Google Shape;1634;p36">
                <a:extLst>
                  <a:ext uri="{FF2B5EF4-FFF2-40B4-BE49-F238E27FC236}">
                    <a16:creationId xmlns:a16="http://schemas.microsoft.com/office/drawing/2014/main" id="{4A24E0CC-7E40-EE13-4079-CEE6DC6270C3}"/>
                  </a:ext>
                </a:extLst>
              </p:cNvPr>
              <p:cNvSpPr/>
              <p:nvPr/>
            </p:nvSpPr>
            <p:spPr>
              <a:xfrm>
                <a:off x="6426597" y="3112198"/>
                <a:ext cx="450493" cy="162345"/>
              </a:xfrm>
              <a:custGeom>
                <a:avLst/>
                <a:gdLst/>
                <a:ahLst/>
                <a:cxnLst/>
                <a:rect l="l" t="t" r="r" b="b"/>
                <a:pathLst>
                  <a:path w="5264" h="1897" extrusionOk="0">
                    <a:moveTo>
                      <a:pt x="3064" y="0"/>
                    </a:moveTo>
                    <a:cubicBezTo>
                      <a:pt x="2564" y="0"/>
                      <a:pt x="2017" y="265"/>
                      <a:pt x="1780" y="943"/>
                    </a:cubicBezTo>
                    <a:cubicBezTo>
                      <a:pt x="1504" y="692"/>
                      <a:pt x="1194" y="526"/>
                      <a:pt x="893" y="526"/>
                    </a:cubicBezTo>
                    <a:cubicBezTo>
                      <a:pt x="565" y="526"/>
                      <a:pt x="249" y="723"/>
                      <a:pt x="1" y="1219"/>
                    </a:cubicBezTo>
                    <a:cubicBezTo>
                      <a:pt x="192" y="1662"/>
                      <a:pt x="1384" y="1896"/>
                      <a:pt x="2684" y="1896"/>
                    </a:cubicBezTo>
                    <a:cubicBezTo>
                      <a:pt x="3592" y="1896"/>
                      <a:pt x="4553" y="1782"/>
                      <a:pt x="5264" y="1545"/>
                    </a:cubicBezTo>
                    <a:cubicBezTo>
                      <a:pt x="5113" y="1395"/>
                      <a:pt x="4988" y="1244"/>
                      <a:pt x="4863" y="1119"/>
                    </a:cubicBezTo>
                    <a:cubicBezTo>
                      <a:pt x="4487" y="743"/>
                      <a:pt x="4086" y="392"/>
                      <a:pt x="3710" y="166"/>
                    </a:cubicBezTo>
                    <a:cubicBezTo>
                      <a:pt x="3531" y="61"/>
                      <a:pt x="3303" y="0"/>
                      <a:pt x="30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5" name="Google Shape;1635;p36">
                <a:extLst>
                  <a:ext uri="{FF2B5EF4-FFF2-40B4-BE49-F238E27FC236}">
                    <a16:creationId xmlns:a16="http://schemas.microsoft.com/office/drawing/2014/main" id="{A0BB8F11-B155-846C-408A-9AC33D63EF1A}"/>
                  </a:ext>
                </a:extLst>
              </p:cNvPr>
              <p:cNvSpPr/>
              <p:nvPr/>
            </p:nvSpPr>
            <p:spPr>
              <a:xfrm>
                <a:off x="6409481" y="3280792"/>
                <a:ext cx="85837" cy="66581"/>
              </a:xfrm>
              <a:custGeom>
                <a:avLst/>
                <a:gdLst/>
                <a:ahLst/>
                <a:cxnLst/>
                <a:rect l="l" t="t" r="r" b="b"/>
                <a:pathLst>
                  <a:path w="1003" h="778" extrusionOk="0">
                    <a:moveTo>
                      <a:pt x="952" y="1"/>
                    </a:moveTo>
                    <a:lnTo>
                      <a:pt x="927" y="26"/>
                    </a:lnTo>
                    <a:cubicBezTo>
                      <a:pt x="802" y="602"/>
                      <a:pt x="426" y="703"/>
                      <a:pt x="25" y="703"/>
                    </a:cubicBezTo>
                    <a:lnTo>
                      <a:pt x="0" y="753"/>
                    </a:lnTo>
                    <a:lnTo>
                      <a:pt x="25" y="778"/>
                    </a:lnTo>
                    <a:cubicBezTo>
                      <a:pt x="426" y="778"/>
                      <a:pt x="852" y="678"/>
                      <a:pt x="1003" y="51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6" name="Google Shape;1636;p36">
                <a:extLst>
                  <a:ext uri="{FF2B5EF4-FFF2-40B4-BE49-F238E27FC236}">
                    <a16:creationId xmlns:a16="http://schemas.microsoft.com/office/drawing/2014/main" id="{D3092199-D111-3095-2150-3C5AEA7C0942}"/>
                  </a:ext>
                </a:extLst>
              </p:cNvPr>
              <p:cNvSpPr/>
              <p:nvPr/>
            </p:nvSpPr>
            <p:spPr>
              <a:xfrm>
                <a:off x="6838409" y="3272234"/>
                <a:ext cx="81558" cy="68721"/>
              </a:xfrm>
              <a:custGeom>
                <a:avLst/>
                <a:gdLst/>
                <a:ahLst/>
                <a:cxnLst/>
                <a:rect l="l" t="t" r="r" b="b"/>
                <a:pathLst>
                  <a:path w="953" h="803" extrusionOk="0">
                    <a:moveTo>
                      <a:pt x="26" y="1"/>
                    </a:moveTo>
                    <a:lnTo>
                      <a:pt x="1" y="51"/>
                    </a:lnTo>
                    <a:cubicBezTo>
                      <a:pt x="101" y="527"/>
                      <a:pt x="377" y="753"/>
                      <a:pt x="903" y="803"/>
                    </a:cubicBezTo>
                    <a:lnTo>
                      <a:pt x="953" y="778"/>
                    </a:lnTo>
                    <a:lnTo>
                      <a:pt x="928" y="728"/>
                    </a:lnTo>
                    <a:cubicBezTo>
                      <a:pt x="427" y="702"/>
                      <a:pt x="151" y="477"/>
                      <a:pt x="76" y="26"/>
                    </a:cubicBezTo>
                    <a:lnTo>
                      <a:pt x="26" y="1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7" name="Google Shape;1637;p36">
                <a:extLst>
                  <a:ext uri="{FF2B5EF4-FFF2-40B4-BE49-F238E27FC236}">
                    <a16:creationId xmlns:a16="http://schemas.microsoft.com/office/drawing/2014/main" id="{C78B5A51-261C-A951-8D93-7791DDA22749}"/>
                  </a:ext>
                </a:extLst>
              </p:cNvPr>
              <p:cNvSpPr/>
              <p:nvPr/>
            </p:nvSpPr>
            <p:spPr>
              <a:xfrm>
                <a:off x="6263566" y="2466749"/>
                <a:ext cx="532051" cy="582372"/>
              </a:xfrm>
              <a:custGeom>
                <a:avLst/>
                <a:gdLst/>
                <a:ahLst/>
                <a:cxnLst/>
                <a:rect l="l" t="t" r="r" b="b"/>
                <a:pathLst>
                  <a:path w="6217" h="6805" extrusionOk="0">
                    <a:moveTo>
                      <a:pt x="4103" y="1"/>
                    </a:moveTo>
                    <a:cubicBezTo>
                      <a:pt x="3644" y="1"/>
                      <a:pt x="3129" y="232"/>
                      <a:pt x="2708" y="967"/>
                    </a:cubicBezTo>
                    <a:cubicBezTo>
                      <a:pt x="2507" y="1292"/>
                      <a:pt x="2307" y="1894"/>
                      <a:pt x="1605" y="2044"/>
                    </a:cubicBezTo>
                    <a:cubicBezTo>
                      <a:pt x="1104" y="2170"/>
                      <a:pt x="1" y="2896"/>
                      <a:pt x="878" y="4225"/>
                    </a:cubicBezTo>
                    <a:cubicBezTo>
                      <a:pt x="1730" y="5578"/>
                      <a:pt x="126" y="5728"/>
                      <a:pt x="1078" y="6230"/>
                    </a:cubicBezTo>
                    <a:cubicBezTo>
                      <a:pt x="1802" y="6635"/>
                      <a:pt x="2388" y="6804"/>
                      <a:pt x="2872" y="6804"/>
                    </a:cubicBezTo>
                    <a:cubicBezTo>
                      <a:pt x="4064" y="6804"/>
                      <a:pt x="4639" y="5778"/>
                      <a:pt x="5139" y="4726"/>
                    </a:cubicBezTo>
                    <a:cubicBezTo>
                      <a:pt x="6216" y="2420"/>
                      <a:pt x="5916" y="1267"/>
                      <a:pt x="5214" y="465"/>
                    </a:cubicBezTo>
                    <a:cubicBezTo>
                      <a:pt x="5032" y="270"/>
                      <a:pt x="4599" y="1"/>
                      <a:pt x="41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8" name="Google Shape;1638;p36">
                <a:extLst>
                  <a:ext uri="{FF2B5EF4-FFF2-40B4-BE49-F238E27FC236}">
                    <a16:creationId xmlns:a16="http://schemas.microsoft.com/office/drawing/2014/main" id="{0FD55AF4-A880-136E-AFB9-1E08667A7629}"/>
                  </a:ext>
                </a:extLst>
              </p:cNvPr>
              <p:cNvSpPr/>
              <p:nvPr/>
            </p:nvSpPr>
            <p:spPr>
              <a:xfrm>
                <a:off x="6398697" y="2719554"/>
                <a:ext cx="443133" cy="532736"/>
              </a:xfrm>
              <a:custGeom>
                <a:avLst/>
                <a:gdLst/>
                <a:ahLst/>
                <a:cxnLst/>
                <a:rect l="l" t="t" r="r" b="b"/>
                <a:pathLst>
                  <a:path w="5178" h="6225" extrusionOk="0">
                    <a:moveTo>
                      <a:pt x="3210" y="1"/>
                    </a:moveTo>
                    <a:cubicBezTo>
                      <a:pt x="2905" y="1"/>
                      <a:pt x="2602" y="45"/>
                      <a:pt x="2357" y="68"/>
                    </a:cubicBezTo>
                    <a:cubicBezTo>
                      <a:pt x="1429" y="168"/>
                      <a:pt x="1" y="820"/>
                      <a:pt x="652" y="2424"/>
                    </a:cubicBezTo>
                    <a:cubicBezTo>
                      <a:pt x="1229" y="3852"/>
                      <a:pt x="126" y="4554"/>
                      <a:pt x="201" y="5556"/>
                    </a:cubicBezTo>
                    <a:cubicBezTo>
                      <a:pt x="243" y="6018"/>
                      <a:pt x="1146" y="6225"/>
                      <a:pt x="2157" y="6225"/>
                    </a:cubicBezTo>
                    <a:cubicBezTo>
                      <a:pt x="3562" y="6225"/>
                      <a:pt x="5178" y="5826"/>
                      <a:pt x="4988" y="5155"/>
                    </a:cubicBezTo>
                    <a:cubicBezTo>
                      <a:pt x="4662" y="4053"/>
                      <a:pt x="4687" y="2449"/>
                      <a:pt x="4637" y="1446"/>
                    </a:cubicBezTo>
                    <a:cubicBezTo>
                      <a:pt x="4603" y="228"/>
                      <a:pt x="3903" y="1"/>
                      <a:pt x="321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9" name="Google Shape;1639;p36">
                <a:extLst>
                  <a:ext uri="{FF2B5EF4-FFF2-40B4-BE49-F238E27FC236}">
                    <a16:creationId xmlns:a16="http://schemas.microsoft.com/office/drawing/2014/main" id="{2DCB4A26-450C-A57C-623F-0127FF6EB3C2}"/>
                  </a:ext>
                </a:extLst>
              </p:cNvPr>
              <p:cNvSpPr/>
              <p:nvPr/>
            </p:nvSpPr>
            <p:spPr>
              <a:xfrm>
                <a:off x="6756937" y="2540862"/>
                <a:ext cx="265983" cy="378349"/>
              </a:xfrm>
              <a:custGeom>
                <a:avLst/>
                <a:gdLst/>
                <a:ahLst/>
                <a:cxnLst/>
                <a:rect l="l" t="t" r="r" b="b"/>
                <a:pathLst>
                  <a:path w="3108" h="4421" extrusionOk="0">
                    <a:moveTo>
                      <a:pt x="2704" y="0"/>
                    </a:moveTo>
                    <a:cubicBezTo>
                      <a:pt x="2679" y="0"/>
                      <a:pt x="2662" y="15"/>
                      <a:pt x="2657" y="25"/>
                    </a:cubicBezTo>
                    <a:cubicBezTo>
                      <a:pt x="2582" y="126"/>
                      <a:pt x="2331" y="451"/>
                      <a:pt x="2532" y="978"/>
                    </a:cubicBezTo>
                    <a:cubicBezTo>
                      <a:pt x="2732" y="1504"/>
                      <a:pt x="2256" y="3033"/>
                      <a:pt x="1855" y="3108"/>
                    </a:cubicBezTo>
                    <a:cubicBezTo>
                      <a:pt x="1782" y="3124"/>
                      <a:pt x="1712" y="3131"/>
                      <a:pt x="1645" y="3131"/>
                    </a:cubicBezTo>
                    <a:cubicBezTo>
                      <a:pt x="1082" y="3131"/>
                      <a:pt x="702" y="2632"/>
                      <a:pt x="702" y="2632"/>
                    </a:cubicBezTo>
                    <a:lnTo>
                      <a:pt x="0" y="3885"/>
                    </a:lnTo>
                    <a:cubicBezTo>
                      <a:pt x="0" y="3885"/>
                      <a:pt x="1007" y="4421"/>
                      <a:pt x="1792" y="4421"/>
                    </a:cubicBezTo>
                    <a:cubicBezTo>
                      <a:pt x="1982" y="4421"/>
                      <a:pt x="2159" y="4389"/>
                      <a:pt x="2306" y="4311"/>
                    </a:cubicBezTo>
                    <a:cubicBezTo>
                      <a:pt x="2506" y="4236"/>
                      <a:pt x="3108" y="3960"/>
                      <a:pt x="3058" y="1980"/>
                    </a:cubicBezTo>
                    <a:cubicBezTo>
                      <a:pt x="3018" y="239"/>
                      <a:pt x="2802" y="0"/>
                      <a:pt x="2704" y="0"/>
                    </a:cubicBezTo>
                    <a:close/>
                  </a:path>
                </a:pathLst>
              </a:custGeom>
              <a:solidFill>
                <a:srgbClr val="8050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40" name="Google Shape;1640;p36">
                <a:extLst>
                  <a:ext uri="{FF2B5EF4-FFF2-40B4-BE49-F238E27FC236}">
                    <a16:creationId xmlns:a16="http://schemas.microsoft.com/office/drawing/2014/main" id="{B5A66471-077D-4918-F885-094400F93A53}"/>
                  </a:ext>
                </a:extLst>
              </p:cNvPr>
              <p:cNvSpPr/>
              <p:nvPr/>
            </p:nvSpPr>
            <p:spPr>
              <a:xfrm>
                <a:off x="6578844" y="2735472"/>
                <a:ext cx="291828" cy="174412"/>
              </a:xfrm>
              <a:custGeom>
                <a:avLst/>
                <a:gdLst/>
                <a:ahLst/>
                <a:cxnLst/>
                <a:rect l="l" t="t" r="r" b="b"/>
                <a:pathLst>
                  <a:path w="3410" h="2038" extrusionOk="0">
                    <a:moveTo>
                      <a:pt x="1751" y="1"/>
                    </a:moveTo>
                    <a:cubicBezTo>
                      <a:pt x="1433" y="1"/>
                      <a:pt x="1145" y="98"/>
                      <a:pt x="978" y="383"/>
                    </a:cubicBezTo>
                    <a:cubicBezTo>
                      <a:pt x="828" y="634"/>
                      <a:pt x="1" y="258"/>
                      <a:pt x="577" y="909"/>
                    </a:cubicBezTo>
                    <a:cubicBezTo>
                      <a:pt x="1029" y="1411"/>
                      <a:pt x="2557" y="2037"/>
                      <a:pt x="2557" y="2037"/>
                    </a:cubicBezTo>
                    <a:cubicBezTo>
                      <a:pt x="2557" y="2037"/>
                      <a:pt x="3410" y="1360"/>
                      <a:pt x="3259" y="458"/>
                    </a:cubicBezTo>
                    <a:cubicBezTo>
                      <a:pt x="3259" y="458"/>
                      <a:pt x="2438" y="1"/>
                      <a:pt x="1751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41" name="Google Shape;1641;p36">
                <a:extLst>
                  <a:ext uri="{FF2B5EF4-FFF2-40B4-BE49-F238E27FC236}">
                    <a16:creationId xmlns:a16="http://schemas.microsoft.com/office/drawing/2014/main" id="{89322871-592E-1758-B0B9-650F21DF9BAC}"/>
                  </a:ext>
                </a:extLst>
              </p:cNvPr>
              <p:cNvSpPr/>
              <p:nvPr/>
            </p:nvSpPr>
            <p:spPr>
              <a:xfrm>
                <a:off x="6580042" y="2626614"/>
                <a:ext cx="110912" cy="149679"/>
              </a:xfrm>
              <a:custGeom>
                <a:avLst/>
                <a:gdLst/>
                <a:ahLst/>
                <a:cxnLst/>
                <a:rect l="l" t="t" r="r" b="b"/>
                <a:pathLst>
                  <a:path w="1296" h="1749" extrusionOk="0">
                    <a:moveTo>
                      <a:pt x="238" y="1"/>
                    </a:moveTo>
                    <a:cubicBezTo>
                      <a:pt x="238" y="1"/>
                      <a:pt x="388" y="853"/>
                      <a:pt x="137" y="1204"/>
                    </a:cubicBezTo>
                    <a:cubicBezTo>
                      <a:pt x="0" y="1400"/>
                      <a:pt x="796" y="1748"/>
                      <a:pt x="1139" y="1748"/>
                    </a:cubicBezTo>
                    <a:cubicBezTo>
                      <a:pt x="1235" y="1748"/>
                      <a:pt x="1296" y="1721"/>
                      <a:pt x="1290" y="1655"/>
                    </a:cubicBezTo>
                    <a:cubicBezTo>
                      <a:pt x="1240" y="1254"/>
                      <a:pt x="1015" y="1003"/>
                      <a:pt x="1290" y="552"/>
                    </a:cubicBezTo>
                    <a:lnTo>
                      <a:pt x="238" y="1"/>
                    </a:lnTo>
                    <a:close/>
                  </a:path>
                </a:pathLst>
              </a:custGeom>
              <a:solidFill>
                <a:srgbClr val="633C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42" name="Google Shape;1642;p36">
                <a:extLst>
                  <a:ext uri="{FF2B5EF4-FFF2-40B4-BE49-F238E27FC236}">
                    <a16:creationId xmlns:a16="http://schemas.microsoft.com/office/drawing/2014/main" id="{A1E68120-F4BE-63F1-D003-1B53D79E1042}"/>
                  </a:ext>
                </a:extLst>
              </p:cNvPr>
              <p:cNvSpPr/>
              <p:nvPr/>
            </p:nvSpPr>
            <p:spPr>
              <a:xfrm>
                <a:off x="6566007" y="2501067"/>
                <a:ext cx="186736" cy="228926"/>
              </a:xfrm>
              <a:custGeom>
                <a:avLst/>
                <a:gdLst/>
                <a:ahLst/>
                <a:cxnLst/>
                <a:rect l="l" t="t" r="r" b="b"/>
                <a:pathLst>
                  <a:path w="2182" h="2675" extrusionOk="0">
                    <a:moveTo>
                      <a:pt x="1095" y="0"/>
                    </a:moveTo>
                    <a:cubicBezTo>
                      <a:pt x="879" y="0"/>
                      <a:pt x="671" y="108"/>
                      <a:pt x="577" y="215"/>
                    </a:cubicBezTo>
                    <a:cubicBezTo>
                      <a:pt x="176" y="591"/>
                      <a:pt x="1" y="1167"/>
                      <a:pt x="76" y="1468"/>
                    </a:cubicBezTo>
                    <a:cubicBezTo>
                      <a:pt x="267" y="2163"/>
                      <a:pt x="871" y="2674"/>
                      <a:pt x="1253" y="2674"/>
                    </a:cubicBezTo>
                    <a:cubicBezTo>
                      <a:pt x="1270" y="2674"/>
                      <a:pt x="1287" y="2673"/>
                      <a:pt x="1304" y="2671"/>
                    </a:cubicBezTo>
                    <a:cubicBezTo>
                      <a:pt x="2181" y="2571"/>
                      <a:pt x="1830" y="741"/>
                      <a:pt x="1605" y="315"/>
                    </a:cubicBezTo>
                    <a:cubicBezTo>
                      <a:pt x="1476" y="82"/>
                      <a:pt x="1283" y="0"/>
                      <a:pt x="1095" y="0"/>
                    </a:cubicBezTo>
                    <a:close/>
                  </a:path>
                </a:pathLst>
              </a:custGeom>
              <a:solidFill>
                <a:srgbClr val="8050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43" name="Google Shape;1643;p36">
                <a:extLst>
                  <a:ext uri="{FF2B5EF4-FFF2-40B4-BE49-F238E27FC236}">
                    <a16:creationId xmlns:a16="http://schemas.microsoft.com/office/drawing/2014/main" id="{4E69BFBE-680F-5355-95ED-E09409F06CB0}"/>
                  </a:ext>
                </a:extLst>
              </p:cNvPr>
              <p:cNvSpPr/>
              <p:nvPr/>
            </p:nvSpPr>
            <p:spPr>
              <a:xfrm>
                <a:off x="6533829" y="2487289"/>
                <a:ext cx="202653" cy="177921"/>
              </a:xfrm>
              <a:custGeom>
                <a:avLst/>
                <a:gdLst/>
                <a:ahLst/>
                <a:cxnLst/>
                <a:rect l="l" t="t" r="r" b="b"/>
                <a:pathLst>
                  <a:path w="2368" h="2079" extrusionOk="0">
                    <a:moveTo>
                      <a:pt x="1179" y="0"/>
                    </a:moveTo>
                    <a:cubicBezTo>
                      <a:pt x="925" y="0"/>
                      <a:pt x="683" y="88"/>
                      <a:pt x="527" y="275"/>
                    </a:cubicBezTo>
                    <a:cubicBezTo>
                      <a:pt x="1" y="852"/>
                      <a:pt x="1" y="852"/>
                      <a:pt x="126" y="1228"/>
                    </a:cubicBezTo>
                    <a:cubicBezTo>
                      <a:pt x="146" y="1309"/>
                      <a:pt x="396" y="2078"/>
                      <a:pt x="584" y="2078"/>
                    </a:cubicBezTo>
                    <a:cubicBezTo>
                      <a:pt x="628" y="2078"/>
                      <a:pt x="669" y="2035"/>
                      <a:pt x="702" y="1930"/>
                    </a:cubicBezTo>
                    <a:cubicBezTo>
                      <a:pt x="978" y="1128"/>
                      <a:pt x="1429" y="1378"/>
                      <a:pt x="1680" y="952"/>
                    </a:cubicBezTo>
                    <a:cubicBezTo>
                      <a:pt x="1726" y="870"/>
                      <a:pt x="1778" y="838"/>
                      <a:pt x="1831" y="838"/>
                    </a:cubicBezTo>
                    <a:cubicBezTo>
                      <a:pt x="2006" y="838"/>
                      <a:pt x="2197" y="1185"/>
                      <a:pt x="2261" y="1185"/>
                    </a:cubicBezTo>
                    <a:cubicBezTo>
                      <a:pt x="2271" y="1185"/>
                      <a:pt x="2279" y="1176"/>
                      <a:pt x="2281" y="1153"/>
                    </a:cubicBezTo>
                    <a:cubicBezTo>
                      <a:pt x="2368" y="428"/>
                      <a:pt x="1741" y="0"/>
                      <a:pt x="117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44" name="Google Shape;1644;p36">
                <a:extLst>
                  <a:ext uri="{FF2B5EF4-FFF2-40B4-BE49-F238E27FC236}">
                    <a16:creationId xmlns:a16="http://schemas.microsoft.com/office/drawing/2014/main" id="{6E3592EB-6943-3C7C-002A-B292D01E6FA7}"/>
                  </a:ext>
                </a:extLst>
              </p:cNvPr>
              <p:cNvSpPr/>
              <p:nvPr/>
            </p:nvSpPr>
            <p:spPr>
              <a:xfrm>
                <a:off x="6160870" y="2617628"/>
                <a:ext cx="300129" cy="364913"/>
              </a:xfrm>
              <a:custGeom>
                <a:avLst/>
                <a:gdLst/>
                <a:ahLst/>
                <a:cxnLst/>
                <a:rect l="l" t="t" r="r" b="b"/>
                <a:pathLst>
                  <a:path w="3507" h="4264" extrusionOk="0">
                    <a:moveTo>
                      <a:pt x="293" y="1"/>
                    </a:moveTo>
                    <a:cubicBezTo>
                      <a:pt x="186" y="1"/>
                      <a:pt x="1" y="271"/>
                      <a:pt x="223" y="2011"/>
                    </a:cubicBezTo>
                    <a:cubicBezTo>
                      <a:pt x="449" y="3965"/>
                      <a:pt x="1075" y="4141"/>
                      <a:pt x="1276" y="4216"/>
                    </a:cubicBezTo>
                    <a:cubicBezTo>
                      <a:pt x="1371" y="4249"/>
                      <a:pt x="1474" y="4263"/>
                      <a:pt x="1583" y="4263"/>
                    </a:cubicBezTo>
                    <a:cubicBezTo>
                      <a:pt x="2396" y="4263"/>
                      <a:pt x="3507" y="3464"/>
                      <a:pt x="3507" y="3464"/>
                    </a:cubicBezTo>
                    <a:lnTo>
                      <a:pt x="2629" y="2336"/>
                    </a:lnTo>
                    <a:cubicBezTo>
                      <a:pt x="2629" y="2336"/>
                      <a:pt x="2280" y="2966"/>
                      <a:pt x="1626" y="2966"/>
                    </a:cubicBezTo>
                    <a:cubicBezTo>
                      <a:pt x="1601" y="2966"/>
                      <a:pt x="1577" y="2965"/>
                      <a:pt x="1552" y="2963"/>
                    </a:cubicBezTo>
                    <a:cubicBezTo>
                      <a:pt x="1151" y="2913"/>
                      <a:pt x="474" y="1484"/>
                      <a:pt x="599" y="933"/>
                    </a:cubicBezTo>
                    <a:cubicBezTo>
                      <a:pt x="725" y="407"/>
                      <a:pt x="424" y="106"/>
                      <a:pt x="349" y="31"/>
                    </a:cubicBezTo>
                    <a:cubicBezTo>
                      <a:pt x="339" y="16"/>
                      <a:pt x="318" y="1"/>
                      <a:pt x="293" y="1"/>
                    </a:cubicBezTo>
                    <a:close/>
                  </a:path>
                </a:pathLst>
              </a:custGeom>
              <a:solidFill>
                <a:srgbClr val="80501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45" name="Google Shape;1645;p36">
                <a:extLst>
                  <a:ext uri="{FF2B5EF4-FFF2-40B4-BE49-F238E27FC236}">
                    <a16:creationId xmlns:a16="http://schemas.microsoft.com/office/drawing/2014/main" id="{D33E966F-67AB-6F7E-D652-A68C3E1CD5A7}"/>
                  </a:ext>
                </a:extLst>
              </p:cNvPr>
              <p:cNvSpPr/>
              <p:nvPr/>
            </p:nvSpPr>
            <p:spPr>
              <a:xfrm>
                <a:off x="6345124" y="2771587"/>
                <a:ext cx="220968" cy="183312"/>
              </a:xfrm>
              <a:custGeom>
                <a:avLst/>
                <a:gdLst/>
                <a:ahLst/>
                <a:cxnLst/>
                <a:rect l="l" t="t" r="r" b="b"/>
                <a:pathLst>
                  <a:path w="2582" h="2142" extrusionOk="0">
                    <a:moveTo>
                      <a:pt x="1648" y="1"/>
                    </a:moveTo>
                    <a:cubicBezTo>
                      <a:pt x="923" y="1"/>
                      <a:pt x="25" y="688"/>
                      <a:pt x="25" y="688"/>
                    </a:cubicBezTo>
                    <a:cubicBezTo>
                      <a:pt x="0" y="1590"/>
                      <a:pt x="953" y="2141"/>
                      <a:pt x="953" y="2141"/>
                    </a:cubicBezTo>
                    <a:cubicBezTo>
                      <a:pt x="953" y="2141"/>
                      <a:pt x="1504" y="1866"/>
                      <a:pt x="2005" y="1390"/>
                    </a:cubicBezTo>
                    <a:cubicBezTo>
                      <a:pt x="2582" y="838"/>
                      <a:pt x="2456" y="512"/>
                      <a:pt x="2281" y="287"/>
                    </a:cubicBezTo>
                    <a:cubicBezTo>
                      <a:pt x="2117" y="78"/>
                      <a:pt x="1892" y="1"/>
                      <a:pt x="1648" y="1"/>
                    </a:cubicBezTo>
                    <a:close/>
                  </a:path>
                </a:pathLst>
              </a:custGeom>
              <a:solidFill>
                <a:srgbClr val="F8C22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sp>
          <p:nvSpPr>
            <p:cNvPr id="1646" name="Google Shape;1646;p36">
              <a:extLst>
                <a:ext uri="{FF2B5EF4-FFF2-40B4-BE49-F238E27FC236}">
                  <a16:creationId xmlns:a16="http://schemas.microsoft.com/office/drawing/2014/main" id="{C7B4D075-0256-FE21-F918-1B582F071610}"/>
                </a:ext>
              </a:extLst>
            </p:cNvPr>
            <p:cNvSpPr/>
            <p:nvPr/>
          </p:nvSpPr>
          <p:spPr>
            <a:xfrm>
              <a:off x="7185198" y="3914344"/>
              <a:ext cx="393967" cy="53649"/>
            </a:xfrm>
            <a:custGeom>
              <a:avLst/>
              <a:gdLst/>
              <a:ahLst/>
              <a:cxnLst/>
              <a:rect l="l" t="t" r="r" b="b"/>
              <a:pathLst>
                <a:path w="10702" h="627" extrusionOk="0">
                  <a:moveTo>
                    <a:pt x="301" y="0"/>
                  </a:moveTo>
                  <a:cubicBezTo>
                    <a:pt x="150" y="0"/>
                    <a:pt x="0" y="150"/>
                    <a:pt x="0" y="301"/>
                  </a:cubicBezTo>
                  <a:cubicBezTo>
                    <a:pt x="0" y="476"/>
                    <a:pt x="150" y="627"/>
                    <a:pt x="301" y="627"/>
                  </a:cubicBezTo>
                  <a:lnTo>
                    <a:pt x="10401" y="627"/>
                  </a:lnTo>
                  <a:cubicBezTo>
                    <a:pt x="10552" y="627"/>
                    <a:pt x="10702" y="476"/>
                    <a:pt x="10702" y="301"/>
                  </a:cubicBezTo>
                  <a:cubicBezTo>
                    <a:pt x="10702" y="150"/>
                    <a:pt x="10552" y="0"/>
                    <a:pt x="104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96795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>
          <a:extLst>
            <a:ext uri="{FF2B5EF4-FFF2-40B4-BE49-F238E27FC236}">
              <a16:creationId xmlns:a16="http://schemas.microsoft.com/office/drawing/2014/main" id="{A598E7CF-8249-30F8-43D1-3B503A121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p35">
            <a:extLst>
              <a:ext uri="{FF2B5EF4-FFF2-40B4-BE49-F238E27FC236}">
                <a16:creationId xmlns:a16="http://schemas.microsoft.com/office/drawing/2014/main" id="{62222B9F-2E2D-571E-9033-08060BCECE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292839" y="1180762"/>
            <a:ext cx="40323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noProof="0" dirty="0"/>
              <a:t>Introducere</a:t>
            </a:r>
          </a:p>
        </p:txBody>
      </p:sp>
      <p:grpSp>
        <p:nvGrpSpPr>
          <p:cNvPr id="1550" name="Google Shape;1550;p35">
            <a:extLst>
              <a:ext uri="{FF2B5EF4-FFF2-40B4-BE49-F238E27FC236}">
                <a16:creationId xmlns:a16="http://schemas.microsoft.com/office/drawing/2014/main" id="{0A47A724-603E-A1CD-641E-1EC9DA20FBC7}"/>
              </a:ext>
            </a:extLst>
          </p:cNvPr>
          <p:cNvGrpSpPr/>
          <p:nvPr/>
        </p:nvGrpSpPr>
        <p:grpSpPr>
          <a:xfrm>
            <a:off x="652229" y="1124130"/>
            <a:ext cx="3114075" cy="2895240"/>
            <a:chOff x="546375" y="880125"/>
            <a:chExt cx="3259655" cy="3161125"/>
          </a:xfrm>
        </p:grpSpPr>
        <p:sp>
          <p:nvSpPr>
            <p:cNvPr id="1551" name="Google Shape;1551;p35">
              <a:extLst>
                <a:ext uri="{FF2B5EF4-FFF2-40B4-BE49-F238E27FC236}">
                  <a16:creationId xmlns:a16="http://schemas.microsoft.com/office/drawing/2014/main" id="{98C9774E-3F48-8C13-A755-74C195367C37}"/>
                </a:ext>
              </a:extLst>
            </p:cNvPr>
            <p:cNvSpPr/>
            <p:nvPr/>
          </p:nvSpPr>
          <p:spPr>
            <a:xfrm>
              <a:off x="720797" y="1065421"/>
              <a:ext cx="2741833" cy="2741833"/>
            </a:xfrm>
            <a:custGeom>
              <a:avLst/>
              <a:gdLst/>
              <a:ahLst/>
              <a:cxnLst/>
              <a:rect l="l" t="t" r="r" b="b"/>
              <a:pathLst>
                <a:path w="25214" h="25214" extrusionOk="0">
                  <a:moveTo>
                    <a:pt x="12607" y="4963"/>
                  </a:moveTo>
                  <a:cubicBezTo>
                    <a:pt x="16817" y="4963"/>
                    <a:pt x="20251" y="8397"/>
                    <a:pt x="20251" y="12607"/>
                  </a:cubicBezTo>
                  <a:cubicBezTo>
                    <a:pt x="20251" y="16843"/>
                    <a:pt x="16817" y="20251"/>
                    <a:pt x="12607" y="20251"/>
                  </a:cubicBezTo>
                  <a:cubicBezTo>
                    <a:pt x="8371" y="20251"/>
                    <a:pt x="4963" y="16843"/>
                    <a:pt x="4963" y="12607"/>
                  </a:cubicBezTo>
                  <a:cubicBezTo>
                    <a:pt x="4963" y="8397"/>
                    <a:pt x="8371" y="4963"/>
                    <a:pt x="12607" y="4963"/>
                  </a:cubicBezTo>
                  <a:close/>
                  <a:moveTo>
                    <a:pt x="12607" y="1"/>
                  </a:moveTo>
                  <a:cubicBezTo>
                    <a:pt x="5639" y="1"/>
                    <a:pt x="0" y="5640"/>
                    <a:pt x="0" y="12607"/>
                  </a:cubicBezTo>
                  <a:cubicBezTo>
                    <a:pt x="0" y="19575"/>
                    <a:pt x="5639" y="25214"/>
                    <a:pt x="12607" y="25214"/>
                  </a:cubicBezTo>
                  <a:cubicBezTo>
                    <a:pt x="19574" y="25214"/>
                    <a:pt x="25213" y="19575"/>
                    <a:pt x="25213" y="12607"/>
                  </a:cubicBezTo>
                  <a:cubicBezTo>
                    <a:pt x="25213" y="5640"/>
                    <a:pt x="19574" y="1"/>
                    <a:pt x="126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2" name="Google Shape;1552;p35">
              <a:extLst>
                <a:ext uri="{FF2B5EF4-FFF2-40B4-BE49-F238E27FC236}">
                  <a16:creationId xmlns:a16="http://schemas.microsoft.com/office/drawing/2014/main" id="{08DAF84F-17EB-6D49-9783-589109FDADA4}"/>
                </a:ext>
              </a:extLst>
            </p:cNvPr>
            <p:cNvSpPr/>
            <p:nvPr/>
          </p:nvSpPr>
          <p:spPr>
            <a:xfrm>
              <a:off x="1456655" y="1065421"/>
              <a:ext cx="1291861" cy="640602"/>
            </a:xfrm>
            <a:custGeom>
              <a:avLst/>
              <a:gdLst/>
              <a:ahLst/>
              <a:cxnLst/>
              <a:rect l="l" t="t" r="r" b="b"/>
              <a:pathLst>
                <a:path w="11880" h="5891" extrusionOk="0">
                  <a:moveTo>
                    <a:pt x="5840" y="1"/>
                  </a:moveTo>
                  <a:cubicBezTo>
                    <a:pt x="3735" y="1"/>
                    <a:pt x="1755" y="527"/>
                    <a:pt x="0" y="1429"/>
                  </a:cubicBezTo>
                  <a:lnTo>
                    <a:pt x="2306" y="5840"/>
                  </a:lnTo>
                  <a:cubicBezTo>
                    <a:pt x="3359" y="5289"/>
                    <a:pt x="4562" y="4963"/>
                    <a:pt x="5840" y="4963"/>
                  </a:cubicBezTo>
                  <a:cubicBezTo>
                    <a:pt x="7168" y="4963"/>
                    <a:pt x="8421" y="5314"/>
                    <a:pt x="9499" y="5890"/>
                  </a:cubicBezTo>
                  <a:lnTo>
                    <a:pt x="11880" y="1555"/>
                  </a:lnTo>
                  <a:cubicBezTo>
                    <a:pt x="10075" y="552"/>
                    <a:pt x="8020" y="1"/>
                    <a:pt x="584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3" name="Google Shape;1553;p35">
              <a:extLst>
                <a:ext uri="{FF2B5EF4-FFF2-40B4-BE49-F238E27FC236}">
                  <a16:creationId xmlns:a16="http://schemas.microsoft.com/office/drawing/2014/main" id="{70B5FD3F-9BFA-B2F4-E7CA-86EFB04EC96F}"/>
                </a:ext>
              </a:extLst>
            </p:cNvPr>
            <p:cNvSpPr/>
            <p:nvPr/>
          </p:nvSpPr>
          <p:spPr>
            <a:xfrm>
              <a:off x="2715780" y="2501683"/>
              <a:ext cx="741406" cy="839601"/>
            </a:xfrm>
            <a:custGeom>
              <a:avLst/>
              <a:gdLst/>
              <a:ahLst/>
              <a:cxnLst/>
              <a:rect l="l" t="t" r="r" b="b"/>
              <a:pathLst>
                <a:path w="6818" h="7721" extrusionOk="0">
                  <a:moveTo>
                    <a:pt x="1880" y="1"/>
                  </a:moveTo>
                  <a:cubicBezTo>
                    <a:pt x="1755" y="1705"/>
                    <a:pt x="1053" y="3234"/>
                    <a:pt x="0" y="4437"/>
                  </a:cubicBezTo>
                  <a:lnTo>
                    <a:pt x="3735" y="7720"/>
                  </a:lnTo>
                  <a:cubicBezTo>
                    <a:pt x="5464" y="5740"/>
                    <a:pt x="6592" y="3184"/>
                    <a:pt x="6817" y="402"/>
                  </a:cubicBezTo>
                  <a:lnTo>
                    <a:pt x="188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4" name="Google Shape;1554;p35">
              <a:extLst>
                <a:ext uri="{FF2B5EF4-FFF2-40B4-BE49-F238E27FC236}">
                  <a16:creationId xmlns:a16="http://schemas.microsoft.com/office/drawing/2014/main" id="{751AA098-A61B-D736-D3AE-5534FBBFF078}"/>
                </a:ext>
              </a:extLst>
            </p:cNvPr>
            <p:cNvSpPr/>
            <p:nvPr/>
          </p:nvSpPr>
          <p:spPr>
            <a:xfrm>
              <a:off x="1358461" y="2981343"/>
              <a:ext cx="1766196" cy="825899"/>
            </a:xfrm>
            <a:custGeom>
              <a:avLst/>
              <a:gdLst/>
              <a:ahLst/>
              <a:cxnLst/>
              <a:rect l="l" t="t" r="r" b="b"/>
              <a:pathLst>
                <a:path w="16242" h="7595" extrusionOk="0">
                  <a:moveTo>
                    <a:pt x="12507" y="1"/>
                  </a:moveTo>
                  <a:cubicBezTo>
                    <a:pt x="11104" y="1630"/>
                    <a:pt x="9049" y="2632"/>
                    <a:pt x="6743" y="2632"/>
                  </a:cubicBezTo>
                  <a:cubicBezTo>
                    <a:pt x="5239" y="2632"/>
                    <a:pt x="3836" y="2206"/>
                    <a:pt x="2658" y="1479"/>
                  </a:cubicBezTo>
                  <a:lnTo>
                    <a:pt x="1" y="5665"/>
                  </a:lnTo>
                  <a:cubicBezTo>
                    <a:pt x="1956" y="6893"/>
                    <a:pt x="4262" y="7595"/>
                    <a:pt x="6743" y="7595"/>
                  </a:cubicBezTo>
                  <a:cubicBezTo>
                    <a:pt x="10527" y="7595"/>
                    <a:pt x="13936" y="5916"/>
                    <a:pt x="16242" y="3259"/>
                  </a:cubicBezTo>
                  <a:lnTo>
                    <a:pt x="1250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5" name="Google Shape;1555;p35">
              <a:extLst>
                <a:ext uri="{FF2B5EF4-FFF2-40B4-BE49-F238E27FC236}">
                  <a16:creationId xmlns:a16="http://schemas.microsoft.com/office/drawing/2014/main" id="{1B06ADD6-A1DE-5B1D-D80A-FCC1EEF338DB}"/>
                </a:ext>
              </a:extLst>
            </p:cNvPr>
            <p:cNvSpPr/>
            <p:nvPr/>
          </p:nvSpPr>
          <p:spPr>
            <a:xfrm>
              <a:off x="720797" y="1836727"/>
              <a:ext cx="926704" cy="1760650"/>
            </a:xfrm>
            <a:custGeom>
              <a:avLst/>
              <a:gdLst/>
              <a:ahLst/>
              <a:cxnLst/>
              <a:rect l="l" t="t" r="r" b="b"/>
              <a:pathLst>
                <a:path w="8522" h="16191" extrusionOk="0">
                  <a:moveTo>
                    <a:pt x="1253" y="0"/>
                  </a:moveTo>
                  <a:cubicBezTo>
                    <a:pt x="451" y="1655"/>
                    <a:pt x="0" y="3534"/>
                    <a:pt x="0" y="5514"/>
                  </a:cubicBezTo>
                  <a:cubicBezTo>
                    <a:pt x="0" y="10000"/>
                    <a:pt x="2331" y="13960"/>
                    <a:pt x="5865" y="16191"/>
                  </a:cubicBezTo>
                  <a:lnTo>
                    <a:pt x="8522" y="12005"/>
                  </a:lnTo>
                  <a:cubicBezTo>
                    <a:pt x="6391" y="10652"/>
                    <a:pt x="4963" y="8246"/>
                    <a:pt x="4963" y="5514"/>
                  </a:cubicBezTo>
                  <a:cubicBezTo>
                    <a:pt x="4963" y="4311"/>
                    <a:pt x="5238" y="3183"/>
                    <a:pt x="5715" y="2156"/>
                  </a:cubicBezTo>
                  <a:lnTo>
                    <a:pt x="12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6" name="Google Shape;1556;p35">
              <a:extLst>
                <a:ext uri="{FF2B5EF4-FFF2-40B4-BE49-F238E27FC236}">
                  <a16:creationId xmlns:a16="http://schemas.microsoft.com/office/drawing/2014/main" id="{9DC5E403-91FB-3ABB-255C-209CCB39A566}"/>
                </a:ext>
              </a:extLst>
            </p:cNvPr>
            <p:cNvSpPr/>
            <p:nvPr/>
          </p:nvSpPr>
          <p:spPr>
            <a:xfrm>
              <a:off x="3587891" y="2875103"/>
              <a:ext cx="179969" cy="179969"/>
            </a:xfrm>
            <a:custGeom>
              <a:avLst/>
              <a:gdLst/>
              <a:ahLst/>
              <a:cxnLst/>
              <a:rect l="l" t="t" r="r" b="b"/>
              <a:pathLst>
                <a:path w="1655" h="1655" extrusionOk="0">
                  <a:moveTo>
                    <a:pt x="276" y="0"/>
                  </a:moveTo>
                  <a:lnTo>
                    <a:pt x="0" y="301"/>
                  </a:lnTo>
                  <a:lnTo>
                    <a:pt x="1379" y="1654"/>
                  </a:lnTo>
                  <a:lnTo>
                    <a:pt x="1654" y="1379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7" name="Google Shape;1557;p35">
              <a:extLst>
                <a:ext uri="{FF2B5EF4-FFF2-40B4-BE49-F238E27FC236}">
                  <a16:creationId xmlns:a16="http://schemas.microsoft.com/office/drawing/2014/main" id="{AF72B2D5-D7C2-1E5C-B28A-463324475F92}"/>
                </a:ext>
              </a:extLst>
            </p:cNvPr>
            <p:cNvSpPr/>
            <p:nvPr/>
          </p:nvSpPr>
          <p:spPr>
            <a:xfrm>
              <a:off x="3587891" y="2875103"/>
              <a:ext cx="179969" cy="179969"/>
            </a:xfrm>
            <a:custGeom>
              <a:avLst/>
              <a:gdLst/>
              <a:ahLst/>
              <a:cxnLst/>
              <a:rect l="l" t="t" r="r" b="b"/>
              <a:pathLst>
                <a:path w="1655" h="1655" extrusionOk="0">
                  <a:moveTo>
                    <a:pt x="1354" y="0"/>
                  </a:moveTo>
                  <a:lnTo>
                    <a:pt x="0" y="1379"/>
                  </a:lnTo>
                  <a:lnTo>
                    <a:pt x="301" y="1654"/>
                  </a:lnTo>
                  <a:lnTo>
                    <a:pt x="1654" y="301"/>
                  </a:lnTo>
                  <a:lnTo>
                    <a:pt x="13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8" name="Google Shape;1558;p35">
              <a:extLst>
                <a:ext uri="{FF2B5EF4-FFF2-40B4-BE49-F238E27FC236}">
                  <a16:creationId xmlns:a16="http://schemas.microsoft.com/office/drawing/2014/main" id="{665A5BB3-EFB9-7B36-AC16-52941A0D7EDE}"/>
                </a:ext>
              </a:extLst>
            </p:cNvPr>
            <p:cNvSpPr/>
            <p:nvPr/>
          </p:nvSpPr>
          <p:spPr>
            <a:xfrm>
              <a:off x="1077798" y="880125"/>
              <a:ext cx="212700" cy="212700"/>
            </a:xfrm>
            <a:custGeom>
              <a:avLst/>
              <a:gdLst/>
              <a:ahLst/>
              <a:cxnLst/>
              <a:rect l="l" t="t" r="r" b="b"/>
              <a:pathLst>
                <a:path w="1956" h="1956" extrusionOk="0">
                  <a:moveTo>
                    <a:pt x="978" y="426"/>
                  </a:moveTo>
                  <a:cubicBezTo>
                    <a:pt x="1279" y="426"/>
                    <a:pt x="1529" y="677"/>
                    <a:pt x="1529" y="978"/>
                  </a:cubicBezTo>
                  <a:cubicBezTo>
                    <a:pt x="1529" y="1279"/>
                    <a:pt x="1279" y="1529"/>
                    <a:pt x="978" y="1529"/>
                  </a:cubicBezTo>
                  <a:cubicBezTo>
                    <a:pt x="677" y="1529"/>
                    <a:pt x="427" y="1279"/>
                    <a:pt x="427" y="978"/>
                  </a:cubicBezTo>
                  <a:cubicBezTo>
                    <a:pt x="427" y="677"/>
                    <a:pt x="677" y="426"/>
                    <a:pt x="978" y="426"/>
                  </a:cubicBezTo>
                  <a:close/>
                  <a:moveTo>
                    <a:pt x="978" y="0"/>
                  </a:moveTo>
                  <a:cubicBezTo>
                    <a:pt x="452" y="0"/>
                    <a:pt x="0" y="452"/>
                    <a:pt x="0" y="978"/>
                  </a:cubicBezTo>
                  <a:cubicBezTo>
                    <a:pt x="0" y="1504"/>
                    <a:pt x="452" y="1955"/>
                    <a:pt x="978" y="1955"/>
                  </a:cubicBezTo>
                  <a:cubicBezTo>
                    <a:pt x="1504" y="1955"/>
                    <a:pt x="1955" y="1504"/>
                    <a:pt x="1955" y="978"/>
                  </a:cubicBezTo>
                  <a:cubicBezTo>
                    <a:pt x="1955" y="452"/>
                    <a:pt x="1504" y="0"/>
                    <a:pt x="97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59" name="Google Shape;1559;p35">
              <a:extLst>
                <a:ext uri="{FF2B5EF4-FFF2-40B4-BE49-F238E27FC236}">
                  <a16:creationId xmlns:a16="http://schemas.microsoft.com/office/drawing/2014/main" id="{47C9FB7E-4AC0-0788-2265-1C9EE497B07B}"/>
                </a:ext>
              </a:extLst>
            </p:cNvPr>
            <p:cNvSpPr/>
            <p:nvPr/>
          </p:nvSpPr>
          <p:spPr>
            <a:xfrm>
              <a:off x="3397049" y="1346192"/>
              <a:ext cx="226402" cy="229012"/>
            </a:xfrm>
            <a:custGeom>
              <a:avLst/>
              <a:gdLst/>
              <a:ahLst/>
              <a:cxnLst/>
              <a:rect l="l" t="t" r="r" b="b"/>
              <a:pathLst>
                <a:path w="2082" h="2106" extrusionOk="0">
                  <a:moveTo>
                    <a:pt x="1029" y="401"/>
                  </a:moveTo>
                  <a:cubicBezTo>
                    <a:pt x="1379" y="401"/>
                    <a:pt x="1680" y="702"/>
                    <a:pt x="1680" y="1053"/>
                  </a:cubicBezTo>
                  <a:cubicBezTo>
                    <a:pt x="1680" y="1404"/>
                    <a:pt x="1379" y="1679"/>
                    <a:pt x="1029" y="1679"/>
                  </a:cubicBezTo>
                  <a:cubicBezTo>
                    <a:pt x="678" y="1679"/>
                    <a:pt x="402" y="1404"/>
                    <a:pt x="402" y="1053"/>
                  </a:cubicBezTo>
                  <a:cubicBezTo>
                    <a:pt x="402" y="702"/>
                    <a:pt x="678" y="401"/>
                    <a:pt x="1029" y="401"/>
                  </a:cubicBezTo>
                  <a:close/>
                  <a:moveTo>
                    <a:pt x="1029" y="0"/>
                  </a:moveTo>
                  <a:cubicBezTo>
                    <a:pt x="452" y="0"/>
                    <a:pt x="1" y="476"/>
                    <a:pt x="1" y="1053"/>
                  </a:cubicBezTo>
                  <a:cubicBezTo>
                    <a:pt x="1" y="1629"/>
                    <a:pt x="452" y="2105"/>
                    <a:pt x="1029" y="2105"/>
                  </a:cubicBezTo>
                  <a:cubicBezTo>
                    <a:pt x="1605" y="2105"/>
                    <a:pt x="2081" y="1629"/>
                    <a:pt x="2081" y="1053"/>
                  </a:cubicBezTo>
                  <a:cubicBezTo>
                    <a:pt x="2081" y="476"/>
                    <a:pt x="1605" y="0"/>
                    <a:pt x="10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0" name="Google Shape;1560;p35">
              <a:extLst>
                <a:ext uri="{FF2B5EF4-FFF2-40B4-BE49-F238E27FC236}">
                  <a16:creationId xmlns:a16="http://schemas.microsoft.com/office/drawing/2014/main" id="{30D5D818-609F-EE5E-723F-AF69104D987C}"/>
                </a:ext>
              </a:extLst>
            </p:cNvPr>
            <p:cNvSpPr/>
            <p:nvPr/>
          </p:nvSpPr>
          <p:spPr>
            <a:xfrm>
              <a:off x="549094" y="2182852"/>
              <a:ext cx="54589" cy="152674"/>
            </a:xfrm>
            <a:custGeom>
              <a:avLst/>
              <a:gdLst/>
              <a:ahLst/>
              <a:cxnLst/>
              <a:rect l="l" t="t" r="r" b="b"/>
              <a:pathLst>
                <a:path w="502" h="1404" extrusionOk="0">
                  <a:moveTo>
                    <a:pt x="151" y="0"/>
                  </a:moveTo>
                  <a:cubicBezTo>
                    <a:pt x="151" y="0"/>
                    <a:pt x="126" y="101"/>
                    <a:pt x="126" y="226"/>
                  </a:cubicBezTo>
                  <a:cubicBezTo>
                    <a:pt x="101" y="351"/>
                    <a:pt x="75" y="527"/>
                    <a:pt x="50" y="702"/>
                  </a:cubicBezTo>
                  <a:cubicBezTo>
                    <a:pt x="25" y="878"/>
                    <a:pt x="25" y="1028"/>
                    <a:pt x="0" y="1153"/>
                  </a:cubicBezTo>
                  <a:cubicBezTo>
                    <a:pt x="0" y="1304"/>
                    <a:pt x="0" y="1379"/>
                    <a:pt x="0" y="1379"/>
                  </a:cubicBezTo>
                  <a:lnTo>
                    <a:pt x="351" y="1404"/>
                  </a:lnTo>
                  <a:cubicBezTo>
                    <a:pt x="351" y="1404"/>
                    <a:pt x="376" y="1304"/>
                    <a:pt x="376" y="1178"/>
                  </a:cubicBezTo>
                  <a:cubicBezTo>
                    <a:pt x="376" y="1078"/>
                    <a:pt x="401" y="903"/>
                    <a:pt x="426" y="727"/>
                  </a:cubicBezTo>
                  <a:cubicBezTo>
                    <a:pt x="426" y="577"/>
                    <a:pt x="451" y="401"/>
                    <a:pt x="477" y="276"/>
                  </a:cubicBezTo>
                  <a:cubicBezTo>
                    <a:pt x="502" y="176"/>
                    <a:pt x="502" y="76"/>
                    <a:pt x="502" y="76"/>
                  </a:cubicBezTo>
                  <a:lnTo>
                    <a:pt x="1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1" name="Google Shape;1561;p35">
              <a:extLst>
                <a:ext uri="{FF2B5EF4-FFF2-40B4-BE49-F238E27FC236}">
                  <a16:creationId xmlns:a16="http://schemas.microsoft.com/office/drawing/2014/main" id="{335015E0-9824-DBAA-40AB-CFA202DB86B5}"/>
                </a:ext>
              </a:extLst>
            </p:cNvPr>
            <p:cNvSpPr/>
            <p:nvPr/>
          </p:nvSpPr>
          <p:spPr>
            <a:xfrm>
              <a:off x="546375" y="2406317"/>
              <a:ext cx="43714" cy="147237"/>
            </a:xfrm>
            <a:custGeom>
              <a:avLst/>
              <a:gdLst/>
              <a:ahLst/>
              <a:cxnLst/>
              <a:rect l="l" t="t" r="r" b="b"/>
              <a:pathLst>
                <a:path w="402" h="1354" extrusionOk="0">
                  <a:moveTo>
                    <a:pt x="0" y="1"/>
                  </a:moveTo>
                  <a:cubicBezTo>
                    <a:pt x="0" y="1"/>
                    <a:pt x="0" y="326"/>
                    <a:pt x="0" y="677"/>
                  </a:cubicBezTo>
                  <a:cubicBezTo>
                    <a:pt x="25" y="1003"/>
                    <a:pt x="50" y="1354"/>
                    <a:pt x="50" y="1354"/>
                  </a:cubicBezTo>
                  <a:lnTo>
                    <a:pt x="401" y="1329"/>
                  </a:lnTo>
                  <a:cubicBezTo>
                    <a:pt x="401" y="1329"/>
                    <a:pt x="401" y="1003"/>
                    <a:pt x="376" y="652"/>
                  </a:cubicBezTo>
                  <a:cubicBezTo>
                    <a:pt x="351" y="326"/>
                    <a:pt x="376" y="1"/>
                    <a:pt x="3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2" name="Google Shape;1562;p35">
              <a:extLst>
                <a:ext uri="{FF2B5EF4-FFF2-40B4-BE49-F238E27FC236}">
                  <a16:creationId xmlns:a16="http://schemas.microsoft.com/office/drawing/2014/main" id="{270B423B-5FBE-CD22-1AF5-E354DC04BCE7}"/>
                </a:ext>
              </a:extLst>
            </p:cNvPr>
            <p:cNvSpPr/>
            <p:nvPr/>
          </p:nvSpPr>
          <p:spPr>
            <a:xfrm>
              <a:off x="557249" y="2621625"/>
              <a:ext cx="62744" cy="149956"/>
            </a:xfrm>
            <a:custGeom>
              <a:avLst/>
              <a:gdLst/>
              <a:ahLst/>
              <a:cxnLst/>
              <a:rect l="l" t="t" r="r" b="b"/>
              <a:pathLst>
                <a:path w="577" h="1379" extrusionOk="0">
                  <a:moveTo>
                    <a:pt x="376" y="1"/>
                  </a:moveTo>
                  <a:lnTo>
                    <a:pt x="0" y="51"/>
                  </a:lnTo>
                  <a:cubicBezTo>
                    <a:pt x="0" y="51"/>
                    <a:pt x="26" y="126"/>
                    <a:pt x="26" y="251"/>
                  </a:cubicBezTo>
                  <a:cubicBezTo>
                    <a:pt x="51" y="376"/>
                    <a:pt x="76" y="552"/>
                    <a:pt x="101" y="702"/>
                  </a:cubicBezTo>
                  <a:cubicBezTo>
                    <a:pt x="126" y="878"/>
                    <a:pt x="151" y="1053"/>
                    <a:pt x="176" y="1178"/>
                  </a:cubicBezTo>
                  <a:cubicBezTo>
                    <a:pt x="201" y="1304"/>
                    <a:pt x="226" y="1379"/>
                    <a:pt x="226" y="1379"/>
                  </a:cubicBezTo>
                  <a:lnTo>
                    <a:pt x="577" y="1304"/>
                  </a:lnTo>
                  <a:cubicBezTo>
                    <a:pt x="577" y="1304"/>
                    <a:pt x="552" y="1229"/>
                    <a:pt x="552" y="1103"/>
                  </a:cubicBezTo>
                  <a:cubicBezTo>
                    <a:pt x="527" y="978"/>
                    <a:pt x="502" y="828"/>
                    <a:pt x="477" y="652"/>
                  </a:cubicBezTo>
                  <a:cubicBezTo>
                    <a:pt x="452" y="502"/>
                    <a:pt x="427" y="326"/>
                    <a:pt x="402" y="201"/>
                  </a:cubicBezTo>
                  <a:cubicBezTo>
                    <a:pt x="376" y="76"/>
                    <a:pt x="376" y="1"/>
                    <a:pt x="3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3" name="Google Shape;1563;p35">
              <a:extLst>
                <a:ext uri="{FF2B5EF4-FFF2-40B4-BE49-F238E27FC236}">
                  <a16:creationId xmlns:a16="http://schemas.microsoft.com/office/drawing/2014/main" id="{37711A8A-D831-5574-3EF4-7193F1AEC800}"/>
                </a:ext>
              </a:extLst>
            </p:cNvPr>
            <p:cNvSpPr/>
            <p:nvPr/>
          </p:nvSpPr>
          <p:spPr>
            <a:xfrm>
              <a:off x="598136" y="2834216"/>
              <a:ext cx="79165" cy="152674"/>
            </a:xfrm>
            <a:custGeom>
              <a:avLst/>
              <a:gdLst/>
              <a:ahLst/>
              <a:cxnLst/>
              <a:rect l="l" t="t" r="r" b="b"/>
              <a:pathLst>
                <a:path w="728" h="1404" extrusionOk="0">
                  <a:moveTo>
                    <a:pt x="351" y="0"/>
                  </a:moveTo>
                  <a:lnTo>
                    <a:pt x="0" y="76"/>
                  </a:lnTo>
                  <a:lnTo>
                    <a:pt x="376" y="1404"/>
                  </a:lnTo>
                  <a:lnTo>
                    <a:pt x="727" y="1279"/>
                  </a:lnTo>
                  <a:lnTo>
                    <a:pt x="351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4" name="Google Shape;1564;p35">
              <a:extLst>
                <a:ext uri="{FF2B5EF4-FFF2-40B4-BE49-F238E27FC236}">
                  <a16:creationId xmlns:a16="http://schemas.microsoft.com/office/drawing/2014/main" id="{1C0F1382-86A4-94BF-BBE8-C4792624C103}"/>
                </a:ext>
              </a:extLst>
            </p:cNvPr>
            <p:cNvSpPr/>
            <p:nvPr/>
          </p:nvSpPr>
          <p:spPr>
            <a:xfrm>
              <a:off x="666318" y="3038650"/>
              <a:ext cx="95476" cy="149956"/>
            </a:xfrm>
            <a:custGeom>
              <a:avLst/>
              <a:gdLst/>
              <a:ahLst/>
              <a:cxnLst/>
              <a:rect l="l" t="t" r="r" b="b"/>
              <a:pathLst>
                <a:path w="878" h="1379" extrusionOk="0">
                  <a:moveTo>
                    <a:pt x="351" y="0"/>
                  </a:moveTo>
                  <a:lnTo>
                    <a:pt x="0" y="125"/>
                  </a:lnTo>
                  <a:cubicBezTo>
                    <a:pt x="0" y="125"/>
                    <a:pt x="25" y="226"/>
                    <a:pt x="75" y="326"/>
                  </a:cubicBezTo>
                  <a:cubicBezTo>
                    <a:pt x="125" y="451"/>
                    <a:pt x="175" y="627"/>
                    <a:pt x="251" y="777"/>
                  </a:cubicBezTo>
                  <a:cubicBezTo>
                    <a:pt x="401" y="1078"/>
                    <a:pt x="551" y="1379"/>
                    <a:pt x="551" y="1379"/>
                  </a:cubicBezTo>
                  <a:lnTo>
                    <a:pt x="877" y="1228"/>
                  </a:lnTo>
                  <a:cubicBezTo>
                    <a:pt x="877" y="1228"/>
                    <a:pt x="727" y="927"/>
                    <a:pt x="602" y="627"/>
                  </a:cubicBezTo>
                  <a:cubicBezTo>
                    <a:pt x="501" y="476"/>
                    <a:pt x="451" y="301"/>
                    <a:pt x="426" y="201"/>
                  </a:cubicBezTo>
                  <a:cubicBezTo>
                    <a:pt x="376" y="75"/>
                    <a:pt x="351" y="0"/>
                    <a:pt x="3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5" name="Google Shape;1565;p35">
              <a:extLst>
                <a:ext uri="{FF2B5EF4-FFF2-40B4-BE49-F238E27FC236}">
                  <a16:creationId xmlns:a16="http://schemas.microsoft.com/office/drawing/2014/main" id="{C08617CB-49D9-E7EB-31DF-89CDFEFD0B27}"/>
                </a:ext>
              </a:extLst>
            </p:cNvPr>
            <p:cNvSpPr/>
            <p:nvPr/>
          </p:nvSpPr>
          <p:spPr>
            <a:xfrm>
              <a:off x="758966" y="3234821"/>
              <a:ext cx="111787" cy="144519"/>
            </a:xfrm>
            <a:custGeom>
              <a:avLst/>
              <a:gdLst/>
              <a:ahLst/>
              <a:cxnLst/>
              <a:rect l="l" t="t" r="r" b="b"/>
              <a:pathLst>
                <a:path w="1028" h="1329" extrusionOk="0">
                  <a:moveTo>
                    <a:pt x="326" y="1"/>
                  </a:moveTo>
                  <a:lnTo>
                    <a:pt x="0" y="176"/>
                  </a:lnTo>
                  <a:cubicBezTo>
                    <a:pt x="0" y="176"/>
                    <a:pt x="176" y="477"/>
                    <a:pt x="351" y="753"/>
                  </a:cubicBezTo>
                  <a:cubicBezTo>
                    <a:pt x="451" y="903"/>
                    <a:pt x="526" y="1053"/>
                    <a:pt x="602" y="1154"/>
                  </a:cubicBezTo>
                  <a:cubicBezTo>
                    <a:pt x="677" y="1254"/>
                    <a:pt x="727" y="1329"/>
                    <a:pt x="727" y="1329"/>
                  </a:cubicBezTo>
                  <a:lnTo>
                    <a:pt x="1028" y="1128"/>
                  </a:lnTo>
                  <a:cubicBezTo>
                    <a:pt x="1028" y="1128"/>
                    <a:pt x="978" y="1053"/>
                    <a:pt x="902" y="953"/>
                  </a:cubicBezTo>
                  <a:cubicBezTo>
                    <a:pt x="852" y="853"/>
                    <a:pt x="752" y="702"/>
                    <a:pt x="677" y="577"/>
                  </a:cubicBezTo>
                  <a:cubicBezTo>
                    <a:pt x="501" y="276"/>
                    <a:pt x="326" y="1"/>
                    <a:pt x="3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6" name="Google Shape;1566;p35">
              <a:extLst>
                <a:ext uri="{FF2B5EF4-FFF2-40B4-BE49-F238E27FC236}">
                  <a16:creationId xmlns:a16="http://schemas.microsoft.com/office/drawing/2014/main" id="{5F6B37EA-AF11-F8BF-228B-1B2AED76CAD7}"/>
                </a:ext>
              </a:extLst>
            </p:cNvPr>
            <p:cNvSpPr/>
            <p:nvPr/>
          </p:nvSpPr>
          <p:spPr>
            <a:xfrm>
              <a:off x="881518" y="3414680"/>
              <a:ext cx="122770" cy="139082"/>
            </a:xfrm>
            <a:custGeom>
              <a:avLst/>
              <a:gdLst/>
              <a:ahLst/>
              <a:cxnLst/>
              <a:rect l="l" t="t" r="r" b="b"/>
              <a:pathLst>
                <a:path w="1129" h="1279" extrusionOk="0">
                  <a:moveTo>
                    <a:pt x="277" y="1"/>
                  </a:moveTo>
                  <a:lnTo>
                    <a:pt x="1" y="226"/>
                  </a:lnTo>
                  <a:cubicBezTo>
                    <a:pt x="1" y="226"/>
                    <a:pt x="51" y="302"/>
                    <a:pt x="126" y="402"/>
                  </a:cubicBezTo>
                  <a:cubicBezTo>
                    <a:pt x="201" y="502"/>
                    <a:pt x="277" y="652"/>
                    <a:pt x="402" y="778"/>
                  </a:cubicBezTo>
                  <a:cubicBezTo>
                    <a:pt x="628" y="1028"/>
                    <a:pt x="853" y="1279"/>
                    <a:pt x="853" y="1279"/>
                  </a:cubicBezTo>
                  <a:lnTo>
                    <a:pt x="1129" y="1053"/>
                  </a:lnTo>
                  <a:cubicBezTo>
                    <a:pt x="1129" y="1053"/>
                    <a:pt x="903" y="778"/>
                    <a:pt x="678" y="527"/>
                  </a:cubicBezTo>
                  <a:cubicBezTo>
                    <a:pt x="577" y="427"/>
                    <a:pt x="477" y="276"/>
                    <a:pt x="402" y="176"/>
                  </a:cubicBezTo>
                  <a:cubicBezTo>
                    <a:pt x="327" y="76"/>
                    <a:pt x="277" y="1"/>
                    <a:pt x="27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7" name="Google Shape;1567;p35">
              <a:extLst>
                <a:ext uri="{FF2B5EF4-FFF2-40B4-BE49-F238E27FC236}">
                  <a16:creationId xmlns:a16="http://schemas.microsoft.com/office/drawing/2014/main" id="{FB61ACC1-9E1D-E9F8-27F5-746460F5766B}"/>
                </a:ext>
              </a:extLst>
            </p:cNvPr>
            <p:cNvSpPr/>
            <p:nvPr/>
          </p:nvSpPr>
          <p:spPr>
            <a:xfrm>
              <a:off x="3645089" y="2101078"/>
              <a:ext cx="38277" cy="57307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8" name="Google Shape;1568;p35">
              <a:extLst>
                <a:ext uri="{FF2B5EF4-FFF2-40B4-BE49-F238E27FC236}">
                  <a16:creationId xmlns:a16="http://schemas.microsoft.com/office/drawing/2014/main" id="{F9556276-0A36-D209-8197-1E6BFD58C75D}"/>
                </a:ext>
              </a:extLst>
            </p:cNvPr>
            <p:cNvSpPr/>
            <p:nvPr/>
          </p:nvSpPr>
          <p:spPr>
            <a:xfrm>
              <a:off x="3645089" y="2188289"/>
              <a:ext cx="38277" cy="57307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69" name="Google Shape;1569;p35">
              <a:extLst>
                <a:ext uri="{FF2B5EF4-FFF2-40B4-BE49-F238E27FC236}">
                  <a16:creationId xmlns:a16="http://schemas.microsoft.com/office/drawing/2014/main" id="{434D53F3-0BCD-A74E-E858-C4E6FE528685}"/>
                </a:ext>
              </a:extLst>
            </p:cNvPr>
            <p:cNvSpPr/>
            <p:nvPr/>
          </p:nvSpPr>
          <p:spPr>
            <a:xfrm>
              <a:off x="3645089" y="2275500"/>
              <a:ext cx="38277" cy="57307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0" name="Google Shape;1570;p35">
              <a:extLst>
                <a:ext uri="{FF2B5EF4-FFF2-40B4-BE49-F238E27FC236}">
                  <a16:creationId xmlns:a16="http://schemas.microsoft.com/office/drawing/2014/main" id="{BD477E21-B496-6260-CEFA-D9B18BBCA2D8}"/>
                </a:ext>
              </a:extLst>
            </p:cNvPr>
            <p:cNvSpPr/>
            <p:nvPr/>
          </p:nvSpPr>
          <p:spPr>
            <a:xfrm>
              <a:off x="3645089" y="2362711"/>
              <a:ext cx="38277" cy="57307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1" name="Google Shape;1571;p35">
              <a:extLst>
                <a:ext uri="{FF2B5EF4-FFF2-40B4-BE49-F238E27FC236}">
                  <a16:creationId xmlns:a16="http://schemas.microsoft.com/office/drawing/2014/main" id="{38059C62-7AED-F035-5A9F-9FA80FD9E5EA}"/>
                </a:ext>
              </a:extLst>
            </p:cNvPr>
            <p:cNvSpPr/>
            <p:nvPr/>
          </p:nvSpPr>
          <p:spPr>
            <a:xfrm>
              <a:off x="3645089" y="2449922"/>
              <a:ext cx="38277" cy="57307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2" name="Google Shape;1572;p35">
              <a:extLst>
                <a:ext uri="{FF2B5EF4-FFF2-40B4-BE49-F238E27FC236}">
                  <a16:creationId xmlns:a16="http://schemas.microsoft.com/office/drawing/2014/main" id="{A7F831A6-F40D-7867-5736-589FF6BA9707}"/>
                </a:ext>
              </a:extLst>
            </p:cNvPr>
            <p:cNvSpPr/>
            <p:nvPr/>
          </p:nvSpPr>
          <p:spPr>
            <a:xfrm>
              <a:off x="3645089" y="2537133"/>
              <a:ext cx="38277" cy="57307"/>
            </a:xfrm>
            <a:custGeom>
              <a:avLst/>
              <a:gdLst/>
              <a:ahLst/>
              <a:cxnLst/>
              <a:rect l="l" t="t" r="r" b="b"/>
              <a:pathLst>
                <a:path w="352" h="527" extrusionOk="0">
                  <a:moveTo>
                    <a:pt x="1" y="1"/>
                  </a:moveTo>
                  <a:lnTo>
                    <a:pt x="1" y="527"/>
                  </a:lnTo>
                  <a:lnTo>
                    <a:pt x="352" y="527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3" name="Google Shape;1573;p35">
              <a:extLst>
                <a:ext uri="{FF2B5EF4-FFF2-40B4-BE49-F238E27FC236}">
                  <a16:creationId xmlns:a16="http://schemas.microsoft.com/office/drawing/2014/main" id="{078D527D-20A8-1501-9A91-9F90F9EC0CA5}"/>
                </a:ext>
              </a:extLst>
            </p:cNvPr>
            <p:cNvSpPr/>
            <p:nvPr/>
          </p:nvSpPr>
          <p:spPr>
            <a:xfrm>
              <a:off x="3645089" y="2621625"/>
              <a:ext cx="38277" cy="60026"/>
            </a:xfrm>
            <a:custGeom>
              <a:avLst/>
              <a:gdLst/>
              <a:ahLst/>
              <a:cxnLst/>
              <a:rect l="l" t="t" r="r" b="b"/>
              <a:pathLst>
                <a:path w="352" h="552" extrusionOk="0">
                  <a:moveTo>
                    <a:pt x="1" y="1"/>
                  </a:moveTo>
                  <a:lnTo>
                    <a:pt x="1" y="552"/>
                  </a:lnTo>
                  <a:lnTo>
                    <a:pt x="352" y="552"/>
                  </a:lnTo>
                  <a:lnTo>
                    <a:pt x="352" y="1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4" name="Google Shape;1574;p35">
              <a:extLst>
                <a:ext uri="{FF2B5EF4-FFF2-40B4-BE49-F238E27FC236}">
                  <a16:creationId xmlns:a16="http://schemas.microsoft.com/office/drawing/2014/main" id="{DD97A39B-49FB-3BDD-58A3-7DD747902522}"/>
                </a:ext>
              </a:extLst>
            </p:cNvPr>
            <p:cNvSpPr/>
            <p:nvPr/>
          </p:nvSpPr>
          <p:spPr>
            <a:xfrm>
              <a:off x="3119104" y="1866740"/>
              <a:ext cx="686926" cy="30013"/>
            </a:xfrm>
            <a:custGeom>
              <a:avLst/>
              <a:gdLst/>
              <a:ahLst/>
              <a:cxnLst/>
              <a:rect l="l" t="t" r="r" b="b"/>
              <a:pathLst>
                <a:path w="6317" h="276" extrusionOk="0">
                  <a:moveTo>
                    <a:pt x="1" y="0"/>
                  </a:moveTo>
                  <a:lnTo>
                    <a:pt x="1" y="276"/>
                  </a:lnTo>
                  <a:lnTo>
                    <a:pt x="6316" y="276"/>
                  </a:lnTo>
                  <a:lnTo>
                    <a:pt x="631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5" name="Google Shape;1575;p35">
              <a:extLst>
                <a:ext uri="{FF2B5EF4-FFF2-40B4-BE49-F238E27FC236}">
                  <a16:creationId xmlns:a16="http://schemas.microsoft.com/office/drawing/2014/main" id="{85561691-6E21-6E50-CF74-8DE441F0C7FC}"/>
                </a:ext>
              </a:extLst>
            </p:cNvPr>
            <p:cNvSpPr/>
            <p:nvPr/>
          </p:nvSpPr>
          <p:spPr>
            <a:xfrm>
              <a:off x="3129978" y="1962106"/>
              <a:ext cx="378968" cy="30013"/>
            </a:xfrm>
            <a:custGeom>
              <a:avLst/>
              <a:gdLst/>
              <a:ahLst/>
              <a:cxnLst/>
              <a:rect l="l" t="t" r="r" b="b"/>
              <a:pathLst>
                <a:path w="3485" h="276" extrusionOk="0">
                  <a:moveTo>
                    <a:pt x="1" y="0"/>
                  </a:moveTo>
                  <a:lnTo>
                    <a:pt x="1" y="276"/>
                  </a:lnTo>
                  <a:lnTo>
                    <a:pt x="3485" y="276"/>
                  </a:lnTo>
                  <a:lnTo>
                    <a:pt x="348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6" name="Google Shape;1576;p35">
              <a:extLst>
                <a:ext uri="{FF2B5EF4-FFF2-40B4-BE49-F238E27FC236}">
                  <a16:creationId xmlns:a16="http://schemas.microsoft.com/office/drawing/2014/main" id="{47B8C7A8-3F05-12C9-6534-FA61F695A4D4}"/>
                </a:ext>
              </a:extLst>
            </p:cNvPr>
            <p:cNvSpPr/>
            <p:nvPr/>
          </p:nvSpPr>
          <p:spPr>
            <a:xfrm>
              <a:off x="2331485" y="1674375"/>
              <a:ext cx="278055" cy="903759"/>
            </a:xfrm>
            <a:custGeom>
              <a:avLst/>
              <a:gdLst/>
              <a:ahLst/>
              <a:cxnLst/>
              <a:rect l="l" t="t" r="r" b="b"/>
              <a:pathLst>
                <a:path w="2557" h="8311" extrusionOk="0">
                  <a:moveTo>
                    <a:pt x="2218" y="1"/>
                  </a:moveTo>
                  <a:cubicBezTo>
                    <a:pt x="1906" y="1"/>
                    <a:pt x="1705" y="1468"/>
                    <a:pt x="1705" y="1468"/>
                  </a:cubicBezTo>
                  <a:cubicBezTo>
                    <a:pt x="1705" y="1468"/>
                    <a:pt x="1429" y="3899"/>
                    <a:pt x="1153" y="4651"/>
                  </a:cubicBezTo>
                  <a:cubicBezTo>
                    <a:pt x="953" y="5178"/>
                    <a:pt x="0" y="6581"/>
                    <a:pt x="0" y="6581"/>
                  </a:cubicBezTo>
                  <a:lnTo>
                    <a:pt x="978" y="8310"/>
                  </a:lnTo>
                  <a:cubicBezTo>
                    <a:pt x="978" y="8310"/>
                    <a:pt x="1930" y="6130"/>
                    <a:pt x="2106" y="5478"/>
                  </a:cubicBezTo>
                  <a:cubicBezTo>
                    <a:pt x="2557" y="3899"/>
                    <a:pt x="1980" y="2571"/>
                    <a:pt x="2181" y="1619"/>
                  </a:cubicBezTo>
                  <a:cubicBezTo>
                    <a:pt x="2281" y="1243"/>
                    <a:pt x="2457" y="215"/>
                    <a:pt x="2331" y="65"/>
                  </a:cubicBezTo>
                  <a:cubicBezTo>
                    <a:pt x="2292" y="20"/>
                    <a:pt x="2254" y="1"/>
                    <a:pt x="2218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7" name="Google Shape;1577;p35">
              <a:extLst>
                <a:ext uri="{FF2B5EF4-FFF2-40B4-BE49-F238E27FC236}">
                  <a16:creationId xmlns:a16="http://schemas.microsoft.com/office/drawing/2014/main" id="{5D6A9F71-FACD-A6CE-39F8-8D5D6304F320}"/>
                </a:ext>
              </a:extLst>
            </p:cNvPr>
            <p:cNvSpPr/>
            <p:nvPr/>
          </p:nvSpPr>
          <p:spPr>
            <a:xfrm>
              <a:off x="1870854" y="2287788"/>
              <a:ext cx="659632" cy="1743142"/>
            </a:xfrm>
            <a:custGeom>
              <a:avLst/>
              <a:gdLst/>
              <a:ahLst/>
              <a:cxnLst/>
              <a:rect l="l" t="t" r="r" b="b"/>
              <a:pathLst>
                <a:path w="6066" h="16030" extrusionOk="0">
                  <a:moveTo>
                    <a:pt x="3668" y="1"/>
                  </a:moveTo>
                  <a:cubicBezTo>
                    <a:pt x="3107" y="1"/>
                    <a:pt x="2530" y="130"/>
                    <a:pt x="2206" y="263"/>
                  </a:cubicBezTo>
                  <a:cubicBezTo>
                    <a:pt x="1505" y="539"/>
                    <a:pt x="302" y="1015"/>
                    <a:pt x="1154" y="2519"/>
                  </a:cubicBezTo>
                  <a:cubicBezTo>
                    <a:pt x="1730" y="3547"/>
                    <a:pt x="1655" y="4324"/>
                    <a:pt x="1580" y="5502"/>
                  </a:cubicBezTo>
                  <a:lnTo>
                    <a:pt x="1580" y="5602"/>
                  </a:lnTo>
                  <a:cubicBezTo>
                    <a:pt x="1204" y="8960"/>
                    <a:pt x="1028" y="10163"/>
                    <a:pt x="728" y="11441"/>
                  </a:cubicBezTo>
                  <a:cubicBezTo>
                    <a:pt x="402" y="12895"/>
                    <a:pt x="1" y="16003"/>
                    <a:pt x="652" y="16028"/>
                  </a:cubicBezTo>
                  <a:cubicBezTo>
                    <a:pt x="685" y="16029"/>
                    <a:pt x="717" y="16030"/>
                    <a:pt x="748" y="16030"/>
                  </a:cubicBezTo>
                  <a:cubicBezTo>
                    <a:pt x="1316" y="16030"/>
                    <a:pt x="1635" y="15821"/>
                    <a:pt x="1279" y="15702"/>
                  </a:cubicBezTo>
                  <a:cubicBezTo>
                    <a:pt x="903" y="15602"/>
                    <a:pt x="903" y="15552"/>
                    <a:pt x="903" y="15426"/>
                  </a:cubicBezTo>
                  <a:cubicBezTo>
                    <a:pt x="1053" y="13923"/>
                    <a:pt x="3209" y="11592"/>
                    <a:pt x="3384" y="9787"/>
                  </a:cubicBezTo>
                  <a:cubicBezTo>
                    <a:pt x="3434" y="9186"/>
                    <a:pt x="3484" y="8634"/>
                    <a:pt x="3510" y="8133"/>
                  </a:cubicBezTo>
                  <a:cubicBezTo>
                    <a:pt x="3760" y="9462"/>
                    <a:pt x="3585" y="10840"/>
                    <a:pt x="3585" y="11291"/>
                  </a:cubicBezTo>
                  <a:cubicBezTo>
                    <a:pt x="3660" y="12945"/>
                    <a:pt x="3986" y="16028"/>
                    <a:pt x="4688" y="16028"/>
                  </a:cubicBezTo>
                  <a:cubicBezTo>
                    <a:pt x="5439" y="16028"/>
                    <a:pt x="5815" y="15802"/>
                    <a:pt x="5339" y="15702"/>
                  </a:cubicBezTo>
                  <a:cubicBezTo>
                    <a:pt x="4913" y="15602"/>
                    <a:pt x="4938" y="15577"/>
                    <a:pt x="4938" y="15452"/>
                  </a:cubicBezTo>
                  <a:cubicBezTo>
                    <a:pt x="5038" y="13822"/>
                    <a:pt x="5765" y="10765"/>
                    <a:pt x="5916" y="8810"/>
                  </a:cubicBezTo>
                  <a:cubicBezTo>
                    <a:pt x="6066" y="6529"/>
                    <a:pt x="5063" y="4875"/>
                    <a:pt x="5013" y="4775"/>
                  </a:cubicBezTo>
                  <a:cubicBezTo>
                    <a:pt x="4462" y="3271"/>
                    <a:pt x="5339" y="1817"/>
                    <a:pt x="5164" y="840"/>
                  </a:cubicBezTo>
                  <a:cubicBezTo>
                    <a:pt x="5039" y="201"/>
                    <a:pt x="4366" y="1"/>
                    <a:pt x="3668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8" name="Google Shape;1578;p35">
              <a:extLst>
                <a:ext uri="{FF2B5EF4-FFF2-40B4-BE49-F238E27FC236}">
                  <a16:creationId xmlns:a16="http://schemas.microsoft.com/office/drawing/2014/main" id="{0C4EC0FD-D493-CC4F-C828-298329BFC455}"/>
                </a:ext>
              </a:extLst>
            </p:cNvPr>
            <p:cNvSpPr/>
            <p:nvPr/>
          </p:nvSpPr>
          <p:spPr>
            <a:xfrm>
              <a:off x="1884555" y="2850527"/>
              <a:ext cx="643212" cy="1071331"/>
            </a:xfrm>
            <a:custGeom>
              <a:avLst/>
              <a:gdLst/>
              <a:ahLst/>
              <a:cxnLst/>
              <a:rect l="l" t="t" r="r" b="b"/>
              <a:pathLst>
                <a:path w="5915" h="9852" extrusionOk="0">
                  <a:moveTo>
                    <a:pt x="5088" y="1"/>
                  </a:moveTo>
                  <a:cubicBezTo>
                    <a:pt x="4387" y="523"/>
                    <a:pt x="3565" y="669"/>
                    <a:pt x="2850" y="669"/>
                  </a:cubicBezTo>
                  <a:cubicBezTo>
                    <a:pt x="2262" y="669"/>
                    <a:pt x="1746" y="570"/>
                    <a:pt x="1429" y="502"/>
                  </a:cubicBezTo>
                  <a:cubicBezTo>
                    <a:pt x="1228" y="2181"/>
                    <a:pt x="125" y="8547"/>
                    <a:pt x="0" y="9424"/>
                  </a:cubicBezTo>
                  <a:cubicBezTo>
                    <a:pt x="577" y="9625"/>
                    <a:pt x="752" y="9675"/>
                    <a:pt x="927" y="9675"/>
                  </a:cubicBezTo>
                  <a:cubicBezTo>
                    <a:pt x="3960" y="5214"/>
                    <a:pt x="3358" y="3459"/>
                    <a:pt x="3384" y="2958"/>
                  </a:cubicBezTo>
                  <a:lnTo>
                    <a:pt x="3384" y="2958"/>
                  </a:lnTo>
                  <a:cubicBezTo>
                    <a:pt x="3484" y="3535"/>
                    <a:pt x="3509" y="6843"/>
                    <a:pt x="3734" y="9675"/>
                  </a:cubicBezTo>
                  <a:cubicBezTo>
                    <a:pt x="3854" y="9750"/>
                    <a:pt x="4118" y="9852"/>
                    <a:pt x="4401" y="9852"/>
                  </a:cubicBezTo>
                  <a:cubicBezTo>
                    <a:pt x="4592" y="9852"/>
                    <a:pt x="4791" y="9806"/>
                    <a:pt x="4963" y="9675"/>
                  </a:cubicBezTo>
                  <a:cubicBezTo>
                    <a:pt x="4988" y="9500"/>
                    <a:pt x="5765" y="3785"/>
                    <a:pt x="5790" y="3635"/>
                  </a:cubicBezTo>
                  <a:cubicBezTo>
                    <a:pt x="5915" y="1956"/>
                    <a:pt x="5389" y="627"/>
                    <a:pt x="50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79" name="Google Shape;1579;p35">
              <a:extLst>
                <a:ext uri="{FF2B5EF4-FFF2-40B4-BE49-F238E27FC236}">
                  <a16:creationId xmlns:a16="http://schemas.microsoft.com/office/drawing/2014/main" id="{F78FC56D-C711-3AAA-544E-33DA53D797CB}"/>
                </a:ext>
              </a:extLst>
            </p:cNvPr>
            <p:cNvSpPr/>
            <p:nvPr/>
          </p:nvSpPr>
          <p:spPr>
            <a:xfrm>
              <a:off x="2028965" y="2280937"/>
              <a:ext cx="498802" cy="743472"/>
            </a:xfrm>
            <a:custGeom>
              <a:avLst/>
              <a:gdLst/>
              <a:ahLst/>
              <a:cxnLst/>
              <a:rect l="l" t="t" r="r" b="b"/>
              <a:pathLst>
                <a:path w="4587" h="6837" extrusionOk="0">
                  <a:moveTo>
                    <a:pt x="2281" y="1"/>
                  </a:moveTo>
                  <a:cubicBezTo>
                    <a:pt x="3484" y="1329"/>
                    <a:pt x="3158" y="1880"/>
                    <a:pt x="2782" y="1956"/>
                  </a:cubicBezTo>
                  <a:cubicBezTo>
                    <a:pt x="2692" y="1975"/>
                    <a:pt x="2604" y="1984"/>
                    <a:pt x="2518" y="1984"/>
                  </a:cubicBezTo>
                  <a:cubicBezTo>
                    <a:pt x="1362" y="1984"/>
                    <a:pt x="602" y="377"/>
                    <a:pt x="602" y="377"/>
                  </a:cubicBezTo>
                  <a:lnTo>
                    <a:pt x="276" y="502"/>
                  </a:lnTo>
                  <a:cubicBezTo>
                    <a:pt x="276" y="502"/>
                    <a:pt x="953" y="1053"/>
                    <a:pt x="1053" y="2231"/>
                  </a:cubicBezTo>
                  <a:cubicBezTo>
                    <a:pt x="1153" y="3635"/>
                    <a:pt x="101" y="3635"/>
                    <a:pt x="101" y="3635"/>
                  </a:cubicBezTo>
                  <a:cubicBezTo>
                    <a:pt x="251" y="4412"/>
                    <a:pt x="0" y="6642"/>
                    <a:pt x="0" y="6642"/>
                  </a:cubicBezTo>
                  <a:cubicBezTo>
                    <a:pt x="437" y="6775"/>
                    <a:pt x="931" y="6836"/>
                    <a:pt x="1494" y="6836"/>
                  </a:cubicBezTo>
                  <a:cubicBezTo>
                    <a:pt x="1674" y="6836"/>
                    <a:pt x="1861" y="6830"/>
                    <a:pt x="2056" y="6818"/>
                  </a:cubicBezTo>
                  <a:cubicBezTo>
                    <a:pt x="3835" y="6642"/>
                    <a:pt x="4236" y="6316"/>
                    <a:pt x="4236" y="6316"/>
                  </a:cubicBezTo>
                  <a:cubicBezTo>
                    <a:pt x="4236" y="6316"/>
                    <a:pt x="4587" y="5414"/>
                    <a:pt x="4236" y="3484"/>
                  </a:cubicBezTo>
                  <a:cubicBezTo>
                    <a:pt x="3860" y="1529"/>
                    <a:pt x="2707" y="101"/>
                    <a:pt x="2707" y="101"/>
                  </a:cubicBezTo>
                  <a:lnTo>
                    <a:pt x="228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0" name="Google Shape;1580;p35">
              <a:extLst>
                <a:ext uri="{FF2B5EF4-FFF2-40B4-BE49-F238E27FC236}">
                  <a16:creationId xmlns:a16="http://schemas.microsoft.com/office/drawing/2014/main" id="{B3888A4F-217D-7A63-8119-2557B121237E}"/>
                </a:ext>
              </a:extLst>
            </p:cNvPr>
            <p:cNvSpPr/>
            <p:nvPr/>
          </p:nvSpPr>
          <p:spPr>
            <a:xfrm>
              <a:off x="2108564" y="2201882"/>
              <a:ext cx="184645" cy="181600"/>
            </a:xfrm>
            <a:custGeom>
              <a:avLst/>
              <a:gdLst/>
              <a:ahLst/>
              <a:cxnLst/>
              <a:rect l="l" t="t" r="r" b="b"/>
              <a:pathLst>
                <a:path w="1698" h="1670" extrusionOk="0">
                  <a:moveTo>
                    <a:pt x="196" y="1"/>
                  </a:moveTo>
                  <a:cubicBezTo>
                    <a:pt x="196" y="1"/>
                    <a:pt x="622" y="552"/>
                    <a:pt x="271" y="953"/>
                  </a:cubicBezTo>
                  <a:cubicBezTo>
                    <a:pt x="0" y="1282"/>
                    <a:pt x="1040" y="1670"/>
                    <a:pt x="1485" y="1670"/>
                  </a:cubicBezTo>
                  <a:cubicBezTo>
                    <a:pt x="1618" y="1670"/>
                    <a:pt x="1697" y="1635"/>
                    <a:pt x="1674" y="1555"/>
                  </a:cubicBezTo>
                  <a:cubicBezTo>
                    <a:pt x="1499" y="1129"/>
                    <a:pt x="1223" y="903"/>
                    <a:pt x="1324" y="327"/>
                  </a:cubicBezTo>
                  <a:lnTo>
                    <a:pt x="196" y="1"/>
                  </a:ln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1" name="Google Shape;1581;p35">
              <a:extLst>
                <a:ext uri="{FF2B5EF4-FFF2-40B4-BE49-F238E27FC236}">
                  <a16:creationId xmlns:a16="http://schemas.microsoft.com/office/drawing/2014/main" id="{59284E07-36A2-991F-2E70-003E000C59A5}"/>
                </a:ext>
              </a:extLst>
            </p:cNvPr>
            <p:cNvSpPr/>
            <p:nvPr/>
          </p:nvSpPr>
          <p:spPr>
            <a:xfrm>
              <a:off x="2075289" y="2045946"/>
              <a:ext cx="264462" cy="263701"/>
            </a:xfrm>
            <a:custGeom>
              <a:avLst/>
              <a:gdLst/>
              <a:ahLst/>
              <a:cxnLst/>
              <a:rect l="l" t="t" r="r" b="b"/>
              <a:pathLst>
                <a:path w="2432" h="2425" extrusionOk="0">
                  <a:moveTo>
                    <a:pt x="858" y="0"/>
                  </a:moveTo>
                  <a:cubicBezTo>
                    <a:pt x="499" y="0"/>
                    <a:pt x="234" y="346"/>
                    <a:pt x="176" y="558"/>
                  </a:cubicBezTo>
                  <a:cubicBezTo>
                    <a:pt x="0" y="1159"/>
                    <a:pt x="351" y="1660"/>
                    <a:pt x="602" y="1886"/>
                  </a:cubicBezTo>
                  <a:cubicBezTo>
                    <a:pt x="993" y="2277"/>
                    <a:pt x="1459" y="2425"/>
                    <a:pt x="1771" y="2425"/>
                  </a:cubicBezTo>
                  <a:cubicBezTo>
                    <a:pt x="1939" y="2425"/>
                    <a:pt x="2062" y="2382"/>
                    <a:pt x="2106" y="2312"/>
                  </a:cubicBezTo>
                  <a:cubicBezTo>
                    <a:pt x="2432" y="1861"/>
                    <a:pt x="1680" y="382"/>
                    <a:pt x="1203" y="107"/>
                  </a:cubicBezTo>
                  <a:cubicBezTo>
                    <a:pt x="1082" y="31"/>
                    <a:pt x="966" y="0"/>
                    <a:pt x="858" y="0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2" name="Google Shape;1582;p35">
              <a:extLst>
                <a:ext uri="{FF2B5EF4-FFF2-40B4-BE49-F238E27FC236}">
                  <a16:creationId xmlns:a16="http://schemas.microsoft.com/office/drawing/2014/main" id="{86800E77-3566-CBB1-0CFC-73796BC4FC60}"/>
                </a:ext>
              </a:extLst>
            </p:cNvPr>
            <p:cNvSpPr/>
            <p:nvPr/>
          </p:nvSpPr>
          <p:spPr>
            <a:xfrm>
              <a:off x="2050713" y="2027678"/>
              <a:ext cx="218137" cy="247172"/>
            </a:xfrm>
            <a:custGeom>
              <a:avLst/>
              <a:gdLst/>
              <a:ahLst/>
              <a:cxnLst/>
              <a:rect l="l" t="t" r="r" b="b"/>
              <a:pathLst>
                <a:path w="2006" h="2273" extrusionOk="0">
                  <a:moveTo>
                    <a:pt x="1139" y="1"/>
                  </a:moveTo>
                  <a:cubicBezTo>
                    <a:pt x="704" y="1"/>
                    <a:pt x="260" y="305"/>
                    <a:pt x="151" y="801"/>
                  </a:cubicBezTo>
                  <a:cubicBezTo>
                    <a:pt x="1" y="1503"/>
                    <a:pt x="352" y="1828"/>
                    <a:pt x="402" y="1904"/>
                  </a:cubicBezTo>
                  <a:cubicBezTo>
                    <a:pt x="591" y="2122"/>
                    <a:pt x="864" y="2272"/>
                    <a:pt x="992" y="2272"/>
                  </a:cubicBezTo>
                  <a:cubicBezTo>
                    <a:pt x="1084" y="2272"/>
                    <a:pt x="1101" y="2193"/>
                    <a:pt x="953" y="2004"/>
                  </a:cubicBezTo>
                  <a:cubicBezTo>
                    <a:pt x="627" y="1553"/>
                    <a:pt x="1079" y="1553"/>
                    <a:pt x="803" y="1177"/>
                  </a:cubicBezTo>
                  <a:cubicBezTo>
                    <a:pt x="703" y="1026"/>
                    <a:pt x="828" y="1051"/>
                    <a:pt x="1404" y="826"/>
                  </a:cubicBezTo>
                  <a:cubicBezTo>
                    <a:pt x="1981" y="600"/>
                    <a:pt x="2006" y="550"/>
                    <a:pt x="1856" y="375"/>
                  </a:cubicBezTo>
                  <a:cubicBezTo>
                    <a:pt x="1674" y="117"/>
                    <a:pt x="1408" y="1"/>
                    <a:pt x="1139" y="1"/>
                  </a:cubicBezTo>
                  <a:close/>
                </a:path>
              </a:pathLst>
            </a:custGeom>
            <a:solidFill>
              <a:srgbClr val="171B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3" name="Google Shape;1583;p35">
              <a:extLst>
                <a:ext uri="{FF2B5EF4-FFF2-40B4-BE49-F238E27FC236}">
                  <a16:creationId xmlns:a16="http://schemas.microsoft.com/office/drawing/2014/main" id="{E8BFB9DC-3F69-45AA-77FE-89A216C3B162}"/>
                </a:ext>
              </a:extLst>
            </p:cNvPr>
            <p:cNvSpPr/>
            <p:nvPr/>
          </p:nvSpPr>
          <p:spPr>
            <a:xfrm>
              <a:off x="2230681" y="2222978"/>
              <a:ext cx="73401" cy="61548"/>
            </a:xfrm>
            <a:custGeom>
              <a:avLst/>
              <a:gdLst/>
              <a:ahLst/>
              <a:cxnLst/>
              <a:rect l="l" t="t" r="r" b="b"/>
              <a:pathLst>
                <a:path w="675" h="566" extrusionOk="0">
                  <a:moveTo>
                    <a:pt x="501" y="1"/>
                  </a:moveTo>
                  <a:cubicBezTo>
                    <a:pt x="486" y="1"/>
                    <a:pt x="469" y="3"/>
                    <a:pt x="451" y="7"/>
                  </a:cubicBezTo>
                  <a:cubicBezTo>
                    <a:pt x="251" y="57"/>
                    <a:pt x="175" y="333"/>
                    <a:pt x="175" y="333"/>
                  </a:cubicBezTo>
                  <a:cubicBezTo>
                    <a:pt x="150" y="433"/>
                    <a:pt x="0" y="509"/>
                    <a:pt x="175" y="559"/>
                  </a:cubicBezTo>
                  <a:cubicBezTo>
                    <a:pt x="193" y="564"/>
                    <a:pt x="211" y="566"/>
                    <a:pt x="230" y="566"/>
                  </a:cubicBezTo>
                  <a:cubicBezTo>
                    <a:pt x="402" y="566"/>
                    <a:pt x="629" y="373"/>
                    <a:pt x="652" y="283"/>
                  </a:cubicBezTo>
                  <a:cubicBezTo>
                    <a:pt x="675" y="215"/>
                    <a:pt x="656" y="1"/>
                    <a:pt x="501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4" name="Google Shape;1584;p35">
              <a:extLst>
                <a:ext uri="{FF2B5EF4-FFF2-40B4-BE49-F238E27FC236}">
                  <a16:creationId xmlns:a16="http://schemas.microsoft.com/office/drawing/2014/main" id="{309A6685-2FEC-E83E-39D1-D66FCC2B944F}"/>
                </a:ext>
              </a:extLst>
            </p:cNvPr>
            <p:cNvSpPr/>
            <p:nvPr/>
          </p:nvSpPr>
          <p:spPr>
            <a:xfrm>
              <a:off x="2335400" y="3989815"/>
              <a:ext cx="170617" cy="45998"/>
            </a:xfrm>
            <a:custGeom>
              <a:avLst/>
              <a:gdLst/>
              <a:ahLst/>
              <a:cxnLst/>
              <a:rect l="l" t="t" r="r" b="b"/>
              <a:pathLst>
                <a:path w="1569" h="423" extrusionOk="0">
                  <a:moveTo>
                    <a:pt x="942" y="0"/>
                  </a:moveTo>
                  <a:cubicBezTo>
                    <a:pt x="825" y="84"/>
                    <a:pt x="683" y="111"/>
                    <a:pt x="545" y="111"/>
                  </a:cubicBezTo>
                  <a:cubicBezTo>
                    <a:pt x="271" y="111"/>
                    <a:pt x="15" y="0"/>
                    <a:pt x="15" y="0"/>
                  </a:cubicBezTo>
                  <a:lnTo>
                    <a:pt x="15" y="0"/>
                  </a:lnTo>
                  <a:cubicBezTo>
                    <a:pt x="1" y="318"/>
                    <a:pt x="232" y="423"/>
                    <a:pt x="509" y="423"/>
                  </a:cubicBezTo>
                  <a:cubicBezTo>
                    <a:pt x="733" y="423"/>
                    <a:pt x="988" y="354"/>
                    <a:pt x="1167" y="276"/>
                  </a:cubicBezTo>
                  <a:cubicBezTo>
                    <a:pt x="1568" y="100"/>
                    <a:pt x="942" y="0"/>
                    <a:pt x="94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5" name="Google Shape;1585;p35">
              <a:extLst>
                <a:ext uri="{FF2B5EF4-FFF2-40B4-BE49-F238E27FC236}">
                  <a16:creationId xmlns:a16="http://schemas.microsoft.com/office/drawing/2014/main" id="{632E6684-E5D0-9D9D-E51D-E2D8908C600B}"/>
                </a:ext>
              </a:extLst>
            </p:cNvPr>
            <p:cNvSpPr/>
            <p:nvPr/>
          </p:nvSpPr>
          <p:spPr>
            <a:xfrm>
              <a:off x="1910218" y="3995252"/>
              <a:ext cx="167898" cy="45998"/>
            </a:xfrm>
            <a:custGeom>
              <a:avLst/>
              <a:gdLst/>
              <a:ahLst/>
              <a:cxnLst/>
              <a:rect l="l" t="t" r="r" b="b"/>
              <a:pathLst>
                <a:path w="1544" h="423" extrusionOk="0">
                  <a:moveTo>
                    <a:pt x="917" y="0"/>
                  </a:moveTo>
                  <a:cubicBezTo>
                    <a:pt x="800" y="84"/>
                    <a:pt x="661" y="112"/>
                    <a:pt x="527" y="112"/>
                  </a:cubicBezTo>
                  <a:cubicBezTo>
                    <a:pt x="260" y="112"/>
                    <a:pt x="15" y="0"/>
                    <a:pt x="15" y="0"/>
                  </a:cubicBezTo>
                  <a:lnTo>
                    <a:pt x="15" y="0"/>
                  </a:lnTo>
                  <a:cubicBezTo>
                    <a:pt x="1" y="319"/>
                    <a:pt x="224" y="423"/>
                    <a:pt x="494" y="423"/>
                  </a:cubicBezTo>
                  <a:cubicBezTo>
                    <a:pt x="713" y="423"/>
                    <a:pt x="963" y="354"/>
                    <a:pt x="1143" y="276"/>
                  </a:cubicBezTo>
                  <a:cubicBezTo>
                    <a:pt x="1544" y="100"/>
                    <a:pt x="917" y="0"/>
                    <a:pt x="91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6" name="Google Shape;1586;p35">
              <a:extLst>
                <a:ext uri="{FF2B5EF4-FFF2-40B4-BE49-F238E27FC236}">
                  <a16:creationId xmlns:a16="http://schemas.microsoft.com/office/drawing/2014/main" id="{F26D759D-7DE3-CD0F-772D-6C5608A899D7}"/>
                </a:ext>
              </a:extLst>
            </p:cNvPr>
            <p:cNvSpPr/>
            <p:nvPr/>
          </p:nvSpPr>
          <p:spPr>
            <a:xfrm>
              <a:off x="1584753" y="1827049"/>
              <a:ext cx="504239" cy="791972"/>
            </a:xfrm>
            <a:custGeom>
              <a:avLst/>
              <a:gdLst/>
              <a:ahLst/>
              <a:cxnLst/>
              <a:rect l="l" t="t" r="r" b="b"/>
              <a:pathLst>
                <a:path w="4637" h="7283" extrusionOk="0">
                  <a:moveTo>
                    <a:pt x="177" y="1"/>
                  </a:moveTo>
                  <a:cubicBezTo>
                    <a:pt x="123" y="1"/>
                    <a:pt x="79" y="35"/>
                    <a:pt x="50" y="114"/>
                  </a:cubicBezTo>
                  <a:cubicBezTo>
                    <a:pt x="0" y="290"/>
                    <a:pt x="552" y="1192"/>
                    <a:pt x="752" y="1493"/>
                  </a:cubicBezTo>
                  <a:cubicBezTo>
                    <a:pt x="1278" y="2320"/>
                    <a:pt x="1328" y="4024"/>
                    <a:pt x="2256" y="5052"/>
                  </a:cubicBezTo>
                  <a:cubicBezTo>
                    <a:pt x="2707" y="5553"/>
                    <a:pt x="4336" y="7282"/>
                    <a:pt x="4336" y="7282"/>
                  </a:cubicBezTo>
                  <a:lnTo>
                    <a:pt x="4637" y="5328"/>
                  </a:lnTo>
                  <a:cubicBezTo>
                    <a:pt x="4637" y="5328"/>
                    <a:pt x="3208" y="4350"/>
                    <a:pt x="2832" y="3949"/>
                  </a:cubicBezTo>
                  <a:cubicBezTo>
                    <a:pt x="2281" y="3348"/>
                    <a:pt x="1153" y="1192"/>
                    <a:pt x="1153" y="1192"/>
                  </a:cubicBezTo>
                  <a:cubicBezTo>
                    <a:pt x="1153" y="1192"/>
                    <a:pt x="493" y="1"/>
                    <a:pt x="177" y="1"/>
                  </a:cubicBezTo>
                  <a:close/>
                </a:path>
              </a:pathLst>
            </a:custGeom>
            <a:solidFill>
              <a:srgbClr val="DD7E6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7" name="Google Shape;1587;p35">
              <a:extLst>
                <a:ext uri="{FF2B5EF4-FFF2-40B4-BE49-F238E27FC236}">
                  <a16:creationId xmlns:a16="http://schemas.microsoft.com/office/drawing/2014/main" id="{DFCC839E-0373-F105-E418-CFDB9F1BAA75}"/>
                </a:ext>
              </a:extLst>
            </p:cNvPr>
            <p:cNvSpPr/>
            <p:nvPr/>
          </p:nvSpPr>
          <p:spPr>
            <a:xfrm>
              <a:off x="2587681" y="1962106"/>
              <a:ext cx="316223" cy="294475"/>
            </a:xfrm>
            <a:custGeom>
              <a:avLst/>
              <a:gdLst/>
              <a:ahLst/>
              <a:cxnLst/>
              <a:rect l="l" t="t" r="r" b="b"/>
              <a:pathLst>
                <a:path w="2908" h="2708" extrusionOk="0">
                  <a:moveTo>
                    <a:pt x="2807" y="0"/>
                  </a:moveTo>
                  <a:lnTo>
                    <a:pt x="2807" y="0"/>
                  </a:lnTo>
                  <a:cubicBezTo>
                    <a:pt x="2005" y="247"/>
                    <a:pt x="1374" y="295"/>
                    <a:pt x="1007" y="295"/>
                  </a:cubicBezTo>
                  <a:cubicBezTo>
                    <a:pt x="778" y="295"/>
                    <a:pt x="652" y="276"/>
                    <a:pt x="652" y="276"/>
                  </a:cubicBezTo>
                  <a:lnTo>
                    <a:pt x="652" y="276"/>
                  </a:lnTo>
                  <a:cubicBezTo>
                    <a:pt x="827" y="1354"/>
                    <a:pt x="0" y="2707"/>
                    <a:pt x="0" y="2707"/>
                  </a:cubicBezTo>
                  <a:cubicBezTo>
                    <a:pt x="351" y="2206"/>
                    <a:pt x="2908" y="1880"/>
                    <a:pt x="2908" y="1880"/>
                  </a:cubicBezTo>
                  <a:cubicBezTo>
                    <a:pt x="2456" y="1153"/>
                    <a:pt x="2807" y="0"/>
                    <a:pt x="280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8" name="Google Shape;1588;p35">
              <a:extLst>
                <a:ext uri="{FF2B5EF4-FFF2-40B4-BE49-F238E27FC236}">
                  <a16:creationId xmlns:a16="http://schemas.microsoft.com/office/drawing/2014/main" id="{1F233405-0722-F4E1-35CC-0CF4DAF0CF31}"/>
                </a:ext>
              </a:extLst>
            </p:cNvPr>
            <p:cNvSpPr/>
            <p:nvPr/>
          </p:nvSpPr>
          <p:spPr>
            <a:xfrm>
              <a:off x="1524728" y="2528977"/>
              <a:ext cx="313505" cy="297193"/>
            </a:xfrm>
            <a:custGeom>
              <a:avLst/>
              <a:gdLst/>
              <a:ahLst/>
              <a:cxnLst/>
              <a:rect l="l" t="t" r="r" b="b"/>
              <a:pathLst>
                <a:path w="2883" h="2733" extrusionOk="0">
                  <a:moveTo>
                    <a:pt x="2783" y="0"/>
                  </a:moveTo>
                  <a:lnTo>
                    <a:pt x="2783" y="0"/>
                  </a:lnTo>
                  <a:cubicBezTo>
                    <a:pt x="1981" y="247"/>
                    <a:pt x="1359" y="295"/>
                    <a:pt x="1000" y="295"/>
                  </a:cubicBezTo>
                  <a:cubicBezTo>
                    <a:pt x="775" y="295"/>
                    <a:pt x="652" y="276"/>
                    <a:pt x="652" y="276"/>
                  </a:cubicBezTo>
                  <a:lnTo>
                    <a:pt x="652" y="276"/>
                  </a:lnTo>
                  <a:cubicBezTo>
                    <a:pt x="803" y="1379"/>
                    <a:pt x="1" y="2732"/>
                    <a:pt x="1" y="2732"/>
                  </a:cubicBezTo>
                  <a:cubicBezTo>
                    <a:pt x="327" y="2206"/>
                    <a:pt x="2883" y="1880"/>
                    <a:pt x="2883" y="1880"/>
                  </a:cubicBezTo>
                  <a:cubicBezTo>
                    <a:pt x="2432" y="1178"/>
                    <a:pt x="2783" y="0"/>
                    <a:pt x="278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89" name="Google Shape;1589;p35">
              <a:extLst>
                <a:ext uri="{FF2B5EF4-FFF2-40B4-BE49-F238E27FC236}">
                  <a16:creationId xmlns:a16="http://schemas.microsoft.com/office/drawing/2014/main" id="{CD1890E2-00C2-4693-EE70-E2821E67C8CE}"/>
                </a:ext>
              </a:extLst>
            </p:cNvPr>
            <p:cNvSpPr/>
            <p:nvPr/>
          </p:nvSpPr>
          <p:spPr>
            <a:xfrm>
              <a:off x="2658473" y="1534207"/>
              <a:ext cx="215419" cy="201826"/>
            </a:xfrm>
            <a:custGeom>
              <a:avLst/>
              <a:gdLst/>
              <a:ahLst/>
              <a:cxnLst/>
              <a:rect l="l" t="t" r="r" b="b"/>
              <a:pathLst>
                <a:path w="1981" h="1856" extrusionOk="0">
                  <a:moveTo>
                    <a:pt x="1906" y="0"/>
                  </a:moveTo>
                  <a:lnTo>
                    <a:pt x="1906" y="0"/>
                  </a:lnTo>
                  <a:cubicBezTo>
                    <a:pt x="1398" y="160"/>
                    <a:pt x="991" y="194"/>
                    <a:pt x="738" y="194"/>
                  </a:cubicBezTo>
                  <a:cubicBezTo>
                    <a:pt x="554" y="194"/>
                    <a:pt x="452" y="176"/>
                    <a:pt x="452" y="176"/>
                  </a:cubicBezTo>
                  <a:lnTo>
                    <a:pt x="452" y="176"/>
                  </a:lnTo>
                  <a:cubicBezTo>
                    <a:pt x="552" y="928"/>
                    <a:pt x="1" y="1855"/>
                    <a:pt x="1" y="1855"/>
                  </a:cubicBezTo>
                  <a:cubicBezTo>
                    <a:pt x="226" y="1504"/>
                    <a:pt x="1981" y="1304"/>
                    <a:pt x="1981" y="1304"/>
                  </a:cubicBezTo>
                  <a:cubicBezTo>
                    <a:pt x="1680" y="802"/>
                    <a:pt x="1906" y="1"/>
                    <a:pt x="190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90" name="Google Shape;1590;p35">
              <a:extLst>
                <a:ext uri="{FF2B5EF4-FFF2-40B4-BE49-F238E27FC236}">
                  <a16:creationId xmlns:a16="http://schemas.microsoft.com/office/drawing/2014/main" id="{5DF2D33E-C163-FAFD-C3AE-15D8C2A90EA9}"/>
                </a:ext>
              </a:extLst>
            </p:cNvPr>
            <p:cNvSpPr/>
            <p:nvPr/>
          </p:nvSpPr>
          <p:spPr>
            <a:xfrm>
              <a:off x="1407612" y="1610544"/>
              <a:ext cx="365266" cy="278055"/>
            </a:xfrm>
            <a:custGeom>
              <a:avLst/>
              <a:gdLst/>
              <a:ahLst/>
              <a:cxnLst/>
              <a:rect l="l" t="t" r="r" b="b"/>
              <a:pathLst>
                <a:path w="3359" h="2557" extrusionOk="0">
                  <a:moveTo>
                    <a:pt x="1704" y="0"/>
                  </a:moveTo>
                  <a:cubicBezTo>
                    <a:pt x="1178" y="652"/>
                    <a:pt x="0" y="702"/>
                    <a:pt x="0" y="702"/>
                  </a:cubicBezTo>
                  <a:cubicBezTo>
                    <a:pt x="777" y="1755"/>
                    <a:pt x="927" y="2557"/>
                    <a:pt x="927" y="2557"/>
                  </a:cubicBezTo>
                  <a:cubicBezTo>
                    <a:pt x="1341" y="2339"/>
                    <a:pt x="1855" y="2277"/>
                    <a:pt x="2303" y="2277"/>
                  </a:cubicBezTo>
                  <a:cubicBezTo>
                    <a:pt x="2886" y="2277"/>
                    <a:pt x="3359" y="2381"/>
                    <a:pt x="3359" y="2381"/>
                  </a:cubicBezTo>
                  <a:cubicBezTo>
                    <a:pt x="2782" y="2256"/>
                    <a:pt x="1704" y="0"/>
                    <a:pt x="17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91" name="Google Shape;1591;p35">
              <a:extLst>
                <a:ext uri="{FF2B5EF4-FFF2-40B4-BE49-F238E27FC236}">
                  <a16:creationId xmlns:a16="http://schemas.microsoft.com/office/drawing/2014/main" id="{F530544A-7786-63F7-8542-11732B35A42F}"/>
                </a:ext>
              </a:extLst>
            </p:cNvPr>
            <p:cNvSpPr/>
            <p:nvPr/>
          </p:nvSpPr>
          <p:spPr>
            <a:xfrm>
              <a:off x="1936316" y="1460589"/>
              <a:ext cx="152674" cy="218137"/>
            </a:xfrm>
            <a:custGeom>
              <a:avLst/>
              <a:gdLst/>
              <a:ahLst/>
              <a:cxnLst/>
              <a:rect l="l" t="t" r="r" b="b"/>
              <a:pathLst>
                <a:path w="1404" h="2006" extrusionOk="0">
                  <a:moveTo>
                    <a:pt x="0" y="1"/>
                  </a:moveTo>
                  <a:lnTo>
                    <a:pt x="0" y="1479"/>
                  </a:lnTo>
                  <a:lnTo>
                    <a:pt x="1379" y="2006"/>
                  </a:lnTo>
                  <a:lnTo>
                    <a:pt x="1404" y="7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92" name="Google Shape;1592;p35">
              <a:extLst>
                <a:ext uri="{FF2B5EF4-FFF2-40B4-BE49-F238E27FC236}">
                  <a16:creationId xmlns:a16="http://schemas.microsoft.com/office/drawing/2014/main" id="{0AFF3B87-A9BD-B29E-2AE1-156B73AAA407}"/>
                </a:ext>
              </a:extLst>
            </p:cNvPr>
            <p:cNvSpPr/>
            <p:nvPr/>
          </p:nvSpPr>
          <p:spPr>
            <a:xfrm>
              <a:off x="2260585" y="1716785"/>
              <a:ext cx="152783" cy="220856"/>
            </a:xfrm>
            <a:custGeom>
              <a:avLst/>
              <a:gdLst/>
              <a:ahLst/>
              <a:cxnLst/>
              <a:rect l="l" t="t" r="r" b="b"/>
              <a:pathLst>
                <a:path w="1405" h="2031" extrusionOk="0">
                  <a:moveTo>
                    <a:pt x="26" y="1"/>
                  </a:moveTo>
                  <a:lnTo>
                    <a:pt x="1" y="1479"/>
                  </a:lnTo>
                  <a:lnTo>
                    <a:pt x="1379" y="2031"/>
                  </a:lnTo>
                  <a:lnTo>
                    <a:pt x="1404" y="76"/>
                  </a:lnTo>
                  <a:lnTo>
                    <a:pt x="2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A03C2F9-8F6E-3D8B-6B6C-61132ACF111E}"/>
              </a:ext>
            </a:extLst>
          </p:cNvPr>
          <p:cNvSpPr txBox="1"/>
          <p:nvPr/>
        </p:nvSpPr>
        <p:spPr>
          <a:xfrm>
            <a:off x="4094382" y="2018062"/>
            <a:ext cx="474912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b="1" noProof="0" dirty="0">
                <a:solidFill>
                  <a:schemeClr val="dk1"/>
                </a:solidFill>
                <a:latin typeface="Titillium Web"/>
                <a:sym typeface="Titillium Web"/>
              </a:rPr>
              <a:t>Statistica este esențială în analiza datelor, ajutând la identificarea tiparelor și tendințelor din seturi mari de informații. </a:t>
            </a:r>
          </a:p>
          <a:p>
            <a:r>
              <a:rPr lang="ro-RO" noProof="0" dirty="0">
                <a:solidFill>
                  <a:schemeClr val="dk1"/>
                </a:solidFill>
                <a:latin typeface="Titillium Web"/>
                <a:sym typeface="Titillium Web"/>
              </a:rPr>
              <a:t> </a:t>
            </a:r>
          </a:p>
          <a:p>
            <a:r>
              <a:rPr lang="ro-RO" noProof="0" dirty="0">
                <a:solidFill>
                  <a:schemeClr val="dk1"/>
                </a:solidFill>
                <a:latin typeface="Titillium Web"/>
                <a:sym typeface="Titillium Web"/>
              </a:rPr>
              <a:t>Aceasta se împarte în două tipuri principale: </a:t>
            </a:r>
          </a:p>
          <a:p>
            <a:pPr marL="342900" lvl="0" indent="-342900">
              <a:buClr>
                <a:schemeClr val="tx1"/>
              </a:buClr>
              <a:buFont typeface="Symbol" pitchFamily="2" charset="2"/>
              <a:buChar char=""/>
            </a:pPr>
            <a:r>
              <a:rPr lang="ro-RO" b="1" noProof="0" dirty="0">
                <a:solidFill>
                  <a:schemeClr val="dk1"/>
                </a:solidFill>
                <a:latin typeface="Titillium Web"/>
                <a:sym typeface="Titillium Web"/>
              </a:rPr>
              <a:t>Statistica descriptivă</a:t>
            </a:r>
            <a:r>
              <a:rPr lang="ro-RO" noProof="0" dirty="0">
                <a:solidFill>
                  <a:schemeClr val="dk1"/>
                </a:solidFill>
                <a:latin typeface="Titillium Web"/>
                <a:sym typeface="Titillium Web"/>
              </a:rPr>
              <a:t>, care rezumă și organizează datele</a:t>
            </a:r>
          </a:p>
          <a:p>
            <a:pPr marL="342900" lvl="0" indent="-342900">
              <a:buClr>
                <a:schemeClr val="tx1"/>
              </a:buClr>
              <a:buFont typeface="Symbol" pitchFamily="2" charset="2"/>
              <a:buChar char=""/>
            </a:pPr>
            <a:r>
              <a:rPr lang="ro-RO" b="1" noProof="0" dirty="0">
                <a:solidFill>
                  <a:schemeClr val="dk1"/>
                </a:solidFill>
                <a:latin typeface="Titillium Web"/>
                <a:sym typeface="Titillium Web"/>
              </a:rPr>
              <a:t>Statistica inferențială</a:t>
            </a:r>
            <a:r>
              <a:rPr lang="ro-RO" noProof="0" dirty="0">
                <a:solidFill>
                  <a:schemeClr val="dk1"/>
                </a:solidFill>
                <a:latin typeface="Titillium Web"/>
                <a:sym typeface="Titillium Web"/>
              </a:rPr>
              <a:t>, care face predicții pe baza unui eșantion</a:t>
            </a:r>
          </a:p>
        </p:txBody>
      </p:sp>
    </p:spTree>
    <p:extLst>
      <p:ext uri="{BB962C8B-B14F-4D97-AF65-F5344CB8AC3E}">
        <p14:creationId xmlns:p14="http://schemas.microsoft.com/office/powerpoint/2010/main" val="1894105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6">
          <a:extLst>
            <a:ext uri="{FF2B5EF4-FFF2-40B4-BE49-F238E27FC236}">
              <a16:creationId xmlns:a16="http://schemas.microsoft.com/office/drawing/2014/main" id="{7D9A9DC4-621F-E36B-B9DA-63D5CF5874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" name="Google Shape;1597;p36">
            <a:extLst>
              <a:ext uri="{FF2B5EF4-FFF2-40B4-BE49-F238E27FC236}">
                <a16:creationId xmlns:a16="http://schemas.microsoft.com/office/drawing/2014/main" id="{548532E5-E3BE-5FD5-1FE0-3B1CFD4BA5C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20000" y="35708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noProof="0" dirty="0"/>
              <a:t>Statistica descriptivă</a:t>
            </a:r>
          </a:p>
        </p:txBody>
      </p:sp>
      <p:sp>
        <p:nvSpPr>
          <p:cNvPr id="1598" name="Google Shape;1598;p36">
            <a:extLst>
              <a:ext uri="{FF2B5EF4-FFF2-40B4-BE49-F238E27FC236}">
                <a16:creationId xmlns:a16="http://schemas.microsoft.com/office/drawing/2014/main" id="{56DB4ADB-9D62-612D-C4C3-E48E3FDDC82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02018" y="1157570"/>
            <a:ext cx="5118093" cy="32705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ro-RO" sz="1200" noProof="0" dirty="0">
                <a:cs typeface="Arial"/>
                <a:sym typeface="Arial"/>
              </a:rPr>
              <a:t>După colectarea datelor, un prim pas esențial este reprezentarea lor grafică pentru a obține o imagine de ansamblu asupra distribuției. Aceasta este responsabilitatea statisticii descriptive, </a:t>
            </a:r>
            <a:r>
              <a:rPr lang="ro-RO" sz="1200" noProof="0" dirty="0">
                <a:solidFill>
                  <a:schemeClr val="tx1"/>
                </a:solidFill>
                <a:cs typeface="Arial"/>
                <a:sym typeface="Arial"/>
              </a:rPr>
              <a:t>care</a:t>
            </a:r>
            <a:r>
              <a:rPr lang="ro-RO" sz="1200" noProof="0" dirty="0">
                <a:solidFill>
                  <a:schemeClr val="accent2"/>
                </a:solidFill>
                <a:cs typeface="Arial"/>
                <a:sym typeface="Arial"/>
              </a:rPr>
              <a:t> </a:t>
            </a:r>
            <a:r>
              <a:rPr lang="ro-RO" sz="1200" b="1" noProof="0" dirty="0">
                <a:solidFill>
                  <a:schemeClr val="accent2"/>
                </a:solidFill>
                <a:cs typeface="Arial"/>
                <a:sym typeface="Arial"/>
              </a:rPr>
              <a:t>facilitează înțelegerea și interpretarea datelor prin metode variate de analiză și vizualizare</a:t>
            </a:r>
            <a:r>
              <a:rPr lang="ro-RO" sz="1200" noProof="0" dirty="0">
                <a:cs typeface="Arial"/>
                <a:sym typeface="Arial"/>
              </a:rPr>
              <a:t>. Astfel, se poate evidenția structura seturilor de date și se pot extrage informații relevante despre caracteristicile acestora.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sz="1200" noProof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200" b="1" noProof="0" dirty="0"/>
              <a:t>Definiție: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o-RO" sz="1200" noProof="0" dirty="0">
                <a:cs typeface="Arial"/>
              </a:rPr>
              <a:t>Statistica descriptivă include metode statistice utilizate pentru </a:t>
            </a:r>
            <a:r>
              <a:rPr lang="ro-RO" sz="1200" b="1" noProof="0" dirty="0">
                <a:solidFill>
                  <a:schemeClr val="accent1"/>
                </a:solidFill>
                <a:cs typeface="Arial"/>
              </a:rPr>
              <a:t>descrierea datelor prin intermediul caracteristicilor statistice, tabelelor, diagramelor și graficelor.</a:t>
            </a:r>
          </a:p>
          <a:p>
            <a:r>
              <a:rPr lang="ro-RO" sz="1200" noProof="0" dirty="0">
                <a:solidFill>
                  <a:srgbClr val="0E0E0E"/>
                </a:solidFill>
                <a:effectLst/>
                <a:latin typeface=".AppleSystemUIFon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grpSp>
        <p:nvGrpSpPr>
          <p:cNvPr id="2" name="Google Shape;1846;p40">
            <a:extLst>
              <a:ext uri="{FF2B5EF4-FFF2-40B4-BE49-F238E27FC236}">
                <a16:creationId xmlns:a16="http://schemas.microsoft.com/office/drawing/2014/main" id="{F680D0F4-C0A8-E2D4-A80D-8D6127431DB9}"/>
              </a:ext>
            </a:extLst>
          </p:cNvPr>
          <p:cNvGrpSpPr/>
          <p:nvPr/>
        </p:nvGrpSpPr>
        <p:grpSpPr>
          <a:xfrm>
            <a:off x="6675759" y="1118631"/>
            <a:ext cx="1748241" cy="928167"/>
            <a:chOff x="3908639" y="2721642"/>
            <a:chExt cx="1910648" cy="955399"/>
          </a:xfrm>
        </p:grpSpPr>
        <p:sp>
          <p:nvSpPr>
            <p:cNvPr id="3" name="Google Shape;1847;p40">
              <a:extLst>
                <a:ext uri="{FF2B5EF4-FFF2-40B4-BE49-F238E27FC236}">
                  <a16:creationId xmlns:a16="http://schemas.microsoft.com/office/drawing/2014/main" id="{0B33B7A8-08BE-2262-84F1-EFBF3FBFB0A0}"/>
                </a:ext>
              </a:extLst>
            </p:cNvPr>
            <p:cNvSpPr/>
            <p:nvPr/>
          </p:nvSpPr>
          <p:spPr>
            <a:xfrm>
              <a:off x="4030044" y="3252002"/>
              <a:ext cx="226844" cy="353589"/>
            </a:xfrm>
            <a:custGeom>
              <a:avLst/>
              <a:gdLst/>
              <a:ahLst/>
              <a:cxnLst/>
              <a:rect l="l" t="t" r="r" b="b"/>
              <a:pathLst>
                <a:path w="3184" h="4963" extrusionOk="0">
                  <a:moveTo>
                    <a:pt x="1" y="0"/>
                  </a:moveTo>
                  <a:lnTo>
                    <a:pt x="1" y="4963"/>
                  </a:lnTo>
                  <a:lnTo>
                    <a:pt x="3184" y="4963"/>
                  </a:lnTo>
                  <a:lnTo>
                    <a:pt x="318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" name="Google Shape;1848;p40">
              <a:extLst>
                <a:ext uri="{FF2B5EF4-FFF2-40B4-BE49-F238E27FC236}">
                  <a16:creationId xmlns:a16="http://schemas.microsoft.com/office/drawing/2014/main" id="{4461A123-73AE-44C0-F4AA-E745F334EA36}"/>
                </a:ext>
              </a:extLst>
            </p:cNvPr>
            <p:cNvSpPr/>
            <p:nvPr/>
          </p:nvSpPr>
          <p:spPr>
            <a:xfrm>
              <a:off x="4313964" y="3143066"/>
              <a:ext cx="226844" cy="462523"/>
            </a:xfrm>
            <a:custGeom>
              <a:avLst/>
              <a:gdLst/>
              <a:ahLst/>
              <a:cxnLst/>
              <a:rect l="l" t="t" r="r" b="b"/>
              <a:pathLst>
                <a:path w="3184" h="6492" extrusionOk="0">
                  <a:moveTo>
                    <a:pt x="1" y="1"/>
                  </a:moveTo>
                  <a:lnTo>
                    <a:pt x="1" y="6492"/>
                  </a:lnTo>
                  <a:lnTo>
                    <a:pt x="3184" y="6492"/>
                  </a:lnTo>
                  <a:lnTo>
                    <a:pt x="318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" name="Google Shape;1849;p40">
              <a:extLst>
                <a:ext uri="{FF2B5EF4-FFF2-40B4-BE49-F238E27FC236}">
                  <a16:creationId xmlns:a16="http://schemas.microsoft.com/office/drawing/2014/main" id="{2B0B8BEA-68CF-E8E4-EBB9-BF5BC06075DC}"/>
                </a:ext>
              </a:extLst>
            </p:cNvPr>
            <p:cNvSpPr/>
            <p:nvPr/>
          </p:nvSpPr>
          <p:spPr>
            <a:xfrm>
              <a:off x="4590758" y="3034130"/>
              <a:ext cx="226844" cy="571456"/>
            </a:xfrm>
            <a:custGeom>
              <a:avLst/>
              <a:gdLst/>
              <a:ahLst/>
              <a:cxnLst/>
              <a:rect l="l" t="t" r="r" b="b"/>
              <a:pathLst>
                <a:path w="3184" h="8021" extrusionOk="0">
                  <a:moveTo>
                    <a:pt x="1" y="1"/>
                  </a:moveTo>
                  <a:lnTo>
                    <a:pt x="1" y="8021"/>
                  </a:lnTo>
                  <a:lnTo>
                    <a:pt x="3184" y="8021"/>
                  </a:lnTo>
                  <a:lnTo>
                    <a:pt x="318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" name="Google Shape;1850;p40">
              <a:extLst>
                <a:ext uri="{FF2B5EF4-FFF2-40B4-BE49-F238E27FC236}">
                  <a16:creationId xmlns:a16="http://schemas.microsoft.com/office/drawing/2014/main" id="{52D90083-A173-32CA-A480-7F697675464C}"/>
                </a:ext>
              </a:extLst>
            </p:cNvPr>
            <p:cNvSpPr/>
            <p:nvPr/>
          </p:nvSpPr>
          <p:spPr>
            <a:xfrm>
              <a:off x="4880021" y="2873469"/>
              <a:ext cx="228625" cy="732114"/>
            </a:xfrm>
            <a:custGeom>
              <a:avLst/>
              <a:gdLst/>
              <a:ahLst/>
              <a:cxnLst/>
              <a:rect l="l" t="t" r="r" b="b"/>
              <a:pathLst>
                <a:path w="3209" h="10276" extrusionOk="0">
                  <a:moveTo>
                    <a:pt x="1" y="0"/>
                  </a:moveTo>
                  <a:lnTo>
                    <a:pt x="1" y="10276"/>
                  </a:lnTo>
                  <a:lnTo>
                    <a:pt x="3209" y="10276"/>
                  </a:lnTo>
                  <a:lnTo>
                    <a:pt x="320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7" name="Google Shape;1851;p40">
              <a:extLst>
                <a:ext uri="{FF2B5EF4-FFF2-40B4-BE49-F238E27FC236}">
                  <a16:creationId xmlns:a16="http://schemas.microsoft.com/office/drawing/2014/main" id="{4D997210-E96D-4EA7-387F-AFDBAAB0DF99}"/>
                </a:ext>
              </a:extLst>
            </p:cNvPr>
            <p:cNvSpPr/>
            <p:nvPr/>
          </p:nvSpPr>
          <p:spPr>
            <a:xfrm>
              <a:off x="5165721" y="3135941"/>
              <a:ext cx="226844" cy="469647"/>
            </a:xfrm>
            <a:custGeom>
              <a:avLst/>
              <a:gdLst/>
              <a:ahLst/>
              <a:cxnLst/>
              <a:rect l="l" t="t" r="r" b="b"/>
              <a:pathLst>
                <a:path w="3184" h="6592" extrusionOk="0">
                  <a:moveTo>
                    <a:pt x="1" y="0"/>
                  </a:moveTo>
                  <a:lnTo>
                    <a:pt x="1" y="6592"/>
                  </a:lnTo>
                  <a:lnTo>
                    <a:pt x="3184" y="6592"/>
                  </a:lnTo>
                  <a:lnTo>
                    <a:pt x="318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8" name="Google Shape;1852;p40">
              <a:extLst>
                <a:ext uri="{FF2B5EF4-FFF2-40B4-BE49-F238E27FC236}">
                  <a16:creationId xmlns:a16="http://schemas.microsoft.com/office/drawing/2014/main" id="{DB158744-889F-164D-3518-BD87E1124183}"/>
                </a:ext>
              </a:extLst>
            </p:cNvPr>
            <p:cNvSpPr/>
            <p:nvPr/>
          </p:nvSpPr>
          <p:spPr>
            <a:xfrm>
              <a:off x="5465742" y="2721642"/>
              <a:ext cx="226844" cy="883937"/>
            </a:xfrm>
            <a:custGeom>
              <a:avLst/>
              <a:gdLst/>
              <a:ahLst/>
              <a:cxnLst/>
              <a:rect l="l" t="t" r="r" b="b"/>
              <a:pathLst>
                <a:path w="3184" h="12407" extrusionOk="0">
                  <a:moveTo>
                    <a:pt x="0" y="1"/>
                  </a:moveTo>
                  <a:lnTo>
                    <a:pt x="0" y="12407"/>
                  </a:lnTo>
                  <a:lnTo>
                    <a:pt x="3183" y="12407"/>
                  </a:lnTo>
                  <a:lnTo>
                    <a:pt x="3183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9" name="Google Shape;1853;p40">
              <a:extLst>
                <a:ext uri="{FF2B5EF4-FFF2-40B4-BE49-F238E27FC236}">
                  <a16:creationId xmlns:a16="http://schemas.microsoft.com/office/drawing/2014/main" id="{123B84B1-C4DB-9A21-4FB0-6CD052451CD2}"/>
                </a:ext>
              </a:extLst>
            </p:cNvPr>
            <p:cNvSpPr/>
            <p:nvPr/>
          </p:nvSpPr>
          <p:spPr>
            <a:xfrm>
              <a:off x="3908639" y="2869835"/>
              <a:ext cx="1910648" cy="807206"/>
            </a:xfrm>
            <a:custGeom>
              <a:avLst/>
              <a:gdLst/>
              <a:ahLst/>
              <a:cxnLst/>
              <a:rect l="l" t="t" r="r" b="b"/>
              <a:pathLst>
                <a:path w="26818" h="11330" extrusionOk="0">
                  <a:moveTo>
                    <a:pt x="1" y="1"/>
                  </a:moveTo>
                  <a:lnTo>
                    <a:pt x="1" y="11329"/>
                  </a:lnTo>
                  <a:lnTo>
                    <a:pt x="26818" y="11329"/>
                  </a:lnTo>
                  <a:lnTo>
                    <a:pt x="26818" y="10928"/>
                  </a:lnTo>
                  <a:lnTo>
                    <a:pt x="427" y="10928"/>
                  </a:lnTo>
                  <a:lnTo>
                    <a:pt x="4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401B0332-4955-ACC8-EEB5-02C19D6B2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1551"/>
              </p:ext>
            </p:extLst>
          </p:nvPr>
        </p:nvGraphicFramePr>
        <p:xfrm>
          <a:off x="6681803" y="2428799"/>
          <a:ext cx="1829082" cy="997704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609694">
                  <a:extLst>
                    <a:ext uri="{9D8B030D-6E8A-4147-A177-3AD203B41FA5}">
                      <a16:colId xmlns:a16="http://schemas.microsoft.com/office/drawing/2014/main" val="744743000"/>
                    </a:ext>
                  </a:extLst>
                </a:gridCol>
                <a:gridCol w="609694">
                  <a:extLst>
                    <a:ext uri="{9D8B030D-6E8A-4147-A177-3AD203B41FA5}">
                      <a16:colId xmlns:a16="http://schemas.microsoft.com/office/drawing/2014/main" val="1930154663"/>
                    </a:ext>
                  </a:extLst>
                </a:gridCol>
                <a:gridCol w="609694">
                  <a:extLst>
                    <a:ext uri="{9D8B030D-6E8A-4147-A177-3AD203B41FA5}">
                      <a16:colId xmlns:a16="http://schemas.microsoft.com/office/drawing/2014/main" val="148211239"/>
                    </a:ext>
                  </a:extLst>
                </a:gridCol>
              </a:tblGrid>
              <a:tr h="332568"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878839"/>
                  </a:ext>
                </a:extLst>
              </a:tr>
              <a:tr h="332568"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4448803"/>
                  </a:ext>
                </a:extLst>
              </a:tr>
              <a:tr h="332568"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o-RO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596542"/>
                  </a:ext>
                </a:extLst>
              </a:tr>
            </a:tbl>
          </a:graphicData>
        </a:graphic>
      </p:graphicFrame>
      <p:grpSp>
        <p:nvGrpSpPr>
          <p:cNvPr id="15" name="Google Shape;1854;p40">
            <a:extLst>
              <a:ext uri="{FF2B5EF4-FFF2-40B4-BE49-F238E27FC236}">
                <a16:creationId xmlns:a16="http://schemas.microsoft.com/office/drawing/2014/main" id="{66F2643C-6BF8-B736-6330-67F18E735541}"/>
              </a:ext>
            </a:extLst>
          </p:cNvPr>
          <p:cNvGrpSpPr/>
          <p:nvPr/>
        </p:nvGrpSpPr>
        <p:grpSpPr>
          <a:xfrm>
            <a:off x="6719199" y="3890090"/>
            <a:ext cx="1748245" cy="858969"/>
            <a:chOff x="1215228" y="1793716"/>
            <a:chExt cx="1878936" cy="869405"/>
          </a:xfrm>
        </p:grpSpPr>
        <p:sp>
          <p:nvSpPr>
            <p:cNvPr id="16" name="Google Shape;1855;p40">
              <a:extLst>
                <a:ext uri="{FF2B5EF4-FFF2-40B4-BE49-F238E27FC236}">
                  <a16:creationId xmlns:a16="http://schemas.microsoft.com/office/drawing/2014/main" id="{6EEB9CD4-16C9-CE7D-859A-4B1B8B23D365}"/>
                </a:ext>
              </a:extLst>
            </p:cNvPr>
            <p:cNvSpPr/>
            <p:nvPr/>
          </p:nvSpPr>
          <p:spPr>
            <a:xfrm>
              <a:off x="1350578" y="2054560"/>
              <a:ext cx="1473070" cy="423414"/>
            </a:xfrm>
            <a:custGeom>
              <a:avLst/>
              <a:gdLst/>
              <a:ahLst/>
              <a:cxnLst/>
              <a:rect l="l" t="t" r="r" b="b"/>
              <a:pathLst>
                <a:path w="28949" h="8321" extrusionOk="0">
                  <a:moveTo>
                    <a:pt x="18096" y="0"/>
                  </a:moveTo>
                  <a:lnTo>
                    <a:pt x="13886" y="5113"/>
                  </a:lnTo>
                  <a:lnTo>
                    <a:pt x="10753" y="3133"/>
                  </a:lnTo>
                  <a:lnTo>
                    <a:pt x="6191" y="7644"/>
                  </a:lnTo>
                  <a:lnTo>
                    <a:pt x="2983" y="5890"/>
                  </a:lnTo>
                  <a:lnTo>
                    <a:pt x="1" y="7995"/>
                  </a:lnTo>
                  <a:lnTo>
                    <a:pt x="251" y="8321"/>
                  </a:lnTo>
                  <a:lnTo>
                    <a:pt x="3008" y="6366"/>
                  </a:lnTo>
                  <a:lnTo>
                    <a:pt x="6267" y="8146"/>
                  </a:lnTo>
                  <a:lnTo>
                    <a:pt x="10803" y="3659"/>
                  </a:lnTo>
                  <a:lnTo>
                    <a:pt x="13961" y="5664"/>
                  </a:lnTo>
                  <a:lnTo>
                    <a:pt x="18096" y="652"/>
                  </a:lnTo>
                  <a:lnTo>
                    <a:pt x="22081" y="5163"/>
                  </a:lnTo>
                  <a:lnTo>
                    <a:pt x="24838" y="3384"/>
                  </a:lnTo>
                  <a:lnTo>
                    <a:pt x="28648" y="7669"/>
                  </a:lnTo>
                  <a:lnTo>
                    <a:pt x="28948" y="7394"/>
                  </a:lnTo>
                  <a:lnTo>
                    <a:pt x="24913" y="2832"/>
                  </a:lnTo>
                  <a:lnTo>
                    <a:pt x="22156" y="4637"/>
                  </a:lnTo>
                  <a:lnTo>
                    <a:pt x="18096" y="0"/>
                  </a:lnTo>
                  <a:close/>
                </a:path>
              </a:pathLst>
            </a:custGeom>
            <a:solidFill>
              <a:srgbClr val="C5D7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7" name="Google Shape;1856;p40">
              <a:extLst>
                <a:ext uri="{FF2B5EF4-FFF2-40B4-BE49-F238E27FC236}">
                  <a16:creationId xmlns:a16="http://schemas.microsoft.com/office/drawing/2014/main" id="{8638B79C-5748-858C-71AE-9296EA89B4BE}"/>
                </a:ext>
              </a:extLst>
            </p:cNvPr>
            <p:cNvSpPr/>
            <p:nvPr/>
          </p:nvSpPr>
          <p:spPr>
            <a:xfrm>
              <a:off x="2446068" y="227260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77"/>
                    <a:pt x="1" y="602"/>
                  </a:cubicBezTo>
                  <a:cubicBezTo>
                    <a:pt x="1" y="953"/>
                    <a:pt x="251" y="1204"/>
                    <a:pt x="602" y="1204"/>
                  </a:cubicBezTo>
                  <a:cubicBezTo>
                    <a:pt x="928" y="1204"/>
                    <a:pt x="1204" y="953"/>
                    <a:pt x="1204" y="602"/>
                  </a:cubicBezTo>
                  <a:cubicBezTo>
                    <a:pt x="1204" y="277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8" name="Google Shape;1857;p40">
              <a:extLst>
                <a:ext uri="{FF2B5EF4-FFF2-40B4-BE49-F238E27FC236}">
                  <a16:creationId xmlns:a16="http://schemas.microsoft.com/office/drawing/2014/main" id="{68535021-94C8-253E-4A70-BF8749052C50}"/>
                </a:ext>
              </a:extLst>
            </p:cNvPr>
            <p:cNvSpPr/>
            <p:nvPr/>
          </p:nvSpPr>
          <p:spPr>
            <a:xfrm>
              <a:off x="2583811" y="21769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9" name="Google Shape;1858;p40">
              <a:extLst>
                <a:ext uri="{FF2B5EF4-FFF2-40B4-BE49-F238E27FC236}">
                  <a16:creationId xmlns:a16="http://schemas.microsoft.com/office/drawing/2014/main" id="{6DC81EA3-5593-06A8-8292-50451054ED54}"/>
                </a:ext>
              </a:extLst>
            </p:cNvPr>
            <p:cNvSpPr/>
            <p:nvPr/>
          </p:nvSpPr>
          <p:spPr>
            <a:xfrm>
              <a:off x="2240749" y="2040516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8"/>
                    <a:pt x="276" y="1203"/>
                    <a:pt x="602" y="1203"/>
                  </a:cubicBezTo>
                  <a:cubicBezTo>
                    <a:pt x="928" y="1203"/>
                    <a:pt x="1204" y="928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0" name="Google Shape;1859;p40">
              <a:extLst>
                <a:ext uri="{FF2B5EF4-FFF2-40B4-BE49-F238E27FC236}">
                  <a16:creationId xmlns:a16="http://schemas.microsoft.com/office/drawing/2014/main" id="{4AFF8C4F-DB3A-4CA5-A28E-A775FEC209FA}"/>
                </a:ext>
              </a:extLst>
            </p:cNvPr>
            <p:cNvSpPr/>
            <p:nvPr/>
          </p:nvSpPr>
          <p:spPr>
            <a:xfrm>
              <a:off x="2036703" y="229046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51"/>
                    <a:pt x="1" y="602"/>
                  </a:cubicBezTo>
                  <a:cubicBezTo>
                    <a:pt x="1" y="928"/>
                    <a:pt x="251" y="1204"/>
                    <a:pt x="602" y="1204"/>
                  </a:cubicBezTo>
                  <a:cubicBezTo>
                    <a:pt x="928" y="1204"/>
                    <a:pt x="1204" y="928"/>
                    <a:pt x="1204" y="602"/>
                  </a:cubicBezTo>
                  <a:cubicBezTo>
                    <a:pt x="1204" y="251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1" name="Google Shape;1860;p40">
              <a:extLst>
                <a:ext uri="{FF2B5EF4-FFF2-40B4-BE49-F238E27FC236}">
                  <a16:creationId xmlns:a16="http://schemas.microsoft.com/office/drawing/2014/main" id="{6BB59A24-4772-077A-8369-FD4596864659}"/>
                </a:ext>
              </a:extLst>
            </p:cNvPr>
            <p:cNvSpPr/>
            <p:nvPr/>
          </p:nvSpPr>
          <p:spPr>
            <a:xfrm>
              <a:off x="1870922" y="2207569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51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51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2" name="Google Shape;1861;p40">
              <a:extLst>
                <a:ext uri="{FF2B5EF4-FFF2-40B4-BE49-F238E27FC236}">
                  <a16:creationId xmlns:a16="http://schemas.microsoft.com/office/drawing/2014/main" id="{F3EAFCEE-8DE0-6EF7-A797-CDA9BDF770CF}"/>
                </a:ext>
              </a:extLst>
            </p:cNvPr>
            <p:cNvSpPr/>
            <p:nvPr/>
          </p:nvSpPr>
          <p:spPr>
            <a:xfrm>
              <a:off x="1645198" y="24243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51" y="0"/>
                    <a:pt x="0" y="251"/>
                    <a:pt x="0" y="602"/>
                  </a:cubicBezTo>
                  <a:cubicBezTo>
                    <a:pt x="0" y="928"/>
                    <a:pt x="251" y="1203"/>
                    <a:pt x="602" y="1203"/>
                  </a:cubicBezTo>
                  <a:cubicBezTo>
                    <a:pt x="928" y="1203"/>
                    <a:pt x="1203" y="928"/>
                    <a:pt x="1203" y="602"/>
                  </a:cubicBezTo>
                  <a:cubicBezTo>
                    <a:pt x="1203" y="251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3" name="Google Shape;1862;p40">
              <a:extLst>
                <a:ext uri="{FF2B5EF4-FFF2-40B4-BE49-F238E27FC236}">
                  <a16:creationId xmlns:a16="http://schemas.microsoft.com/office/drawing/2014/main" id="{5B7655D8-1261-DBE9-1C01-13300A9B196C}"/>
                </a:ext>
              </a:extLst>
            </p:cNvPr>
            <p:cNvSpPr/>
            <p:nvPr/>
          </p:nvSpPr>
          <p:spPr>
            <a:xfrm>
              <a:off x="1481961" y="233381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77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77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4" name="Google Shape;1863;p40">
              <a:extLst>
                <a:ext uri="{FF2B5EF4-FFF2-40B4-BE49-F238E27FC236}">
                  <a16:creationId xmlns:a16="http://schemas.microsoft.com/office/drawing/2014/main" id="{20EAE40E-F408-C590-6615-440DAB0C2FEA}"/>
                </a:ext>
              </a:extLst>
            </p:cNvPr>
            <p:cNvSpPr/>
            <p:nvPr/>
          </p:nvSpPr>
          <p:spPr>
            <a:xfrm>
              <a:off x="1326357" y="24243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51"/>
                    <a:pt x="1" y="602"/>
                  </a:cubicBezTo>
                  <a:cubicBezTo>
                    <a:pt x="1" y="928"/>
                    <a:pt x="276" y="1203"/>
                    <a:pt x="602" y="1203"/>
                  </a:cubicBezTo>
                  <a:cubicBezTo>
                    <a:pt x="928" y="1203"/>
                    <a:pt x="1204" y="928"/>
                    <a:pt x="1204" y="602"/>
                  </a:cubicBezTo>
                  <a:cubicBezTo>
                    <a:pt x="1204" y="251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5" name="Google Shape;1864;p40">
              <a:extLst>
                <a:ext uri="{FF2B5EF4-FFF2-40B4-BE49-F238E27FC236}">
                  <a16:creationId xmlns:a16="http://schemas.microsoft.com/office/drawing/2014/main" id="{D50A5A8E-9D55-78D2-9BEE-01414A12D0B9}"/>
                </a:ext>
              </a:extLst>
            </p:cNvPr>
            <p:cNvSpPr/>
            <p:nvPr/>
          </p:nvSpPr>
          <p:spPr>
            <a:xfrm>
              <a:off x="2788711" y="240016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6" name="Google Shape;1865;p40">
              <a:extLst>
                <a:ext uri="{FF2B5EF4-FFF2-40B4-BE49-F238E27FC236}">
                  <a16:creationId xmlns:a16="http://schemas.microsoft.com/office/drawing/2014/main" id="{4DD2918E-8A41-178C-3421-1C5CC22BDB38}"/>
                </a:ext>
              </a:extLst>
            </p:cNvPr>
            <p:cNvSpPr/>
            <p:nvPr/>
          </p:nvSpPr>
          <p:spPr>
            <a:xfrm>
              <a:off x="1350578" y="1807760"/>
              <a:ext cx="1473070" cy="423414"/>
            </a:xfrm>
            <a:custGeom>
              <a:avLst/>
              <a:gdLst/>
              <a:ahLst/>
              <a:cxnLst/>
              <a:rect l="l" t="t" r="r" b="b"/>
              <a:pathLst>
                <a:path w="28949" h="8321" extrusionOk="0">
                  <a:moveTo>
                    <a:pt x="18096" y="0"/>
                  </a:moveTo>
                  <a:lnTo>
                    <a:pt x="13886" y="5113"/>
                  </a:lnTo>
                  <a:lnTo>
                    <a:pt x="10753" y="3133"/>
                  </a:lnTo>
                  <a:lnTo>
                    <a:pt x="6191" y="7644"/>
                  </a:lnTo>
                  <a:lnTo>
                    <a:pt x="2983" y="5890"/>
                  </a:lnTo>
                  <a:lnTo>
                    <a:pt x="1" y="7995"/>
                  </a:lnTo>
                  <a:lnTo>
                    <a:pt x="251" y="8321"/>
                  </a:lnTo>
                  <a:lnTo>
                    <a:pt x="3008" y="6366"/>
                  </a:lnTo>
                  <a:lnTo>
                    <a:pt x="6267" y="8146"/>
                  </a:lnTo>
                  <a:lnTo>
                    <a:pt x="10803" y="3659"/>
                  </a:lnTo>
                  <a:lnTo>
                    <a:pt x="13961" y="5664"/>
                  </a:lnTo>
                  <a:lnTo>
                    <a:pt x="18096" y="652"/>
                  </a:lnTo>
                  <a:lnTo>
                    <a:pt x="22081" y="5163"/>
                  </a:lnTo>
                  <a:lnTo>
                    <a:pt x="24838" y="3384"/>
                  </a:lnTo>
                  <a:lnTo>
                    <a:pt x="28648" y="7669"/>
                  </a:lnTo>
                  <a:lnTo>
                    <a:pt x="28948" y="7394"/>
                  </a:lnTo>
                  <a:lnTo>
                    <a:pt x="24913" y="2832"/>
                  </a:lnTo>
                  <a:lnTo>
                    <a:pt x="22156" y="4637"/>
                  </a:lnTo>
                  <a:lnTo>
                    <a:pt x="1809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7" name="Google Shape;1866;p40">
              <a:extLst>
                <a:ext uri="{FF2B5EF4-FFF2-40B4-BE49-F238E27FC236}">
                  <a16:creationId xmlns:a16="http://schemas.microsoft.com/office/drawing/2014/main" id="{95AA643E-593E-A004-42B6-E1AFBE84C963}"/>
                </a:ext>
              </a:extLst>
            </p:cNvPr>
            <p:cNvSpPr/>
            <p:nvPr/>
          </p:nvSpPr>
          <p:spPr>
            <a:xfrm>
              <a:off x="2446068" y="202580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77"/>
                    <a:pt x="1" y="602"/>
                  </a:cubicBezTo>
                  <a:cubicBezTo>
                    <a:pt x="1" y="953"/>
                    <a:pt x="251" y="1204"/>
                    <a:pt x="602" y="1204"/>
                  </a:cubicBezTo>
                  <a:cubicBezTo>
                    <a:pt x="928" y="1204"/>
                    <a:pt x="1204" y="953"/>
                    <a:pt x="1204" y="602"/>
                  </a:cubicBezTo>
                  <a:cubicBezTo>
                    <a:pt x="1204" y="277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8" name="Google Shape;1867;p40">
              <a:extLst>
                <a:ext uri="{FF2B5EF4-FFF2-40B4-BE49-F238E27FC236}">
                  <a16:creationId xmlns:a16="http://schemas.microsoft.com/office/drawing/2014/main" id="{4BDB852F-8E51-3282-95E7-2652DD881920}"/>
                </a:ext>
              </a:extLst>
            </p:cNvPr>
            <p:cNvSpPr/>
            <p:nvPr/>
          </p:nvSpPr>
          <p:spPr>
            <a:xfrm>
              <a:off x="2583811" y="19301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9" name="Google Shape;1868;p40">
              <a:extLst>
                <a:ext uri="{FF2B5EF4-FFF2-40B4-BE49-F238E27FC236}">
                  <a16:creationId xmlns:a16="http://schemas.microsoft.com/office/drawing/2014/main" id="{5DEEC4F2-8B58-B870-BBD1-092CA20B41DB}"/>
                </a:ext>
              </a:extLst>
            </p:cNvPr>
            <p:cNvSpPr/>
            <p:nvPr/>
          </p:nvSpPr>
          <p:spPr>
            <a:xfrm>
              <a:off x="2240749" y="1793716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8"/>
                    <a:pt x="276" y="1203"/>
                    <a:pt x="602" y="1203"/>
                  </a:cubicBezTo>
                  <a:cubicBezTo>
                    <a:pt x="928" y="1203"/>
                    <a:pt x="1204" y="928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0" name="Google Shape;1869;p40">
              <a:extLst>
                <a:ext uri="{FF2B5EF4-FFF2-40B4-BE49-F238E27FC236}">
                  <a16:creationId xmlns:a16="http://schemas.microsoft.com/office/drawing/2014/main" id="{298A69A8-2B67-3A7A-4129-A601687B2326}"/>
                </a:ext>
              </a:extLst>
            </p:cNvPr>
            <p:cNvSpPr/>
            <p:nvPr/>
          </p:nvSpPr>
          <p:spPr>
            <a:xfrm>
              <a:off x="2036703" y="2043660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51" y="1"/>
                    <a:pt x="1" y="251"/>
                    <a:pt x="1" y="602"/>
                  </a:cubicBezTo>
                  <a:cubicBezTo>
                    <a:pt x="1" y="928"/>
                    <a:pt x="251" y="1204"/>
                    <a:pt x="602" y="1204"/>
                  </a:cubicBezTo>
                  <a:cubicBezTo>
                    <a:pt x="928" y="1204"/>
                    <a:pt x="1204" y="928"/>
                    <a:pt x="1204" y="602"/>
                  </a:cubicBezTo>
                  <a:cubicBezTo>
                    <a:pt x="1204" y="251"/>
                    <a:pt x="928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1" name="Google Shape;1870;p40">
              <a:extLst>
                <a:ext uri="{FF2B5EF4-FFF2-40B4-BE49-F238E27FC236}">
                  <a16:creationId xmlns:a16="http://schemas.microsoft.com/office/drawing/2014/main" id="{79376516-D90F-011E-7B54-D446411B0109}"/>
                </a:ext>
              </a:extLst>
            </p:cNvPr>
            <p:cNvSpPr/>
            <p:nvPr/>
          </p:nvSpPr>
          <p:spPr>
            <a:xfrm>
              <a:off x="1870922" y="1960769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51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51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2" name="Google Shape;1871;p40">
              <a:extLst>
                <a:ext uri="{FF2B5EF4-FFF2-40B4-BE49-F238E27FC236}">
                  <a16:creationId xmlns:a16="http://schemas.microsoft.com/office/drawing/2014/main" id="{51645D26-EA47-9C0E-2085-73F4AC5C6023}"/>
                </a:ext>
              </a:extLst>
            </p:cNvPr>
            <p:cNvSpPr/>
            <p:nvPr/>
          </p:nvSpPr>
          <p:spPr>
            <a:xfrm>
              <a:off x="1645198" y="2177588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51" y="0"/>
                    <a:pt x="0" y="251"/>
                    <a:pt x="0" y="602"/>
                  </a:cubicBezTo>
                  <a:cubicBezTo>
                    <a:pt x="0" y="928"/>
                    <a:pt x="251" y="1203"/>
                    <a:pt x="602" y="1203"/>
                  </a:cubicBezTo>
                  <a:cubicBezTo>
                    <a:pt x="928" y="1203"/>
                    <a:pt x="1203" y="928"/>
                    <a:pt x="1203" y="602"/>
                  </a:cubicBezTo>
                  <a:cubicBezTo>
                    <a:pt x="1203" y="251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3" name="Google Shape;1872;p40">
              <a:extLst>
                <a:ext uri="{FF2B5EF4-FFF2-40B4-BE49-F238E27FC236}">
                  <a16:creationId xmlns:a16="http://schemas.microsoft.com/office/drawing/2014/main" id="{BB10917E-6AF8-C269-2387-A8F4AB1361CA}"/>
                </a:ext>
              </a:extLst>
            </p:cNvPr>
            <p:cNvSpPr/>
            <p:nvPr/>
          </p:nvSpPr>
          <p:spPr>
            <a:xfrm>
              <a:off x="1481961" y="208701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1"/>
                  </a:moveTo>
                  <a:cubicBezTo>
                    <a:pt x="276" y="1"/>
                    <a:pt x="0" y="277"/>
                    <a:pt x="0" y="602"/>
                  </a:cubicBezTo>
                  <a:cubicBezTo>
                    <a:pt x="0" y="928"/>
                    <a:pt x="276" y="1204"/>
                    <a:pt x="602" y="1204"/>
                  </a:cubicBezTo>
                  <a:cubicBezTo>
                    <a:pt x="953" y="1204"/>
                    <a:pt x="1203" y="928"/>
                    <a:pt x="1203" y="602"/>
                  </a:cubicBezTo>
                  <a:cubicBezTo>
                    <a:pt x="1203" y="277"/>
                    <a:pt x="953" y="1"/>
                    <a:pt x="6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4" name="Google Shape;1873;p40">
              <a:extLst>
                <a:ext uri="{FF2B5EF4-FFF2-40B4-BE49-F238E27FC236}">
                  <a16:creationId xmlns:a16="http://schemas.microsoft.com/office/drawing/2014/main" id="{4F82929B-49B4-E8BF-CDB1-5AB9B31BF676}"/>
                </a:ext>
              </a:extLst>
            </p:cNvPr>
            <p:cNvSpPr/>
            <p:nvPr/>
          </p:nvSpPr>
          <p:spPr>
            <a:xfrm>
              <a:off x="2788711" y="2153363"/>
              <a:ext cx="61266" cy="61266"/>
            </a:xfrm>
            <a:custGeom>
              <a:avLst/>
              <a:gdLst/>
              <a:ahLst/>
              <a:cxnLst/>
              <a:rect l="l" t="t" r="r" b="b"/>
              <a:pathLst>
                <a:path w="1204" h="1204" extrusionOk="0">
                  <a:moveTo>
                    <a:pt x="602" y="0"/>
                  </a:moveTo>
                  <a:cubicBezTo>
                    <a:pt x="276" y="0"/>
                    <a:pt x="1" y="276"/>
                    <a:pt x="1" y="602"/>
                  </a:cubicBezTo>
                  <a:cubicBezTo>
                    <a:pt x="1" y="927"/>
                    <a:pt x="276" y="1203"/>
                    <a:pt x="602" y="1203"/>
                  </a:cubicBezTo>
                  <a:cubicBezTo>
                    <a:pt x="928" y="1203"/>
                    <a:pt x="1204" y="927"/>
                    <a:pt x="1204" y="602"/>
                  </a:cubicBezTo>
                  <a:cubicBezTo>
                    <a:pt x="1204" y="276"/>
                    <a:pt x="928" y="0"/>
                    <a:pt x="6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5" name="Google Shape;1874;p40">
              <a:extLst>
                <a:ext uri="{FF2B5EF4-FFF2-40B4-BE49-F238E27FC236}">
                  <a16:creationId xmlns:a16="http://schemas.microsoft.com/office/drawing/2014/main" id="{8F0F5947-CBBA-D8E6-8C5B-1C120C19AE80}"/>
                </a:ext>
              </a:extLst>
            </p:cNvPr>
            <p:cNvSpPr/>
            <p:nvPr/>
          </p:nvSpPr>
          <p:spPr>
            <a:xfrm>
              <a:off x="1215228" y="1869398"/>
              <a:ext cx="1878936" cy="793723"/>
            </a:xfrm>
            <a:custGeom>
              <a:avLst/>
              <a:gdLst/>
              <a:ahLst/>
              <a:cxnLst/>
              <a:rect l="l" t="t" r="r" b="b"/>
              <a:pathLst>
                <a:path w="26818" h="11330" extrusionOk="0">
                  <a:moveTo>
                    <a:pt x="1" y="1"/>
                  </a:moveTo>
                  <a:lnTo>
                    <a:pt x="1" y="11329"/>
                  </a:lnTo>
                  <a:lnTo>
                    <a:pt x="26818" y="11329"/>
                  </a:lnTo>
                  <a:lnTo>
                    <a:pt x="26818" y="10928"/>
                  </a:lnTo>
                  <a:lnTo>
                    <a:pt x="427" y="10928"/>
                  </a:lnTo>
                  <a:lnTo>
                    <a:pt x="4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B4F52DF4-F467-9DC5-94C3-FFAE9C3A459B}"/>
              </a:ext>
            </a:extLst>
          </p:cNvPr>
          <p:cNvSpPr/>
          <p:nvPr/>
        </p:nvSpPr>
        <p:spPr>
          <a:xfrm>
            <a:off x="720000" y="3740728"/>
            <a:ext cx="4751043" cy="71399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1200" dirty="0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A</a:t>
            </a:r>
            <a:r>
              <a:rPr lang="ro-RO" sz="1200" noProof="0" dirty="0" err="1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nalizează</a:t>
            </a:r>
            <a:r>
              <a:rPr lang="ro-RO" sz="1200" noProof="0" dirty="0">
                <a:solidFill>
                  <a:schemeClr val="dk1"/>
                </a:solidFill>
                <a:latin typeface="Titillium Web"/>
                <a:cs typeface="Arial"/>
                <a:sym typeface="Titillium Web"/>
              </a:rPr>
              <a:t> doar eșantionul de date disponibil, fără a face inferențe asupra întregii populații sau a altor momente în timp.</a:t>
            </a:r>
          </a:p>
        </p:txBody>
      </p:sp>
      <p:sp>
        <p:nvSpPr>
          <p:cNvPr id="37" name="Google Shape;3089;p72">
            <a:extLst>
              <a:ext uri="{FF2B5EF4-FFF2-40B4-BE49-F238E27FC236}">
                <a16:creationId xmlns:a16="http://schemas.microsoft.com/office/drawing/2014/main" id="{F0D28CE0-8717-3C9F-8DEA-F90E4D29978D}"/>
              </a:ext>
            </a:extLst>
          </p:cNvPr>
          <p:cNvSpPr/>
          <p:nvPr/>
        </p:nvSpPr>
        <p:spPr>
          <a:xfrm>
            <a:off x="396452" y="3894424"/>
            <a:ext cx="260580" cy="183012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</p:spTree>
    <p:extLst>
      <p:ext uri="{BB962C8B-B14F-4D97-AF65-F5344CB8AC3E}">
        <p14:creationId xmlns:p14="http://schemas.microsoft.com/office/powerpoint/2010/main" val="1141856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96A6DF6-E23C-5645-0005-67653C226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1034" y="1526412"/>
            <a:ext cx="1614616" cy="447600"/>
          </a:xfrm>
        </p:spPr>
        <p:txBody>
          <a:bodyPr/>
          <a:lstStyle/>
          <a:p>
            <a:pPr algn="ctr"/>
            <a:r>
              <a:rPr lang="en-MD" sz="1800" dirty="0"/>
              <a:t>Media (mean)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3D2B07A-02DF-9D12-B00E-4680D10AB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257" y="626465"/>
            <a:ext cx="7704000" cy="572700"/>
          </a:xfrm>
        </p:spPr>
        <p:txBody>
          <a:bodyPr/>
          <a:lstStyle/>
          <a:p>
            <a:r>
              <a:rPr lang="ro-RO" sz="2400" noProof="0" dirty="0"/>
              <a:t>Principalele tipuri de măsuri în statistica descriptivă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43AB828-9624-B74B-37A4-C78F4DF1210D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720000" y="1911787"/>
            <a:ext cx="2567105" cy="1008858"/>
          </a:xfrm>
        </p:spPr>
        <p:txBody>
          <a:bodyPr/>
          <a:lstStyle/>
          <a:p>
            <a:r>
              <a:rPr lang="ro-RO" sz="12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Suma tuturor valorilor împărțită la</a:t>
            </a:r>
          </a:p>
          <a:p>
            <a:r>
              <a:rPr lang="ro-RO" sz="12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numărul total de observații.</a:t>
            </a:r>
          </a:p>
          <a:p>
            <a:r>
              <a:rPr lang="ro-RO" sz="1200" b="1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Rol: </a:t>
            </a:r>
            <a:r>
              <a:rPr lang="ro-RO" sz="12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Arată valoarea medie a unui</a:t>
            </a:r>
          </a:p>
          <a:p>
            <a:r>
              <a:rPr lang="ro-RO" sz="12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de date.</a:t>
            </a:r>
          </a:p>
          <a:p>
            <a:endParaRPr lang="en-MD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E97253-5466-A55C-DB9C-15C905598951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>
            <a:off x="910929" y="1569612"/>
            <a:ext cx="399021" cy="361200"/>
          </a:xfrm>
        </p:spPr>
        <p:txBody>
          <a:bodyPr/>
          <a:lstStyle/>
          <a:p>
            <a:pPr algn="ctr"/>
            <a:r>
              <a:rPr lang="en-MD" sz="1800" dirty="0"/>
              <a:t>1</a:t>
            </a:r>
          </a:p>
        </p:txBody>
      </p:sp>
      <p:sp>
        <p:nvSpPr>
          <p:cNvPr id="15" name="Subtitle 1">
            <a:extLst>
              <a:ext uri="{FF2B5EF4-FFF2-40B4-BE49-F238E27FC236}">
                <a16:creationId xmlns:a16="http://schemas.microsoft.com/office/drawing/2014/main" id="{BEA90A64-52A6-26EC-E5A1-812734FECFB7}"/>
              </a:ext>
            </a:extLst>
          </p:cNvPr>
          <p:cNvSpPr txBox="1">
            <a:spLocks/>
          </p:cNvSpPr>
          <p:nvPr/>
        </p:nvSpPr>
        <p:spPr>
          <a:xfrm>
            <a:off x="3708138" y="1513594"/>
            <a:ext cx="2008841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800" dirty="0"/>
              <a:t>Mediana (median)</a:t>
            </a:r>
          </a:p>
        </p:txBody>
      </p:sp>
      <p:sp>
        <p:nvSpPr>
          <p:cNvPr id="17" name="Title 4">
            <a:extLst>
              <a:ext uri="{FF2B5EF4-FFF2-40B4-BE49-F238E27FC236}">
                <a16:creationId xmlns:a16="http://schemas.microsoft.com/office/drawing/2014/main" id="{14EA178B-5572-BC08-C35D-410707A51D9F}"/>
              </a:ext>
            </a:extLst>
          </p:cNvPr>
          <p:cNvSpPr txBox="1">
            <a:spLocks/>
          </p:cNvSpPr>
          <p:nvPr/>
        </p:nvSpPr>
        <p:spPr>
          <a:xfrm>
            <a:off x="3478034" y="1556794"/>
            <a:ext cx="399021" cy="36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en-MD" sz="1800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77F14B-F95E-2184-F0F9-52E5090F65E9}"/>
              </a:ext>
            </a:extLst>
          </p:cNvPr>
          <p:cNvSpPr txBox="1"/>
          <p:nvPr/>
        </p:nvSpPr>
        <p:spPr>
          <a:xfrm>
            <a:off x="3372636" y="1968044"/>
            <a:ext cx="22534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MD" sz="120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Valoarea care împarte setul de date ordonat în două părți egale.</a:t>
            </a:r>
          </a:p>
          <a:p>
            <a:pPr algn="ctr"/>
            <a:r>
              <a:rPr lang="en-MD" sz="1200" b="1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Rol: </a:t>
            </a:r>
            <a:r>
              <a:rPr lang="en-MD" sz="120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Este mai rezistentă la valori extreme decât media.</a:t>
            </a:r>
          </a:p>
        </p:txBody>
      </p:sp>
      <p:sp>
        <p:nvSpPr>
          <p:cNvPr id="20" name="Subtitle 1">
            <a:extLst>
              <a:ext uri="{FF2B5EF4-FFF2-40B4-BE49-F238E27FC236}">
                <a16:creationId xmlns:a16="http://schemas.microsoft.com/office/drawing/2014/main" id="{FC644668-2BD3-1D40-B761-2996F709789F}"/>
              </a:ext>
            </a:extLst>
          </p:cNvPr>
          <p:cNvSpPr txBox="1">
            <a:spLocks/>
          </p:cNvSpPr>
          <p:nvPr/>
        </p:nvSpPr>
        <p:spPr>
          <a:xfrm>
            <a:off x="6568670" y="1513594"/>
            <a:ext cx="1721389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800" dirty="0"/>
              <a:t>Modulul (Mode)</a:t>
            </a:r>
          </a:p>
        </p:txBody>
      </p:sp>
      <p:sp>
        <p:nvSpPr>
          <p:cNvPr id="21" name="Subtitle 3">
            <a:extLst>
              <a:ext uri="{FF2B5EF4-FFF2-40B4-BE49-F238E27FC236}">
                <a16:creationId xmlns:a16="http://schemas.microsoft.com/office/drawing/2014/main" id="{5AF70C08-4A31-F602-2968-CA60D64EA3E6}"/>
              </a:ext>
            </a:extLst>
          </p:cNvPr>
          <p:cNvSpPr txBox="1">
            <a:spLocks/>
          </p:cNvSpPr>
          <p:nvPr/>
        </p:nvSpPr>
        <p:spPr>
          <a:xfrm>
            <a:off x="5947082" y="1898969"/>
            <a:ext cx="2443775" cy="1008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algn="r"/>
            <a:r>
              <a:rPr lang="ro-RO" sz="1200" noProof="0" dirty="0">
                <a:latin typeface="Calibri" panose="020F0502020204030204" pitchFamily="34" charset="0"/>
                <a:cs typeface="Times New Roman" panose="02020603050405020304" pitchFamily="18" charset="0"/>
              </a:rPr>
              <a:t>Valoarea care apare cel mai frecvent într-un set de date.</a:t>
            </a:r>
          </a:p>
          <a:p>
            <a:pPr algn="r"/>
            <a:r>
              <a:rPr lang="ro-RO" sz="1200" b="1" noProof="0" dirty="0">
                <a:latin typeface="Calibri" panose="020F0502020204030204" pitchFamily="34" charset="0"/>
                <a:cs typeface="Times New Roman" panose="02020603050405020304" pitchFamily="18" charset="0"/>
              </a:rPr>
              <a:t>Rol: </a:t>
            </a:r>
            <a:r>
              <a:rPr lang="ro-RO" sz="1200" noProof="0" dirty="0">
                <a:latin typeface="Calibri" panose="020F0502020204030204" pitchFamily="34" charset="0"/>
                <a:cs typeface="Times New Roman" panose="02020603050405020304" pitchFamily="18" charset="0"/>
              </a:rPr>
              <a:t>Este util pentru datele categorice.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F0D02CE5-85A4-C35D-2497-E33DF2F80FCD}"/>
              </a:ext>
            </a:extLst>
          </p:cNvPr>
          <p:cNvSpPr txBox="1">
            <a:spLocks/>
          </p:cNvSpPr>
          <p:nvPr/>
        </p:nvSpPr>
        <p:spPr>
          <a:xfrm>
            <a:off x="6369160" y="1556794"/>
            <a:ext cx="399021" cy="36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en-MD" sz="1800" dirty="0"/>
              <a:t>3</a:t>
            </a:r>
          </a:p>
        </p:txBody>
      </p:sp>
      <p:grpSp>
        <p:nvGrpSpPr>
          <p:cNvPr id="33" name="Google Shape;6770;p77">
            <a:extLst>
              <a:ext uri="{FF2B5EF4-FFF2-40B4-BE49-F238E27FC236}">
                <a16:creationId xmlns:a16="http://schemas.microsoft.com/office/drawing/2014/main" id="{067C5043-B73A-B20A-E836-90503809DA30}"/>
              </a:ext>
            </a:extLst>
          </p:cNvPr>
          <p:cNvGrpSpPr/>
          <p:nvPr/>
        </p:nvGrpSpPr>
        <p:grpSpPr>
          <a:xfrm>
            <a:off x="910929" y="3306020"/>
            <a:ext cx="1992512" cy="1008857"/>
            <a:chOff x="5159450" y="1919950"/>
            <a:chExt cx="1541050" cy="862500"/>
          </a:xfrm>
        </p:grpSpPr>
        <p:cxnSp>
          <p:nvCxnSpPr>
            <p:cNvPr id="34" name="Google Shape;6771;p77">
              <a:extLst>
                <a:ext uri="{FF2B5EF4-FFF2-40B4-BE49-F238E27FC236}">
                  <a16:creationId xmlns:a16="http://schemas.microsoft.com/office/drawing/2014/main" id="{6732CA0A-D4D5-ED59-69E5-0F0FAFAAD610}"/>
                </a:ext>
              </a:extLst>
            </p:cNvPr>
            <p:cNvCxnSpPr/>
            <p:nvPr/>
          </p:nvCxnSpPr>
          <p:spPr>
            <a:xfrm>
              <a:off x="5159450" y="1919950"/>
              <a:ext cx="0" cy="862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Google Shape;6772;p77">
              <a:extLst>
                <a:ext uri="{FF2B5EF4-FFF2-40B4-BE49-F238E27FC236}">
                  <a16:creationId xmlns:a16="http://schemas.microsoft.com/office/drawing/2014/main" id="{CBDFDB35-C7B5-E759-EDBA-198AD49357E2}"/>
                </a:ext>
              </a:extLst>
            </p:cNvPr>
            <p:cNvCxnSpPr/>
            <p:nvPr/>
          </p:nvCxnSpPr>
          <p:spPr>
            <a:xfrm>
              <a:off x="5161200" y="2778975"/>
              <a:ext cx="153930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Google Shape;6752;p77">
            <a:extLst>
              <a:ext uri="{FF2B5EF4-FFF2-40B4-BE49-F238E27FC236}">
                <a16:creationId xmlns:a16="http://schemas.microsoft.com/office/drawing/2014/main" id="{168919AD-B082-921D-1620-50244D2D26EF}"/>
              </a:ext>
            </a:extLst>
          </p:cNvPr>
          <p:cNvGrpSpPr/>
          <p:nvPr/>
        </p:nvGrpSpPr>
        <p:grpSpPr>
          <a:xfrm>
            <a:off x="1025512" y="3364188"/>
            <a:ext cx="1765608" cy="942575"/>
            <a:chOff x="2658741" y="3899533"/>
            <a:chExt cx="1304609" cy="491894"/>
          </a:xfrm>
          <a:solidFill>
            <a:schemeClr val="tx1"/>
          </a:solidFill>
        </p:grpSpPr>
        <p:grpSp>
          <p:nvGrpSpPr>
            <p:cNvPr id="38" name="Google Shape;6753;p77">
              <a:extLst>
                <a:ext uri="{FF2B5EF4-FFF2-40B4-BE49-F238E27FC236}">
                  <a16:creationId xmlns:a16="http://schemas.microsoft.com/office/drawing/2014/main" id="{C30B036A-CB4D-FC8A-EE41-502C27B426A3}"/>
                </a:ext>
              </a:extLst>
            </p:cNvPr>
            <p:cNvGrpSpPr/>
            <p:nvPr/>
          </p:nvGrpSpPr>
          <p:grpSpPr>
            <a:xfrm>
              <a:off x="2658741" y="4097347"/>
              <a:ext cx="118572" cy="294074"/>
              <a:chOff x="3343310" y="4475555"/>
              <a:chExt cx="127717" cy="316753"/>
            </a:xfrm>
            <a:grpFill/>
          </p:grpSpPr>
          <p:sp>
            <p:nvSpPr>
              <p:cNvPr id="51" name="Google Shape;6754;p77">
                <a:extLst>
                  <a:ext uri="{FF2B5EF4-FFF2-40B4-BE49-F238E27FC236}">
                    <a16:creationId xmlns:a16="http://schemas.microsoft.com/office/drawing/2014/main" id="{755E1834-6CC7-4E40-2199-FE8B9E5A47FF}"/>
                  </a:ext>
                </a:extLst>
              </p:cNvPr>
              <p:cNvSpPr/>
              <p:nvPr/>
            </p:nvSpPr>
            <p:spPr>
              <a:xfrm>
                <a:off x="3343310" y="4535967"/>
                <a:ext cx="127717" cy="256341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2" name="Google Shape;6755;p77">
                <a:extLst>
                  <a:ext uri="{FF2B5EF4-FFF2-40B4-BE49-F238E27FC236}">
                    <a16:creationId xmlns:a16="http://schemas.microsoft.com/office/drawing/2014/main" id="{BC075B68-CC0F-0279-0CDF-280B23834BF5}"/>
                  </a:ext>
                </a:extLst>
              </p:cNvPr>
              <p:cNvSpPr/>
              <p:nvPr/>
            </p:nvSpPr>
            <p:spPr>
              <a:xfrm>
                <a:off x="3381341" y="4475555"/>
                <a:ext cx="52189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39" name="Google Shape;6756;p77">
              <a:extLst>
                <a:ext uri="{FF2B5EF4-FFF2-40B4-BE49-F238E27FC236}">
                  <a16:creationId xmlns:a16="http://schemas.microsoft.com/office/drawing/2014/main" id="{28D15798-D647-C003-33A1-370B902D1D77}"/>
                </a:ext>
              </a:extLst>
            </p:cNvPr>
            <p:cNvGrpSpPr/>
            <p:nvPr/>
          </p:nvGrpSpPr>
          <p:grpSpPr>
            <a:xfrm>
              <a:off x="3815519" y="3899533"/>
              <a:ext cx="147831" cy="490849"/>
              <a:chOff x="3527539" y="4262483"/>
              <a:chExt cx="159232" cy="528704"/>
            </a:xfrm>
            <a:grpFill/>
          </p:grpSpPr>
          <p:sp>
            <p:nvSpPr>
              <p:cNvPr id="49" name="Google Shape;6757;p77">
                <a:extLst>
                  <a:ext uri="{FF2B5EF4-FFF2-40B4-BE49-F238E27FC236}">
                    <a16:creationId xmlns:a16="http://schemas.microsoft.com/office/drawing/2014/main" id="{F252A658-AB36-DA41-2F65-ABD8D9C65C4D}"/>
                  </a:ext>
                </a:extLst>
              </p:cNvPr>
              <p:cNvSpPr/>
              <p:nvPr/>
            </p:nvSpPr>
            <p:spPr>
              <a:xfrm>
                <a:off x="3527539" y="4327939"/>
                <a:ext cx="159232" cy="46324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0" name="Google Shape;6758;p77">
                <a:extLst>
                  <a:ext uri="{FF2B5EF4-FFF2-40B4-BE49-F238E27FC236}">
                    <a16:creationId xmlns:a16="http://schemas.microsoft.com/office/drawing/2014/main" id="{A4AD817E-10C4-A4B8-CD61-133909F938A2}"/>
                  </a:ext>
                </a:extLst>
              </p:cNvPr>
              <p:cNvSpPr/>
              <p:nvPr/>
            </p:nvSpPr>
            <p:spPr>
              <a:xfrm>
                <a:off x="3581248" y="4262483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40" name="Google Shape;6759;p77">
              <a:extLst>
                <a:ext uri="{FF2B5EF4-FFF2-40B4-BE49-F238E27FC236}">
                  <a16:creationId xmlns:a16="http://schemas.microsoft.com/office/drawing/2014/main" id="{436E9C30-BBF7-CBEE-44B4-1BE95C802F96}"/>
                </a:ext>
              </a:extLst>
            </p:cNvPr>
            <p:cNvGrpSpPr/>
            <p:nvPr/>
          </p:nvGrpSpPr>
          <p:grpSpPr>
            <a:xfrm>
              <a:off x="3511696" y="3977022"/>
              <a:ext cx="147831" cy="413358"/>
              <a:chOff x="3527539" y="4345950"/>
              <a:chExt cx="159232" cy="445237"/>
            </a:xfrm>
            <a:grpFill/>
          </p:grpSpPr>
          <p:sp>
            <p:nvSpPr>
              <p:cNvPr id="47" name="Google Shape;6760;p77">
                <a:extLst>
                  <a:ext uri="{FF2B5EF4-FFF2-40B4-BE49-F238E27FC236}">
                    <a16:creationId xmlns:a16="http://schemas.microsoft.com/office/drawing/2014/main" id="{4A901186-AF0C-DDFC-DA0B-7B2F691A1393}"/>
                  </a:ext>
                </a:extLst>
              </p:cNvPr>
              <p:cNvSpPr/>
              <p:nvPr/>
            </p:nvSpPr>
            <p:spPr>
              <a:xfrm>
                <a:off x="3527539" y="4410049"/>
                <a:ext cx="159232" cy="38113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8" name="Google Shape;6761;p77">
                <a:extLst>
                  <a:ext uri="{FF2B5EF4-FFF2-40B4-BE49-F238E27FC236}">
                    <a16:creationId xmlns:a16="http://schemas.microsoft.com/office/drawing/2014/main" id="{2622B366-561D-5A38-43BB-EC9022CF3464}"/>
                  </a:ext>
                </a:extLst>
              </p:cNvPr>
              <p:cNvSpPr/>
              <p:nvPr/>
            </p:nvSpPr>
            <p:spPr>
              <a:xfrm>
                <a:off x="3581248" y="4345950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41" name="Google Shape;6762;p77">
              <a:extLst>
                <a:ext uri="{FF2B5EF4-FFF2-40B4-BE49-F238E27FC236}">
                  <a16:creationId xmlns:a16="http://schemas.microsoft.com/office/drawing/2014/main" id="{2D699833-3DE0-6F83-D1F1-BF3516ADBA50}"/>
                </a:ext>
              </a:extLst>
            </p:cNvPr>
            <p:cNvGrpSpPr/>
            <p:nvPr/>
          </p:nvGrpSpPr>
          <p:grpSpPr>
            <a:xfrm>
              <a:off x="3207874" y="4025076"/>
              <a:ext cx="147831" cy="365305"/>
              <a:chOff x="3527539" y="4397709"/>
              <a:chExt cx="159232" cy="393478"/>
            </a:xfrm>
            <a:grpFill/>
          </p:grpSpPr>
          <p:sp>
            <p:nvSpPr>
              <p:cNvPr id="45" name="Google Shape;6763;p77">
                <a:extLst>
                  <a:ext uri="{FF2B5EF4-FFF2-40B4-BE49-F238E27FC236}">
                    <a16:creationId xmlns:a16="http://schemas.microsoft.com/office/drawing/2014/main" id="{22606BF5-B5EC-C6B9-65AF-F0401E85F02F}"/>
                  </a:ext>
                </a:extLst>
              </p:cNvPr>
              <p:cNvSpPr/>
              <p:nvPr/>
            </p:nvSpPr>
            <p:spPr>
              <a:xfrm>
                <a:off x="3527539" y="4449470"/>
                <a:ext cx="159232" cy="341717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6" name="Google Shape;6764;p77">
                <a:extLst>
                  <a:ext uri="{FF2B5EF4-FFF2-40B4-BE49-F238E27FC236}">
                    <a16:creationId xmlns:a16="http://schemas.microsoft.com/office/drawing/2014/main" id="{85FFECBB-4EF1-BC1F-17C8-991B70918733}"/>
                  </a:ext>
                </a:extLst>
              </p:cNvPr>
              <p:cNvSpPr/>
              <p:nvPr/>
            </p:nvSpPr>
            <p:spPr>
              <a:xfrm>
                <a:off x="3581248" y="4397709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42" name="Google Shape;6765;p77">
              <a:extLst>
                <a:ext uri="{FF2B5EF4-FFF2-40B4-BE49-F238E27FC236}">
                  <a16:creationId xmlns:a16="http://schemas.microsoft.com/office/drawing/2014/main" id="{446A1101-9057-8077-4706-E36D28FD90BD}"/>
                </a:ext>
              </a:extLst>
            </p:cNvPr>
            <p:cNvGrpSpPr/>
            <p:nvPr/>
          </p:nvGrpSpPr>
          <p:grpSpPr>
            <a:xfrm>
              <a:off x="2933305" y="4073151"/>
              <a:ext cx="118572" cy="318276"/>
              <a:chOff x="3343310" y="4449487"/>
              <a:chExt cx="127717" cy="342821"/>
            </a:xfrm>
            <a:grpFill/>
          </p:grpSpPr>
          <p:sp>
            <p:nvSpPr>
              <p:cNvPr id="43" name="Google Shape;6766;p77">
                <a:extLst>
                  <a:ext uri="{FF2B5EF4-FFF2-40B4-BE49-F238E27FC236}">
                    <a16:creationId xmlns:a16="http://schemas.microsoft.com/office/drawing/2014/main" id="{9F4D6E0D-233E-6AEE-2BC1-A6AFC092C549}"/>
                  </a:ext>
                </a:extLst>
              </p:cNvPr>
              <p:cNvSpPr/>
              <p:nvPr/>
            </p:nvSpPr>
            <p:spPr>
              <a:xfrm>
                <a:off x="3343310" y="4501622"/>
                <a:ext cx="127717" cy="290686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44" name="Google Shape;6767;p77">
                <a:extLst>
                  <a:ext uri="{FF2B5EF4-FFF2-40B4-BE49-F238E27FC236}">
                    <a16:creationId xmlns:a16="http://schemas.microsoft.com/office/drawing/2014/main" id="{36433C76-09E9-AAF6-D71E-B523DFCF13A3}"/>
                  </a:ext>
                </a:extLst>
              </p:cNvPr>
              <p:cNvSpPr/>
              <p:nvPr/>
            </p:nvSpPr>
            <p:spPr>
              <a:xfrm>
                <a:off x="3381261" y="4449487"/>
                <a:ext cx="51814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688DB01-3430-0ECC-3532-36086C98DBD7}"/>
              </a:ext>
            </a:extLst>
          </p:cNvPr>
          <p:cNvCxnSpPr/>
          <p:nvPr/>
        </p:nvCxnSpPr>
        <p:spPr>
          <a:xfrm>
            <a:off x="910929" y="3604755"/>
            <a:ext cx="1992512" cy="0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55" name="Google Shape;6770;p77">
            <a:extLst>
              <a:ext uri="{FF2B5EF4-FFF2-40B4-BE49-F238E27FC236}">
                <a16:creationId xmlns:a16="http://schemas.microsoft.com/office/drawing/2014/main" id="{740FAD7C-9AD1-1290-BB13-21196345E9A3}"/>
              </a:ext>
            </a:extLst>
          </p:cNvPr>
          <p:cNvGrpSpPr/>
          <p:nvPr/>
        </p:nvGrpSpPr>
        <p:grpSpPr>
          <a:xfrm>
            <a:off x="3495421" y="3317192"/>
            <a:ext cx="1992512" cy="1008857"/>
            <a:chOff x="5159450" y="1919950"/>
            <a:chExt cx="1541050" cy="862500"/>
          </a:xfrm>
        </p:grpSpPr>
        <p:cxnSp>
          <p:nvCxnSpPr>
            <p:cNvPr id="56" name="Google Shape;6771;p77">
              <a:extLst>
                <a:ext uri="{FF2B5EF4-FFF2-40B4-BE49-F238E27FC236}">
                  <a16:creationId xmlns:a16="http://schemas.microsoft.com/office/drawing/2014/main" id="{4C3CFF48-4CE6-62C0-AF0E-20857D4CD57A}"/>
                </a:ext>
              </a:extLst>
            </p:cNvPr>
            <p:cNvCxnSpPr/>
            <p:nvPr/>
          </p:nvCxnSpPr>
          <p:spPr>
            <a:xfrm>
              <a:off x="5159450" y="1919950"/>
              <a:ext cx="0" cy="862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Google Shape;6772;p77">
              <a:extLst>
                <a:ext uri="{FF2B5EF4-FFF2-40B4-BE49-F238E27FC236}">
                  <a16:creationId xmlns:a16="http://schemas.microsoft.com/office/drawing/2014/main" id="{78D72DC5-493D-37CF-BA8B-66FF1B40C39B}"/>
                </a:ext>
              </a:extLst>
            </p:cNvPr>
            <p:cNvCxnSpPr/>
            <p:nvPr/>
          </p:nvCxnSpPr>
          <p:spPr>
            <a:xfrm>
              <a:off x="5161200" y="2778975"/>
              <a:ext cx="153930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" name="Google Shape;6752;p77">
            <a:extLst>
              <a:ext uri="{FF2B5EF4-FFF2-40B4-BE49-F238E27FC236}">
                <a16:creationId xmlns:a16="http://schemas.microsoft.com/office/drawing/2014/main" id="{FD2D8D28-0DDD-ED51-EA4B-712AE484BE27}"/>
              </a:ext>
            </a:extLst>
          </p:cNvPr>
          <p:cNvGrpSpPr/>
          <p:nvPr/>
        </p:nvGrpSpPr>
        <p:grpSpPr>
          <a:xfrm>
            <a:off x="3610004" y="3375360"/>
            <a:ext cx="1765608" cy="942575"/>
            <a:chOff x="2658741" y="3899533"/>
            <a:chExt cx="1304609" cy="491894"/>
          </a:xfrm>
          <a:solidFill>
            <a:schemeClr val="tx1"/>
          </a:solidFill>
        </p:grpSpPr>
        <p:grpSp>
          <p:nvGrpSpPr>
            <p:cNvPr id="59" name="Google Shape;6753;p77">
              <a:extLst>
                <a:ext uri="{FF2B5EF4-FFF2-40B4-BE49-F238E27FC236}">
                  <a16:creationId xmlns:a16="http://schemas.microsoft.com/office/drawing/2014/main" id="{DC5238C7-D948-CE90-76E4-B7C93AC2C699}"/>
                </a:ext>
              </a:extLst>
            </p:cNvPr>
            <p:cNvGrpSpPr/>
            <p:nvPr/>
          </p:nvGrpSpPr>
          <p:grpSpPr>
            <a:xfrm>
              <a:off x="2658741" y="4097347"/>
              <a:ext cx="118572" cy="294074"/>
              <a:chOff x="3343310" y="4475555"/>
              <a:chExt cx="127717" cy="316753"/>
            </a:xfrm>
            <a:grpFill/>
          </p:grpSpPr>
          <p:sp>
            <p:nvSpPr>
              <p:cNvPr id="72" name="Google Shape;6754;p77">
                <a:extLst>
                  <a:ext uri="{FF2B5EF4-FFF2-40B4-BE49-F238E27FC236}">
                    <a16:creationId xmlns:a16="http://schemas.microsoft.com/office/drawing/2014/main" id="{55698A74-1C5F-5D21-8313-7736D4531774}"/>
                  </a:ext>
                </a:extLst>
              </p:cNvPr>
              <p:cNvSpPr/>
              <p:nvPr/>
            </p:nvSpPr>
            <p:spPr>
              <a:xfrm>
                <a:off x="3343310" y="4535967"/>
                <a:ext cx="127717" cy="256341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73" name="Google Shape;6755;p77">
                <a:extLst>
                  <a:ext uri="{FF2B5EF4-FFF2-40B4-BE49-F238E27FC236}">
                    <a16:creationId xmlns:a16="http://schemas.microsoft.com/office/drawing/2014/main" id="{7A4F4AC9-B245-BCD9-74B7-AB688E1DE887}"/>
                  </a:ext>
                </a:extLst>
              </p:cNvPr>
              <p:cNvSpPr/>
              <p:nvPr/>
            </p:nvSpPr>
            <p:spPr>
              <a:xfrm>
                <a:off x="3381341" y="4475555"/>
                <a:ext cx="52189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60" name="Google Shape;6756;p77">
              <a:extLst>
                <a:ext uri="{FF2B5EF4-FFF2-40B4-BE49-F238E27FC236}">
                  <a16:creationId xmlns:a16="http://schemas.microsoft.com/office/drawing/2014/main" id="{54C5E745-5CF7-28EB-87B7-BFB684D6ECBC}"/>
                </a:ext>
              </a:extLst>
            </p:cNvPr>
            <p:cNvGrpSpPr/>
            <p:nvPr/>
          </p:nvGrpSpPr>
          <p:grpSpPr>
            <a:xfrm>
              <a:off x="3815519" y="3899533"/>
              <a:ext cx="147831" cy="490849"/>
              <a:chOff x="3527539" y="4262483"/>
              <a:chExt cx="159232" cy="528704"/>
            </a:xfrm>
            <a:grpFill/>
          </p:grpSpPr>
          <p:sp>
            <p:nvSpPr>
              <p:cNvPr id="70" name="Google Shape;6757;p77">
                <a:extLst>
                  <a:ext uri="{FF2B5EF4-FFF2-40B4-BE49-F238E27FC236}">
                    <a16:creationId xmlns:a16="http://schemas.microsoft.com/office/drawing/2014/main" id="{420FEC29-24A8-ADE2-976B-5F99A715DC55}"/>
                  </a:ext>
                </a:extLst>
              </p:cNvPr>
              <p:cNvSpPr/>
              <p:nvPr/>
            </p:nvSpPr>
            <p:spPr>
              <a:xfrm>
                <a:off x="3527539" y="4327939"/>
                <a:ext cx="159232" cy="46324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71" name="Google Shape;6758;p77">
                <a:extLst>
                  <a:ext uri="{FF2B5EF4-FFF2-40B4-BE49-F238E27FC236}">
                    <a16:creationId xmlns:a16="http://schemas.microsoft.com/office/drawing/2014/main" id="{E6EC91FD-B564-2CFF-A61E-AEB1291EE9C8}"/>
                  </a:ext>
                </a:extLst>
              </p:cNvPr>
              <p:cNvSpPr/>
              <p:nvPr/>
            </p:nvSpPr>
            <p:spPr>
              <a:xfrm>
                <a:off x="3581248" y="4262483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61" name="Google Shape;6759;p77">
              <a:extLst>
                <a:ext uri="{FF2B5EF4-FFF2-40B4-BE49-F238E27FC236}">
                  <a16:creationId xmlns:a16="http://schemas.microsoft.com/office/drawing/2014/main" id="{E9523D17-00AE-D24A-78E5-D7D9DB4531C0}"/>
                </a:ext>
              </a:extLst>
            </p:cNvPr>
            <p:cNvGrpSpPr/>
            <p:nvPr/>
          </p:nvGrpSpPr>
          <p:grpSpPr>
            <a:xfrm>
              <a:off x="3511696" y="3977022"/>
              <a:ext cx="147831" cy="413358"/>
              <a:chOff x="3527539" y="4345950"/>
              <a:chExt cx="159232" cy="445237"/>
            </a:xfrm>
            <a:grpFill/>
          </p:grpSpPr>
          <p:sp>
            <p:nvSpPr>
              <p:cNvPr id="68" name="Google Shape;6760;p77">
                <a:extLst>
                  <a:ext uri="{FF2B5EF4-FFF2-40B4-BE49-F238E27FC236}">
                    <a16:creationId xmlns:a16="http://schemas.microsoft.com/office/drawing/2014/main" id="{0A2DD41F-172C-8464-0FD1-D412C9D16EDD}"/>
                  </a:ext>
                </a:extLst>
              </p:cNvPr>
              <p:cNvSpPr/>
              <p:nvPr/>
            </p:nvSpPr>
            <p:spPr>
              <a:xfrm>
                <a:off x="3527539" y="4410049"/>
                <a:ext cx="159232" cy="38113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9" name="Google Shape;6761;p77">
                <a:extLst>
                  <a:ext uri="{FF2B5EF4-FFF2-40B4-BE49-F238E27FC236}">
                    <a16:creationId xmlns:a16="http://schemas.microsoft.com/office/drawing/2014/main" id="{6933B857-690A-CA41-1999-1D8E271F0AE1}"/>
                  </a:ext>
                </a:extLst>
              </p:cNvPr>
              <p:cNvSpPr/>
              <p:nvPr/>
            </p:nvSpPr>
            <p:spPr>
              <a:xfrm>
                <a:off x="3581248" y="4345950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62" name="Google Shape;6762;p77">
              <a:extLst>
                <a:ext uri="{FF2B5EF4-FFF2-40B4-BE49-F238E27FC236}">
                  <a16:creationId xmlns:a16="http://schemas.microsoft.com/office/drawing/2014/main" id="{26116BD2-EF8D-B27C-4AAD-AF1F72567E2B}"/>
                </a:ext>
              </a:extLst>
            </p:cNvPr>
            <p:cNvGrpSpPr/>
            <p:nvPr/>
          </p:nvGrpSpPr>
          <p:grpSpPr>
            <a:xfrm>
              <a:off x="3207874" y="4025076"/>
              <a:ext cx="147831" cy="365305"/>
              <a:chOff x="3527539" y="4397709"/>
              <a:chExt cx="159232" cy="393478"/>
            </a:xfrm>
            <a:grpFill/>
          </p:grpSpPr>
          <p:sp>
            <p:nvSpPr>
              <p:cNvPr id="66" name="Google Shape;6763;p77">
                <a:extLst>
                  <a:ext uri="{FF2B5EF4-FFF2-40B4-BE49-F238E27FC236}">
                    <a16:creationId xmlns:a16="http://schemas.microsoft.com/office/drawing/2014/main" id="{4D4E3524-852D-6D3A-9C44-4F15FF1C3AF2}"/>
                  </a:ext>
                </a:extLst>
              </p:cNvPr>
              <p:cNvSpPr/>
              <p:nvPr/>
            </p:nvSpPr>
            <p:spPr>
              <a:xfrm>
                <a:off x="3527539" y="4449470"/>
                <a:ext cx="159232" cy="341717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7" name="Google Shape;6764;p77">
                <a:extLst>
                  <a:ext uri="{FF2B5EF4-FFF2-40B4-BE49-F238E27FC236}">
                    <a16:creationId xmlns:a16="http://schemas.microsoft.com/office/drawing/2014/main" id="{DAC4883F-8539-17A7-C1AC-D4B5ECCF6C28}"/>
                  </a:ext>
                </a:extLst>
              </p:cNvPr>
              <p:cNvSpPr/>
              <p:nvPr/>
            </p:nvSpPr>
            <p:spPr>
              <a:xfrm>
                <a:off x="3581248" y="4397709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63" name="Google Shape;6765;p77">
              <a:extLst>
                <a:ext uri="{FF2B5EF4-FFF2-40B4-BE49-F238E27FC236}">
                  <a16:creationId xmlns:a16="http://schemas.microsoft.com/office/drawing/2014/main" id="{78C778D3-28F5-12B1-BF96-0589918EB46F}"/>
                </a:ext>
              </a:extLst>
            </p:cNvPr>
            <p:cNvGrpSpPr/>
            <p:nvPr/>
          </p:nvGrpSpPr>
          <p:grpSpPr>
            <a:xfrm>
              <a:off x="2933305" y="4073151"/>
              <a:ext cx="118572" cy="318276"/>
              <a:chOff x="3343310" y="4449487"/>
              <a:chExt cx="127717" cy="342821"/>
            </a:xfrm>
            <a:grpFill/>
          </p:grpSpPr>
          <p:sp>
            <p:nvSpPr>
              <p:cNvPr id="64" name="Google Shape;6766;p77">
                <a:extLst>
                  <a:ext uri="{FF2B5EF4-FFF2-40B4-BE49-F238E27FC236}">
                    <a16:creationId xmlns:a16="http://schemas.microsoft.com/office/drawing/2014/main" id="{DBA0FC30-20F7-1DF1-F965-5B27239CCAD5}"/>
                  </a:ext>
                </a:extLst>
              </p:cNvPr>
              <p:cNvSpPr/>
              <p:nvPr/>
            </p:nvSpPr>
            <p:spPr>
              <a:xfrm>
                <a:off x="3343310" y="4501622"/>
                <a:ext cx="127717" cy="290686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65" name="Google Shape;6767;p77">
                <a:extLst>
                  <a:ext uri="{FF2B5EF4-FFF2-40B4-BE49-F238E27FC236}">
                    <a16:creationId xmlns:a16="http://schemas.microsoft.com/office/drawing/2014/main" id="{2A0391C0-ECEB-FE56-4722-566D93F5515D}"/>
                  </a:ext>
                </a:extLst>
              </p:cNvPr>
              <p:cNvSpPr/>
              <p:nvPr/>
            </p:nvSpPr>
            <p:spPr>
              <a:xfrm>
                <a:off x="3381261" y="4449487"/>
                <a:ext cx="51814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9F811019-7D70-02D3-B747-278E8D514A29}"/>
              </a:ext>
            </a:extLst>
          </p:cNvPr>
          <p:cNvCxnSpPr/>
          <p:nvPr/>
        </p:nvCxnSpPr>
        <p:spPr>
          <a:xfrm>
            <a:off x="3495421" y="3615927"/>
            <a:ext cx="1992512" cy="0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75" name="Google Shape;3089;p72">
            <a:extLst>
              <a:ext uri="{FF2B5EF4-FFF2-40B4-BE49-F238E27FC236}">
                <a16:creationId xmlns:a16="http://schemas.microsoft.com/office/drawing/2014/main" id="{86A6CCE2-5695-90F2-39A5-473A954F2911}"/>
              </a:ext>
            </a:extLst>
          </p:cNvPr>
          <p:cNvSpPr/>
          <p:nvPr/>
        </p:nvSpPr>
        <p:spPr>
          <a:xfrm rot="5400000">
            <a:off x="4365728" y="3411836"/>
            <a:ext cx="174970" cy="124051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grpSp>
        <p:nvGrpSpPr>
          <p:cNvPr id="76" name="Google Shape;6770;p77">
            <a:extLst>
              <a:ext uri="{FF2B5EF4-FFF2-40B4-BE49-F238E27FC236}">
                <a16:creationId xmlns:a16="http://schemas.microsoft.com/office/drawing/2014/main" id="{21D5CDDB-1454-D70F-078D-C331BF66DCFB}"/>
              </a:ext>
            </a:extLst>
          </p:cNvPr>
          <p:cNvGrpSpPr/>
          <p:nvPr/>
        </p:nvGrpSpPr>
        <p:grpSpPr>
          <a:xfrm>
            <a:off x="6409096" y="3301955"/>
            <a:ext cx="1992512" cy="1008857"/>
            <a:chOff x="5159450" y="1919950"/>
            <a:chExt cx="1541050" cy="862500"/>
          </a:xfrm>
        </p:grpSpPr>
        <p:cxnSp>
          <p:nvCxnSpPr>
            <p:cNvPr id="77" name="Google Shape;6771;p77">
              <a:extLst>
                <a:ext uri="{FF2B5EF4-FFF2-40B4-BE49-F238E27FC236}">
                  <a16:creationId xmlns:a16="http://schemas.microsoft.com/office/drawing/2014/main" id="{A3D8301A-5617-2683-ADDA-03053025202D}"/>
                </a:ext>
              </a:extLst>
            </p:cNvPr>
            <p:cNvCxnSpPr/>
            <p:nvPr/>
          </p:nvCxnSpPr>
          <p:spPr>
            <a:xfrm>
              <a:off x="5159450" y="1919950"/>
              <a:ext cx="0" cy="862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Google Shape;6772;p77">
              <a:extLst>
                <a:ext uri="{FF2B5EF4-FFF2-40B4-BE49-F238E27FC236}">
                  <a16:creationId xmlns:a16="http://schemas.microsoft.com/office/drawing/2014/main" id="{1F05027E-7CB6-88F4-AB87-4467C5A39E31}"/>
                </a:ext>
              </a:extLst>
            </p:cNvPr>
            <p:cNvCxnSpPr/>
            <p:nvPr/>
          </p:nvCxnSpPr>
          <p:spPr>
            <a:xfrm>
              <a:off x="5161200" y="2778975"/>
              <a:ext cx="153930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" name="Google Shape;6752;p77">
            <a:extLst>
              <a:ext uri="{FF2B5EF4-FFF2-40B4-BE49-F238E27FC236}">
                <a16:creationId xmlns:a16="http://schemas.microsoft.com/office/drawing/2014/main" id="{68A4B2AF-63B7-685F-4151-A24759B30478}"/>
              </a:ext>
            </a:extLst>
          </p:cNvPr>
          <p:cNvGrpSpPr/>
          <p:nvPr/>
        </p:nvGrpSpPr>
        <p:grpSpPr>
          <a:xfrm>
            <a:off x="6523679" y="3360120"/>
            <a:ext cx="1765608" cy="942565"/>
            <a:chOff x="2658741" y="3899533"/>
            <a:chExt cx="1304609" cy="491889"/>
          </a:xfrm>
          <a:solidFill>
            <a:schemeClr val="tx1"/>
          </a:solidFill>
        </p:grpSpPr>
        <p:grpSp>
          <p:nvGrpSpPr>
            <p:cNvPr id="80" name="Google Shape;6753;p77">
              <a:extLst>
                <a:ext uri="{FF2B5EF4-FFF2-40B4-BE49-F238E27FC236}">
                  <a16:creationId xmlns:a16="http://schemas.microsoft.com/office/drawing/2014/main" id="{92612314-19B9-52FE-D5D5-B426CD3B51C6}"/>
                </a:ext>
              </a:extLst>
            </p:cNvPr>
            <p:cNvGrpSpPr/>
            <p:nvPr/>
          </p:nvGrpSpPr>
          <p:grpSpPr>
            <a:xfrm>
              <a:off x="2658741" y="4097347"/>
              <a:ext cx="118572" cy="294074"/>
              <a:chOff x="3343310" y="4475555"/>
              <a:chExt cx="127717" cy="316753"/>
            </a:xfrm>
            <a:grpFill/>
          </p:grpSpPr>
          <p:sp>
            <p:nvSpPr>
              <p:cNvPr id="93" name="Google Shape;6754;p77">
                <a:extLst>
                  <a:ext uri="{FF2B5EF4-FFF2-40B4-BE49-F238E27FC236}">
                    <a16:creationId xmlns:a16="http://schemas.microsoft.com/office/drawing/2014/main" id="{CFF11E0E-86B1-2882-48C2-83AD01B14AF7}"/>
                  </a:ext>
                </a:extLst>
              </p:cNvPr>
              <p:cNvSpPr/>
              <p:nvPr/>
            </p:nvSpPr>
            <p:spPr>
              <a:xfrm>
                <a:off x="3343310" y="4535967"/>
                <a:ext cx="127717" cy="256341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94" name="Google Shape;6755;p77">
                <a:extLst>
                  <a:ext uri="{FF2B5EF4-FFF2-40B4-BE49-F238E27FC236}">
                    <a16:creationId xmlns:a16="http://schemas.microsoft.com/office/drawing/2014/main" id="{15738F07-1B0F-2F2B-CF16-38C09F69DD52}"/>
                  </a:ext>
                </a:extLst>
              </p:cNvPr>
              <p:cNvSpPr/>
              <p:nvPr/>
            </p:nvSpPr>
            <p:spPr>
              <a:xfrm>
                <a:off x="3381341" y="4475555"/>
                <a:ext cx="52189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81" name="Google Shape;6756;p77">
              <a:extLst>
                <a:ext uri="{FF2B5EF4-FFF2-40B4-BE49-F238E27FC236}">
                  <a16:creationId xmlns:a16="http://schemas.microsoft.com/office/drawing/2014/main" id="{3B736D3B-B369-F0DD-AA4A-751BE6B469B2}"/>
                </a:ext>
              </a:extLst>
            </p:cNvPr>
            <p:cNvGrpSpPr/>
            <p:nvPr/>
          </p:nvGrpSpPr>
          <p:grpSpPr>
            <a:xfrm>
              <a:off x="3815519" y="3899533"/>
              <a:ext cx="147831" cy="490849"/>
              <a:chOff x="3527539" y="4262483"/>
              <a:chExt cx="159232" cy="528704"/>
            </a:xfrm>
            <a:grpFill/>
          </p:grpSpPr>
          <p:sp>
            <p:nvSpPr>
              <p:cNvPr id="91" name="Google Shape;6757;p77">
                <a:extLst>
                  <a:ext uri="{FF2B5EF4-FFF2-40B4-BE49-F238E27FC236}">
                    <a16:creationId xmlns:a16="http://schemas.microsoft.com/office/drawing/2014/main" id="{0332D514-FCCD-9858-294E-C8D87ACCF541}"/>
                  </a:ext>
                </a:extLst>
              </p:cNvPr>
              <p:cNvSpPr/>
              <p:nvPr/>
            </p:nvSpPr>
            <p:spPr>
              <a:xfrm>
                <a:off x="3527539" y="4327939"/>
                <a:ext cx="159232" cy="46324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92" name="Google Shape;6758;p77">
                <a:extLst>
                  <a:ext uri="{FF2B5EF4-FFF2-40B4-BE49-F238E27FC236}">
                    <a16:creationId xmlns:a16="http://schemas.microsoft.com/office/drawing/2014/main" id="{3BE65445-278D-5180-30F5-9AC4F78E8659}"/>
                  </a:ext>
                </a:extLst>
              </p:cNvPr>
              <p:cNvSpPr/>
              <p:nvPr/>
            </p:nvSpPr>
            <p:spPr>
              <a:xfrm>
                <a:off x="3581248" y="4262483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82" name="Google Shape;6759;p77">
              <a:extLst>
                <a:ext uri="{FF2B5EF4-FFF2-40B4-BE49-F238E27FC236}">
                  <a16:creationId xmlns:a16="http://schemas.microsoft.com/office/drawing/2014/main" id="{1D6B902C-51FE-94E9-BB95-0FAEF43CD5DE}"/>
                </a:ext>
              </a:extLst>
            </p:cNvPr>
            <p:cNvGrpSpPr/>
            <p:nvPr/>
          </p:nvGrpSpPr>
          <p:grpSpPr>
            <a:xfrm>
              <a:off x="3511696" y="3977022"/>
              <a:ext cx="147831" cy="413358"/>
              <a:chOff x="3527539" y="4345950"/>
              <a:chExt cx="159232" cy="445237"/>
            </a:xfrm>
            <a:grpFill/>
          </p:grpSpPr>
          <p:sp>
            <p:nvSpPr>
              <p:cNvPr id="89" name="Google Shape;6760;p77">
                <a:extLst>
                  <a:ext uri="{FF2B5EF4-FFF2-40B4-BE49-F238E27FC236}">
                    <a16:creationId xmlns:a16="http://schemas.microsoft.com/office/drawing/2014/main" id="{CA596656-6E7F-B09F-DEEF-C6A2A6DB0423}"/>
                  </a:ext>
                </a:extLst>
              </p:cNvPr>
              <p:cNvSpPr/>
              <p:nvPr/>
            </p:nvSpPr>
            <p:spPr>
              <a:xfrm>
                <a:off x="3527539" y="4410049"/>
                <a:ext cx="159232" cy="38113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90" name="Google Shape;6761;p77">
                <a:extLst>
                  <a:ext uri="{FF2B5EF4-FFF2-40B4-BE49-F238E27FC236}">
                    <a16:creationId xmlns:a16="http://schemas.microsoft.com/office/drawing/2014/main" id="{34218E16-CFD6-5CE1-028A-B94D464F3F26}"/>
                  </a:ext>
                </a:extLst>
              </p:cNvPr>
              <p:cNvSpPr/>
              <p:nvPr/>
            </p:nvSpPr>
            <p:spPr>
              <a:xfrm>
                <a:off x="3581248" y="4345950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sp>
          <p:nvSpPr>
            <p:cNvPr id="88" name="Google Shape;6764;p77">
              <a:extLst>
                <a:ext uri="{FF2B5EF4-FFF2-40B4-BE49-F238E27FC236}">
                  <a16:creationId xmlns:a16="http://schemas.microsoft.com/office/drawing/2014/main" id="{64CDE9C1-69A8-53F8-7EF9-EAD542EA66DD}"/>
                </a:ext>
              </a:extLst>
            </p:cNvPr>
            <p:cNvSpPr/>
            <p:nvPr/>
          </p:nvSpPr>
          <p:spPr>
            <a:xfrm>
              <a:off x="3257738" y="4025076"/>
              <a:ext cx="48104" cy="48055"/>
            </a:xfrm>
            <a:custGeom>
              <a:avLst/>
              <a:gdLst/>
              <a:ahLst/>
              <a:cxnLst/>
              <a:rect l="l" t="t" r="r" b="b"/>
              <a:pathLst>
                <a:path w="31642" h="31610" extrusionOk="0">
                  <a:moveTo>
                    <a:pt x="15821" y="1"/>
                  </a:moveTo>
                  <a:cubicBezTo>
                    <a:pt x="7079" y="1"/>
                    <a:pt x="0" y="7079"/>
                    <a:pt x="0" y="15821"/>
                  </a:cubicBezTo>
                  <a:cubicBezTo>
                    <a:pt x="0" y="24531"/>
                    <a:pt x="7079" y="31609"/>
                    <a:pt x="15821" y="31609"/>
                  </a:cubicBezTo>
                  <a:cubicBezTo>
                    <a:pt x="24563" y="31609"/>
                    <a:pt x="31641" y="24531"/>
                    <a:pt x="31641" y="15821"/>
                  </a:cubicBezTo>
                  <a:cubicBezTo>
                    <a:pt x="31641" y="7079"/>
                    <a:pt x="24563" y="1"/>
                    <a:pt x="158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solidFill>
                <a:schemeClr val="accent3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grpSp>
          <p:nvGrpSpPr>
            <p:cNvPr id="84" name="Google Shape;6765;p77">
              <a:extLst>
                <a:ext uri="{FF2B5EF4-FFF2-40B4-BE49-F238E27FC236}">
                  <a16:creationId xmlns:a16="http://schemas.microsoft.com/office/drawing/2014/main" id="{7219CDEC-24D0-98EF-F6EE-B917B83A8DC2}"/>
                </a:ext>
              </a:extLst>
            </p:cNvPr>
            <p:cNvGrpSpPr/>
            <p:nvPr/>
          </p:nvGrpSpPr>
          <p:grpSpPr>
            <a:xfrm>
              <a:off x="2933305" y="4029829"/>
              <a:ext cx="118572" cy="361593"/>
              <a:chOff x="3343310" y="4402829"/>
              <a:chExt cx="127717" cy="389479"/>
            </a:xfrm>
            <a:grpFill/>
          </p:grpSpPr>
          <p:sp>
            <p:nvSpPr>
              <p:cNvPr id="85" name="Google Shape;6766;p77">
                <a:extLst>
                  <a:ext uri="{FF2B5EF4-FFF2-40B4-BE49-F238E27FC236}">
                    <a16:creationId xmlns:a16="http://schemas.microsoft.com/office/drawing/2014/main" id="{9E807259-281B-51DA-026B-273F1471CAC2}"/>
                  </a:ext>
                </a:extLst>
              </p:cNvPr>
              <p:cNvSpPr/>
              <p:nvPr/>
            </p:nvSpPr>
            <p:spPr>
              <a:xfrm>
                <a:off x="3343310" y="4460081"/>
                <a:ext cx="127717" cy="332227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86" name="Google Shape;6767;p77">
                <a:extLst>
                  <a:ext uri="{FF2B5EF4-FFF2-40B4-BE49-F238E27FC236}">
                    <a16:creationId xmlns:a16="http://schemas.microsoft.com/office/drawing/2014/main" id="{B9450B90-09D0-E1EC-AFD8-3DC59BB2D60F}"/>
                  </a:ext>
                </a:extLst>
              </p:cNvPr>
              <p:cNvSpPr/>
              <p:nvPr/>
            </p:nvSpPr>
            <p:spPr>
              <a:xfrm>
                <a:off x="3381260" y="4402829"/>
                <a:ext cx="51814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7313F889-F0CD-F082-FDC7-A9F8BDE0C1F4}"/>
              </a:ext>
            </a:extLst>
          </p:cNvPr>
          <p:cNvCxnSpPr/>
          <p:nvPr/>
        </p:nvCxnSpPr>
        <p:spPr>
          <a:xfrm>
            <a:off x="6409096" y="3600690"/>
            <a:ext cx="1992512" cy="0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6" name="Google Shape;3089;p72">
            <a:extLst>
              <a:ext uri="{FF2B5EF4-FFF2-40B4-BE49-F238E27FC236}">
                <a16:creationId xmlns:a16="http://schemas.microsoft.com/office/drawing/2014/main" id="{4EE70FFD-0F9E-90BB-0429-08F0ADD33436}"/>
              </a:ext>
            </a:extLst>
          </p:cNvPr>
          <p:cNvSpPr/>
          <p:nvPr/>
        </p:nvSpPr>
        <p:spPr>
          <a:xfrm rot="5400000">
            <a:off x="7279403" y="3396599"/>
            <a:ext cx="174970" cy="124051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sp>
        <p:nvSpPr>
          <p:cNvPr id="119" name="Google Shape;6766;p77">
            <a:extLst>
              <a:ext uri="{FF2B5EF4-FFF2-40B4-BE49-F238E27FC236}">
                <a16:creationId xmlns:a16="http://schemas.microsoft.com/office/drawing/2014/main" id="{3F4875AB-1A0F-A041-B231-743EB34E23F7}"/>
              </a:ext>
            </a:extLst>
          </p:cNvPr>
          <p:cNvSpPr/>
          <p:nvPr/>
        </p:nvSpPr>
        <p:spPr>
          <a:xfrm>
            <a:off x="7288871" y="3702517"/>
            <a:ext cx="160471" cy="591037"/>
          </a:xfrm>
          <a:custGeom>
            <a:avLst/>
            <a:gdLst/>
            <a:ahLst/>
            <a:cxnLst/>
            <a:rect l="l" t="t" r="r" b="b"/>
            <a:pathLst>
              <a:path w="77995" h="156544" extrusionOk="0">
                <a:moveTo>
                  <a:pt x="18496" y="1"/>
                </a:moveTo>
                <a:cubicBezTo>
                  <a:pt x="8514" y="1"/>
                  <a:pt x="359" y="8123"/>
                  <a:pt x="327" y="18105"/>
                </a:cubicBezTo>
                <a:lnTo>
                  <a:pt x="33" y="74537"/>
                </a:lnTo>
                <a:cubicBezTo>
                  <a:pt x="0" y="78778"/>
                  <a:pt x="3425" y="82235"/>
                  <a:pt x="7666" y="82268"/>
                </a:cubicBezTo>
                <a:lnTo>
                  <a:pt x="7731" y="82268"/>
                </a:lnTo>
                <a:cubicBezTo>
                  <a:pt x="11939" y="82268"/>
                  <a:pt x="15364" y="78843"/>
                  <a:pt x="15397" y="74635"/>
                </a:cubicBezTo>
                <a:lnTo>
                  <a:pt x="15691" y="18170"/>
                </a:lnTo>
                <a:cubicBezTo>
                  <a:pt x="15691" y="17341"/>
                  <a:pt x="16344" y="16668"/>
                  <a:pt x="17166" y="16668"/>
                </a:cubicBezTo>
                <a:cubicBezTo>
                  <a:pt x="17185" y="16668"/>
                  <a:pt x="17204" y="16669"/>
                  <a:pt x="17224" y="16669"/>
                </a:cubicBezTo>
                <a:cubicBezTo>
                  <a:pt x="18039" y="16669"/>
                  <a:pt x="18724" y="17355"/>
                  <a:pt x="18724" y="18170"/>
                </a:cubicBezTo>
                <a:lnTo>
                  <a:pt x="18724" y="147345"/>
                </a:lnTo>
                <a:cubicBezTo>
                  <a:pt x="18724" y="152433"/>
                  <a:pt x="22867" y="156543"/>
                  <a:pt x="27956" y="156543"/>
                </a:cubicBezTo>
                <a:cubicBezTo>
                  <a:pt x="33044" y="156543"/>
                  <a:pt x="37187" y="152433"/>
                  <a:pt x="37187" y="147345"/>
                </a:cubicBezTo>
                <a:lnTo>
                  <a:pt x="37187" y="73656"/>
                </a:lnTo>
                <a:lnTo>
                  <a:pt x="41167" y="73656"/>
                </a:lnTo>
                <a:lnTo>
                  <a:pt x="41167" y="147345"/>
                </a:lnTo>
                <a:cubicBezTo>
                  <a:pt x="41167" y="152433"/>
                  <a:pt x="45277" y="156543"/>
                  <a:pt x="50365" y="156543"/>
                </a:cubicBezTo>
                <a:cubicBezTo>
                  <a:pt x="55454" y="156543"/>
                  <a:pt x="59597" y="152433"/>
                  <a:pt x="59597" y="147345"/>
                </a:cubicBezTo>
                <a:cubicBezTo>
                  <a:pt x="59597" y="25477"/>
                  <a:pt x="59434" y="95153"/>
                  <a:pt x="59434" y="18300"/>
                </a:cubicBezTo>
                <a:cubicBezTo>
                  <a:pt x="59434" y="17420"/>
                  <a:pt x="60119" y="16702"/>
                  <a:pt x="60967" y="16669"/>
                </a:cubicBezTo>
                <a:cubicBezTo>
                  <a:pt x="60988" y="16669"/>
                  <a:pt x="61009" y="16668"/>
                  <a:pt x="61030" y="16668"/>
                </a:cubicBezTo>
                <a:cubicBezTo>
                  <a:pt x="61882" y="16668"/>
                  <a:pt x="62567" y="17310"/>
                  <a:pt x="62631" y="18170"/>
                </a:cubicBezTo>
                <a:lnTo>
                  <a:pt x="62598" y="74570"/>
                </a:lnTo>
                <a:cubicBezTo>
                  <a:pt x="62598" y="78810"/>
                  <a:pt x="66023" y="82268"/>
                  <a:pt x="70264" y="82268"/>
                </a:cubicBezTo>
                <a:cubicBezTo>
                  <a:pt x="74504" y="82268"/>
                  <a:pt x="77962" y="78843"/>
                  <a:pt x="77962" y="74602"/>
                </a:cubicBezTo>
                <a:lnTo>
                  <a:pt x="77994" y="18137"/>
                </a:lnTo>
                <a:cubicBezTo>
                  <a:pt x="77994" y="18137"/>
                  <a:pt x="77994" y="18105"/>
                  <a:pt x="77994" y="18105"/>
                </a:cubicBezTo>
                <a:cubicBezTo>
                  <a:pt x="77962" y="8123"/>
                  <a:pt x="69807" y="1"/>
                  <a:pt x="59825" y="1"/>
                </a:cubicBezTo>
                <a:close/>
              </a:path>
            </a:pathLst>
          </a:custGeom>
          <a:solidFill>
            <a:schemeClr val="accent3"/>
          </a:solidFill>
          <a:ln>
            <a:solidFill>
              <a:schemeClr val="accent3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sp>
        <p:nvSpPr>
          <p:cNvPr id="120" name="Google Shape;3089;p72">
            <a:extLst>
              <a:ext uri="{FF2B5EF4-FFF2-40B4-BE49-F238E27FC236}">
                <a16:creationId xmlns:a16="http://schemas.microsoft.com/office/drawing/2014/main" id="{64C726E6-743A-FBB0-101D-8CF8EEC61022}"/>
              </a:ext>
            </a:extLst>
          </p:cNvPr>
          <p:cNvSpPr/>
          <p:nvPr/>
        </p:nvSpPr>
        <p:spPr>
          <a:xfrm rot="5400000">
            <a:off x="6888011" y="3390692"/>
            <a:ext cx="174970" cy="124051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</p:spTree>
    <p:extLst>
      <p:ext uri="{BB962C8B-B14F-4D97-AF65-F5344CB8AC3E}">
        <p14:creationId xmlns:p14="http://schemas.microsoft.com/office/powerpoint/2010/main" val="174682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AC610E-5B04-78B6-56D5-5F442DB7C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54D823A-4CED-936A-A85F-5C32B669C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7907" y="1562674"/>
            <a:ext cx="1614616" cy="447600"/>
          </a:xfrm>
        </p:spPr>
        <p:txBody>
          <a:bodyPr/>
          <a:lstStyle/>
          <a:p>
            <a:pPr algn="ctr"/>
            <a:r>
              <a:rPr lang="en-MD" sz="1800" dirty="0"/>
              <a:t>Media (mean)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AD82DC-A314-C32C-6FB0-617924C65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257" y="735233"/>
            <a:ext cx="7704000" cy="598638"/>
          </a:xfrm>
        </p:spPr>
        <p:txBody>
          <a:bodyPr/>
          <a:lstStyle/>
          <a:p>
            <a:r>
              <a:rPr lang="ro-RO" sz="2400" noProof="0" dirty="0"/>
              <a:t>Implementarea în limbajul R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5A8EAD-08F6-458B-F90A-7E3A160261F4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>
            <a:off x="827802" y="1605874"/>
            <a:ext cx="399021" cy="361200"/>
          </a:xfrm>
        </p:spPr>
        <p:txBody>
          <a:bodyPr/>
          <a:lstStyle/>
          <a:p>
            <a:pPr algn="ctr"/>
            <a:r>
              <a:rPr lang="en-MD" sz="1800" dirty="0"/>
              <a:t>1</a:t>
            </a:r>
          </a:p>
        </p:txBody>
      </p:sp>
      <p:sp>
        <p:nvSpPr>
          <p:cNvPr id="15" name="Subtitle 1">
            <a:extLst>
              <a:ext uri="{FF2B5EF4-FFF2-40B4-BE49-F238E27FC236}">
                <a16:creationId xmlns:a16="http://schemas.microsoft.com/office/drawing/2014/main" id="{109140C6-5D68-D490-4B70-6881645B554E}"/>
              </a:ext>
            </a:extLst>
          </p:cNvPr>
          <p:cNvSpPr txBox="1">
            <a:spLocks/>
          </p:cNvSpPr>
          <p:nvPr/>
        </p:nvSpPr>
        <p:spPr>
          <a:xfrm>
            <a:off x="3625011" y="1549856"/>
            <a:ext cx="2008841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800" dirty="0"/>
              <a:t>Mediana (median)</a:t>
            </a:r>
          </a:p>
        </p:txBody>
      </p:sp>
      <p:sp>
        <p:nvSpPr>
          <p:cNvPr id="17" name="Title 4">
            <a:extLst>
              <a:ext uri="{FF2B5EF4-FFF2-40B4-BE49-F238E27FC236}">
                <a16:creationId xmlns:a16="http://schemas.microsoft.com/office/drawing/2014/main" id="{8D935A70-2A40-BC2F-8601-C94FD987E55F}"/>
              </a:ext>
            </a:extLst>
          </p:cNvPr>
          <p:cNvSpPr txBox="1">
            <a:spLocks/>
          </p:cNvSpPr>
          <p:nvPr/>
        </p:nvSpPr>
        <p:spPr>
          <a:xfrm>
            <a:off x="3394907" y="1593056"/>
            <a:ext cx="399021" cy="36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en-MD" sz="1800" dirty="0"/>
              <a:t>2</a:t>
            </a:r>
          </a:p>
        </p:txBody>
      </p:sp>
      <p:sp>
        <p:nvSpPr>
          <p:cNvPr id="20" name="Subtitle 1">
            <a:extLst>
              <a:ext uri="{FF2B5EF4-FFF2-40B4-BE49-F238E27FC236}">
                <a16:creationId xmlns:a16="http://schemas.microsoft.com/office/drawing/2014/main" id="{55E73184-501D-F201-DB0B-CE0E7FB8F861}"/>
              </a:ext>
            </a:extLst>
          </p:cNvPr>
          <p:cNvSpPr txBox="1">
            <a:spLocks/>
          </p:cNvSpPr>
          <p:nvPr/>
        </p:nvSpPr>
        <p:spPr>
          <a:xfrm>
            <a:off x="6485543" y="1549856"/>
            <a:ext cx="1858587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800" dirty="0"/>
              <a:t>Modulul (mode)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01CE4E5D-202E-11F0-E51F-ADFC0364086B}"/>
              </a:ext>
            </a:extLst>
          </p:cNvPr>
          <p:cNvSpPr txBox="1">
            <a:spLocks/>
          </p:cNvSpPr>
          <p:nvPr/>
        </p:nvSpPr>
        <p:spPr>
          <a:xfrm>
            <a:off x="6286033" y="1593056"/>
            <a:ext cx="399021" cy="36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en-MD" sz="1800" dirty="0"/>
              <a:t>3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E4D19D-FC40-3D93-FEEB-82D2D82F92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9638" b="31116"/>
          <a:stretch/>
        </p:blipFill>
        <p:spPr>
          <a:xfrm>
            <a:off x="576535" y="2160412"/>
            <a:ext cx="2375306" cy="447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B3224BF-3056-5D77-481A-15E3A6897C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35" y="3102680"/>
            <a:ext cx="1005254" cy="314142"/>
          </a:xfrm>
          <a:prstGeom prst="rect">
            <a:avLst/>
          </a:prstGeom>
        </p:spPr>
      </p:pic>
      <p:sp>
        <p:nvSpPr>
          <p:cNvPr id="10" name="Subtitle 1">
            <a:extLst>
              <a:ext uri="{FF2B5EF4-FFF2-40B4-BE49-F238E27FC236}">
                <a16:creationId xmlns:a16="http://schemas.microsoft.com/office/drawing/2014/main" id="{FF9B370A-DC27-9CE0-34B4-72533B781752}"/>
              </a:ext>
            </a:extLst>
          </p:cNvPr>
          <p:cNvSpPr txBox="1">
            <a:spLocks/>
          </p:cNvSpPr>
          <p:nvPr/>
        </p:nvSpPr>
        <p:spPr>
          <a:xfrm>
            <a:off x="357452" y="2788617"/>
            <a:ext cx="1614616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400" b="0" dirty="0"/>
              <a:t>Rezultat: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52E2075-DC62-0060-00DE-1B1406F874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6233" y="2122897"/>
            <a:ext cx="2375306" cy="534444"/>
          </a:xfrm>
          <a:prstGeom prst="rect">
            <a:avLst/>
          </a:prstGeom>
        </p:spPr>
      </p:pic>
      <p:sp>
        <p:nvSpPr>
          <p:cNvPr id="12" name="Subtitle 1">
            <a:extLst>
              <a:ext uri="{FF2B5EF4-FFF2-40B4-BE49-F238E27FC236}">
                <a16:creationId xmlns:a16="http://schemas.microsoft.com/office/drawing/2014/main" id="{FE975D0A-CC96-187F-57E8-8CE0F67A4413}"/>
              </a:ext>
            </a:extLst>
          </p:cNvPr>
          <p:cNvSpPr txBox="1">
            <a:spLocks/>
          </p:cNvSpPr>
          <p:nvPr/>
        </p:nvSpPr>
        <p:spPr>
          <a:xfrm>
            <a:off x="3184566" y="2788617"/>
            <a:ext cx="1614616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400" b="0" dirty="0"/>
              <a:t>Rezultat: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DCA8718-0C3C-9B03-8838-4C5DEEAD1A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1157" y="3131546"/>
            <a:ext cx="662616" cy="3215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26C01B0-2AA8-F946-A1D0-15B32F490F58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 l="1" r="4068"/>
          <a:stretch/>
        </p:blipFill>
        <p:spPr>
          <a:xfrm>
            <a:off x="6286033" y="2119249"/>
            <a:ext cx="2485203" cy="1084438"/>
          </a:xfrm>
          <a:prstGeom prst="rect">
            <a:avLst/>
          </a:prstGeom>
        </p:spPr>
      </p:pic>
      <p:sp>
        <p:nvSpPr>
          <p:cNvPr id="16" name="Subtitle 1">
            <a:extLst>
              <a:ext uri="{FF2B5EF4-FFF2-40B4-BE49-F238E27FC236}">
                <a16:creationId xmlns:a16="http://schemas.microsoft.com/office/drawing/2014/main" id="{13071A9D-7C53-BD93-EE01-5D7105CDE631}"/>
              </a:ext>
            </a:extLst>
          </p:cNvPr>
          <p:cNvSpPr txBox="1">
            <a:spLocks/>
          </p:cNvSpPr>
          <p:nvPr/>
        </p:nvSpPr>
        <p:spPr>
          <a:xfrm>
            <a:off x="6080166" y="3328498"/>
            <a:ext cx="1614616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400" b="0" dirty="0"/>
              <a:t>Rezultat: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C4CBA4E-B8D3-BBE5-86BC-6031015746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6033" y="3655090"/>
            <a:ext cx="1324109" cy="63263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EC693454-9B86-F481-0569-903D452EA7C4}"/>
              </a:ext>
            </a:extLst>
          </p:cNvPr>
          <p:cNvSpPr txBox="1"/>
          <p:nvPr/>
        </p:nvSpPr>
        <p:spPr>
          <a:xfrm>
            <a:off x="6209779" y="4287720"/>
            <a:ext cx="24852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  <a:sym typeface="Barlow Semi Condensed"/>
              </a:rPr>
              <a:t>Modulul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  <a:sym typeface="Barlow Semi Condensed"/>
              </a:rPr>
              <a:t> = 6 (</a:t>
            </a:r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  <a:sym typeface="Barlow Semi Condensed"/>
              </a:rPr>
              <a:t>apare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  <a:sym typeface="Barlow Semi Condensed"/>
              </a:rPr>
              <a:t> de 3 </a:t>
            </a:r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  <a:sym typeface="Barlow Semi Condensed"/>
              </a:rPr>
              <a:t>ori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  <a:sym typeface="Barlow Semi Condensed"/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6CC0034-ABE9-7021-0952-A6BA935C3504}"/>
              </a:ext>
            </a:extLst>
          </p:cNvPr>
          <p:cNvSpPr txBox="1"/>
          <p:nvPr/>
        </p:nvSpPr>
        <p:spPr>
          <a:xfrm>
            <a:off x="3331284" y="3453110"/>
            <a:ext cx="248520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</a:rPr>
              <a:t>Mediana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</a:rPr>
              <a:t> </a:t>
            </a:r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</a:rPr>
              <a:t>este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</a:rPr>
              <a:t> 7 (</a:t>
            </a:r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</a:rPr>
              <a:t>valoarea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</a:rPr>
              <a:t> </a:t>
            </a:r>
            <a:r>
              <a:rPr lang="en-GB" sz="1200" b="1" dirty="0" err="1">
                <a:solidFill>
                  <a:schemeClr val="dk1"/>
                </a:solidFill>
                <a:latin typeface="Barlow Semi Condensed"/>
                <a:cs typeface="Barlow Semi Condensed"/>
              </a:rPr>
              <a:t>centrală</a:t>
            </a:r>
            <a:r>
              <a:rPr lang="en-GB" sz="1200" b="1" dirty="0">
                <a:solidFill>
                  <a:schemeClr val="dk1"/>
                </a:solidFill>
                <a:latin typeface="Barlow Semi Condensed"/>
                <a:cs typeface="Barlow Semi Condensed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7260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50C405-778A-38A0-F1E7-9A1AAA6EA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94DF29F-E7AC-54B6-E2CB-461981FE5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5421" y="1968670"/>
            <a:ext cx="1956336" cy="447600"/>
          </a:xfrm>
        </p:spPr>
        <p:txBody>
          <a:bodyPr/>
          <a:lstStyle/>
          <a:p>
            <a:r>
              <a:rPr lang="ro-RO" sz="1800" noProof="0" dirty="0"/>
              <a:t>Dispersia</a:t>
            </a:r>
          </a:p>
          <a:p>
            <a:r>
              <a:rPr lang="ro-RO" sz="1800" noProof="0" dirty="0"/>
              <a:t>(</a:t>
            </a:r>
            <a:r>
              <a:rPr lang="ro-RO" sz="1800" noProof="0" dirty="0" err="1"/>
              <a:t>variance</a:t>
            </a:r>
            <a:r>
              <a:rPr lang="ro-RO" sz="1800" noProof="0" dirty="0"/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C90E2B-C93C-35BE-CA28-D6BBD2393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250" y="806465"/>
            <a:ext cx="7704000" cy="572700"/>
          </a:xfrm>
        </p:spPr>
        <p:txBody>
          <a:bodyPr/>
          <a:lstStyle/>
          <a:p>
            <a:r>
              <a:rPr lang="ro-RO" sz="2400" noProof="0" dirty="0"/>
              <a:t>Principalele tipuri de măsuri în statistica descriptivă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19FD99AE-CEB5-EC5E-325A-888AC9C49508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1843042" y="2481018"/>
            <a:ext cx="2527932" cy="1008858"/>
          </a:xfrm>
        </p:spPr>
        <p:txBody>
          <a:bodyPr/>
          <a:lstStyle/>
          <a:p>
            <a:r>
              <a:rPr lang="ro-RO" sz="1200" noProof="0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Măsoară cât de mult sunt</a:t>
            </a:r>
          </a:p>
          <a:p>
            <a:r>
              <a:rPr lang="ro-RO" sz="1200" noProof="0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împrăștiate valorile</a:t>
            </a:r>
          </a:p>
          <a:p>
            <a:r>
              <a:rPr lang="ro-RO" sz="1200" noProof="0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în jurul mediei.</a:t>
            </a:r>
          </a:p>
          <a:p>
            <a:endParaRPr lang="ro-RO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5F5D370-C591-0D95-89AD-D35A74A9649D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>
            <a:off x="2055213" y="1993119"/>
            <a:ext cx="399021" cy="361200"/>
          </a:xfrm>
        </p:spPr>
        <p:txBody>
          <a:bodyPr/>
          <a:lstStyle/>
          <a:p>
            <a:pPr algn="ctr"/>
            <a:r>
              <a:rPr lang="ro-RO" sz="1800" noProof="0" dirty="0"/>
              <a:t>4</a:t>
            </a:r>
          </a:p>
        </p:txBody>
      </p:sp>
      <p:sp>
        <p:nvSpPr>
          <p:cNvPr id="15" name="Subtitle 1">
            <a:extLst>
              <a:ext uri="{FF2B5EF4-FFF2-40B4-BE49-F238E27FC236}">
                <a16:creationId xmlns:a16="http://schemas.microsoft.com/office/drawing/2014/main" id="{2D9A421F-43C5-8459-7B26-7C9FAC04F773}"/>
              </a:ext>
            </a:extLst>
          </p:cNvPr>
          <p:cNvSpPr txBox="1">
            <a:spLocks/>
          </p:cNvSpPr>
          <p:nvPr/>
        </p:nvSpPr>
        <p:spPr>
          <a:xfrm>
            <a:off x="4720107" y="1968670"/>
            <a:ext cx="2338495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r"/>
            <a:r>
              <a:rPr lang="ro-RO" sz="1800" dirty="0"/>
              <a:t>Abaterea Standard</a:t>
            </a:r>
          </a:p>
          <a:p>
            <a:pPr algn="r"/>
            <a:r>
              <a:rPr lang="ro-RO" sz="1800" dirty="0"/>
              <a:t>(standard </a:t>
            </a:r>
            <a:r>
              <a:rPr lang="ro-RO" sz="1800" dirty="0" err="1"/>
              <a:t>deviation</a:t>
            </a:r>
            <a:r>
              <a:rPr lang="ro-RO" sz="1800" dirty="0"/>
              <a:t>)</a:t>
            </a:r>
          </a:p>
        </p:txBody>
      </p:sp>
      <p:sp>
        <p:nvSpPr>
          <p:cNvPr id="17" name="Title 4">
            <a:extLst>
              <a:ext uri="{FF2B5EF4-FFF2-40B4-BE49-F238E27FC236}">
                <a16:creationId xmlns:a16="http://schemas.microsoft.com/office/drawing/2014/main" id="{5FEB75DF-24A4-1670-950B-8322A1671EE4}"/>
              </a:ext>
            </a:extLst>
          </p:cNvPr>
          <p:cNvSpPr txBox="1">
            <a:spLocks/>
          </p:cNvSpPr>
          <p:nvPr/>
        </p:nvSpPr>
        <p:spPr>
          <a:xfrm>
            <a:off x="4511965" y="2009641"/>
            <a:ext cx="399021" cy="36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ro-RO" sz="1800" noProof="0" dirty="0"/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F2CE0B-C30C-44CE-7947-3440BED29C62}"/>
              </a:ext>
            </a:extLst>
          </p:cNvPr>
          <p:cNvSpPr txBox="1"/>
          <p:nvPr/>
        </p:nvSpPr>
        <p:spPr>
          <a:xfrm>
            <a:off x="4713250" y="2497540"/>
            <a:ext cx="233849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3825" indent="-123825" algn="r"/>
            <a:r>
              <a:rPr lang="en-MD" sz="120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Rădăcina pătrată a varianței.</a:t>
            </a:r>
          </a:p>
          <a:p>
            <a:pPr algn="r"/>
            <a:r>
              <a:rPr lang="en-MD" sz="1200" b="1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Rol: </a:t>
            </a:r>
            <a:r>
              <a:rPr lang="en-MD" sz="120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Arată cât de dispersate sunt valorile față de medie</a:t>
            </a:r>
            <a:r>
              <a:rPr lang="en-MD" sz="120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r"/>
            <a:endParaRPr lang="ro-RO" sz="1200" noProof="0" dirty="0">
              <a:solidFill>
                <a:schemeClr val="dk1"/>
              </a:solidFill>
              <a:latin typeface="Calibri" panose="020F0502020204030204" pitchFamily="34" charset="0"/>
              <a:cs typeface="Times New Roman" panose="02020603050405020304" pitchFamily="18" charset="0"/>
              <a:sym typeface="Titillium Web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8A34715-5B62-694A-D46F-F4E301684638}"/>
              </a:ext>
            </a:extLst>
          </p:cNvPr>
          <p:cNvSpPr/>
          <p:nvPr/>
        </p:nvSpPr>
        <p:spPr>
          <a:xfrm>
            <a:off x="4986853" y="3484389"/>
            <a:ext cx="1876393" cy="36110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D"/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CE7F2279-42A3-EE03-C605-56ACF9DD7780}"/>
              </a:ext>
            </a:extLst>
          </p:cNvPr>
          <p:cNvCxnSpPr>
            <a:cxnSpLocks/>
          </p:cNvCxnSpPr>
          <p:nvPr/>
        </p:nvCxnSpPr>
        <p:spPr>
          <a:xfrm>
            <a:off x="4990397" y="3669144"/>
            <a:ext cx="1879727" cy="6463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8" name="Google Shape;6770;p77">
            <a:extLst>
              <a:ext uri="{FF2B5EF4-FFF2-40B4-BE49-F238E27FC236}">
                <a16:creationId xmlns:a16="http://schemas.microsoft.com/office/drawing/2014/main" id="{7BF6FCAD-BC9B-FDDC-BA4C-2FDC9B1E0915}"/>
              </a:ext>
            </a:extLst>
          </p:cNvPr>
          <p:cNvGrpSpPr/>
          <p:nvPr/>
        </p:nvGrpSpPr>
        <p:grpSpPr>
          <a:xfrm>
            <a:off x="4962961" y="3231515"/>
            <a:ext cx="1993662" cy="997326"/>
            <a:chOff x="5159450" y="1637414"/>
            <a:chExt cx="2147417" cy="1145036"/>
          </a:xfrm>
        </p:grpSpPr>
        <p:cxnSp>
          <p:nvCxnSpPr>
            <p:cNvPr id="9" name="Google Shape;6771;p77">
              <a:extLst>
                <a:ext uri="{FF2B5EF4-FFF2-40B4-BE49-F238E27FC236}">
                  <a16:creationId xmlns:a16="http://schemas.microsoft.com/office/drawing/2014/main" id="{F7CACF9D-4D58-122A-FD33-B452DFFCBB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59450" y="1637414"/>
              <a:ext cx="1750" cy="1145036"/>
            </a:xfrm>
            <a:prstGeom prst="straightConnector1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6772;p77">
              <a:extLst>
                <a:ext uri="{FF2B5EF4-FFF2-40B4-BE49-F238E27FC236}">
                  <a16:creationId xmlns:a16="http://schemas.microsoft.com/office/drawing/2014/main" id="{601F8A95-793D-6FEF-D7A7-4D61E4516ACB}"/>
                </a:ext>
              </a:extLst>
            </p:cNvPr>
            <p:cNvCxnSpPr>
              <a:cxnSpLocks/>
            </p:cNvCxnSpPr>
            <p:nvPr/>
          </p:nvCxnSpPr>
          <p:spPr>
            <a:xfrm>
              <a:off x="5159450" y="2766572"/>
              <a:ext cx="2147417" cy="0"/>
            </a:xfrm>
            <a:prstGeom prst="straightConnector1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3" name="Google Shape;6752;p77">
            <a:extLst>
              <a:ext uri="{FF2B5EF4-FFF2-40B4-BE49-F238E27FC236}">
                <a16:creationId xmlns:a16="http://schemas.microsoft.com/office/drawing/2014/main" id="{F3F735EF-5585-51FC-FFCB-EFF0D3422907}"/>
              </a:ext>
            </a:extLst>
          </p:cNvPr>
          <p:cNvGrpSpPr/>
          <p:nvPr/>
        </p:nvGrpSpPr>
        <p:grpSpPr>
          <a:xfrm>
            <a:off x="5098978" y="3298825"/>
            <a:ext cx="1304609" cy="914713"/>
            <a:chOff x="2658741" y="4097347"/>
            <a:chExt cx="1304609" cy="294074"/>
          </a:xfrm>
          <a:solidFill>
            <a:schemeClr val="tx1"/>
          </a:solidFill>
        </p:grpSpPr>
        <p:grpSp>
          <p:nvGrpSpPr>
            <p:cNvPr id="14" name="Google Shape;6753;p77">
              <a:extLst>
                <a:ext uri="{FF2B5EF4-FFF2-40B4-BE49-F238E27FC236}">
                  <a16:creationId xmlns:a16="http://schemas.microsoft.com/office/drawing/2014/main" id="{95484931-2F1F-D261-79A2-4E9F12F1F935}"/>
                </a:ext>
              </a:extLst>
            </p:cNvPr>
            <p:cNvGrpSpPr/>
            <p:nvPr/>
          </p:nvGrpSpPr>
          <p:grpSpPr>
            <a:xfrm>
              <a:off x="2658741" y="4097347"/>
              <a:ext cx="118572" cy="294074"/>
              <a:chOff x="3343310" y="4475555"/>
              <a:chExt cx="127717" cy="316753"/>
            </a:xfrm>
            <a:grpFill/>
          </p:grpSpPr>
          <p:sp>
            <p:nvSpPr>
              <p:cNvPr id="36" name="Google Shape;6754;p77">
                <a:extLst>
                  <a:ext uri="{FF2B5EF4-FFF2-40B4-BE49-F238E27FC236}">
                    <a16:creationId xmlns:a16="http://schemas.microsoft.com/office/drawing/2014/main" id="{BC84707A-A523-2E7F-29EB-CD70E228F515}"/>
                  </a:ext>
                </a:extLst>
              </p:cNvPr>
              <p:cNvSpPr/>
              <p:nvPr/>
            </p:nvSpPr>
            <p:spPr>
              <a:xfrm>
                <a:off x="3343310" y="4535967"/>
                <a:ext cx="127717" cy="256341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53" name="Google Shape;6755;p77">
                <a:extLst>
                  <a:ext uri="{FF2B5EF4-FFF2-40B4-BE49-F238E27FC236}">
                    <a16:creationId xmlns:a16="http://schemas.microsoft.com/office/drawing/2014/main" id="{B7A5A313-14BE-4AD6-623A-12B9C88010B3}"/>
                  </a:ext>
                </a:extLst>
              </p:cNvPr>
              <p:cNvSpPr/>
              <p:nvPr/>
            </p:nvSpPr>
            <p:spPr>
              <a:xfrm>
                <a:off x="3381341" y="4475555"/>
                <a:ext cx="52189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6" name="Google Shape;6756;p77">
              <a:extLst>
                <a:ext uri="{FF2B5EF4-FFF2-40B4-BE49-F238E27FC236}">
                  <a16:creationId xmlns:a16="http://schemas.microsoft.com/office/drawing/2014/main" id="{6991CF5F-02A0-A356-F310-D2F80BBF844C}"/>
                </a:ext>
              </a:extLst>
            </p:cNvPr>
            <p:cNvGrpSpPr/>
            <p:nvPr/>
          </p:nvGrpSpPr>
          <p:grpSpPr>
            <a:xfrm>
              <a:off x="3815519" y="4201484"/>
              <a:ext cx="147831" cy="188895"/>
              <a:chOff x="3527539" y="4587724"/>
              <a:chExt cx="159232" cy="203463"/>
            </a:xfrm>
            <a:grpFill/>
          </p:grpSpPr>
          <p:sp>
            <p:nvSpPr>
              <p:cNvPr id="31" name="Google Shape;6757;p77">
                <a:extLst>
                  <a:ext uri="{FF2B5EF4-FFF2-40B4-BE49-F238E27FC236}">
                    <a16:creationId xmlns:a16="http://schemas.microsoft.com/office/drawing/2014/main" id="{AE4C31B7-7868-76AE-3C9C-C69C64EA4192}"/>
                  </a:ext>
                </a:extLst>
              </p:cNvPr>
              <p:cNvSpPr/>
              <p:nvPr/>
            </p:nvSpPr>
            <p:spPr>
              <a:xfrm>
                <a:off x="3527539" y="4611752"/>
                <a:ext cx="159232" cy="179435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32" name="Google Shape;6758;p77">
                <a:extLst>
                  <a:ext uri="{FF2B5EF4-FFF2-40B4-BE49-F238E27FC236}">
                    <a16:creationId xmlns:a16="http://schemas.microsoft.com/office/drawing/2014/main" id="{3501F00C-06F0-5C53-86BA-AFF28C2A1549}"/>
                  </a:ext>
                </a:extLst>
              </p:cNvPr>
              <p:cNvSpPr/>
              <p:nvPr/>
            </p:nvSpPr>
            <p:spPr>
              <a:xfrm>
                <a:off x="3582531" y="4587724"/>
                <a:ext cx="49245" cy="16739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8" name="Google Shape;6759;p77">
              <a:extLst>
                <a:ext uri="{FF2B5EF4-FFF2-40B4-BE49-F238E27FC236}">
                  <a16:creationId xmlns:a16="http://schemas.microsoft.com/office/drawing/2014/main" id="{07A99ACB-8EA2-E25C-A0C8-CA64337CC35F}"/>
                </a:ext>
              </a:extLst>
            </p:cNvPr>
            <p:cNvGrpSpPr/>
            <p:nvPr/>
          </p:nvGrpSpPr>
          <p:grpSpPr>
            <a:xfrm>
              <a:off x="3511696" y="4169778"/>
              <a:ext cx="147831" cy="220590"/>
              <a:chOff x="3527539" y="4553584"/>
              <a:chExt cx="159232" cy="237603"/>
            </a:xfrm>
            <a:grpFill/>
          </p:grpSpPr>
          <p:sp>
            <p:nvSpPr>
              <p:cNvPr id="29" name="Google Shape;6760;p77">
                <a:extLst>
                  <a:ext uri="{FF2B5EF4-FFF2-40B4-BE49-F238E27FC236}">
                    <a16:creationId xmlns:a16="http://schemas.microsoft.com/office/drawing/2014/main" id="{B3478E9C-06FE-1E6E-5E50-584150A4E66C}"/>
                  </a:ext>
                </a:extLst>
              </p:cNvPr>
              <p:cNvSpPr/>
              <p:nvPr/>
            </p:nvSpPr>
            <p:spPr>
              <a:xfrm>
                <a:off x="3527539" y="4579870"/>
                <a:ext cx="159232" cy="211317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30" name="Google Shape;6761;p77">
                <a:extLst>
                  <a:ext uri="{FF2B5EF4-FFF2-40B4-BE49-F238E27FC236}">
                    <a16:creationId xmlns:a16="http://schemas.microsoft.com/office/drawing/2014/main" id="{11CD73E6-D91F-41EB-B926-E7D7B7EDB7A6}"/>
                  </a:ext>
                </a:extLst>
              </p:cNvPr>
              <p:cNvSpPr/>
              <p:nvPr/>
            </p:nvSpPr>
            <p:spPr>
              <a:xfrm>
                <a:off x="3582320" y="4553584"/>
                <a:ext cx="49245" cy="20038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23" name="Google Shape;6762;p77">
              <a:extLst>
                <a:ext uri="{FF2B5EF4-FFF2-40B4-BE49-F238E27FC236}">
                  <a16:creationId xmlns:a16="http://schemas.microsoft.com/office/drawing/2014/main" id="{C0B26878-F629-3511-C402-F15B27F0038F}"/>
                </a:ext>
              </a:extLst>
            </p:cNvPr>
            <p:cNvGrpSpPr/>
            <p:nvPr/>
          </p:nvGrpSpPr>
          <p:grpSpPr>
            <a:xfrm>
              <a:off x="3207874" y="4253395"/>
              <a:ext cx="147831" cy="136995"/>
              <a:chOff x="3527539" y="4643627"/>
              <a:chExt cx="159232" cy="147560"/>
            </a:xfrm>
            <a:grpFill/>
          </p:grpSpPr>
          <p:sp>
            <p:nvSpPr>
              <p:cNvPr id="27" name="Google Shape;6763;p77">
                <a:extLst>
                  <a:ext uri="{FF2B5EF4-FFF2-40B4-BE49-F238E27FC236}">
                    <a16:creationId xmlns:a16="http://schemas.microsoft.com/office/drawing/2014/main" id="{B9607725-C538-65C4-7B86-1E23EA9A40CC}"/>
                  </a:ext>
                </a:extLst>
              </p:cNvPr>
              <p:cNvSpPr/>
              <p:nvPr/>
            </p:nvSpPr>
            <p:spPr>
              <a:xfrm>
                <a:off x="3527539" y="4668922"/>
                <a:ext cx="159232" cy="122265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28" name="Google Shape;6764;p77">
                <a:extLst>
                  <a:ext uri="{FF2B5EF4-FFF2-40B4-BE49-F238E27FC236}">
                    <a16:creationId xmlns:a16="http://schemas.microsoft.com/office/drawing/2014/main" id="{DEA3D5BA-9730-F0BC-265E-66F84156A4F1}"/>
                  </a:ext>
                </a:extLst>
              </p:cNvPr>
              <p:cNvSpPr/>
              <p:nvPr/>
            </p:nvSpPr>
            <p:spPr>
              <a:xfrm>
                <a:off x="3578990" y="4643627"/>
                <a:ext cx="51814" cy="20324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24" name="Google Shape;6765;p77">
              <a:extLst>
                <a:ext uri="{FF2B5EF4-FFF2-40B4-BE49-F238E27FC236}">
                  <a16:creationId xmlns:a16="http://schemas.microsoft.com/office/drawing/2014/main" id="{508747F8-4829-680C-C2B2-E1A29EC4E445}"/>
                </a:ext>
              </a:extLst>
            </p:cNvPr>
            <p:cNvGrpSpPr/>
            <p:nvPr/>
          </p:nvGrpSpPr>
          <p:grpSpPr>
            <a:xfrm>
              <a:off x="2933305" y="4216105"/>
              <a:ext cx="118572" cy="175306"/>
              <a:chOff x="3343310" y="4603482"/>
              <a:chExt cx="127717" cy="188826"/>
            </a:xfrm>
            <a:grpFill/>
          </p:grpSpPr>
          <p:sp>
            <p:nvSpPr>
              <p:cNvPr id="25" name="Google Shape;6766;p77">
                <a:extLst>
                  <a:ext uri="{FF2B5EF4-FFF2-40B4-BE49-F238E27FC236}">
                    <a16:creationId xmlns:a16="http://schemas.microsoft.com/office/drawing/2014/main" id="{76ECDEF4-0D50-0AD1-76AB-B21F0FC80CA6}"/>
                  </a:ext>
                </a:extLst>
              </p:cNvPr>
              <p:cNvSpPr/>
              <p:nvPr/>
            </p:nvSpPr>
            <p:spPr>
              <a:xfrm>
                <a:off x="3343310" y="4630203"/>
                <a:ext cx="127717" cy="162105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26" name="Google Shape;6767;p77">
                <a:extLst>
                  <a:ext uri="{FF2B5EF4-FFF2-40B4-BE49-F238E27FC236}">
                    <a16:creationId xmlns:a16="http://schemas.microsoft.com/office/drawing/2014/main" id="{C06BFFFC-3D8A-A73C-1E1D-CB03DD4EF66C}"/>
                  </a:ext>
                </a:extLst>
              </p:cNvPr>
              <p:cNvSpPr/>
              <p:nvPr/>
            </p:nvSpPr>
            <p:spPr>
              <a:xfrm>
                <a:off x="3381261" y="4603482"/>
                <a:ext cx="51814" cy="2144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  <p:sp>
        <p:nvSpPr>
          <p:cNvPr id="111" name="Google Shape;6763;p77">
            <a:extLst>
              <a:ext uri="{FF2B5EF4-FFF2-40B4-BE49-F238E27FC236}">
                <a16:creationId xmlns:a16="http://schemas.microsoft.com/office/drawing/2014/main" id="{9B830159-3E5F-6B4E-82F4-17C5CFFD75F5}"/>
              </a:ext>
            </a:extLst>
          </p:cNvPr>
          <p:cNvSpPr/>
          <p:nvPr/>
        </p:nvSpPr>
        <p:spPr>
          <a:xfrm>
            <a:off x="6562032" y="3858457"/>
            <a:ext cx="147831" cy="353075"/>
          </a:xfrm>
          <a:custGeom>
            <a:avLst/>
            <a:gdLst/>
            <a:ahLst/>
            <a:cxnLst/>
            <a:rect l="l" t="t" r="r" b="b"/>
            <a:pathLst>
              <a:path w="97241" h="155402" extrusionOk="0">
                <a:moveTo>
                  <a:pt x="35360" y="0"/>
                </a:moveTo>
                <a:cubicBezTo>
                  <a:pt x="27173" y="0"/>
                  <a:pt x="21268" y="5220"/>
                  <a:pt x="17713" y="15527"/>
                </a:cubicBezTo>
                <a:cubicBezTo>
                  <a:pt x="15527" y="21921"/>
                  <a:pt x="1533" y="61750"/>
                  <a:pt x="1403" y="62174"/>
                </a:cubicBezTo>
                <a:cubicBezTo>
                  <a:pt x="0" y="66121"/>
                  <a:pt x="2088" y="70492"/>
                  <a:pt x="6068" y="71895"/>
                </a:cubicBezTo>
                <a:cubicBezTo>
                  <a:pt x="6895" y="72179"/>
                  <a:pt x="7739" y="72315"/>
                  <a:pt x="8570" y="72315"/>
                </a:cubicBezTo>
                <a:cubicBezTo>
                  <a:pt x="11735" y="72315"/>
                  <a:pt x="14703" y="70350"/>
                  <a:pt x="15788" y="67197"/>
                </a:cubicBezTo>
                <a:cubicBezTo>
                  <a:pt x="16245" y="65925"/>
                  <a:pt x="24661" y="42569"/>
                  <a:pt x="29358" y="29130"/>
                </a:cubicBezTo>
                <a:lnTo>
                  <a:pt x="29358" y="29130"/>
                </a:lnTo>
                <a:cubicBezTo>
                  <a:pt x="28869" y="33142"/>
                  <a:pt x="30272" y="24824"/>
                  <a:pt x="18431" y="85856"/>
                </a:cubicBezTo>
                <a:cubicBezTo>
                  <a:pt x="17941" y="88498"/>
                  <a:pt x="19964" y="90912"/>
                  <a:pt x="22606" y="90912"/>
                </a:cubicBezTo>
                <a:lnTo>
                  <a:pt x="28412" y="90912"/>
                </a:lnTo>
                <a:lnTo>
                  <a:pt x="28412" y="146235"/>
                </a:lnTo>
                <a:cubicBezTo>
                  <a:pt x="28412" y="151291"/>
                  <a:pt x="32522" y="155401"/>
                  <a:pt x="37578" y="155401"/>
                </a:cubicBezTo>
                <a:cubicBezTo>
                  <a:pt x="42634" y="155401"/>
                  <a:pt x="46745" y="151291"/>
                  <a:pt x="46745" y="146235"/>
                </a:cubicBezTo>
                <a:lnTo>
                  <a:pt x="46745" y="90912"/>
                </a:lnTo>
                <a:lnTo>
                  <a:pt x="50692" y="90912"/>
                </a:lnTo>
                <a:lnTo>
                  <a:pt x="50692" y="146235"/>
                </a:lnTo>
                <a:cubicBezTo>
                  <a:pt x="50692" y="151291"/>
                  <a:pt x="54769" y="155401"/>
                  <a:pt x="59825" y="155401"/>
                </a:cubicBezTo>
                <a:cubicBezTo>
                  <a:pt x="64881" y="155401"/>
                  <a:pt x="68991" y="151291"/>
                  <a:pt x="68991" y="146235"/>
                </a:cubicBezTo>
                <a:lnTo>
                  <a:pt x="68991" y="90912"/>
                </a:lnTo>
                <a:lnTo>
                  <a:pt x="74798" y="90912"/>
                </a:lnTo>
                <a:cubicBezTo>
                  <a:pt x="77472" y="90912"/>
                  <a:pt x="79462" y="88498"/>
                  <a:pt x="78973" y="85856"/>
                </a:cubicBezTo>
                <a:cubicBezTo>
                  <a:pt x="67262" y="25379"/>
                  <a:pt x="68535" y="32392"/>
                  <a:pt x="68143" y="29130"/>
                </a:cubicBezTo>
                <a:lnTo>
                  <a:pt x="68143" y="29130"/>
                </a:lnTo>
                <a:cubicBezTo>
                  <a:pt x="72873" y="42667"/>
                  <a:pt x="81028" y="65958"/>
                  <a:pt x="81485" y="67197"/>
                </a:cubicBezTo>
                <a:cubicBezTo>
                  <a:pt x="82570" y="70350"/>
                  <a:pt x="85538" y="72315"/>
                  <a:pt x="88687" y="72315"/>
                </a:cubicBezTo>
                <a:cubicBezTo>
                  <a:pt x="89513" y="72315"/>
                  <a:pt x="90352" y="72179"/>
                  <a:pt x="91173" y="71895"/>
                </a:cubicBezTo>
                <a:cubicBezTo>
                  <a:pt x="95152" y="70492"/>
                  <a:pt x="97240" y="66121"/>
                  <a:pt x="95870" y="62174"/>
                </a:cubicBezTo>
                <a:cubicBezTo>
                  <a:pt x="95707" y="61750"/>
                  <a:pt x="81746" y="21921"/>
                  <a:pt x="79560" y="15527"/>
                </a:cubicBezTo>
                <a:cubicBezTo>
                  <a:pt x="76005" y="5220"/>
                  <a:pt x="70068" y="0"/>
                  <a:pt x="61913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sp>
        <p:nvSpPr>
          <p:cNvPr id="114" name="Google Shape;6764;p77">
            <a:extLst>
              <a:ext uri="{FF2B5EF4-FFF2-40B4-BE49-F238E27FC236}">
                <a16:creationId xmlns:a16="http://schemas.microsoft.com/office/drawing/2014/main" id="{BFE358D9-850C-7607-11AD-459719179640}"/>
              </a:ext>
            </a:extLst>
          </p:cNvPr>
          <p:cNvSpPr/>
          <p:nvPr/>
        </p:nvSpPr>
        <p:spPr>
          <a:xfrm>
            <a:off x="6611293" y="3783324"/>
            <a:ext cx="48104" cy="58691"/>
          </a:xfrm>
          <a:custGeom>
            <a:avLst/>
            <a:gdLst/>
            <a:ahLst/>
            <a:cxnLst/>
            <a:rect l="l" t="t" r="r" b="b"/>
            <a:pathLst>
              <a:path w="31642" h="31610" extrusionOk="0">
                <a:moveTo>
                  <a:pt x="15821" y="1"/>
                </a:moveTo>
                <a:cubicBezTo>
                  <a:pt x="7079" y="1"/>
                  <a:pt x="0" y="7079"/>
                  <a:pt x="0" y="15821"/>
                </a:cubicBezTo>
                <a:cubicBezTo>
                  <a:pt x="0" y="24531"/>
                  <a:pt x="7079" y="31609"/>
                  <a:pt x="15821" y="31609"/>
                </a:cubicBezTo>
                <a:cubicBezTo>
                  <a:pt x="24563" y="31609"/>
                  <a:pt x="31641" y="24531"/>
                  <a:pt x="31641" y="15821"/>
                </a:cubicBezTo>
                <a:cubicBezTo>
                  <a:pt x="31641" y="7079"/>
                  <a:pt x="24563" y="1"/>
                  <a:pt x="1582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</p:spTree>
    <p:extLst>
      <p:ext uri="{BB962C8B-B14F-4D97-AF65-F5344CB8AC3E}">
        <p14:creationId xmlns:p14="http://schemas.microsoft.com/office/powerpoint/2010/main" val="3381168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B7E58-DE35-F018-DFEC-1EEF4C19C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684DA38-920A-A4AA-0E40-71EE34E24C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62246" y="1704292"/>
            <a:ext cx="2199643" cy="447600"/>
          </a:xfrm>
        </p:spPr>
        <p:txBody>
          <a:bodyPr/>
          <a:lstStyle/>
          <a:p>
            <a:r>
              <a:rPr lang="ro-RO" sz="1800" noProof="0" dirty="0"/>
              <a:t>Dispersia (</a:t>
            </a:r>
            <a:r>
              <a:rPr lang="ro-RO" sz="1800" noProof="0" dirty="0" err="1"/>
              <a:t>variance</a:t>
            </a:r>
            <a:r>
              <a:rPr lang="ro-RO" sz="1800" noProof="0" dirty="0"/>
              <a:t>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3AAABA3-B7D8-4976-30F6-AE427E205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3285"/>
            <a:ext cx="7704000" cy="598638"/>
          </a:xfrm>
        </p:spPr>
        <p:txBody>
          <a:bodyPr/>
          <a:lstStyle/>
          <a:p>
            <a:r>
              <a:rPr lang="ro-RO" sz="2400" noProof="0" dirty="0"/>
              <a:t>Implementarea în limbajul R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BA2059B-F930-8225-91A1-8F3A07D007AC}"/>
              </a:ext>
            </a:extLst>
          </p:cNvPr>
          <p:cNvSpPr>
            <a:spLocks noGrp="1"/>
          </p:cNvSpPr>
          <p:nvPr>
            <p:ph type="title" idx="3"/>
          </p:nvPr>
        </p:nvSpPr>
        <p:spPr>
          <a:xfrm>
            <a:off x="1932142" y="1747492"/>
            <a:ext cx="399021" cy="361200"/>
          </a:xfrm>
        </p:spPr>
        <p:txBody>
          <a:bodyPr/>
          <a:lstStyle/>
          <a:p>
            <a:pPr algn="ctr"/>
            <a:r>
              <a:rPr lang="en-MD" sz="1800" dirty="0"/>
              <a:t>4</a:t>
            </a:r>
          </a:p>
        </p:txBody>
      </p:sp>
      <p:sp>
        <p:nvSpPr>
          <p:cNvPr id="15" name="Subtitle 1">
            <a:extLst>
              <a:ext uri="{FF2B5EF4-FFF2-40B4-BE49-F238E27FC236}">
                <a16:creationId xmlns:a16="http://schemas.microsoft.com/office/drawing/2014/main" id="{C1B91C1C-B369-DB34-416D-B1C7B329C3CF}"/>
              </a:ext>
            </a:extLst>
          </p:cNvPr>
          <p:cNvSpPr txBox="1">
            <a:spLocks/>
          </p:cNvSpPr>
          <p:nvPr/>
        </p:nvSpPr>
        <p:spPr>
          <a:xfrm>
            <a:off x="5384200" y="1747492"/>
            <a:ext cx="2455155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ro-RO" sz="1800" dirty="0"/>
              <a:t>Abaterea Standard</a:t>
            </a:r>
          </a:p>
          <a:p>
            <a:pPr algn="ctr"/>
            <a:r>
              <a:rPr lang="ro-RO" sz="1800" dirty="0"/>
              <a:t>(standard </a:t>
            </a:r>
            <a:r>
              <a:rPr lang="ro-RO" sz="1800" dirty="0" err="1"/>
              <a:t>deviation</a:t>
            </a:r>
            <a:r>
              <a:rPr lang="ro-RO" sz="1800" dirty="0"/>
              <a:t>)</a:t>
            </a:r>
          </a:p>
        </p:txBody>
      </p:sp>
      <p:sp>
        <p:nvSpPr>
          <p:cNvPr id="17" name="Title 4">
            <a:extLst>
              <a:ext uri="{FF2B5EF4-FFF2-40B4-BE49-F238E27FC236}">
                <a16:creationId xmlns:a16="http://schemas.microsoft.com/office/drawing/2014/main" id="{EFD4205E-A430-52A8-A5F8-32284A452303}"/>
              </a:ext>
            </a:extLst>
          </p:cNvPr>
          <p:cNvSpPr txBox="1">
            <a:spLocks/>
          </p:cNvSpPr>
          <p:nvPr/>
        </p:nvSpPr>
        <p:spPr>
          <a:xfrm>
            <a:off x="5259722" y="1775722"/>
            <a:ext cx="399021" cy="361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en-MD" sz="1800" dirty="0"/>
              <a:t>5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9161931C-E0CA-0419-2B46-3C6353A4CD7D}"/>
              </a:ext>
            </a:extLst>
          </p:cNvPr>
          <p:cNvSpPr txBox="1">
            <a:spLocks/>
          </p:cNvSpPr>
          <p:nvPr/>
        </p:nvSpPr>
        <p:spPr>
          <a:xfrm>
            <a:off x="1932142" y="3142983"/>
            <a:ext cx="1614616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400" b="0" dirty="0"/>
              <a:t>Rezultat:</a:t>
            </a:r>
          </a:p>
        </p:txBody>
      </p:sp>
      <p:sp>
        <p:nvSpPr>
          <p:cNvPr id="12" name="Subtitle 1">
            <a:extLst>
              <a:ext uri="{FF2B5EF4-FFF2-40B4-BE49-F238E27FC236}">
                <a16:creationId xmlns:a16="http://schemas.microsoft.com/office/drawing/2014/main" id="{B1896D5D-B0B6-EDFA-2161-D148A4E69611}"/>
              </a:ext>
            </a:extLst>
          </p:cNvPr>
          <p:cNvSpPr txBox="1">
            <a:spLocks/>
          </p:cNvSpPr>
          <p:nvPr/>
        </p:nvSpPr>
        <p:spPr>
          <a:xfrm>
            <a:off x="5209308" y="3171213"/>
            <a:ext cx="1614616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400" b="0" dirty="0"/>
              <a:t>Rezultat: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10B4FE-B8A8-C354-C84A-F6931F74F9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42" t="952" r="3811" b="13240"/>
          <a:stretch/>
        </p:blipFill>
        <p:spPr>
          <a:xfrm>
            <a:off x="2107288" y="2372886"/>
            <a:ext cx="2455155" cy="5136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F49134-1092-9D67-E1E6-0D10BBCDE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1045" y="3518728"/>
            <a:ext cx="942458" cy="32827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FA63E6-047A-F569-B290-10D948E0E38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22907"/>
          <a:stretch/>
        </p:blipFill>
        <p:spPr>
          <a:xfrm>
            <a:off x="5410975" y="3520173"/>
            <a:ext cx="1532201" cy="324419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2B5FE3C-E910-AF0D-D685-A3A14DBCFB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69164" y="2401116"/>
            <a:ext cx="2455155" cy="51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016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B9C3B-2637-B066-D1E9-878AFD46A2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165">
            <a:extLst>
              <a:ext uri="{FF2B5EF4-FFF2-40B4-BE49-F238E27FC236}">
                <a16:creationId xmlns:a16="http://schemas.microsoft.com/office/drawing/2014/main" id="{4DF50AAE-10A2-D857-338E-CD0BF706E46B}"/>
              </a:ext>
            </a:extLst>
          </p:cNvPr>
          <p:cNvSpPr/>
          <p:nvPr/>
        </p:nvSpPr>
        <p:spPr>
          <a:xfrm>
            <a:off x="1563182" y="3718035"/>
            <a:ext cx="1972665" cy="1849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D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014F07-C28F-88D1-7104-E5EBD8E32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22" y="346718"/>
            <a:ext cx="7704000" cy="572700"/>
          </a:xfrm>
        </p:spPr>
        <p:txBody>
          <a:bodyPr/>
          <a:lstStyle/>
          <a:p>
            <a:r>
              <a:rPr lang="ro-RO" sz="2400" noProof="0" dirty="0"/>
              <a:t>Principalele tipuri de măsuri în statistica descriptivă</a:t>
            </a:r>
          </a:p>
        </p:txBody>
      </p:sp>
      <p:sp>
        <p:nvSpPr>
          <p:cNvPr id="20" name="Subtitle 1">
            <a:extLst>
              <a:ext uri="{FF2B5EF4-FFF2-40B4-BE49-F238E27FC236}">
                <a16:creationId xmlns:a16="http://schemas.microsoft.com/office/drawing/2014/main" id="{1D94F444-7B39-15D5-0D7D-8F9359F4D34C}"/>
              </a:ext>
            </a:extLst>
          </p:cNvPr>
          <p:cNvSpPr txBox="1">
            <a:spLocks/>
          </p:cNvSpPr>
          <p:nvPr/>
        </p:nvSpPr>
        <p:spPr>
          <a:xfrm>
            <a:off x="777552" y="1056285"/>
            <a:ext cx="390077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en-GB" sz="1800" dirty="0" err="1"/>
              <a:t>Intervalele</a:t>
            </a:r>
            <a:r>
              <a:rPr lang="en-GB" sz="1800" dirty="0"/>
              <a:t> (range, interquartile range)</a:t>
            </a:r>
            <a:endParaRPr lang="ro-RO" sz="1800" dirty="0"/>
          </a:p>
        </p:txBody>
      </p:sp>
      <p:sp>
        <p:nvSpPr>
          <p:cNvPr id="21" name="Subtitle 3">
            <a:extLst>
              <a:ext uri="{FF2B5EF4-FFF2-40B4-BE49-F238E27FC236}">
                <a16:creationId xmlns:a16="http://schemas.microsoft.com/office/drawing/2014/main" id="{1EEB72A8-5CCB-5173-33A3-36291D8C4688}"/>
              </a:ext>
            </a:extLst>
          </p:cNvPr>
          <p:cNvSpPr txBox="1">
            <a:spLocks/>
          </p:cNvSpPr>
          <p:nvPr/>
        </p:nvSpPr>
        <p:spPr>
          <a:xfrm>
            <a:off x="519680" y="1461540"/>
            <a:ext cx="4346046" cy="6598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tillium Web"/>
              <a:buNone/>
              <a:defRPr sz="1400" b="0" i="0" u="none" strike="noStrike" cap="none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123825" indent="-123825"/>
            <a:r>
              <a:rPr lang="en-MD" sz="1200" b="1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Range</a:t>
            </a:r>
            <a:r>
              <a:rPr lang="en-MD" sz="1200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 = Diferența dintre valoarea maximă și minimă</a:t>
            </a:r>
          </a:p>
          <a:p>
            <a:pPr marL="123825" indent="-123825"/>
            <a:r>
              <a:rPr lang="en-MD" sz="1200" b="1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IQR (Interquartile Range) </a:t>
            </a:r>
            <a:r>
              <a:rPr lang="en-MD" sz="1200" dirty="0">
                <a:latin typeface="Calibri" panose="020F0502020204030204" pitchFamily="34" charset="0"/>
                <a:cs typeface="Times New Roman" panose="02020603050405020304" pitchFamily="18" charset="0"/>
                <a:sym typeface="Arial"/>
              </a:rPr>
              <a:t>= Q3 - Q1, eliminând extremele</a:t>
            </a:r>
          </a:p>
        </p:txBody>
      </p:sp>
      <p:sp>
        <p:nvSpPr>
          <p:cNvPr id="22" name="Title 4">
            <a:extLst>
              <a:ext uri="{FF2B5EF4-FFF2-40B4-BE49-F238E27FC236}">
                <a16:creationId xmlns:a16="http://schemas.microsoft.com/office/drawing/2014/main" id="{99CED883-DB8B-C304-45A8-02E62A26F854}"/>
              </a:ext>
            </a:extLst>
          </p:cNvPr>
          <p:cNvSpPr txBox="1">
            <a:spLocks/>
          </p:cNvSpPr>
          <p:nvPr/>
        </p:nvSpPr>
        <p:spPr>
          <a:xfrm>
            <a:off x="495295" y="1120968"/>
            <a:ext cx="399021" cy="34389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Barlow Semi Condensed"/>
              <a:buNone/>
              <a:defRPr sz="3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pPr algn="ctr"/>
            <a:r>
              <a:rPr lang="ro-RO" sz="1800" noProof="0" dirty="0"/>
              <a:t>6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A5F0841-99DA-851E-DF56-0E62432D68FA}"/>
              </a:ext>
            </a:extLst>
          </p:cNvPr>
          <p:cNvSpPr/>
          <p:nvPr/>
        </p:nvSpPr>
        <p:spPr>
          <a:xfrm>
            <a:off x="1563182" y="2226200"/>
            <a:ext cx="1876393" cy="44407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MD"/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27D81FD8-62C4-9C11-8E54-93D4591022A8}"/>
              </a:ext>
            </a:extLst>
          </p:cNvPr>
          <p:cNvCxnSpPr>
            <a:cxnSpLocks/>
          </p:cNvCxnSpPr>
          <p:nvPr/>
        </p:nvCxnSpPr>
        <p:spPr>
          <a:xfrm>
            <a:off x="1573118" y="2208417"/>
            <a:ext cx="1879727" cy="6463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23" name="Google Shape;6770;p77">
            <a:extLst>
              <a:ext uri="{FF2B5EF4-FFF2-40B4-BE49-F238E27FC236}">
                <a16:creationId xmlns:a16="http://schemas.microsoft.com/office/drawing/2014/main" id="{A4BF01D5-3949-DDEC-6B31-9EADC63034CA}"/>
              </a:ext>
            </a:extLst>
          </p:cNvPr>
          <p:cNvGrpSpPr/>
          <p:nvPr/>
        </p:nvGrpSpPr>
        <p:grpSpPr>
          <a:xfrm>
            <a:off x="1557988" y="2141107"/>
            <a:ext cx="1993662" cy="997326"/>
            <a:chOff x="5159450" y="1637414"/>
            <a:chExt cx="2147417" cy="1145036"/>
          </a:xfrm>
        </p:grpSpPr>
        <p:cxnSp>
          <p:nvCxnSpPr>
            <p:cNvPr id="124" name="Google Shape;6771;p77">
              <a:extLst>
                <a:ext uri="{FF2B5EF4-FFF2-40B4-BE49-F238E27FC236}">
                  <a16:creationId xmlns:a16="http://schemas.microsoft.com/office/drawing/2014/main" id="{5BC0B960-AE17-FE51-0D96-5876107A881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159450" y="1637414"/>
              <a:ext cx="1750" cy="1145036"/>
            </a:xfrm>
            <a:prstGeom prst="straightConnector1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5" name="Google Shape;6772;p77">
              <a:extLst>
                <a:ext uri="{FF2B5EF4-FFF2-40B4-BE49-F238E27FC236}">
                  <a16:creationId xmlns:a16="http://schemas.microsoft.com/office/drawing/2014/main" id="{9B80620E-7512-484D-B352-B1C8F9A5FE54}"/>
                </a:ext>
              </a:extLst>
            </p:cNvPr>
            <p:cNvCxnSpPr>
              <a:cxnSpLocks/>
            </p:cNvCxnSpPr>
            <p:nvPr/>
          </p:nvCxnSpPr>
          <p:spPr>
            <a:xfrm>
              <a:off x="5159450" y="2766572"/>
              <a:ext cx="2147417" cy="0"/>
            </a:xfrm>
            <a:prstGeom prst="straightConnector1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26" name="Google Shape;6752;p77">
            <a:extLst>
              <a:ext uri="{FF2B5EF4-FFF2-40B4-BE49-F238E27FC236}">
                <a16:creationId xmlns:a16="http://schemas.microsoft.com/office/drawing/2014/main" id="{4206DD19-BDCD-8B83-8666-6BA2CC9A1FD1}"/>
              </a:ext>
            </a:extLst>
          </p:cNvPr>
          <p:cNvGrpSpPr/>
          <p:nvPr/>
        </p:nvGrpSpPr>
        <p:grpSpPr>
          <a:xfrm>
            <a:off x="1694005" y="2208417"/>
            <a:ext cx="1304609" cy="914713"/>
            <a:chOff x="2658741" y="4097347"/>
            <a:chExt cx="1304609" cy="294074"/>
          </a:xfrm>
          <a:solidFill>
            <a:schemeClr val="tx1"/>
          </a:solidFill>
        </p:grpSpPr>
        <p:grpSp>
          <p:nvGrpSpPr>
            <p:cNvPr id="127" name="Google Shape;6753;p77">
              <a:extLst>
                <a:ext uri="{FF2B5EF4-FFF2-40B4-BE49-F238E27FC236}">
                  <a16:creationId xmlns:a16="http://schemas.microsoft.com/office/drawing/2014/main" id="{9F339032-5F5D-DDB1-7255-A73CC6517F2F}"/>
                </a:ext>
              </a:extLst>
            </p:cNvPr>
            <p:cNvGrpSpPr/>
            <p:nvPr/>
          </p:nvGrpSpPr>
          <p:grpSpPr>
            <a:xfrm>
              <a:off x="2658741" y="4097347"/>
              <a:ext cx="118572" cy="294074"/>
              <a:chOff x="3343310" y="4475555"/>
              <a:chExt cx="127717" cy="316753"/>
            </a:xfrm>
            <a:grpFill/>
          </p:grpSpPr>
          <p:sp>
            <p:nvSpPr>
              <p:cNvPr id="140" name="Google Shape;6754;p77">
                <a:extLst>
                  <a:ext uri="{FF2B5EF4-FFF2-40B4-BE49-F238E27FC236}">
                    <a16:creationId xmlns:a16="http://schemas.microsoft.com/office/drawing/2014/main" id="{3613B89E-2E67-85CA-7E7D-B847EA5977F3}"/>
                  </a:ext>
                </a:extLst>
              </p:cNvPr>
              <p:cNvSpPr/>
              <p:nvPr/>
            </p:nvSpPr>
            <p:spPr>
              <a:xfrm>
                <a:off x="3343310" y="4535967"/>
                <a:ext cx="127717" cy="256341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41" name="Google Shape;6755;p77">
                <a:extLst>
                  <a:ext uri="{FF2B5EF4-FFF2-40B4-BE49-F238E27FC236}">
                    <a16:creationId xmlns:a16="http://schemas.microsoft.com/office/drawing/2014/main" id="{4E6DF903-147A-58B7-7DAE-1343E6F87D1A}"/>
                  </a:ext>
                </a:extLst>
              </p:cNvPr>
              <p:cNvSpPr/>
              <p:nvPr/>
            </p:nvSpPr>
            <p:spPr>
              <a:xfrm>
                <a:off x="3381341" y="4475555"/>
                <a:ext cx="52189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28" name="Google Shape;6756;p77">
              <a:extLst>
                <a:ext uri="{FF2B5EF4-FFF2-40B4-BE49-F238E27FC236}">
                  <a16:creationId xmlns:a16="http://schemas.microsoft.com/office/drawing/2014/main" id="{3BC641AC-0E06-024C-0EE4-328B162A840E}"/>
                </a:ext>
              </a:extLst>
            </p:cNvPr>
            <p:cNvGrpSpPr/>
            <p:nvPr/>
          </p:nvGrpSpPr>
          <p:grpSpPr>
            <a:xfrm>
              <a:off x="3815519" y="4201484"/>
              <a:ext cx="147831" cy="188895"/>
              <a:chOff x="3527539" y="4587724"/>
              <a:chExt cx="159232" cy="203463"/>
            </a:xfrm>
            <a:grpFill/>
          </p:grpSpPr>
          <p:sp>
            <p:nvSpPr>
              <p:cNvPr id="138" name="Google Shape;6757;p77">
                <a:extLst>
                  <a:ext uri="{FF2B5EF4-FFF2-40B4-BE49-F238E27FC236}">
                    <a16:creationId xmlns:a16="http://schemas.microsoft.com/office/drawing/2014/main" id="{8F0C8891-F73F-7A3E-9D8B-05FC4AECB614}"/>
                  </a:ext>
                </a:extLst>
              </p:cNvPr>
              <p:cNvSpPr/>
              <p:nvPr/>
            </p:nvSpPr>
            <p:spPr>
              <a:xfrm>
                <a:off x="3527539" y="4611752"/>
                <a:ext cx="159232" cy="179435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39" name="Google Shape;6758;p77">
                <a:extLst>
                  <a:ext uri="{FF2B5EF4-FFF2-40B4-BE49-F238E27FC236}">
                    <a16:creationId xmlns:a16="http://schemas.microsoft.com/office/drawing/2014/main" id="{8E365F84-7294-A811-28C8-C1261D7D1C6C}"/>
                  </a:ext>
                </a:extLst>
              </p:cNvPr>
              <p:cNvSpPr/>
              <p:nvPr/>
            </p:nvSpPr>
            <p:spPr>
              <a:xfrm>
                <a:off x="3582531" y="4587724"/>
                <a:ext cx="49245" cy="16739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29" name="Google Shape;6759;p77">
              <a:extLst>
                <a:ext uri="{FF2B5EF4-FFF2-40B4-BE49-F238E27FC236}">
                  <a16:creationId xmlns:a16="http://schemas.microsoft.com/office/drawing/2014/main" id="{BA73CC25-F968-49E0-D8B0-F36CF39A9E01}"/>
                </a:ext>
              </a:extLst>
            </p:cNvPr>
            <p:cNvGrpSpPr/>
            <p:nvPr/>
          </p:nvGrpSpPr>
          <p:grpSpPr>
            <a:xfrm>
              <a:off x="3511696" y="4169778"/>
              <a:ext cx="147831" cy="220590"/>
              <a:chOff x="3527539" y="4553584"/>
              <a:chExt cx="159232" cy="237603"/>
            </a:xfrm>
            <a:grpFill/>
          </p:grpSpPr>
          <p:sp>
            <p:nvSpPr>
              <p:cNvPr id="136" name="Google Shape;6760;p77">
                <a:extLst>
                  <a:ext uri="{FF2B5EF4-FFF2-40B4-BE49-F238E27FC236}">
                    <a16:creationId xmlns:a16="http://schemas.microsoft.com/office/drawing/2014/main" id="{14A6D234-D4F5-B2A2-90CE-34EF359C25CA}"/>
                  </a:ext>
                </a:extLst>
              </p:cNvPr>
              <p:cNvSpPr/>
              <p:nvPr/>
            </p:nvSpPr>
            <p:spPr>
              <a:xfrm>
                <a:off x="3527539" y="4579870"/>
                <a:ext cx="159232" cy="211317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37" name="Google Shape;6761;p77">
                <a:extLst>
                  <a:ext uri="{FF2B5EF4-FFF2-40B4-BE49-F238E27FC236}">
                    <a16:creationId xmlns:a16="http://schemas.microsoft.com/office/drawing/2014/main" id="{76647B33-582C-F7A3-3CA8-94A0499DB559}"/>
                  </a:ext>
                </a:extLst>
              </p:cNvPr>
              <p:cNvSpPr/>
              <p:nvPr/>
            </p:nvSpPr>
            <p:spPr>
              <a:xfrm>
                <a:off x="3582320" y="4553584"/>
                <a:ext cx="49245" cy="20038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30" name="Google Shape;6762;p77">
              <a:extLst>
                <a:ext uri="{FF2B5EF4-FFF2-40B4-BE49-F238E27FC236}">
                  <a16:creationId xmlns:a16="http://schemas.microsoft.com/office/drawing/2014/main" id="{AEF572AE-632C-38F8-21F5-D347C34EDD6D}"/>
                </a:ext>
              </a:extLst>
            </p:cNvPr>
            <p:cNvGrpSpPr/>
            <p:nvPr/>
          </p:nvGrpSpPr>
          <p:grpSpPr>
            <a:xfrm>
              <a:off x="3207874" y="4253395"/>
              <a:ext cx="147831" cy="136995"/>
              <a:chOff x="3527539" y="4643627"/>
              <a:chExt cx="159232" cy="147560"/>
            </a:xfrm>
            <a:grpFill/>
          </p:grpSpPr>
          <p:sp>
            <p:nvSpPr>
              <p:cNvPr id="134" name="Google Shape;6763;p77">
                <a:extLst>
                  <a:ext uri="{FF2B5EF4-FFF2-40B4-BE49-F238E27FC236}">
                    <a16:creationId xmlns:a16="http://schemas.microsoft.com/office/drawing/2014/main" id="{57A917B5-1203-1FAF-49D4-5AC294619BC8}"/>
                  </a:ext>
                </a:extLst>
              </p:cNvPr>
              <p:cNvSpPr/>
              <p:nvPr/>
            </p:nvSpPr>
            <p:spPr>
              <a:xfrm>
                <a:off x="3527539" y="4668922"/>
                <a:ext cx="159232" cy="122265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35" name="Google Shape;6764;p77">
                <a:extLst>
                  <a:ext uri="{FF2B5EF4-FFF2-40B4-BE49-F238E27FC236}">
                    <a16:creationId xmlns:a16="http://schemas.microsoft.com/office/drawing/2014/main" id="{BBE19E7D-4BE9-1972-1B6C-520A97AEF120}"/>
                  </a:ext>
                </a:extLst>
              </p:cNvPr>
              <p:cNvSpPr/>
              <p:nvPr/>
            </p:nvSpPr>
            <p:spPr>
              <a:xfrm>
                <a:off x="3578990" y="4643627"/>
                <a:ext cx="51814" cy="20324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31" name="Google Shape;6765;p77">
              <a:extLst>
                <a:ext uri="{FF2B5EF4-FFF2-40B4-BE49-F238E27FC236}">
                  <a16:creationId xmlns:a16="http://schemas.microsoft.com/office/drawing/2014/main" id="{BB7A5B7E-0365-D468-440A-4769111E535B}"/>
                </a:ext>
              </a:extLst>
            </p:cNvPr>
            <p:cNvGrpSpPr/>
            <p:nvPr/>
          </p:nvGrpSpPr>
          <p:grpSpPr>
            <a:xfrm>
              <a:off x="2933305" y="4216105"/>
              <a:ext cx="118572" cy="175306"/>
              <a:chOff x="3343310" y="4603482"/>
              <a:chExt cx="127717" cy="188826"/>
            </a:xfrm>
            <a:grpFill/>
          </p:grpSpPr>
          <p:sp>
            <p:nvSpPr>
              <p:cNvPr id="132" name="Google Shape;6766;p77">
                <a:extLst>
                  <a:ext uri="{FF2B5EF4-FFF2-40B4-BE49-F238E27FC236}">
                    <a16:creationId xmlns:a16="http://schemas.microsoft.com/office/drawing/2014/main" id="{296F7F94-A9CC-8635-F7C0-83ACA2A2AE00}"/>
                  </a:ext>
                </a:extLst>
              </p:cNvPr>
              <p:cNvSpPr/>
              <p:nvPr/>
            </p:nvSpPr>
            <p:spPr>
              <a:xfrm>
                <a:off x="3343310" y="4630203"/>
                <a:ext cx="127717" cy="162105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33" name="Google Shape;6767;p77">
                <a:extLst>
                  <a:ext uri="{FF2B5EF4-FFF2-40B4-BE49-F238E27FC236}">
                    <a16:creationId xmlns:a16="http://schemas.microsoft.com/office/drawing/2014/main" id="{B769500D-DE72-A2DC-D681-3B3638753B66}"/>
                  </a:ext>
                </a:extLst>
              </p:cNvPr>
              <p:cNvSpPr/>
              <p:nvPr/>
            </p:nvSpPr>
            <p:spPr>
              <a:xfrm>
                <a:off x="3381261" y="4603482"/>
                <a:ext cx="51814" cy="2144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2FF9555F-6AC2-8BF9-7DEB-9D1BABA3C849}"/>
              </a:ext>
            </a:extLst>
          </p:cNvPr>
          <p:cNvCxnSpPr>
            <a:cxnSpLocks/>
          </p:cNvCxnSpPr>
          <p:nvPr/>
        </p:nvCxnSpPr>
        <p:spPr>
          <a:xfrm>
            <a:off x="1570737" y="2678806"/>
            <a:ext cx="1879727" cy="6463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2" name="Google Shape;6763;p77">
            <a:extLst>
              <a:ext uri="{FF2B5EF4-FFF2-40B4-BE49-F238E27FC236}">
                <a16:creationId xmlns:a16="http://schemas.microsoft.com/office/drawing/2014/main" id="{D6BA248C-C85A-C2AB-9D36-42ACB4B32DAB}"/>
              </a:ext>
            </a:extLst>
          </p:cNvPr>
          <p:cNvSpPr/>
          <p:nvPr/>
        </p:nvSpPr>
        <p:spPr>
          <a:xfrm>
            <a:off x="3157059" y="2768049"/>
            <a:ext cx="147831" cy="353075"/>
          </a:xfrm>
          <a:custGeom>
            <a:avLst/>
            <a:gdLst/>
            <a:ahLst/>
            <a:cxnLst/>
            <a:rect l="l" t="t" r="r" b="b"/>
            <a:pathLst>
              <a:path w="97241" h="155402" extrusionOk="0">
                <a:moveTo>
                  <a:pt x="35360" y="0"/>
                </a:moveTo>
                <a:cubicBezTo>
                  <a:pt x="27173" y="0"/>
                  <a:pt x="21268" y="5220"/>
                  <a:pt x="17713" y="15527"/>
                </a:cubicBezTo>
                <a:cubicBezTo>
                  <a:pt x="15527" y="21921"/>
                  <a:pt x="1533" y="61750"/>
                  <a:pt x="1403" y="62174"/>
                </a:cubicBezTo>
                <a:cubicBezTo>
                  <a:pt x="0" y="66121"/>
                  <a:pt x="2088" y="70492"/>
                  <a:pt x="6068" y="71895"/>
                </a:cubicBezTo>
                <a:cubicBezTo>
                  <a:pt x="6895" y="72179"/>
                  <a:pt x="7739" y="72315"/>
                  <a:pt x="8570" y="72315"/>
                </a:cubicBezTo>
                <a:cubicBezTo>
                  <a:pt x="11735" y="72315"/>
                  <a:pt x="14703" y="70350"/>
                  <a:pt x="15788" y="67197"/>
                </a:cubicBezTo>
                <a:cubicBezTo>
                  <a:pt x="16245" y="65925"/>
                  <a:pt x="24661" y="42569"/>
                  <a:pt x="29358" y="29130"/>
                </a:cubicBezTo>
                <a:lnTo>
                  <a:pt x="29358" y="29130"/>
                </a:lnTo>
                <a:cubicBezTo>
                  <a:pt x="28869" y="33142"/>
                  <a:pt x="30272" y="24824"/>
                  <a:pt x="18431" y="85856"/>
                </a:cubicBezTo>
                <a:cubicBezTo>
                  <a:pt x="17941" y="88498"/>
                  <a:pt x="19964" y="90912"/>
                  <a:pt x="22606" y="90912"/>
                </a:cubicBezTo>
                <a:lnTo>
                  <a:pt x="28412" y="90912"/>
                </a:lnTo>
                <a:lnTo>
                  <a:pt x="28412" y="146235"/>
                </a:lnTo>
                <a:cubicBezTo>
                  <a:pt x="28412" y="151291"/>
                  <a:pt x="32522" y="155401"/>
                  <a:pt x="37578" y="155401"/>
                </a:cubicBezTo>
                <a:cubicBezTo>
                  <a:pt x="42634" y="155401"/>
                  <a:pt x="46745" y="151291"/>
                  <a:pt x="46745" y="146235"/>
                </a:cubicBezTo>
                <a:lnTo>
                  <a:pt x="46745" y="90912"/>
                </a:lnTo>
                <a:lnTo>
                  <a:pt x="50692" y="90912"/>
                </a:lnTo>
                <a:lnTo>
                  <a:pt x="50692" y="146235"/>
                </a:lnTo>
                <a:cubicBezTo>
                  <a:pt x="50692" y="151291"/>
                  <a:pt x="54769" y="155401"/>
                  <a:pt x="59825" y="155401"/>
                </a:cubicBezTo>
                <a:cubicBezTo>
                  <a:pt x="64881" y="155401"/>
                  <a:pt x="68991" y="151291"/>
                  <a:pt x="68991" y="146235"/>
                </a:cubicBezTo>
                <a:lnTo>
                  <a:pt x="68991" y="90912"/>
                </a:lnTo>
                <a:lnTo>
                  <a:pt x="74798" y="90912"/>
                </a:lnTo>
                <a:cubicBezTo>
                  <a:pt x="77472" y="90912"/>
                  <a:pt x="79462" y="88498"/>
                  <a:pt x="78973" y="85856"/>
                </a:cubicBezTo>
                <a:cubicBezTo>
                  <a:pt x="67262" y="25379"/>
                  <a:pt x="68535" y="32392"/>
                  <a:pt x="68143" y="29130"/>
                </a:cubicBezTo>
                <a:lnTo>
                  <a:pt x="68143" y="29130"/>
                </a:lnTo>
                <a:cubicBezTo>
                  <a:pt x="72873" y="42667"/>
                  <a:pt x="81028" y="65958"/>
                  <a:pt x="81485" y="67197"/>
                </a:cubicBezTo>
                <a:cubicBezTo>
                  <a:pt x="82570" y="70350"/>
                  <a:pt x="85538" y="72315"/>
                  <a:pt x="88687" y="72315"/>
                </a:cubicBezTo>
                <a:cubicBezTo>
                  <a:pt x="89513" y="72315"/>
                  <a:pt x="90352" y="72179"/>
                  <a:pt x="91173" y="71895"/>
                </a:cubicBezTo>
                <a:cubicBezTo>
                  <a:pt x="95152" y="70492"/>
                  <a:pt x="97240" y="66121"/>
                  <a:pt x="95870" y="62174"/>
                </a:cubicBezTo>
                <a:cubicBezTo>
                  <a:pt x="95707" y="61750"/>
                  <a:pt x="81746" y="21921"/>
                  <a:pt x="79560" y="15527"/>
                </a:cubicBezTo>
                <a:cubicBezTo>
                  <a:pt x="76005" y="5220"/>
                  <a:pt x="70068" y="0"/>
                  <a:pt x="61913" y="0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sp>
        <p:nvSpPr>
          <p:cNvPr id="143" name="Google Shape;6764;p77">
            <a:extLst>
              <a:ext uri="{FF2B5EF4-FFF2-40B4-BE49-F238E27FC236}">
                <a16:creationId xmlns:a16="http://schemas.microsoft.com/office/drawing/2014/main" id="{FF89508A-D695-A016-168A-CCB0ACA49226}"/>
              </a:ext>
            </a:extLst>
          </p:cNvPr>
          <p:cNvSpPr/>
          <p:nvPr/>
        </p:nvSpPr>
        <p:spPr>
          <a:xfrm>
            <a:off x="3206320" y="2692916"/>
            <a:ext cx="48104" cy="58691"/>
          </a:xfrm>
          <a:custGeom>
            <a:avLst/>
            <a:gdLst/>
            <a:ahLst/>
            <a:cxnLst/>
            <a:rect l="l" t="t" r="r" b="b"/>
            <a:pathLst>
              <a:path w="31642" h="31610" extrusionOk="0">
                <a:moveTo>
                  <a:pt x="15821" y="1"/>
                </a:moveTo>
                <a:cubicBezTo>
                  <a:pt x="7079" y="1"/>
                  <a:pt x="0" y="7079"/>
                  <a:pt x="0" y="15821"/>
                </a:cubicBezTo>
                <a:cubicBezTo>
                  <a:pt x="0" y="24531"/>
                  <a:pt x="7079" y="31609"/>
                  <a:pt x="15821" y="31609"/>
                </a:cubicBezTo>
                <a:cubicBezTo>
                  <a:pt x="24563" y="31609"/>
                  <a:pt x="31641" y="24531"/>
                  <a:pt x="31641" y="15821"/>
                </a:cubicBezTo>
                <a:cubicBezTo>
                  <a:pt x="31641" y="7079"/>
                  <a:pt x="24563" y="1"/>
                  <a:pt x="15821" y="1"/>
                </a:cubicBez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ro-RO" noProof="0" dirty="0"/>
          </a:p>
        </p:txBody>
      </p:sp>
      <p:grpSp>
        <p:nvGrpSpPr>
          <p:cNvPr id="145" name="Google Shape;6770;p77">
            <a:extLst>
              <a:ext uri="{FF2B5EF4-FFF2-40B4-BE49-F238E27FC236}">
                <a16:creationId xmlns:a16="http://schemas.microsoft.com/office/drawing/2014/main" id="{3F14F2B5-5458-0CB2-0C06-BEA1923984AF}"/>
              </a:ext>
            </a:extLst>
          </p:cNvPr>
          <p:cNvGrpSpPr/>
          <p:nvPr/>
        </p:nvGrpSpPr>
        <p:grpSpPr>
          <a:xfrm>
            <a:off x="1543586" y="3505551"/>
            <a:ext cx="1992512" cy="1008857"/>
            <a:chOff x="5159450" y="1919950"/>
            <a:chExt cx="1541050" cy="862500"/>
          </a:xfrm>
        </p:grpSpPr>
        <p:cxnSp>
          <p:nvCxnSpPr>
            <p:cNvPr id="146" name="Google Shape;6771;p77">
              <a:extLst>
                <a:ext uri="{FF2B5EF4-FFF2-40B4-BE49-F238E27FC236}">
                  <a16:creationId xmlns:a16="http://schemas.microsoft.com/office/drawing/2014/main" id="{493A7414-BBAA-4611-685A-E0F6AE48A33F}"/>
                </a:ext>
              </a:extLst>
            </p:cNvPr>
            <p:cNvCxnSpPr/>
            <p:nvPr/>
          </p:nvCxnSpPr>
          <p:spPr>
            <a:xfrm>
              <a:off x="5159450" y="1919950"/>
              <a:ext cx="0" cy="86250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Google Shape;6772;p77">
              <a:extLst>
                <a:ext uri="{FF2B5EF4-FFF2-40B4-BE49-F238E27FC236}">
                  <a16:creationId xmlns:a16="http://schemas.microsoft.com/office/drawing/2014/main" id="{2D9E2535-9AC7-3045-D2CC-F4FF54838639}"/>
                </a:ext>
              </a:extLst>
            </p:cNvPr>
            <p:cNvCxnSpPr/>
            <p:nvPr/>
          </p:nvCxnSpPr>
          <p:spPr>
            <a:xfrm>
              <a:off x="5161200" y="2778975"/>
              <a:ext cx="1539300" cy="0"/>
            </a:xfrm>
            <a:prstGeom prst="straightConnector1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8" name="Google Shape;6752;p77">
            <a:extLst>
              <a:ext uri="{FF2B5EF4-FFF2-40B4-BE49-F238E27FC236}">
                <a16:creationId xmlns:a16="http://schemas.microsoft.com/office/drawing/2014/main" id="{D41C80C9-11CA-A842-B272-9B70B718A14F}"/>
              </a:ext>
            </a:extLst>
          </p:cNvPr>
          <p:cNvGrpSpPr/>
          <p:nvPr/>
        </p:nvGrpSpPr>
        <p:grpSpPr>
          <a:xfrm>
            <a:off x="1658169" y="3563719"/>
            <a:ext cx="1765608" cy="942575"/>
            <a:chOff x="2658741" y="3899533"/>
            <a:chExt cx="1304609" cy="491894"/>
          </a:xfrm>
          <a:solidFill>
            <a:schemeClr val="tx1"/>
          </a:solidFill>
        </p:grpSpPr>
        <p:grpSp>
          <p:nvGrpSpPr>
            <p:cNvPr id="149" name="Google Shape;6753;p77">
              <a:extLst>
                <a:ext uri="{FF2B5EF4-FFF2-40B4-BE49-F238E27FC236}">
                  <a16:creationId xmlns:a16="http://schemas.microsoft.com/office/drawing/2014/main" id="{4828A5F2-7477-9344-7F91-01DFF87963D0}"/>
                </a:ext>
              </a:extLst>
            </p:cNvPr>
            <p:cNvGrpSpPr/>
            <p:nvPr/>
          </p:nvGrpSpPr>
          <p:grpSpPr>
            <a:xfrm>
              <a:off x="2658741" y="4097347"/>
              <a:ext cx="118572" cy="294074"/>
              <a:chOff x="3343310" y="4475555"/>
              <a:chExt cx="127717" cy="316753"/>
            </a:xfrm>
            <a:grpFill/>
          </p:grpSpPr>
          <p:sp>
            <p:nvSpPr>
              <p:cNvPr id="162" name="Google Shape;6754;p77">
                <a:extLst>
                  <a:ext uri="{FF2B5EF4-FFF2-40B4-BE49-F238E27FC236}">
                    <a16:creationId xmlns:a16="http://schemas.microsoft.com/office/drawing/2014/main" id="{0426B369-E410-6984-648D-67DDA669D7DF}"/>
                  </a:ext>
                </a:extLst>
              </p:cNvPr>
              <p:cNvSpPr/>
              <p:nvPr/>
            </p:nvSpPr>
            <p:spPr>
              <a:xfrm>
                <a:off x="3343310" y="4535967"/>
                <a:ext cx="127717" cy="256341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3" name="Google Shape;6755;p77">
                <a:extLst>
                  <a:ext uri="{FF2B5EF4-FFF2-40B4-BE49-F238E27FC236}">
                    <a16:creationId xmlns:a16="http://schemas.microsoft.com/office/drawing/2014/main" id="{6B7FED21-E12E-ADA0-41C8-C14DA0B6ACBC}"/>
                  </a:ext>
                </a:extLst>
              </p:cNvPr>
              <p:cNvSpPr/>
              <p:nvPr/>
            </p:nvSpPr>
            <p:spPr>
              <a:xfrm>
                <a:off x="3381341" y="4475555"/>
                <a:ext cx="52189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50" name="Google Shape;6756;p77">
              <a:extLst>
                <a:ext uri="{FF2B5EF4-FFF2-40B4-BE49-F238E27FC236}">
                  <a16:creationId xmlns:a16="http://schemas.microsoft.com/office/drawing/2014/main" id="{61A48148-CB96-E7E1-701D-B070170627ED}"/>
                </a:ext>
              </a:extLst>
            </p:cNvPr>
            <p:cNvGrpSpPr/>
            <p:nvPr/>
          </p:nvGrpSpPr>
          <p:grpSpPr>
            <a:xfrm>
              <a:off x="3815519" y="3899533"/>
              <a:ext cx="147831" cy="490849"/>
              <a:chOff x="3527539" y="4262483"/>
              <a:chExt cx="159232" cy="528704"/>
            </a:xfrm>
            <a:grpFill/>
          </p:grpSpPr>
          <p:sp>
            <p:nvSpPr>
              <p:cNvPr id="160" name="Google Shape;6757;p77">
                <a:extLst>
                  <a:ext uri="{FF2B5EF4-FFF2-40B4-BE49-F238E27FC236}">
                    <a16:creationId xmlns:a16="http://schemas.microsoft.com/office/drawing/2014/main" id="{A99F71A4-C1AA-6A80-DF49-716BA5046D73}"/>
                  </a:ext>
                </a:extLst>
              </p:cNvPr>
              <p:cNvSpPr/>
              <p:nvPr/>
            </p:nvSpPr>
            <p:spPr>
              <a:xfrm>
                <a:off x="3527539" y="4327939"/>
                <a:ext cx="159232" cy="46324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61" name="Google Shape;6758;p77">
                <a:extLst>
                  <a:ext uri="{FF2B5EF4-FFF2-40B4-BE49-F238E27FC236}">
                    <a16:creationId xmlns:a16="http://schemas.microsoft.com/office/drawing/2014/main" id="{C2D8034A-773D-C1E4-6FC4-1386B2176C96}"/>
                  </a:ext>
                </a:extLst>
              </p:cNvPr>
              <p:cNvSpPr/>
              <p:nvPr/>
            </p:nvSpPr>
            <p:spPr>
              <a:xfrm>
                <a:off x="3581248" y="4262483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51" name="Google Shape;6759;p77">
              <a:extLst>
                <a:ext uri="{FF2B5EF4-FFF2-40B4-BE49-F238E27FC236}">
                  <a16:creationId xmlns:a16="http://schemas.microsoft.com/office/drawing/2014/main" id="{024928DE-133D-E392-8EF3-7187D1C3CC46}"/>
                </a:ext>
              </a:extLst>
            </p:cNvPr>
            <p:cNvGrpSpPr/>
            <p:nvPr/>
          </p:nvGrpSpPr>
          <p:grpSpPr>
            <a:xfrm>
              <a:off x="3511696" y="3977022"/>
              <a:ext cx="147831" cy="413358"/>
              <a:chOff x="3527539" y="4345950"/>
              <a:chExt cx="159232" cy="445237"/>
            </a:xfrm>
            <a:grpFill/>
          </p:grpSpPr>
          <p:sp>
            <p:nvSpPr>
              <p:cNvPr id="158" name="Google Shape;6760;p77">
                <a:extLst>
                  <a:ext uri="{FF2B5EF4-FFF2-40B4-BE49-F238E27FC236}">
                    <a16:creationId xmlns:a16="http://schemas.microsoft.com/office/drawing/2014/main" id="{B493D611-4D0F-88C9-FF02-62C0BF4A41EE}"/>
                  </a:ext>
                </a:extLst>
              </p:cNvPr>
              <p:cNvSpPr/>
              <p:nvPr/>
            </p:nvSpPr>
            <p:spPr>
              <a:xfrm>
                <a:off x="3527539" y="4410049"/>
                <a:ext cx="159232" cy="381138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9" name="Google Shape;6761;p77">
                <a:extLst>
                  <a:ext uri="{FF2B5EF4-FFF2-40B4-BE49-F238E27FC236}">
                    <a16:creationId xmlns:a16="http://schemas.microsoft.com/office/drawing/2014/main" id="{E8C26EA4-1746-096A-EEB9-14F2509C4F4C}"/>
                  </a:ext>
                </a:extLst>
              </p:cNvPr>
              <p:cNvSpPr/>
              <p:nvPr/>
            </p:nvSpPr>
            <p:spPr>
              <a:xfrm>
                <a:off x="3581248" y="4345950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52" name="Google Shape;6762;p77">
              <a:extLst>
                <a:ext uri="{FF2B5EF4-FFF2-40B4-BE49-F238E27FC236}">
                  <a16:creationId xmlns:a16="http://schemas.microsoft.com/office/drawing/2014/main" id="{5E7138F6-02C2-74CF-2CD3-36CAF867EC45}"/>
                </a:ext>
              </a:extLst>
            </p:cNvPr>
            <p:cNvGrpSpPr/>
            <p:nvPr/>
          </p:nvGrpSpPr>
          <p:grpSpPr>
            <a:xfrm>
              <a:off x="3207874" y="4025076"/>
              <a:ext cx="147831" cy="365305"/>
              <a:chOff x="3527539" y="4397709"/>
              <a:chExt cx="159232" cy="393478"/>
            </a:xfrm>
            <a:grpFill/>
          </p:grpSpPr>
          <p:sp>
            <p:nvSpPr>
              <p:cNvPr id="156" name="Google Shape;6763;p77">
                <a:extLst>
                  <a:ext uri="{FF2B5EF4-FFF2-40B4-BE49-F238E27FC236}">
                    <a16:creationId xmlns:a16="http://schemas.microsoft.com/office/drawing/2014/main" id="{1BF2AE60-B618-25A6-0443-D2852FB86D22}"/>
                  </a:ext>
                </a:extLst>
              </p:cNvPr>
              <p:cNvSpPr/>
              <p:nvPr/>
            </p:nvSpPr>
            <p:spPr>
              <a:xfrm>
                <a:off x="3527539" y="4449470"/>
                <a:ext cx="159232" cy="341717"/>
              </a:xfrm>
              <a:custGeom>
                <a:avLst/>
                <a:gdLst/>
                <a:ahLst/>
                <a:cxnLst/>
                <a:rect l="l" t="t" r="r" b="b"/>
                <a:pathLst>
                  <a:path w="97241" h="155402" extrusionOk="0">
                    <a:moveTo>
                      <a:pt x="35360" y="0"/>
                    </a:moveTo>
                    <a:cubicBezTo>
                      <a:pt x="27173" y="0"/>
                      <a:pt x="21268" y="5220"/>
                      <a:pt x="17713" y="15527"/>
                    </a:cubicBezTo>
                    <a:cubicBezTo>
                      <a:pt x="15527" y="21921"/>
                      <a:pt x="1533" y="61750"/>
                      <a:pt x="1403" y="62174"/>
                    </a:cubicBezTo>
                    <a:cubicBezTo>
                      <a:pt x="0" y="66121"/>
                      <a:pt x="2088" y="70492"/>
                      <a:pt x="6068" y="71895"/>
                    </a:cubicBezTo>
                    <a:cubicBezTo>
                      <a:pt x="6895" y="72179"/>
                      <a:pt x="7739" y="72315"/>
                      <a:pt x="8570" y="72315"/>
                    </a:cubicBezTo>
                    <a:cubicBezTo>
                      <a:pt x="11735" y="72315"/>
                      <a:pt x="14703" y="70350"/>
                      <a:pt x="15788" y="67197"/>
                    </a:cubicBezTo>
                    <a:cubicBezTo>
                      <a:pt x="16245" y="65925"/>
                      <a:pt x="24661" y="42569"/>
                      <a:pt x="29358" y="29130"/>
                    </a:cubicBezTo>
                    <a:lnTo>
                      <a:pt x="29358" y="29130"/>
                    </a:lnTo>
                    <a:cubicBezTo>
                      <a:pt x="28869" y="33142"/>
                      <a:pt x="30272" y="24824"/>
                      <a:pt x="18431" y="85856"/>
                    </a:cubicBezTo>
                    <a:cubicBezTo>
                      <a:pt x="17941" y="88498"/>
                      <a:pt x="19964" y="90912"/>
                      <a:pt x="22606" y="90912"/>
                    </a:cubicBezTo>
                    <a:lnTo>
                      <a:pt x="28412" y="90912"/>
                    </a:lnTo>
                    <a:lnTo>
                      <a:pt x="28412" y="146235"/>
                    </a:lnTo>
                    <a:cubicBezTo>
                      <a:pt x="28412" y="151291"/>
                      <a:pt x="32522" y="155401"/>
                      <a:pt x="37578" y="155401"/>
                    </a:cubicBezTo>
                    <a:cubicBezTo>
                      <a:pt x="42634" y="155401"/>
                      <a:pt x="46745" y="151291"/>
                      <a:pt x="46745" y="146235"/>
                    </a:cubicBezTo>
                    <a:lnTo>
                      <a:pt x="46745" y="90912"/>
                    </a:lnTo>
                    <a:lnTo>
                      <a:pt x="50692" y="90912"/>
                    </a:lnTo>
                    <a:lnTo>
                      <a:pt x="50692" y="146235"/>
                    </a:lnTo>
                    <a:cubicBezTo>
                      <a:pt x="50692" y="151291"/>
                      <a:pt x="54769" y="155401"/>
                      <a:pt x="59825" y="155401"/>
                    </a:cubicBezTo>
                    <a:cubicBezTo>
                      <a:pt x="64881" y="155401"/>
                      <a:pt x="68991" y="151291"/>
                      <a:pt x="68991" y="146235"/>
                    </a:cubicBezTo>
                    <a:lnTo>
                      <a:pt x="68991" y="90912"/>
                    </a:lnTo>
                    <a:lnTo>
                      <a:pt x="74798" y="90912"/>
                    </a:lnTo>
                    <a:cubicBezTo>
                      <a:pt x="77472" y="90912"/>
                      <a:pt x="79462" y="88498"/>
                      <a:pt x="78973" y="85856"/>
                    </a:cubicBezTo>
                    <a:cubicBezTo>
                      <a:pt x="67262" y="25379"/>
                      <a:pt x="68535" y="32392"/>
                      <a:pt x="68143" y="29130"/>
                    </a:cubicBezTo>
                    <a:lnTo>
                      <a:pt x="68143" y="29130"/>
                    </a:lnTo>
                    <a:cubicBezTo>
                      <a:pt x="72873" y="42667"/>
                      <a:pt x="81028" y="65958"/>
                      <a:pt x="81485" y="67197"/>
                    </a:cubicBezTo>
                    <a:cubicBezTo>
                      <a:pt x="82570" y="70350"/>
                      <a:pt x="85538" y="72315"/>
                      <a:pt x="88687" y="72315"/>
                    </a:cubicBezTo>
                    <a:cubicBezTo>
                      <a:pt x="89513" y="72315"/>
                      <a:pt x="90352" y="72179"/>
                      <a:pt x="91173" y="71895"/>
                    </a:cubicBezTo>
                    <a:cubicBezTo>
                      <a:pt x="95152" y="70492"/>
                      <a:pt x="97240" y="66121"/>
                      <a:pt x="95870" y="62174"/>
                    </a:cubicBezTo>
                    <a:cubicBezTo>
                      <a:pt x="95707" y="61750"/>
                      <a:pt x="81746" y="21921"/>
                      <a:pt x="79560" y="15527"/>
                    </a:cubicBezTo>
                    <a:cubicBezTo>
                      <a:pt x="76005" y="5220"/>
                      <a:pt x="70068" y="0"/>
                      <a:pt x="6191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7" name="Google Shape;6764;p77">
                <a:extLst>
                  <a:ext uri="{FF2B5EF4-FFF2-40B4-BE49-F238E27FC236}">
                    <a16:creationId xmlns:a16="http://schemas.microsoft.com/office/drawing/2014/main" id="{A737A4E9-15CB-BCDD-5C15-52BD5240FDC0}"/>
                  </a:ext>
                </a:extLst>
              </p:cNvPr>
              <p:cNvSpPr/>
              <p:nvPr/>
            </p:nvSpPr>
            <p:spPr>
              <a:xfrm>
                <a:off x="3581248" y="4397709"/>
                <a:ext cx="51814" cy="51761"/>
              </a:xfrm>
              <a:custGeom>
                <a:avLst/>
                <a:gdLst/>
                <a:ahLst/>
                <a:cxnLst/>
                <a:rect l="l" t="t" r="r" b="b"/>
                <a:pathLst>
                  <a:path w="31642" h="31610" extrusionOk="0">
                    <a:moveTo>
                      <a:pt x="15821" y="1"/>
                    </a:moveTo>
                    <a:cubicBezTo>
                      <a:pt x="7079" y="1"/>
                      <a:pt x="0" y="7079"/>
                      <a:pt x="0" y="15821"/>
                    </a:cubicBezTo>
                    <a:cubicBezTo>
                      <a:pt x="0" y="24531"/>
                      <a:pt x="7079" y="31609"/>
                      <a:pt x="15821" y="31609"/>
                    </a:cubicBezTo>
                    <a:cubicBezTo>
                      <a:pt x="24563" y="31609"/>
                      <a:pt x="31641" y="24531"/>
                      <a:pt x="31641" y="15821"/>
                    </a:cubicBezTo>
                    <a:cubicBezTo>
                      <a:pt x="31641" y="7079"/>
                      <a:pt x="24563" y="1"/>
                      <a:pt x="15821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accent3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  <p:grpSp>
          <p:nvGrpSpPr>
            <p:cNvPr id="153" name="Google Shape;6765;p77">
              <a:extLst>
                <a:ext uri="{FF2B5EF4-FFF2-40B4-BE49-F238E27FC236}">
                  <a16:creationId xmlns:a16="http://schemas.microsoft.com/office/drawing/2014/main" id="{429412B4-DF99-27FC-A42C-D97217194F37}"/>
                </a:ext>
              </a:extLst>
            </p:cNvPr>
            <p:cNvGrpSpPr/>
            <p:nvPr/>
          </p:nvGrpSpPr>
          <p:grpSpPr>
            <a:xfrm>
              <a:off x="2933305" y="4073151"/>
              <a:ext cx="118572" cy="318276"/>
              <a:chOff x="3343310" y="4449487"/>
              <a:chExt cx="127717" cy="342821"/>
            </a:xfrm>
            <a:grpFill/>
          </p:grpSpPr>
          <p:sp>
            <p:nvSpPr>
              <p:cNvPr id="154" name="Google Shape;6766;p77">
                <a:extLst>
                  <a:ext uri="{FF2B5EF4-FFF2-40B4-BE49-F238E27FC236}">
                    <a16:creationId xmlns:a16="http://schemas.microsoft.com/office/drawing/2014/main" id="{1D7CECF9-430E-42F0-F162-DC0875A848D4}"/>
                  </a:ext>
                </a:extLst>
              </p:cNvPr>
              <p:cNvSpPr/>
              <p:nvPr/>
            </p:nvSpPr>
            <p:spPr>
              <a:xfrm>
                <a:off x="3343310" y="4501622"/>
                <a:ext cx="127717" cy="290686"/>
              </a:xfrm>
              <a:custGeom>
                <a:avLst/>
                <a:gdLst/>
                <a:ahLst/>
                <a:cxnLst/>
                <a:rect l="l" t="t" r="r" b="b"/>
                <a:pathLst>
                  <a:path w="77995" h="156544" extrusionOk="0">
                    <a:moveTo>
                      <a:pt x="18496" y="1"/>
                    </a:moveTo>
                    <a:cubicBezTo>
                      <a:pt x="8514" y="1"/>
                      <a:pt x="359" y="8123"/>
                      <a:pt x="327" y="18105"/>
                    </a:cubicBezTo>
                    <a:lnTo>
                      <a:pt x="33" y="74537"/>
                    </a:lnTo>
                    <a:cubicBezTo>
                      <a:pt x="0" y="78778"/>
                      <a:pt x="3425" y="82235"/>
                      <a:pt x="7666" y="82268"/>
                    </a:cubicBezTo>
                    <a:lnTo>
                      <a:pt x="7731" y="82268"/>
                    </a:lnTo>
                    <a:cubicBezTo>
                      <a:pt x="11939" y="82268"/>
                      <a:pt x="15364" y="78843"/>
                      <a:pt x="15397" y="74635"/>
                    </a:cubicBezTo>
                    <a:lnTo>
                      <a:pt x="15691" y="18170"/>
                    </a:lnTo>
                    <a:cubicBezTo>
                      <a:pt x="15691" y="17341"/>
                      <a:pt x="16344" y="16668"/>
                      <a:pt x="17166" y="16668"/>
                    </a:cubicBezTo>
                    <a:cubicBezTo>
                      <a:pt x="17185" y="16668"/>
                      <a:pt x="17204" y="16669"/>
                      <a:pt x="17224" y="16669"/>
                    </a:cubicBezTo>
                    <a:cubicBezTo>
                      <a:pt x="18039" y="16669"/>
                      <a:pt x="18724" y="17355"/>
                      <a:pt x="18724" y="18170"/>
                    </a:cubicBezTo>
                    <a:lnTo>
                      <a:pt x="18724" y="147345"/>
                    </a:lnTo>
                    <a:cubicBezTo>
                      <a:pt x="18724" y="152433"/>
                      <a:pt x="22867" y="156543"/>
                      <a:pt x="27956" y="156543"/>
                    </a:cubicBezTo>
                    <a:cubicBezTo>
                      <a:pt x="33044" y="156543"/>
                      <a:pt x="37187" y="152433"/>
                      <a:pt x="37187" y="147345"/>
                    </a:cubicBezTo>
                    <a:lnTo>
                      <a:pt x="37187" y="73656"/>
                    </a:lnTo>
                    <a:lnTo>
                      <a:pt x="41167" y="73656"/>
                    </a:lnTo>
                    <a:lnTo>
                      <a:pt x="41167" y="147345"/>
                    </a:lnTo>
                    <a:cubicBezTo>
                      <a:pt x="41167" y="152433"/>
                      <a:pt x="45277" y="156543"/>
                      <a:pt x="50365" y="156543"/>
                    </a:cubicBezTo>
                    <a:cubicBezTo>
                      <a:pt x="55454" y="156543"/>
                      <a:pt x="59597" y="152433"/>
                      <a:pt x="59597" y="147345"/>
                    </a:cubicBezTo>
                    <a:cubicBezTo>
                      <a:pt x="59597" y="25477"/>
                      <a:pt x="59434" y="95153"/>
                      <a:pt x="59434" y="18300"/>
                    </a:cubicBezTo>
                    <a:cubicBezTo>
                      <a:pt x="59434" y="17420"/>
                      <a:pt x="60119" y="16702"/>
                      <a:pt x="60967" y="16669"/>
                    </a:cubicBezTo>
                    <a:cubicBezTo>
                      <a:pt x="60988" y="16669"/>
                      <a:pt x="61009" y="16668"/>
                      <a:pt x="61030" y="16668"/>
                    </a:cubicBezTo>
                    <a:cubicBezTo>
                      <a:pt x="61882" y="16668"/>
                      <a:pt x="62567" y="17310"/>
                      <a:pt x="62631" y="18170"/>
                    </a:cubicBezTo>
                    <a:lnTo>
                      <a:pt x="62598" y="74570"/>
                    </a:lnTo>
                    <a:cubicBezTo>
                      <a:pt x="62598" y="78810"/>
                      <a:pt x="66023" y="82268"/>
                      <a:pt x="70264" y="82268"/>
                    </a:cubicBezTo>
                    <a:cubicBezTo>
                      <a:pt x="74504" y="82268"/>
                      <a:pt x="77962" y="78843"/>
                      <a:pt x="77962" y="74602"/>
                    </a:cubicBezTo>
                    <a:lnTo>
                      <a:pt x="77994" y="18137"/>
                    </a:lnTo>
                    <a:cubicBezTo>
                      <a:pt x="77994" y="18137"/>
                      <a:pt x="77994" y="18105"/>
                      <a:pt x="77994" y="18105"/>
                    </a:cubicBezTo>
                    <a:cubicBezTo>
                      <a:pt x="77962" y="8123"/>
                      <a:pt x="69807" y="1"/>
                      <a:pt x="59825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  <p:sp>
            <p:nvSpPr>
              <p:cNvPr id="155" name="Google Shape;6767;p77">
                <a:extLst>
                  <a:ext uri="{FF2B5EF4-FFF2-40B4-BE49-F238E27FC236}">
                    <a16:creationId xmlns:a16="http://schemas.microsoft.com/office/drawing/2014/main" id="{29145ACE-2D95-9EE5-328E-D436F02D9F23}"/>
                  </a:ext>
                </a:extLst>
              </p:cNvPr>
              <p:cNvSpPr/>
              <p:nvPr/>
            </p:nvSpPr>
            <p:spPr>
              <a:xfrm>
                <a:off x="3381261" y="4449487"/>
                <a:ext cx="51814" cy="52135"/>
              </a:xfrm>
              <a:custGeom>
                <a:avLst/>
                <a:gdLst/>
                <a:ahLst/>
                <a:cxnLst/>
                <a:rect l="l" t="t" r="r" b="b"/>
                <a:pathLst>
                  <a:path w="31871" h="31838" extrusionOk="0">
                    <a:moveTo>
                      <a:pt x="15952" y="1"/>
                    </a:moveTo>
                    <a:cubicBezTo>
                      <a:pt x="7144" y="1"/>
                      <a:pt x="1" y="7112"/>
                      <a:pt x="1" y="15919"/>
                    </a:cubicBezTo>
                    <a:cubicBezTo>
                      <a:pt x="1" y="24694"/>
                      <a:pt x="7144" y="31838"/>
                      <a:pt x="15952" y="31838"/>
                    </a:cubicBezTo>
                    <a:cubicBezTo>
                      <a:pt x="24727" y="31838"/>
                      <a:pt x="31870" y="24694"/>
                      <a:pt x="31870" y="15919"/>
                    </a:cubicBezTo>
                    <a:cubicBezTo>
                      <a:pt x="31870" y="7112"/>
                      <a:pt x="24727" y="1"/>
                      <a:pt x="15952" y="1"/>
                    </a:cubicBezTo>
                    <a:close/>
                  </a:path>
                </a:pathLst>
              </a:custGeom>
              <a:grpFill/>
              <a:ln>
                <a:solidFill>
                  <a:schemeClr val="tx1"/>
                </a:solidFill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ro-RO" noProof="0" dirty="0"/>
              </a:p>
            </p:txBody>
          </p:sp>
        </p:grpSp>
      </p:grp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A0F046CA-4BA7-9D20-E78B-5D87EB5DDB2D}"/>
              </a:ext>
            </a:extLst>
          </p:cNvPr>
          <p:cNvCxnSpPr/>
          <p:nvPr/>
        </p:nvCxnSpPr>
        <p:spPr>
          <a:xfrm>
            <a:off x="1554939" y="3902970"/>
            <a:ext cx="1992512" cy="0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28711BE1-3583-D671-D26C-D3AE253FD496}"/>
              </a:ext>
            </a:extLst>
          </p:cNvPr>
          <p:cNvCxnSpPr/>
          <p:nvPr/>
        </p:nvCxnSpPr>
        <p:spPr>
          <a:xfrm>
            <a:off x="1554939" y="3712205"/>
            <a:ext cx="1992512" cy="0"/>
          </a:xfrm>
          <a:prstGeom prst="line">
            <a:avLst/>
          </a:prstGeom>
          <a:ln w="1905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68" name="TextBox 167">
            <a:extLst>
              <a:ext uri="{FF2B5EF4-FFF2-40B4-BE49-F238E27FC236}">
                <a16:creationId xmlns:a16="http://schemas.microsoft.com/office/drawing/2014/main" id="{CE48580B-177E-9CB6-E4B0-5F71BA83FDD3}"/>
              </a:ext>
            </a:extLst>
          </p:cNvPr>
          <p:cNvSpPr txBox="1"/>
          <p:nvPr/>
        </p:nvSpPr>
        <p:spPr>
          <a:xfrm>
            <a:off x="2256961" y="3097458"/>
            <a:ext cx="57574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MD" sz="1200" b="1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Range</a:t>
            </a:r>
            <a:endParaRPr lang="en-MD" sz="1200" b="1" dirty="0">
              <a:solidFill>
                <a:schemeClr val="dk1"/>
              </a:solidFill>
              <a:latin typeface="Calibri" panose="020F0502020204030204" pitchFamily="34" charset="0"/>
              <a:cs typeface="Times New Roman" panose="02020603050405020304" pitchFamily="18" charset="0"/>
              <a:sym typeface="Titillium Web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8F932BC9-7465-0E07-EB56-4538576CD522}"/>
              </a:ext>
            </a:extLst>
          </p:cNvPr>
          <p:cNvSpPr txBox="1"/>
          <p:nvPr/>
        </p:nvSpPr>
        <p:spPr>
          <a:xfrm>
            <a:off x="1843449" y="4498906"/>
            <a:ext cx="152830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1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Interquartile range</a:t>
            </a:r>
            <a:endParaRPr lang="en-MD" sz="1200" b="1" dirty="0">
              <a:solidFill>
                <a:schemeClr val="dk1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F54167E0-866B-6426-37EC-9BB8D8EDA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7557" y="1447326"/>
            <a:ext cx="2393539" cy="615100"/>
          </a:xfrm>
          <a:prstGeom prst="rect">
            <a:avLst/>
          </a:prstGeom>
        </p:spPr>
      </p:pic>
      <p:sp>
        <p:nvSpPr>
          <p:cNvPr id="37" name="Subtitle 1">
            <a:extLst>
              <a:ext uri="{FF2B5EF4-FFF2-40B4-BE49-F238E27FC236}">
                <a16:creationId xmlns:a16="http://schemas.microsoft.com/office/drawing/2014/main" id="{6D7FF27E-1091-25D8-D3B6-04F581813183}"/>
              </a:ext>
            </a:extLst>
          </p:cNvPr>
          <p:cNvSpPr txBox="1">
            <a:spLocks/>
          </p:cNvSpPr>
          <p:nvPr/>
        </p:nvSpPr>
        <p:spPr>
          <a:xfrm>
            <a:off x="4740070" y="2062426"/>
            <a:ext cx="1614616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MD" sz="1400" b="0" dirty="0"/>
              <a:t>Rezultat: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B0EECAC8-47DF-2D9A-93F1-48AD230C5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8996" y="2409596"/>
            <a:ext cx="1311656" cy="642552"/>
          </a:xfrm>
          <a:prstGeom prst="rect">
            <a:avLst/>
          </a:prstGeom>
        </p:spPr>
      </p:pic>
      <p:sp>
        <p:nvSpPr>
          <p:cNvPr id="39" name="Subtitle 1">
            <a:extLst>
              <a:ext uri="{FF2B5EF4-FFF2-40B4-BE49-F238E27FC236}">
                <a16:creationId xmlns:a16="http://schemas.microsoft.com/office/drawing/2014/main" id="{0736B241-8951-74E9-8721-247FA604B60D}"/>
              </a:ext>
            </a:extLst>
          </p:cNvPr>
          <p:cNvSpPr txBox="1">
            <a:spLocks/>
          </p:cNvSpPr>
          <p:nvPr/>
        </p:nvSpPr>
        <p:spPr>
          <a:xfrm>
            <a:off x="4751076" y="1056285"/>
            <a:ext cx="3050239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arlow Semi Condensed"/>
              <a:buNone/>
              <a:defRPr sz="24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ro-RO" sz="1800" noProof="0" dirty="0"/>
              <a:t>Implementarea în limbajul R</a:t>
            </a:r>
            <a:endParaRPr lang="en-MD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EE3BD1-2BAF-435B-9826-FA8A959E5E0D}"/>
              </a:ext>
            </a:extLst>
          </p:cNvPr>
          <p:cNvSpPr txBox="1"/>
          <p:nvPr/>
        </p:nvSpPr>
        <p:spPr>
          <a:xfrm>
            <a:off x="4896343" y="3161309"/>
            <a:ext cx="3668626" cy="1685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</a:pPr>
            <a:r>
              <a:rPr lang="ro-RO" sz="1200" b="1" noProof="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Range = [3, 10]: </a:t>
            </a:r>
            <a:r>
              <a:rPr lang="ro-RO" sz="1200" noProof="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afișează intervalul complet al setului de date (minim și maxim)</a:t>
            </a:r>
          </a:p>
          <a:p>
            <a:pPr>
              <a:spcBef>
                <a:spcPts val="900"/>
              </a:spcBef>
            </a:pPr>
            <a:r>
              <a:rPr lang="ro-RO" sz="1200" b="1" noProof="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IQR(valori) </a:t>
            </a:r>
            <a:r>
              <a:rPr lang="ro-RO" sz="1200" noProof="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= 3: măsoară dispersia centrală, adică diferența dintre Q3 (75%) și Q1 (25%), excluzând extremele</a:t>
            </a:r>
          </a:p>
          <a:p>
            <a:br>
              <a:rPr lang="ro-RO" sz="1200" noProof="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</a:br>
            <a:r>
              <a:rPr lang="ro-RO" sz="1200" b="1" noProof="0" dirty="0">
                <a:solidFill>
                  <a:schemeClr val="dk1"/>
                </a:solidFill>
                <a:latin typeface="Calibri" panose="020F0502020204030204" pitchFamily="34" charset="0"/>
                <a:cs typeface="Times New Roman" panose="02020603050405020304" pitchFamily="18" charset="0"/>
                <a:sym typeface="Titillium Web"/>
              </a:rPr>
              <a:t>50% dintre valori se află între 5 și 8, iar datele variază între 3 și 10.</a:t>
            </a:r>
          </a:p>
        </p:txBody>
      </p:sp>
    </p:spTree>
    <p:extLst>
      <p:ext uri="{BB962C8B-B14F-4D97-AF65-F5344CB8AC3E}">
        <p14:creationId xmlns:p14="http://schemas.microsoft.com/office/powerpoint/2010/main" val="1336655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>
          <a:extLst>
            <a:ext uri="{FF2B5EF4-FFF2-40B4-BE49-F238E27FC236}">
              <a16:creationId xmlns:a16="http://schemas.microsoft.com/office/drawing/2014/main" id="{6CA9B592-AB87-B1EC-FBB2-1276E9E19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AD1867-A9AA-52F2-3030-D25AA097C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849" y="137732"/>
            <a:ext cx="4032301" cy="837300"/>
          </a:xfrm>
        </p:spPr>
        <p:txBody>
          <a:bodyPr/>
          <a:lstStyle/>
          <a:p>
            <a:r>
              <a:rPr lang="en-MD" sz="3200" dirty="0"/>
              <a:t>Exemple din viața reală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A85A6519-39AE-837F-DD93-369CA355A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5018" y="1534704"/>
            <a:ext cx="5507280" cy="375000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1" dirty="0">
                <a:cs typeface="Arial"/>
              </a:rPr>
              <a:t>Media </a:t>
            </a:r>
            <a:r>
              <a:rPr lang="en-GB" sz="1400" b="1" dirty="0" err="1">
                <a:cs typeface="Arial"/>
              </a:rPr>
              <a:t>reducerii</a:t>
            </a:r>
            <a:r>
              <a:rPr lang="en-GB" sz="1400" b="1" dirty="0">
                <a:cs typeface="Arial"/>
              </a:rPr>
              <a:t> </a:t>
            </a:r>
            <a:r>
              <a:rPr lang="en-GB" sz="1400" b="1" dirty="0" err="1">
                <a:cs typeface="Arial"/>
              </a:rPr>
              <a:t>tensiunii</a:t>
            </a:r>
            <a:r>
              <a:rPr lang="en-GB" sz="1400" b="1" dirty="0">
                <a:cs typeface="Arial"/>
              </a:rPr>
              <a:t> </a:t>
            </a:r>
            <a:r>
              <a:rPr lang="en-GB" sz="1400" b="1" dirty="0" err="1">
                <a:cs typeface="Arial"/>
              </a:rPr>
              <a:t>arteriale</a:t>
            </a:r>
            <a:r>
              <a:rPr lang="en-GB" sz="1400" b="1" dirty="0">
                <a:cs typeface="Arial"/>
              </a:rPr>
              <a:t>: </a:t>
            </a:r>
            <a:r>
              <a:rPr lang="en-GB" sz="1400" dirty="0" err="1">
                <a:cs typeface="Arial"/>
              </a:rPr>
              <a:t>după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administrarea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medicamentului</a:t>
            </a:r>
            <a:r>
              <a:rPr lang="en-GB" sz="1400" dirty="0">
                <a:cs typeface="Arial"/>
              </a:rPr>
              <a:t>, </a:t>
            </a:r>
            <a:r>
              <a:rPr lang="en-GB" sz="1400" dirty="0" err="1">
                <a:cs typeface="Arial"/>
              </a:rPr>
              <a:t>compania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calculează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reducerea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medie</a:t>
            </a:r>
            <a:r>
              <a:rPr lang="en-GB" sz="1400" dirty="0">
                <a:cs typeface="Arial"/>
              </a:rPr>
              <a:t> a </a:t>
            </a:r>
            <a:r>
              <a:rPr lang="en-GB" sz="1400" dirty="0" err="1">
                <a:cs typeface="Arial"/>
              </a:rPr>
              <a:t>tensiunii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arteriale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pentru</a:t>
            </a:r>
            <a:r>
              <a:rPr lang="en-GB" sz="1400" dirty="0">
                <a:cs typeface="Arial"/>
              </a:rPr>
              <a:t> 200 de </a:t>
            </a:r>
            <a:r>
              <a:rPr lang="en-GB" sz="1400" dirty="0" err="1">
                <a:cs typeface="Arial"/>
              </a:rPr>
              <a:t>pacienți</a:t>
            </a:r>
            <a:r>
              <a:rPr lang="en-GB" sz="1400" dirty="0">
                <a:cs typeface="Arial"/>
              </a:rPr>
              <a:t>, </a:t>
            </a:r>
            <a:r>
              <a:rPr lang="en-GB" sz="1400" dirty="0" err="1">
                <a:cs typeface="Arial"/>
              </a:rPr>
              <a:t>rezultând</a:t>
            </a:r>
            <a:r>
              <a:rPr lang="en-GB" sz="1400" dirty="0">
                <a:cs typeface="Arial"/>
              </a:rPr>
              <a:t> o </a:t>
            </a:r>
            <a:r>
              <a:rPr lang="en-GB" sz="1400" dirty="0" err="1">
                <a:cs typeface="Arial"/>
              </a:rPr>
              <a:t>scădere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medie</a:t>
            </a:r>
            <a:r>
              <a:rPr lang="en-GB" sz="1400" dirty="0">
                <a:cs typeface="Arial"/>
              </a:rPr>
              <a:t> de 15 mmHg.</a:t>
            </a:r>
          </a:p>
          <a:p>
            <a:pPr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sz="1400" b="1" dirty="0" err="1">
                <a:cs typeface="Arial"/>
              </a:rPr>
              <a:t>Abaterea</a:t>
            </a:r>
            <a:r>
              <a:rPr lang="en-GB" sz="1400" b="1" dirty="0">
                <a:cs typeface="Arial"/>
              </a:rPr>
              <a:t> standard:</a:t>
            </a:r>
            <a:r>
              <a:rPr lang="en-GB" sz="1400" dirty="0">
                <a:cs typeface="Arial"/>
              </a:rPr>
              <a:t> se </a:t>
            </a:r>
            <a:r>
              <a:rPr lang="en-GB" sz="1400" dirty="0" err="1">
                <a:cs typeface="Arial"/>
              </a:rPr>
              <a:t>calculează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abaterea</a:t>
            </a:r>
            <a:r>
              <a:rPr lang="en-GB" sz="1400" dirty="0">
                <a:cs typeface="Arial"/>
              </a:rPr>
              <a:t> standard </a:t>
            </a:r>
            <a:r>
              <a:rPr lang="en-GB" sz="1400" dirty="0" err="1">
                <a:cs typeface="Arial"/>
              </a:rPr>
              <a:t>pentru</a:t>
            </a:r>
            <a:r>
              <a:rPr lang="en-GB" sz="1400" dirty="0">
                <a:cs typeface="Arial"/>
              </a:rPr>
              <a:t> a </a:t>
            </a:r>
            <a:r>
              <a:rPr lang="en-GB" sz="1400" dirty="0" err="1">
                <a:cs typeface="Arial"/>
              </a:rPr>
              <a:t>înțelege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variabilitatea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reducerii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tensiunii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arteriale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între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pacienți</a:t>
            </a:r>
            <a:r>
              <a:rPr lang="en-GB" sz="1400" dirty="0">
                <a:cs typeface="Arial"/>
              </a:rPr>
              <a:t>. </a:t>
            </a:r>
            <a:r>
              <a:rPr lang="en-GB" sz="1400" dirty="0" err="1">
                <a:cs typeface="Arial"/>
              </a:rPr>
              <a:t>Dacă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aceasta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este</a:t>
            </a:r>
            <a:r>
              <a:rPr lang="en-GB" sz="1400" dirty="0">
                <a:cs typeface="Arial"/>
              </a:rPr>
              <a:t> de 5 mmHg, </a:t>
            </a:r>
            <a:r>
              <a:rPr lang="en-GB" sz="1400" dirty="0" err="1">
                <a:cs typeface="Arial"/>
              </a:rPr>
              <a:t>înseamnă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că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majoritatea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pacienților</a:t>
            </a:r>
            <a:r>
              <a:rPr lang="en-GB" sz="1400" dirty="0">
                <a:cs typeface="Arial"/>
              </a:rPr>
              <a:t> au </a:t>
            </a:r>
            <a:r>
              <a:rPr lang="en-GB" sz="1400" dirty="0" err="1">
                <a:cs typeface="Arial"/>
              </a:rPr>
              <a:t>avut</a:t>
            </a:r>
            <a:r>
              <a:rPr lang="en-GB" sz="1400" dirty="0">
                <a:cs typeface="Arial"/>
              </a:rPr>
              <a:t> o </a:t>
            </a:r>
            <a:r>
              <a:rPr lang="en-GB" sz="1400" dirty="0" err="1">
                <a:cs typeface="Arial"/>
              </a:rPr>
              <a:t>reducere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apropiată</a:t>
            </a:r>
            <a:r>
              <a:rPr lang="en-GB" sz="1400" dirty="0">
                <a:cs typeface="Arial"/>
              </a:rPr>
              <a:t> de media de 15 mmHg.</a:t>
            </a:r>
          </a:p>
          <a:p>
            <a:pPr algn="l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sz="1400" b="1" dirty="0" err="1">
                <a:cs typeface="Arial"/>
              </a:rPr>
              <a:t>Distribuția</a:t>
            </a:r>
            <a:r>
              <a:rPr lang="en-GB" sz="1400" b="1" dirty="0">
                <a:cs typeface="Arial"/>
              </a:rPr>
              <a:t> </a:t>
            </a:r>
            <a:r>
              <a:rPr lang="en-GB" sz="1400" b="1" dirty="0" err="1">
                <a:cs typeface="Arial"/>
              </a:rPr>
              <a:t>frecvențelor</a:t>
            </a:r>
            <a:r>
              <a:rPr lang="en-GB" sz="1400" b="1" dirty="0">
                <a:cs typeface="Arial"/>
              </a:rPr>
              <a:t>: </a:t>
            </a:r>
            <a:r>
              <a:rPr lang="en-GB" sz="1400" dirty="0">
                <a:cs typeface="Arial"/>
              </a:rPr>
              <a:t>se </a:t>
            </a:r>
            <a:r>
              <a:rPr lang="en-GB" sz="1400" dirty="0" err="1">
                <a:cs typeface="Arial"/>
              </a:rPr>
              <a:t>creează</a:t>
            </a:r>
            <a:r>
              <a:rPr lang="en-GB" sz="1400" dirty="0">
                <a:cs typeface="Arial"/>
              </a:rPr>
              <a:t> un </a:t>
            </a:r>
            <a:r>
              <a:rPr lang="en-GB" sz="1400" dirty="0" err="1">
                <a:cs typeface="Arial"/>
              </a:rPr>
              <a:t>histogramă</a:t>
            </a:r>
            <a:r>
              <a:rPr lang="en-GB" sz="1400" dirty="0">
                <a:cs typeface="Arial"/>
              </a:rPr>
              <a:t> care </a:t>
            </a:r>
            <a:r>
              <a:rPr lang="en-GB" sz="1400" dirty="0" err="1">
                <a:cs typeface="Arial"/>
              </a:rPr>
              <a:t>arată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câți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pacienți</a:t>
            </a:r>
            <a:r>
              <a:rPr lang="en-GB" sz="1400" dirty="0">
                <a:cs typeface="Arial"/>
              </a:rPr>
              <a:t> au </a:t>
            </a:r>
            <a:r>
              <a:rPr lang="en-GB" sz="1400" dirty="0" err="1">
                <a:cs typeface="Arial"/>
              </a:rPr>
              <a:t>avut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diferite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niveluri</a:t>
            </a:r>
            <a:r>
              <a:rPr lang="en-GB" sz="1400" dirty="0">
                <a:cs typeface="Arial"/>
              </a:rPr>
              <a:t> de </a:t>
            </a:r>
            <a:r>
              <a:rPr lang="en-GB" sz="1400" dirty="0" err="1">
                <a:cs typeface="Arial"/>
              </a:rPr>
              <a:t>reducere</a:t>
            </a:r>
            <a:r>
              <a:rPr lang="en-GB" sz="1400" dirty="0">
                <a:cs typeface="Arial"/>
              </a:rPr>
              <a:t> a </a:t>
            </a:r>
            <a:r>
              <a:rPr lang="en-GB" sz="1400" dirty="0" err="1">
                <a:cs typeface="Arial"/>
              </a:rPr>
              <a:t>tensiunii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arteriale</a:t>
            </a:r>
            <a:r>
              <a:rPr lang="en-GB" sz="1400" dirty="0">
                <a:cs typeface="Arial"/>
              </a:rPr>
              <a:t>, </a:t>
            </a:r>
            <a:r>
              <a:rPr lang="en-GB" sz="1400" dirty="0" err="1">
                <a:cs typeface="Arial"/>
              </a:rPr>
              <a:t>oferind</a:t>
            </a:r>
            <a:r>
              <a:rPr lang="en-GB" sz="1400" dirty="0">
                <a:cs typeface="Arial"/>
              </a:rPr>
              <a:t> o </a:t>
            </a:r>
            <a:r>
              <a:rPr lang="en-GB" sz="1400" dirty="0" err="1">
                <a:cs typeface="Arial"/>
              </a:rPr>
              <a:t>reprezentare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vizuală</a:t>
            </a:r>
            <a:r>
              <a:rPr lang="en-GB" sz="1400" dirty="0">
                <a:cs typeface="Arial"/>
              </a:rPr>
              <a:t> a </a:t>
            </a:r>
            <a:r>
              <a:rPr lang="en-GB" sz="1400" dirty="0" err="1">
                <a:cs typeface="Arial"/>
              </a:rPr>
              <a:t>eficacității</a:t>
            </a:r>
            <a:r>
              <a:rPr lang="en-GB" sz="1400" dirty="0">
                <a:cs typeface="Arial"/>
              </a:rPr>
              <a:t> </a:t>
            </a:r>
            <a:r>
              <a:rPr lang="en-GB" sz="1400" dirty="0" err="1">
                <a:cs typeface="Arial"/>
              </a:rPr>
              <a:t>tratamentului</a:t>
            </a:r>
            <a:r>
              <a:rPr lang="en-GB" sz="1400" dirty="0">
                <a:cs typeface="Arial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MD" sz="1800" dirty="0"/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3925B7F0-CA82-3D44-F918-A7EEE918D0D1}"/>
              </a:ext>
            </a:extLst>
          </p:cNvPr>
          <p:cNvSpPr txBox="1">
            <a:spLocks/>
          </p:cNvSpPr>
          <p:nvPr/>
        </p:nvSpPr>
        <p:spPr>
          <a:xfrm>
            <a:off x="1744648" y="499232"/>
            <a:ext cx="5654701" cy="83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50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Barlow Semi Condensed"/>
              <a:buNone/>
              <a:defRPr sz="3600" b="1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9pPr>
          </a:lstStyle>
          <a:p>
            <a:r>
              <a:rPr lang="en-GB" sz="2000" dirty="0"/>
              <a:t>A</a:t>
            </a:r>
            <a:r>
              <a:rPr lang="en-MD" sz="2000" dirty="0"/>
              <a:t> utilizării statisticii descriptive</a:t>
            </a:r>
          </a:p>
        </p:txBody>
      </p:sp>
      <p:grpSp>
        <p:nvGrpSpPr>
          <p:cNvPr id="9" name="Google Shape;1745;p38">
            <a:extLst>
              <a:ext uri="{FF2B5EF4-FFF2-40B4-BE49-F238E27FC236}">
                <a16:creationId xmlns:a16="http://schemas.microsoft.com/office/drawing/2014/main" id="{549FDED1-D1CA-0A7C-8AA7-7EF390341119}"/>
              </a:ext>
            </a:extLst>
          </p:cNvPr>
          <p:cNvGrpSpPr/>
          <p:nvPr/>
        </p:nvGrpSpPr>
        <p:grpSpPr>
          <a:xfrm>
            <a:off x="5722298" y="1698032"/>
            <a:ext cx="2828526" cy="2672919"/>
            <a:chOff x="5353800" y="841275"/>
            <a:chExt cx="3230047" cy="3218875"/>
          </a:xfrm>
        </p:grpSpPr>
        <p:sp>
          <p:nvSpPr>
            <p:cNvPr id="10" name="Google Shape;1746;p38">
              <a:extLst>
                <a:ext uri="{FF2B5EF4-FFF2-40B4-BE49-F238E27FC236}">
                  <a16:creationId xmlns:a16="http://schemas.microsoft.com/office/drawing/2014/main" id="{ABB871DC-E118-D307-59F2-125919E85F6E}"/>
                </a:ext>
              </a:extLst>
            </p:cNvPr>
            <p:cNvSpPr/>
            <p:nvPr/>
          </p:nvSpPr>
          <p:spPr>
            <a:xfrm>
              <a:off x="6287794" y="1282766"/>
              <a:ext cx="102452" cy="88921"/>
            </a:xfrm>
            <a:custGeom>
              <a:avLst/>
              <a:gdLst/>
              <a:ahLst/>
              <a:cxnLst/>
              <a:rect l="l" t="t" r="r" b="b"/>
              <a:pathLst>
                <a:path w="954" h="828" extrusionOk="0">
                  <a:moveTo>
                    <a:pt x="753" y="0"/>
                  </a:moveTo>
                  <a:cubicBezTo>
                    <a:pt x="753" y="0"/>
                    <a:pt x="702" y="25"/>
                    <a:pt x="652" y="75"/>
                  </a:cubicBezTo>
                  <a:cubicBezTo>
                    <a:pt x="577" y="125"/>
                    <a:pt x="477" y="201"/>
                    <a:pt x="377" y="276"/>
                  </a:cubicBezTo>
                  <a:cubicBezTo>
                    <a:pt x="276" y="326"/>
                    <a:pt x="201" y="426"/>
                    <a:pt x="126" y="476"/>
                  </a:cubicBezTo>
                  <a:cubicBezTo>
                    <a:pt x="51" y="526"/>
                    <a:pt x="1" y="577"/>
                    <a:pt x="1" y="577"/>
                  </a:cubicBezTo>
                  <a:lnTo>
                    <a:pt x="276" y="827"/>
                  </a:lnTo>
                  <a:cubicBezTo>
                    <a:pt x="276" y="827"/>
                    <a:pt x="301" y="802"/>
                    <a:pt x="377" y="752"/>
                  </a:cubicBezTo>
                  <a:cubicBezTo>
                    <a:pt x="427" y="702"/>
                    <a:pt x="502" y="627"/>
                    <a:pt x="602" y="551"/>
                  </a:cubicBezTo>
                  <a:cubicBezTo>
                    <a:pt x="677" y="501"/>
                    <a:pt x="778" y="426"/>
                    <a:pt x="853" y="401"/>
                  </a:cubicBezTo>
                  <a:cubicBezTo>
                    <a:pt x="903" y="351"/>
                    <a:pt x="953" y="326"/>
                    <a:pt x="953" y="326"/>
                  </a:cubicBezTo>
                  <a:lnTo>
                    <a:pt x="753" y="0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1" name="Google Shape;1747;p38">
              <a:extLst>
                <a:ext uri="{FF2B5EF4-FFF2-40B4-BE49-F238E27FC236}">
                  <a16:creationId xmlns:a16="http://schemas.microsoft.com/office/drawing/2014/main" id="{627BD8A1-4AFC-9BEC-46DB-70415EFC3DFE}"/>
                </a:ext>
              </a:extLst>
            </p:cNvPr>
            <p:cNvSpPr/>
            <p:nvPr/>
          </p:nvSpPr>
          <p:spPr>
            <a:xfrm>
              <a:off x="6411618" y="1212746"/>
              <a:ext cx="102345" cy="80867"/>
            </a:xfrm>
            <a:custGeom>
              <a:avLst/>
              <a:gdLst/>
              <a:ahLst/>
              <a:cxnLst/>
              <a:rect l="l" t="t" r="r" b="b"/>
              <a:pathLst>
                <a:path w="953" h="753" extrusionOk="0">
                  <a:moveTo>
                    <a:pt x="803" y="0"/>
                  </a:moveTo>
                  <a:cubicBezTo>
                    <a:pt x="803" y="0"/>
                    <a:pt x="752" y="26"/>
                    <a:pt x="677" y="76"/>
                  </a:cubicBezTo>
                  <a:cubicBezTo>
                    <a:pt x="602" y="101"/>
                    <a:pt x="502" y="151"/>
                    <a:pt x="402" y="201"/>
                  </a:cubicBezTo>
                  <a:cubicBezTo>
                    <a:pt x="301" y="276"/>
                    <a:pt x="201" y="326"/>
                    <a:pt x="126" y="351"/>
                  </a:cubicBezTo>
                  <a:cubicBezTo>
                    <a:pt x="51" y="401"/>
                    <a:pt x="1" y="427"/>
                    <a:pt x="1" y="427"/>
                  </a:cubicBezTo>
                  <a:lnTo>
                    <a:pt x="176" y="752"/>
                  </a:lnTo>
                  <a:cubicBezTo>
                    <a:pt x="176" y="752"/>
                    <a:pt x="226" y="702"/>
                    <a:pt x="301" y="677"/>
                  </a:cubicBezTo>
                  <a:cubicBezTo>
                    <a:pt x="377" y="627"/>
                    <a:pt x="477" y="577"/>
                    <a:pt x="577" y="527"/>
                  </a:cubicBezTo>
                  <a:cubicBezTo>
                    <a:pt x="652" y="477"/>
                    <a:pt x="752" y="427"/>
                    <a:pt x="828" y="401"/>
                  </a:cubicBezTo>
                  <a:cubicBezTo>
                    <a:pt x="903" y="351"/>
                    <a:pt x="953" y="351"/>
                    <a:pt x="953" y="351"/>
                  </a:cubicBezTo>
                  <a:lnTo>
                    <a:pt x="80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2" name="Google Shape;1748;p38">
              <a:extLst>
                <a:ext uri="{FF2B5EF4-FFF2-40B4-BE49-F238E27FC236}">
                  <a16:creationId xmlns:a16="http://schemas.microsoft.com/office/drawing/2014/main" id="{0F4A8ACA-A845-EC50-D2E4-E97242B91F9A}"/>
                </a:ext>
              </a:extLst>
            </p:cNvPr>
            <p:cNvSpPr/>
            <p:nvPr/>
          </p:nvSpPr>
          <p:spPr>
            <a:xfrm>
              <a:off x="6543496" y="1164312"/>
              <a:ext cx="105137" cy="67335"/>
            </a:xfrm>
            <a:custGeom>
              <a:avLst/>
              <a:gdLst/>
              <a:ahLst/>
              <a:cxnLst/>
              <a:rect l="l" t="t" r="r" b="b"/>
              <a:pathLst>
                <a:path w="979" h="627" extrusionOk="0">
                  <a:moveTo>
                    <a:pt x="853" y="0"/>
                  </a:moveTo>
                  <a:cubicBezTo>
                    <a:pt x="853" y="0"/>
                    <a:pt x="652" y="50"/>
                    <a:pt x="427" y="126"/>
                  </a:cubicBezTo>
                  <a:cubicBezTo>
                    <a:pt x="201" y="201"/>
                    <a:pt x="1" y="301"/>
                    <a:pt x="1" y="301"/>
                  </a:cubicBezTo>
                  <a:lnTo>
                    <a:pt x="126" y="627"/>
                  </a:lnTo>
                  <a:cubicBezTo>
                    <a:pt x="126" y="627"/>
                    <a:pt x="326" y="552"/>
                    <a:pt x="552" y="477"/>
                  </a:cubicBezTo>
                  <a:cubicBezTo>
                    <a:pt x="753" y="401"/>
                    <a:pt x="978" y="351"/>
                    <a:pt x="978" y="351"/>
                  </a:cubicBezTo>
                  <a:lnTo>
                    <a:pt x="85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3" name="Google Shape;1749;p38">
              <a:extLst>
                <a:ext uri="{FF2B5EF4-FFF2-40B4-BE49-F238E27FC236}">
                  <a16:creationId xmlns:a16="http://schemas.microsoft.com/office/drawing/2014/main" id="{2E9D036C-66FA-2CC9-DB9E-D68BFC389B43}"/>
                </a:ext>
              </a:extLst>
            </p:cNvPr>
            <p:cNvSpPr/>
            <p:nvPr/>
          </p:nvSpPr>
          <p:spPr>
            <a:xfrm>
              <a:off x="6683429" y="1129302"/>
              <a:ext cx="102452" cy="59281"/>
            </a:xfrm>
            <a:custGeom>
              <a:avLst/>
              <a:gdLst/>
              <a:ahLst/>
              <a:cxnLst/>
              <a:rect l="l" t="t" r="r" b="b"/>
              <a:pathLst>
                <a:path w="954" h="552" extrusionOk="0">
                  <a:moveTo>
                    <a:pt x="878" y="1"/>
                  </a:moveTo>
                  <a:cubicBezTo>
                    <a:pt x="878" y="1"/>
                    <a:pt x="653" y="51"/>
                    <a:pt x="427" y="101"/>
                  </a:cubicBezTo>
                  <a:cubicBezTo>
                    <a:pt x="327" y="126"/>
                    <a:pt x="226" y="151"/>
                    <a:pt x="126" y="151"/>
                  </a:cubicBezTo>
                  <a:cubicBezTo>
                    <a:pt x="51" y="176"/>
                    <a:pt x="1" y="201"/>
                    <a:pt x="1" y="201"/>
                  </a:cubicBezTo>
                  <a:lnTo>
                    <a:pt x="76" y="552"/>
                  </a:lnTo>
                  <a:cubicBezTo>
                    <a:pt x="76" y="552"/>
                    <a:pt x="126" y="527"/>
                    <a:pt x="226" y="527"/>
                  </a:cubicBezTo>
                  <a:cubicBezTo>
                    <a:pt x="302" y="502"/>
                    <a:pt x="402" y="477"/>
                    <a:pt x="527" y="452"/>
                  </a:cubicBezTo>
                  <a:cubicBezTo>
                    <a:pt x="728" y="402"/>
                    <a:pt x="953" y="376"/>
                    <a:pt x="953" y="376"/>
                  </a:cubicBezTo>
                  <a:lnTo>
                    <a:pt x="87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4" name="Google Shape;1750;p38">
              <a:extLst>
                <a:ext uri="{FF2B5EF4-FFF2-40B4-BE49-F238E27FC236}">
                  <a16:creationId xmlns:a16="http://schemas.microsoft.com/office/drawing/2014/main" id="{F26E6E28-2091-843E-BF67-D46E391553CE}"/>
                </a:ext>
              </a:extLst>
            </p:cNvPr>
            <p:cNvSpPr/>
            <p:nvPr/>
          </p:nvSpPr>
          <p:spPr>
            <a:xfrm>
              <a:off x="6826154" y="1113193"/>
              <a:ext cx="99660" cy="48541"/>
            </a:xfrm>
            <a:custGeom>
              <a:avLst/>
              <a:gdLst/>
              <a:ahLst/>
              <a:cxnLst/>
              <a:rect l="l" t="t" r="r" b="b"/>
              <a:pathLst>
                <a:path w="928" h="452" extrusionOk="0">
                  <a:moveTo>
                    <a:pt x="903" y="0"/>
                  </a:moveTo>
                  <a:cubicBezTo>
                    <a:pt x="903" y="0"/>
                    <a:pt x="677" y="25"/>
                    <a:pt x="451" y="25"/>
                  </a:cubicBezTo>
                  <a:cubicBezTo>
                    <a:pt x="226" y="50"/>
                    <a:pt x="0" y="75"/>
                    <a:pt x="0" y="75"/>
                  </a:cubicBezTo>
                  <a:lnTo>
                    <a:pt x="50" y="451"/>
                  </a:lnTo>
                  <a:cubicBezTo>
                    <a:pt x="50" y="451"/>
                    <a:pt x="276" y="426"/>
                    <a:pt x="476" y="401"/>
                  </a:cubicBezTo>
                  <a:cubicBezTo>
                    <a:pt x="702" y="376"/>
                    <a:pt x="928" y="376"/>
                    <a:pt x="928" y="376"/>
                  </a:cubicBezTo>
                  <a:lnTo>
                    <a:pt x="90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" name="Google Shape;1751;p38">
              <a:extLst>
                <a:ext uri="{FF2B5EF4-FFF2-40B4-BE49-F238E27FC236}">
                  <a16:creationId xmlns:a16="http://schemas.microsoft.com/office/drawing/2014/main" id="{E26500BC-C0D3-2B7D-3019-14F6F8F2D6C2}"/>
                </a:ext>
              </a:extLst>
            </p:cNvPr>
            <p:cNvSpPr/>
            <p:nvPr/>
          </p:nvSpPr>
          <p:spPr>
            <a:xfrm>
              <a:off x="6971456" y="1113193"/>
              <a:ext cx="99660" cy="40487"/>
            </a:xfrm>
            <a:custGeom>
              <a:avLst/>
              <a:gdLst/>
              <a:ahLst/>
              <a:cxnLst/>
              <a:rect l="l" t="t" r="r" b="b"/>
              <a:pathLst>
                <a:path w="928" h="377" extrusionOk="0">
                  <a:moveTo>
                    <a:pt x="1" y="0"/>
                  </a:moveTo>
                  <a:lnTo>
                    <a:pt x="1" y="351"/>
                  </a:lnTo>
                  <a:lnTo>
                    <a:pt x="452" y="351"/>
                  </a:lnTo>
                  <a:cubicBezTo>
                    <a:pt x="677" y="376"/>
                    <a:pt x="903" y="376"/>
                    <a:pt x="903" y="376"/>
                  </a:cubicBezTo>
                  <a:lnTo>
                    <a:pt x="92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6" name="Google Shape;1752;p38">
              <a:extLst>
                <a:ext uri="{FF2B5EF4-FFF2-40B4-BE49-F238E27FC236}">
                  <a16:creationId xmlns:a16="http://schemas.microsoft.com/office/drawing/2014/main" id="{BDC7851D-D0B1-AF71-EA63-A24EF4CECAC7}"/>
                </a:ext>
              </a:extLst>
            </p:cNvPr>
            <p:cNvSpPr/>
            <p:nvPr/>
          </p:nvSpPr>
          <p:spPr>
            <a:xfrm>
              <a:off x="7114074" y="1115878"/>
              <a:ext cx="99768" cy="48541"/>
            </a:xfrm>
            <a:custGeom>
              <a:avLst/>
              <a:gdLst/>
              <a:ahLst/>
              <a:cxnLst/>
              <a:rect l="l" t="t" r="r" b="b"/>
              <a:pathLst>
                <a:path w="929" h="452" extrusionOk="0">
                  <a:moveTo>
                    <a:pt x="26" y="0"/>
                  </a:moveTo>
                  <a:lnTo>
                    <a:pt x="1" y="376"/>
                  </a:lnTo>
                  <a:cubicBezTo>
                    <a:pt x="1" y="376"/>
                    <a:pt x="227" y="376"/>
                    <a:pt x="452" y="401"/>
                  </a:cubicBezTo>
                  <a:cubicBezTo>
                    <a:pt x="678" y="426"/>
                    <a:pt x="903" y="451"/>
                    <a:pt x="903" y="451"/>
                  </a:cubicBezTo>
                  <a:lnTo>
                    <a:pt x="928" y="100"/>
                  </a:lnTo>
                  <a:cubicBezTo>
                    <a:pt x="928" y="100"/>
                    <a:pt x="703" y="75"/>
                    <a:pt x="477" y="50"/>
                  </a:cubicBezTo>
                  <a:cubicBezTo>
                    <a:pt x="252" y="25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7" name="Google Shape;1753;p38">
              <a:extLst>
                <a:ext uri="{FF2B5EF4-FFF2-40B4-BE49-F238E27FC236}">
                  <a16:creationId xmlns:a16="http://schemas.microsoft.com/office/drawing/2014/main" id="{05CE0599-CCFE-F8DF-1138-1C351AA35EF3}"/>
                </a:ext>
              </a:extLst>
            </p:cNvPr>
            <p:cNvSpPr/>
            <p:nvPr/>
          </p:nvSpPr>
          <p:spPr>
            <a:xfrm>
              <a:off x="7256799" y="1131986"/>
              <a:ext cx="102345" cy="56596"/>
            </a:xfrm>
            <a:custGeom>
              <a:avLst/>
              <a:gdLst/>
              <a:ahLst/>
              <a:cxnLst/>
              <a:rect l="l" t="t" r="r" b="b"/>
              <a:pathLst>
                <a:path w="953" h="527" extrusionOk="0">
                  <a:moveTo>
                    <a:pt x="50" y="1"/>
                  </a:moveTo>
                  <a:lnTo>
                    <a:pt x="0" y="377"/>
                  </a:lnTo>
                  <a:cubicBezTo>
                    <a:pt x="0" y="377"/>
                    <a:pt x="226" y="402"/>
                    <a:pt x="426" y="452"/>
                  </a:cubicBezTo>
                  <a:cubicBezTo>
                    <a:pt x="652" y="477"/>
                    <a:pt x="878" y="527"/>
                    <a:pt x="878" y="527"/>
                  </a:cubicBezTo>
                  <a:lnTo>
                    <a:pt x="953" y="176"/>
                  </a:lnTo>
                  <a:cubicBezTo>
                    <a:pt x="953" y="176"/>
                    <a:pt x="727" y="126"/>
                    <a:pt x="502" y="76"/>
                  </a:cubicBezTo>
                  <a:cubicBezTo>
                    <a:pt x="276" y="51"/>
                    <a:pt x="50" y="1"/>
                    <a:pt x="50" y="1"/>
                  </a:cubicBez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8" name="Google Shape;1754;p38">
              <a:extLst>
                <a:ext uri="{FF2B5EF4-FFF2-40B4-BE49-F238E27FC236}">
                  <a16:creationId xmlns:a16="http://schemas.microsoft.com/office/drawing/2014/main" id="{2A18DA20-44CB-190F-E663-CB227E41FF42}"/>
                </a:ext>
              </a:extLst>
            </p:cNvPr>
            <p:cNvSpPr/>
            <p:nvPr/>
          </p:nvSpPr>
          <p:spPr>
            <a:xfrm>
              <a:off x="7396731" y="1161627"/>
              <a:ext cx="102345" cy="64650"/>
            </a:xfrm>
            <a:custGeom>
              <a:avLst/>
              <a:gdLst/>
              <a:ahLst/>
              <a:cxnLst/>
              <a:rect l="l" t="t" r="r" b="b"/>
              <a:pathLst>
                <a:path w="953" h="602" extrusionOk="0">
                  <a:moveTo>
                    <a:pt x="76" y="0"/>
                  </a:moveTo>
                  <a:lnTo>
                    <a:pt x="1" y="351"/>
                  </a:lnTo>
                  <a:cubicBezTo>
                    <a:pt x="1" y="351"/>
                    <a:pt x="201" y="401"/>
                    <a:pt x="427" y="476"/>
                  </a:cubicBezTo>
                  <a:cubicBezTo>
                    <a:pt x="627" y="527"/>
                    <a:pt x="853" y="602"/>
                    <a:pt x="853" y="602"/>
                  </a:cubicBezTo>
                  <a:lnTo>
                    <a:pt x="953" y="251"/>
                  </a:lnTo>
                  <a:cubicBezTo>
                    <a:pt x="953" y="251"/>
                    <a:pt x="752" y="176"/>
                    <a:pt x="527" y="126"/>
                  </a:cubicBezTo>
                  <a:cubicBezTo>
                    <a:pt x="301" y="50"/>
                    <a:pt x="76" y="0"/>
                    <a:pt x="76" y="0"/>
                  </a:cubicBez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9" name="Google Shape;1755;p38">
              <a:extLst>
                <a:ext uri="{FF2B5EF4-FFF2-40B4-BE49-F238E27FC236}">
                  <a16:creationId xmlns:a16="http://schemas.microsoft.com/office/drawing/2014/main" id="{BC76914F-CC98-05FD-A07C-59749F6DAD31}"/>
                </a:ext>
              </a:extLst>
            </p:cNvPr>
            <p:cNvSpPr/>
            <p:nvPr/>
          </p:nvSpPr>
          <p:spPr>
            <a:xfrm>
              <a:off x="7531294" y="1202006"/>
              <a:ext cx="105137" cy="72705"/>
            </a:xfrm>
            <a:custGeom>
              <a:avLst/>
              <a:gdLst/>
              <a:ahLst/>
              <a:cxnLst/>
              <a:rect l="l" t="t" r="r" b="b"/>
              <a:pathLst>
                <a:path w="979" h="677" extrusionOk="0">
                  <a:moveTo>
                    <a:pt x="126" y="0"/>
                  </a:moveTo>
                  <a:lnTo>
                    <a:pt x="1" y="351"/>
                  </a:lnTo>
                  <a:cubicBezTo>
                    <a:pt x="1" y="351"/>
                    <a:pt x="226" y="426"/>
                    <a:pt x="427" y="501"/>
                  </a:cubicBezTo>
                  <a:cubicBezTo>
                    <a:pt x="627" y="602"/>
                    <a:pt x="828" y="677"/>
                    <a:pt x="828" y="677"/>
                  </a:cubicBezTo>
                  <a:lnTo>
                    <a:pt x="978" y="351"/>
                  </a:lnTo>
                  <a:cubicBezTo>
                    <a:pt x="978" y="351"/>
                    <a:pt x="778" y="251"/>
                    <a:pt x="552" y="176"/>
                  </a:cubicBezTo>
                  <a:cubicBezTo>
                    <a:pt x="352" y="75"/>
                    <a:pt x="126" y="0"/>
                    <a:pt x="126" y="0"/>
                  </a:cubicBez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0" name="Google Shape;1756;p38">
              <a:extLst>
                <a:ext uri="{FF2B5EF4-FFF2-40B4-BE49-F238E27FC236}">
                  <a16:creationId xmlns:a16="http://schemas.microsoft.com/office/drawing/2014/main" id="{86A7F45E-D094-F79D-6EF6-63D0C2DEFAA5}"/>
                </a:ext>
              </a:extLst>
            </p:cNvPr>
            <p:cNvSpPr/>
            <p:nvPr/>
          </p:nvSpPr>
          <p:spPr>
            <a:xfrm>
              <a:off x="7663172" y="1258495"/>
              <a:ext cx="105137" cy="78182"/>
            </a:xfrm>
            <a:custGeom>
              <a:avLst/>
              <a:gdLst/>
              <a:ahLst/>
              <a:cxnLst/>
              <a:rect l="l" t="t" r="r" b="b"/>
              <a:pathLst>
                <a:path w="979" h="728" extrusionOk="0">
                  <a:moveTo>
                    <a:pt x="151" y="1"/>
                  </a:moveTo>
                  <a:lnTo>
                    <a:pt x="1" y="326"/>
                  </a:lnTo>
                  <a:cubicBezTo>
                    <a:pt x="1" y="326"/>
                    <a:pt x="201" y="427"/>
                    <a:pt x="402" y="527"/>
                  </a:cubicBezTo>
                  <a:cubicBezTo>
                    <a:pt x="602" y="627"/>
                    <a:pt x="803" y="727"/>
                    <a:pt x="803" y="727"/>
                  </a:cubicBezTo>
                  <a:lnTo>
                    <a:pt x="978" y="402"/>
                  </a:lnTo>
                  <a:cubicBezTo>
                    <a:pt x="978" y="402"/>
                    <a:pt x="778" y="301"/>
                    <a:pt x="577" y="201"/>
                  </a:cubicBezTo>
                  <a:cubicBezTo>
                    <a:pt x="377" y="101"/>
                    <a:pt x="151" y="1"/>
                    <a:pt x="151" y="1"/>
                  </a:cubicBez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1" name="Google Shape;1757;p38">
              <a:extLst>
                <a:ext uri="{FF2B5EF4-FFF2-40B4-BE49-F238E27FC236}">
                  <a16:creationId xmlns:a16="http://schemas.microsoft.com/office/drawing/2014/main" id="{0C901127-007F-9DC8-ED07-5B1FFA0D545A}"/>
                </a:ext>
              </a:extLst>
            </p:cNvPr>
            <p:cNvSpPr/>
            <p:nvPr/>
          </p:nvSpPr>
          <p:spPr>
            <a:xfrm>
              <a:off x="7789681" y="1325830"/>
              <a:ext cx="102452" cy="86236"/>
            </a:xfrm>
            <a:custGeom>
              <a:avLst/>
              <a:gdLst/>
              <a:ahLst/>
              <a:cxnLst/>
              <a:rect l="l" t="t" r="r" b="b"/>
              <a:pathLst>
                <a:path w="954" h="803" extrusionOk="0">
                  <a:moveTo>
                    <a:pt x="176" y="0"/>
                  </a:moveTo>
                  <a:lnTo>
                    <a:pt x="1" y="326"/>
                  </a:lnTo>
                  <a:cubicBezTo>
                    <a:pt x="1" y="326"/>
                    <a:pt x="176" y="451"/>
                    <a:pt x="377" y="551"/>
                  </a:cubicBezTo>
                  <a:cubicBezTo>
                    <a:pt x="452" y="627"/>
                    <a:pt x="552" y="677"/>
                    <a:pt x="627" y="727"/>
                  </a:cubicBezTo>
                  <a:cubicBezTo>
                    <a:pt x="677" y="777"/>
                    <a:pt x="728" y="802"/>
                    <a:pt x="728" y="802"/>
                  </a:cubicBezTo>
                  <a:lnTo>
                    <a:pt x="953" y="526"/>
                  </a:lnTo>
                  <a:cubicBezTo>
                    <a:pt x="953" y="526"/>
                    <a:pt x="903" y="476"/>
                    <a:pt x="828" y="426"/>
                  </a:cubicBezTo>
                  <a:cubicBezTo>
                    <a:pt x="753" y="376"/>
                    <a:pt x="652" y="326"/>
                    <a:pt x="577" y="251"/>
                  </a:cubicBezTo>
                  <a:cubicBezTo>
                    <a:pt x="377" y="125"/>
                    <a:pt x="176" y="0"/>
                    <a:pt x="176" y="0"/>
                  </a:cubicBez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2" name="Google Shape;1758;p38">
              <a:extLst>
                <a:ext uri="{FF2B5EF4-FFF2-40B4-BE49-F238E27FC236}">
                  <a16:creationId xmlns:a16="http://schemas.microsoft.com/office/drawing/2014/main" id="{1DB28C48-2CA8-0D30-3946-B2FDE5F5C6B7}"/>
                </a:ext>
              </a:extLst>
            </p:cNvPr>
            <p:cNvSpPr/>
            <p:nvPr/>
          </p:nvSpPr>
          <p:spPr>
            <a:xfrm>
              <a:off x="7905450" y="1409274"/>
              <a:ext cx="99660" cy="94291"/>
            </a:xfrm>
            <a:custGeom>
              <a:avLst/>
              <a:gdLst/>
              <a:ahLst/>
              <a:cxnLst/>
              <a:rect l="l" t="t" r="r" b="b"/>
              <a:pathLst>
                <a:path w="928" h="878" extrusionOk="0">
                  <a:moveTo>
                    <a:pt x="226" y="0"/>
                  </a:moveTo>
                  <a:lnTo>
                    <a:pt x="0" y="301"/>
                  </a:lnTo>
                  <a:lnTo>
                    <a:pt x="677" y="877"/>
                  </a:lnTo>
                  <a:lnTo>
                    <a:pt x="928" y="602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D37B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3" name="Google Shape;1759;p38">
              <a:extLst>
                <a:ext uri="{FF2B5EF4-FFF2-40B4-BE49-F238E27FC236}">
                  <a16:creationId xmlns:a16="http://schemas.microsoft.com/office/drawing/2014/main" id="{6A2D0977-BCF9-DDDA-1C49-28531249D3A5}"/>
                </a:ext>
              </a:extLst>
            </p:cNvPr>
            <p:cNvSpPr/>
            <p:nvPr/>
          </p:nvSpPr>
          <p:spPr>
            <a:xfrm>
              <a:off x="8010373" y="1508827"/>
              <a:ext cx="94398" cy="96975"/>
            </a:xfrm>
            <a:custGeom>
              <a:avLst/>
              <a:gdLst/>
              <a:ahLst/>
              <a:cxnLst/>
              <a:rect l="l" t="t" r="r" b="b"/>
              <a:pathLst>
                <a:path w="879" h="903" extrusionOk="0">
                  <a:moveTo>
                    <a:pt x="252" y="0"/>
                  </a:moveTo>
                  <a:lnTo>
                    <a:pt x="1" y="251"/>
                  </a:lnTo>
                  <a:lnTo>
                    <a:pt x="602" y="903"/>
                  </a:lnTo>
                  <a:lnTo>
                    <a:pt x="878" y="677"/>
                  </a:lnTo>
                  <a:lnTo>
                    <a:pt x="25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4" name="Google Shape;1760;p38">
              <a:extLst>
                <a:ext uri="{FF2B5EF4-FFF2-40B4-BE49-F238E27FC236}">
                  <a16:creationId xmlns:a16="http://schemas.microsoft.com/office/drawing/2014/main" id="{6F295934-12C4-DF9E-BF47-95442B6C9014}"/>
                </a:ext>
              </a:extLst>
            </p:cNvPr>
            <p:cNvSpPr/>
            <p:nvPr/>
          </p:nvSpPr>
          <p:spPr>
            <a:xfrm>
              <a:off x="8101979" y="1619119"/>
              <a:ext cx="88921" cy="102452"/>
            </a:xfrm>
            <a:custGeom>
              <a:avLst/>
              <a:gdLst/>
              <a:ahLst/>
              <a:cxnLst/>
              <a:rect l="l" t="t" r="r" b="b"/>
              <a:pathLst>
                <a:path w="828" h="954" extrusionOk="0">
                  <a:moveTo>
                    <a:pt x="301" y="1"/>
                  </a:moveTo>
                  <a:lnTo>
                    <a:pt x="0" y="227"/>
                  </a:lnTo>
                  <a:cubicBezTo>
                    <a:pt x="0" y="227"/>
                    <a:pt x="150" y="402"/>
                    <a:pt x="276" y="577"/>
                  </a:cubicBezTo>
                  <a:cubicBezTo>
                    <a:pt x="401" y="753"/>
                    <a:pt x="526" y="953"/>
                    <a:pt x="526" y="953"/>
                  </a:cubicBezTo>
                  <a:lnTo>
                    <a:pt x="827" y="753"/>
                  </a:lnTo>
                  <a:cubicBezTo>
                    <a:pt x="827" y="753"/>
                    <a:pt x="702" y="552"/>
                    <a:pt x="576" y="352"/>
                  </a:cubicBezTo>
                  <a:cubicBezTo>
                    <a:pt x="451" y="176"/>
                    <a:pt x="301" y="1"/>
                    <a:pt x="3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5" name="Google Shape;1761;p38">
              <a:extLst>
                <a:ext uri="{FF2B5EF4-FFF2-40B4-BE49-F238E27FC236}">
                  <a16:creationId xmlns:a16="http://schemas.microsoft.com/office/drawing/2014/main" id="{B29F8A90-76A7-A89A-47C8-32673B8972E6}"/>
                </a:ext>
              </a:extLst>
            </p:cNvPr>
            <p:cNvSpPr/>
            <p:nvPr/>
          </p:nvSpPr>
          <p:spPr>
            <a:xfrm>
              <a:off x="8182631" y="1740258"/>
              <a:ext cx="80867" cy="102452"/>
            </a:xfrm>
            <a:custGeom>
              <a:avLst/>
              <a:gdLst/>
              <a:ahLst/>
              <a:cxnLst/>
              <a:rect l="l" t="t" r="r" b="b"/>
              <a:pathLst>
                <a:path w="753" h="954" extrusionOk="0">
                  <a:moveTo>
                    <a:pt x="302" y="1"/>
                  </a:moveTo>
                  <a:lnTo>
                    <a:pt x="1" y="176"/>
                  </a:lnTo>
                  <a:lnTo>
                    <a:pt x="427" y="953"/>
                  </a:lnTo>
                  <a:lnTo>
                    <a:pt x="753" y="803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6" name="Google Shape;1762;p38">
              <a:extLst>
                <a:ext uri="{FF2B5EF4-FFF2-40B4-BE49-F238E27FC236}">
                  <a16:creationId xmlns:a16="http://schemas.microsoft.com/office/drawing/2014/main" id="{398DD1A2-2D02-EB34-35CF-9AF8DBD8977A}"/>
                </a:ext>
              </a:extLst>
            </p:cNvPr>
            <p:cNvSpPr/>
            <p:nvPr/>
          </p:nvSpPr>
          <p:spPr>
            <a:xfrm>
              <a:off x="8247281" y="1869451"/>
              <a:ext cx="72812" cy="105137"/>
            </a:xfrm>
            <a:custGeom>
              <a:avLst/>
              <a:gdLst/>
              <a:ahLst/>
              <a:cxnLst/>
              <a:rect l="l" t="t" r="r" b="b"/>
              <a:pathLst>
                <a:path w="678" h="979" extrusionOk="0">
                  <a:moveTo>
                    <a:pt x="326" y="1"/>
                  </a:moveTo>
                  <a:lnTo>
                    <a:pt x="0" y="151"/>
                  </a:lnTo>
                  <a:cubicBezTo>
                    <a:pt x="0" y="151"/>
                    <a:pt x="25" y="201"/>
                    <a:pt x="51" y="276"/>
                  </a:cubicBezTo>
                  <a:cubicBezTo>
                    <a:pt x="101" y="352"/>
                    <a:pt x="126" y="452"/>
                    <a:pt x="176" y="552"/>
                  </a:cubicBezTo>
                  <a:lnTo>
                    <a:pt x="326" y="978"/>
                  </a:lnTo>
                  <a:lnTo>
                    <a:pt x="677" y="853"/>
                  </a:lnTo>
                  <a:cubicBezTo>
                    <a:pt x="677" y="853"/>
                    <a:pt x="602" y="627"/>
                    <a:pt x="502" y="427"/>
                  </a:cubicBezTo>
                  <a:cubicBezTo>
                    <a:pt x="477" y="327"/>
                    <a:pt x="426" y="201"/>
                    <a:pt x="401" y="126"/>
                  </a:cubicBezTo>
                  <a:cubicBezTo>
                    <a:pt x="351" y="51"/>
                    <a:pt x="326" y="1"/>
                    <a:pt x="32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7" name="Google Shape;1763;p38">
              <a:extLst>
                <a:ext uri="{FF2B5EF4-FFF2-40B4-BE49-F238E27FC236}">
                  <a16:creationId xmlns:a16="http://schemas.microsoft.com/office/drawing/2014/main" id="{18F01D22-3DB0-07CC-E7BA-9F9322AEF88E}"/>
                </a:ext>
              </a:extLst>
            </p:cNvPr>
            <p:cNvSpPr/>
            <p:nvPr/>
          </p:nvSpPr>
          <p:spPr>
            <a:xfrm>
              <a:off x="8298400" y="2006698"/>
              <a:ext cx="64758" cy="102452"/>
            </a:xfrm>
            <a:custGeom>
              <a:avLst/>
              <a:gdLst/>
              <a:ahLst/>
              <a:cxnLst/>
              <a:rect l="l" t="t" r="r" b="b"/>
              <a:pathLst>
                <a:path w="603" h="954" extrusionOk="0">
                  <a:moveTo>
                    <a:pt x="351" y="1"/>
                  </a:moveTo>
                  <a:lnTo>
                    <a:pt x="1" y="101"/>
                  </a:lnTo>
                  <a:cubicBezTo>
                    <a:pt x="1" y="101"/>
                    <a:pt x="51" y="327"/>
                    <a:pt x="126" y="527"/>
                  </a:cubicBezTo>
                  <a:cubicBezTo>
                    <a:pt x="151" y="628"/>
                    <a:pt x="201" y="753"/>
                    <a:pt x="226" y="828"/>
                  </a:cubicBezTo>
                  <a:cubicBezTo>
                    <a:pt x="251" y="903"/>
                    <a:pt x="251" y="953"/>
                    <a:pt x="251" y="953"/>
                  </a:cubicBezTo>
                  <a:lnTo>
                    <a:pt x="602" y="878"/>
                  </a:lnTo>
                  <a:cubicBezTo>
                    <a:pt x="602" y="878"/>
                    <a:pt x="602" y="803"/>
                    <a:pt x="577" y="728"/>
                  </a:cubicBezTo>
                  <a:cubicBezTo>
                    <a:pt x="552" y="653"/>
                    <a:pt x="502" y="527"/>
                    <a:pt x="477" y="427"/>
                  </a:cubicBezTo>
                  <a:cubicBezTo>
                    <a:pt x="402" y="202"/>
                    <a:pt x="351" y="1"/>
                    <a:pt x="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8" name="Google Shape;1764;p38">
              <a:extLst>
                <a:ext uri="{FF2B5EF4-FFF2-40B4-BE49-F238E27FC236}">
                  <a16:creationId xmlns:a16="http://schemas.microsoft.com/office/drawing/2014/main" id="{5FC23BE0-6BE0-4A11-C848-4092CF438807}"/>
                </a:ext>
              </a:extLst>
            </p:cNvPr>
            <p:cNvSpPr/>
            <p:nvPr/>
          </p:nvSpPr>
          <p:spPr>
            <a:xfrm>
              <a:off x="8336095" y="2146738"/>
              <a:ext cx="56596" cy="102345"/>
            </a:xfrm>
            <a:custGeom>
              <a:avLst/>
              <a:gdLst/>
              <a:ahLst/>
              <a:cxnLst/>
              <a:rect l="l" t="t" r="r" b="b"/>
              <a:pathLst>
                <a:path w="527" h="953" extrusionOk="0">
                  <a:moveTo>
                    <a:pt x="351" y="0"/>
                  </a:moveTo>
                  <a:lnTo>
                    <a:pt x="0" y="75"/>
                  </a:lnTo>
                  <a:cubicBezTo>
                    <a:pt x="0" y="75"/>
                    <a:pt x="51" y="301"/>
                    <a:pt x="101" y="527"/>
                  </a:cubicBezTo>
                  <a:cubicBezTo>
                    <a:pt x="151" y="727"/>
                    <a:pt x="176" y="953"/>
                    <a:pt x="176" y="953"/>
                  </a:cubicBezTo>
                  <a:lnTo>
                    <a:pt x="527" y="903"/>
                  </a:lnTo>
                  <a:cubicBezTo>
                    <a:pt x="527" y="903"/>
                    <a:pt x="502" y="677"/>
                    <a:pt x="452" y="451"/>
                  </a:cubicBezTo>
                  <a:cubicBezTo>
                    <a:pt x="401" y="226"/>
                    <a:pt x="351" y="0"/>
                    <a:pt x="3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29" name="Google Shape;1765;p38">
              <a:extLst>
                <a:ext uri="{FF2B5EF4-FFF2-40B4-BE49-F238E27FC236}">
                  <a16:creationId xmlns:a16="http://schemas.microsoft.com/office/drawing/2014/main" id="{A167D27D-E708-28CB-5FCD-E8FBD2F13C03}"/>
                </a:ext>
              </a:extLst>
            </p:cNvPr>
            <p:cNvSpPr/>
            <p:nvPr/>
          </p:nvSpPr>
          <p:spPr>
            <a:xfrm>
              <a:off x="8363051" y="2289355"/>
              <a:ext cx="51226" cy="102345"/>
            </a:xfrm>
            <a:custGeom>
              <a:avLst/>
              <a:gdLst/>
              <a:ahLst/>
              <a:cxnLst/>
              <a:rect l="l" t="t" r="r" b="b"/>
              <a:pathLst>
                <a:path w="477" h="953" extrusionOk="0">
                  <a:moveTo>
                    <a:pt x="351" y="1"/>
                  </a:moveTo>
                  <a:lnTo>
                    <a:pt x="0" y="51"/>
                  </a:lnTo>
                  <a:cubicBezTo>
                    <a:pt x="0" y="51"/>
                    <a:pt x="0" y="101"/>
                    <a:pt x="25" y="201"/>
                  </a:cubicBezTo>
                  <a:cubicBezTo>
                    <a:pt x="25" y="276"/>
                    <a:pt x="50" y="377"/>
                    <a:pt x="50" y="502"/>
                  </a:cubicBezTo>
                  <a:cubicBezTo>
                    <a:pt x="75" y="727"/>
                    <a:pt x="100" y="953"/>
                    <a:pt x="100" y="953"/>
                  </a:cubicBezTo>
                  <a:lnTo>
                    <a:pt x="476" y="903"/>
                  </a:lnTo>
                  <a:cubicBezTo>
                    <a:pt x="476" y="903"/>
                    <a:pt x="451" y="677"/>
                    <a:pt x="426" y="452"/>
                  </a:cubicBezTo>
                  <a:cubicBezTo>
                    <a:pt x="401" y="326"/>
                    <a:pt x="401" y="226"/>
                    <a:pt x="376" y="151"/>
                  </a:cubicBezTo>
                  <a:cubicBezTo>
                    <a:pt x="376" y="51"/>
                    <a:pt x="351" y="1"/>
                    <a:pt x="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0" name="Google Shape;1766;p38">
              <a:extLst>
                <a:ext uri="{FF2B5EF4-FFF2-40B4-BE49-F238E27FC236}">
                  <a16:creationId xmlns:a16="http://schemas.microsoft.com/office/drawing/2014/main" id="{7EFC4A00-DBF1-67EC-9237-02808E2C44DD}"/>
                </a:ext>
              </a:extLst>
            </p:cNvPr>
            <p:cNvSpPr/>
            <p:nvPr/>
          </p:nvSpPr>
          <p:spPr>
            <a:xfrm>
              <a:off x="8379160" y="2434657"/>
              <a:ext cx="43172" cy="97083"/>
            </a:xfrm>
            <a:custGeom>
              <a:avLst/>
              <a:gdLst/>
              <a:ahLst/>
              <a:cxnLst/>
              <a:rect l="l" t="t" r="r" b="b"/>
              <a:pathLst>
                <a:path w="402" h="904" extrusionOk="0">
                  <a:moveTo>
                    <a:pt x="351" y="1"/>
                  </a:moveTo>
                  <a:lnTo>
                    <a:pt x="0" y="26"/>
                  </a:lnTo>
                  <a:cubicBezTo>
                    <a:pt x="0" y="26"/>
                    <a:pt x="0" y="76"/>
                    <a:pt x="0" y="151"/>
                  </a:cubicBezTo>
                  <a:cubicBezTo>
                    <a:pt x="0" y="252"/>
                    <a:pt x="26" y="352"/>
                    <a:pt x="26" y="477"/>
                  </a:cubicBezTo>
                  <a:cubicBezTo>
                    <a:pt x="26" y="703"/>
                    <a:pt x="51" y="903"/>
                    <a:pt x="51" y="903"/>
                  </a:cubicBezTo>
                  <a:lnTo>
                    <a:pt x="401" y="903"/>
                  </a:lnTo>
                  <a:cubicBezTo>
                    <a:pt x="401" y="903"/>
                    <a:pt x="401" y="678"/>
                    <a:pt x="376" y="452"/>
                  </a:cubicBezTo>
                  <a:cubicBezTo>
                    <a:pt x="376" y="327"/>
                    <a:pt x="376" y="227"/>
                    <a:pt x="376" y="126"/>
                  </a:cubicBezTo>
                  <a:cubicBezTo>
                    <a:pt x="376" y="51"/>
                    <a:pt x="351" y="1"/>
                    <a:pt x="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1" name="Google Shape;1767;p38">
              <a:extLst>
                <a:ext uri="{FF2B5EF4-FFF2-40B4-BE49-F238E27FC236}">
                  <a16:creationId xmlns:a16="http://schemas.microsoft.com/office/drawing/2014/main" id="{E9662606-1E43-9F22-2DE1-ECCF941860B5}"/>
                </a:ext>
              </a:extLst>
            </p:cNvPr>
            <p:cNvSpPr/>
            <p:nvPr/>
          </p:nvSpPr>
          <p:spPr>
            <a:xfrm>
              <a:off x="5822140" y="1231539"/>
              <a:ext cx="2468309" cy="2468309"/>
            </a:xfrm>
            <a:custGeom>
              <a:avLst/>
              <a:gdLst/>
              <a:ahLst/>
              <a:cxnLst/>
              <a:rect l="l" t="t" r="r" b="b"/>
              <a:pathLst>
                <a:path w="22984" h="22984" extrusionOk="0">
                  <a:moveTo>
                    <a:pt x="11480" y="1"/>
                  </a:moveTo>
                  <a:cubicBezTo>
                    <a:pt x="5139" y="1"/>
                    <a:pt x="1" y="5139"/>
                    <a:pt x="1" y="11505"/>
                  </a:cubicBezTo>
                  <a:cubicBezTo>
                    <a:pt x="1" y="17846"/>
                    <a:pt x="5139" y="22983"/>
                    <a:pt x="11480" y="22983"/>
                  </a:cubicBezTo>
                  <a:cubicBezTo>
                    <a:pt x="17846" y="22983"/>
                    <a:pt x="22983" y="17846"/>
                    <a:pt x="22983" y="11505"/>
                  </a:cubicBezTo>
                  <a:cubicBezTo>
                    <a:pt x="22983" y="5139"/>
                    <a:pt x="17846" y="1"/>
                    <a:pt x="11480" y="1"/>
                  </a:cubicBezTo>
                  <a:close/>
                </a:path>
              </a:pathLst>
            </a:custGeom>
            <a:solidFill>
              <a:srgbClr val="C5D7F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2" name="Google Shape;1768;p38">
              <a:extLst>
                <a:ext uri="{FF2B5EF4-FFF2-40B4-BE49-F238E27FC236}">
                  <a16:creationId xmlns:a16="http://schemas.microsoft.com/office/drawing/2014/main" id="{4560CA2B-AEC7-BC09-2602-516B505F547F}"/>
                </a:ext>
              </a:extLst>
            </p:cNvPr>
            <p:cNvSpPr/>
            <p:nvPr/>
          </p:nvSpPr>
          <p:spPr>
            <a:xfrm>
              <a:off x="5822140" y="1231539"/>
              <a:ext cx="2468309" cy="2468309"/>
            </a:xfrm>
            <a:custGeom>
              <a:avLst/>
              <a:gdLst/>
              <a:ahLst/>
              <a:cxnLst/>
              <a:rect l="l" t="t" r="r" b="b"/>
              <a:pathLst>
                <a:path w="22984" h="22984" extrusionOk="0">
                  <a:moveTo>
                    <a:pt x="11480" y="1"/>
                  </a:moveTo>
                  <a:cubicBezTo>
                    <a:pt x="5139" y="1"/>
                    <a:pt x="1" y="5139"/>
                    <a:pt x="1" y="11505"/>
                  </a:cubicBezTo>
                  <a:cubicBezTo>
                    <a:pt x="1" y="17846"/>
                    <a:pt x="5139" y="22983"/>
                    <a:pt x="11480" y="22983"/>
                  </a:cubicBezTo>
                  <a:cubicBezTo>
                    <a:pt x="17846" y="22983"/>
                    <a:pt x="22983" y="17846"/>
                    <a:pt x="22983" y="11505"/>
                  </a:cubicBezTo>
                  <a:cubicBezTo>
                    <a:pt x="22983" y="5139"/>
                    <a:pt x="17846" y="1"/>
                    <a:pt x="1148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3" name="Google Shape;1769;p38">
              <a:extLst>
                <a:ext uri="{FF2B5EF4-FFF2-40B4-BE49-F238E27FC236}">
                  <a16:creationId xmlns:a16="http://schemas.microsoft.com/office/drawing/2014/main" id="{2532B676-C30E-4B9A-EAE2-88ED4BFBB511}"/>
                </a:ext>
              </a:extLst>
            </p:cNvPr>
            <p:cNvSpPr/>
            <p:nvPr/>
          </p:nvSpPr>
          <p:spPr>
            <a:xfrm>
              <a:off x="7054900" y="1013533"/>
              <a:ext cx="1079402" cy="1496622"/>
            </a:xfrm>
            <a:custGeom>
              <a:avLst/>
              <a:gdLst/>
              <a:ahLst/>
              <a:cxnLst/>
              <a:rect l="l" t="t" r="r" b="b"/>
              <a:pathLst>
                <a:path w="10051" h="13936" extrusionOk="0">
                  <a:moveTo>
                    <a:pt x="1" y="1"/>
                  </a:moveTo>
                  <a:lnTo>
                    <a:pt x="1" y="13936"/>
                  </a:lnTo>
                  <a:lnTo>
                    <a:pt x="10051" y="4287"/>
                  </a:lnTo>
                  <a:cubicBezTo>
                    <a:pt x="7519" y="1655"/>
                    <a:pt x="3961" y="1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4" name="Google Shape;1770;p38">
              <a:extLst>
                <a:ext uri="{FF2B5EF4-FFF2-40B4-BE49-F238E27FC236}">
                  <a16:creationId xmlns:a16="http://schemas.microsoft.com/office/drawing/2014/main" id="{B90EAFB3-ECD5-CB76-A4CF-9246DBF2DA70}"/>
                </a:ext>
              </a:extLst>
            </p:cNvPr>
            <p:cNvSpPr/>
            <p:nvPr/>
          </p:nvSpPr>
          <p:spPr>
            <a:xfrm>
              <a:off x="7054900" y="2510047"/>
              <a:ext cx="1528947" cy="716093"/>
            </a:xfrm>
            <a:custGeom>
              <a:avLst/>
              <a:gdLst/>
              <a:ahLst/>
              <a:cxnLst/>
              <a:rect l="l" t="t" r="r" b="b"/>
              <a:pathLst>
                <a:path w="14237" h="6668" extrusionOk="0">
                  <a:moveTo>
                    <a:pt x="1" y="1"/>
                  </a:moveTo>
                  <a:lnTo>
                    <a:pt x="12357" y="6667"/>
                  </a:lnTo>
                  <a:cubicBezTo>
                    <a:pt x="13409" y="4838"/>
                    <a:pt x="14086" y="2758"/>
                    <a:pt x="14236" y="502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5" name="Google Shape;1771;p38">
              <a:extLst>
                <a:ext uri="{FF2B5EF4-FFF2-40B4-BE49-F238E27FC236}">
                  <a16:creationId xmlns:a16="http://schemas.microsoft.com/office/drawing/2014/main" id="{790541E9-E0EB-570A-B45D-997A9BCE4AFA}"/>
                </a:ext>
              </a:extLst>
            </p:cNvPr>
            <p:cNvSpPr/>
            <p:nvPr/>
          </p:nvSpPr>
          <p:spPr>
            <a:xfrm>
              <a:off x="5539589" y="2316311"/>
              <a:ext cx="1515416" cy="1561165"/>
            </a:xfrm>
            <a:custGeom>
              <a:avLst/>
              <a:gdLst/>
              <a:ahLst/>
              <a:cxnLst/>
              <a:rect l="l" t="t" r="r" b="b"/>
              <a:pathLst>
                <a:path w="14111" h="14537" extrusionOk="0">
                  <a:moveTo>
                    <a:pt x="50" y="0"/>
                  </a:moveTo>
                  <a:cubicBezTo>
                    <a:pt x="25" y="426"/>
                    <a:pt x="0" y="852"/>
                    <a:pt x="0" y="1278"/>
                  </a:cubicBezTo>
                  <a:cubicBezTo>
                    <a:pt x="0" y="7369"/>
                    <a:pt x="3860" y="12532"/>
                    <a:pt x="9248" y="14537"/>
                  </a:cubicBezTo>
                  <a:lnTo>
                    <a:pt x="14111" y="178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6" name="Google Shape;1772;p38">
              <a:extLst>
                <a:ext uri="{FF2B5EF4-FFF2-40B4-BE49-F238E27FC236}">
                  <a16:creationId xmlns:a16="http://schemas.microsoft.com/office/drawing/2014/main" id="{A443F049-A505-F9DC-7BC6-A76D3E3799E2}"/>
                </a:ext>
              </a:extLst>
            </p:cNvPr>
            <p:cNvSpPr/>
            <p:nvPr/>
          </p:nvSpPr>
          <p:spPr>
            <a:xfrm>
              <a:off x="5604132" y="841275"/>
              <a:ext cx="1450873" cy="1666195"/>
            </a:xfrm>
            <a:custGeom>
              <a:avLst/>
              <a:gdLst/>
              <a:ahLst/>
              <a:cxnLst/>
              <a:rect l="l" t="t" r="r" b="b"/>
              <a:pathLst>
                <a:path w="13510" h="15515" extrusionOk="0">
                  <a:moveTo>
                    <a:pt x="4988" y="1"/>
                  </a:moveTo>
                  <a:cubicBezTo>
                    <a:pt x="3058" y="1104"/>
                    <a:pt x="1379" y="2557"/>
                    <a:pt x="1" y="4287"/>
                  </a:cubicBezTo>
                  <a:lnTo>
                    <a:pt x="13510" y="15515"/>
                  </a:lnTo>
                  <a:lnTo>
                    <a:pt x="498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7" name="Google Shape;1773;p38">
              <a:extLst>
                <a:ext uri="{FF2B5EF4-FFF2-40B4-BE49-F238E27FC236}">
                  <a16:creationId xmlns:a16="http://schemas.microsoft.com/office/drawing/2014/main" id="{569B88F9-F825-0C19-33F2-B0707EA2D18E}"/>
                </a:ext>
              </a:extLst>
            </p:cNvPr>
            <p:cNvSpPr/>
            <p:nvPr/>
          </p:nvSpPr>
          <p:spPr>
            <a:xfrm>
              <a:off x="5628403" y="1891037"/>
              <a:ext cx="183104" cy="183104"/>
            </a:xfrm>
            <a:custGeom>
              <a:avLst/>
              <a:gdLst/>
              <a:ahLst/>
              <a:cxnLst/>
              <a:rect l="l" t="t" r="r" b="b"/>
              <a:pathLst>
                <a:path w="1705" h="1705" extrusionOk="0">
                  <a:moveTo>
                    <a:pt x="276" y="0"/>
                  </a:moveTo>
                  <a:lnTo>
                    <a:pt x="0" y="301"/>
                  </a:lnTo>
                  <a:lnTo>
                    <a:pt x="1429" y="1705"/>
                  </a:lnTo>
                  <a:lnTo>
                    <a:pt x="1705" y="1404"/>
                  </a:lnTo>
                  <a:lnTo>
                    <a:pt x="276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8" name="Google Shape;1774;p38">
              <a:extLst>
                <a:ext uri="{FF2B5EF4-FFF2-40B4-BE49-F238E27FC236}">
                  <a16:creationId xmlns:a16="http://schemas.microsoft.com/office/drawing/2014/main" id="{D1968D4B-F0B5-86FB-D280-AEF7F56F0109}"/>
                </a:ext>
              </a:extLst>
            </p:cNvPr>
            <p:cNvSpPr/>
            <p:nvPr/>
          </p:nvSpPr>
          <p:spPr>
            <a:xfrm>
              <a:off x="5628403" y="1891037"/>
              <a:ext cx="183104" cy="180419"/>
            </a:xfrm>
            <a:custGeom>
              <a:avLst/>
              <a:gdLst/>
              <a:ahLst/>
              <a:cxnLst/>
              <a:rect l="l" t="t" r="r" b="b"/>
              <a:pathLst>
                <a:path w="1705" h="1680" extrusionOk="0">
                  <a:moveTo>
                    <a:pt x="1404" y="0"/>
                  </a:moveTo>
                  <a:lnTo>
                    <a:pt x="0" y="1404"/>
                  </a:lnTo>
                  <a:lnTo>
                    <a:pt x="301" y="1680"/>
                  </a:lnTo>
                  <a:lnTo>
                    <a:pt x="1705" y="276"/>
                  </a:lnTo>
                  <a:lnTo>
                    <a:pt x="140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39" name="Google Shape;1775;p38">
              <a:extLst>
                <a:ext uri="{FF2B5EF4-FFF2-40B4-BE49-F238E27FC236}">
                  <a16:creationId xmlns:a16="http://schemas.microsoft.com/office/drawing/2014/main" id="{982539DC-0FE1-0D68-3E03-2807D2900145}"/>
                </a:ext>
              </a:extLst>
            </p:cNvPr>
            <p:cNvSpPr/>
            <p:nvPr/>
          </p:nvSpPr>
          <p:spPr>
            <a:xfrm>
              <a:off x="7412840" y="3244826"/>
              <a:ext cx="185896" cy="183212"/>
            </a:xfrm>
            <a:custGeom>
              <a:avLst/>
              <a:gdLst/>
              <a:ahLst/>
              <a:cxnLst/>
              <a:rect l="l" t="t" r="r" b="b"/>
              <a:pathLst>
                <a:path w="1731" h="1706" extrusionOk="0">
                  <a:moveTo>
                    <a:pt x="302" y="1"/>
                  </a:moveTo>
                  <a:lnTo>
                    <a:pt x="1" y="302"/>
                  </a:lnTo>
                  <a:lnTo>
                    <a:pt x="1430" y="1705"/>
                  </a:lnTo>
                  <a:lnTo>
                    <a:pt x="1730" y="1404"/>
                  </a:lnTo>
                  <a:lnTo>
                    <a:pt x="30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0" name="Google Shape;1776;p38">
              <a:extLst>
                <a:ext uri="{FF2B5EF4-FFF2-40B4-BE49-F238E27FC236}">
                  <a16:creationId xmlns:a16="http://schemas.microsoft.com/office/drawing/2014/main" id="{A908370A-86B4-2C6E-EDAB-DE3F5A3116C7}"/>
                </a:ext>
              </a:extLst>
            </p:cNvPr>
            <p:cNvSpPr/>
            <p:nvPr/>
          </p:nvSpPr>
          <p:spPr>
            <a:xfrm>
              <a:off x="7415632" y="3244826"/>
              <a:ext cx="180419" cy="183212"/>
            </a:xfrm>
            <a:custGeom>
              <a:avLst/>
              <a:gdLst/>
              <a:ahLst/>
              <a:cxnLst/>
              <a:rect l="l" t="t" r="r" b="b"/>
              <a:pathLst>
                <a:path w="1680" h="1706" extrusionOk="0">
                  <a:moveTo>
                    <a:pt x="1404" y="1"/>
                  </a:moveTo>
                  <a:lnTo>
                    <a:pt x="0" y="1404"/>
                  </a:lnTo>
                  <a:lnTo>
                    <a:pt x="276" y="1705"/>
                  </a:lnTo>
                  <a:lnTo>
                    <a:pt x="1679" y="302"/>
                  </a:lnTo>
                  <a:lnTo>
                    <a:pt x="140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1" name="Google Shape;1777;p38">
              <a:extLst>
                <a:ext uri="{FF2B5EF4-FFF2-40B4-BE49-F238E27FC236}">
                  <a16:creationId xmlns:a16="http://schemas.microsoft.com/office/drawing/2014/main" id="{80078C2F-2C46-51E7-C3BF-C3F99C27A58B}"/>
                </a:ext>
              </a:extLst>
            </p:cNvPr>
            <p:cNvSpPr/>
            <p:nvPr/>
          </p:nvSpPr>
          <p:spPr>
            <a:xfrm>
              <a:off x="8357574" y="1594955"/>
              <a:ext cx="212745" cy="212745"/>
            </a:xfrm>
            <a:custGeom>
              <a:avLst/>
              <a:gdLst/>
              <a:ahLst/>
              <a:cxnLst/>
              <a:rect l="l" t="t" r="r" b="b"/>
              <a:pathLst>
                <a:path w="1981" h="1981" extrusionOk="0">
                  <a:moveTo>
                    <a:pt x="978" y="401"/>
                  </a:moveTo>
                  <a:cubicBezTo>
                    <a:pt x="1304" y="401"/>
                    <a:pt x="1580" y="677"/>
                    <a:pt x="1580" y="978"/>
                  </a:cubicBezTo>
                  <a:cubicBezTo>
                    <a:pt x="1580" y="1304"/>
                    <a:pt x="1304" y="1579"/>
                    <a:pt x="978" y="1579"/>
                  </a:cubicBezTo>
                  <a:cubicBezTo>
                    <a:pt x="678" y="1579"/>
                    <a:pt x="402" y="1304"/>
                    <a:pt x="402" y="978"/>
                  </a:cubicBezTo>
                  <a:cubicBezTo>
                    <a:pt x="402" y="677"/>
                    <a:pt x="678" y="401"/>
                    <a:pt x="978" y="401"/>
                  </a:cubicBezTo>
                  <a:close/>
                  <a:moveTo>
                    <a:pt x="978" y="0"/>
                  </a:moveTo>
                  <a:cubicBezTo>
                    <a:pt x="452" y="0"/>
                    <a:pt x="1" y="452"/>
                    <a:pt x="1" y="978"/>
                  </a:cubicBezTo>
                  <a:cubicBezTo>
                    <a:pt x="1" y="1529"/>
                    <a:pt x="452" y="1980"/>
                    <a:pt x="978" y="1980"/>
                  </a:cubicBezTo>
                  <a:cubicBezTo>
                    <a:pt x="1530" y="1980"/>
                    <a:pt x="1981" y="1529"/>
                    <a:pt x="1981" y="978"/>
                  </a:cubicBezTo>
                  <a:cubicBezTo>
                    <a:pt x="1981" y="452"/>
                    <a:pt x="1530" y="0"/>
                    <a:pt x="978" y="0"/>
                  </a:cubicBezTo>
                  <a:close/>
                </a:path>
              </a:pathLst>
            </a:custGeom>
            <a:solidFill>
              <a:srgbClr val="CB6EB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2" name="Google Shape;1778;p38">
              <a:extLst>
                <a:ext uri="{FF2B5EF4-FFF2-40B4-BE49-F238E27FC236}">
                  <a16:creationId xmlns:a16="http://schemas.microsoft.com/office/drawing/2014/main" id="{0BA193A6-89C6-D3BF-74CB-CFB6549CE5AC}"/>
                </a:ext>
              </a:extLst>
            </p:cNvPr>
            <p:cNvSpPr/>
            <p:nvPr/>
          </p:nvSpPr>
          <p:spPr>
            <a:xfrm>
              <a:off x="6680744" y="2722684"/>
              <a:ext cx="1555903" cy="1246290"/>
            </a:xfrm>
            <a:custGeom>
              <a:avLst/>
              <a:gdLst/>
              <a:ahLst/>
              <a:cxnLst/>
              <a:rect l="l" t="t" r="r" b="b"/>
              <a:pathLst>
                <a:path w="14488" h="11605" extrusionOk="0">
                  <a:moveTo>
                    <a:pt x="4362" y="577"/>
                  </a:moveTo>
                  <a:lnTo>
                    <a:pt x="13911" y="5765"/>
                  </a:lnTo>
                  <a:cubicBezTo>
                    <a:pt x="11856" y="9124"/>
                    <a:pt x="8171" y="11204"/>
                    <a:pt x="4262" y="11204"/>
                  </a:cubicBezTo>
                  <a:cubicBezTo>
                    <a:pt x="2983" y="11204"/>
                    <a:pt x="1730" y="11003"/>
                    <a:pt x="527" y="10577"/>
                  </a:cubicBezTo>
                  <a:lnTo>
                    <a:pt x="4362" y="577"/>
                  </a:lnTo>
                  <a:close/>
                  <a:moveTo>
                    <a:pt x="4136" y="1"/>
                  </a:moveTo>
                  <a:lnTo>
                    <a:pt x="1" y="10828"/>
                  </a:lnTo>
                  <a:lnTo>
                    <a:pt x="201" y="10903"/>
                  </a:lnTo>
                  <a:cubicBezTo>
                    <a:pt x="1505" y="11379"/>
                    <a:pt x="2858" y="11605"/>
                    <a:pt x="4262" y="11605"/>
                  </a:cubicBezTo>
                  <a:cubicBezTo>
                    <a:pt x="8397" y="11605"/>
                    <a:pt x="12282" y="9374"/>
                    <a:pt x="14362" y="5790"/>
                  </a:cubicBezTo>
                  <a:lnTo>
                    <a:pt x="14487" y="5615"/>
                  </a:lnTo>
                  <a:lnTo>
                    <a:pt x="413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3" name="Google Shape;1779;p38">
              <a:extLst>
                <a:ext uri="{FF2B5EF4-FFF2-40B4-BE49-F238E27FC236}">
                  <a16:creationId xmlns:a16="http://schemas.microsoft.com/office/drawing/2014/main" id="{605E5880-7C02-093A-D4F3-F58C86D4595D}"/>
                </a:ext>
              </a:extLst>
            </p:cNvPr>
            <p:cNvSpPr/>
            <p:nvPr/>
          </p:nvSpPr>
          <p:spPr>
            <a:xfrm>
              <a:off x="5353800" y="2297410"/>
              <a:ext cx="51334" cy="148202"/>
            </a:xfrm>
            <a:custGeom>
              <a:avLst/>
              <a:gdLst/>
              <a:ahLst/>
              <a:cxnLst/>
              <a:rect l="l" t="t" r="r" b="b"/>
              <a:pathLst>
                <a:path w="478" h="1380" extrusionOk="0">
                  <a:moveTo>
                    <a:pt x="126" y="1"/>
                  </a:moveTo>
                  <a:cubicBezTo>
                    <a:pt x="126" y="1"/>
                    <a:pt x="101" y="76"/>
                    <a:pt x="76" y="201"/>
                  </a:cubicBezTo>
                  <a:cubicBezTo>
                    <a:pt x="76" y="327"/>
                    <a:pt x="51" y="502"/>
                    <a:pt x="51" y="677"/>
                  </a:cubicBezTo>
                  <a:cubicBezTo>
                    <a:pt x="26" y="853"/>
                    <a:pt x="26" y="1028"/>
                    <a:pt x="26" y="1154"/>
                  </a:cubicBezTo>
                  <a:cubicBezTo>
                    <a:pt x="26" y="1279"/>
                    <a:pt x="1" y="1354"/>
                    <a:pt x="1" y="1354"/>
                  </a:cubicBezTo>
                  <a:lnTo>
                    <a:pt x="377" y="1379"/>
                  </a:lnTo>
                  <a:cubicBezTo>
                    <a:pt x="377" y="1379"/>
                    <a:pt x="377" y="1279"/>
                    <a:pt x="377" y="1154"/>
                  </a:cubicBezTo>
                  <a:cubicBezTo>
                    <a:pt x="377" y="1028"/>
                    <a:pt x="402" y="878"/>
                    <a:pt x="402" y="703"/>
                  </a:cubicBezTo>
                  <a:cubicBezTo>
                    <a:pt x="427" y="552"/>
                    <a:pt x="427" y="377"/>
                    <a:pt x="452" y="251"/>
                  </a:cubicBezTo>
                  <a:cubicBezTo>
                    <a:pt x="477" y="126"/>
                    <a:pt x="477" y="51"/>
                    <a:pt x="477" y="51"/>
                  </a:cubicBezTo>
                  <a:lnTo>
                    <a:pt x="12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4" name="Google Shape;1780;p38">
              <a:extLst>
                <a:ext uri="{FF2B5EF4-FFF2-40B4-BE49-F238E27FC236}">
                  <a16:creationId xmlns:a16="http://schemas.microsoft.com/office/drawing/2014/main" id="{6A84712D-FB86-34C6-88AA-711E585378FD}"/>
                </a:ext>
              </a:extLst>
            </p:cNvPr>
            <p:cNvSpPr/>
            <p:nvPr/>
          </p:nvSpPr>
          <p:spPr>
            <a:xfrm>
              <a:off x="5356485" y="2515416"/>
              <a:ext cx="48649" cy="145517"/>
            </a:xfrm>
            <a:custGeom>
              <a:avLst/>
              <a:gdLst/>
              <a:ahLst/>
              <a:cxnLst/>
              <a:rect l="l" t="t" r="r" b="b"/>
              <a:pathLst>
                <a:path w="453" h="1355" extrusionOk="0">
                  <a:moveTo>
                    <a:pt x="1" y="1"/>
                  </a:moveTo>
                  <a:cubicBezTo>
                    <a:pt x="1" y="1"/>
                    <a:pt x="1" y="352"/>
                    <a:pt x="26" y="678"/>
                  </a:cubicBezTo>
                  <a:cubicBezTo>
                    <a:pt x="51" y="1028"/>
                    <a:pt x="76" y="1354"/>
                    <a:pt x="76" y="1354"/>
                  </a:cubicBezTo>
                  <a:lnTo>
                    <a:pt x="452" y="1329"/>
                  </a:lnTo>
                  <a:cubicBezTo>
                    <a:pt x="452" y="1329"/>
                    <a:pt x="427" y="978"/>
                    <a:pt x="377" y="652"/>
                  </a:cubicBezTo>
                  <a:cubicBezTo>
                    <a:pt x="352" y="327"/>
                    <a:pt x="352" y="1"/>
                    <a:pt x="3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5" name="Google Shape;1781;p38">
              <a:extLst>
                <a:ext uri="{FF2B5EF4-FFF2-40B4-BE49-F238E27FC236}">
                  <a16:creationId xmlns:a16="http://schemas.microsoft.com/office/drawing/2014/main" id="{2F40363D-EEDB-3C4E-C290-8D1AA713B31E}"/>
                </a:ext>
              </a:extLst>
            </p:cNvPr>
            <p:cNvSpPr/>
            <p:nvPr/>
          </p:nvSpPr>
          <p:spPr>
            <a:xfrm>
              <a:off x="5375386" y="2725369"/>
              <a:ext cx="67335" cy="150886"/>
            </a:xfrm>
            <a:custGeom>
              <a:avLst/>
              <a:gdLst/>
              <a:ahLst/>
              <a:cxnLst/>
              <a:rect l="l" t="t" r="r" b="b"/>
              <a:pathLst>
                <a:path w="627" h="1405" extrusionOk="0">
                  <a:moveTo>
                    <a:pt x="351" y="1"/>
                  </a:moveTo>
                  <a:lnTo>
                    <a:pt x="0" y="76"/>
                  </a:lnTo>
                  <a:cubicBezTo>
                    <a:pt x="0" y="76"/>
                    <a:pt x="0" y="151"/>
                    <a:pt x="25" y="276"/>
                  </a:cubicBezTo>
                  <a:cubicBezTo>
                    <a:pt x="51" y="402"/>
                    <a:pt x="101" y="577"/>
                    <a:pt x="126" y="753"/>
                  </a:cubicBezTo>
                  <a:cubicBezTo>
                    <a:pt x="151" y="903"/>
                    <a:pt x="201" y="1078"/>
                    <a:pt x="226" y="1204"/>
                  </a:cubicBezTo>
                  <a:cubicBezTo>
                    <a:pt x="226" y="1329"/>
                    <a:pt x="276" y="1404"/>
                    <a:pt x="276" y="1404"/>
                  </a:cubicBezTo>
                  <a:lnTo>
                    <a:pt x="627" y="1329"/>
                  </a:lnTo>
                  <a:cubicBezTo>
                    <a:pt x="627" y="1329"/>
                    <a:pt x="602" y="1254"/>
                    <a:pt x="577" y="1129"/>
                  </a:cubicBezTo>
                  <a:cubicBezTo>
                    <a:pt x="552" y="1003"/>
                    <a:pt x="502" y="828"/>
                    <a:pt x="477" y="677"/>
                  </a:cubicBezTo>
                  <a:cubicBezTo>
                    <a:pt x="452" y="502"/>
                    <a:pt x="426" y="352"/>
                    <a:pt x="401" y="226"/>
                  </a:cubicBezTo>
                  <a:cubicBezTo>
                    <a:pt x="376" y="101"/>
                    <a:pt x="351" y="1"/>
                    <a:pt x="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6" name="Google Shape;1782;p38">
              <a:extLst>
                <a:ext uri="{FF2B5EF4-FFF2-40B4-BE49-F238E27FC236}">
                  <a16:creationId xmlns:a16="http://schemas.microsoft.com/office/drawing/2014/main" id="{4A0451BD-103A-6024-C2B4-0324E2ECED66}"/>
                </a:ext>
              </a:extLst>
            </p:cNvPr>
            <p:cNvSpPr/>
            <p:nvPr/>
          </p:nvSpPr>
          <p:spPr>
            <a:xfrm>
              <a:off x="5423820" y="2935321"/>
              <a:ext cx="80867" cy="150886"/>
            </a:xfrm>
            <a:custGeom>
              <a:avLst/>
              <a:gdLst/>
              <a:ahLst/>
              <a:cxnLst/>
              <a:rect l="l" t="t" r="r" b="b"/>
              <a:pathLst>
                <a:path w="753" h="1405" extrusionOk="0">
                  <a:moveTo>
                    <a:pt x="351" y="1"/>
                  </a:moveTo>
                  <a:lnTo>
                    <a:pt x="1" y="101"/>
                  </a:lnTo>
                  <a:lnTo>
                    <a:pt x="427" y="1404"/>
                  </a:lnTo>
                  <a:lnTo>
                    <a:pt x="752" y="1254"/>
                  </a:lnTo>
                  <a:lnTo>
                    <a:pt x="35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7" name="Google Shape;1783;p38">
              <a:extLst>
                <a:ext uri="{FF2B5EF4-FFF2-40B4-BE49-F238E27FC236}">
                  <a16:creationId xmlns:a16="http://schemas.microsoft.com/office/drawing/2014/main" id="{5D4F756D-9FE3-D538-CED1-ED47CB84412A}"/>
                </a:ext>
              </a:extLst>
            </p:cNvPr>
            <p:cNvSpPr/>
            <p:nvPr/>
          </p:nvSpPr>
          <p:spPr>
            <a:xfrm>
              <a:off x="5496525" y="3134534"/>
              <a:ext cx="99660" cy="148094"/>
            </a:xfrm>
            <a:custGeom>
              <a:avLst/>
              <a:gdLst/>
              <a:ahLst/>
              <a:cxnLst/>
              <a:rect l="l" t="t" r="r" b="b"/>
              <a:pathLst>
                <a:path w="928" h="1379" extrusionOk="0">
                  <a:moveTo>
                    <a:pt x="351" y="0"/>
                  </a:moveTo>
                  <a:lnTo>
                    <a:pt x="0" y="151"/>
                  </a:lnTo>
                  <a:cubicBezTo>
                    <a:pt x="0" y="151"/>
                    <a:pt x="50" y="226"/>
                    <a:pt x="100" y="351"/>
                  </a:cubicBezTo>
                  <a:cubicBezTo>
                    <a:pt x="151" y="451"/>
                    <a:pt x="201" y="627"/>
                    <a:pt x="301" y="777"/>
                  </a:cubicBezTo>
                  <a:cubicBezTo>
                    <a:pt x="451" y="1078"/>
                    <a:pt x="602" y="1379"/>
                    <a:pt x="602" y="1379"/>
                  </a:cubicBezTo>
                  <a:lnTo>
                    <a:pt x="928" y="1203"/>
                  </a:lnTo>
                  <a:lnTo>
                    <a:pt x="627" y="602"/>
                  </a:lnTo>
                  <a:cubicBezTo>
                    <a:pt x="527" y="477"/>
                    <a:pt x="476" y="301"/>
                    <a:pt x="426" y="201"/>
                  </a:cubicBezTo>
                  <a:cubicBezTo>
                    <a:pt x="376" y="75"/>
                    <a:pt x="351" y="0"/>
                    <a:pt x="35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8" name="Google Shape;1784;p38">
              <a:extLst>
                <a:ext uri="{FF2B5EF4-FFF2-40B4-BE49-F238E27FC236}">
                  <a16:creationId xmlns:a16="http://schemas.microsoft.com/office/drawing/2014/main" id="{5D49535B-B17A-D046-3E0D-66A8A666D7EC}"/>
                </a:ext>
              </a:extLst>
            </p:cNvPr>
            <p:cNvSpPr/>
            <p:nvPr/>
          </p:nvSpPr>
          <p:spPr>
            <a:xfrm>
              <a:off x="5598763" y="3325585"/>
              <a:ext cx="113192" cy="140147"/>
            </a:xfrm>
            <a:custGeom>
              <a:avLst/>
              <a:gdLst/>
              <a:ahLst/>
              <a:cxnLst/>
              <a:rect l="l" t="t" r="r" b="b"/>
              <a:pathLst>
                <a:path w="1054" h="1305" extrusionOk="0">
                  <a:moveTo>
                    <a:pt x="301" y="1"/>
                  </a:moveTo>
                  <a:lnTo>
                    <a:pt x="1" y="176"/>
                  </a:lnTo>
                  <a:cubicBezTo>
                    <a:pt x="1" y="176"/>
                    <a:pt x="176" y="477"/>
                    <a:pt x="352" y="753"/>
                  </a:cubicBezTo>
                  <a:cubicBezTo>
                    <a:pt x="452" y="903"/>
                    <a:pt x="552" y="1028"/>
                    <a:pt x="627" y="1154"/>
                  </a:cubicBezTo>
                  <a:cubicBezTo>
                    <a:pt x="702" y="1254"/>
                    <a:pt x="753" y="1304"/>
                    <a:pt x="753" y="1304"/>
                  </a:cubicBezTo>
                  <a:lnTo>
                    <a:pt x="1053" y="1104"/>
                  </a:lnTo>
                  <a:cubicBezTo>
                    <a:pt x="1053" y="1104"/>
                    <a:pt x="1003" y="1028"/>
                    <a:pt x="903" y="928"/>
                  </a:cubicBezTo>
                  <a:cubicBezTo>
                    <a:pt x="853" y="828"/>
                    <a:pt x="753" y="677"/>
                    <a:pt x="652" y="552"/>
                  </a:cubicBezTo>
                  <a:cubicBezTo>
                    <a:pt x="477" y="276"/>
                    <a:pt x="301" y="1"/>
                    <a:pt x="3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49" name="Google Shape;1785;p38">
              <a:extLst>
                <a:ext uri="{FF2B5EF4-FFF2-40B4-BE49-F238E27FC236}">
                  <a16:creationId xmlns:a16="http://schemas.microsoft.com/office/drawing/2014/main" id="{708C9D13-24C2-E85B-A90B-FB4E7FCC134C}"/>
                </a:ext>
              </a:extLst>
            </p:cNvPr>
            <p:cNvSpPr/>
            <p:nvPr/>
          </p:nvSpPr>
          <p:spPr>
            <a:xfrm>
              <a:off x="5722587" y="3497843"/>
              <a:ext cx="126616" cy="134670"/>
            </a:xfrm>
            <a:custGeom>
              <a:avLst/>
              <a:gdLst/>
              <a:ahLst/>
              <a:cxnLst/>
              <a:rect l="l" t="t" r="r" b="b"/>
              <a:pathLst>
                <a:path w="1179" h="1254" extrusionOk="0">
                  <a:moveTo>
                    <a:pt x="301" y="1"/>
                  </a:moveTo>
                  <a:lnTo>
                    <a:pt x="1" y="226"/>
                  </a:lnTo>
                  <a:cubicBezTo>
                    <a:pt x="1" y="226"/>
                    <a:pt x="51" y="302"/>
                    <a:pt x="126" y="402"/>
                  </a:cubicBezTo>
                  <a:cubicBezTo>
                    <a:pt x="226" y="502"/>
                    <a:pt x="301" y="652"/>
                    <a:pt x="427" y="778"/>
                  </a:cubicBezTo>
                  <a:cubicBezTo>
                    <a:pt x="677" y="1003"/>
                    <a:pt x="903" y="1254"/>
                    <a:pt x="903" y="1254"/>
                  </a:cubicBezTo>
                  <a:lnTo>
                    <a:pt x="1178" y="1003"/>
                  </a:lnTo>
                  <a:lnTo>
                    <a:pt x="702" y="527"/>
                  </a:lnTo>
                  <a:cubicBezTo>
                    <a:pt x="602" y="402"/>
                    <a:pt x="502" y="276"/>
                    <a:pt x="427" y="176"/>
                  </a:cubicBezTo>
                  <a:cubicBezTo>
                    <a:pt x="351" y="76"/>
                    <a:pt x="301" y="1"/>
                    <a:pt x="30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0" name="Google Shape;1786;p38">
              <a:extLst>
                <a:ext uri="{FF2B5EF4-FFF2-40B4-BE49-F238E27FC236}">
                  <a16:creationId xmlns:a16="http://schemas.microsoft.com/office/drawing/2014/main" id="{FF63A3C6-2566-6FCC-9A62-3137B335C1C8}"/>
                </a:ext>
              </a:extLst>
            </p:cNvPr>
            <p:cNvSpPr/>
            <p:nvPr/>
          </p:nvSpPr>
          <p:spPr>
            <a:xfrm>
              <a:off x="5857150" y="2572012"/>
              <a:ext cx="632649" cy="102345"/>
            </a:xfrm>
            <a:custGeom>
              <a:avLst/>
              <a:gdLst/>
              <a:ahLst/>
              <a:cxnLst/>
              <a:rect l="l" t="t" r="r" b="b"/>
              <a:pathLst>
                <a:path w="5891" h="953" extrusionOk="0">
                  <a:moveTo>
                    <a:pt x="126" y="0"/>
                  </a:moveTo>
                  <a:lnTo>
                    <a:pt x="1" y="100"/>
                  </a:lnTo>
                  <a:lnTo>
                    <a:pt x="477" y="652"/>
                  </a:lnTo>
                  <a:cubicBezTo>
                    <a:pt x="583" y="784"/>
                    <a:pt x="737" y="847"/>
                    <a:pt x="893" y="847"/>
                  </a:cubicBezTo>
                  <a:cubicBezTo>
                    <a:pt x="1032" y="847"/>
                    <a:pt x="1172" y="797"/>
                    <a:pt x="1279" y="702"/>
                  </a:cubicBezTo>
                  <a:lnTo>
                    <a:pt x="1730" y="326"/>
                  </a:lnTo>
                  <a:cubicBezTo>
                    <a:pt x="1805" y="251"/>
                    <a:pt x="1905" y="226"/>
                    <a:pt x="2006" y="226"/>
                  </a:cubicBezTo>
                  <a:cubicBezTo>
                    <a:pt x="2106" y="226"/>
                    <a:pt x="2206" y="276"/>
                    <a:pt x="2281" y="376"/>
                  </a:cubicBezTo>
                  <a:lnTo>
                    <a:pt x="2582" y="727"/>
                  </a:lnTo>
                  <a:cubicBezTo>
                    <a:pt x="2682" y="852"/>
                    <a:pt x="2833" y="902"/>
                    <a:pt x="2983" y="928"/>
                  </a:cubicBezTo>
                  <a:cubicBezTo>
                    <a:pt x="3133" y="928"/>
                    <a:pt x="3284" y="877"/>
                    <a:pt x="3409" y="777"/>
                  </a:cubicBezTo>
                  <a:lnTo>
                    <a:pt x="3785" y="426"/>
                  </a:lnTo>
                  <a:cubicBezTo>
                    <a:pt x="3860" y="351"/>
                    <a:pt x="3986" y="326"/>
                    <a:pt x="4086" y="326"/>
                  </a:cubicBezTo>
                  <a:cubicBezTo>
                    <a:pt x="4186" y="351"/>
                    <a:pt x="4286" y="401"/>
                    <a:pt x="4362" y="476"/>
                  </a:cubicBezTo>
                  <a:lnTo>
                    <a:pt x="4562" y="727"/>
                  </a:lnTo>
                  <a:cubicBezTo>
                    <a:pt x="4662" y="852"/>
                    <a:pt x="4813" y="928"/>
                    <a:pt x="4988" y="953"/>
                  </a:cubicBezTo>
                  <a:cubicBezTo>
                    <a:pt x="5139" y="953"/>
                    <a:pt x="5314" y="877"/>
                    <a:pt x="5414" y="777"/>
                  </a:cubicBezTo>
                  <a:lnTo>
                    <a:pt x="5890" y="276"/>
                  </a:lnTo>
                  <a:lnTo>
                    <a:pt x="5765" y="151"/>
                  </a:lnTo>
                  <a:lnTo>
                    <a:pt x="5289" y="652"/>
                  </a:lnTo>
                  <a:cubicBezTo>
                    <a:pt x="5214" y="727"/>
                    <a:pt x="5113" y="777"/>
                    <a:pt x="4988" y="777"/>
                  </a:cubicBezTo>
                  <a:cubicBezTo>
                    <a:pt x="4863" y="777"/>
                    <a:pt x="4763" y="727"/>
                    <a:pt x="4687" y="627"/>
                  </a:cubicBezTo>
                  <a:lnTo>
                    <a:pt x="4487" y="376"/>
                  </a:lnTo>
                  <a:cubicBezTo>
                    <a:pt x="4412" y="251"/>
                    <a:pt x="4261" y="176"/>
                    <a:pt x="4111" y="151"/>
                  </a:cubicBezTo>
                  <a:cubicBezTo>
                    <a:pt x="3936" y="151"/>
                    <a:pt x="3785" y="201"/>
                    <a:pt x="3660" y="301"/>
                  </a:cubicBezTo>
                  <a:lnTo>
                    <a:pt x="3284" y="652"/>
                  </a:lnTo>
                  <a:cubicBezTo>
                    <a:pt x="3209" y="727"/>
                    <a:pt x="3108" y="752"/>
                    <a:pt x="3008" y="752"/>
                  </a:cubicBezTo>
                  <a:cubicBezTo>
                    <a:pt x="2883" y="752"/>
                    <a:pt x="2783" y="702"/>
                    <a:pt x="2732" y="627"/>
                  </a:cubicBezTo>
                  <a:lnTo>
                    <a:pt x="2407" y="251"/>
                  </a:lnTo>
                  <a:cubicBezTo>
                    <a:pt x="2306" y="125"/>
                    <a:pt x="2156" y="75"/>
                    <a:pt x="2006" y="50"/>
                  </a:cubicBezTo>
                  <a:cubicBezTo>
                    <a:pt x="1855" y="50"/>
                    <a:pt x="1730" y="100"/>
                    <a:pt x="1605" y="201"/>
                  </a:cubicBezTo>
                  <a:lnTo>
                    <a:pt x="1154" y="577"/>
                  </a:lnTo>
                  <a:cubicBezTo>
                    <a:pt x="1085" y="646"/>
                    <a:pt x="995" y="678"/>
                    <a:pt x="903" y="678"/>
                  </a:cubicBezTo>
                  <a:cubicBezTo>
                    <a:pt x="794" y="678"/>
                    <a:pt x="684" y="633"/>
                    <a:pt x="602" y="552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F9AB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1" name="Google Shape;1787;p38">
              <a:extLst>
                <a:ext uri="{FF2B5EF4-FFF2-40B4-BE49-F238E27FC236}">
                  <a16:creationId xmlns:a16="http://schemas.microsoft.com/office/drawing/2014/main" id="{F6F7747E-92EC-F511-DD34-7EF8B5113B01}"/>
                </a:ext>
              </a:extLst>
            </p:cNvPr>
            <p:cNvSpPr/>
            <p:nvPr/>
          </p:nvSpPr>
          <p:spPr>
            <a:xfrm>
              <a:off x="6834208" y="2350569"/>
              <a:ext cx="594203" cy="440846"/>
            </a:xfrm>
            <a:custGeom>
              <a:avLst/>
              <a:gdLst/>
              <a:ahLst/>
              <a:cxnLst/>
              <a:rect l="l" t="t" r="r" b="b"/>
              <a:pathLst>
                <a:path w="5533" h="4105" extrusionOk="0">
                  <a:moveTo>
                    <a:pt x="967" y="0"/>
                  </a:moveTo>
                  <a:cubicBezTo>
                    <a:pt x="870" y="0"/>
                    <a:pt x="784" y="29"/>
                    <a:pt x="727" y="57"/>
                  </a:cubicBezTo>
                  <a:cubicBezTo>
                    <a:pt x="0" y="483"/>
                    <a:pt x="1103" y="3466"/>
                    <a:pt x="2507" y="4017"/>
                  </a:cubicBezTo>
                  <a:cubicBezTo>
                    <a:pt x="2667" y="4078"/>
                    <a:pt x="2830" y="4104"/>
                    <a:pt x="2993" y="4104"/>
                  </a:cubicBezTo>
                  <a:cubicBezTo>
                    <a:pt x="3904" y="4104"/>
                    <a:pt x="4804" y="3289"/>
                    <a:pt x="5038" y="3140"/>
                  </a:cubicBezTo>
                  <a:cubicBezTo>
                    <a:pt x="5532" y="2781"/>
                    <a:pt x="5523" y="2502"/>
                    <a:pt x="5354" y="2502"/>
                  </a:cubicBezTo>
                  <a:cubicBezTo>
                    <a:pt x="5334" y="2502"/>
                    <a:pt x="5312" y="2505"/>
                    <a:pt x="5289" y="2513"/>
                  </a:cubicBezTo>
                  <a:cubicBezTo>
                    <a:pt x="5038" y="2563"/>
                    <a:pt x="4963" y="2814"/>
                    <a:pt x="4587" y="2964"/>
                  </a:cubicBezTo>
                  <a:cubicBezTo>
                    <a:pt x="4352" y="3052"/>
                    <a:pt x="4074" y="3192"/>
                    <a:pt x="3719" y="3192"/>
                  </a:cubicBezTo>
                  <a:cubicBezTo>
                    <a:pt x="3467" y="3192"/>
                    <a:pt x="3175" y="3122"/>
                    <a:pt x="2833" y="2914"/>
                  </a:cubicBezTo>
                  <a:cubicBezTo>
                    <a:pt x="2031" y="2438"/>
                    <a:pt x="1805" y="959"/>
                    <a:pt x="1479" y="358"/>
                  </a:cubicBezTo>
                  <a:cubicBezTo>
                    <a:pt x="1323" y="77"/>
                    <a:pt x="1129" y="0"/>
                    <a:pt x="967" y="0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2" name="Google Shape;1788;p38">
              <a:extLst>
                <a:ext uri="{FF2B5EF4-FFF2-40B4-BE49-F238E27FC236}">
                  <a16:creationId xmlns:a16="http://schemas.microsoft.com/office/drawing/2014/main" id="{D830F006-4E07-C53B-CDCC-8E8C0A7692F7}"/>
                </a:ext>
              </a:extLst>
            </p:cNvPr>
            <p:cNvSpPr/>
            <p:nvPr/>
          </p:nvSpPr>
          <p:spPr>
            <a:xfrm>
              <a:off x="6454682" y="2328446"/>
              <a:ext cx="651443" cy="1721502"/>
            </a:xfrm>
            <a:custGeom>
              <a:avLst/>
              <a:gdLst/>
              <a:ahLst/>
              <a:cxnLst/>
              <a:rect l="l" t="t" r="r" b="b"/>
              <a:pathLst>
                <a:path w="6066" h="16030" extrusionOk="0">
                  <a:moveTo>
                    <a:pt x="3680" y="0"/>
                  </a:moveTo>
                  <a:cubicBezTo>
                    <a:pt x="3120" y="0"/>
                    <a:pt x="2544" y="129"/>
                    <a:pt x="2231" y="263"/>
                  </a:cubicBezTo>
                  <a:cubicBezTo>
                    <a:pt x="1504" y="539"/>
                    <a:pt x="301" y="1015"/>
                    <a:pt x="1153" y="2519"/>
                  </a:cubicBezTo>
                  <a:cubicBezTo>
                    <a:pt x="1755" y="3546"/>
                    <a:pt x="1655" y="4323"/>
                    <a:pt x="1580" y="5501"/>
                  </a:cubicBezTo>
                  <a:lnTo>
                    <a:pt x="1580" y="5602"/>
                  </a:lnTo>
                  <a:cubicBezTo>
                    <a:pt x="1204" y="8960"/>
                    <a:pt x="1028" y="10163"/>
                    <a:pt x="727" y="11441"/>
                  </a:cubicBezTo>
                  <a:cubicBezTo>
                    <a:pt x="402" y="12895"/>
                    <a:pt x="1" y="16003"/>
                    <a:pt x="652" y="16028"/>
                  </a:cubicBezTo>
                  <a:cubicBezTo>
                    <a:pt x="686" y="16029"/>
                    <a:pt x="719" y="16030"/>
                    <a:pt x="751" y="16030"/>
                  </a:cubicBezTo>
                  <a:cubicBezTo>
                    <a:pt x="1338" y="16030"/>
                    <a:pt x="1635" y="15821"/>
                    <a:pt x="1279" y="15702"/>
                  </a:cubicBezTo>
                  <a:cubicBezTo>
                    <a:pt x="903" y="15602"/>
                    <a:pt x="903" y="15551"/>
                    <a:pt x="903" y="15426"/>
                  </a:cubicBezTo>
                  <a:cubicBezTo>
                    <a:pt x="1078" y="13922"/>
                    <a:pt x="3209" y="11592"/>
                    <a:pt x="3384" y="9812"/>
                  </a:cubicBezTo>
                  <a:cubicBezTo>
                    <a:pt x="3434" y="9186"/>
                    <a:pt x="3484" y="8634"/>
                    <a:pt x="3509" y="8133"/>
                  </a:cubicBezTo>
                  <a:cubicBezTo>
                    <a:pt x="3760" y="9461"/>
                    <a:pt x="3585" y="10840"/>
                    <a:pt x="3610" y="11291"/>
                  </a:cubicBezTo>
                  <a:cubicBezTo>
                    <a:pt x="3660" y="12945"/>
                    <a:pt x="3986" y="16028"/>
                    <a:pt x="4687" y="16028"/>
                  </a:cubicBezTo>
                  <a:cubicBezTo>
                    <a:pt x="5464" y="16028"/>
                    <a:pt x="5815" y="15802"/>
                    <a:pt x="5339" y="15702"/>
                  </a:cubicBezTo>
                  <a:cubicBezTo>
                    <a:pt x="4913" y="15602"/>
                    <a:pt x="4938" y="15577"/>
                    <a:pt x="4938" y="15451"/>
                  </a:cubicBezTo>
                  <a:cubicBezTo>
                    <a:pt x="5038" y="13822"/>
                    <a:pt x="5765" y="10764"/>
                    <a:pt x="5915" y="8810"/>
                  </a:cubicBezTo>
                  <a:cubicBezTo>
                    <a:pt x="6066" y="6529"/>
                    <a:pt x="5063" y="4875"/>
                    <a:pt x="5038" y="4774"/>
                  </a:cubicBezTo>
                  <a:cubicBezTo>
                    <a:pt x="4462" y="3271"/>
                    <a:pt x="5339" y="1817"/>
                    <a:pt x="5164" y="840"/>
                  </a:cubicBezTo>
                  <a:cubicBezTo>
                    <a:pt x="5052" y="200"/>
                    <a:pt x="4378" y="0"/>
                    <a:pt x="3680" y="0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3" name="Google Shape;1789;p38">
              <a:extLst>
                <a:ext uri="{FF2B5EF4-FFF2-40B4-BE49-F238E27FC236}">
                  <a16:creationId xmlns:a16="http://schemas.microsoft.com/office/drawing/2014/main" id="{E06C4455-FE17-2B8D-AA71-245785108EF3}"/>
                </a:ext>
              </a:extLst>
            </p:cNvPr>
            <p:cNvSpPr/>
            <p:nvPr/>
          </p:nvSpPr>
          <p:spPr>
            <a:xfrm>
              <a:off x="6468107" y="2884202"/>
              <a:ext cx="635334" cy="1058031"/>
            </a:xfrm>
            <a:custGeom>
              <a:avLst/>
              <a:gdLst/>
              <a:ahLst/>
              <a:cxnLst/>
              <a:rect l="l" t="t" r="r" b="b"/>
              <a:pathLst>
                <a:path w="5916" h="9852" extrusionOk="0">
                  <a:moveTo>
                    <a:pt x="5089" y="0"/>
                  </a:moveTo>
                  <a:cubicBezTo>
                    <a:pt x="4388" y="523"/>
                    <a:pt x="3566" y="668"/>
                    <a:pt x="2851" y="668"/>
                  </a:cubicBezTo>
                  <a:cubicBezTo>
                    <a:pt x="2263" y="668"/>
                    <a:pt x="1746" y="570"/>
                    <a:pt x="1429" y="502"/>
                  </a:cubicBezTo>
                  <a:cubicBezTo>
                    <a:pt x="1254" y="2181"/>
                    <a:pt x="126" y="8547"/>
                    <a:pt x="1" y="9424"/>
                  </a:cubicBezTo>
                  <a:cubicBezTo>
                    <a:pt x="577" y="9625"/>
                    <a:pt x="753" y="9675"/>
                    <a:pt x="928" y="9675"/>
                  </a:cubicBezTo>
                  <a:cubicBezTo>
                    <a:pt x="3961" y="5214"/>
                    <a:pt x="3359" y="3459"/>
                    <a:pt x="3384" y="2958"/>
                  </a:cubicBezTo>
                  <a:lnTo>
                    <a:pt x="3384" y="2958"/>
                  </a:lnTo>
                  <a:cubicBezTo>
                    <a:pt x="3485" y="3534"/>
                    <a:pt x="3510" y="6843"/>
                    <a:pt x="3735" y="9675"/>
                  </a:cubicBezTo>
                  <a:cubicBezTo>
                    <a:pt x="3855" y="9750"/>
                    <a:pt x="4119" y="9852"/>
                    <a:pt x="4402" y="9852"/>
                  </a:cubicBezTo>
                  <a:cubicBezTo>
                    <a:pt x="4593" y="9852"/>
                    <a:pt x="4792" y="9806"/>
                    <a:pt x="4963" y="9675"/>
                  </a:cubicBezTo>
                  <a:cubicBezTo>
                    <a:pt x="4988" y="9499"/>
                    <a:pt x="5790" y="3785"/>
                    <a:pt x="5790" y="3635"/>
                  </a:cubicBezTo>
                  <a:cubicBezTo>
                    <a:pt x="5916" y="1955"/>
                    <a:pt x="5389" y="627"/>
                    <a:pt x="50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4" name="Google Shape;1790;p38">
              <a:extLst>
                <a:ext uri="{FF2B5EF4-FFF2-40B4-BE49-F238E27FC236}">
                  <a16:creationId xmlns:a16="http://schemas.microsoft.com/office/drawing/2014/main" id="{784661D2-9253-5EA3-4355-F174A9B83ACE}"/>
                </a:ext>
              </a:extLst>
            </p:cNvPr>
            <p:cNvSpPr/>
            <p:nvPr/>
          </p:nvSpPr>
          <p:spPr>
            <a:xfrm>
              <a:off x="6610831" y="2321680"/>
              <a:ext cx="495294" cy="734135"/>
            </a:xfrm>
            <a:custGeom>
              <a:avLst/>
              <a:gdLst/>
              <a:ahLst/>
              <a:cxnLst/>
              <a:rect l="l" t="t" r="r" b="b"/>
              <a:pathLst>
                <a:path w="4612" h="6836" extrusionOk="0">
                  <a:moveTo>
                    <a:pt x="2281" y="0"/>
                  </a:moveTo>
                  <a:cubicBezTo>
                    <a:pt x="3484" y="1329"/>
                    <a:pt x="3183" y="1880"/>
                    <a:pt x="2782" y="1955"/>
                  </a:cubicBezTo>
                  <a:cubicBezTo>
                    <a:pt x="2694" y="1974"/>
                    <a:pt x="2607" y="1983"/>
                    <a:pt x="2522" y="1983"/>
                  </a:cubicBezTo>
                  <a:cubicBezTo>
                    <a:pt x="1383" y="1983"/>
                    <a:pt x="602" y="376"/>
                    <a:pt x="602" y="376"/>
                  </a:cubicBezTo>
                  <a:lnTo>
                    <a:pt x="276" y="502"/>
                  </a:lnTo>
                  <a:cubicBezTo>
                    <a:pt x="276" y="502"/>
                    <a:pt x="953" y="1053"/>
                    <a:pt x="1053" y="2231"/>
                  </a:cubicBezTo>
                  <a:cubicBezTo>
                    <a:pt x="1178" y="3634"/>
                    <a:pt x="100" y="3634"/>
                    <a:pt x="100" y="3634"/>
                  </a:cubicBezTo>
                  <a:cubicBezTo>
                    <a:pt x="251" y="4411"/>
                    <a:pt x="0" y="6642"/>
                    <a:pt x="0" y="6642"/>
                  </a:cubicBezTo>
                  <a:cubicBezTo>
                    <a:pt x="456" y="6775"/>
                    <a:pt x="954" y="6836"/>
                    <a:pt x="1507" y="6836"/>
                  </a:cubicBezTo>
                  <a:cubicBezTo>
                    <a:pt x="1684" y="6836"/>
                    <a:pt x="1867" y="6830"/>
                    <a:pt x="2055" y="6817"/>
                  </a:cubicBezTo>
                  <a:cubicBezTo>
                    <a:pt x="3835" y="6642"/>
                    <a:pt x="4236" y="6316"/>
                    <a:pt x="4236" y="6316"/>
                  </a:cubicBezTo>
                  <a:cubicBezTo>
                    <a:pt x="4236" y="6316"/>
                    <a:pt x="4612" y="5414"/>
                    <a:pt x="4236" y="3484"/>
                  </a:cubicBezTo>
                  <a:cubicBezTo>
                    <a:pt x="3860" y="1529"/>
                    <a:pt x="2707" y="101"/>
                    <a:pt x="2707" y="101"/>
                  </a:cubicBezTo>
                  <a:lnTo>
                    <a:pt x="22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5" name="Google Shape;1791;p38">
              <a:extLst>
                <a:ext uri="{FF2B5EF4-FFF2-40B4-BE49-F238E27FC236}">
                  <a16:creationId xmlns:a16="http://schemas.microsoft.com/office/drawing/2014/main" id="{B8EA6D54-4604-71FD-3B3E-821733CBE5B0}"/>
                </a:ext>
              </a:extLst>
            </p:cNvPr>
            <p:cNvSpPr/>
            <p:nvPr/>
          </p:nvSpPr>
          <p:spPr>
            <a:xfrm>
              <a:off x="6689443" y="2243606"/>
              <a:ext cx="182889" cy="179345"/>
            </a:xfrm>
            <a:custGeom>
              <a:avLst/>
              <a:gdLst/>
              <a:ahLst/>
              <a:cxnLst/>
              <a:rect l="l" t="t" r="r" b="b"/>
              <a:pathLst>
                <a:path w="1703" h="1670" extrusionOk="0">
                  <a:moveTo>
                    <a:pt x="196" y="1"/>
                  </a:moveTo>
                  <a:cubicBezTo>
                    <a:pt x="196" y="1"/>
                    <a:pt x="622" y="552"/>
                    <a:pt x="271" y="953"/>
                  </a:cubicBezTo>
                  <a:cubicBezTo>
                    <a:pt x="0" y="1281"/>
                    <a:pt x="1055" y="1669"/>
                    <a:pt x="1495" y="1669"/>
                  </a:cubicBezTo>
                  <a:cubicBezTo>
                    <a:pt x="1626" y="1669"/>
                    <a:pt x="1703" y="1635"/>
                    <a:pt x="1674" y="1554"/>
                  </a:cubicBezTo>
                  <a:cubicBezTo>
                    <a:pt x="1524" y="1128"/>
                    <a:pt x="1223" y="903"/>
                    <a:pt x="1323" y="326"/>
                  </a:cubicBezTo>
                  <a:lnTo>
                    <a:pt x="196" y="1"/>
                  </a:lnTo>
                  <a:close/>
                </a:path>
              </a:pathLst>
            </a:custGeom>
            <a:solidFill>
              <a:srgbClr val="633C1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6" name="Google Shape;1792;p38">
              <a:extLst>
                <a:ext uri="{FF2B5EF4-FFF2-40B4-BE49-F238E27FC236}">
                  <a16:creationId xmlns:a16="http://schemas.microsoft.com/office/drawing/2014/main" id="{006B98BC-AAD1-8E64-29A9-4E40D5E9CE55}"/>
                </a:ext>
              </a:extLst>
            </p:cNvPr>
            <p:cNvSpPr/>
            <p:nvPr/>
          </p:nvSpPr>
          <p:spPr>
            <a:xfrm>
              <a:off x="6656581" y="2089498"/>
              <a:ext cx="261179" cy="260534"/>
            </a:xfrm>
            <a:custGeom>
              <a:avLst/>
              <a:gdLst/>
              <a:ahLst/>
              <a:cxnLst/>
              <a:rect l="l" t="t" r="r" b="b"/>
              <a:pathLst>
                <a:path w="2432" h="2426" extrusionOk="0">
                  <a:moveTo>
                    <a:pt x="858" y="1"/>
                  </a:moveTo>
                  <a:cubicBezTo>
                    <a:pt x="499" y="1"/>
                    <a:pt x="234" y="346"/>
                    <a:pt x="176" y="558"/>
                  </a:cubicBezTo>
                  <a:cubicBezTo>
                    <a:pt x="0" y="1160"/>
                    <a:pt x="351" y="1661"/>
                    <a:pt x="602" y="1887"/>
                  </a:cubicBezTo>
                  <a:cubicBezTo>
                    <a:pt x="1009" y="2278"/>
                    <a:pt x="1470" y="2425"/>
                    <a:pt x="1784" y="2425"/>
                  </a:cubicBezTo>
                  <a:cubicBezTo>
                    <a:pt x="1952" y="2425"/>
                    <a:pt x="2078" y="2383"/>
                    <a:pt x="2131" y="2313"/>
                  </a:cubicBezTo>
                  <a:cubicBezTo>
                    <a:pt x="2431" y="1862"/>
                    <a:pt x="1680" y="383"/>
                    <a:pt x="1203" y="107"/>
                  </a:cubicBezTo>
                  <a:cubicBezTo>
                    <a:pt x="1082" y="32"/>
                    <a:pt x="966" y="1"/>
                    <a:pt x="858" y="1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7" name="Google Shape;1793;p38">
              <a:extLst>
                <a:ext uri="{FF2B5EF4-FFF2-40B4-BE49-F238E27FC236}">
                  <a16:creationId xmlns:a16="http://schemas.microsoft.com/office/drawing/2014/main" id="{599EBE4B-3FCA-593B-2825-B43437CDEBA2}"/>
                </a:ext>
              </a:extLst>
            </p:cNvPr>
            <p:cNvSpPr/>
            <p:nvPr/>
          </p:nvSpPr>
          <p:spPr>
            <a:xfrm>
              <a:off x="6632310" y="2071563"/>
              <a:ext cx="215429" cy="243996"/>
            </a:xfrm>
            <a:custGeom>
              <a:avLst/>
              <a:gdLst/>
              <a:ahLst/>
              <a:cxnLst/>
              <a:rect l="l" t="t" r="r" b="b"/>
              <a:pathLst>
                <a:path w="2006" h="2272" extrusionOk="0">
                  <a:moveTo>
                    <a:pt x="1156" y="0"/>
                  </a:moveTo>
                  <a:cubicBezTo>
                    <a:pt x="713" y="0"/>
                    <a:pt x="260" y="305"/>
                    <a:pt x="151" y="801"/>
                  </a:cubicBezTo>
                  <a:cubicBezTo>
                    <a:pt x="1" y="1502"/>
                    <a:pt x="352" y="1828"/>
                    <a:pt x="402" y="1903"/>
                  </a:cubicBezTo>
                  <a:cubicBezTo>
                    <a:pt x="591" y="2121"/>
                    <a:pt x="864" y="2272"/>
                    <a:pt x="997" y="2272"/>
                  </a:cubicBezTo>
                  <a:cubicBezTo>
                    <a:pt x="1093" y="2272"/>
                    <a:pt x="1115" y="2193"/>
                    <a:pt x="978" y="2004"/>
                  </a:cubicBezTo>
                  <a:cubicBezTo>
                    <a:pt x="627" y="1552"/>
                    <a:pt x="1078" y="1552"/>
                    <a:pt x="803" y="1176"/>
                  </a:cubicBezTo>
                  <a:cubicBezTo>
                    <a:pt x="702" y="1026"/>
                    <a:pt x="828" y="1051"/>
                    <a:pt x="1404" y="826"/>
                  </a:cubicBezTo>
                  <a:cubicBezTo>
                    <a:pt x="1981" y="600"/>
                    <a:pt x="2006" y="550"/>
                    <a:pt x="1880" y="374"/>
                  </a:cubicBezTo>
                  <a:cubicBezTo>
                    <a:pt x="1699" y="116"/>
                    <a:pt x="1429" y="0"/>
                    <a:pt x="1156" y="0"/>
                  </a:cubicBezTo>
                  <a:close/>
                </a:path>
              </a:pathLst>
            </a:custGeom>
            <a:solidFill>
              <a:srgbClr val="171B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8" name="Google Shape;1794;p38">
              <a:extLst>
                <a:ext uri="{FF2B5EF4-FFF2-40B4-BE49-F238E27FC236}">
                  <a16:creationId xmlns:a16="http://schemas.microsoft.com/office/drawing/2014/main" id="{2FE48C7A-C330-38F2-B2EF-ADA9D50D2F73}"/>
                </a:ext>
              </a:extLst>
            </p:cNvPr>
            <p:cNvSpPr/>
            <p:nvPr/>
          </p:nvSpPr>
          <p:spPr>
            <a:xfrm>
              <a:off x="6914968" y="4009246"/>
              <a:ext cx="166995" cy="45534"/>
            </a:xfrm>
            <a:custGeom>
              <a:avLst/>
              <a:gdLst/>
              <a:ahLst/>
              <a:cxnLst/>
              <a:rect l="l" t="t" r="r" b="b"/>
              <a:pathLst>
                <a:path w="1555" h="424" extrusionOk="0">
                  <a:moveTo>
                    <a:pt x="928" y="1"/>
                  </a:moveTo>
                  <a:cubicBezTo>
                    <a:pt x="811" y="84"/>
                    <a:pt x="669" y="112"/>
                    <a:pt x="531" y="112"/>
                  </a:cubicBezTo>
                  <a:cubicBezTo>
                    <a:pt x="257" y="112"/>
                    <a:pt x="0" y="1"/>
                    <a:pt x="0" y="1"/>
                  </a:cubicBezTo>
                  <a:lnTo>
                    <a:pt x="0" y="1"/>
                  </a:lnTo>
                  <a:cubicBezTo>
                    <a:pt x="0" y="319"/>
                    <a:pt x="230" y="423"/>
                    <a:pt x="503" y="423"/>
                  </a:cubicBezTo>
                  <a:cubicBezTo>
                    <a:pt x="724" y="423"/>
                    <a:pt x="974" y="355"/>
                    <a:pt x="1153" y="276"/>
                  </a:cubicBezTo>
                  <a:cubicBezTo>
                    <a:pt x="1554" y="101"/>
                    <a:pt x="928" y="1"/>
                    <a:pt x="9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59" name="Google Shape;1795;p38">
              <a:extLst>
                <a:ext uri="{FF2B5EF4-FFF2-40B4-BE49-F238E27FC236}">
                  <a16:creationId xmlns:a16="http://schemas.microsoft.com/office/drawing/2014/main" id="{2D465872-CFE6-C823-7079-9A47650C81E9}"/>
                </a:ext>
              </a:extLst>
            </p:cNvPr>
            <p:cNvSpPr/>
            <p:nvPr/>
          </p:nvSpPr>
          <p:spPr>
            <a:xfrm>
              <a:off x="6493559" y="4014616"/>
              <a:ext cx="168499" cy="45534"/>
            </a:xfrm>
            <a:custGeom>
              <a:avLst/>
              <a:gdLst/>
              <a:ahLst/>
              <a:cxnLst/>
              <a:rect l="l" t="t" r="r" b="b"/>
              <a:pathLst>
                <a:path w="1569" h="424" extrusionOk="0">
                  <a:moveTo>
                    <a:pt x="917" y="1"/>
                  </a:moveTo>
                  <a:cubicBezTo>
                    <a:pt x="800" y="84"/>
                    <a:pt x="661" y="112"/>
                    <a:pt x="527" y="112"/>
                  </a:cubicBezTo>
                  <a:cubicBezTo>
                    <a:pt x="260" y="112"/>
                    <a:pt x="15" y="1"/>
                    <a:pt x="15" y="1"/>
                  </a:cubicBezTo>
                  <a:lnTo>
                    <a:pt x="15" y="1"/>
                  </a:lnTo>
                  <a:cubicBezTo>
                    <a:pt x="1" y="319"/>
                    <a:pt x="232" y="424"/>
                    <a:pt x="509" y="424"/>
                  </a:cubicBezTo>
                  <a:cubicBezTo>
                    <a:pt x="733" y="424"/>
                    <a:pt x="988" y="355"/>
                    <a:pt x="1167" y="277"/>
                  </a:cubicBezTo>
                  <a:cubicBezTo>
                    <a:pt x="1568" y="101"/>
                    <a:pt x="917" y="1"/>
                    <a:pt x="91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0" name="Google Shape;1796;p38">
              <a:extLst>
                <a:ext uri="{FF2B5EF4-FFF2-40B4-BE49-F238E27FC236}">
                  <a16:creationId xmlns:a16="http://schemas.microsoft.com/office/drawing/2014/main" id="{7516DF6C-DF3E-6203-7597-2EE832AB021E}"/>
                </a:ext>
              </a:extLst>
            </p:cNvPr>
            <p:cNvSpPr/>
            <p:nvPr/>
          </p:nvSpPr>
          <p:spPr>
            <a:xfrm>
              <a:off x="6831523" y="3145273"/>
              <a:ext cx="40487" cy="301558"/>
            </a:xfrm>
            <a:custGeom>
              <a:avLst/>
              <a:gdLst/>
              <a:ahLst/>
              <a:cxnLst/>
              <a:rect l="l" t="t" r="r" b="b"/>
              <a:pathLst>
                <a:path w="377" h="2808" extrusionOk="0">
                  <a:moveTo>
                    <a:pt x="376" y="1"/>
                  </a:moveTo>
                  <a:lnTo>
                    <a:pt x="0" y="527"/>
                  </a:lnTo>
                  <a:lnTo>
                    <a:pt x="126" y="2808"/>
                  </a:lnTo>
                  <a:lnTo>
                    <a:pt x="37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1" name="Google Shape;1797;p38">
              <a:extLst>
                <a:ext uri="{FF2B5EF4-FFF2-40B4-BE49-F238E27FC236}">
                  <a16:creationId xmlns:a16="http://schemas.microsoft.com/office/drawing/2014/main" id="{52B58BAC-DAC7-4C6D-DFAB-6C998CBAEF1F}"/>
                </a:ext>
              </a:extLst>
            </p:cNvPr>
            <p:cNvSpPr/>
            <p:nvPr/>
          </p:nvSpPr>
          <p:spPr>
            <a:xfrm>
              <a:off x="6618886" y="3096839"/>
              <a:ext cx="78182" cy="99660"/>
            </a:xfrm>
            <a:custGeom>
              <a:avLst/>
              <a:gdLst/>
              <a:ahLst/>
              <a:cxnLst/>
              <a:rect l="l" t="t" r="r" b="b"/>
              <a:pathLst>
                <a:path w="728" h="928" extrusionOk="0">
                  <a:moveTo>
                    <a:pt x="627" y="0"/>
                  </a:moveTo>
                  <a:lnTo>
                    <a:pt x="552" y="25"/>
                  </a:lnTo>
                  <a:cubicBezTo>
                    <a:pt x="552" y="25"/>
                    <a:pt x="652" y="351"/>
                    <a:pt x="477" y="602"/>
                  </a:cubicBezTo>
                  <a:cubicBezTo>
                    <a:pt x="401" y="727"/>
                    <a:pt x="226" y="828"/>
                    <a:pt x="0" y="853"/>
                  </a:cubicBezTo>
                  <a:lnTo>
                    <a:pt x="0" y="928"/>
                  </a:lnTo>
                  <a:cubicBezTo>
                    <a:pt x="251" y="903"/>
                    <a:pt x="426" y="802"/>
                    <a:pt x="552" y="627"/>
                  </a:cubicBezTo>
                  <a:cubicBezTo>
                    <a:pt x="727" y="351"/>
                    <a:pt x="627" y="25"/>
                    <a:pt x="6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2" name="Google Shape;1798;p38">
              <a:extLst>
                <a:ext uri="{FF2B5EF4-FFF2-40B4-BE49-F238E27FC236}">
                  <a16:creationId xmlns:a16="http://schemas.microsoft.com/office/drawing/2014/main" id="{E555CE4A-8E4A-574F-9A43-B911C7535DB7}"/>
                </a:ext>
              </a:extLst>
            </p:cNvPr>
            <p:cNvSpPr/>
            <p:nvPr/>
          </p:nvSpPr>
          <p:spPr>
            <a:xfrm>
              <a:off x="6974141" y="3061829"/>
              <a:ext cx="78182" cy="99660"/>
            </a:xfrm>
            <a:custGeom>
              <a:avLst/>
              <a:gdLst/>
              <a:ahLst/>
              <a:cxnLst/>
              <a:rect l="l" t="t" r="r" b="b"/>
              <a:pathLst>
                <a:path w="728" h="928" extrusionOk="0">
                  <a:moveTo>
                    <a:pt x="101" y="1"/>
                  </a:moveTo>
                  <a:cubicBezTo>
                    <a:pt x="101" y="26"/>
                    <a:pt x="1" y="377"/>
                    <a:pt x="176" y="627"/>
                  </a:cubicBezTo>
                  <a:cubicBezTo>
                    <a:pt x="276" y="803"/>
                    <a:pt x="452" y="903"/>
                    <a:pt x="728" y="928"/>
                  </a:cubicBezTo>
                  <a:lnTo>
                    <a:pt x="728" y="853"/>
                  </a:lnTo>
                  <a:cubicBezTo>
                    <a:pt x="502" y="828"/>
                    <a:pt x="327" y="752"/>
                    <a:pt x="226" y="602"/>
                  </a:cubicBezTo>
                  <a:cubicBezTo>
                    <a:pt x="76" y="351"/>
                    <a:pt x="151" y="26"/>
                    <a:pt x="151" y="26"/>
                  </a:cubicBezTo>
                  <a:lnTo>
                    <a:pt x="10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63" name="Google Shape;1799;p38">
              <a:extLst>
                <a:ext uri="{FF2B5EF4-FFF2-40B4-BE49-F238E27FC236}">
                  <a16:creationId xmlns:a16="http://schemas.microsoft.com/office/drawing/2014/main" id="{9C58169E-57E0-4D0F-E218-8108732A83D4}"/>
                </a:ext>
              </a:extLst>
            </p:cNvPr>
            <p:cNvSpPr/>
            <p:nvPr/>
          </p:nvSpPr>
          <p:spPr>
            <a:xfrm>
              <a:off x="6874588" y="2598860"/>
              <a:ext cx="328514" cy="247754"/>
            </a:xfrm>
            <a:custGeom>
              <a:avLst/>
              <a:gdLst/>
              <a:ahLst/>
              <a:cxnLst/>
              <a:rect l="l" t="t" r="r" b="b"/>
              <a:pathLst>
                <a:path w="3059" h="2307" extrusionOk="0">
                  <a:moveTo>
                    <a:pt x="3058" y="1"/>
                  </a:moveTo>
                  <a:lnTo>
                    <a:pt x="0" y="1154"/>
                  </a:lnTo>
                  <a:lnTo>
                    <a:pt x="1680" y="2307"/>
                  </a:lnTo>
                  <a:lnTo>
                    <a:pt x="305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36" name="Google Shape;1800;p38">
              <a:extLst>
                <a:ext uri="{FF2B5EF4-FFF2-40B4-BE49-F238E27FC236}">
                  <a16:creationId xmlns:a16="http://schemas.microsoft.com/office/drawing/2014/main" id="{55A54914-987F-D445-ECAB-B5BDEB944223}"/>
                </a:ext>
              </a:extLst>
            </p:cNvPr>
            <p:cNvSpPr/>
            <p:nvPr/>
          </p:nvSpPr>
          <p:spPr>
            <a:xfrm>
              <a:off x="7054900" y="2499308"/>
              <a:ext cx="414642" cy="347307"/>
            </a:xfrm>
            <a:custGeom>
              <a:avLst/>
              <a:gdLst/>
              <a:ahLst/>
              <a:cxnLst/>
              <a:rect l="l" t="t" r="r" b="b"/>
              <a:pathLst>
                <a:path w="3861" h="3234" extrusionOk="0">
                  <a:moveTo>
                    <a:pt x="3860" y="0"/>
                  </a:moveTo>
                  <a:lnTo>
                    <a:pt x="978" y="878"/>
                  </a:lnTo>
                  <a:lnTo>
                    <a:pt x="1" y="3234"/>
                  </a:lnTo>
                  <a:lnTo>
                    <a:pt x="2983" y="2206"/>
                  </a:lnTo>
                  <a:lnTo>
                    <a:pt x="386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  <p:sp>
          <p:nvSpPr>
            <p:cNvPr id="1537" name="Google Shape;1801;p38">
              <a:extLst>
                <a:ext uri="{FF2B5EF4-FFF2-40B4-BE49-F238E27FC236}">
                  <a16:creationId xmlns:a16="http://schemas.microsoft.com/office/drawing/2014/main" id="{7FF707EB-25E2-DAF7-09E7-EFA7AF62929D}"/>
                </a:ext>
              </a:extLst>
            </p:cNvPr>
            <p:cNvSpPr/>
            <p:nvPr/>
          </p:nvSpPr>
          <p:spPr>
            <a:xfrm>
              <a:off x="6489693" y="2423596"/>
              <a:ext cx="675714" cy="441168"/>
            </a:xfrm>
            <a:custGeom>
              <a:avLst/>
              <a:gdLst/>
              <a:ahLst/>
              <a:cxnLst/>
              <a:rect l="l" t="t" r="r" b="b"/>
              <a:pathLst>
                <a:path w="6292" h="4108" extrusionOk="0">
                  <a:moveTo>
                    <a:pt x="1134" y="1"/>
                  </a:moveTo>
                  <a:cubicBezTo>
                    <a:pt x="905" y="1"/>
                    <a:pt x="752" y="154"/>
                    <a:pt x="752" y="154"/>
                  </a:cubicBezTo>
                  <a:cubicBezTo>
                    <a:pt x="0" y="680"/>
                    <a:pt x="1529" y="3638"/>
                    <a:pt x="3083" y="4064"/>
                  </a:cubicBezTo>
                  <a:cubicBezTo>
                    <a:pt x="3204" y="4094"/>
                    <a:pt x="3326" y="4108"/>
                    <a:pt x="3446" y="4108"/>
                  </a:cubicBezTo>
                  <a:cubicBezTo>
                    <a:pt x="4520" y="4108"/>
                    <a:pt x="5519" y="3014"/>
                    <a:pt x="5790" y="2811"/>
                  </a:cubicBezTo>
                  <a:cubicBezTo>
                    <a:pt x="6292" y="2374"/>
                    <a:pt x="6281" y="2090"/>
                    <a:pt x="6087" y="2090"/>
                  </a:cubicBezTo>
                  <a:cubicBezTo>
                    <a:pt x="6059" y="2090"/>
                    <a:pt x="6026" y="2096"/>
                    <a:pt x="5990" y="2109"/>
                  </a:cubicBezTo>
                  <a:cubicBezTo>
                    <a:pt x="5740" y="2184"/>
                    <a:pt x="5690" y="2460"/>
                    <a:pt x="5264" y="2685"/>
                  </a:cubicBezTo>
                  <a:cubicBezTo>
                    <a:pt x="4996" y="2819"/>
                    <a:pt x="4651" y="3042"/>
                    <a:pt x="4183" y="3042"/>
                  </a:cubicBezTo>
                  <a:cubicBezTo>
                    <a:pt x="3949" y="3042"/>
                    <a:pt x="3685" y="2986"/>
                    <a:pt x="3384" y="2836"/>
                  </a:cubicBezTo>
                  <a:cubicBezTo>
                    <a:pt x="2457" y="2410"/>
                    <a:pt x="2131" y="680"/>
                    <a:pt x="1579" y="204"/>
                  </a:cubicBezTo>
                  <a:cubicBezTo>
                    <a:pt x="1416" y="50"/>
                    <a:pt x="1263" y="1"/>
                    <a:pt x="1134" y="1"/>
                  </a:cubicBezTo>
                  <a:close/>
                </a:path>
              </a:pathLst>
            </a:custGeom>
            <a:solidFill>
              <a:srgbClr val="80501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ro-RO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3634120480"/>
      </p:ext>
    </p:extLst>
  </p:cSld>
  <p:clrMapOvr>
    <a:masterClrMapping/>
  </p:clrMapOvr>
</p:sld>
</file>

<file path=ppt/theme/theme1.xml><?xml version="1.0" encoding="utf-8"?>
<a:theme xmlns:a="http://schemas.openxmlformats.org/drawingml/2006/main" name="Statistics and Probability: Data Analysis and Interpretation - Math - 10th grade by Slidesgo">
  <a:themeElements>
    <a:clrScheme name="Simple Light">
      <a:dk1>
        <a:srgbClr val="1F3374"/>
      </a:dk1>
      <a:lt1>
        <a:srgbClr val="F8F8F8"/>
      </a:lt1>
      <a:dk2>
        <a:srgbClr val="304BA6"/>
      </a:dk2>
      <a:lt2>
        <a:srgbClr val="D8E4F7"/>
      </a:lt2>
      <a:accent1>
        <a:srgbClr val="CB6EBE"/>
      </a:accent1>
      <a:accent2>
        <a:srgbClr val="F8C220"/>
      </a:accent2>
      <a:accent3>
        <a:srgbClr val="F05555"/>
      </a:accent3>
      <a:accent4>
        <a:srgbClr val="EFEFEF"/>
      </a:accent4>
      <a:accent5>
        <a:srgbClr val="FFFFFF"/>
      </a:accent5>
      <a:accent6>
        <a:srgbClr val="FFFFFF"/>
      </a:accent6>
      <a:hlink>
        <a:srgbClr val="1F3374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1300</Words>
  <Application>Microsoft Macintosh PowerPoint</Application>
  <PresentationFormat>On-screen Show (16:9)</PresentationFormat>
  <Paragraphs>129</Paragraphs>
  <Slides>16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Symbol</vt:lpstr>
      <vt:lpstr>.AppleSystemUIFont</vt:lpstr>
      <vt:lpstr>Arial</vt:lpstr>
      <vt:lpstr>Titillium Web</vt:lpstr>
      <vt:lpstr>Nunito Light</vt:lpstr>
      <vt:lpstr>Calibri</vt:lpstr>
      <vt:lpstr>Barlow Semi Condensed</vt:lpstr>
      <vt:lpstr>Statistics and Probability: Data Analysis and Interpretation - Math - 10th grade by Slidesgo</vt:lpstr>
      <vt:lpstr>Măsurători statistice: descriptive și inferențiale Analiza și vizualizarea datelor</vt:lpstr>
      <vt:lpstr>Introducere</vt:lpstr>
      <vt:lpstr>Statistica descriptivă</vt:lpstr>
      <vt:lpstr>Principalele tipuri de măsuri în statistica descriptivă</vt:lpstr>
      <vt:lpstr>Implementarea în limbajul R</vt:lpstr>
      <vt:lpstr>Principalele tipuri de măsuri în statistica descriptivă</vt:lpstr>
      <vt:lpstr>Implementarea în limbajul R</vt:lpstr>
      <vt:lpstr>Principalele tipuri de măsuri în statistica descriptivă</vt:lpstr>
      <vt:lpstr>Exemple din viața reală</vt:lpstr>
      <vt:lpstr>Statistica inferențială</vt:lpstr>
      <vt:lpstr>Testul t-Student pentru diferența între medii</vt:lpstr>
      <vt:lpstr>Intervalele de încredere pentru medii sau proporții</vt:lpstr>
      <vt:lpstr>Testul Chi-Pătrat pentru asocierea între variabile categorice</vt:lpstr>
      <vt:lpstr>Exemple din viața reală</vt:lpstr>
      <vt:lpstr>Concluzie</vt:lpstr>
      <vt:lpstr>Bibliografie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Valeria Cabac</cp:lastModifiedBy>
  <cp:revision>2</cp:revision>
  <dcterms:modified xsi:type="dcterms:W3CDTF">2025-02-08T13:44:55Z</dcterms:modified>
</cp:coreProperties>
</file>