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57" r:id="rId6"/>
    <p:sldId id="309" r:id="rId7"/>
    <p:sldId id="305" r:id="rId8"/>
    <p:sldId id="306" r:id="rId9"/>
    <p:sldId id="275" r:id="rId10"/>
    <p:sldId id="304" r:id="rId11"/>
    <p:sldId id="300" r:id="rId12"/>
    <p:sldId id="301" r:id="rId13"/>
    <p:sldId id="265" r:id="rId14"/>
    <p:sldId id="263" r:id="rId15"/>
    <p:sldId id="310" r:id="rId16"/>
  </p:sldIdLst>
  <p:sldSz cx="9144000" cy="5143500" type="screen16x9"/>
  <p:notesSz cx="6858000" cy="9144000"/>
  <p:embeddedFontLst>
    <p:embeddedFont>
      <p:font typeface="Mukta" panose="020B0604020202020204" charset="0"/>
      <p:regular r:id="rId18"/>
      <p:bold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CD0"/>
    <a:srgbClr val="58C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B2B322-064B-4EED-B03A-58DDB363685C}">
  <a:tblStyle styleId="{C2B2B322-064B-4EED-B03A-58DDB36368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35" autoAdjust="0"/>
  </p:normalViewPr>
  <p:slideViewPr>
    <p:cSldViewPr snapToGrid="0" showGuides="1">
      <p:cViewPr varScale="1">
        <p:scale>
          <a:sx n="92" d="100"/>
          <a:sy n="92" d="100"/>
        </p:scale>
        <p:origin x="30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511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8d27fe0ea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8d27fe0ead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8d744abee0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8d744abee0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8d744abe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8d744abe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8d744abee0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8d744abee0_0_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8d744abe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8d744abe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4849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8b385fd27f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8b385fd27f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8d27fe0ea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8d27fe0ead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18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026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980411" y="0"/>
            <a:ext cx="6163570" cy="5143484"/>
          </a:xfrm>
          <a:custGeom>
            <a:avLst/>
            <a:gdLst/>
            <a:ahLst/>
            <a:cxnLst/>
            <a:rect l="l" t="t" r="r" b="b"/>
            <a:pathLst>
              <a:path w="47244" h="39425" extrusionOk="0">
                <a:moveTo>
                  <a:pt x="22178" y="0"/>
                </a:moveTo>
                <a:cubicBezTo>
                  <a:pt x="19675" y="1372"/>
                  <a:pt x="17728" y="3558"/>
                  <a:pt x="16882" y="6112"/>
                </a:cubicBezTo>
                <a:cubicBezTo>
                  <a:pt x="15592" y="10138"/>
                  <a:pt x="16964" y="14720"/>
                  <a:pt x="14910" y="18487"/>
                </a:cubicBezTo>
                <a:cubicBezTo>
                  <a:pt x="12590" y="22753"/>
                  <a:pt x="6795" y="24440"/>
                  <a:pt x="3401" y="28049"/>
                </a:cubicBezTo>
                <a:cubicBezTo>
                  <a:pt x="1081" y="30495"/>
                  <a:pt x="1" y="33895"/>
                  <a:pt x="582" y="37080"/>
                </a:cubicBezTo>
                <a:cubicBezTo>
                  <a:pt x="715" y="37870"/>
                  <a:pt x="980" y="38660"/>
                  <a:pt x="1321" y="39425"/>
                </a:cubicBezTo>
                <a:lnTo>
                  <a:pt x="47243" y="39425"/>
                </a:lnTo>
                <a:lnTo>
                  <a:pt x="47243" y="0"/>
                </a:ln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261043" y="278685"/>
            <a:ext cx="6102229" cy="4134590"/>
            <a:chOff x="916725" y="1514875"/>
            <a:chExt cx="495150" cy="335491"/>
          </a:xfrm>
        </p:grpSpPr>
        <p:sp>
          <p:nvSpPr>
            <p:cNvPr id="11" name="Google Shape;11;p2"/>
            <p:cNvSpPr/>
            <p:nvPr/>
          </p:nvSpPr>
          <p:spPr>
            <a:xfrm>
              <a:off x="946300" y="1676900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83250" y="1542049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875" y="1701050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2082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8"/>
                    <a:pt x="60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55625" y="1595650"/>
              <a:ext cx="9725" cy="9825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187" y="1"/>
                  </a:moveTo>
                  <a:cubicBezTo>
                    <a:pt x="94" y="1"/>
                    <a:pt x="0" y="94"/>
                    <a:pt x="0" y="206"/>
                  </a:cubicBezTo>
                  <a:cubicBezTo>
                    <a:pt x="0" y="299"/>
                    <a:pt x="94" y="392"/>
                    <a:pt x="187" y="392"/>
                  </a:cubicBezTo>
                  <a:cubicBezTo>
                    <a:pt x="295" y="392"/>
                    <a:pt x="388" y="299"/>
                    <a:pt x="388" y="206"/>
                  </a:cubicBezTo>
                  <a:cubicBezTo>
                    <a:pt x="388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7350" y="175935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22875" y="1639575"/>
              <a:ext cx="5800" cy="6275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55600" y="1514875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7700" y="1521875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01938" y="1836341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80" y="0"/>
                  </a:moveTo>
                  <a:cubicBezTo>
                    <a:pt x="127" y="0"/>
                    <a:pt x="0" y="127"/>
                    <a:pt x="0" y="280"/>
                  </a:cubicBezTo>
                  <a:cubicBezTo>
                    <a:pt x="0" y="437"/>
                    <a:pt x="127" y="560"/>
                    <a:pt x="280" y="560"/>
                  </a:cubicBezTo>
                  <a:cubicBezTo>
                    <a:pt x="437" y="560"/>
                    <a:pt x="560" y="437"/>
                    <a:pt x="560" y="280"/>
                  </a:cubicBezTo>
                  <a:cubicBezTo>
                    <a:pt x="560" y="127"/>
                    <a:pt x="437" y="0"/>
                    <a:pt x="280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69520" y="1561494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75020" y="156969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0607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04262" y="155645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110375" y="1821527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274782" y="1707250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 rot="6312029">
            <a:off x="-2270486" y="3883267"/>
            <a:ext cx="5005154" cy="4335881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4361400" y="1787500"/>
            <a:ext cx="4062600" cy="16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5496350" y="3711300"/>
            <a:ext cx="2927400" cy="8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1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7" name="Google Shape;597;p20"/>
          <p:cNvSpPr/>
          <p:nvPr/>
        </p:nvSpPr>
        <p:spPr>
          <a:xfrm>
            <a:off x="-3600425" y="4247042"/>
            <a:ext cx="4964946" cy="3237923"/>
          </a:xfrm>
          <a:custGeom>
            <a:avLst/>
            <a:gdLst/>
            <a:ahLst/>
            <a:cxnLst/>
            <a:rect l="l" t="t" r="r" b="b"/>
            <a:pathLst>
              <a:path w="7650" h="4989" extrusionOk="0">
                <a:moveTo>
                  <a:pt x="5888" y="1"/>
                </a:moveTo>
                <a:cubicBezTo>
                  <a:pt x="5262" y="1"/>
                  <a:pt x="4587" y="369"/>
                  <a:pt x="4011" y="417"/>
                </a:cubicBezTo>
                <a:cubicBezTo>
                  <a:pt x="3960" y="420"/>
                  <a:pt x="3907" y="422"/>
                  <a:pt x="3853" y="422"/>
                </a:cubicBezTo>
                <a:cubicBezTo>
                  <a:pt x="3575" y="422"/>
                  <a:pt x="3266" y="387"/>
                  <a:pt x="2964" y="387"/>
                </a:cubicBezTo>
                <a:cubicBezTo>
                  <a:pt x="2490" y="387"/>
                  <a:pt x="2033" y="473"/>
                  <a:pt x="1743" y="914"/>
                </a:cubicBezTo>
                <a:cubicBezTo>
                  <a:pt x="1135" y="1846"/>
                  <a:pt x="0" y="1783"/>
                  <a:pt x="0" y="2622"/>
                </a:cubicBezTo>
                <a:cubicBezTo>
                  <a:pt x="0" y="3354"/>
                  <a:pt x="933" y="3570"/>
                  <a:pt x="933" y="4988"/>
                </a:cubicBezTo>
                <a:lnTo>
                  <a:pt x="6392" y="4988"/>
                </a:lnTo>
                <a:cubicBezTo>
                  <a:pt x="7198" y="4988"/>
                  <a:pt x="7590" y="4723"/>
                  <a:pt x="7619" y="4272"/>
                </a:cubicBezTo>
                <a:cubicBezTo>
                  <a:pt x="7649" y="3899"/>
                  <a:pt x="7384" y="3589"/>
                  <a:pt x="6937" y="3510"/>
                </a:cubicBezTo>
                <a:cubicBezTo>
                  <a:pt x="6672" y="3462"/>
                  <a:pt x="6299" y="3339"/>
                  <a:pt x="6220" y="3059"/>
                </a:cubicBezTo>
                <a:cubicBezTo>
                  <a:pt x="6112" y="2671"/>
                  <a:pt x="6530" y="2406"/>
                  <a:pt x="6687" y="2126"/>
                </a:cubicBezTo>
                <a:cubicBezTo>
                  <a:pt x="7075" y="1458"/>
                  <a:pt x="7104" y="462"/>
                  <a:pt x="6470" y="138"/>
                </a:cubicBezTo>
                <a:cubicBezTo>
                  <a:pt x="6284" y="39"/>
                  <a:pt x="6088" y="1"/>
                  <a:pt x="5888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0"/>
          <p:cNvSpPr/>
          <p:nvPr/>
        </p:nvSpPr>
        <p:spPr>
          <a:xfrm rot="6312024">
            <a:off x="8337317" y="-603164"/>
            <a:ext cx="2096013" cy="1815729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9" name="Google Shape;599;p20"/>
          <p:cNvGrpSpPr/>
          <p:nvPr/>
        </p:nvGrpSpPr>
        <p:grpSpPr>
          <a:xfrm>
            <a:off x="123514" y="2742803"/>
            <a:ext cx="8772508" cy="2251174"/>
            <a:chOff x="904527" y="1714820"/>
            <a:chExt cx="711823" cy="182666"/>
          </a:xfrm>
        </p:grpSpPr>
        <p:sp>
          <p:nvSpPr>
            <p:cNvPr id="600" name="Google Shape;600;p20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944407" y="187056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0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904527" y="171482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1024177" y="188947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1595351" y="1859991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147907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1592227" y="1746126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20"/>
          <p:cNvGrpSpPr/>
          <p:nvPr/>
        </p:nvGrpSpPr>
        <p:grpSpPr>
          <a:xfrm>
            <a:off x="208149" y="4455449"/>
            <a:ext cx="511840" cy="585068"/>
            <a:chOff x="6144600" y="3520075"/>
            <a:chExt cx="29600" cy="33825"/>
          </a:xfrm>
        </p:grpSpPr>
        <p:sp>
          <p:nvSpPr>
            <p:cNvPr id="611" name="Google Shape;611;p20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0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0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0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0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0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0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0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0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3"/>
          <p:cNvSpPr/>
          <p:nvPr/>
        </p:nvSpPr>
        <p:spPr>
          <a:xfrm rot="-5399899" flipH="1">
            <a:off x="2291657" y="-9335582"/>
            <a:ext cx="7476273" cy="12632895"/>
          </a:xfrm>
          <a:custGeom>
            <a:avLst/>
            <a:gdLst/>
            <a:ahLst/>
            <a:cxnLst/>
            <a:rect l="l" t="t" r="r" b="b"/>
            <a:pathLst>
              <a:path w="43742" h="47312" extrusionOk="0">
                <a:moveTo>
                  <a:pt x="35213" y="0"/>
                </a:moveTo>
                <a:cubicBezTo>
                  <a:pt x="32403" y="0"/>
                  <a:pt x="28089" y="1090"/>
                  <a:pt x="22095" y="3185"/>
                </a:cubicBezTo>
                <a:cubicBezTo>
                  <a:pt x="22095" y="3185"/>
                  <a:pt x="6535" y="9404"/>
                  <a:pt x="6535" y="14403"/>
                </a:cubicBezTo>
                <a:cubicBezTo>
                  <a:pt x="6535" y="15474"/>
                  <a:pt x="7281" y="15848"/>
                  <a:pt x="8419" y="15848"/>
                </a:cubicBezTo>
                <a:cubicBezTo>
                  <a:pt x="11067" y="15848"/>
                  <a:pt x="15842" y="13825"/>
                  <a:pt x="18326" y="13825"/>
                </a:cubicBezTo>
                <a:cubicBezTo>
                  <a:pt x="19770" y="13825"/>
                  <a:pt x="20440" y="14509"/>
                  <a:pt x="19466" y="16672"/>
                </a:cubicBezTo>
                <a:cubicBezTo>
                  <a:pt x="16066" y="24174"/>
                  <a:pt x="0" y="25546"/>
                  <a:pt x="0" y="32365"/>
                </a:cubicBezTo>
                <a:cubicBezTo>
                  <a:pt x="0" y="39159"/>
                  <a:pt x="12141" y="35734"/>
                  <a:pt x="9089" y="40922"/>
                </a:cubicBezTo>
                <a:cubicBezTo>
                  <a:pt x="7065" y="44326"/>
                  <a:pt x="13635" y="47312"/>
                  <a:pt x="20892" y="47312"/>
                </a:cubicBezTo>
                <a:cubicBezTo>
                  <a:pt x="24697" y="47312"/>
                  <a:pt x="28690" y="46491"/>
                  <a:pt x="31734" y="44481"/>
                </a:cubicBezTo>
                <a:cubicBezTo>
                  <a:pt x="40582" y="38634"/>
                  <a:pt x="43742" y="35841"/>
                  <a:pt x="43325" y="31493"/>
                </a:cubicBezTo>
                <a:cubicBezTo>
                  <a:pt x="42901" y="27176"/>
                  <a:pt x="32132" y="28099"/>
                  <a:pt x="35317" y="23492"/>
                </a:cubicBezTo>
                <a:cubicBezTo>
                  <a:pt x="38528" y="18884"/>
                  <a:pt x="43350" y="13405"/>
                  <a:pt x="41530" y="10403"/>
                </a:cubicBezTo>
                <a:cubicBezTo>
                  <a:pt x="41052" y="9618"/>
                  <a:pt x="40234" y="9359"/>
                  <a:pt x="39295" y="9359"/>
                </a:cubicBezTo>
                <a:cubicBezTo>
                  <a:pt x="37463" y="9359"/>
                  <a:pt x="35166" y="10347"/>
                  <a:pt x="34021" y="10347"/>
                </a:cubicBezTo>
                <a:cubicBezTo>
                  <a:pt x="33528" y="10347"/>
                  <a:pt x="33249" y="10164"/>
                  <a:pt x="33314" y="9638"/>
                </a:cubicBezTo>
                <a:cubicBezTo>
                  <a:pt x="33630" y="7268"/>
                  <a:pt x="40165" y="5005"/>
                  <a:pt x="39109" y="1978"/>
                </a:cubicBezTo>
                <a:cubicBezTo>
                  <a:pt x="38650" y="647"/>
                  <a:pt x="37378" y="0"/>
                  <a:pt x="35213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2" name="Google Shape;692;p23"/>
          <p:cNvSpPr/>
          <p:nvPr/>
        </p:nvSpPr>
        <p:spPr>
          <a:xfrm rot="6312026">
            <a:off x="7901821" y="4068658"/>
            <a:ext cx="1044358" cy="904709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" name="Google Shape;693;p23"/>
          <p:cNvGrpSpPr/>
          <p:nvPr/>
        </p:nvGrpSpPr>
        <p:grpSpPr>
          <a:xfrm>
            <a:off x="208149" y="4151424"/>
            <a:ext cx="511840" cy="585068"/>
            <a:chOff x="6144600" y="3520075"/>
            <a:chExt cx="29600" cy="33825"/>
          </a:xfrm>
        </p:grpSpPr>
        <p:sp>
          <p:nvSpPr>
            <p:cNvPr id="694" name="Google Shape;694;p23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23"/>
          <p:cNvGrpSpPr/>
          <p:nvPr/>
        </p:nvGrpSpPr>
        <p:grpSpPr>
          <a:xfrm>
            <a:off x="110550" y="2266595"/>
            <a:ext cx="8858736" cy="2836861"/>
            <a:chOff x="916725" y="1641996"/>
            <a:chExt cx="679700" cy="217659"/>
          </a:xfrm>
        </p:grpSpPr>
        <p:sp>
          <p:nvSpPr>
            <p:cNvPr id="711" name="Google Shape;711;p23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933409" y="1849163"/>
              <a:ext cx="10448" cy="10492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586176" y="17525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943802" y="1682956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51477" y="1641996"/>
              <a:ext cx="6274" cy="6707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554877" y="1832883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1560676" y="1726789"/>
              <a:ext cx="6275" cy="6593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1585975" y="1649033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1573297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4"/>
          <p:cNvSpPr txBox="1">
            <a:spLocks noGrp="1"/>
          </p:cNvSpPr>
          <p:nvPr>
            <p:ph type="title"/>
          </p:nvPr>
        </p:nvSpPr>
        <p:spPr>
          <a:xfrm>
            <a:off x="720000" y="539988"/>
            <a:ext cx="5030400" cy="5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body" idx="1"/>
          </p:nvPr>
        </p:nvSpPr>
        <p:spPr>
          <a:xfrm>
            <a:off x="598347" y="2061713"/>
            <a:ext cx="5163000" cy="19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4" name="Google Shape;724;p24"/>
          <p:cNvSpPr/>
          <p:nvPr/>
        </p:nvSpPr>
        <p:spPr>
          <a:xfrm rot="687619" flipH="1">
            <a:off x="7522589" y="2789325"/>
            <a:ext cx="3667458" cy="3975152"/>
          </a:xfrm>
          <a:custGeom>
            <a:avLst/>
            <a:gdLst/>
            <a:ahLst/>
            <a:cxnLst/>
            <a:rect l="l" t="t" r="r" b="b"/>
            <a:pathLst>
              <a:path w="5661" h="6136" extrusionOk="0">
                <a:moveTo>
                  <a:pt x="4561" y="0"/>
                </a:moveTo>
                <a:cubicBezTo>
                  <a:pt x="4195" y="0"/>
                  <a:pt x="3635" y="144"/>
                  <a:pt x="2862" y="416"/>
                </a:cubicBezTo>
                <a:cubicBezTo>
                  <a:pt x="2862" y="416"/>
                  <a:pt x="840" y="1226"/>
                  <a:pt x="840" y="1879"/>
                </a:cubicBezTo>
                <a:cubicBezTo>
                  <a:pt x="840" y="2013"/>
                  <a:pt x="934" y="2061"/>
                  <a:pt x="1079" y="2061"/>
                </a:cubicBezTo>
                <a:cubicBezTo>
                  <a:pt x="1419" y="2061"/>
                  <a:pt x="2040" y="1798"/>
                  <a:pt x="2366" y="1798"/>
                </a:cubicBezTo>
                <a:cubicBezTo>
                  <a:pt x="2557" y="1798"/>
                  <a:pt x="2646" y="1888"/>
                  <a:pt x="2519" y="2174"/>
                </a:cubicBezTo>
                <a:cubicBezTo>
                  <a:pt x="2082" y="3136"/>
                  <a:pt x="0" y="3323"/>
                  <a:pt x="0" y="4196"/>
                </a:cubicBezTo>
                <a:cubicBezTo>
                  <a:pt x="0" y="5080"/>
                  <a:pt x="1571" y="4629"/>
                  <a:pt x="1168" y="5315"/>
                </a:cubicBezTo>
                <a:cubicBezTo>
                  <a:pt x="912" y="5752"/>
                  <a:pt x="1754" y="6136"/>
                  <a:pt x="2690" y="6136"/>
                </a:cubicBezTo>
                <a:cubicBezTo>
                  <a:pt x="3185" y="6136"/>
                  <a:pt x="3707" y="6028"/>
                  <a:pt x="4105" y="5763"/>
                </a:cubicBezTo>
                <a:cubicBezTo>
                  <a:pt x="5254" y="5017"/>
                  <a:pt x="5661" y="4644"/>
                  <a:pt x="5612" y="4084"/>
                </a:cubicBezTo>
                <a:cubicBezTo>
                  <a:pt x="5552" y="3524"/>
                  <a:pt x="4153" y="3651"/>
                  <a:pt x="4571" y="3043"/>
                </a:cubicBezTo>
                <a:cubicBezTo>
                  <a:pt x="4993" y="2453"/>
                  <a:pt x="5612" y="1737"/>
                  <a:pt x="5381" y="1349"/>
                </a:cubicBezTo>
                <a:cubicBezTo>
                  <a:pt x="5319" y="1248"/>
                  <a:pt x="5215" y="1214"/>
                  <a:pt x="5095" y="1214"/>
                </a:cubicBezTo>
                <a:cubicBezTo>
                  <a:pt x="4856" y="1214"/>
                  <a:pt x="4554" y="1348"/>
                  <a:pt x="4408" y="1348"/>
                </a:cubicBezTo>
                <a:cubicBezTo>
                  <a:pt x="4346" y="1348"/>
                  <a:pt x="4311" y="1324"/>
                  <a:pt x="4321" y="1256"/>
                </a:cubicBezTo>
                <a:cubicBezTo>
                  <a:pt x="4355" y="946"/>
                  <a:pt x="5209" y="651"/>
                  <a:pt x="5067" y="260"/>
                </a:cubicBezTo>
                <a:cubicBezTo>
                  <a:pt x="5007" y="85"/>
                  <a:pt x="4841" y="0"/>
                  <a:pt x="4561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4"/>
          <p:cNvSpPr/>
          <p:nvPr/>
        </p:nvSpPr>
        <p:spPr>
          <a:xfrm rot="6312034">
            <a:off x="7850179" y="-1474364"/>
            <a:ext cx="3253661" cy="2818604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>
            <a:off x="6988599" y="3823293"/>
            <a:ext cx="741874" cy="843207"/>
            <a:chOff x="5912600" y="3521075"/>
            <a:chExt cx="50150" cy="57000"/>
          </a:xfrm>
        </p:grpSpPr>
        <p:sp>
          <p:nvSpPr>
            <p:cNvPr id="727" name="Google Shape;727;p24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5920000" y="3548950"/>
              <a:ext cx="6175" cy="5425"/>
            </a:xfrm>
            <a:custGeom>
              <a:avLst/>
              <a:gdLst/>
              <a:ahLst/>
              <a:cxnLst/>
              <a:rect l="l" t="t" r="r" b="b"/>
              <a:pathLst>
                <a:path w="247" h="217" extrusionOk="0">
                  <a:moveTo>
                    <a:pt x="0" y="0"/>
                  </a:moveTo>
                  <a:lnTo>
                    <a:pt x="0" y="217"/>
                  </a:lnTo>
                  <a:lnTo>
                    <a:pt x="247" y="21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24"/>
          <p:cNvGrpSpPr/>
          <p:nvPr/>
        </p:nvGrpSpPr>
        <p:grpSpPr>
          <a:xfrm flipH="1">
            <a:off x="83202" y="2340128"/>
            <a:ext cx="8901304" cy="2644224"/>
            <a:chOff x="904527" y="1682927"/>
            <a:chExt cx="722274" cy="214559"/>
          </a:xfrm>
        </p:grpSpPr>
        <p:sp>
          <p:nvSpPr>
            <p:cNvPr id="744" name="Google Shape;744;p24"/>
            <p:cNvSpPr/>
            <p:nvPr/>
          </p:nvSpPr>
          <p:spPr>
            <a:xfrm>
              <a:off x="984123" y="1732100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944407" y="187056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904527" y="1682927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4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4"/>
            <p:cNvSpPr/>
            <p:nvPr/>
          </p:nvSpPr>
          <p:spPr>
            <a:xfrm>
              <a:off x="1024177" y="188947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1595351" y="1859991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4"/>
            <p:cNvSpPr/>
            <p:nvPr/>
          </p:nvSpPr>
          <p:spPr>
            <a:xfrm>
              <a:off x="153118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4"/>
            <p:cNvSpPr/>
            <p:nvPr/>
          </p:nvSpPr>
          <p:spPr>
            <a:xfrm>
              <a:off x="1616351" y="1824283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4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6"/>
          <p:cNvSpPr/>
          <p:nvPr/>
        </p:nvSpPr>
        <p:spPr>
          <a:xfrm rot="-5644651">
            <a:off x="458982" y="2038178"/>
            <a:ext cx="10028743" cy="13939437"/>
          </a:xfrm>
          <a:custGeom>
            <a:avLst/>
            <a:gdLst/>
            <a:ahLst/>
            <a:cxnLst/>
            <a:rect l="l" t="t" r="r" b="b"/>
            <a:pathLst>
              <a:path w="43742" h="47312" extrusionOk="0">
                <a:moveTo>
                  <a:pt x="35213" y="0"/>
                </a:moveTo>
                <a:cubicBezTo>
                  <a:pt x="32403" y="0"/>
                  <a:pt x="28089" y="1090"/>
                  <a:pt x="22095" y="3185"/>
                </a:cubicBezTo>
                <a:cubicBezTo>
                  <a:pt x="22095" y="3185"/>
                  <a:pt x="6535" y="9404"/>
                  <a:pt x="6535" y="14403"/>
                </a:cubicBezTo>
                <a:cubicBezTo>
                  <a:pt x="6535" y="15474"/>
                  <a:pt x="7281" y="15848"/>
                  <a:pt x="8419" y="15848"/>
                </a:cubicBezTo>
                <a:cubicBezTo>
                  <a:pt x="11067" y="15848"/>
                  <a:pt x="15842" y="13825"/>
                  <a:pt x="18326" y="13825"/>
                </a:cubicBezTo>
                <a:cubicBezTo>
                  <a:pt x="19770" y="13825"/>
                  <a:pt x="20440" y="14509"/>
                  <a:pt x="19466" y="16672"/>
                </a:cubicBezTo>
                <a:cubicBezTo>
                  <a:pt x="16066" y="24174"/>
                  <a:pt x="0" y="25546"/>
                  <a:pt x="0" y="32365"/>
                </a:cubicBezTo>
                <a:cubicBezTo>
                  <a:pt x="0" y="39159"/>
                  <a:pt x="12141" y="35734"/>
                  <a:pt x="9089" y="40922"/>
                </a:cubicBezTo>
                <a:cubicBezTo>
                  <a:pt x="7065" y="44326"/>
                  <a:pt x="13635" y="47312"/>
                  <a:pt x="20892" y="47312"/>
                </a:cubicBezTo>
                <a:cubicBezTo>
                  <a:pt x="24697" y="47312"/>
                  <a:pt x="28690" y="46491"/>
                  <a:pt x="31734" y="44481"/>
                </a:cubicBezTo>
                <a:cubicBezTo>
                  <a:pt x="40582" y="38634"/>
                  <a:pt x="43742" y="35841"/>
                  <a:pt x="43325" y="31493"/>
                </a:cubicBezTo>
                <a:cubicBezTo>
                  <a:pt x="42901" y="27176"/>
                  <a:pt x="32132" y="28099"/>
                  <a:pt x="35317" y="23492"/>
                </a:cubicBezTo>
                <a:cubicBezTo>
                  <a:pt x="38528" y="18884"/>
                  <a:pt x="43350" y="13405"/>
                  <a:pt x="41530" y="10403"/>
                </a:cubicBezTo>
                <a:cubicBezTo>
                  <a:pt x="41052" y="9618"/>
                  <a:pt x="40234" y="9359"/>
                  <a:pt x="39295" y="9359"/>
                </a:cubicBezTo>
                <a:cubicBezTo>
                  <a:pt x="37463" y="9359"/>
                  <a:pt x="35166" y="10347"/>
                  <a:pt x="34021" y="10347"/>
                </a:cubicBezTo>
                <a:cubicBezTo>
                  <a:pt x="33528" y="10347"/>
                  <a:pt x="33249" y="10164"/>
                  <a:pt x="33314" y="9638"/>
                </a:cubicBezTo>
                <a:cubicBezTo>
                  <a:pt x="33630" y="7268"/>
                  <a:pt x="40165" y="5005"/>
                  <a:pt x="39109" y="1978"/>
                </a:cubicBezTo>
                <a:cubicBezTo>
                  <a:pt x="38650" y="647"/>
                  <a:pt x="37378" y="0"/>
                  <a:pt x="35213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6"/>
          <p:cNvSpPr/>
          <p:nvPr/>
        </p:nvSpPr>
        <p:spPr>
          <a:xfrm rot="10800000" flipH="1">
            <a:off x="-2415577" y="-6059009"/>
            <a:ext cx="12281468" cy="7465274"/>
          </a:xfrm>
          <a:custGeom>
            <a:avLst/>
            <a:gdLst/>
            <a:ahLst/>
            <a:cxnLst/>
            <a:rect l="l" t="t" r="r" b="b"/>
            <a:pathLst>
              <a:path w="35267" h="21437" extrusionOk="0">
                <a:moveTo>
                  <a:pt x="9647" y="0"/>
                </a:moveTo>
                <a:cubicBezTo>
                  <a:pt x="9051" y="0"/>
                  <a:pt x="8458" y="50"/>
                  <a:pt x="7876" y="157"/>
                </a:cubicBezTo>
                <a:cubicBezTo>
                  <a:pt x="5114" y="681"/>
                  <a:pt x="2845" y="2609"/>
                  <a:pt x="2586" y="5187"/>
                </a:cubicBezTo>
                <a:cubicBezTo>
                  <a:pt x="2453" y="6344"/>
                  <a:pt x="3717" y="8423"/>
                  <a:pt x="3319" y="9529"/>
                </a:cubicBezTo>
                <a:cubicBezTo>
                  <a:pt x="2927" y="10635"/>
                  <a:pt x="1" y="14086"/>
                  <a:pt x="83" y="16696"/>
                </a:cubicBezTo>
                <a:cubicBezTo>
                  <a:pt x="159" y="19300"/>
                  <a:pt x="822" y="20090"/>
                  <a:pt x="1770" y="21436"/>
                </a:cubicBezTo>
                <a:lnTo>
                  <a:pt x="32682" y="21436"/>
                </a:lnTo>
                <a:cubicBezTo>
                  <a:pt x="33263" y="20090"/>
                  <a:pt x="33737" y="19009"/>
                  <a:pt x="33055" y="17246"/>
                </a:cubicBezTo>
                <a:cubicBezTo>
                  <a:pt x="32499" y="15849"/>
                  <a:pt x="34003" y="14693"/>
                  <a:pt x="34578" y="13378"/>
                </a:cubicBezTo>
                <a:cubicBezTo>
                  <a:pt x="35077" y="12215"/>
                  <a:pt x="35267" y="10825"/>
                  <a:pt x="35134" y="9529"/>
                </a:cubicBezTo>
                <a:cubicBezTo>
                  <a:pt x="34951" y="7823"/>
                  <a:pt x="34129" y="6085"/>
                  <a:pt x="32707" y="4821"/>
                </a:cubicBezTo>
                <a:cubicBezTo>
                  <a:pt x="30980" y="3333"/>
                  <a:pt x="28580" y="2711"/>
                  <a:pt x="26205" y="2711"/>
                </a:cubicBezTo>
                <a:cubicBezTo>
                  <a:pt x="25503" y="2711"/>
                  <a:pt x="24804" y="2766"/>
                  <a:pt x="24125" y="2868"/>
                </a:cubicBezTo>
                <a:cubicBezTo>
                  <a:pt x="23050" y="3027"/>
                  <a:pt x="22000" y="3286"/>
                  <a:pt x="20916" y="3286"/>
                </a:cubicBezTo>
                <a:cubicBezTo>
                  <a:pt x="20750" y="3286"/>
                  <a:pt x="20583" y="3280"/>
                  <a:pt x="20415" y="3266"/>
                </a:cubicBezTo>
                <a:cubicBezTo>
                  <a:pt x="18544" y="3108"/>
                  <a:pt x="16939" y="2078"/>
                  <a:pt x="15251" y="1313"/>
                </a:cubicBezTo>
                <a:cubicBezTo>
                  <a:pt x="13502" y="513"/>
                  <a:pt x="11559" y="0"/>
                  <a:pt x="9647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2" name="Google Shape;802;p26"/>
          <p:cNvGrpSpPr/>
          <p:nvPr/>
        </p:nvGrpSpPr>
        <p:grpSpPr>
          <a:xfrm rot="10800000" flipH="1">
            <a:off x="162554" y="2188123"/>
            <a:ext cx="8538939" cy="2715065"/>
            <a:chOff x="902479" y="1514875"/>
            <a:chExt cx="692871" cy="220307"/>
          </a:xfrm>
        </p:grpSpPr>
        <p:sp>
          <p:nvSpPr>
            <p:cNvPr id="803" name="Google Shape;803;p26"/>
            <p:cNvSpPr/>
            <p:nvPr/>
          </p:nvSpPr>
          <p:spPr>
            <a:xfrm>
              <a:off x="927871" y="1635700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902479" y="1604892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112082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8"/>
                    <a:pt x="60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1180742" y="1539541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1041633" y="1611092"/>
              <a:ext cx="5800" cy="6275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1255600" y="1514875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914625" y="1725082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983160" y="1625494"/>
              <a:ext cx="5388" cy="5641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1456383" y="1568940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140607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1567725" y="159565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1388809" y="1540984"/>
              <a:ext cx="7716" cy="7716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1504025" y="1639575"/>
              <a:ext cx="6275" cy="627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1584900" y="1521875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1528010" y="1575141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26"/>
          <p:cNvGrpSpPr/>
          <p:nvPr/>
        </p:nvGrpSpPr>
        <p:grpSpPr>
          <a:xfrm>
            <a:off x="389174" y="4310974"/>
            <a:ext cx="511840" cy="585068"/>
            <a:chOff x="6144600" y="3520075"/>
            <a:chExt cx="29600" cy="33825"/>
          </a:xfrm>
        </p:grpSpPr>
        <p:sp>
          <p:nvSpPr>
            <p:cNvPr id="819" name="Google Shape;819;p26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7"/>
          <p:cNvSpPr/>
          <p:nvPr/>
        </p:nvSpPr>
        <p:spPr>
          <a:xfrm>
            <a:off x="-1731052" y="3524241"/>
            <a:ext cx="12281468" cy="7465274"/>
          </a:xfrm>
          <a:custGeom>
            <a:avLst/>
            <a:gdLst/>
            <a:ahLst/>
            <a:cxnLst/>
            <a:rect l="l" t="t" r="r" b="b"/>
            <a:pathLst>
              <a:path w="35267" h="21437" extrusionOk="0">
                <a:moveTo>
                  <a:pt x="9647" y="0"/>
                </a:moveTo>
                <a:cubicBezTo>
                  <a:pt x="9051" y="0"/>
                  <a:pt x="8458" y="50"/>
                  <a:pt x="7876" y="157"/>
                </a:cubicBezTo>
                <a:cubicBezTo>
                  <a:pt x="5114" y="681"/>
                  <a:pt x="2845" y="2609"/>
                  <a:pt x="2586" y="5187"/>
                </a:cubicBezTo>
                <a:cubicBezTo>
                  <a:pt x="2453" y="6344"/>
                  <a:pt x="3717" y="8423"/>
                  <a:pt x="3319" y="9529"/>
                </a:cubicBezTo>
                <a:cubicBezTo>
                  <a:pt x="2927" y="10635"/>
                  <a:pt x="1" y="14086"/>
                  <a:pt x="83" y="16696"/>
                </a:cubicBezTo>
                <a:cubicBezTo>
                  <a:pt x="159" y="19300"/>
                  <a:pt x="822" y="20090"/>
                  <a:pt x="1770" y="21436"/>
                </a:cubicBezTo>
                <a:lnTo>
                  <a:pt x="32682" y="21436"/>
                </a:lnTo>
                <a:cubicBezTo>
                  <a:pt x="33263" y="20090"/>
                  <a:pt x="33737" y="19009"/>
                  <a:pt x="33055" y="17246"/>
                </a:cubicBezTo>
                <a:cubicBezTo>
                  <a:pt x="32499" y="15849"/>
                  <a:pt x="34003" y="14693"/>
                  <a:pt x="34578" y="13378"/>
                </a:cubicBezTo>
                <a:cubicBezTo>
                  <a:pt x="35077" y="12215"/>
                  <a:pt x="35267" y="10825"/>
                  <a:pt x="35134" y="9529"/>
                </a:cubicBezTo>
                <a:cubicBezTo>
                  <a:pt x="34951" y="7823"/>
                  <a:pt x="34129" y="6085"/>
                  <a:pt x="32707" y="4821"/>
                </a:cubicBezTo>
                <a:cubicBezTo>
                  <a:pt x="30980" y="3333"/>
                  <a:pt x="28580" y="2711"/>
                  <a:pt x="26205" y="2711"/>
                </a:cubicBezTo>
                <a:cubicBezTo>
                  <a:pt x="25503" y="2711"/>
                  <a:pt x="24804" y="2766"/>
                  <a:pt x="24125" y="2868"/>
                </a:cubicBezTo>
                <a:cubicBezTo>
                  <a:pt x="23050" y="3027"/>
                  <a:pt x="22000" y="3286"/>
                  <a:pt x="20916" y="3286"/>
                </a:cubicBezTo>
                <a:cubicBezTo>
                  <a:pt x="20750" y="3286"/>
                  <a:pt x="20583" y="3280"/>
                  <a:pt x="20415" y="3266"/>
                </a:cubicBezTo>
                <a:cubicBezTo>
                  <a:pt x="18544" y="3108"/>
                  <a:pt x="16939" y="2078"/>
                  <a:pt x="15251" y="1313"/>
                </a:cubicBezTo>
                <a:cubicBezTo>
                  <a:pt x="13502" y="513"/>
                  <a:pt x="11559" y="0"/>
                  <a:pt x="9647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7"/>
          <p:cNvSpPr/>
          <p:nvPr/>
        </p:nvSpPr>
        <p:spPr>
          <a:xfrm rot="1052058">
            <a:off x="8154180" y="3685086"/>
            <a:ext cx="655276" cy="642468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8" name="Google Shape;838;p27"/>
          <p:cNvGrpSpPr/>
          <p:nvPr/>
        </p:nvGrpSpPr>
        <p:grpSpPr>
          <a:xfrm>
            <a:off x="389174" y="4310974"/>
            <a:ext cx="511840" cy="585068"/>
            <a:chOff x="6144600" y="3520075"/>
            <a:chExt cx="29600" cy="33825"/>
          </a:xfrm>
        </p:grpSpPr>
        <p:sp>
          <p:nvSpPr>
            <p:cNvPr id="839" name="Google Shape;839;p27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27"/>
          <p:cNvGrpSpPr/>
          <p:nvPr/>
        </p:nvGrpSpPr>
        <p:grpSpPr>
          <a:xfrm>
            <a:off x="260906" y="2494963"/>
            <a:ext cx="8622178" cy="2454935"/>
            <a:chOff x="916725" y="1693928"/>
            <a:chExt cx="699625" cy="199200"/>
          </a:xfrm>
        </p:grpSpPr>
        <p:sp>
          <p:nvSpPr>
            <p:cNvPr id="856" name="Google Shape;856;p27"/>
            <p:cNvSpPr/>
            <p:nvPr/>
          </p:nvSpPr>
          <p:spPr>
            <a:xfrm>
              <a:off x="935563" y="1693928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 flipH="1">
              <a:off x="1054466" y="1870509"/>
              <a:ext cx="5799" cy="6274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948916" y="1820613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1588726" y="174493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1438371" y="1882678"/>
              <a:ext cx="10449" cy="10449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399323" y="-539375"/>
            <a:ext cx="2472924" cy="2007101"/>
          </a:xfrm>
          <a:custGeom>
            <a:avLst/>
            <a:gdLst/>
            <a:ahLst/>
            <a:cxnLst/>
            <a:rect l="l" t="t" r="r" b="b"/>
            <a:pathLst>
              <a:path w="4680" h="3334" extrusionOk="0">
                <a:moveTo>
                  <a:pt x="1374" y="1"/>
                </a:moveTo>
                <a:cubicBezTo>
                  <a:pt x="1295" y="1"/>
                  <a:pt x="1215" y="8"/>
                  <a:pt x="1135" y="23"/>
                </a:cubicBezTo>
                <a:cubicBezTo>
                  <a:pt x="776" y="87"/>
                  <a:pt x="482" y="333"/>
                  <a:pt x="452" y="676"/>
                </a:cubicBezTo>
                <a:cubicBezTo>
                  <a:pt x="437" y="814"/>
                  <a:pt x="403" y="1049"/>
                  <a:pt x="359" y="1206"/>
                </a:cubicBezTo>
                <a:cubicBezTo>
                  <a:pt x="310" y="1344"/>
                  <a:pt x="0" y="1840"/>
                  <a:pt x="123" y="2169"/>
                </a:cubicBezTo>
                <a:cubicBezTo>
                  <a:pt x="466" y="3066"/>
                  <a:pt x="1354" y="3334"/>
                  <a:pt x="2162" y="3334"/>
                </a:cubicBezTo>
                <a:cubicBezTo>
                  <a:pt x="2822" y="3334"/>
                  <a:pt x="3428" y="3154"/>
                  <a:pt x="3638" y="2993"/>
                </a:cubicBezTo>
                <a:cubicBezTo>
                  <a:pt x="4026" y="2698"/>
                  <a:pt x="4523" y="1904"/>
                  <a:pt x="4601" y="1732"/>
                </a:cubicBezTo>
                <a:cubicBezTo>
                  <a:pt x="4664" y="1579"/>
                  <a:pt x="4679" y="1407"/>
                  <a:pt x="4664" y="1236"/>
                </a:cubicBezTo>
                <a:cubicBezTo>
                  <a:pt x="4649" y="1019"/>
                  <a:pt x="4541" y="784"/>
                  <a:pt x="4355" y="628"/>
                </a:cubicBezTo>
                <a:cubicBezTo>
                  <a:pt x="4132" y="432"/>
                  <a:pt x="3800" y="351"/>
                  <a:pt x="3486" y="351"/>
                </a:cubicBezTo>
                <a:cubicBezTo>
                  <a:pt x="3405" y="351"/>
                  <a:pt x="3326" y="357"/>
                  <a:pt x="3250" y="366"/>
                </a:cubicBezTo>
                <a:cubicBezTo>
                  <a:pt x="3102" y="392"/>
                  <a:pt x="2965" y="429"/>
                  <a:pt x="2832" y="429"/>
                </a:cubicBezTo>
                <a:cubicBezTo>
                  <a:pt x="2811" y="429"/>
                  <a:pt x="2790" y="428"/>
                  <a:pt x="2769" y="426"/>
                </a:cubicBezTo>
                <a:cubicBezTo>
                  <a:pt x="2519" y="396"/>
                  <a:pt x="2317" y="273"/>
                  <a:pt x="2097" y="161"/>
                </a:cubicBezTo>
                <a:cubicBezTo>
                  <a:pt x="1863" y="68"/>
                  <a:pt x="1621" y="1"/>
                  <a:pt x="1374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1294550" y="3486101"/>
            <a:ext cx="3138126" cy="2331647"/>
          </a:xfrm>
          <a:custGeom>
            <a:avLst/>
            <a:gdLst/>
            <a:ahLst/>
            <a:cxnLst/>
            <a:rect l="l" t="t" r="r" b="b"/>
            <a:pathLst>
              <a:path w="7650" h="4989" extrusionOk="0">
                <a:moveTo>
                  <a:pt x="5888" y="1"/>
                </a:moveTo>
                <a:cubicBezTo>
                  <a:pt x="5262" y="1"/>
                  <a:pt x="4587" y="369"/>
                  <a:pt x="4011" y="417"/>
                </a:cubicBezTo>
                <a:cubicBezTo>
                  <a:pt x="3960" y="420"/>
                  <a:pt x="3907" y="422"/>
                  <a:pt x="3853" y="422"/>
                </a:cubicBezTo>
                <a:cubicBezTo>
                  <a:pt x="3575" y="422"/>
                  <a:pt x="3266" y="387"/>
                  <a:pt x="2964" y="387"/>
                </a:cubicBezTo>
                <a:cubicBezTo>
                  <a:pt x="2490" y="387"/>
                  <a:pt x="2033" y="473"/>
                  <a:pt x="1743" y="914"/>
                </a:cubicBezTo>
                <a:cubicBezTo>
                  <a:pt x="1135" y="1846"/>
                  <a:pt x="0" y="1783"/>
                  <a:pt x="0" y="2622"/>
                </a:cubicBezTo>
                <a:cubicBezTo>
                  <a:pt x="0" y="3354"/>
                  <a:pt x="933" y="3570"/>
                  <a:pt x="933" y="4988"/>
                </a:cubicBezTo>
                <a:lnTo>
                  <a:pt x="6392" y="4988"/>
                </a:lnTo>
                <a:cubicBezTo>
                  <a:pt x="7198" y="4988"/>
                  <a:pt x="7590" y="4723"/>
                  <a:pt x="7619" y="4272"/>
                </a:cubicBezTo>
                <a:cubicBezTo>
                  <a:pt x="7649" y="3899"/>
                  <a:pt x="7384" y="3589"/>
                  <a:pt x="6937" y="3510"/>
                </a:cubicBezTo>
                <a:cubicBezTo>
                  <a:pt x="6672" y="3462"/>
                  <a:pt x="6299" y="3339"/>
                  <a:pt x="6220" y="3059"/>
                </a:cubicBezTo>
                <a:cubicBezTo>
                  <a:pt x="6112" y="2671"/>
                  <a:pt x="6530" y="2406"/>
                  <a:pt x="6687" y="2126"/>
                </a:cubicBezTo>
                <a:cubicBezTo>
                  <a:pt x="7075" y="1458"/>
                  <a:pt x="7104" y="462"/>
                  <a:pt x="6470" y="138"/>
                </a:cubicBezTo>
                <a:cubicBezTo>
                  <a:pt x="6284" y="39"/>
                  <a:pt x="6088" y="1"/>
                  <a:pt x="5888" y="1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>
            <a:off x="110550" y="2266595"/>
            <a:ext cx="8858736" cy="2563549"/>
            <a:chOff x="916725" y="1641996"/>
            <a:chExt cx="679700" cy="196689"/>
          </a:xfrm>
        </p:grpSpPr>
        <p:sp>
          <p:nvSpPr>
            <p:cNvPr id="36" name="Google Shape;36;p3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953903" y="182523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586176" y="17525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943802" y="1682956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951477" y="1641996"/>
              <a:ext cx="6274" cy="6707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554877" y="1832883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560676" y="1726789"/>
              <a:ext cx="6275" cy="6593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585975" y="1649033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573297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>
            <a:off x="1728024" y="4359399"/>
            <a:ext cx="511840" cy="585068"/>
            <a:chOff x="6144600" y="3520075"/>
            <a:chExt cx="29600" cy="33825"/>
          </a:xfrm>
        </p:grpSpPr>
        <p:sp>
          <p:nvSpPr>
            <p:cNvPr id="47" name="Google Shape;47;p3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/>
          <p:nvPr/>
        </p:nvSpPr>
        <p:spPr>
          <a:xfrm rot="6312029">
            <a:off x="-3453611" y="-2845883"/>
            <a:ext cx="5005154" cy="4335881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 rot="3776840">
            <a:off x="9428108" y="-2180733"/>
            <a:ext cx="7476287" cy="12632965"/>
          </a:xfrm>
          <a:custGeom>
            <a:avLst/>
            <a:gdLst/>
            <a:ahLst/>
            <a:cxnLst/>
            <a:rect l="l" t="t" r="r" b="b"/>
            <a:pathLst>
              <a:path w="43742" h="47312" extrusionOk="0">
                <a:moveTo>
                  <a:pt x="35213" y="0"/>
                </a:moveTo>
                <a:cubicBezTo>
                  <a:pt x="32403" y="0"/>
                  <a:pt x="28089" y="1090"/>
                  <a:pt x="22095" y="3185"/>
                </a:cubicBezTo>
                <a:cubicBezTo>
                  <a:pt x="22095" y="3185"/>
                  <a:pt x="6535" y="9404"/>
                  <a:pt x="6535" y="14403"/>
                </a:cubicBezTo>
                <a:cubicBezTo>
                  <a:pt x="6535" y="15474"/>
                  <a:pt x="7281" y="15848"/>
                  <a:pt x="8419" y="15848"/>
                </a:cubicBezTo>
                <a:cubicBezTo>
                  <a:pt x="11067" y="15848"/>
                  <a:pt x="15842" y="13825"/>
                  <a:pt x="18326" y="13825"/>
                </a:cubicBezTo>
                <a:cubicBezTo>
                  <a:pt x="19770" y="13825"/>
                  <a:pt x="20440" y="14509"/>
                  <a:pt x="19466" y="16672"/>
                </a:cubicBezTo>
                <a:cubicBezTo>
                  <a:pt x="16066" y="24174"/>
                  <a:pt x="0" y="25546"/>
                  <a:pt x="0" y="32365"/>
                </a:cubicBezTo>
                <a:cubicBezTo>
                  <a:pt x="0" y="39159"/>
                  <a:pt x="12141" y="35734"/>
                  <a:pt x="9089" y="40922"/>
                </a:cubicBezTo>
                <a:cubicBezTo>
                  <a:pt x="7065" y="44326"/>
                  <a:pt x="13635" y="47312"/>
                  <a:pt x="20892" y="47312"/>
                </a:cubicBezTo>
                <a:cubicBezTo>
                  <a:pt x="24697" y="47312"/>
                  <a:pt x="28690" y="46491"/>
                  <a:pt x="31734" y="44481"/>
                </a:cubicBezTo>
                <a:cubicBezTo>
                  <a:pt x="40582" y="38634"/>
                  <a:pt x="43742" y="35841"/>
                  <a:pt x="43325" y="31493"/>
                </a:cubicBezTo>
                <a:cubicBezTo>
                  <a:pt x="42901" y="27176"/>
                  <a:pt x="32132" y="28099"/>
                  <a:pt x="35317" y="23492"/>
                </a:cubicBezTo>
                <a:cubicBezTo>
                  <a:pt x="38528" y="18884"/>
                  <a:pt x="43350" y="13405"/>
                  <a:pt x="41530" y="10403"/>
                </a:cubicBezTo>
                <a:cubicBezTo>
                  <a:pt x="41052" y="9618"/>
                  <a:pt x="40234" y="9359"/>
                  <a:pt x="39295" y="9359"/>
                </a:cubicBezTo>
                <a:cubicBezTo>
                  <a:pt x="37463" y="9359"/>
                  <a:pt x="35166" y="10347"/>
                  <a:pt x="34021" y="10347"/>
                </a:cubicBezTo>
                <a:cubicBezTo>
                  <a:pt x="33528" y="10347"/>
                  <a:pt x="33249" y="10164"/>
                  <a:pt x="33314" y="9638"/>
                </a:cubicBezTo>
                <a:cubicBezTo>
                  <a:pt x="33630" y="7268"/>
                  <a:pt x="40165" y="5005"/>
                  <a:pt x="39109" y="1978"/>
                </a:cubicBezTo>
                <a:cubicBezTo>
                  <a:pt x="38650" y="647"/>
                  <a:pt x="37378" y="0"/>
                  <a:pt x="35213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>
            <a:off x="261043" y="3063256"/>
            <a:ext cx="8622178" cy="1847683"/>
            <a:chOff x="916725" y="1740822"/>
            <a:chExt cx="699625" cy="149926"/>
          </a:xfrm>
        </p:grpSpPr>
        <p:sp>
          <p:nvSpPr>
            <p:cNvPr id="69" name="Google Shape;69;p4"/>
            <p:cNvSpPr/>
            <p:nvPr/>
          </p:nvSpPr>
          <p:spPr>
            <a:xfrm>
              <a:off x="916726" y="1740822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480691" y="1850000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948916" y="1822797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536103" y="186580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930748" y="1880923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560671" y="1785764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8534949" y="76162"/>
            <a:ext cx="511840" cy="585068"/>
            <a:chOff x="6144600" y="3520075"/>
            <a:chExt cx="29600" cy="33825"/>
          </a:xfrm>
        </p:grpSpPr>
        <p:sp>
          <p:nvSpPr>
            <p:cNvPr id="79" name="Google Shape;79;p4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/>
          <p:nvPr/>
        </p:nvSpPr>
        <p:spPr>
          <a:xfrm rot="-6300004">
            <a:off x="7046124" y="-893204"/>
            <a:ext cx="4509621" cy="2721624"/>
          </a:xfrm>
          <a:custGeom>
            <a:avLst/>
            <a:gdLst/>
            <a:ahLst/>
            <a:cxnLst/>
            <a:rect l="l" t="t" r="r" b="b"/>
            <a:pathLst>
              <a:path w="8583" h="5180" extrusionOk="0">
                <a:moveTo>
                  <a:pt x="6070" y="0"/>
                </a:moveTo>
                <a:cubicBezTo>
                  <a:pt x="5442" y="0"/>
                  <a:pt x="4759" y="364"/>
                  <a:pt x="4183" y="401"/>
                </a:cubicBezTo>
                <a:cubicBezTo>
                  <a:pt x="4115" y="406"/>
                  <a:pt x="4044" y="409"/>
                  <a:pt x="3971" y="409"/>
                </a:cubicBezTo>
                <a:cubicBezTo>
                  <a:pt x="3720" y="409"/>
                  <a:pt x="3444" y="383"/>
                  <a:pt x="3172" y="383"/>
                </a:cubicBezTo>
                <a:cubicBezTo>
                  <a:pt x="2692" y="383"/>
                  <a:pt x="2225" y="464"/>
                  <a:pt x="1929" y="912"/>
                </a:cubicBezTo>
                <a:cubicBezTo>
                  <a:pt x="1321" y="1845"/>
                  <a:pt x="0" y="1643"/>
                  <a:pt x="0" y="3042"/>
                </a:cubicBezTo>
                <a:cubicBezTo>
                  <a:pt x="0" y="3975"/>
                  <a:pt x="1400" y="4643"/>
                  <a:pt x="2441" y="5031"/>
                </a:cubicBezTo>
                <a:cubicBezTo>
                  <a:pt x="2727" y="5138"/>
                  <a:pt x="2969" y="5179"/>
                  <a:pt x="3183" y="5179"/>
                </a:cubicBezTo>
                <a:cubicBezTo>
                  <a:pt x="3871" y="5179"/>
                  <a:pt x="4272" y="4756"/>
                  <a:pt x="4942" y="4756"/>
                </a:cubicBezTo>
                <a:cubicBezTo>
                  <a:pt x="5092" y="4756"/>
                  <a:pt x="5256" y="4777"/>
                  <a:pt x="5441" y="4830"/>
                </a:cubicBezTo>
                <a:cubicBezTo>
                  <a:pt x="5720" y="4914"/>
                  <a:pt x="6060" y="4970"/>
                  <a:pt x="6397" y="4970"/>
                </a:cubicBezTo>
                <a:cubicBezTo>
                  <a:pt x="7002" y="4970"/>
                  <a:pt x="7595" y="4790"/>
                  <a:pt x="7806" y="4270"/>
                </a:cubicBezTo>
                <a:cubicBezTo>
                  <a:pt x="8582" y="2311"/>
                  <a:pt x="7276" y="460"/>
                  <a:pt x="6653" y="136"/>
                </a:cubicBezTo>
                <a:cubicBezTo>
                  <a:pt x="6468" y="38"/>
                  <a:pt x="6272" y="0"/>
                  <a:pt x="6070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-1342698" y="3920250"/>
            <a:ext cx="2775828" cy="2721629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1"/>
          </p:nvPr>
        </p:nvSpPr>
        <p:spPr>
          <a:xfrm>
            <a:off x="720000" y="1339450"/>
            <a:ext cx="3616500" cy="32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2"/>
          </p:nvPr>
        </p:nvSpPr>
        <p:spPr>
          <a:xfrm>
            <a:off x="4807449" y="1339450"/>
            <a:ext cx="3616500" cy="32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1" name="Google Shape;101;p5"/>
          <p:cNvGrpSpPr/>
          <p:nvPr/>
        </p:nvGrpSpPr>
        <p:grpSpPr>
          <a:xfrm>
            <a:off x="389174" y="4310974"/>
            <a:ext cx="511840" cy="585068"/>
            <a:chOff x="6144600" y="3520075"/>
            <a:chExt cx="29600" cy="33825"/>
          </a:xfrm>
        </p:grpSpPr>
        <p:sp>
          <p:nvSpPr>
            <p:cNvPr id="102" name="Google Shape;102;p5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5"/>
          <p:cNvGrpSpPr/>
          <p:nvPr/>
        </p:nvGrpSpPr>
        <p:grpSpPr>
          <a:xfrm>
            <a:off x="260906" y="2494963"/>
            <a:ext cx="8622178" cy="2454935"/>
            <a:chOff x="916725" y="1693928"/>
            <a:chExt cx="699625" cy="199200"/>
          </a:xfrm>
        </p:grpSpPr>
        <p:sp>
          <p:nvSpPr>
            <p:cNvPr id="119" name="Google Shape;119;p5"/>
            <p:cNvSpPr/>
            <p:nvPr/>
          </p:nvSpPr>
          <p:spPr>
            <a:xfrm>
              <a:off x="935563" y="1693928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 flipH="1">
              <a:off x="1054466" y="1870509"/>
              <a:ext cx="5799" cy="6274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948916" y="1820613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1588726" y="174493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438371" y="1882678"/>
              <a:ext cx="10449" cy="10449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/>
          <p:nvPr/>
        </p:nvSpPr>
        <p:spPr>
          <a:xfrm>
            <a:off x="875543" y="667053"/>
            <a:ext cx="7379032" cy="4503893"/>
          </a:xfrm>
          <a:custGeom>
            <a:avLst/>
            <a:gdLst/>
            <a:ahLst/>
            <a:cxnLst/>
            <a:rect l="l" t="t" r="r" b="b"/>
            <a:pathLst>
              <a:path w="7448" h="4546" extrusionOk="0">
                <a:moveTo>
                  <a:pt x="5705" y="0"/>
                </a:moveTo>
                <a:cubicBezTo>
                  <a:pt x="5389" y="0"/>
                  <a:pt x="5068" y="70"/>
                  <a:pt x="4772" y="191"/>
                </a:cubicBezTo>
                <a:cubicBezTo>
                  <a:pt x="4511" y="285"/>
                  <a:pt x="4276" y="423"/>
                  <a:pt x="3996" y="456"/>
                </a:cubicBezTo>
                <a:cubicBezTo>
                  <a:pt x="3953" y="461"/>
                  <a:pt x="3909" y="464"/>
                  <a:pt x="3866" y="464"/>
                </a:cubicBezTo>
                <a:cubicBezTo>
                  <a:pt x="3521" y="464"/>
                  <a:pt x="3177" y="319"/>
                  <a:pt x="2832" y="236"/>
                </a:cubicBezTo>
                <a:cubicBezTo>
                  <a:pt x="2592" y="172"/>
                  <a:pt x="2340" y="134"/>
                  <a:pt x="2088" y="134"/>
                </a:cubicBezTo>
                <a:cubicBezTo>
                  <a:pt x="1799" y="134"/>
                  <a:pt x="1512" y="184"/>
                  <a:pt x="1246" y="300"/>
                </a:cubicBezTo>
                <a:cubicBezTo>
                  <a:pt x="687" y="550"/>
                  <a:pt x="280" y="1094"/>
                  <a:pt x="328" y="1699"/>
                </a:cubicBezTo>
                <a:cubicBezTo>
                  <a:pt x="358" y="1979"/>
                  <a:pt x="466" y="2258"/>
                  <a:pt x="422" y="2523"/>
                </a:cubicBezTo>
                <a:cubicBezTo>
                  <a:pt x="388" y="2803"/>
                  <a:pt x="220" y="3035"/>
                  <a:pt x="127" y="3299"/>
                </a:cubicBezTo>
                <a:cubicBezTo>
                  <a:pt x="0" y="3658"/>
                  <a:pt x="0" y="4173"/>
                  <a:pt x="187" y="4546"/>
                </a:cubicBezTo>
                <a:lnTo>
                  <a:pt x="7168" y="4546"/>
                </a:lnTo>
                <a:cubicBezTo>
                  <a:pt x="7231" y="4419"/>
                  <a:pt x="7276" y="4296"/>
                  <a:pt x="7291" y="4173"/>
                </a:cubicBezTo>
                <a:cubicBezTo>
                  <a:pt x="7369" y="3799"/>
                  <a:pt x="7246" y="3471"/>
                  <a:pt x="7216" y="3113"/>
                </a:cubicBezTo>
                <a:cubicBezTo>
                  <a:pt x="7198" y="2773"/>
                  <a:pt x="7324" y="2475"/>
                  <a:pt x="7384" y="2150"/>
                </a:cubicBezTo>
                <a:cubicBezTo>
                  <a:pt x="7448" y="1856"/>
                  <a:pt x="7433" y="1527"/>
                  <a:pt x="7354" y="1232"/>
                </a:cubicBezTo>
                <a:cubicBezTo>
                  <a:pt x="7246" y="844"/>
                  <a:pt x="6996" y="471"/>
                  <a:pt x="6657" y="255"/>
                </a:cubicBezTo>
                <a:cubicBezTo>
                  <a:pt x="6369" y="78"/>
                  <a:pt x="6040" y="0"/>
                  <a:pt x="5705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1375246" y="1273984"/>
            <a:ext cx="6397440" cy="3896960"/>
          </a:xfrm>
          <a:custGeom>
            <a:avLst/>
            <a:gdLst/>
            <a:ahLst/>
            <a:cxnLst/>
            <a:rect l="l" t="t" r="r" b="b"/>
            <a:pathLst>
              <a:path w="4572" h="2785" extrusionOk="0">
                <a:moveTo>
                  <a:pt x="1239" y="0"/>
                </a:moveTo>
                <a:cubicBezTo>
                  <a:pt x="1167" y="0"/>
                  <a:pt x="1096" y="5"/>
                  <a:pt x="1027" y="16"/>
                </a:cubicBezTo>
                <a:cubicBezTo>
                  <a:pt x="669" y="95"/>
                  <a:pt x="374" y="341"/>
                  <a:pt x="325" y="669"/>
                </a:cubicBezTo>
                <a:cubicBezTo>
                  <a:pt x="310" y="826"/>
                  <a:pt x="482" y="1087"/>
                  <a:pt x="434" y="1229"/>
                </a:cubicBezTo>
                <a:cubicBezTo>
                  <a:pt x="374" y="1385"/>
                  <a:pt x="1" y="1818"/>
                  <a:pt x="16" y="2162"/>
                </a:cubicBezTo>
                <a:cubicBezTo>
                  <a:pt x="16" y="2505"/>
                  <a:pt x="109" y="2613"/>
                  <a:pt x="232" y="2785"/>
                </a:cubicBezTo>
                <a:lnTo>
                  <a:pt x="4228" y="2785"/>
                </a:lnTo>
                <a:cubicBezTo>
                  <a:pt x="4307" y="2598"/>
                  <a:pt x="4370" y="2471"/>
                  <a:pt x="4277" y="2240"/>
                </a:cubicBezTo>
                <a:cubicBezTo>
                  <a:pt x="4213" y="2053"/>
                  <a:pt x="4400" y="1897"/>
                  <a:pt x="4478" y="1740"/>
                </a:cubicBezTo>
                <a:cubicBezTo>
                  <a:pt x="4538" y="1587"/>
                  <a:pt x="4571" y="1400"/>
                  <a:pt x="4557" y="1244"/>
                </a:cubicBezTo>
                <a:cubicBezTo>
                  <a:pt x="4523" y="1012"/>
                  <a:pt x="4430" y="792"/>
                  <a:pt x="4243" y="621"/>
                </a:cubicBezTo>
                <a:cubicBezTo>
                  <a:pt x="4018" y="433"/>
                  <a:pt x="3711" y="351"/>
                  <a:pt x="3406" y="351"/>
                </a:cubicBezTo>
                <a:cubicBezTo>
                  <a:pt x="3311" y="351"/>
                  <a:pt x="3216" y="359"/>
                  <a:pt x="3124" y="374"/>
                </a:cubicBezTo>
                <a:cubicBezTo>
                  <a:pt x="2992" y="387"/>
                  <a:pt x="2858" y="422"/>
                  <a:pt x="2714" y="422"/>
                </a:cubicBezTo>
                <a:cubicBezTo>
                  <a:pt x="2690" y="422"/>
                  <a:pt x="2666" y="421"/>
                  <a:pt x="2642" y="419"/>
                </a:cubicBezTo>
                <a:cubicBezTo>
                  <a:pt x="2411" y="404"/>
                  <a:pt x="2191" y="266"/>
                  <a:pt x="1975" y="173"/>
                </a:cubicBezTo>
                <a:cubicBezTo>
                  <a:pt x="1746" y="63"/>
                  <a:pt x="1488" y="0"/>
                  <a:pt x="1239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4325550" y="2378875"/>
            <a:ext cx="27117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4325550" y="2805125"/>
            <a:ext cx="2711700" cy="1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4302013" y="602250"/>
            <a:ext cx="591426" cy="435051"/>
          </a:xfrm>
          <a:custGeom>
            <a:avLst/>
            <a:gdLst/>
            <a:ahLst/>
            <a:cxnLst/>
            <a:rect l="l" t="t" r="r" b="b"/>
            <a:pathLst>
              <a:path w="624" h="459" extrusionOk="0">
                <a:moveTo>
                  <a:pt x="288" y="0"/>
                </a:moveTo>
                <a:cubicBezTo>
                  <a:pt x="214" y="0"/>
                  <a:pt x="143" y="38"/>
                  <a:pt x="94" y="108"/>
                </a:cubicBezTo>
                <a:cubicBezTo>
                  <a:pt x="16" y="216"/>
                  <a:pt x="1" y="402"/>
                  <a:pt x="187" y="402"/>
                </a:cubicBezTo>
                <a:cubicBezTo>
                  <a:pt x="270" y="412"/>
                  <a:pt x="376" y="458"/>
                  <a:pt x="459" y="458"/>
                </a:cubicBezTo>
                <a:cubicBezTo>
                  <a:pt x="500" y="458"/>
                  <a:pt x="535" y="448"/>
                  <a:pt x="560" y="417"/>
                </a:cubicBezTo>
                <a:cubicBezTo>
                  <a:pt x="624" y="309"/>
                  <a:pt x="531" y="108"/>
                  <a:pt x="422" y="44"/>
                </a:cubicBezTo>
                <a:cubicBezTo>
                  <a:pt x="380" y="14"/>
                  <a:pt x="334" y="0"/>
                  <a:pt x="288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 rot="2832630">
            <a:off x="8077425" y="3442225"/>
            <a:ext cx="591425" cy="435051"/>
          </a:xfrm>
          <a:custGeom>
            <a:avLst/>
            <a:gdLst/>
            <a:ahLst/>
            <a:cxnLst/>
            <a:rect l="l" t="t" r="r" b="b"/>
            <a:pathLst>
              <a:path w="624" h="459" extrusionOk="0">
                <a:moveTo>
                  <a:pt x="288" y="0"/>
                </a:moveTo>
                <a:cubicBezTo>
                  <a:pt x="214" y="0"/>
                  <a:pt x="143" y="38"/>
                  <a:pt x="94" y="108"/>
                </a:cubicBezTo>
                <a:cubicBezTo>
                  <a:pt x="16" y="216"/>
                  <a:pt x="1" y="402"/>
                  <a:pt x="187" y="402"/>
                </a:cubicBezTo>
                <a:cubicBezTo>
                  <a:pt x="270" y="412"/>
                  <a:pt x="376" y="458"/>
                  <a:pt x="459" y="458"/>
                </a:cubicBezTo>
                <a:cubicBezTo>
                  <a:pt x="500" y="458"/>
                  <a:pt x="535" y="448"/>
                  <a:pt x="560" y="417"/>
                </a:cubicBezTo>
                <a:cubicBezTo>
                  <a:pt x="624" y="309"/>
                  <a:pt x="531" y="108"/>
                  <a:pt x="422" y="44"/>
                </a:cubicBezTo>
                <a:cubicBezTo>
                  <a:pt x="380" y="14"/>
                  <a:pt x="334" y="0"/>
                  <a:pt x="288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-4073528">
            <a:off x="578413" y="2913425"/>
            <a:ext cx="591426" cy="435050"/>
          </a:xfrm>
          <a:custGeom>
            <a:avLst/>
            <a:gdLst/>
            <a:ahLst/>
            <a:cxnLst/>
            <a:rect l="l" t="t" r="r" b="b"/>
            <a:pathLst>
              <a:path w="624" h="459" extrusionOk="0">
                <a:moveTo>
                  <a:pt x="288" y="0"/>
                </a:moveTo>
                <a:cubicBezTo>
                  <a:pt x="214" y="0"/>
                  <a:pt x="143" y="38"/>
                  <a:pt x="94" y="108"/>
                </a:cubicBezTo>
                <a:cubicBezTo>
                  <a:pt x="16" y="216"/>
                  <a:pt x="1" y="402"/>
                  <a:pt x="187" y="402"/>
                </a:cubicBezTo>
                <a:cubicBezTo>
                  <a:pt x="270" y="412"/>
                  <a:pt x="376" y="458"/>
                  <a:pt x="459" y="458"/>
                </a:cubicBezTo>
                <a:cubicBezTo>
                  <a:pt x="500" y="458"/>
                  <a:pt x="535" y="448"/>
                  <a:pt x="560" y="417"/>
                </a:cubicBezTo>
                <a:cubicBezTo>
                  <a:pt x="624" y="309"/>
                  <a:pt x="531" y="108"/>
                  <a:pt x="422" y="44"/>
                </a:cubicBezTo>
                <a:cubicBezTo>
                  <a:pt x="380" y="14"/>
                  <a:pt x="334" y="0"/>
                  <a:pt x="288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7"/>
          <p:cNvGrpSpPr/>
          <p:nvPr/>
        </p:nvGrpSpPr>
        <p:grpSpPr>
          <a:xfrm rot="10800000">
            <a:off x="512305" y="1273976"/>
            <a:ext cx="8376625" cy="2423998"/>
            <a:chOff x="916725" y="1641996"/>
            <a:chExt cx="679700" cy="196689"/>
          </a:xfrm>
        </p:grpSpPr>
        <p:sp>
          <p:nvSpPr>
            <p:cNvPr id="170" name="Google Shape;170;p7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953903" y="182523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1586176" y="17525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943802" y="1682956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951477" y="1641996"/>
              <a:ext cx="6274" cy="6707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1554877" y="1832883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560676" y="1726789"/>
              <a:ext cx="6275" cy="6593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1585975" y="1649033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1573297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7"/>
          <p:cNvSpPr/>
          <p:nvPr/>
        </p:nvSpPr>
        <p:spPr>
          <a:xfrm rot="10800000">
            <a:off x="512288" y="1329381"/>
            <a:ext cx="172844" cy="177466"/>
          </a:xfrm>
          <a:custGeom>
            <a:avLst/>
            <a:gdLst/>
            <a:ahLst/>
            <a:cxnLst/>
            <a:rect l="l" t="t" r="r" b="b"/>
            <a:pathLst>
              <a:path w="561" h="576" extrusionOk="0">
                <a:moveTo>
                  <a:pt x="281" y="1"/>
                </a:moveTo>
                <a:cubicBezTo>
                  <a:pt x="124" y="1"/>
                  <a:pt x="1" y="124"/>
                  <a:pt x="1" y="296"/>
                </a:cubicBezTo>
                <a:cubicBezTo>
                  <a:pt x="1" y="452"/>
                  <a:pt x="124" y="576"/>
                  <a:pt x="281" y="576"/>
                </a:cubicBezTo>
                <a:cubicBezTo>
                  <a:pt x="434" y="576"/>
                  <a:pt x="560" y="452"/>
                  <a:pt x="560" y="296"/>
                </a:cubicBezTo>
                <a:cubicBezTo>
                  <a:pt x="560" y="124"/>
                  <a:pt x="434" y="1"/>
                  <a:pt x="281" y="1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>
            <a:spLocks noGrp="1"/>
          </p:cNvSpPr>
          <p:nvPr>
            <p:ph type="title"/>
          </p:nvPr>
        </p:nvSpPr>
        <p:spPr>
          <a:xfrm>
            <a:off x="4572000" y="1878250"/>
            <a:ext cx="27432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>
            <a:off x="4572000" y="2672780"/>
            <a:ext cx="2743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title" idx="2" hasCustomPrompt="1"/>
          </p:nvPr>
        </p:nvSpPr>
        <p:spPr>
          <a:xfrm>
            <a:off x="4571988" y="1350638"/>
            <a:ext cx="1203300" cy="8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226" name="Google Shape;226;p9"/>
          <p:cNvSpPr/>
          <p:nvPr/>
        </p:nvSpPr>
        <p:spPr>
          <a:xfrm rot="5400000" flipH="1">
            <a:off x="-3074787" y="321247"/>
            <a:ext cx="5034995" cy="3053822"/>
          </a:xfrm>
          <a:custGeom>
            <a:avLst/>
            <a:gdLst/>
            <a:ahLst/>
            <a:cxnLst/>
            <a:rect l="l" t="t" r="r" b="b"/>
            <a:pathLst>
              <a:path w="4572" h="2773" extrusionOk="0">
                <a:moveTo>
                  <a:pt x="1260" y="1"/>
                </a:moveTo>
                <a:cubicBezTo>
                  <a:pt x="1182" y="1"/>
                  <a:pt x="1104" y="8"/>
                  <a:pt x="1027" y="23"/>
                </a:cubicBezTo>
                <a:cubicBezTo>
                  <a:pt x="669" y="83"/>
                  <a:pt x="374" y="333"/>
                  <a:pt x="344" y="676"/>
                </a:cubicBezTo>
                <a:cubicBezTo>
                  <a:pt x="329" y="829"/>
                  <a:pt x="482" y="1094"/>
                  <a:pt x="438" y="1236"/>
                </a:cubicBezTo>
                <a:cubicBezTo>
                  <a:pt x="389" y="1374"/>
                  <a:pt x="1" y="1825"/>
                  <a:pt x="16" y="2168"/>
                </a:cubicBezTo>
                <a:cubicBezTo>
                  <a:pt x="35" y="2493"/>
                  <a:pt x="109" y="2601"/>
                  <a:pt x="236" y="2773"/>
                </a:cubicBezTo>
                <a:lnTo>
                  <a:pt x="4247" y="2773"/>
                </a:lnTo>
                <a:cubicBezTo>
                  <a:pt x="4325" y="2601"/>
                  <a:pt x="4385" y="2463"/>
                  <a:pt x="4292" y="2228"/>
                </a:cubicBezTo>
                <a:cubicBezTo>
                  <a:pt x="4213" y="2057"/>
                  <a:pt x="4419" y="1904"/>
                  <a:pt x="4478" y="1732"/>
                </a:cubicBezTo>
                <a:cubicBezTo>
                  <a:pt x="4557" y="1575"/>
                  <a:pt x="4572" y="1404"/>
                  <a:pt x="4557" y="1236"/>
                </a:cubicBezTo>
                <a:cubicBezTo>
                  <a:pt x="4542" y="1016"/>
                  <a:pt x="4434" y="784"/>
                  <a:pt x="4247" y="627"/>
                </a:cubicBezTo>
                <a:cubicBezTo>
                  <a:pt x="4011" y="427"/>
                  <a:pt x="3683" y="349"/>
                  <a:pt x="3370" y="349"/>
                </a:cubicBezTo>
                <a:cubicBezTo>
                  <a:pt x="3293" y="349"/>
                  <a:pt x="3217" y="354"/>
                  <a:pt x="3143" y="363"/>
                </a:cubicBezTo>
                <a:cubicBezTo>
                  <a:pt x="2994" y="392"/>
                  <a:pt x="2857" y="429"/>
                  <a:pt x="2714" y="429"/>
                </a:cubicBezTo>
                <a:cubicBezTo>
                  <a:pt x="2692" y="429"/>
                  <a:pt x="2669" y="428"/>
                  <a:pt x="2646" y="426"/>
                </a:cubicBezTo>
                <a:cubicBezTo>
                  <a:pt x="2411" y="411"/>
                  <a:pt x="2195" y="269"/>
                  <a:pt x="1975" y="161"/>
                </a:cubicBezTo>
                <a:cubicBezTo>
                  <a:pt x="1752" y="68"/>
                  <a:pt x="1504" y="1"/>
                  <a:pt x="1260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 rot="865811">
            <a:off x="-182304" y="3876947"/>
            <a:ext cx="10092171" cy="6090810"/>
          </a:xfrm>
          <a:custGeom>
            <a:avLst/>
            <a:gdLst/>
            <a:ahLst/>
            <a:cxnLst/>
            <a:rect l="l" t="t" r="r" b="b"/>
            <a:pathLst>
              <a:path w="8583" h="5180" extrusionOk="0">
                <a:moveTo>
                  <a:pt x="6070" y="0"/>
                </a:moveTo>
                <a:cubicBezTo>
                  <a:pt x="5442" y="0"/>
                  <a:pt x="4759" y="364"/>
                  <a:pt x="4183" y="401"/>
                </a:cubicBezTo>
                <a:cubicBezTo>
                  <a:pt x="4115" y="406"/>
                  <a:pt x="4044" y="409"/>
                  <a:pt x="3971" y="409"/>
                </a:cubicBezTo>
                <a:cubicBezTo>
                  <a:pt x="3720" y="409"/>
                  <a:pt x="3444" y="383"/>
                  <a:pt x="3172" y="383"/>
                </a:cubicBezTo>
                <a:cubicBezTo>
                  <a:pt x="2692" y="383"/>
                  <a:pt x="2225" y="464"/>
                  <a:pt x="1929" y="912"/>
                </a:cubicBezTo>
                <a:cubicBezTo>
                  <a:pt x="1321" y="1845"/>
                  <a:pt x="0" y="1643"/>
                  <a:pt x="0" y="3042"/>
                </a:cubicBezTo>
                <a:cubicBezTo>
                  <a:pt x="0" y="3975"/>
                  <a:pt x="1400" y="4643"/>
                  <a:pt x="2441" y="5031"/>
                </a:cubicBezTo>
                <a:cubicBezTo>
                  <a:pt x="2727" y="5138"/>
                  <a:pt x="2969" y="5179"/>
                  <a:pt x="3183" y="5179"/>
                </a:cubicBezTo>
                <a:cubicBezTo>
                  <a:pt x="3871" y="5179"/>
                  <a:pt x="4272" y="4756"/>
                  <a:pt x="4942" y="4756"/>
                </a:cubicBezTo>
                <a:cubicBezTo>
                  <a:pt x="5092" y="4756"/>
                  <a:pt x="5256" y="4777"/>
                  <a:pt x="5441" y="4830"/>
                </a:cubicBezTo>
                <a:cubicBezTo>
                  <a:pt x="5720" y="4914"/>
                  <a:pt x="6060" y="4970"/>
                  <a:pt x="6397" y="4970"/>
                </a:cubicBezTo>
                <a:cubicBezTo>
                  <a:pt x="7002" y="4970"/>
                  <a:pt x="7595" y="4790"/>
                  <a:pt x="7806" y="4270"/>
                </a:cubicBezTo>
                <a:cubicBezTo>
                  <a:pt x="8582" y="2311"/>
                  <a:pt x="7276" y="460"/>
                  <a:pt x="6653" y="136"/>
                </a:cubicBezTo>
                <a:cubicBezTo>
                  <a:pt x="6468" y="38"/>
                  <a:pt x="6272" y="0"/>
                  <a:pt x="6070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" name="Google Shape;228;p9"/>
          <p:cNvGrpSpPr/>
          <p:nvPr/>
        </p:nvGrpSpPr>
        <p:grpSpPr>
          <a:xfrm>
            <a:off x="389174" y="4310974"/>
            <a:ext cx="511840" cy="585068"/>
            <a:chOff x="6144600" y="3520075"/>
            <a:chExt cx="29600" cy="33825"/>
          </a:xfrm>
        </p:grpSpPr>
        <p:sp>
          <p:nvSpPr>
            <p:cNvPr id="229" name="Google Shape;229;p9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260906" y="2494963"/>
            <a:ext cx="8622178" cy="2454935"/>
            <a:chOff x="916725" y="1693928"/>
            <a:chExt cx="699625" cy="199200"/>
          </a:xfrm>
        </p:grpSpPr>
        <p:sp>
          <p:nvSpPr>
            <p:cNvPr id="246" name="Google Shape;246;p9"/>
            <p:cNvSpPr/>
            <p:nvPr/>
          </p:nvSpPr>
          <p:spPr>
            <a:xfrm>
              <a:off x="935563" y="1693928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 flipH="1">
              <a:off x="1054466" y="1870509"/>
              <a:ext cx="5799" cy="6274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948916" y="1820613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588726" y="174493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1438371" y="1882678"/>
              <a:ext cx="10449" cy="10449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346250"/>
            <a:ext cx="7704000" cy="144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7" name="Google Shape;277;p11"/>
          <p:cNvSpPr/>
          <p:nvPr/>
        </p:nvSpPr>
        <p:spPr>
          <a:xfrm rot="-7899378">
            <a:off x="3935787" y="-3616970"/>
            <a:ext cx="6600419" cy="4012056"/>
          </a:xfrm>
          <a:custGeom>
            <a:avLst/>
            <a:gdLst/>
            <a:ahLst/>
            <a:cxnLst/>
            <a:rect l="l" t="t" r="r" b="b"/>
            <a:pathLst>
              <a:path w="35267" h="21437" extrusionOk="0">
                <a:moveTo>
                  <a:pt x="9647" y="0"/>
                </a:moveTo>
                <a:cubicBezTo>
                  <a:pt x="9051" y="0"/>
                  <a:pt x="8458" y="50"/>
                  <a:pt x="7876" y="157"/>
                </a:cubicBezTo>
                <a:cubicBezTo>
                  <a:pt x="5114" y="681"/>
                  <a:pt x="2845" y="2609"/>
                  <a:pt x="2586" y="5187"/>
                </a:cubicBezTo>
                <a:cubicBezTo>
                  <a:pt x="2453" y="6344"/>
                  <a:pt x="3717" y="8423"/>
                  <a:pt x="3319" y="9529"/>
                </a:cubicBezTo>
                <a:cubicBezTo>
                  <a:pt x="2927" y="10635"/>
                  <a:pt x="1" y="14086"/>
                  <a:pt x="83" y="16696"/>
                </a:cubicBezTo>
                <a:cubicBezTo>
                  <a:pt x="159" y="19300"/>
                  <a:pt x="822" y="20090"/>
                  <a:pt x="1770" y="21436"/>
                </a:cubicBezTo>
                <a:lnTo>
                  <a:pt x="32682" y="21436"/>
                </a:lnTo>
                <a:cubicBezTo>
                  <a:pt x="33263" y="20090"/>
                  <a:pt x="33737" y="19009"/>
                  <a:pt x="33055" y="17246"/>
                </a:cubicBezTo>
                <a:cubicBezTo>
                  <a:pt x="32499" y="15849"/>
                  <a:pt x="34003" y="14693"/>
                  <a:pt x="34578" y="13378"/>
                </a:cubicBezTo>
                <a:cubicBezTo>
                  <a:pt x="35077" y="12215"/>
                  <a:pt x="35267" y="10825"/>
                  <a:pt x="35134" y="9529"/>
                </a:cubicBezTo>
                <a:cubicBezTo>
                  <a:pt x="34951" y="7823"/>
                  <a:pt x="34129" y="6085"/>
                  <a:pt x="32707" y="4821"/>
                </a:cubicBezTo>
                <a:cubicBezTo>
                  <a:pt x="30980" y="3333"/>
                  <a:pt x="28580" y="2711"/>
                  <a:pt x="26205" y="2711"/>
                </a:cubicBezTo>
                <a:cubicBezTo>
                  <a:pt x="25503" y="2711"/>
                  <a:pt x="24804" y="2766"/>
                  <a:pt x="24125" y="2868"/>
                </a:cubicBezTo>
                <a:cubicBezTo>
                  <a:pt x="23050" y="3027"/>
                  <a:pt x="22000" y="3286"/>
                  <a:pt x="20916" y="3286"/>
                </a:cubicBezTo>
                <a:cubicBezTo>
                  <a:pt x="20750" y="3286"/>
                  <a:pt x="20583" y="3280"/>
                  <a:pt x="20415" y="3266"/>
                </a:cubicBezTo>
                <a:cubicBezTo>
                  <a:pt x="18544" y="3108"/>
                  <a:pt x="16939" y="2078"/>
                  <a:pt x="15251" y="1313"/>
                </a:cubicBezTo>
                <a:cubicBezTo>
                  <a:pt x="13502" y="513"/>
                  <a:pt x="11559" y="0"/>
                  <a:pt x="9647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11"/>
          <p:cNvGrpSpPr/>
          <p:nvPr/>
        </p:nvGrpSpPr>
        <p:grpSpPr>
          <a:xfrm rot="10800000" flipH="1">
            <a:off x="162554" y="2188123"/>
            <a:ext cx="8538939" cy="2715065"/>
            <a:chOff x="902479" y="1514875"/>
            <a:chExt cx="692871" cy="220307"/>
          </a:xfrm>
        </p:grpSpPr>
        <p:sp>
          <p:nvSpPr>
            <p:cNvPr id="279" name="Google Shape;279;p11"/>
            <p:cNvSpPr/>
            <p:nvPr/>
          </p:nvSpPr>
          <p:spPr>
            <a:xfrm>
              <a:off x="927871" y="1635700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902479" y="1604892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112082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8"/>
                    <a:pt x="60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1180742" y="1539541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1041633" y="1611092"/>
              <a:ext cx="5800" cy="6275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1255600" y="1514875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914625" y="1725082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983160" y="1625494"/>
              <a:ext cx="5388" cy="5641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1456383" y="1568940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40607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1567725" y="159565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1388809" y="1540984"/>
              <a:ext cx="7716" cy="7716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1504025" y="1639575"/>
              <a:ext cx="6275" cy="627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1584900" y="1521875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1528010" y="1575141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11"/>
          <p:cNvSpPr/>
          <p:nvPr/>
        </p:nvSpPr>
        <p:spPr>
          <a:xfrm rot="899992">
            <a:off x="-2026292" y="4481693"/>
            <a:ext cx="11029079" cy="6704011"/>
          </a:xfrm>
          <a:custGeom>
            <a:avLst/>
            <a:gdLst/>
            <a:ahLst/>
            <a:cxnLst/>
            <a:rect l="l" t="t" r="r" b="b"/>
            <a:pathLst>
              <a:path w="35267" h="21437" extrusionOk="0">
                <a:moveTo>
                  <a:pt x="9647" y="0"/>
                </a:moveTo>
                <a:cubicBezTo>
                  <a:pt x="9051" y="0"/>
                  <a:pt x="8458" y="50"/>
                  <a:pt x="7876" y="157"/>
                </a:cubicBezTo>
                <a:cubicBezTo>
                  <a:pt x="5114" y="681"/>
                  <a:pt x="2845" y="2609"/>
                  <a:pt x="2586" y="5187"/>
                </a:cubicBezTo>
                <a:cubicBezTo>
                  <a:pt x="2453" y="6344"/>
                  <a:pt x="3717" y="8423"/>
                  <a:pt x="3319" y="9529"/>
                </a:cubicBezTo>
                <a:cubicBezTo>
                  <a:pt x="2927" y="10635"/>
                  <a:pt x="1" y="14086"/>
                  <a:pt x="83" y="16696"/>
                </a:cubicBezTo>
                <a:cubicBezTo>
                  <a:pt x="159" y="19300"/>
                  <a:pt x="822" y="20090"/>
                  <a:pt x="1770" y="21436"/>
                </a:cubicBezTo>
                <a:lnTo>
                  <a:pt x="32682" y="21436"/>
                </a:lnTo>
                <a:cubicBezTo>
                  <a:pt x="33263" y="20090"/>
                  <a:pt x="33737" y="19009"/>
                  <a:pt x="33055" y="17246"/>
                </a:cubicBezTo>
                <a:cubicBezTo>
                  <a:pt x="32499" y="15849"/>
                  <a:pt x="34003" y="14693"/>
                  <a:pt x="34578" y="13378"/>
                </a:cubicBezTo>
                <a:cubicBezTo>
                  <a:pt x="35077" y="12215"/>
                  <a:pt x="35267" y="10825"/>
                  <a:pt x="35134" y="9529"/>
                </a:cubicBezTo>
                <a:cubicBezTo>
                  <a:pt x="34951" y="7823"/>
                  <a:pt x="34129" y="6085"/>
                  <a:pt x="32707" y="4821"/>
                </a:cubicBezTo>
                <a:cubicBezTo>
                  <a:pt x="30980" y="3333"/>
                  <a:pt x="28580" y="2711"/>
                  <a:pt x="26205" y="2711"/>
                </a:cubicBezTo>
                <a:cubicBezTo>
                  <a:pt x="25503" y="2711"/>
                  <a:pt x="24804" y="2766"/>
                  <a:pt x="24125" y="2868"/>
                </a:cubicBezTo>
                <a:cubicBezTo>
                  <a:pt x="23050" y="3027"/>
                  <a:pt x="22000" y="3286"/>
                  <a:pt x="20916" y="3286"/>
                </a:cubicBezTo>
                <a:cubicBezTo>
                  <a:pt x="20750" y="3286"/>
                  <a:pt x="20583" y="3280"/>
                  <a:pt x="20415" y="3266"/>
                </a:cubicBezTo>
                <a:cubicBezTo>
                  <a:pt x="18544" y="3108"/>
                  <a:pt x="16939" y="2078"/>
                  <a:pt x="15251" y="1313"/>
                </a:cubicBezTo>
                <a:cubicBezTo>
                  <a:pt x="13502" y="513"/>
                  <a:pt x="11559" y="0"/>
                  <a:pt x="9647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1"/>
          <p:cNvSpPr txBox="1">
            <a:spLocks noGrp="1"/>
          </p:cNvSpPr>
          <p:nvPr>
            <p:ph type="body" idx="1"/>
          </p:nvPr>
        </p:nvSpPr>
        <p:spPr>
          <a:xfrm>
            <a:off x="720000" y="2641954"/>
            <a:ext cx="77040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6" name="Google Shape;296;p11"/>
          <p:cNvSpPr/>
          <p:nvPr/>
        </p:nvSpPr>
        <p:spPr>
          <a:xfrm rot="-6026263">
            <a:off x="6424561" y="4295750"/>
            <a:ext cx="2208199" cy="2164997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1"/>
          <p:cNvSpPr/>
          <p:nvPr/>
        </p:nvSpPr>
        <p:spPr>
          <a:xfrm rot="1052058">
            <a:off x="8308280" y="3877261"/>
            <a:ext cx="655276" cy="642468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" name="Google Shape;298;p11"/>
          <p:cNvGrpSpPr/>
          <p:nvPr/>
        </p:nvGrpSpPr>
        <p:grpSpPr>
          <a:xfrm>
            <a:off x="719999" y="273418"/>
            <a:ext cx="741874" cy="843207"/>
            <a:chOff x="5912600" y="3521075"/>
            <a:chExt cx="50150" cy="57000"/>
          </a:xfrm>
        </p:grpSpPr>
        <p:sp>
          <p:nvSpPr>
            <p:cNvPr id="299" name="Google Shape;299;p11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5920000" y="3548950"/>
              <a:ext cx="6175" cy="5425"/>
            </a:xfrm>
            <a:custGeom>
              <a:avLst/>
              <a:gdLst/>
              <a:ahLst/>
              <a:cxnLst/>
              <a:rect l="l" t="t" r="r" b="b"/>
              <a:pathLst>
                <a:path w="247" h="217" extrusionOk="0">
                  <a:moveTo>
                    <a:pt x="0" y="0"/>
                  </a:moveTo>
                  <a:lnTo>
                    <a:pt x="0" y="217"/>
                  </a:lnTo>
                  <a:lnTo>
                    <a:pt x="247" y="21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8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5" name="Google Shape;405;p15"/>
          <p:cNvSpPr txBox="1">
            <a:spLocks noGrp="1"/>
          </p:cNvSpPr>
          <p:nvPr>
            <p:ph type="subTitle" idx="1"/>
          </p:nvPr>
        </p:nvSpPr>
        <p:spPr>
          <a:xfrm>
            <a:off x="1955516" y="2399725"/>
            <a:ext cx="2359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6" name="Google Shape;406;p15"/>
          <p:cNvSpPr txBox="1">
            <a:spLocks noGrp="1"/>
          </p:cNvSpPr>
          <p:nvPr>
            <p:ph type="title" idx="2"/>
          </p:nvPr>
        </p:nvSpPr>
        <p:spPr>
          <a:xfrm>
            <a:off x="2086616" y="2172875"/>
            <a:ext cx="2097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07" name="Google Shape;407;p15"/>
          <p:cNvSpPr txBox="1">
            <a:spLocks noGrp="1"/>
          </p:cNvSpPr>
          <p:nvPr>
            <p:ph type="title" idx="3" hasCustomPrompt="1"/>
          </p:nvPr>
        </p:nvSpPr>
        <p:spPr>
          <a:xfrm>
            <a:off x="2191016" y="1597125"/>
            <a:ext cx="18882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408" name="Google Shape;408;p15"/>
          <p:cNvSpPr txBox="1">
            <a:spLocks noGrp="1"/>
          </p:cNvSpPr>
          <p:nvPr>
            <p:ph type="subTitle" idx="4"/>
          </p:nvPr>
        </p:nvSpPr>
        <p:spPr>
          <a:xfrm>
            <a:off x="4829281" y="2399725"/>
            <a:ext cx="2359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9" name="Google Shape;409;p15"/>
          <p:cNvSpPr txBox="1">
            <a:spLocks noGrp="1"/>
          </p:cNvSpPr>
          <p:nvPr>
            <p:ph type="title" idx="5"/>
          </p:nvPr>
        </p:nvSpPr>
        <p:spPr>
          <a:xfrm>
            <a:off x="4960381" y="2172875"/>
            <a:ext cx="2097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10" name="Google Shape;410;p15"/>
          <p:cNvSpPr txBox="1">
            <a:spLocks noGrp="1"/>
          </p:cNvSpPr>
          <p:nvPr>
            <p:ph type="title" idx="6" hasCustomPrompt="1"/>
          </p:nvPr>
        </p:nvSpPr>
        <p:spPr>
          <a:xfrm>
            <a:off x="5064781" y="1597125"/>
            <a:ext cx="18882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411" name="Google Shape;411;p15"/>
          <p:cNvSpPr txBox="1">
            <a:spLocks noGrp="1"/>
          </p:cNvSpPr>
          <p:nvPr>
            <p:ph type="subTitle" idx="7"/>
          </p:nvPr>
        </p:nvSpPr>
        <p:spPr>
          <a:xfrm>
            <a:off x="1955516" y="3904800"/>
            <a:ext cx="2359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title" idx="8"/>
          </p:nvPr>
        </p:nvSpPr>
        <p:spPr>
          <a:xfrm>
            <a:off x="2086616" y="3677950"/>
            <a:ext cx="2097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title" idx="9" hasCustomPrompt="1"/>
          </p:nvPr>
        </p:nvSpPr>
        <p:spPr>
          <a:xfrm>
            <a:off x="2191016" y="3102200"/>
            <a:ext cx="18882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13"/>
          </p:nvPr>
        </p:nvSpPr>
        <p:spPr>
          <a:xfrm>
            <a:off x="4829281" y="3904800"/>
            <a:ext cx="2359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title" idx="14"/>
          </p:nvPr>
        </p:nvSpPr>
        <p:spPr>
          <a:xfrm>
            <a:off x="4960381" y="3677950"/>
            <a:ext cx="2097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title" idx="15" hasCustomPrompt="1"/>
          </p:nvPr>
        </p:nvSpPr>
        <p:spPr>
          <a:xfrm>
            <a:off x="5064781" y="3102200"/>
            <a:ext cx="18882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2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417" name="Google Shape;417;p15"/>
          <p:cNvSpPr/>
          <p:nvPr/>
        </p:nvSpPr>
        <p:spPr>
          <a:xfrm rot="-6053757">
            <a:off x="6497778" y="-646745"/>
            <a:ext cx="4724084" cy="2851072"/>
          </a:xfrm>
          <a:custGeom>
            <a:avLst/>
            <a:gdLst/>
            <a:ahLst/>
            <a:cxnLst/>
            <a:rect l="l" t="t" r="r" b="b"/>
            <a:pathLst>
              <a:path w="8583" h="5180" extrusionOk="0">
                <a:moveTo>
                  <a:pt x="6070" y="0"/>
                </a:moveTo>
                <a:cubicBezTo>
                  <a:pt x="5442" y="0"/>
                  <a:pt x="4759" y="364"/>
                  <a:pt x="4183" y="401"/>
                </a:cubicBezTo>
                <a:cubicBezTo>
                  <a:pt x="4115" y="406"/>
                  <a:pt x="4044" y="409"/>
                  <a:pt x="3971" y="409"/>
                </a:cubicBezTo>
                <a:cubicBezTo>
                  <a:pt x="3720" y="409"/>
                  <a:pt x="3444" y="383"/>
                  <a:pt x="3172" y="383"/>
                </a:cubicBezTo>
                <a:cubicBezTo>
                  <a:pt x="2692" y="383"/>
                  <a:pt x="2225" y="464"/>
                  <a:pt x="1929" y="912"/>
                </a:cubicBezTo>
                <a:cubicBezTo>
                  <a:pt x="1321" y="1845"/>
                  <a:pt x="0" y="1643"/>
                  <a:pt x="0" y="3042"/>
                </a:cubicBezTo>
                <a:cubicBezTo>
                  <a:pt x="0" y="3975"/>
                  <a:pt x="1400" y="4643"/>
                  <a:pt x="2441" y="5031"/>
                </a:cubicBezTo>
                <a:cubicBezTo>
                  <a:pt x="2727" y="5138"/>
                  <a:pt x="2969" y="5179"/>
                  <a:pt x="3183" y="5179"/>
                </a:cubicBezTo>
                <a:cubicBezTo>
                  <a:pt x="3871" y="5179"/>
                  <a:pt x="4272" y="4756"/>
                  <a:pt x="4942" y="4756"/>
                </a:cubicBezTo>
                <a:cubicBezTo>
                  <a:pt x="5092" y="4756"/>
                  <a:pt x="5256" y="4777"/>
                  <a:pt x="5441" y="4830"/>
                </a:cubicBezTo>
                <a:cubicBezTo>
                  <a:pt x="5720" y="4914"/>
                  <a:pt x="6060" y="4970"/>
                  <a:pt x="6397" y="4970"/>
                </a:cubicBezTo>
                <a:cubicBezTo>
                  <a:pt x="7002" y="4970"/>
                  <a:pt x="7595" y="4790"/>
                  <a:pt x="7806" y="4270"/>
                </a:cubicBezTo>
                <a:cubicBezTo>
                  <a:pt x="8582" y="2311"/>
                  <a:pt x="7276" y="460"/>
                  <a:pt x="6653" y="136"/>
                </a:cubicBezTo>
                <a:cubicBezTo>
                  <a:pt x="6468" y="38"/>
                  <a:pt x="6272" y="0"/>
                  <a:pt x="6070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/>
          <p:nvPr/>
        </p:nvSpPr>
        <p:spPr>
          <a:xfrm rot="-7361160">
            <a:off x="-2373318" y="2507732"/>
            <a:ext cx="4724082" cy="2851071"/>
          </a:xfrm>
          <a:custGeom>
            <a:avLst/>
            <a:gdLst/>
            <a:ahLst/>
            <a:cxnLst/>
            <a:rect l="l" t="t" r="r" b="b"/>
            <a:pathLst>
              <a:path w="8583" h="5180" extrusionOk="0">
                <a:moveTo>
                  <a:pt x="6070" y="0"/>
                </a:moveTo>
                <a:cubicBezTo>
                  <a:pt x="5442" y="0"/>
                  <a:pt x="4759" y="364"/>
                  <a:pt x="4183" y="401"/>
                </a:cubicBezTo>
                <a:cubicBezTo>
                  <a:pt x="4115" y="406"/>
                  <a:pt x="4044" y="409"/>
                  <a:pt x="3971" y="409"/>
                </a:cubicBezTo>
                <a:cubicBezTo>
                  <a:pt x="3720" y="409"/>
                  <a:pt x="3444" y="383"/>
                  <a:pt x="3172" y="383"/>
                </a:cubicBezTo>
                <a:cubicBezTo>
                  <a:pt x="2692" y="383"/>
                  <a:pt x="2225" y="464"/>
                  <a:pt x="1929" y="912"/>
                </a:cubicBezTo>
                <a:cubicBezTo>
                  <a:pt x="1321" y="1845"/>
                  <a:pt x="0" y="1643"/>
                  <a:pt x="0" y="3042"/>
                </a:cubicBezTo>
                <a:cubicBezTo>
                  <a:pt x="0" y="3975"/>
                  <a:pt x="1400" y="4643"/>
                  <a:pt x="2441" y="5031"/>
                </a:cubicBezTo>
                <a:cubicBezTo>
                  <a:pt x="2727" y="5138"/>
                  <a:pt x="2969" y="5179"/>
                  <a:pt x="3183" y="5179"/>
                </a:cubicBezTo>
                <a:cubicBezTo>
                  <a:pt x="3871" y="5179"/>
                  <a:pt x="4272" y="4756"/>
                  <a:pt x="4942" y="4756"/>
                </a:cubicBezTo>
                <a:cubicBezTo>
                  <a:pt x="5092" y="4756"/>
                  <a:pt x="5256" y="4777"/>
                  <a:pt x="5441" y="4830"/>
                </a:cubicBezTo>
                <a:cubicBezTo>
                  <a:pt x="5720" y="4914"/>
                  <a:pt x="6060" y="4970"/>
                  <a:pt x="6397" y="4970"/>
                </a:cubicBezTo>
                <a:cubicBezTo>
                  <a:pt x="7002" y="4970"/>
                  <a:pt x="7595" y="4790"/>
                  <a:pt x="7806" y="4270"/>
                </a:cubicBezTo>
                <a:cubicBezTo>
                  <a:pt x="8582" y="2311"/>
                  <a:pt x="7276" y="460"/>
                  <a:pt x="6653" y="136"/>
                </a:cubicBezTo>
                <a:cubicBezTo>
                  <a:pt x="6468" y="38"/>
                  <a:pt x="6272" y="0"/>
                  <a:pt x="6070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5"/>
          <p:cNvGrpSpPr/>
          <p:nvPr/>
        </p:nvGrpSpPr>
        <p:grpSpPr>
          <a:xfrm>
            <a:off x="720000" y="2254156"/>
            <a:ext cx="8163221" cy="2715293"/>
            <a:chOff x="953966" y="1675170"/>
            <a:chExt cx="662384" cy="220326"/>
          </a:xfrm>
        </p:grpSpPr>
        <p:sp>
          <p:nvSpPr>
            <p:cNvPr id="420" name="Google Shape;420;p15"/>
            <p:cNvSpPr/>
            <p:nvPr/>
          </p:nvSpPr>
          <p:spPr>
            <a:xfrm>
              <a:off x="953966" y="1675170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1043162" y="1797458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996744" y="1743981"/>
              <a:ext cx="9350" cy="9228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1062872" y="1889693"/>
              <a:ext cx="6274" cy="5802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1011999" y="169084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1536103" y="186580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 flipH="1">
              <a:off x="1458911" y="1878618"/>
              <a:ext cx="10613" cy="11076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1585700" y="1729054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549900" y="1759350"/>
              <a:ext cx="5825" cy="582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1463251" y="1817247"/>
              <a:ext cx="6275" cy="627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1516122" y="1807146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15"/>
          <p:cNvGrpSpPr/>
          <p:nvPr/>
        </p:nvGrpSpPr>
        <p:grpSpPr>
          <a:xfrm>
            <a:off x="480449" y="3648643"/>
            <a:ext cx="741874" cy="843207"/>
            <a:chOff x="5912600" y="3521075"/>
            <a:chExt cx="50150" cy="57000"/>
          </a:xfrm>
        </p:grpSpPr>
        <p:sp>
          <p:nvSpPr>
            <p:cNvPr id="433" name="Google Shape;433;p15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5920000" y="3548950"/>
              <a:ext cx="6175" cy="5425"/>
            </a:xfrm>
            <a:custGeom>
              <a:avLst/>
              <a:gdLst/>
              <a:ahLst/>
              <a:cxnLst/>
              <a:rect l="l" t="t" r="r" b="b"/>
              <a:pathLst>
                <a:path w="247" h="217" extrusionOk="0">
                  <a:moveTo>
                    <a:pt x="0" y="0"/>
                  </a:moveTo>
                  <a:lnTo>
                    <a:pt x="0" y="217"/>
                  </a:lnTo>
                  <a:lnTo>
                    <a:pt x="247" y="21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>
            <a:alpha val="477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ukta"/>
              <a:buNone/>
              <a:defRPr sz="2800" b="1">
                <a:solidFill>
                  <a:schemeClr val="accent1"/>
                </a:solidFill>
                <a:latin typeface="Mukta"/>
                <a:ea typeface="Mukta"/>
                <a:cs typeface="Mukta"/>
                <a:sym typeface="Muk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7" r:id="rId7"/>
    <p:sldLayoutId id="2147483658" r:id="rId8"/>
    <p:sldLayoutId id="2147483661" r:id="rId9"/>
    <p:sldLayoutId id="2147483666" r:id="rId10"/>
    <p:sldLayoutId id="2147483669" r:id="rId11"/>
    <p:sldLayoutId id="2147483670" r:id="rId12"/>
    <p:sldLayoutId id="2147483672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886">
              <a:srgbClr val="A5D0F4"/>
            </a:gs>
            <a:gs pos="7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30"/>
          <p:cNvSpPr txBox="1">
            <a:spLocks noGrp="1"/>
          </p:cNvSpPr>
          <p:nvPr>
            <p:ph type="ctrTitle"/>
          </p:nvPr>
        </p:nvSpPr>
        <p:spPr>
          <a:xfrm>
            <a:off x="2924001" y="-464452"/>
            <a:ext cx="6312868" cy="16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 </a:t>
            </a:r>
            <a:r>
              <a:rPr lang="ru-RU" sz="3600" dirty="0"/>
              <a:t>АЛЛЕРГИЧЕСКИЕ РЕАКЦИИ</a:t>
            </a:r>
            <a:endParaRPr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88" y="1700184"/>
            <a:ext cx="3496012" cy="24860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98" y="1465850"/>
            <a:ext cx="2998338" cy="30219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0"/>
            <a:ext cx="921543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886">
              <a:srgbClr val="A5D0F4"/>
            </a:gs>
            <a:gs pos="7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39"/>
          <p:cNvSpPr txBox="1">
            <a:spLocks noGrp="1"/>
          </p:cNvSpPr>
          <p:nvPr>
            <p:ph type="body" idx="1"/>
          </p:nvPr>
        </p:nvSpPr>
        <p:spPr>
          <a:xfrm>
            <a:off x="0" y="419100"/>
            <a:ext cx="6694894" cy="2646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solidFill>
                  <a:schemeClr val="tx1"/>
                </a:solidFill>
              </a:rPr>
              <a:t>Аллергия формируется при воздействии аллергенов, т.е. веществ антигенной или </a:t>
            </a:r>
            <a:r>
              <a:rPr lang="ru-RU" dirty="0" err="1">
                <a:solidFill>
                  <a:schemeClr val="tx1"/>
                </a:solidFill>
              </a:rPr>
              <a:t>неантигенной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гаптены</a:t>
            </a:r>
            <a:r>
              <a:rPr lang="ru-RU" dirty="0">
                <a:solidFill>
                  <a:schemeClr val="tx1"/>
                </a:solidFill>
              </a:rPr>
              <a:t>) природы, а также некоторых физических факторов (высокая и низкая температура, ультрафиолетовое облучение, ионизирующая радиация и др.). Однако большинство исследователей считают, что под влиянием физических факторов развиваются не аллергические, а псевдоаллергические реакции. У последних в отличии от истинных аллергий отсутствует иммунологическая стадия.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44" y="2165350"/>
            <a:ext cx="4606099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8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886">
              <a:srgbClr val="A5D0F4"/>
            </a:gs>
            <a:gs pos="7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СИМПТОМЫ</a:t>
            </a:r>
            <a:endParaRPr dirty="0"/>
          </a:p>
        </p:txBody>
      </p:sp>
      <p:sp>
        <p:nvSpPr>
          <p:cNvPr id="944" name="Google Shape;944;p3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BE0F5F-CC5E-427B-BE27-91A614AA29F5}"/>
              </a:ext>
            </a:extLst>
          </p:cNvPr>
          <p:cNvSpPr txBox="1"/>
          <p:nvPr/>
        </p:nvSpPr>
        <p:spPr>
          <a:xfrm>
            <a:off x="720000" y="1152475"/>
            <a:ext cx="77040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Если в работе иммунной системы происходит сбой и развивается аллергия, симптомы патологического состояния зависят от типа аллергена и от места локализации воспаления.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Признаки респираторных </a:t>
            </a:r>
            <a:r>
              <a:rPr lang="ru-RU" sz="1200" b="1" dirty="0" err="1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аллергозов</a:t>
            </a:r>
            <a:r>
              <a:rPr lang="ru-RU" sz="1200" b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:</a:t>
            </a:r>
          </a:p>
          <a:p>
            <a:pPr algn="ctr"/>
            <a:endParaRPr lang="ru-RU" sz="1200" dirty="0">
              <a:latin typeface="Roboto" panose="020B0604020202020204" charset="0"/>
              <a:ea typeface="Roboto" panose="020B060402020202020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зуд в носу,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чихание,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ринорея (жидкие и прозрачные выделения из носа),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слезотечение.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В некоторых случаях у пациентов развивается сильный кашель, появляются хрипы в легких, возникают трудности с дыханием, вплоть до асфиксии (удушья).</a:t>
            </a:r>
          </a:p>
          <a:p>
            <a:pPr algn="ctr"/>
            <a:endParaRPr lang="ru-RU" sz="1200" dirty="0">
              <a:latin typeface="Roboto" panose="020B0604020202020204" charset="0"/>
              <a:ea typeface="Roboto" panose="020B0604020202020204" charset="0"/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Признаки дерматозов (кожных проявлений аллергии):</a:t>
            </a:r>
          </a:p>
          <a:p>
            <a:pPr algn="ctr"/>
            <a:endParaRPr lang="ru-RU" sz="1200" dirty="0">
              <a:latin typeface="Roboto" panose="020B0604020202020204" charset="0"/>
              <a:ea typeface="Roboto" panose="020B060402020202020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покраснение кожи,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различные по форме высыпания,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зуд и шелушение.</a:t>
            </a:r>
          </a:p>
          <a:p>
            <a:endParaRPr lang="ru-RU" sz="12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7" y="3245537"/>
            <a:ext cx="2124983" cy="189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7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886">
              <a:srgbClr val="A5D0F4"/>
            </a:gs>
            <a:gs pos="7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1"/>
          <p:cNvSpPr txBox="1">
            <a:spLocks noGrp="1"/>
          </p:cNvSpPr>
          <p:nvPr>
            <p:ph type="title"/>
          </p:nvPr>
        </p:nvSpPr>
        <p:spPr>
          <a:xfrm>
            <a:off x="811440" y="51714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СИМПТОМЫ</a:t>
            </a:r>
            <a:endParaRPr dirty="0"/>
          </a:p>
        </p:txBody>
      </p:sp>
      <p:sp>
        <p:nvSpPr>
          <p:cNvPr id="944" name="Google Shape;944;p3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BE0F5F-CC5E-427B-BE27-91A614AA29F5}"/>
              </a:ext>
            </a:extLst>
          </p:cNvPr>
          <p:cNvSpPr txBox="1"/>
          <p:nvPr/>
        </p:nvSpPr>
        <p:spPr>
          <a:xfrm>
            <a:off x="1032353" y="1053415"/>
            <a:ext cx="707929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Признаки </a:t>
            </a:r>
            <a:r>
              <a:rPr lang="ru-RU" sz="1200" b="1" dirty="0" err="1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энтеропатий</a:t>
            </a:r>
            <a:r>
              <a:rPr lang="ru-RU" sz="1200" b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(аллергия, связанная с приемом причинно-значимого пищевого или лекарственного аллергена):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тошнота,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рвота,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запор или диарея,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кишечные колики,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отек слизистой оболочки полости рта.</a:t>
            </a:r>
          </a:p>
          <a:p>
            <a:pPr algn="ctr"/>
            <a:endParaRPr lang="ru-RU" sz="1200" dirty="0">
              <a:latin typeface="Roboto" panose="020B0604020202020204" charset="0"/>
              <a:ea typeface="Roboto" panose="020B0604020202020204" charset="0"/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Признаки аллергического конъюнктивита:</a:t>
            </a:r>
            <a:endParaRPr lang="ru-RU" sz="1200" dirty="0">
              <a:solidFill>
                <a:srgbClr val="FF0000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зуд и жжение в глазах, сопровождающиеся покраснением;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отек глаз и слезотечение.</a:t>
            </a:r>
          </a:p>
          <a:p>
            <a:pPr algn="ctr"/>
            <a:endParaRPr lang="ru-RU" sz="1200" dirty="0">
              <a:latin typeface="Roboto" panose="020B0604020202020204" charset="0"/>
              <a:ea typeface="Roboto" panose="020B0604020202020204" charset="0"/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Признаки анафилактического шока: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затрудненное дыхание,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возникновение генерализованной сыпи,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резкое снижение артериального давления,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одышка,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потеря сознания,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судороги,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непроизвольное мочеиспускание и дефекация,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бронхоспазм.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3" y="1331732"/>
            <a:ext cx="2085714" cy="2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1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886">
              <a:srgbClr val="A5D0F4"/>
            </a:gs>
            <a:gs pos="7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39"/>
          <p:cNvSpPr txBox="1">
            <a:spLocks noGrp="1"/>
          </p:cNvSpPr>
          <p:nvPr>
            <p:ph type="body" idx="1"/>
          </p:nvPr>
        </p:nvSpPr>
        <p:spPr>
          <a:xfrm>
            <a:off x="246910" y="291712"/>
            <a:ext cx="7464529" cy="25810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2000" dirty="0">
                <a:solidFill>
                  <a:srgbClr val="FF0000"/>
                </a:solidFill>
              </a:rPr>
              <a:t>ДИАГНОСТИКА.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300" dirty="0"/>
              <a:t>сбор аллергологического анамнеза;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300" dirty="0"/>
              <a:t>измерение количества антител в крови;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300" dirty="0"/>
              <a:t>кожные тестирования (прик-тесты – введение аллергена иглой под кожу на глубину до 1 мм; </a:t>
            </a:r>
            <a:r>
              <a:rPr lang="ru-RU" sz="1300" dirty="0" err="1"/>
              <a:t>скарификационные</a:t>
            </a:r>
            <a:r>
              <a:rPr lang="ru-RU" sz="1300" dirty="0"/>
              <a:t> тесты – аллерген наносится на кожу плеча, спины, предплечья, после чего на это место наносятся царапины, чтобы аллерген мог попасть в организм;)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300" dirty="0"/>
              <a:t>аппликационные пробы – используются при подозрении на </a:t>
            </a:r>
            <a:r>
              <a:rPr lang="ru-RU" sz="1300" dirty="0" err="1"/>
              <a:t>фотоаллергические</a:t>
            </a:r>
            <a:r>
              <a:rPr lang="ru-RU" sz="1300" dirty="0"/>
              <a:t> реакции и контактный аллергический дерматит. На кожу наносится небольшое количество аллергена, после чего исследуемый участок закрывается повязкой на 24–72 часа;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300" dirty="0"/>
              <a:t>провокационные пробы – используются чаще всего при пищевой аллергии. Осуществляются путем непосредственного воздействия предполагаемого аллергена под строгим контролем врача;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sz="1300" dirty="0"/>
              <a:t>общеклинические методики.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886">
              <a:srgbClr val="A5D0F4"/>
            </a:gs>
            <a:gs pos="7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7"/>
          <p:cNvSpPr txBox="1"/>
          <p:nvPr/>
        </p:nvSpPr>
        <p:spPr>
          <a:xfrm>
            <a:off x="6084038" y="2926104"/>
            <a:ext cx="21351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E4776"/>
              </a:solidFill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1160" name="Google Shape;1160;p37"/>
          <p:cNvSpPr txBox="1"/>
          <p:nvPr/>
        </p:nvSpPr>
        <p:spPr>
          <a:xfrm>
            <a:off x="1128120" y="1173891"/>
            <a:ext cx="7091018" cy="251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После проведения всех необходимых анализов и подтверждения диагноза пациенту назначается индивидуальное лечение аллергии. Оно проходит под строгим контролем врача-аллерголога и может включать в себя медикаментозную терапию, экстракорпоральную </a:t>
            </a:r>
            <a:r>
              <a:rPr lang="ru-RU" dirty="0" err="1">
                <a:solidFill>
                  <a:schemeClr val="tx1"/>
                </a:solidFill>
              </a:rPr>
              <a:t>гемокоррекцию</a:t>
            </a:r>
            <a:r>
              <a:rPr lang="ru-RU" dirty="0">
                <a:solidFill>
                  <a:schemeClr val="tx1"/>
                </a:solidFill>
              </a:rPr>
              <a:t> (очищение крови от антигенов и антител) и аллерген-специфическую иммунотерапию. Параллельно специалист дает рекомендации по питанию, гигиене и профилактике. Чтобы не допустить дальнейшего развития заболевания, аллергику следует избегать контакта с аллергеном, а также тщательно соблюдать все условия, исключающие прогрессирование симптоматики.</a:t>
            </a:r>
          </a:p>
        </p:txBody>
      </p:sp>
      <p:sp>
        <p:nvSpPr>
          <p:cNvPr id="1162" name="Google Shape;1162;p37"/>
          <p:cNvSpPr txBox="1"/>
          <p:nvPr/>
        </p:nvSpPr>
        <p:spPr>
          <a:xfrm rot="10800000" flipV="1">
            <a:off x="992604" y="53340"/>
            <a:ext cx="7579896" cy="94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800" b="1" cap="all" dirty="0">
                <a:solidFill>
                  <a:schemeClr val="accent2">
                    <a:lumMod val="50000"/>
                  </a:schemeClr>
                </a:solidFill>
              </a:rPr>
              <a:t>ЛЕЧЕНИЕ И ПРОФИЛАКТИКА АЛЛЕРГИИ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886">
              <a:srgbClr val="A5D0F4"/>
            </a:gs>
            <a:gs pos="7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960" y="501900"/>
            <a:ext cx="7997280" cy="534420"/>
          </a:xfrm>
        </p:spPr>
        <p:txBody>
          <a:bodyPr/>
          <a:lstStyle/>
          <a:p>
            <a:pPr algn="ctr"/>
            <a:r>
              <a:rPr lang="ru-RU" dirty="0" err="1"/>
              <a:t>Коронавируса</a:t>
            </a:r>
            <a:r>
              <a:rPr lang="ru-RU" dirty="0"/>
              <a:t> для страдающих от аллергии</a:t>
            </a:r>
            <a:br>
              <a:rPr lang="ru-RU" dirty="0"/>
            </a:br>
            <a:br>
              <a:rPr lang="ru-RU" dirty="0"/>
            </a:br>
            <a:r>
              <a:rPr lang="ru-RU" sz="2000" b="0" dirty="0"/>
              <a:t>Люди, страдающие от весенней аллергии, находятся в группе повышенного риска в связи с распространением </a:t>
            </a:r>
            <a:r>
              <a:rPr lang="ru-RU" sz="2000" b="0" dirty="0" err="1"/>
              <a:t>коронавируса</a:t>
            </a:r>
            <a:r>
              <a:rPr lang="ru-RU" sz="2000" b="0" dirty="0"/>
              <a:t> COVID-19, считают российские врачи-аллергологи, опрошенные агентством. Как и для всех, в эпидемический сезон рекомендуются меры профилактики, направленные на повышение устойчивости организма к инфекциям (поливитамины, средства, повышающие иммунитет, усиливающие выработку эндогенного интерферона и так далее), а также ограничение контактов и безукоризненное соблюдение правил личной гигиены</a:t>
            </a:r>
            <a:br>
              <a:rPr lang="ru-RU" sz="20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92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886">
              <a:srgbClr val="A5D0F4"/>
            </a:gs>
            <a:gs pos="7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2"/>
          <p:cNvSpPr txBox="1">
            <a:spLocks noGrp="1"/>
          </p:cNvSpPr>
          <p:nvPr>
            <p:ph type="title"/>
          </p:nvPr>
        </p:nvSpPr>
        <p:spPr>
          <a:xfrm>
            <a:off x="684281" y="4228025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СОДЕРЖАНИЕ МОЕЙ ПРЕЗЕНТАЦИИ</a:t>
            </a:r>
            <a:endParaRPr dirty="0"/>
          </a:p>
        </p:txBody>
      </p:sp>
      <p:sp>
        <p:nvSpPr>
          <p:cNvPr id="955" name="Google Shape;955;p32"/>
          <p:cNvSpPr txBox="1">
            <a:spLocks noGrp="1"/>
          </p:cNvSpPr>
          <p:nvPr>
            <p:ph type="title" idx="2"/>
          </p:nvPr>
        </p:nvSpPr>
        <p:spPr>
          <a:xfrm>
            <a:off x="2234937" y="249295"/>
            <a:ext cx="4718044" cy="4174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КАКИЕ БЫВАЮТ АЛЛЕРГИИ И ЧТО ЭТО ТАКОЕ.</a:t>
            </a:r>
            <a:endParaRPr sz="1600" dirty="0"/>
          </a:p>
        </p:txBody>
      </p:sp>
      <p:sp>
        <p:nvSpPr>
          <p:cNvPr id="956" name="Google Shape;956;p32"/>
          <p:cNvSpPr txBox="1">
            <a:spLocks noGrp="1"/>
          </p:cNvSpPr>
          <p:nvPr>
            <p:ph type="title" idx="3"/>
          </p:nvPr>
        </p:nvSpPr>
        <p:spPr>
          <a:xfrm>
            <a:off x="-483604" y="292055"/>
            <a:ext cx="18882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1.</a:t>
            </a:r>
            <a:endParaRPr dirty="0"/>
          </a:p>
        </p:txBody>
      </p:sp>
      <p:sp>
        <p:nvSpPr>
          <p:cNvPr id="958" name="Google Shape;958;p32"/>
          <p:cNvSpPr txBox="1">
            <a:spLocks noGrp="1"/>
          </p:cNvSpPr>
          <p:nvPr>
            <p:ph type="title" idx="5"/>
          </p:nvPr>
        </p:nvSpPr>
        <p:spPr>
          <a:xfrm>
            <a:off x="1149041" y="711243"/>
            <a:ext cx="7239240" cy="6381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ПРИЧИНЫ ВОЗНИКНОВЕНИЯ АЛЛЕРГИИ И ЕЁ СИМПТОМЫ</a:t>
            </a:r>
            <a:endParaRPr sz="1600" dirty="0"/>
          </a:p>
        </p:txBody>
      </p:sp>
      <p:sp>
        <p:nvSpPr>
          <p:cNvPr id="959" name="Google Shape;959;p32"/>
          <p:cNvSpPr txBox="1">
            <a:spLocks noGrp="1"/>
          </p:cNvSpPr>
          <p:nvPr>
            <p:ph type="title" idx="6"/>
          </p:nvPr>
        </p:nvSpPr>
        <p:spPr>
          <a:xfrm>
            <a:off x="-483604" y="818880"/>
            <a:ext cx="18882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961" name="Google Shape;961;p32"/>
          <p:cNvSpPr txBox="1">
            <a:spLocks noGrp="1"/>
          </p:cNvSpPr>
          <p:nvPr>
            <p:ph type="title" idx="8"/>
          </p:nvPr>
        </p:nvSpPr>
        <p:spPr>
          <a:xfrm>
            <a:off x="1996198" y="1393124"/>
            <a:ext cx="4956783" cy="2862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ВИДЫ АЛЛЕРГИИ</a:t>
            </a:r>
            <a:endParaRPr dirty="0"/>
          </a:p>
        </p:txBody>
      </p:sp>
      <p:sp>
        <p:nvSpPr>
          <p:cNvPr id="962" name="Google Shape;962;p32"/>
          <p:cNvSpPr txBox="1">
            <a:spLocks noGrp="1"/>
          </p:cNvSpPr>
          <p:nvPr>
            <p:ph type="title" idx="9"/>
          </p:nvPr>
        </p:nvSpPr>
        <p:spPr>
          <a:xfrm>
            <a:off x="-483604" y="1345705"/>
            <a:ext cx="18882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964" name="Google Shape;964;p32"/>
          <p:cNvSpPr txBox="1">
            <a:spLocks noGrp="1"/>
          </p:cNvSpPr>
          <p:nvPr>
            <p:ph type="title" idx="14"/>
          </p:nvPr>
        </p:nvSpPr>
        <p:spPr>
          <a:xfrm>
            <a:off x="924404" y="1679380"/>
            <a:ext cx="7299960" cy="8182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600" dirty="0"/>
              <a:t>ЛЕЧЕНИЕ ОТ АЛЛЕРГИИ, А ТАК ЖЕ ПРОФИЛАКТИКА ОТ АЛЛЕРГИИ</a:t>
            </a:r>
            <a:endParaRPr sz="1600" dirty="0"/>
          </a:p>
        </p:txBody>
      </p:sp>
      <p:sp>
        <p:nvSpPr>
          <p:cNvPr id="965" name="Google Shape;965;p32"/>
          <p:cNvSpPr txBox="1">
            <a:spLocks noGrp="1"/>
          </p:cNvSpPr>
          <p:nvPr>
            <p:ph type="title" idx="15"/>
          </p:nvPr>
        </p:nvSpPr>
        <p:spPr>
          <a:xfrm>
            <a:off x="-483604" y="1872530"/>
            <a:ext cx="18882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981" y="2002635"/>
            <a:ext cx="2240042" cy="22400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-30750"/>
            <a:ext cx="2122170" cy="21221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" y="2466377"/>
            <a:ext cx="2093492" cy="20004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886">
              <a:srgbClr val="A5D0F4"/>
            </a:gs>
            <a:gs pos="7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33"/>
          <p:cNvSpPr txBox="1">
            <a:spLocks noGrp="1"/>
          </p:cNvSpPr>
          <p:nvPr>
            <p:ph type="title"/>
          </p:nvPr>
        </p:nvSpPr>
        <p:spPr>
          <a:xfrm>
            <a:off x="1463041" y="161262"/>
            <a:ext cx="6633614" cy="12205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КАКИЕ БЫВАЮТ АЛЛЕРАГИИ И ЧТО ЭТО ТАКОЕ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63" y="1689872"/>
            <a:ext cx="1721252" cy="18077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815" y="1689872"/>
            <a:ext cx="792540" cy="8323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22" y="1893599"/>
            <a:ext cx="3054537" cy="32079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886">
              <a:srgbClr val="A5D0F4"/>
            </a:gs>
            <a:gs pos="7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34"/>
          <p:cNvSpPr txBox="1">
            <a:spLocks noGrp="1"/>
          </p:cNvSpPr>
          <p:nvPr>
            <p:ph type="title"/>
          </p:nvPr>
        </p:nvSpPr>
        <p:spPr>
          <a:xfrm>
            <a:off x="5157164" y="261780"/>
            <a:ext cx="27117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ВВЕДЕНИЕ</a:t>
            </a:r>
            <a:endParaRPr dirty="0"/>
          </a:p>
        </p:txBody>
      </p:sp>
      <p:sp>
        <p:nvSpPr>
          <p:cNvPr id="1041" name="Google Shape;1041;p34"/>
          <p:cNvSpPr txBox="1">
            <a:spLocks noGrp="1"/>
          </p:cNvSpPr>
          <p:nvPr>
            <p:ph type="body" idx="1"/>
          </p:nvPr>
        </p:nvSpPr>
        <p:spPr>
          <a:xfrm>
            <a:off x="3774542" y="887836"/>
            <a:ext cx="4482644" cy="1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ru-RU" dirty="0">
                <a:latin typeface="+mj-lt"/>
              </a:rPr>
              <a:t> </a:t>
            </a:r>
            <a:r>
              <a:rPr lang="ru-RU" dirty="0">
                <a:solidFill>
                  <a:srgbClr val="02ACD0"/>
                </a:solidFill>
              </a:rPr>
              <a:t>Аллергия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—  это одно из самых распространенных иммунопатологических состояний, встречающихся у людей различных возрастных групп. Это хроническое заболевание, вызванное неадекватной, нежелательной и неожиданной реакцией иммунной системы на воздействие веществ, которые обычно не приводят к заболеванию и не наносят вред человеку, например: на продукты питания, лекарства, пыльцу растений, яд насекомых и др.</a:t>
            </a:r>
          </a:p>
          <a:p>
            <a:pPr marL="0" lvl="0" indent="0" algn="ctr">
              <a:spcAft>
                <a:spcPts val="1600"/>
              </a:spcAft>
              <a:buNone/>
            </a:pPr>
            <a:endParaRPr lang="ru-RU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1" y="1684920"/>
            <a:ext cx="3263153" cy="31181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79" y="2766180"/>
            <a:ext cx="3474539" cy="231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494" y="2766180"/>
            <a:ext cx="3680460" cy="2453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886">
              <a:srgbClr val="A5D0F4"/>
            </a:gs>
            <a:gs pos="7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1"/>
          <p:cNvSpPr txBox="1">
            <a:spLocks noGrp="1"/>
          </p:cNvSpPr>
          <p:nvPr>
            <p:ph type="title"/>
          </p:nvPr>
        </p:nvSpPr>
        <p:spPr>
          <a:xfrm>
            <a:off x="1565820" y="18186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ВИДЫ АЛЛЕРГИЧЕСКИЙ ЗАБОЛЕВАНИЙ</a:t>
            </a:r>
            <a:endParaRPr dirty="0"/>
          </a:p>
        </p:txBody>
      </p:sp>
      <p:sp>
        <p:nvSpPr>
          <p:cNvPr id="944" name="Google Shape;944;p3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B888EC-DBBF-490E-A5EF-29F76FBD1A8A}"/>
              </a:ext>
            </a:extLst>
          </p:cNvPr>
          <p:cNvSpPr txBox="1"/>
          <p:nvPr/>
        </p:nvSpPr>
        <p:spPr>
          <a:xfrm>
            <a:off x="720000" y="865298"/>
            <a:ext cx="7704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lvl="0" algn="ctr" rtl="0">
              <a:spcBef>
                <a:spcPts val="0"/>
              </a:spcBef>
              <a:spcAft>
                <a:spcPts val="0"/>
              </a:spcAft>
              <a:buSzPts val="1400"/>
            </a:pPr>
            <a:endParaRPr lang="ru-RU" sz="1200" dirty="0">
              <a:latin typeface="Roboto" panose="020B0604020202020204" charset="0"/>
              <a:ea typeface="Roboto" panose="020B0604020202020204" charset="0"/>
              <a:cs typeface="Arial" panose="020B0604020202020204" pitchFamily="34" charset="0"/>
            </a:endParaRPr>
          </a:p>
          <a:p>
            <a:pPr marL="311150" lvl="0" indent="-171450" algn="ctr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Респираторные (дыхательные) </a:t>
            </a: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аллергозы</a:t>
            </a:r>
            <a:r>
              <a:rPr lang="ru-RU" sz="1200" b="1" dirty="0">
                <a:solidFill>
                  <a:srgbClr val="02ACD0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.</a:t>
            </a:r>
            <a:r>
              <a:rPr lang="ru-RU" sz="1200" dirty="0">
                <a:solidFill>
                  <a:srgbClr val="02ACD0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В данную группу входит сезонный и круглогодичный аллергический ринит, </a:t>
            </a:r>
            <a:r>
              <a:rPr lang="ru-RU" sz="1200" dirty="0" err="1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риносинусит</a:t>
            </a:r>
            <a:r>
              <a:rPr lang="ru-RU" sz="12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, трахеобронхит и бронхиальная астма, являющаяся самым тяжелым вариантом респираторной аллергии.</a:t>
            </a:r>
            <a:endParaRPr lang="en-US" sz="1200" dirty="0">
              <a:latin typeface="Roboto" panose="020B0604020202020204" charset="0"/>
              <a:ea typeface="Roboto" panose="020B0604020202020204" charset="0"/>
              <a:cs typeface="Arial" panose="020B0604020202020204" pitchFamily="34" charset="0"/>
            </a:endParaRPr>
          </a:p>
          <a:p>
            <a:pPr marL="311150" lvl="0" indent="-171450" algn="ctr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Контактные </a:t>
            </a: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аллергозы</a:t>
            </a:r>
            <a:r>
              <a:rPr lang="ru-RU" sz="1200" b="1" dirty="0">
                <a:solidFill>
                  <a:srgbClr val="02ACD0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2ACD0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:</a:t>
            </a:r>
            <a:r>
              <a:rPr lang="ru-RU" sz="12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К ним относят крапивницу, сопровождающуюся зудом и сыпью, отек Квинке (аллергическое заболевание, поражающее кожу, подкожную клетчатку и слизистые оболочки), атопический дерматит и экзему.</a:t>
            </a:r>
            <a:endParaRPr lang="en-US" sz="1200" dirty="0">
              <a:latin typeface="Roboto" panose="020B0604020202020204" charset="0"/>
              <a:ea typeface="Roboto" panose="020B0604020202020204" charset="0"/>
              <a:cs typeface="Arial" panose="020B0604020202020204" pitchFamily="34" charset="0"/>
            </a:endParaRPr>
          </a:p>
          <a:p>
            <a:pPr marL="311150" lvl="0" indent="-171450" algn="ctr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Пищевая аллергия</a:t>
            </a:r>
            <a:r>
              <a:rPr lang="en-US" sz="1200" b="1" dirty="0">
                <a:solidFill>
                  <a:srgbClr val="02ACD0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 :</a:t>
            </a:r>
            <a:r>
              <a:rPr lang="ru-RU" sz="1200" b="1" dirty="0">
                <a:solidFill>
                  <a:srgbClr val="02ACD0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Включает в себя разнообразные клинические проявления: изолированные или сочетанные поражения пищеварительного тракта, кожных покровов и дыхательных органов</a:t>
            </a:r>
            <a:r>
              <a:rPr lang="en-US" sz="12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.</a:t>
            </a:r>
          </a:p>
          <a:p>
            <a:pPr marL="311150" lvl="0" indent="-171450" algn="ctr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Инсектная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 аллергия</a:t>
            </a:r>
            <a:r>
              <a:rPr lang="en-US" sz="1200" b="1" dirty="0">
                <a:solidFill>
                  <a:srgbClr val="02ACD0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 : </a:t>
            </a:r>
            <a:r>
              <a:rPr lang="ru-RU" sz="12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Это реакция, возникающая при укусе или контакте с насекомым/ продуктами его жизнедеятельности.</a:t>
            </a:r>
            <a:endParaRPr lang="en-US" sz="1200" dirty="0">
              <a:latin typeface="Roboto" panose="020B0604020202020204" charset="0"/>
              <a:ea typeface="Roboto" panose="020B0604020202020204" charset="0"/>
              <a:cs typeface="Arial" panose="020B0604020202020204" pitchFamily="34" charset="0"/>
            </a:endParaRPr>
          </a:p>
          <a:p>
            <a:pPr marL="311150" lvl="0" indent="-171450" algn="ctr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Инфекционные </a:t>
            </a: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аллергозы</a:t>
            </a:r>
            <a:r>
              <a:rPr lang="ru-RU" sz="1200" b="1" dirty="0">
                <a:solidFill>
                  <a:srgbClr val="02ACD0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2ACD0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Причиной их возникновения являются бактерии, вирусы и грибы, обладающие патогенными свойствами (возбудители туберкулеза, бруцеллеза, сибирской язвы, туляремии, сифилиса, гонореи и пр.).</a:t>
            </a:r>
            <a:endParaRPr lang="en-US" sz="1200" dirty="0">
              <a:latin typeface="Roboto" panose="020B0604020202020204" charset="0"/>
              <a:ea typeface="Roboto" panose="020B0604020202020204" charset="0"/>
              <a:cs typeface="Arial" panose="020B0604020202020204" pitchFamily="34" charset="0"/>
            </a:endParaRPr>
          </a:p>
          <a:p>
            <a:pPr marL="311150" lvl="0" indent="-171450" algn="ctr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Лекарственная аллергия</a:t>
            </a:r>
            <a:r>
              <a:rPr lang="ru-RU" sz="1200" b="1" dirty="0">
                <a:solidFill>
                  <a:srgbClr val="02ACD0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2ACD0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Это сенсибилизация, возникающая на фоне приема медикаментов.</a:t>
            </a:r>
            <a:endParaRPr lang="en-US" sz="1200" dirty="0">
              <a:latin typeface="Roboto" panose="020B0604020202020204" charset="0"/>
              <a:ea typeface="Roboto" panose="020B0604020202020204" charset="0"/>
              <a:cs typeface="Arial" panose="020B0604020202020204" pitchFamily="34" charset="0"/>
            </a:endParaRPr>
          </a:p>
          <a:p>
            <a:pPr marL="311150" lvl="0" indent="-171450" algn="ctr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Анафилактический шок</a:t>
            </a:r>
            <a:r>
              <a:rPr lang="en-US" sz="1200" b="1" dirty="0">
                <a:solidFill>
                  <a:srgbClr val="02ACD0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 :</a:t>
            </a:r>
            <a:r>
              <a:rPr lang="ru-RU" sz="1200" b="1" dirty="0">
                <a:solidFill>
                  <a:srgbClr val="02ACD0"/>
                </a:solidFill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Roboto" panose="020B0604020202020204" charset="0"/>
                <a:ea typeface="Roboto" panose="020B0604020202020204" charset="0"/>
                <a:cs typeface="Arial" panose="020B0604020202020204" pitchFamily="34" charset="0"/>
              </a:rPr>
              <a:t>Самое опасное проявление аллергической реакции немедленного типа, возникающее при повторном попадании в организм аллергена (медикаментозных средств, яда насекомых, препаратов крови, продуктов бытовой химии и др.).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886">
              <a:srgbClr val="A5D0F4"/>
            </a:gs>
            <a:gs pos="7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C7636-28AF-469C-9F56-4A31B90B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80" y="242820"/>
            <a:ext cx="8599260" cy="1448820"/>
          </a:xfrm>
        </p:spPr>
        <p:txBody>
          <a:bodyPr/>
          <a:lstStyle/>
          <a:p>
            <a:pPr algn="ctr"/>
            <a:r>
              <a:rPr lang="ru-RU" dirty="0"/>
              <a:t>СОБСТВЕННЫЕ НАБЛЮДЕНИЯ ЗА РЕСПИРАТОРНЫМИ</a:t>
            </a:r>
            <a:br>
              <a:rPr lang="ru-RU" dirty="0"/>
            </a:br>
            <a:r>
              <a:rPr lang="ru-RU" dirty="0"/>
              <a:t>АЛЛЕРГОЗАМИ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1400" dirty="0"/>
              <a:t>Так как я сам являюсь аллергиком, данная тема мне является ближе, и я могу рассказать свои ощущения от первого лица. Моим главным раздражителем являются клопы, которые живут в мебели, в вещах, они живут везде, убить их невозможно, потому что они очень маленькие и человеческий глаз их не способен распознать. Ещё одним аллергеном является пыль, пыльца. Каждый из этих аллергенов вызывает заложенность носа и создаёт большую помеху дыханию. Если я не буду принимать лекарство, то у меня будет постоянно забитый нос, это будет создавать большую помеху моему дыханию. Со временем без лекарства и без наблюдений аллерголога, моя аллергия может перерасти в астму.</a:t>
            </a:r>
          </a:p>
        </p:txBody>
      </p:sp>
    </p:spTree>
    <p:extLst>
      <p:ext uri="{BB962C8B-B14F-4D97-AF65-F5344CB8AC3E}">
        <p14:creationId xmlns:p14="http://schemas.microsoft.com/office/powerpoint/2010/main" val="253036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886">
              <a:srgbClr val="A5D0F4"/>
            </a:gs>
            <a:gs pos="7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15D0D40-0E71-4EED-8860-A38DCD86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20" y="258060"/>
            <a:ext cx="7704000" cy="477600"/>
          </a:xfrm>
        </p:spPr>
        <p:txBody>
          <a:bodyPr/>
          <a:lstStyle/>
          <a:p>
            <a:r>
              <a:rPr lang="ru-RU" dirty="0"/>
              <a:t>НАИБОЛЕЕ РАСПРОСТРАНЕННЫЕ АЛЛЕРГЕНЫ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A30588-E1E1-4450-9255-CEDD84A51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895680"/>
            <a:ext cx="7704000" cy="3450900"/>
          </a:xfrm>
        </p:spPr>
        <p:txBody>
          <a:bodyPr/>
          <a:lstStyle/>
          <a:p>
            <a:pPr marL="139700" indent="0" algn="ctr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Белки</a:t>
            </a:r>
          </a:p>
          <a:p>
            <a:r>
              <a:rPr lang="ru-RU" dirty="0">
                <a:solidFill>
                  <a:schemeClr val="tx1"/>
                </a:solidFill>
              </a:rPr>
              <a:t>Пищевые – яйца, молоко, орехи, ракообразные, бобовые</a:t>
            </a:r>
          </a:p>
          <a:p>
            <a:r>
              <a:rPr lang="ru-RU" dirty="0">
                <a:solidFill>
                  <a:schemeClr val="tx1"/>
                </a:solidFill>
              </a:rPr>
              <a:t>Яды пчел, ос</a:t>
            </a:r>
          </a:p>
          <a:p>
            <a:r>
              <a:rPr lang="ru-RU" dirty="0">
                <a:solidFill>
                  <a:schemeClr val="tx1"/>
                </a:solidFill>
              </a:rPr>
              <a:t>Компоненты вакцин (кори, гриппа, столбнячного </a:t>
            </a:r>
            <a:r>
              <a:rPr lang="ru-RU" dirty="0" err="1">
                <a:solidFill>
                  <a:schemeClr val="tx1"/>
                </a:solidFill>
              </a:rPr>
              <a:t>токсоида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r>
              <a:rPr lang="ru-RU" dirty="0">
                <a:solidFill>
                  <a:schemeClr val="tx1"/>
                </a:solidFill>
              </a:rPr>
              <a:t>Гормоны (инсулин, АКТГ, ТСГ)</a:t>
            </a:r>
          </a:p>
          <a:p>
            <a:r>
              <a:rPr lang="ru-RU" dirty="0">
                <a:solidFill>
                  <a:schemeClr val="tx1"/>
                </a:solidFill>
              </a:rPr>
              <a:t>Сыворотки и препараты крови</a:t>
            </a:r>
          </a:p>
          <a:p>
            <a:r>
              <a:rPr lang="ru-RU" dirty="0">
                <a:solidFill>
                  <a:schemeClr val="tx1"/>
                </a:solidFill>
              </a:rPr>
              <a:t>Ферментные препараты</a:t>
            </a:r>
          </a:p>
          <a:p>
            <a:r>
              <a:rPr lang="ru-RU" dirty="0">
                <a:solidFill>
                  <a:schemeClr val="tx1"/>
                </a:solidFill>
              </a:rPr>
              <a:t>Латекс (хирургические перчатки, презервативы и т.д.)</a:t>
            </a:r>
          </a:p>
          <a:p>
            <a:r>
              <a:rPr lang="ru-RU" dirty="0">
                <a:solidFill>
                  <a:schemeClr val="tx1"/>
                </a:solidFill>
              </a:rPr>
              <a:t>Белковые компоненты клещей, пыльцы трав и т.д.</a:t>
            </a:r>
          </a:p>
          <a:p>
            <a:pPr marL="139700" indent="0" algn="ctr">
              <a:buNone/>
            </a:pP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Гаптены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Антибиотики (пенициллин, цефалоспорин)</a:t>
            </a:r>
          </a:p>
          <a:p>
            <a:r>
              <a:rPr lang="ru-RU" dirty="0">
                <a:solidFill>
                  <a:schemeClr val="tx1"/>
                </a:solidFill>
              </a:rPr>
              <a:t>Миорелаксанты</a:t>
            </a:r>
          </a:p>
          <a:p>
            <a:r>
              <a:rPr lang="ru-RU" dirty="0">
                <a:solidFill>
                  <a:schemeClr val="tx1"/>
                </a:solidFill>
              </a:rPr>
              <a:t>Витамины</a:t>
            </a:r>
          </a:p>
          <a:p>
            <a:r>
              <a:rPr lang="ru-RU" dirty="0" err="1">
                <a:solidFill>
                  <a:schemeClr val="tx1"/>
                </a:solidFill>
              </a:rPr>
              <a:t>Цитостатики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Нестероидные противовоспалительные препараты</a:t>
            </a:r>
          </a:p>
          <a:p>
            <a:r>
              <a:rPr lang="ru-RU" dirty="0">
                <a:solidFill>
                  <a:schemeClr val="tx1"/>
                </a:solidFill>
              </a:rPr>
              <a:t>Опиаты</a:t>
            </a:r>
          </a:p>
          <a:p>
            <a:pPr marL="139700" indent="0" algn="ctr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Полисахариды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(декстран, декстран-железо).</a:t>
            </a:r>
          </a:p>
        </p:txBody>
      </p:sp>
    </p:spTree>
    <p:extLst>
      <p:ext uri="{BB962C8B-B14F-4D97-AF65-F5344CB8AC3E}">
        <p14:creationId xmlns:p14="http://schemas.microsoft.com/office/powerpoint/2010/main" val="58423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886">
              <a:srgbClr val="A5D0F4"/>
            </a:gs>
            <a:gs pos="7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EBDAC-6FCE-415E-BBA1-0D48E1C3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ИНТЕРЕСНЫЕ ФАКТЫ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95E8F-0635-4F28-BED8-6BA776EF3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Аллергия  является  частным  проявлением  реакций  гиперчувствительности.</a:t>
            </a:r>
          </a:p>
          <a:p>
            <a:r>
              <a:rPr lang="ru-RU" dirty="0">
                <a:solidFill>
                  <a:schemeClr val="tx1"/>
                </a:solidFill>
              </a:rPr>
              <a:t>Аллергия  может  развиваться  по  любому  из  механизмов  гиперчувствительности,  возможен  сочетанный  механизм.</a:t>
            </a:r>
          </a:p>
          <a:p>
            <a:r>
              <a:rPr lang="ru-RU" dirty="0" err="1">
                <a:solidFill>
                  <a:schemeClr val="tx1"/>
                </a:solidFill>
              </a:rPr>
              <a:t>Атопия</a:t>
            </a:r>
            <a:r>
              <a:rPr lang="ru-RU" dirty="0">
                <a:solidFill>
                  <a:schemeClr val="tx1"/>
                </a:solidFill>
              </a:rPr>
              <a:t> – это  только  аллергическая  реакция  I  типа.  Встречается  наиболее  широко.</a:t>
            </a:r>
          </a:p>
          <a:p>
            <a:r>
              <a:rPr lang="ru-RU" dirty="0">
                <a:solidFill>
                  <a:schemeClr val="tx1"/>
                </a:solidFill>
              </a:rPr>
              <a:t>Диагностика  аллергических  реакций  основана на учете  механизмов  их  развития</a:t>
            </a:r>
          </a:p>
          <a:p>
            <a:r>
              <a:rPr lang="ru-RU" dirty="0">
                <a:solidFill>
                  <a:schemeClr val="tx1"/>
                </a:solidFill>
              </a:rPr>
              <a:t>Сейчас, согласно данным Европейской академии аллергологии и клинической иммунологии, в Европе 150 млн хронических аллергиков (20% населения). По оценке Всемирной организации по аллергии, аллергики в отдельных странах уже составляют до 40%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73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886">
              <a:srgbClr val="A5D0F4"/>
            </a:gs>
            <a:gs pos="7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0"/>
            <a:ext cx="8450580" cy="50594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rie Breakthrough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E4776"/>
      </a:accent1>
      <a:accent2>
        <a:srgbClr val="02ACD0"/>
      </a:accent2>
      <a:accent3>
        <a:srgbClr val="AADBEE"/>
      </a:accent3>
      <a:accent4>
        <a:srgbClr val="F5AD9A"/>
      </a:accent4>
      <a:accent5>
        <a:srgbClr val="ED8984"/>
      </a:accent5>
      <a:accent6>
        <a:srgbClr val="EC686A"/>
      </a:accent6>
      <a:hlink>
        <a:srgbClr val="02ACD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1100</Words>
  <Application>Microsoft Office PowerPoint</Application>
  <PresentationFormat>Expunere pe ecran (16:9)</PresentationFormat>
  <Paragraphs>97</Paragraphs>
  <Slides>15</Slides>
  <Notes>12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15</vt:i4>
      </vt:variant>
    </vt:vector>
  </HeadingPairs>
  <TitlesOfParts>
    <vt:vector size="19" baseType="lpstr">
      <vt:lpstr>Mukta</vt:lpstr>
      <vt:lpstr>Roboto</vt:lpstr>
      <vt:lpstr>Arial</vt:lpstr>
      <vt:lpstr>Curie Breakthrough by Slidesgo</vt:lpstr>
      <vt:lpstr> АЛЛЕРГИЧЕСКИЕ РЕАКЦИИ</vt:lpstr>
      <vt:lpstr>СОДЕРЖАНИЕ МОЕЙ ПРЕЗЕНТАЦИИ</vt:lpstr>
      <vt:lpstr>КАКИЕ БЫВАЮТ АЛЛЕРАГИИ И ЧТО ЭТО ТАКОЕ</vt:lpstr>
      <vt:lpstr>ВВЕДЕНИЕ</vt:lpstr>
      <vt:lpstr>ВИДЫ АЛЛЕРГИЧЕСКИЙ ЗАБОЛЕВАНИЙ</vt:lpstr>
      <vt:lpstr>СОБСТВЕННЫЕ НАБЛЮДЕНИЯ ЗА РЕСПИРАТОРНЫМИ АЛЛЕРГОЗАМИ   Так как я сам являюсь аллергиком, данная тема мне является ближе, и я могу рассказать свои ощущения от первого лица. Моим главным раздражителем являются клопы, которые живут в мебели, в вещах, они живут везде, убить их невозможно, потому что они очень маленькие и человеческий глаз их не способен распознать. Ещё одним аллергеном является пыль, пыльца. Каждый из этих аллергенов вызывает заложенность носа и создаёт большую помеху дыханию. Если я не буду принимать лекарство, то у меня будет постоянно забитый нос, это будет создавать большую помеху моему дыханию. Со временем без лекарства и без наблюдений аллерголога, моя аллергия может перерасти в астму.</vt:lpstr>
      <vt:lpstr>НАИБОЛЕЕ РАСПРОСТРАНЕННЫЕ АЛЛЕРГЕНЫ</vt:lpstr>
      <vt:lpstr>ИНТЕРЕСНЫЕ ФАКТЫ</vt:lpstr>
      <vt:lpstr>Prezentare PowerPoint</vt:lpstr>
      <vt:lpstr>Prezentare PowerPoint</vt:lpstr>
      <vt:lpstr>СИМПТОМЫ</vt:lpstr>
      <vt:lpstr>СИМПТОМЫ</vt:lpstr>
      <vt:lpstr>Prezentare PowerPoint</vt:lpstr>
      <vt:lpstr>Prezentare PowerPoint</vt:lpstr>
      <vt:lpstr>Коронавируса для страдающих от аллергии  Люди, страдающие от весенней аллергии, находятся в группе повышенного риска в связи с распространением коронавируса COVID-19, считают российские врачи-аллергологи, опрошенные агентством. Как и для всех, в эпидемический сезон рекомендуются меры профилактики, направленные на повышение устойчивости организма к инфекциям (поливитамины, средства, повышающие иммунитет, усиливающие выработку эндогенного интерферона и так далее), а также ограничение контактов и безукоризненное соблюдение правил личной гигиены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АЛЛЕРГИЧЕСКИЕ РЕАКЦИИ</dc:title>
  <dc:creator>Anastasya</dc:creator>
  <cp:lastModifiedBy>User</cp:lastModifiedBy>
  <cp:revision>65</cp:revision>
  <dcterms:modified xsi:type="dcterms:W3CDTF">2024-11-23T05:47:28Z</dcterms:modified>
</cp:coreProperties>
</file>