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5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792B1C-EBBA-43C0-854B-2EC02B49D1CA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  <p14:sldId id="271"/>
            <p14:sldId id="275"/>
            <p14:sldId id="279"/>
            <p14:sldId id="28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70F"/>
    <a:srgbClr val="D62C1A"/>
    <a:srgbClr val="D06850"/>
    <a:srgbClr val="676CCF"/>
    <a:srgbClr val="F19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51E29-B2A6-F78C-44B4-E817952DA1FF}" v="33" dt="2020-10-26T07:18:50.252"/>
    <p1510:client id="{B5FCC5F9-8BDA-270C-DC2B-671C99C36193}" v="3" dt="2020-10-26T06:58:18.919"/>
    <p1510:client id="{E2D0A9E0-6E2F-4831-FD5D-C0D648D6682C}" v="6" dt="2020-10-26T07:24:25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88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5E753-E782-4BE3-9101-AEE101C5FC8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148152-727A-4071-AD9D-2A9A83114372}">
      <dgm:prSet/>
      <dgm:spPr/>
      <dgm:t>
        <a:bodyPr/>
        <a:lstStyle/>
        <a:p>
          <a:r>
            <a:rPr lang="en-US"/>
            <a:t>Insulina intervine </a:t>
          </a:r>
          <a:r>
            <a:rPr lang="ro-RO"/>
            <a:t>î</a:t>
          </a:r>
          <a:r>
            <a:rPr lang="en-US"/>
            <a:t>n:</a:t>
          </a:r>
        </a:p>
      </dgm:t>
    </dgm:pt>
    <dgm:pt modelId="{19754774-62D9-4039-B544-0CC8020C7D3A}" type="parTrans" cxnId="{14823CCE-C232-40AB-AFDA-03BCAA83ECB5}">
      <dgm:prSet/>
      <dgm:spPr/>
      <dgm:t>
        <a:bodyPr/>
        <a:lstStyle/>
        <a:p>
          <a:endParaRPr lang="en-US"/>
        </a:p>
      </dgm:t>
    </dgm:pt>
    <dgm:pt modelId="{0C3F471F-1229-4C62-A695-8F8E45E7551D}" type="sibTrans" cxnId="{14823CCE-C232-40AB-AFDA-03BCAA83ECB5}">
      <dgm:prSet/>
      <dgm:spPr/>
      <dgm:t>
        <a:bodyPr/>
        <a:lstStyle/>
        <a:p>
          <a:endParaRPr lang="en-US"/>
        </a:p>
      </dgm:t>
    </dgm:pt>
    <dgm:pt modelId="{7CA13EB8-7177-4BDD-9522-1FD5B4CE2C61}">
      <dgm:prSet/>
      <dgm:spPr/>
      <dgm:t>
        <a:bodyPr/>
        <a:lstStyle/>
        <a:p>
          <a:r>
            <a:rPr lang="en-US" b="1"/>
            <a:t>Metabolismul glucidic </a:t>
          </a:r>
          <a:endParaRPr lang="en-US"/>
        </a:p>
      </dgm:t>
    </dgm:pt>
    <dgm:pt modelId="{45255913-831A-41AF-A63D-2DFF7D9FC7EA}" type="parTrans" cxnId="{5435D31D-C0B1-4A10-88E9-75E4C2032045}">
      <dgm:prSet/>
      <dgm:spPr/>
      <dgm:t>
        <a:bodyPr/>
        <a:lstStyle/>
        <a:p>
          <a:endParaRPr lang="en-US"/>
        </a:p>
      </dgm:t>
    </dgm:pt>
    <dgm:pt modelId="{4D690574-0C39-4FF5-968E-C6ABE29A12E1}" type="sibTrans" cxnId="{5435D31D-C0B1-4A10-88E9-75E4C2032045}">
      <dgm:prSet/>
      <dgm:spPr/>
      <dgm:t>
        <a:bodyPr/>
        <a:lstStyle/>
        <a:p>
          <a:endParaRPr lang="en-US"/>
        </a:p>
      </dgm:t>
    </dgm:pt>
    <dgm:pt modelId="{0A530ACA-F26A-40B0-9764-DE87FBDC852E}">
      <dgm:prSet/>
      <dgm:spPr/>
      <dgm:t>
        <a:bodyPr/>
        <a:lstStyle/>
        <a:p>
          <a:r>
            <a:rPr lang="en-US"/>
            <a:t>cre</a:t>
          </a:r>
          <a:r>
            <a:rPr lang="ro-RO"/>
            <a:t>ş</a:t>
          </a:r>
          <a:r>
            <a:rPr lang="en-US"/>
            <a:t>te gradul de utilizare a glucozei de c</a:t>
          </a:r>
          <a:r>
            <a:rPr lang="ro-RO"/>
            <a:t>ă</a:t>
          </a:r>
          <a:r>
            <a:rPr lang="en-US"/>
            <a:t>tre celule</a:t>
          </a:r>
        </a:p>
      </dgm:t>
    </dgm:pt>
    <dgm:pt modelId="{6A32B363-E7AE-41BF-BEE9-71868F554557}" type="parTrans" cxnId="{60630C8F-24B0-4F87-AA06-28213084DE3F}">
      <dgm:prSet/>
      <dgm:spPr/>
      <dgm:t>
        <a:bodyPr/>
        <a:lstStyle/>
        <a:p>
          <a:endParaRPr lang="en-US"/>
        </a:p>
      </dgm:t>
    </dgm:pt>
    <dgm:pt modelId="{35C28442-B203-4675-9BCF-AD0F346FB1E8}" type="sibTrans" cxnId="{60630C8F-24B0-4F87-AA06-28213084DE3F}">
      <dgm:prSet/>
      <dgm:spPr/>
      <dgm:t>
        <a:bodyPr/>
        <a:lstStyle/>
        <a:p>
          <a:endParaRPr lang="en-US"/>
        </a:p>
      </dgm:t>
    </dgm:pt>
    <dgm:pt modelId="{8AA973F2-2F55-467E-AD65-7AF290D91E1B}">
      <dgm:prSet/>
      <dgm:spPr/>
      <dgm:t>
        <a:bodyPr/>
        <a:lstStyle/>
        <a:p>
          <a:r>
            <a:rPr lang="en-US"/>
            <a:t>depune glucoza sub form</a:t>
          </a:r>
          <a:r>
            <a:rPr lang="ro-RO"/>
            <a:t>ă</a:t>
          </a:r>
          <a:r>
            <a:rPr lang="en-US"/>
            <a:t> de glicogen </a:t>
          </a:r>
          <a:r>
            <a:rPr lang="ro-RO"/>
            <a:t>î</a:t>
          </a:r>
          <a:r>
            <a:rPr lang="en-US"/>
            <a:t>n mu</a:t>
          </a:r>
          <a:r>
            <a:rPr lang="ro-RO"/>
            <a:t>ş</a:t>
          </a:r>
          <a:r>
            <a:rPr lang="en-US"/>
            <a:t>chi.</a:t>
          </a:r>
        </a:p>
      </dgm:t>
    </dgm:pt>
    <dgm:pt modelId="{F3EDB220-0480-4EF0-BD17-84EFBC72C792}" type="parTrans" cxnId="{78726DC2-2C6A-4193-824A-9FA28FD5343B}">
      <dgm:prSet/>
      <dgm:spPr/>
      <dgm:t>
        <a:bodyPr/>
        <a:lstStyle/>
        <a:p>
          <a:endParaRPr lang="en-US"/>
        </a:p>
      </dgm:t>
    </dgm:pt>
    <dgm:pt modelId="{1C5A879F-CFFD-4291-A290-D1C8CF28039A}" type="sibTrans" cxnId="{78726DC2-2C6A-4193-824A-9FA28FD5343B}">
      <dgm:prSet/>
      <dgm:spPr/>
      <dgm:t>
        <a:bodyPr/>
        <a:lstStyle/>
        <a:p>
          <a:endParaRPr lang="en-US"/>
        </a:p>
      </dgm:t>
    </dgm:pt>
    <dgm:pt modelId="{0FCE2BCC-316A-43DC-A953-2BA0537AF186}">
      <dgm:prSet/>
      <dgm:spPr/>
      <dgm:t>
        <a:bodyPr/>
        <a:lstStyle/>
        <a:p>
          <a:r>
            <a:rPr lang="en-US" b="1"/>
            <a:t>Metabolismul lipidic</a:t>
          </a:r>
          <a:endParaRPr lang="en-US"/>
        </a:p>
      </dgm:t>
    </dgm:pt>
    <dgm:pt modelId="{C9E05240-8765-44E0-8657-901C832698FD}" type="parTrans" cxnId="{A75A36FC-16EA-42B6-B181-0814FC7931DD}">
      <dgm:prSet/>
      <dgm:spPr/>
      <dgm:t>
        <a:bodyPr/>
        <a:lstStyle/>
        <a:p>
          <a:endParaRPr lang="en-US"/>
        </a:p>
      </dgm:t>
    </dgm:pt>
    <dgm:pt modelId="{963F249D-0F09-46D5-9BF9-6FD73A5386AD}" type="sibTrans" cxnId="{A75A36FC-16EA-42B6-B181-0814FC7931DD}">
      <dgm:prSet/>
      <dgm:spPr/>
      <dgm:t>
        <a:bodyPr/>
        <a:lstStyle/>
        <a:p>
          <a:endParaRPr lang="en-US"/>
        </a:p>
      </dgm:t>
    </dgm:pt>
    <dgm:pt modelId="{C2032B5E-A326-43A6-AE72-47A039C74996}">
      <dgm:prSet/>
      <dgm:spPr/>
      <dgm:t>
        <a:bodyPr/>
        <a:lstStyle/>
        <a:p>
          <a:r>
            <a:rPr lang="en-US"/>
            <a:t>transform</a:t>
          </a:r>
          <a:r>
            <a:rPr lang="ro-RO"/>
            <a:t>ă</a:t>
          </a:r>
          <a:r>
            <a:rPr lang="en-US"/>
            <a:t> glucidele </a:t>
          </a:r>
          <a:r>
            <a:rPr lang="ro-RO"/>
            <a:t>î</a:t>
          </a:r>
          <a:r>
            <a:rPr lang="en-US"/>
            <a:t>n lipide de la nivelul ficatului </a:t>
          </a:r>
          <a:r>
            <a:rPr lang="ro-RO"/>
            <a:t>ş</a:t>
          </a:r>
          <a:r>
            <a:rPr lang="en-US"/>
            <a:t>i </a:t>
          </a:r>
          <a:r>
            <a:rPr lang="ro-RO"/>
            <a:t>ţ</a:t>
          </a:r>
          <a:r>
            <a:rPr lang="en-US"/>
            <a:t>esutului adipos</a:t>
          </a:r>
        </a:p>
      </dgm:t>
    </dgm:pt>
    <dgm:pt modelId="{F121FB61-B6D6-4E33-90D6-9F7F6E709605}" type="parTrans" cxnId="{9EFD2655-6028-44F6-A583-F218415DC13A}">
      <dgm:prSet/>
      <dgm:spPr/>
      <dgm:t>
        <a:bodyPr/>
        <a:lstStyle/>
        <a:p>
          <a:endParaRPr lang="en-US"/>
        </a:p>
      </dgm:t>
    </dgm:pt>
    <dgm:pt modelId="{6AFBD1BD-9106-4131-9DD3-C2B97F974CC6}" type="sibTrans" cxnId="{9EFD2655-6028-44F6-A583-F218415DC13A}">
      <dgm:prSet/>
      <dgm:spPr/>
      <dgm:t>
        <a:bodyPr/>
        <a:lstStyle/>
        <a:p>
          <a:endParaRPr lang="en-US"/>
        </a:p>
      </dgm:t>
    </dgm:pt>
    <dgm:pt modelId="{38C9CDF6-8805-4156-8DB2-D5B017898109}">
      <dgm:prSet/>
      <dgm:spPr/>
      <dgm:t>
        <a:bodyPr/>
        <a:lstStyle/>
        <a:p>
          <a:r>
            <a:rPr lang="en-US" b="1"/>
            <a:t>Metabolismul proteic </a:t>
          </a:r>
          <a:endParaRPr lang="en-US"/>
        </a:p>
      </dgm:t>
    </dgm:pt>
    <dgm:pt modelId="{995E80E6-29C4-4FB4-A7EB-AEF1E56BB485}" type="parTrans" cxnId="{CB79905B-C2CD-4B25-B099-6F88657CAFC0}">
      <dgm:prSet/>
      <dgm:spPr/>
      <dgm:t>
        <a:bodyPr/>
        <a:lstStyle/>
        <a:p>
          <a:endParaRPr lang="en-US"/>
        </a:p>
      </dgm:t>
    </dgm:pt>
    <dgm:pt modelId="{880803A9-D0C7-4DE8-88E9-AD9631BABD36}" type="sibTrans" cxnId="{CB79905B-C2CD-4B25-B099-6F88657CAFC0}">
      <dgm:prSet/>
      <dgm:spPr/>
      <dgm:t>
        <a:bodyPr/>
        <a:lstStyle/>
        <a:p>
          <a:endParaRPr lang="en-US"/>
        </a:p>
      </dgm:t>
    </dgm:pt>
    <dgm:pt modelId="{90FC5715-5383-46AA-A812-7693FF8EF058}">
      <dgm:prSet/>
      <dgm:spPr/>
      <dgm:t>
        <a:bodyPr/>
        <a:lstStyle/>
        <a:p>
          <a:r>
            <a:rPr lang="en-US"/>
            <a:t>stimuleaz</a:t>
          </a:r>
          <a:r>
            <a:rPr lang="ro-RO"/>
            <a:t>ă</a:t>
          </a:r>
          <a:r>
            <a:rPr lang="en-US"/>
            <a:t> sinteza proteinelor</a:t>
          </a:r>
        </a:p>
      </dgm:t>
    </dgm:pt>
    <dgm:pt modelId="{911BF7D1-8B0E-43CD-8FDA-3DF2DFA1B300}" type="parTrans" cxnId="{A3F87142-66AC-4EF0-B021-157517CA9C0F}">
      <dgm:prSet/>
      <dgm:spPr/>
      <dgm:t>
        <a:bodyPr/>
        <a:lstStyle/>
        <a:p>
          <a:endParaRPr lang="en-US"/>
        </a:p>
      </dgm:t>
    </dgm:pt>
    <dgm:pt modelId="{D478C3B0-4773-4F65-BA90-4E10DAA744E6}" type="sibTrans" cxnId="{A3F87142-66AC-4EF0-B021-157517CA9C0F}">
      <dgm:prSet/>
      <dgm:spPr/>
      <dgm:t>
        <a:bodyPr/>
        <a:lstStyle/>
        <a:p>
          <a:endParaRPr lang="en-US"/>
        </a:p>
      </dgm:t>
    </dgm:pt>
    <dgm:pt modelId="{D94FEF0A-8051-49CE-B5A9-62DD3BAF280C}" type="pres">
      <dgm:prSet presAssocID="{B3E5E753-E782-4BE3-9101-AEE101C5FC88}" presName="linear" presStyleCnt="0">
        <dgm:presLayoutVars>
          <dgm:dir/>
          <dgm:animLvl val="lvl"/>
          <dgm:resizeHandles val="exact"/>
        </dgm:presLayoutVars>
      </dgm:prSet>
      <dgm:spPr/>
    </dgm:pt>
    <dgm:pt modelId="{9866965D-CC36-450C-BBCA-B242ACF9C5A7}" type="pres">
      <dgm:prSet presAssocID="{C0148152-727A-4071-AD9D-2A9A83114372}" presName="parentLin" presStyleCnt="0"/>
      <dgm:spPr/>
    </dgm:pt>
    <dgm:pt modelId="{9CFF41B0-AD20-4381-9D9A-55605089425E}" type="pres">
      <dgm:prSet presAssocID="{C0148152-727A-4071-AD9D-2A9A83114372}" presName="parentLeftMargin" presStyleLbl="node1" presStyleIdx="0" presStyleCnt="4"/>
      <dgm:spPr/>
    </dgm:pt>
    <dgm:pt modelId="{847C4419-9336-4539-81BF-D10B5046DC53}" type="pres">
      <dgm:prSet presAssocID="{C0148152-727A-4071-AD9D-2A9A83114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045BE8-C277-483C-9C9A-0E046E14C272}" type="pres">
      <dgm:prSet presAssocID="{C0148152-727A-4071-AD9D-2A9A83114372}" presName="negativeSpace" presStyleCnt="0"/>
      <dgm:spPr/>
    </dgm:pt>
    <dgm:pt modelId="{E51C82AF-B414-4C1F-AA04-0AA360E9D8B0}" type="pres">
      <dgm:prSet presAssocID="{C0148152-727A-4071-AD9D-2A9A83114372}" presName="childText" presStyleLbl="conFgAcc1" presStyleIdx="0" presStyleCnt="4">
        <dgm:presLayoutVars>
          <dgm:bulletEnabled val="1"/>
        </dgm:presLayoutVars>
      </dgm:prSet>
      <dgm:spPr/>
    </dgm:pt>
    <dgm:pt modelId="{71B1504C-72B7-4F48-AD7D-7FE146BDC66A}" type="pres">
      <dgm:prSet presAssocID="{0C3F471F-1229-4C62-A695-8F8E45E7551D}" presName="spaceBetweenRectangles" presStyleCnt="0"/>
      <dgm:spPr/>
    </dgm:pt>
    <dgm:pt modelId="{260A4B3D-067C-4853-998A-EA8E7C2774BF}" type="pres">
      <dgm:prSet presAssocID="{7CA13EB8-7177-4BDD-9522-1FD5B4CE2C61}" presName="parentLin" presStyleCnt="0"/>
      <dgm:spPr/>
    </dgm:pt>
    <dgm:pt modelId="{075BCC81-F41F-4EEF-A965-72F64FB2B7BF}" type="pres">
      <dgm:prSet presAssocID="{7CA13EB8-7177-4BDD-9522-1FD5B4CE2C61}" presName="parentLeftMargin" presStyleLbl="node1" presStyleIdx="0" presStyleCnt="4"/>
      <dgm:spPr/>
    </dgm:pt>
    <dgm:pt modelId="{81A8E6AF-F2E7-41B5-92EE-0CD4CA16A7C9}" type="pres">
      <dgm:prSet presAssocID="{7CA13EB8-7177-4BDD-9522-1FD5B4CE2C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A12FE0-E123-47AB-A847-F1C7C69AF9BF}" type="pres">
      <dgm:prSet presAssocID="{7CA13EB8-7177-4BDD-9522-1FD5B4CE2C61}" presName="negativeSpace" presStyleCnt="0"/>
      <dgm:spPr/>
    </dgm:pt>
    <dgm:pt modelId="{7EB1A14A-2E14-4D0E-B052-D33A08B6EE65}" type="pres">
      <dgm:prSet presAssocID="{7CA13EB8-7177-4BDD-9522-1FD5B4CE2C61}" presName="childText" presStyleLbl="conFgAcc1" presStyleIdx="1" presStyleCnt="4">
        <dgm:presLayoutVars>
          <dgm:bulletEnabled val="1"/>
        </dgm:presLayoutVars>
      </dgm:prSet>
      <dgm:spPr/>
    </dgm:pt>
    <dgm:pt modelId="{B67EAAEA-B654-4768-A696-C9B06657D82B}" type="pres">
      <dgm:prSet presAssocID="{4D690574-0C39-4FF5-968E-C6ABE29A12E1}" presName="spaceBetweenRectangles" presStyleCnt="0"/>
      <dgm:spPr/>
    </dgm:pt>
    <dgm:pt modelId="{C8E6F671-8AA7-46F2-A160-491CED6E5C0B}" type="pres">
      <dgm:prSet presAssocID="{0FCE2BCC-316A-43DC-A953-2BA0537AF186}" presName="parentLin" presStyleCnt="0"/>
      <dgm:spPr/>
    </dgm:pt>
    <dgm:pt modelId="{47FA38AC-D7B0-46F1-B92E-ED90CE7B694C}" type="pres">
      <dgm:prSet presAssocID="{0FCE2BCC-316A-43DC-A953-2BA0537AF186}" presName="parentLeftMargin" presStyleLbl="node1" presStyleIdx="1" presStyleCnt="4"/>
      <dgm:spPr/>
    </dgm:pt>
    <dgm:pt modelId="{54A74646-707F-4E42-91A8-EB276E4E3C16}" type="pres">
      <dgm:prSet presAssocID="{0FCE2BCC-316A-43DC-A953-2BA0537AF1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C85880-295F-4A38-A9B5-52967F9B66B3}" type="pres">
      <dgm:prSet presAssocID="{0FCE2BCC-316A-43DC-A953-2BA0537AF186}" presName="negativeSpace" presStyleCnt="0"/>
      <dgm:spPr/>
    </dgm:pt>
    <dgm:pt modelId="{40593354-7C74-4A57-887A-AE39BE38A01E}" type="pres">
      <dgm:prSet presAssocID="{0FCE2BCC-316A-43DC-A953-2BA0537AF186}" presName="childText" presStyleLbl="conFgAcc1" presStyleIdx="2" presStyleCnt="4">
        <dgm:presLayoutVars>
          <dgm:bulletEnabled val="1"/>
        </dgm:presLayoutVars>
      </dgm:prSet>
      <dgm:spPr/>
    </dgm:pt>
    <dgm:pt modelId="{F65D440B-9A45-484B-A635-E9BA919153ED}" type="pres">
      <dgm:prSet presAssocID="{963F249D-0F09-46D5-9BF9-6FD73A5386AD}" presName="spaceBetweenRectangles" presStyleCnt="0"/>
      <dgm:spPr/>
    </dgm:pt>
    <dgm:pt modelId="{FF569B60-CD14-4884-973B-B51D05912E83}" type="pres">
      <dgm:prSet presAssocID="{38C9CDF6-8805-4156-8DB2-D5B017898109}" presName="parentLin" presStyleCnt="0"/>
      <dgm:spPr/>
    </dgm:pt>
    <dgm:pt modelId="{295196C2-6F83-4C86-8595-059B6C952ABF}" type="pres">
      <dgm:prSet presAssocID="{38C9CDF6-8805-4156-8DB2-D5B017898109}" presName="parentLeftMargin" presStyleLbl="node1" presStyleIdx="2" presStyleCnt="4"/>
      <dgm:spPr/>
    </dgm:pt>
    <dgm:pt modelId="{DBAE9D8D-B113-466F-8732-CB697730A478}" type="pres">
      <dgm:prSet presAssocID="{38C9CDF6-8805-4156-8DB2-D5B017898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1D8AECA-17C8-48D7-8F61-3924E5925BED}" type="pres">
      <dgm:prSet presAssocID="{38C9CDF6-8805-4156-8DB2-D5B017898109}" presName="negativeSpace" presStyleCnt="0"/>
      <dgm:spPr/>
    </dgm:pt>
    <dgm:pt modelId="{E9FE6199-130D-49A4-BC21-E77F660810B4}" type="pres">
      <dgm:prSet presAssocID="{38C9CDF6-8805-4156-8DB2-D5B017898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328801-D09A-469E-9A21-A22D792F13A1}" type="presOf" srcId="{C0148152-727A-4071-AD9D-2A9A83114372}" destId="{9CFF41B0-AD20-4381-9D9A-55605089425E}" srcOrd="0" destOrd="0" presId="urn:microsoft.com/office/officeart/2005/8/layout/list1"/>
    <dgm:cxn modelId="{5435D31D-C0B1-4A10-88E9-75E4C2032045}" srcId="{B3E5E753-E782-4BE3-9101-AEE101C5FC88}" destId="{7CA13EB8-7177-4BDD-9522-1FD5B4CE2C61}" srcOrd="1" destOrd="0" parTransId="{45255913-831A-41AF-A63D-2DFF7D9FC7EA}" sibTransId="{4D690574-0C39-4FF5-968E-C6ABE29A12E1}"/>
    <dgm:cxn modelId="{4353DD20-5A6E-48DD-883D-0E93B7B4E4B1}" type="presOf" srcId="{C2032B5E-A326-43A6-AE72-47A039C74996}" destId="{40593354-7C74-4A57-887A-AE39BE38A01E}" srcOrd="0" destOrd="0" presId="urn:microsoft.com/office/officeart/2005/8/layout/list1"/>
    <dgm:cxn modelId="{32264921-56DF-4322-B166-D2DCC6032222}" type="presOf" srcId="{B3E5E753-E782-4BE3-9101-AEE101C5FC88}" destId="{D94FEF0A-8051-49CE-B5A9-62DD3BAF280C}" srcOrd="0" destOrd="0" presId="urn:microsoft.com/office/officeart/2005/8/layout/list1"/>
    <dgm:cxn modelId="{28EAF239-1BB7-4822-ADD2-A6C7FA7AB8CD}" type="presOf" srcId="{8AA973F2-2F55-467E-AD65-7AF290D91E1B}" destId="{7EB1A14A-2E14-4D0E-B052-D33A08B6EE65}" srcOrd="0" destOrd="1" presId="urn:microsoft.com/office/officeart/2005/8/layout/list1"/>
    <dgm:cxn modelId="{CB79905B-C2CD-4B25-B099-6F88657CAFC0}" srcId="{B3E5E753-E782-4BE3-9101-AEE101C5FC88}" destId="{38C9CDF6-8805-4156-8DB2-D5B017898109}" srcOrd="3" destOrd="0" parTransId="{995E80E6-29C4-4FB4-A7EB-AEF1E56BB485}" sibTransId="{880803A9-D0C7-4DE8-88E9-AD9631BABD36}"/>
    <dgm:cxn modelId="{A3F87142-66AC-4EF0-B021-157517CA9C0F}" srcId="{38C9CDF6-8805-4156-8DB2-D5B017898109}" destId="{90FC5715-5383-46AA-A812-7693FF8EF058}" srcOrd="0" destOrd="0" parTransId="{911BF7D1-8B0E-43CD-8FDA-3DF2DFA1B300}" sibTransId="{D478C3B0-4773-4F65-BA90-4E10DAA744E6}"/>
    <dgm:cxn modelId="{1619504D-8649-4212-91C6-0F7EC6643AD4}" type="presOf" srcId="{7CA13EB8-7177-4BDD-9522-1FD5B4CE2C61}" destId="{81A8E6AF-F2E7-41B5-92EE-0CD4CA16A7C9}" srcOrd="1" destOrd="0" presId="urn:microsoft.com/office/officeart/2005/8/layout/list1"/>
    <dgm:cxn modelId="{9EFD2655-6028-44F6-A583-F218415DC13A}" srcId="{0FCE2BCC-316A-43DC-A953-2BA0537AF186}" destId="{C2032B5E-A326-43A6-AE72-47A039C74996}" srcOrd="0" destOrd="0" parTransId="{F121FB61-B6D6-4E33-90D6-9F7F6E709605}" sibTransId="{6AFBD1BD-9106-4131-9DD3-C2B97F974CC6}"/>
    <dgm:cxn modelId="{862E7C58-FBB3-44C2-98A0-F89790578262}" type="presOf" srcId="{0A530ACA-F26A-40B0-9764-DE87FBDC852E}" destId="{7EB1A14A-2E14-4D0E-B052-D33A08B6EE65}" srcOrd="0" destOrd="0" presId="urn:microsoft.com/office/officeart/2005/8/layout/list1"/>
    <dgm:cxn modelId="{9BCD875A-F1DE-406D-8651-CFD1C22D010C}" type="presOf" srcId="{C0148152-727A-4071-AD9D-2A9A83114372}" destId="{847C4419-9336-4539-81BF-D10B5046DC53}" srcOrd="1" destOrd="0" presId="urn:microsoft.com/office/officeart/2005/8/layout/list1"/>
    <dgm:cxn modelId="{12A7B582-5361-4107-A9BC-D08EB35CB0A9}" type="presOf" srcId="{0FCE2BCC-316A-43DC-A953-2BA0537AF186}" destId="{54A74646-707F-4E42-91A8-EB276E4E3C16}" srcOrd="1" destOrd="0" presId="urn:microsoft.com/office/officeart/2005/8/layout/list1"/>
    <dgm:cxn modelId="{60630C8F-24B0-4F87-AA06-28213084DE3F}" srcId="{7CA13EB8-7177-4BDD-9522-1FD5B4CE2C61}" destId="{0A530ACA-F26A-40B0-9764-DE87FBDC852E}" srcOrd="0" destOrd="0" parTransId="{6A32B363-E7AE-41BF-BEE9-71868F554557}" sibTransId="{35C28442-B203-4675-9BCF-AD0F346FB1E8}"/>
    <dgm:cxn modelId="{2FAFAE93-9E9F-4295-8851-67C5B98F9D73}" type="presOf" srcId="{38C9CDF6-8805-4156-8DB2-D5B017898109}" destId="{DBAE9D8D-B113-466F-8732-CB697730A478}" srcOrd="1" destOrd="0" presId="urn:microsoft.com/office/officeart/2005/8/layout/list1"/>
    <dgm:cxn modelId="{65A173A2-5267-4727-8F7C-32815EFCF368}" type="presOf" srcId="{7CA13EB8-7177-4BDD-9522-1FD5B4CE2C61}" destId="{075BCC81-F41F-4EEF-A965-72F64FB2B7BF}" srcOrd="0" destOrd="0" presId="urn:microsoft.com/office/officeart/2005/8/layout/list1"/>
    <dgm:cxn modelId="{D38C41AB-80BE-4A20-8C6A-1E9178184670}" type="presOf" srcId="{90FC5715-5383-46AA-A812-7693FF8EF058}" destId="{E9FE6199-130D-49A4-BC21-E77F660810B4}" srcOrd="0" destOrd="0" presId="urn:microsoft.com/office/officeart/2005/8/layout/list1"/>
    <dgm:cxn modelId="{F43E8CB3-7656-467F-B2D1-28D20B33F064}" type="presOf" srcId="{38C9CDF6-8805-4156-8DB2-D5B017898109}" destId="{295196C2-6F83-4C86-8595-059B6C952ABF}" srcOrd="0" destOrd="0" presId="urn:microsoft.com/office/officeart/2005/8/layout/list1"/>
    <dgm:cxn modelId="{78726DC2-2C6A-4193-824A-9FA28FD5343B}" srcId="{7CA13EB8-7177-4BDD-9522-1FD5B4CE2C61}" destId="{8AA973F2-2F55-467E-AD65-7AF290D91E1B}" srcOrd="1" destOrd="0" parTransId="{F3EDB220-0480-4EF0-BD17-84EFBC72C792}" sibTransId="{1C5A879F-CFFD-4291-A290-D1C8CF28039A}"/>
    <dgm:cxn modelId="{14823CCE-C232-40AB-AFDA-03BCAA83ECB5}" srcId="{B3E5E753-E782-4BE3-9101-AEE101C5FC88}" destId="{C0148152-727A-4071-AD9D-2A9A83114372}" srcOrd="0" destOrd="0" parTransId="{19754774-62D9-4039-B544-0CC8020C7D3A}" sibTransId="{0C3F471F-1229-4C62-A695-8F8E45E7551D}"/>
    <dgm:cxn modelId="{95655DD7-C8B6-44B9-BFB0-D3AF522779EE}" type="presOf" srcId="{0FCE2BCC-316A-43DC-A953-2BA0537AF186}" destId="{47FA38AC-D7B0-46F1-B92E-ED90CE7B694C}" srcOrd="0" destOrd="0" presId="urn:microsoft.com/office/officeart/2005/8/layout/list1"/>
    <dgm:cxn modelId="{A75A36FC-16EA-42B6-B181-0814FC7931DD}" srcId="{B3E5E753-E782-4BE3-9101-AEE101C5FC88}" destId="{0FCE2BCC-316A-43DC-A953-2BA0537AF186}" srcOrd="2" destOrd="0" parTransId="{C9E05240-8765-44E0-8657-901C832698FD}" sibTransId="{963F249D-0F09-46D5-9BF9-6FD73A5386AD}"/>
    <dgm:cxn modelId="{417A545F-3165-4A4C-B3FC-1C33E9EA8035}" type="presParOf" srcId="{D94FEF0A-8051-49CE-B5A9-62DD3BAF280C}" destId="{9866965D-CC36-450C-BBCA-B242ACF9C5A7}" srcOrd="0" destOrd="0" presId="urn:microsoft.com/office/officeart/2005/8/layout/list1"/>
    <dgm:cxn modelId="{549A1A73-7537-4497-AA9A-B1B1B422BDA7}" type="presParOf" srcId="{9866965D-CC36-450C-BBCA-B242ACF9C5A7}" destId="{9CFF41B0-AD20-4381-9D9A-55605089425E}" srcOrd="0" destOrd="0" presId="urn:microsoft.com/office/officeart/2005/8/layout/list1"/>
    <dgm:cxn modelId="{2924F57D-7951-4579-B262-79C51B5DFB6A}" type="presParOf" srcId="{9866965D-CC36-450C-BBCA-B242ACF9C5A7}" destId="{847C4419-9336-4539-81BF-D10B5046DC53}" srcOrd="1" destOrd="0" presId="urn:microsoft.com/office/officeart/2005/8/layout/list1"/>
    <dgm:cxn modelId="{0A278E7D-9827-4BFA-810C-6E542811006E}" type="presParOf" srcId="{D94FEF0A-8051-49CE-B5A9-62DD3BAF280C}" destId="{6E045BE8-C277-483C-9C9A-0E046E14C272}" srcOrd="1" destOrd="0" presId="urn:microsoft.com/office/officeart/2005/8/layout/list1"/>
    <dgm:cxn modelId="{B12BE882-1E0E-4CD9-A4D9-E2D415348E29}" type="presParOf" srcId="{D94FEF0A-8051-49CE-B5A9-62DD3BAF280C}" destId="{E51C82AF-B414-4C1F-AA04-0AA360E9D8B0}" srcOrd="2" destOrd="0" presId="urn:microsoft.com/office/officeart/2005/8/layout/list1"/>
    <dgm:cxn modelId="{A47A71D7-CA92-4ACD-A297-09919AA7972A}" type="presParOf" srcId="{D94FEF0A-8051-49CE-B5A9-62DD3BAF280C}" destId="{71B1504C-72B7-4F48-AD7D-7FE146BDC66A}" srcOrd="3" destOrd="0" presId="urn:microsoft.com/office/officeart/2005/8/layout/list1"/>
    <dgm:cxn modelId="{684C9A0D-9CBA-4972-B034-2F05B308D769}" type="presParOf" srcId="{D94FEF0A-8051-49CE-B5A9-62DD3BAF280C}" destId="{260A4B3D-067C-4853-998A-EA8E7C2774BF}" srcOrd="4" destOrd="0" presId="urn:microsoft.com/office/officeart/2005/8/layout/list1"/>
    <dgm:cxn modelId="{08C03CE3-ECB6-4FE6-B3E9-798750DE2E0E}" type="presParOf" srcId="{260A4B3D-067C-4853-998A-EA8E7C2774BF}" destId="{075BCC81-F41F-4EEF-A965-72F64FB2B7BF}" srcOrd="0" destOrd="0" presId="urn:microsoft.com/office/officeart/2005/8/layout/list1"/>
    <dgm:cxn modelId="{FE4DEE03-671B-47B4-A524-381E6AC9F733}" type="presParOf" srcId="{260A4B3D-067C-4853-998A-EA8E7C2774BF}" destId="{81A8E6AF-F2E7-41B5-92EE-0CD4CA16A7C9}" srcOrd="1" destOrd="0" presId="urn:microsoft.com/office/officeart/2005/8/layout/list1"/>
    <dgm:cxn modelId="{00FA4EEB-6EA1-409D-B4EA-A72D6787FC00}" type="presParOf" srcId="{D94FEF0A-8051-49CE-B5A9-62DD3BAF280C}" destId="{DFA12FE0-E123-47AB-A847-F1C7C69AF9BF}" srcOrd="5" destOrd="0" presId="urn:microsoft.com/office/officeart/2005/8/layout/list1"/>
    <dgm:cxn modelId="{37064ACD-6704-4128-A252-FB28D6CEFF41}" type="presParOf" srcId="{D94FEF0A-8051-49CE-B5A9-62DD3BAF280C}" destId="{7EB1A14A-2E14-4D0E-B052-D33A08B6EE65}" srcOrd="6" destOrd="0" presId="urn:microsoft.com/office/officeart/2005/8/layout/list1"/>
    <dgm:cxn modelId="{973ADF23-27DE-4A84-BD71-AA39E3A19DEB}" type="presParOf" srcId="{D94FEF0A-8051-49CE-B5A9-62DD3BAF280C}" destId="{B67EAAEA-B654-4768-A696-C9B06657D82B}" srcOrd="7" destOrd="0" presId="urn:microsoft.com/office/officeart/2005/8/layout/list1"/>
    <dgm:cxn modelId="{1F62EECC-6480-4230-B7CD-8A6817819BD9}" type="presParOf" srcId="{D94FEF0A-8051-49CE-B5A9-62DD3BAF280C}" destId="{C8E6F671-8AA7-46F2-A160-491CED6E5C0B}" srcOrd="8" destOrd="0" presId="urn:microsoft.com/office/officeart/2005/8/layout/list1"/>
    <dgm:cxn modelId="{F8CD2C95-1A38-4E38-9B0D-51160E614BCF}" type="presParOf" srcId="{C8E6F671-8AA7-46F2-A160-491CED6E5C0B}" destId="{47FA38AC-D7B0-46F1-B92E-ED90CE7B694C}" srcOrd="0" destOrd="0" presId="urn:microsoft.com/office/officeart/2005/8/layout/list1"/>
    <dgm:cxn modelId="{F3C6304F-EB21-4BCD-BEF7-7872B0997924}" type="presParOf" srcId="{C8E6F671-8AA7-46F2-A160-491CED6E5C0B}" destId="{54A74646-707F-4E42-91A8-EB276E4E3C16}" srcOrd="1" destOrd="0" presId="urn:microsoft.com/office/officeart/2005/8/layout/list1"/>
    <dgm:cxn modelId="{F6575F2B-F832-4CC0-A358-4AA7507B690A}" type="presParOf" srcId="{D94FEF0A-8051-49CE-B5A9-62DD3BAF280C}" destId="{85C85880-295F-4A38-A9B5-52967F9B66B3}" srcOrd="9" destOrd="0" presId="urn:microsoft.com/office/officeart/2005/8/layout/list1"/>
    <dgm:cxn modelId="{4E04A57C-7195-44FD-AE0A-4EDF0FDD6FA2}" type="presParOf" srcId="{D94FEF0A-8051-49CE-B5A9-62DD3BAF280C}" destId="{40593354-7C74-4A57-887A-AE39BE38A01E}" srcOrd="10" destOrd="0" presId="urn:microsoft.com/office/officeart/2005/8/layout/list1"/>
    <dgm:cxn modelId="{4A4FAD7C-9933-4C12-A8C6-0044F4EAF17D}" type="presParOf" srcId="{D94FEF0A-8051-49CE-B5A9-62DD3BAF280C}" destId="{F65D440B-9A45-484B-A635-E9BA919153ED}" srcOrd="11" destOrd="0" presId="urn:microsoft.com/office/officeart/2005/8/layout/list1"/>
    <dgm:cxn modelId="{E57DCF5B-792A-4EEB-B0C8-47AE67371A7D}" type="presParOf" srcId="{D94FEF0A-8051-49CE-B5A9-62DD3BAF280C}" destId="{FF569B60-CD14-4884-973B-B51D05912E83}" srcOrd="12" destOrd="0" presId="urn:microsoft.com/office/officeart/2005/8/layout/list1"/>
    <dgm:cxn modelId="{D7BF6004-F103-4CB2-A1F0-C46C6D515034}" type="presParOf" srcId="{FF569B60-CD14-4884-973B-B51D05912E83}" destId="{295196C2-6F83-4C86-8595-059B6C952ABF}" srcOrd="0" destOrd="0" presId="urn:microsoft.com/office/officeart/2005/8/layout/list1"/>
    <dgm:cxn modelId="{40087192-6648-420F-A96C-0801D60B8E70}" type="presParOf" srcId="{FF569B60-CD14-4884-973B-B51D05912E83}" destId="{DBAE9D8D-B113-466F-8732-CB697730A478}" srcOrd="1" destOrd="0" presId="urn:microsoft.com/office/officeart/2005/8/layout/list1"/>
    <dgm:cxn modelId="{C0604B94-49B2-481A-9931-18E9B7AE0745}" type="presParOf" srcId="{D94FEF0A-8051-49CE-B5A9-62DD3BAF280C}" destId="{41D8AECA-17C8-48D7-8F61-3924E5925BED}" srcOrd="13" destOrd="0" presId="urn:microsoft.com/office/officeart/2005/8/layout/list1"/>
    <dgm:cxn modelId="{18BC9B4E-AB55-4F74-AFD8-81E9DD70F6A8}" type="presParOf" srcId="{D94FEF0A-8051-49CE-B5A9-62DD3BAF280C}" destId="{E9FE6199-130D-49A4-BC21-E77F660810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03420-150B-4043-BA87-0E9EF358BB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967C01-2519-4D72-99EB-5A17B1633E2E}">
      <dgm:prSet/>
      <dgm:spPr/>
      <dgm:t>
        <a:bodyPr/>
        <a:lstStyle/>
        <a:p>
          <a:r>
            <a:rPr lang="en-US"/>
            <a:t>stimuleaz</a:t>
          </a:r>
          <a:r>
            <a:rPr lang="ro-RO"/>
            <a:t>ă</a:t>
          </a:r>
          <a:r>
            <a:rPr lang="en-US"/>
            <a:t> sinteza glucozei din aminoacizi</a:t>
          </a:r>
        </a:p>
      </dgm:t>
    </dgm:pt>
    <dgm:pt modelId="{87B109A8-E4CB-4C7C-9E77-7BCB503E2EB7}" type="parTrans" cxnId="{7A079B1B-CA37-4DA0-92B1-D18F11D19DF0}">
      <dgm:prSet/>
      <dgm:spPr/>
      <dgm:t>
        <a:bodyPr/>
        <a:lstStyle/>
        <a:p>
          <a:endParaRPr lang="en-US"/>
        </a:p>
      </dgm:t>
    </dgm:pt>
    <dgm:pt modelId="{F139F042-DFB7-4F51-99BA-45E2EC6B20B1}" type="sibTrans" cxnId="{7A079B1B-CA37-4DA0-92B1-D18F11D19DF0}">
      <dgm:prSet/>
      <dgm:spPr/>
      <dgm:t>
        <a:bodyPr/>
        <a:lstStyle/>
        <a:p>
          <a:endParaRPr lang="en-US"/>
        </a:p>
      </dgm:t>
    </dgm:pt>
    <dgm:pt modelId="{DBFC26B0-A2EC-42B3-91F3-04E66D3CFB7E}">
      <dgm:prSet/>
      <dgm:spPr/>
      <dgm:t>
        <a:bodyPr/>
        <a:lstStyle/>
        <a:p>
          <a:r>
            <a:rPr lang="en-US"/>
            <a:t>stimuleaz</a:t>
          </a:r>
          <a:r>
            <a:rPr lang="ro-RO"/>
            <a:t>ă</a:t>
          </a:r>
          <a:r>
            <a:rPr lang="en-US"/>
            <a:t> descompunerea depozitelor de gr</a:t>
          </a:r>
          <a:r>
            <a:rPr lang="ro-RO"/>
            <a:t>ă</a:t>
          </a:r>
          <a:r>
            <a:rPr lang="en-US"/>
            <a:t>sime</a:t>
          </a:r>
        </a:p>
      </dgm:t>
    </dgm:pt>
    <dgm:pt modelId="{F45BAC4C-769D-49C4-B2C6-D0735CB2CEA2}" type="parTrans" cxnId="{25E1B4A2-AEA5-4D5D-A6E0-44A249EA026E}">
      <dgm:prSet/>
      <dgm:spPr/>
      <dgm:t>
        <a:bodyPr/>
        <a:lstStyle/>
        <a:p>
          <a:endParaRPr lang="en-US"/>
        </a:p>
      </dgm:t>
    </dgm:pt>
    <dgm:pt modelId="{20E143B6-7753-4589-BAA8-F0362E0F74D8}" type="sibTrans" cxnId="{25E1B4A2-AEA5-4D5D-A6E0-44A249EA026E}">
      <dgm:prSet/>
      <dgm:spPr/>
      <dgm:t>
        <a:bodyPr/>
        <a:lstStyle/>
        <a:p>
          <a:endParaRPr lang="en-US"/>
        </a:p>
      </dgm:t>
    </dgm:pt>
    <dgm:pt modelId="{2BF15AD7-07EE-44EC-83EF-30EF46333164}">
      <dgm:prSet/>
      <dgm:spPr/>
      <dgm:t>
        <a:bodyPr/>
        <a:lstStyle/>
        <a:p>
          <a:r>
            <a:rPr lang="en-US"/>
            <a:t>determin</a:t>
          </a:r>
          <a:r>
            <a:rPr lang="ro-RO"/>
            <a:t>ă</a:t>
          </a:r>
          <a:r>
            <a:rPr lang="en-US"/>
            <a:t> hiperglicemie prin desfacerea glicogenului </a:t>
          </a:r>
          <a:r>
            <a:rPr lang="ro-RO"/>
            <a:t>î</a:t>
          </a:r>
          <a:r>
            <a:rPr lang="en-US"/>
            <a:t>n glucoz</a:t>
          </a:r>
          <a:r>
            <a:rPr lang="ro-RO"/>
            <a:t>ă</a:t>
          </a:r>
          <a:endParaRPr lang="en-US"/>
        </a:p>
      </dgm:t>
    </dgm:pt>
    <dgm:pt modelId="{E04B2558-AFE2-41D4-870F-3DB43A25273D}" type="parTrans" cxnId="{F4ACADD8-6305-439C-8D6A-A5624A1E8137}">
      <dgm:prSet/>
      <dgm:spPr/>
      <dgm:t>
        <a:bodyPr/>
        <a:lstStyle/>
        <a:p>
          <a:endParaRPr lang="en-US"/>
        </a:p>
      </dgm:t>
    </dgm:pt>
    <dgm:pt modelId="{1E23E3B7-4028-4498-99B6-31006AE3BA15}" type="sibTrans" cxnId="{F4ACADD8-6305-439C-8D6A-A5624A1E8137}">
      <dgm:prSet/>
      <dgm:spPr/>
      <dgm:t>
        <a:bodyPr/>
        <a:lstStyle/>
        <a:p>
          <a:endParaRPr lang="en-US"/>
        </a:p>
      </dgm:t>
    </dgm:pt>
    <dgm:pt modelId="{BBCFDA93-6C32-4DB3-A68E-57C63D536AB6}" type="pres">
      <dgm:prSet presAssocID="{D0703420-150B-4043-BA87-0E9EF358BBBF}" presName="linear" presStyleCnt="0">
        <dgm:presLayoutVars>
          <dgm:animLvl val="lvl"/>
          <dgm:resizeHandles val="exact"/>
        </dgm:presLayoutVars>
      </dgm:prSet>
      <dgm:spPr/>
    </dgm:pt>
    <dgm:pt modelId="{95DB8A6A-9C44-4229-9D51-9F20EA5AE9D5}" type="pres">
      <dgm:prSet presAssocID="{72967C01-2519-4D72-99EB-5A17B1633E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D4B8ED-7E2E-4743-AED6-82D0EDC4DF97}" type="pres">
      <dgm:prSet presAssocID="{F139F042-DFB7-4F51-99BA-45E2EC6B20B1}" presName="spacer" presStyleCnt="0"/>
      <dgm:spPr/>
    </dgm:pt>
    <dgm:pt modelId="{B31D6D39-867C-4383-96BE-3E07B8F165F1}" type="pres">
      <dgm:prSet presAssocID="{DBFC26B0-A2EC-42B3-91F3-04E66D3CFB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0FB3D4-6CE0-4C27-9A90-701AE89378D7}" type="pres">
      <dgm:prSet presAssocID="{20E143B6-7753-4589-BAA8-F0362E0F74D8}" presName="spacer" presStyleCnt="0"/>
      <dgm:spPr/>
    </dgm:pt>
    <dgm:pt modelId="{59B5BE6C-0563-4F16-900B-E88D7631C5FA}" type="pres">
      <dgm:prSet presAssocID="{2BF15AD7-07EE-44EC-83EF-30EF463331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079B1B-CA37-4DA0-92B1-D18F11D19DF0}" srcId="{D0703420-150B-4043-BA87-0E9EF358BBBF}" destId="{72967C01-2519-4D72-99EB-5A17B1633E2E}" srcOrd="0" destOrd="0" parTransId="{87B109A8-E4CB-4C7C-9E77-7BCB503E2EB7}" sibTransId="{F139F042-DFB7-4F51-99BA-45E2EC6B20B1}"/>
    <dgm:cxn modelId="{B452F921-CE1D-4DD8-A34C-649EBBE98035}" type="presOf" srcId="{DBFC26B0-A2EC-42B3-91F3-04E66D3CFB7E}" destId="{B31D6D39-867C-4383-96BE-3E07B8F165F1}" srcOrd="0" destOrd="0" presId="urn:microsoft.com/office/officeart/2005/8/layout/vList2"/>
    <dgm:cxn modelId="{5053972A-4490-4CF8-862E-E25CDD7E7F0D}" type="presOf" srcId="{2BF15AD7-07EE-44EC-83EF-30EF46333164}" destId="{59B5BE6C-0563-4F16-900B-E88D7631C5FA}" srcOrd="0" destOrd="0" presId="urn:microsoft.com/office/officeart/2005/8/layout/vList2"/>
    <dgm:cxn modelId="{751FA57B-8A0D-4699-8D42-CBF1B7BF398B}" type="presOf" srcId="{D0703420-150B-4043-BA87-0E9EF358BBBF}" destId="{BBCFDA93-6C32-4DB3-A68E-57C63D536AB6}" srcOrd="0" destOrd="0" presId="urn:microsoft.com/office/officeart/2005/8/layout/vList2"/>
    <dgm:cxn modelId="{25E1B4A2-AEA5-4D5D-A6E0-44A249EA026E}" srcId="{D0703420-150B-4043-BA87-0E9EF358BBBF}" destId="{DBFC26B0-A2EC-42B3-91F3-04E66D3CFB7E}" srcOrd="1" destOrd="0" parTransId="{F45BAC4C-769D-49C4-B2C6-D0735CB2CEA2}" sibTransId="{20E143B6-7753-4589-BAA8-F0362E0F74D8}"/>
    <dgm:cxn modelId="{B65FCDCB-453B-4798-9545-2531535A3D03}" type="presOf" srcId="{72967C01-2519-4D72-99EB-5A17B1633E2E}" destId="{95DB8A6A-9C44-4229-9D51-9F20EA5AE9D5}" srcOrd="0" destOrd="0" presId="urn:microsoft.com/office/officeart/2005/8/layout/vList2"/>
    <dgm:cxn modelId="{F4ACADD8-6305-439C-8D6A-A5624A1E8137}" srcId="{D0703420-150B-4043-BA87-0E9EF358BBBF}" destId="{2BF15AD7-07EE-44EC-83EF-30EF46333164}" srcOrd="2" destOrd="0" parTransId="{E04B2558-AFE2-41D4-870F-3DB43A25273D}" sibTransId="{1E23E3B7-4028-4498-99B6-31006AE3BA15}"/>
    <dgm:cxn modelId="{91DC9345-AA1B-4562-8CFC-2ED704641231}" type="presParOf" srcId="{BBCFDA93-6C32-4DB3-A68E-57C63D536AB6}" destId="{95DB8A6A-9C44-4229-9D51-9F20EA5AE9D5}" srcOrd="0" destOrd="0" presId="urn:microsoft.com/office/officeart/2005/8/layout/vList2"/>
    <dgm:cxn modelId="{93643B11-C7DB-4B32-A0EC-46E7B2269532}" type="presParOf" srcId="{BBCFDA93-6C32-4DB3-A68E-57C63D536AB6}" destId="{3BD4B8ED-7E2E-4743-AED6-82D0EDC4DF97}" srcOrd="1" destOrd="0" presId="urn:microsoft.com/office/officeart/2005/8/layout/vList2"/>
    <dgm:cxn modelId="{07ECD2F5-2BE8-4766-A5D1-A96D3CA788BD}" type="presParOf" srcId="{BBCFDA93-6C32-4DB3-A68E-57C63D536AB6}" destId="{B31D6D39-867C-4383-96BE-3E07B8F165F1}" srcOrd="2" destOrd="0" presId="urn:microsoft.com/office/officeart/2005/8/layout/vList2"/>
    <dgm:cxn modelId="{5619D828-CD0F-4D79-A75B-55B9F3104869}" type="presParOf" srcId="{BBCFDA93-6C32-4DB3-A68E-57C63D536AB6}" destId="{050FB3D4-6CE0-4C27-9A90-701AE89378D7}" srcOrd="3" destOrd="0" presId="urn:microsoft.com/office/officeart/2005/8/layout/vList2"/>
    <dgm:cxn modelId="{B734F5EF-FF2F-4E57-9D4E-0A3822F5CED9}" type="presParOf" srcId="{BBCFDA93-6C32-4DB3-A68E-57C63D536AB6}" destId="{59B5BE6C-0563-4F16-900B-E88D7631C5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F42EC-7D29-4C6F-8134-16B570A3B42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052ED3-A19D-4B3B-AC9F-B12191AF7057}">
      <dgm:prSet/>
      <dgm:spPr/>
      <dgm:t>
        <a:bodyPr/>
        <a:lstStyle/>
        <a:p>
          <a:r>
            <a:rPr lang="en-US"/>
            <a:t>Diabet de tip I</a:t>
          </a:r>
        </a:p>
      </dgm:t>
    </dgm:pt>
    <dgm:pt modelId="{E3A9018B-52CA-4EC4-9D44-E4C99951FE43}" type="parTrans" cxnId="{9F6972F5-53AF-4292-B28C-2FA7FB7E3EA6}">
      <dgm:prSet/>
      <dgm:spPr/>
      <dgm:t>
        <a:bodyPr/>
        <a:lstStyle/>
        <a:p>
          <a:endParaRPr lang="en-US"/>
        </a:p>
      </dgm:t>
    </dgm:pt>
    <dgm:pt modelId="{1741F675-CDA2-4C58-93FC-CDD3045FA063}" type="sibTrans" cxnId="{9F6972F5-53AF-4292-B28C-2FA7FB7E3EA6}">
      <dgm:prSet/>
      <dgm:spPr/>
      <dgm:t>
        <a:bodyPr/>
        <a:lstStyle/>
        <a:p>
          <a:endParaRPr lang="en-US"/>
        </a:p>
      </dgm:t>
    </dgm:pt>
    <dgm:pt modelId="{D1BF620A-4980-4CAA-96C0-FDCF942B6122}">
      <dgm:prSet/>
      <dgm:spPr/>
      <dgm:t>
        <a:bodyPr/>
        <a:lstStyle/>
        <a:p>
          <a:r>
            <a:rPr lang="en-US"/>
            <a:t>Diabet de tip II</a:t>
          </a:r>
        </a:p>
      </dgm:t>
    </dgm:pt>
    <dgm:pt modelId="{4F9E4D61-042D-4B95-81DB-B758E5CAE739}" type="parTrans" cxnId="{A88A022C-5A8F-475E-BEEC-B415B56B8CDB}">
      <dgm:prSet/>
      <dgm:spPr/>
      <dgm:t>
        <a:bodyPr/>
        <a:lstStyle/>
        <a:p>
          <a:endParaRPr lang="en-US"/>
        </a:p>
      </dgm:t>
    </dgm:pt>
    <dgm:pt modelId="{9A7BCB57-1CBA-42F0-93D8-24DF3D8CDE55}" type="sibTrans" cxnId="{A88A022C-5A8F-475E-BEEC-B415B56B8CDB}">
      <dgm:prSet/>
      <dgm:spPr/>
      <dgm:t>
        <a:bodyPr/>
        <a:lstStyle/>
        <a:p>
          <a:endParaRPr lang="en-US"/>
        </a:p>
      </dgm:t>
    </dgm:pt>
    <dgm:pt modelId="{DCD86C57-E64A-4F80-8DA0-D0EF13DE50B3}" type="pres">
      <dgm:prSet presAssocID="{F3DF42EC-7D29-4C6F-8134-16B570A3B42A}" presName="linear" presStyleCnt="0">
        <dgm:presLayoutVars>
          <dgm:animLvl val="lvl"/>
          <dgm:resizeHandles val="exact"/>
        </dgm:presLayoutVars>
      </dgm:prSet>
      <dgm:spPr/>
    </dgm:pt>
    <dgm:pt modelId="{C5B0381D-57A7-466F-BAC8-0E10A42B1644}" type="pres">
      <dgm:prSet presAssocID="{93052ED3-A19D-4B3B-AC9F-B12191AF70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35B7F6-8E27-4929-9C81-F4171DEA1C50}" type="pres">
      <dgm:prSet presAssocID="{1741F675-CDA2-4C58-93FC-CDD3045FA063}" presName="spacer" presStyleCnt="0"/>
      <dgm:spPr/>
    </dgm:pt>
    <dgm:pt modelId="{C9126C88-14C5-4248-9435-20FE04ED4EA2}" type="pres">
      <dgm:prSet presAssocID="{D1BF620A-4980-4CAA-96C0-FDCF942B612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EE99900-291A-4026-97D1-AB19C763FE23}" type="presOf" srcId="{93052ED3-A19D-4B3B-AC9F-B12191AF7057}" destId="{C5B0381D-57A7-466F-BAC8-0E10A42B1644}" srcOrd="0" destOrd="0" presId="urn:microsoft.com/office/officeart/2005/8/layout/vList2"/>
    <dgm:cxn modelId="{A88A022C-5A8F-475E-BEEC-B415B56B8CDB}" srcId="{F3DF42EC-7D29-4C6F-8134-16B570A3B42A}" destId="{D1BF620A-4980-4CAA-96C0-FDCF942B6122}" srcOrd="1" destOrd="0" parTransId="{4F9E4D61-042D-4B95-81DB-B758E5CAE739}" sibTransId="{9A7BCB57-1CBA-42F0-93D8-24DF3D8CDE55}"/>
    <dgm:cxn modelId="{1FC74CB5-A2AC-4A60-909B-E2570ED04A93}" type="presOf" srcId="{F3DF42EC-7D29-4C6F-8134-16B570A3B42A}" destId="{DCD86C57-E64A-4F80-8DA0-D0EF13DE50B3}" srcOrd="0" destOrd="0" presId="urn:microsoft.com/office/officeart/2005/8/layout/vList2"/>
    <dgm:cxn modelId="{D04A40B9-E1D1-4CDD-AA2D-CF0B6163AD07}" type="presOf" srcId="{D1BF620A-4980-4CAA-96C0-FDCF942B6122}" destId="{C9126C88-14C5-4248-9435-20FE04ED4EA2}" srcOrd="0" destOrd="0" presId="urn:microsoft.com/office/officeart/2005/8/layout/vList2"/>
    <dgm:cxn modelId="{9F6972F5-53AF-4292-B28C-2FA7FB7E3EA6}" srcId="{F3DF42EC-7D29-4C6F-8134-16B570A3B42A}" destId="{93052ED3-A19D-4B3B-AC9F-B12191AF7057}" srcOrd="0" destOrd="0" parTransId="{E3A9018B-52CA-4EC4-9D44-E4C99951FE43}" sibTransId="{1741F675-CDA2-4C58-93FC-CDD3045FA063}"/>
    <dgm:cxn modelId="{371B6BFE-E917-4AEC-9D42-487E7D5EF692}" type="presParOf" srcId="{DCD86C57-E64A-4F80-8DA0-D0EF13DE50B3}" destId="{C5B0381D-57A7-466F-BAC8-0E10A42B1644}" srcOrd="0" destOrd="0" presId="urn:microsoft.com/office/officeart/2005/8/layout/vList2"/>
    <dgm:cxn modelId="{CE2D2BE2-4EEB-49CC-ACE7-8FA289AB26C2}" type="presParOf" srcId="{DCD86C57-E64A-4F80-8DA0-D0EF13DE50B3}" destId="{A535B7F6-8E27-4929-9C81-F4171DEA1C50}" srcOrd="1" destOrd="0" presId="urn:microsoft.com/office/officeart/2005/8/layout/vList2"/>
    <dgm:cxn modelId="{D54E47FC-FF5D-4CF4-A3B0-35980D397F6C}" type="presParOf" srcId="{DCD86C57-E64A-4F80-8DA0-D0EF13DE50B3}" destId="{C9126C88-14C5-4248-9435-20FE04ED4E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E70B7-3546-42EE-8B7A-4628978694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B031C5-7F15-4F8A-A589-B5F5D772BBAE}">
      <dgm:prSet phldrT="[Text]" custT="1"/>
      <dgm:spPr>
        <a:solidFill>
          <a:schemeClr val="tx1">
            <a:lumMod val="95000"/>
            <a:lumOff val="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err="1"/>
            <a:t>poliurie</a:t>
          </a:r>
          <a:endParaRPr lang="en-US" sz="2400" b="1" dirty="0"/>
        </a:p>
      </dgm:t>
    </dgm:pt>
    <dgm:pt modelId="{AF0735C8-5017-44BC-ADF1-117517CD2291}" type="parTrans" cxnId="{921FCBA1-9760-4A03-BF68-42DF07BDE8D0}">
      <dgm:prSet/>
      <dgm:spPr/>
      <dgm:t>
        <a:bodyPr/>
        <a:lstStyle/>
        <a:p>
          <a:endParaRPr lang="en-US"/>
        </a:p>
      </dgm:t>
    </dgm:pt>
    <dgm:pt modelId="{6FFD653D-45B6-46EB-ACBC-EB661F1DB453}" type="sibTrans" cxnId="{921FCBA1-9760-4A03-BF68-42DF07BDE8D0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9A0DC9CA-3139-4A2B-A6E4-ACE1C6491A53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b="1" dirty="0" err="1"/>
            <a:t>polidipsie</a:t>
          </a:r>
          <a:endParaRPr lang="en-US" b="1" dirty="0"/>
        </a:p>
      </dgm:t>
    </dgm:pt>
    <dgm:pt modelId="{01B48E74-F38F-41BB-9683-D731D93C2877}" type="parTrans" cxnId="{0C89EE6F-A9F8-4A7A-840D-B4CC8AB2E3B1}">
      <dgm:prSet/>
      <dgm:spPr/>
      <dgm:t>
        <a:bodyPr/>
        <a:lstStyle/>
        <a:p>
          <a:endParaRPr lang="en-US"/>
        </a:p>
      </dgm:t>
    </dgm:pt>
    <dgm:pt modelId="{E69FE18E-0D24-439B-AF5A-DFAD8AECAC71}" type="sibTrans" cxnId="{0C89EE6F-A9F8-4A7A-840D-B4CC8AB2E3B1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51BF8AB3-65C8-40AB-AE4B-CBB6B490632E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b="1" dirty="0" err="1"/>
            <a:t>polifagie</a:t>
          </a:r>
          <a:endParaRPr lang="en-US" b="1" dirty="0"/>
        </a:p>
      </dgm:t>
    </dgm:pt>
    <dgm:pt modelId="{CF77755C-1BA5-482A-AA90-72E536CDB350}" type="parTrans" cxnId="{97F84978-4DA2-4835-82D2-78601D9150B9}">
      <dgm:prSet/>
      <dgm:spPr/>
      <dgm:t>
        <a:bodyPr/>
        <a:lstStyle/>
        <a:p>
          <a:endParaRPr lang="en-US"/>
        </a:p>
      </dgm:t>
    </dgm:pt>
    <dgm:pt modelId="{1FC808DA-DCDD-45F9-A92B-1B3D2659EB43}" type="sibTrans" cxnId="{97F84978-4DA2-4835-82D2-78601D9150B9}">
      <dgm:prSet/>
      <dgm:spPr/>
      <dgm:t>
        <a:bodyPr/>
        <a:lstStyle/>
        <a:p>
          <a:endParaRPr lang="en-US"/>
        </a:p>
      </dgm:t>
    </dgm:pt>
    <dgm:pt modelId="{6B7AF646-2D44-4780-8395-84A2D506CA41}" type="pres">
      <dgm:prSet presAssocID="{EB9E70B7-3546-42EE-8B7A-4628978694BB}" presName="Name0" presStyleCnt="0">
        <dgm:presLayoutVars>
          <dgm:dir/>
          <dgm:resizeHandles val="exact"/>
        </dgm:presLayoutVars>
      </dgm:prSet>
      <dgm:spPr/>
    </dgm:pt>
    <dgm:pt modelId="{39785A91-20B6-4C57-96EA-F6CE4AADE90E}" type="pres">
      <dgm:prSet presAssocID="{57B031C5-7F15-4F8A-A589-B5F5D772BBAE}" presName="node" presStyleLbl="node1" presStyleIdx="0" presStyleCnt="3">
        <dgm:presLayoutVars>
          <dgm:bulletEnabled val="1"/>
        </dgm:presLayoutVars>
      </dgm:prSet>
      <dgm:spPr/>
    </dgm:pt>
    <dgm:pt modelId="{72FAB215-A91C-4D6C-BB5C-ECF5A3A79A27}" type="pres">
      <dgm:prSet presAssocID="{6FFD653D-45B6-46EB-ACBC-EB661F1DB453}" presName="sibTrans" presStyleLbl="sibTrans2D1" presStyleIdx="0" presStyleCnt="2"/>
      <dgm:spPr/>
    </dgm:pt>
    <dgm:pt modelId="{FCE46FBE-FA1A-4595-9D94-437F44C0D525}" type="pres">
      <dgm:prSet presAssocID="{6FFD653D-45B6-46EB-ACBC-EB661F1DB453}" presName="connectorText" presStyleLbl="sibTrans2D1" presStyleIdx="0" presStyleCnt="2"/>
      <dgm:spPr/>
    </dgm:pt>
    <dgm:pt modelId="{673F0A40-DEF0-4340-8595-299C67DD7B7B}" type="pres">
      <dgm:prSet presAssocID="{9A0DC9CA-3139-4A2B-A6E4-ACE1C6491A53}" presName="node" presStyleLbl="node1" presStyleIdx="1" presStyleCnt="3" custLinFactNeighborX="-1242" custLinFactNeighborY="6840">
        <dgm:presLayoutVars>
          <dgm:bulletEnabled val="1"/>
        </dgm:presLayoutVars>
      </dgm:prSet>
      <dgm:spPr/>
    </dgm:pt>
    <dgm:pt modelId="{3BA05DD3-6B2D-43B4-8F83-2D908D57AE22}" type="pres">
      <dgm:prSet presAssocID="{E69FE18E-0D24-439B-AF5A-DFAD8AECAC71}" presName="sibTrans" presStyleLbl="sibTrans2D1" presStyleIdx="1" presStyleCnt="2"/>
      <dgm:spPr/>
    </dgm:pt>
    <dgm:pt modelId="{F1D4B1A5-A3C6-4729-9DB1-6D7072B6E645}" type="pres">
      <dgm:prSet presAssocID="{E69FE18E-0D24-439B-AF5A-DFAD8AECAC71}" presName="connectorText" presStyleLbl="sibTrans2D1" presStyleIdx="1" presStyleCnt="2"/>
      <dgm:spPr/>
    </dgm:pt>
    <dgm:pt modelId="{1B802FCE-F80B-4263-B3EF-1F4CF8477C60}" type="pres">
      <dgm:prSet presAssocID="{51BF8AB3-65C8-40AB-AE4B-CBB6B490632E}" presName="node" presStyleLbl="node1" presStyleIdx="2" presStyleCnt="3">
        <dgm:presLayoutVars>
          <dgm:bulletEnabled val="1"/>
        </dgm:presLayoutVars>
      </dgm:prSet>
      <dgm:spPr/>
    </dgm:pt>
  </dgm:ptLst>
  <dgm:cxnLst>
    <dgm:cxn modelId="{FCC2715C-9DCD-46B2-AED2-AD1043410F0B}" type="presOf" srcId="{6FFD653D-45B6-46EB-ACBC-EB661F1DB453}" destId="{FCE46FBE-FA1A-4595-9D94-437F44C0D525}" srcOrd="1" destOrd="0" presId="urn:microsoft.com/office/officeart/2005/8/layout/process1"/>
    <dgm:cxn modelId="{7D933969-8A52-48D1-B911-D335440A67D4}" type="presOf" srcId="{6FFD653D-45B6-46EB-ACBC-EB661F1DB453}" destId="{72FAB215-A91C-4D6C-BB5C-ECF5A3A79A27}" srcOrd="0" destOrd="0" presId="urn:microsoft.com/office/officeart/2005/8/layout/process1"/>
    <dgm:cxn modelId="{0C89EE6F-A9F8-4A7A-840D-B4CC8AB2E3B1}" srcId="{EB9E70B7-3546-42EE-8B7A-4628978694BB}" destId="{9A0DC9CA-3139-4A2B-A6E4-ACE1C6491A53}" srcOrd="1" destOrd="0" parTransId="{01B48E74-F38F-41BB-9683-D731D93C2877}" sibTransId="{E69FE18E-0D24-439B-AF5A-DFAD8AECAC71}"/>
    <dgm:cxn modelId="{97F84978-4DA2-4835-82D2-78601D9150B9}" srcId="{EB9E70B7-3546-42EE-8B7A-4628978694BB}" destId="{51BF8AB3-65C8-40AB-AE4B-CBB6B490632E}" srcOrd="2" destOrd="0" parTransId="{CF77755C-1BA5-482A-AA90-72E536CDB350}" sibTransId="{1FC808DA-DCDD-45F9-A92B-1B3D2659EB43}"/>
    <dgm:cxn modelId="{B8CFBD96-DC2A-4408-AC09-B61E5F3DE8ED}" type="presOf" srcId="{E69FE18E-0D24-439B-AF5A-DFAD8AECAC71}" destId="{F1D4B1A5-A3C6-4729-9DB1-6D7072B6E645}" srcOrd="1" destOrd="0" presId="urn:microsoft.com/office/officeart/2005/8/layout/process1"/>
    <dgm:cxn modelId="{921FCBA1-9760-4A03-BF68-42DF07BDE8D0}" srcId="{EB9E70B7-3546-42EE-8B7A-4628978694BB}" destId="{57B031C5-7F15-4F8A-A589-B5F5D772BBAE}" srcOrd="0" destOrd="0" parTransId="{AF0735C8-5017-44BC-ADF1-117517CD2291}" sibTransId="{6FFD653D-45B6-46EB-ACBC-EB661F1DB453}"/>
    <dgm:cxn modelId="{D12825AC-D8BB-40A0-A179-3712ED3292CD}" type="presOf" srcId="{9A0DC9CA-3139-4A2B-A6E4-ACE1C6491A53}" destId="{673F0A40-DEF0-4340-8595-299C67DD7B7B}" srcOrd="0" destOrd="0" presId="urn:microsoft.com/office/officeart/2005/8/layout/process1"/>
    <dgm:cxn modelId="{193D22BB-A814-4F57-BCA3-C9F6472F967C}" type="presOf" srcId="{51BF8AB3-65C8-40AB-AE4B-CBB6B490632E}" destId="{1B802FCE-F80B-4263-B3EF-1F4CF8477C60}" srcOrd="0" destOrd="0" presId="urn:microsoft.com/office/officeart/2005/8/layout/process1"/>
    <dgm:cxn modelId="{22A803BC-352E-4CCE-8897-7116F9B1AF2B}" type="presOf" srcId="{57B031C5-7F15-4F8A-A589-B5F5D772BBAE}" destId="{39785A91-20B6-4C57-96EA-F6CE4AADE90E}" srcOrd="0" destOrd="0" presId="urn:microsoft.com/office/officeart/2005/8/layout/process1"/>
    <dgm:cxn modelId="{92324DE2-73E6-41FC-9D2F-1CD6543F66AA}" type="presOf" srcId="{E69FE18E-0D24-439B-AF5A-DFAD8AECAC71}" destId="{3BA05DD3-6B2D-43B4-8F83-2D908D57AE22}" srcOrd="0" destOrd="0" presId="urn:microsoft.com/office/officeart/2005/8/layout/process1"/>
    <dgm:cxn modelId="{1E5674ED-08CE-4A27-B28C-6ED861508CC0}" type="presOf" srcId="{EB9E70B7-3546-42EE-8B7A-4628978694BB}" destId="{6B7AF646-2D44-4780-8395-84A2D506CA41}" srcOrd="0" destOrd="0" presId="urn:microsoft.com/office/officeart/2005/8/layout/process1"/>
    <dgm:cxn modelId="{3C2FE4A2-3B24-4C5A-B420-506B0FA25551}" type="presParOf" srcId="{6B7AF646-2D44-4780-8395-84A2D506CA41}" destId="{39785A91-20B6-4C57-96EA-F6CE4AADE90E}" srcOrd="0" destOrd="0" presId="urn:microsoft.com/office/officeart/2005/8/layout/process1"/>
    <dgm:cxn modelId="{F83C5A1D-C3D1-4129-884A-70468BE0104F}" type="presParOf" srcId="{6B7AF646-2D44-4780-8395-84A2D506CA41}" destId="{72FAB215-A91C-4D6C-BB5C-ECF5A3A79A27}" srcOrd="1" destOrd="0" presId="urn:microsoft.com/office/officeart/2005/8/layout/process1"/>
    <dgm:cxn modelId="{09D7398F-665F-423C-914E-8EE8B61964FE}" type="presParOf" srcId="{72FAB215-A91C-4D6C-BB5C-ECF5A3A79A27}" destId="{FCE46FBE-FA1A-4595-9D94-437F44C0D525}" srcOrd="0" destOrd="0" presId="urn:microsoft.com/office/officeart/2005/8/layout/process1"/>
    <dgm:cxn modelId="{AE1CD733-41EC-46F2-8488-83C113F08AE9}" type="presParOf" srcId="{6B7AF646-2D44-4780-8395-84A2D506CA41}" destId="{673F0A40-DEF0-4340-8595-299C67DD7B7B}" srcOrd="2" destOrd="0" presId="urn:microsoft.com/office/officeart/2005/8/layout/process1"/>
    <dgm:cxn modelId="{D941EFC3-717C-4CFC-9AF0-0C784532540D}" type="presParOf" srcId="{6B7AF646-2D44-4780-8395-84A2D506CA41}" destId="{3BA05DD3-6B2D-43B4-8F83-2D908D57AE22}" srcOrd="3" destOrd="0" presId="urn:microsoft.com/office/officeart/2005/8/layout/process1"/>
    <dgm:cxn modelId="{CDDDFAF6-3725-49E9-A9CE-E23BD7CC659B}" type="presParOf" srcId="{3BA05DD3-6B2D-43B4-8F83-2D908D57AE22}" destId="{F1D4B1A5-A3C6-4729-9DB1-6D7072B6E645}" srcOrd="0" destOrd="0" presId="urn:microsoft.com/office/officeart/2005/8/layout/process1"/>
    <dgm:cxn modelId="{0AB76851-641C-486D-B599-C11885C1687B}" type="presParOf" srcId="{6B7AF646-2D44-4780-8395-84A2D506CA41}" destId="{1B802FCE-F80B-4263-B3EF-1F4CF8477C6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F9F01-A737-4172-8BE2-4400DDF152E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5C0170-2093-4211-832C-DCE1FCC4549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03D4F6E-597D-4441-BFF9-4A59EDD03540}" type="parTrans" cxnId="{8D53F8FE-1776-4253-ACB9-CB57CB4BEC0B}">
      <dgm:prSet/>
      <dgm:spPr/>
      <dgm:t>
        <a:bodyPr/>
        <a:lstStyle/>
        <a:p>
          <a:endParaRPr lang="en-US"/>
        </a:p>
      </dgm:t>
    </dgm:pt>
    <dgm:pt modelId="{33D5B746-9730-419A-88A8-FEFB605F6C0A}" type="sibTrans" cxnId="{8D53F8FE-1776-4253-ACB9-CB57CB4BEC0B}">
      <dgm:prSet/>
      <dgm:spPr/>
      <dgm:t>
        <a:bodyPr/>
        <a:lstStyle/>
        <a:p>
          <a:endParaRPr lang="en-US"/>
        </a:p>
      </dgm:t>
    </dgm:pt>
    <dgm:pt modelId="{AB28A3BD-8569-4BB5-8FFA-B25662D47BEC}">
      <dgm:prSet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BEF3F10-CB9A-440B-A301-4E61CB29CA5D}" type="parTrans" cxnId="{B0A99CB6-2065-4B39-9974-811911DD01A0}">
      <dgm:prSet/>
      <dgm:spPr/>
      <dgm:t>
        <a:bodyPr/>
        <a:lstStyle/>
        <a:p>
          <a:endParaRPr lang="en-US"/>
        </a:p>
      </dgm:t>
    </dgm:pt>
    <dgm:pt modelId="{8B724728-F49B-4F84-9C7A-BC25F1EF46B1}" type="sibTrans" cxnId="{B0A99CB6-2065-4B39-9974-811911DD01A0}">
      <dgm:prSet/>
      <dgm:spPr/>
      <dgm:t>
        <a:bodyPr/>
        <a:lstStyle/>
        <a:p>
          <a:endParaRPr lang="en-US"/>
        </a:p>
      </dgm:t>
    </dgm:pt>
    <dgm:pt modelId="{3FA37782-0DB9-4AC2-979C-B3AFA686A295}">
      <dgm:prSet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99ED0C3-74E8-4CF2-8245-FCA8A9EA2893}" type="parTrans" cxnId="{2D1C010D-FEF9-446B-999D-3080D94C50B4}">
      <dgm:prSet/>
      <dgm:spPr/>
      <dgm:t>
        <a:bodyPr/>
        <a:lstStyle/>
        <a:p>
          <a:endParaRPr lang="en-US"/>
        </a:p>
      </dgm:t>
    </dgm:pt>
    <dgm:pt modelId="{123F68A8-6C37-4C25-8E81-420ABC7F3D2F}" type="sibTrans" cxnId="{2D1C010D-FEF9-446B-999D-3080D94C50B4}">
      <dgm:prSet/>
      <dgm:spPr/>
      <dgm:t>
        <a:bodyPr/>
        <a:lstStyle/>
        <a:p>
          <a:endParaRPr lang="en-US"/>
        </a:p>
      </dgm:t>
    </dgm:pt>
    <dgm:pt modelId="{32248B08-ED00-438D-BAC0-E2473A4E6D01}">
      <dgm:prSet/>
      <dgm:spPr/>
      <dgm:t>
        <a:bodyPr/>
        <a:lstStyle/>
        <a:p>
          <a:r>
            <a:rPr lang="ro-RO">
              <a:latin typeface="Times New Roman" pitchFamily="18" charset="0"/>
              <a:cs typeface="Times New Roman" pitchFamily="18" charset="0"/>
            </a:rPr>
            <a:t>Antecedente de diabet in familie</a:t>
          </a:r>
          <a:endParaRPr lang="en-US"/>
        </a:p>
      </dgm:t>
    </dgm:pt>
    <dgm:pt modelId="{4E01843F-F699-481A-98A9-011469C12FCF}" type="parTrans" cxnId="{5B7F9ACC-3194-4BBE-A8D4-8738F79AD5B2}">
      <dgm:prSet/>
      <dgm:spPr/>
      <dgm:t>
        <a:bodyPr/>
        <a:lstStyle/>
        <a:p>
          <a:endParaRPr lang="en-US"/>
        </a:p>
      </dgm:t>
    </dgm:pt>
    <dgm:pt modelId="{BA33E638-68E1-4635-8A34-A05DBFE5F034}" type="sibTrans" cxnId="{5B7F9ACC-3194-4BBE-A8D4-8738F79AD5B2}">
      <dgm:prSet/>
      <dgm:spPr/>
      <dgm:t>
        <a:bodyPr/>
        <a:lstStyle/>
        <a:p>
          <a:endParaRPr lang="en-US"/>
        </a:p>
      </dgm:t>
    </dgm:pt>
    <dgm:pt modelId="{D8BF962F-6EBF-4949-9948-5D57C38E0092}">
      <dgm:prSet/>
      <dgm:spPr/>
      <dgm:t>
        <a:bodyPr/>
        <a:lstStyle/>
        <a:p>
          <a:r>
            <a:rPr lang="it-IT">
              <a:latin typeface="Times New Roman" pitchFamily="18" charset="0"/>
              <a:cs typeface="Times New Roman" pitchFamily="18" charset="0"/>
            </a:rPr>
            <a:t>V</a:t>
          </a:r>
          <a:r>
            <a:rPr lang="ro-RO">
              <a:latin typeface="Times New Roman" pitchFamily="18" charset="0"/>
              <a:cs typeface="Times New Roman" pitchFamily="18" charset="0"/>
            </a:rPr>
            <a:t>â</a:t>
          </a:r>
          <a:r>
            <a:rPr lang="it-IT">
              <a:latin typeface="Times New Roman" pitchFamily="18" charset="0"/>
              <a:cs typeface="Times New Roman" pitchFamily="18" charset="0"/>
            </a:rPr>
            <a:t>rsta </a:t>
          </a:r>
          <a:r>
            <a:rPr lang="ro-RO">
              <a:latin typeface="Times New Roman" pitchFamily="18" charset="0"/>
              <a:cs typeface="Times New Roman" pitchFamily="18" charset="0"/>
            </a:rPr>
            <a:t>î</a:t>
          </a:r>
          <a:r>
            <a:rPr lang="it-IT">
              <a:latin typeface="Times New Roman" pitchFamily="18" charset="0"/>
              <a:cs typeface="Times New Roman" pitchFamily="18" charset="0"/>
            </a:rPr>
            <a:t>naintat</a:t>
          </a:r>
          <a:r>
            <a:rPr lang="ro-RO">
              <a:latin typeface="Times New Roman" pitchFamily="18" charset="0"/>
              <a:cs typeface="Times New Roman" pitchFamily="18" charset="0"/>
            </a:rPr>
            <a:t>ă</a:t>
          </a:r>
          <a:endParaRPr lang="en-US"/>
        </a:p>
      </dgm:t>
    </dgm:pt>
    <dgm:pt modelId="{90E70FF8-0AEB-46A5-8B4F-1B5171052485}" type="parTrans" cxnId="{569A17CF-9622-4390-B903-05D7C855D7DA}">
      <dgm:prSet/>
      <dgm:spPr/>
      <dgm:t>
        <a:bodyPr/>
        <a:lstStyle/>
        <a:p>
          <a:endParaRPr lang="en-US"/>
        </a:p>
      </dgm:t>
    </dgm:pt>
    <dgm:pt modelId="{EFBBDFAD-2751-4E92-8DCD-878BB52C4A25}" type="sibTrans" cxnId="{569A17CF-9622-4390-B903-05D7C855D7DA}">
      <dgm:prSet/>
      <dgm:spPr/>
      <dgm:t>
        <a:bodyPr/>
        <a:lstStyle/>
        <a:p>
          <a:endParaRPr lang="en-US"/>
        </a:p>
      </dgm:t>
    </dgm:pt>
    <dgm:pt modelId="{4E7873EF-1BE0-4728-AC19-957B73A1933C}">
      <dgm:prSet/>
      <dgm:spPr/>
      <dgm:t>
        <a:bodyPr/>
        <a:lstStyle/>
        <a:p>
          <a:r>
            <a:rPr lang="ro-RO"/>
            <a:t>Obezitatea </a:t>
          </a:r>
          <a:r>
            <a:rPr lang="en-US"/>
            <a:t>(</a:t>
          </a:r>
          <a:r>
            <a:rPr lang="ro-RO"/>
            <a:t>abdominală</a:t>
          </a:r>
          <a:r>
            <a:rPr lang="en-US"/>
            <a:t>)</a:t>
          </a:r>
        </a:p>
      </dgm:t>
    </dgm:pt>
    <dgm:pt modelId="{4CDEFE75-BE51-4EAB-AA8D-587D06043EE4}" type="parTrans" cxnId="{45CD7CB5-1BD6-422E-81DD-1A3F4F17ED9E}">
      <dgm:prSet/>
      <dgm:spPr/>
      <dgm:t>
        <a:bodyPr/>
        <a:lstStyle/>
        <a:p>
          <a:endParaRPr lang="en-US"/>
        </a:p>
      </dgm:t>
    </dgm:pt>
    <dgm:pt modelId="{082CFBED-A326-4D6A-A052-E4DFCB971B90}" type="sibTrans" cxnId="{45CD7CB5-1BD6-422E-81DD-1A3F4F17ED9E}">
      <dgm:prSet/>
      <dgm:spPr/>
      <dgm:t>
        <a:bodyPr/>
        <a:lstStyle/>
        <a:p>
          <a:endParaRPr lang="en-US"/>
        </a:p>
      </dgm:t>
    </dgm:pt>
    <dgm:pt modelId="{837C0721-C634-4122-B67E-3B80BC02B53F}" type="pres">
      <dgm:prSet presAssocID="{AF6F9F01-A737-4172-8BE2-4400DDF152EC}" presName="linear" presStyleCnt="0">
        <dgm:presLayoutVars>
          <dgm:animLvl val="lvl"/>
          <dgm:resizeHandles val="exact"/>
        </dgm:presLayoutVars>
      </dgm:prSet>
      <dgm:spPr/>
    </dgm:pt>
    <dgm:pt modelId="{D849489E-B13D-4205-B8D7-DFE58AEAB693}" type="pres">
      <dgm:prSet presAssocID="{2C5C0170-2093-4211-832C-DCE1FCC454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85DFC-2343-4E0E-94F7-FA4B88A7D13E}" type="pres">
      <dgm:prSet presAssocID="{2C5C0170-2093-4211-832C-DCE1FCC4549C}" presName="childText" presStyleLbl="revTx" presStyleIdx="0" presStyleCnt="3">
        <dgm:presLayoutVars>
          <dgm:bulletEnabled val="1"/>
        </dgm:presLayoutVars>
      </dgm:prSet>
      <dgm:spPr/>
    </dgm:pt>
    <dgm:pt modelId="{C09254E2-6046-4FC2-9219-1F1731DDA5A6}" type="pres">
      <dgm:prSet presAssocID="{3FA37782-0DB9-4AC2-979C-B3AFA686A2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357957-3CE6-446C-BBB5-9D90C396310B}" type="pres">
      <dgm:prSet presAssocID="{3FA37782-0DB9-4AC2-979C-B3AFA686A295}" presName="childText" presStyleLbl="revTx" presStyleIdx="1" presStyleCnt="3">
        <dgm:presLayoutVars>
          <dgm:bulletEnabled val="1"/>
        </dgm:presLayoutVars>
      </dgm:prSet>
      <dgm:spPr/>
    </dgm:pt>
    <dgm:pt modelId="{09501D29-2FD8-441B-B6BD-C8BDCF079A99}" type="pres">
      <dgm:prSet presAssocID="{AB28A3BD-8569-4BB5-8FFA-B25662D47BE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6E8F99-1468-459E-92E3-F46885DDE111}" type="pres">
      <dgm:prSet presAssocID="{AB28A3BD-8569-4BB5-8FFA-B25662D47BE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D1C010D-FEF9-446B-999D-3080D94C50B4}" srcId="{AF6F9F01-A737-4172-8BE2-4400DDF152EC}" destId="{3FA37782-0DB9-4AC2-979C-B3AFA686A295}" srcOrd="1" destOrd="0" parTransId="{499ED0C3-74E8-4CF2-8245-FCA8A9EA2893}" sibTransId="{123F68A8-6C37-4C25-8E81-420ABC7F3D2F}"/>
    <dgm:cxn modelId="{EE15DA10-1E00-4A3F-B226-C668A93B03CA}" type="presOf" srcId="{2C5C0170-2093-4211-832C-DCE1FCC4549C}" destId="{D849489E-B13D-4205-B8D7-DFE58AEAB693}" srcOrd="0" destOrd="0" presId="urn:microsoft.com/office/officeart/2005/8/layout/vList2"/>
    <dgm:cxn modelId="{889C061C-5654-4649-9110-9B6EDCD18D9A}" type="presOf" srcId="{AB28A3BD-8569-4BB5-8FFA-B25662D47BEC}" destId="{09501D29-2FD8-441B-B6BD-C8BDCF079A99}" srcOrd="0" destOrd="0" presId="urn:microsoft.com/office/officeart/2005/8/layout/vList2"/>
    <dgm:cxn modelId="{9463C526-135C-4EBD-A83A-72B35B16B5A6}" type="presOf" srcId="{AF6F9F01-A737-4172-8BE2-4400DDF152EC}" destId="{837C0721-C634-4122-B67E-3B80BC02B53F}" srcOrd="0" destOrd="0" presId="urn:microsoft.com/office/officeart/2005/8/layout/vList2"/>
    <dgm:cxn modelId="{8BE4C794-4650-4E35-B204-9954BE629EFC}" type="presOf" srcId="{32248B08-ED00-438D-BAC0-E2473A4E6D01}" destId="{30785DFC-2343-4E0E-94F7-FA4B88A7D13E}" srcOrd="0" destOrd="0" presId="urn:microsoft.com/office/officeart/2005/8/layout/vList2"/>
    <dgm:cxn modelId="{45CD7CB5-1BD6-422E-81DD-1A3F4F17ED9E}" srcId="{3FA37782-0DB9-4AC2-979C-B3AFA686A295}" destId="{4E7873EF-1BE0-4728-AC19-957B73A1933C}" srcOrd="0" destOrd="0" parTransId="{4CDEFE75-BE51-4EAB-AA8D-587D06043EE4}" sibTransId="{082CFBED-A326-4D6A-A052-E4DFCB971B90}"/>
    <dgm:cxn modelId="{B0A99CB6-2065-4B39-9974-811911DD01A0}" srcId="{AF6F9F01-A737-4172-8BE2-4400DDF152EC}" destId="{AB28A3BD-8569-4BB5-8FFA-B25662D47BEC}" srcOrd="2" destOrd="0" parTransId="{FBEF3F10-CB9A-440B-A301-4E61CB29CA5D}" sibTransId="{8B724728-F49B-4F84-9C7A-BC25F1EF46B1}"/>
    <dgm:cxn modelId="{29A87ABD-271B-45DD-9683-0A97F5C37B0D}" type="presOf" srcId="{4E7873EF-1BE0-4728-AC19-957B73A1933C}" destId="{42357957-3CE6-446C-BBB5-9D90C396310B}" srcOrd="0" destOrd="0" presId="urn:microsoft.com/office/officeart/2005/8/layout/vList2"/>
    <dgm:cxn modelId="{6A7F6FC0-902B-40DB-9287-1E18E855631C}" type="presOf" srcId="{D8BF962F-6EBF-4949-9948-5D57C38E0092}" destId="{CF6E8F99-1468-459E-92E3-F46885DDE111}" srcOrd="0" destOrd="0" presId="urn:microsoft.com/office/officeart/2005/8/layout/vList2"/>
    <dgm:cxn modelId="{5B7F9ACC-3194-4BBE-A8D4-8738F79AD5B2}" srcId="{2C5C0170-2093-4211-832C-DCE1FCC4549C}" destId="{32248B08-ED00-438D-BAC0-E2473A4E6D01}" srcOrd="0" destOrd="0" parTransId="{4E01843F-F699-481A-98A9-011469C12FCF}" sibTransId="{BA33E638-68E1-4635-8A34-A05DBFE5F034}"/>
    <dgm:cxn modelId="{569A17CF-9622-4390-B903-05D7C855D7DA}" srcId="{AB28A3BD-8569-4BB5-8FFA-B25662D47BEC}" destId="{D8BF962F-6EBF-4949-9948-5D57C38E0092}" srcOrd="0" destOrd="0" parTransId="{90E70FF8-0AEB-46A5-8B4F-1B5171052485}" sibTransId="{EFBBDFAD-2751-4E92-8DCD-878BB52C4A25}"/>
    <dgm:cxn modelId="{C5BFE0D7-16BD-441F-AA36-E0D348A7710C}" type="presOf" srcId="{3FA37782-0DB9-4AC2-979C-B3AFA686A295}" destId="{C09254E2-6046-4FC2-9219-1F1731DDA5A6}" srcOrd="0" destOrd="0" presId="urn:microsoft.com/office/officeart/2005/8/layout/vList2"/>
    <dgm:cxn modelId="{8D53F8FE-1776-4253-ACB9-CB57CB4BEC0B}" srcId="{AF6F9F01-A737-4172-8BE2-4400DDF152EC}" destId="{2C5C0170-2093-4211-832C-DCE1FCC4549C}" srcOrd="0" destOrd="0" parTransId="{D03D4F6E-597D-4441-BFF9-4A59EDD03540}" sibTransId="{33D5B746-9730-419A-88A8-FEFB605F6C0A}"/>
    <dgm:cxn modelId="{751EE69D-3FD1-4166-B981-5F4B721985C8}" type="presParOf" srcId="{837C0721-C634-4122-B67E-3B80BC02B53F}" destId="{D849489E-B13D-4205-B8D7-DFE58AEAB693}" srcOrd="0" destOrd="0" presId="urn:microsoft.com/office/officeart/2005/8/layout/vList2"/>
    <dgm:cxn modelId="{C774E264-1E2E-4013-BEB8-1EEB0BFDCCBF}" type="presParOf" srcId="{837C0721-C634-4122-B67E-3B80BC02B53F}" destId="{30785DFC-2343-4E0E-94F7-FA4B88A7D13E}" srcOrd="1" destOrd="0" presId="urn:microsoft.com/office/officeart/2005/8/layout/vList2"/>
    <dgm:cxn modelId="{D9B2338F-9CF0-4162-8CF1-B7B7718227C1}" type="presParOf" srcId="{837C0721-C634-4122-B67E-3B80BC02B53F}" destId="{C09254E2-6046-4FC2-9219-1F1731DDA5A6}" srcOrd="2" destOrd="0" presId="urn:microsoft.com/office/officeart/2005/8/layout/vList2"/>
    <dgm:cxn modelId="{E02E7850-0F4C-4DFC-9A48-C7B06DBBF03E}" type="presParOf" srcId="{837C0721-C634-4122-B67E-3B80BC02B53F}" destId="{42357957-3CE6-446C-BBB5-9D90C396310B}" srcOrd="3" destOrd="0" presId="urn:microsoft.com/office/officeart/2005/8/layout/vList2"/>
    <dgm:cxn modelId="{116AB0D9-581A-451E-8FFC-065EE23559E8}" type="presParOf" srcId="{837C0721-C634-4122-B67E-3B80BC02B53F}" destId="{09501D29-2FD8-441B-B6BD-C8BDCF079A99}" srcOrd="4" destOrd="0" presId="urn:microsoft.com/office/officeart/2005/8/layout/vList2"/>
    <dgm:cxn modelId="{0AC3327E-C648-48A6-B985-DEFB397E69D5}" type="presParOf" srcId="{837C0721-C634-4122-B67E-3B80BC02B53F}" destId="{CF6E8F99-1468-459E-92E3-F46885DDE11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66DB8-48C7-4FF7-8284-6EFD2268038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82FCB4-C2A8-4A11-BEAB-A4706FA33865}">
      <dgm:prSet/>
      <dgm:spPr/>
      <dgm:t>
        <a:bodyPr/>
        <a:lstStyle/>
        <a:p>
          <a:r>
            <a:rPr lang="en-US"/>
            <a:t>In func</a:t>
          </a:r>
          <a:r>
            <a:rPr lang="ro-RO"/>
            <a:t>ţ</a:t>
          </a:r>
          <a:r>
            <a:rPr lang="en-US"/>
            <a:t>ie de severitate, diabetul  de tip 2 poate fi gestionat numai prin:</a:t>
          </a:r>
        </a:p>
      </dgm:t>
    </dgm:pt>
    <dgm:pt modelId="{D33679AC-3567-4C10-B272-02827EA549DB}" type="parTrans" cxnId="{1B756BBA-E5C0-49F7-967E-51C6E2C1FB03}">
      <dgm:prSet/>
      <dgm:spPr/>
      <dgm:t>
        <a:bodyPr/>
        <a:lstStyle/>
        <a:p>
          <a:endParaRPr lang="en-US"/>
        </a:p>
      </dgm:t>
    </dgm:pt>
    <dgm:pt modelId="{C5A4DFD1-5DBB-4048-ADAE-3EFECDED744A}" type="sibTrans" cxnId="{1B756BBA-E5C0-49F7-967E-51C6E2C1FB03}">
      <dgm:prSet/>
      <dgm:spPr/>
      <dgm:t>
        <a:bodyPr/>
        <a:lstStyle/>
        <a:p>
          <a:endParaRPr lang="en-US"/>
        </a:p>
      </dgm:t>
    </dgm:pt>
    <dgm:pt modelId="{34899BE8-7E21-4D70-920C-EB57DD73A3FF}">
      <dgm:prSet/>
      <dgm:spPr/>
      <dgm:t>
        <a:bodyPr/>
        <a:lstStyle/>
        <a:p>
          <a:r>
            <a:rPr lang="en-US" b="1"/>
            <a:t>dieta </a:t>
          </a:r>
          <a:r>
            <a:rPr lang="ro-RO" b="1"/>
            <a:t>ş</a:t>
          </a:r>
          <a:r>
            <a:rPr lang="en-US" b="1"/>
            <a:t>i activitate fizica</a:t>
          </a:r>
          <a:r>
            <a:rPr lang="en-US"/>
            <a:t>, </a:t>
          </a:r>
        </a:p>
      </dgm:t>
    </dgm:pt>
    <dgm:pt modelId="{C33D768B-94BA-4A50-B74B-FB32BC2DE76A}" type="parTrans" cxnId="{61071946-9835-4A8B-AE32-A8A39B697507}">
      <dgm:prSet/>
      <dgm:spPr/>
      <dgm:t>
        <a:bodyPr/>
        <a:lstStyle/>
        <a:p>
          <a:endParaRPr lang="en-US"/>
        </a:p>
      </dgm:t>
    </dgm:pt>
    <dgm:pt modelId="{A7187FDD-2DA7-4D1E-BDAC-1B65E502C293}" type="sibTrans" cxnId="{61071946-9835-4A8B-AE32-A8A39B697507}">
      <dgm:prSet/>
      <dgm:spPr/>
      <dgm:t>
        <a:bodyPr/>
        <a:lstStyle/>
        <a:p>
          <a:endParaRPr lang="en-US"/>
        </a:p>
      </dgm:t>
    </dgm:pt>
    <dgm:pt modelId="{56CBB6A2-0D7E-4B89-87FE-1FF8D4B6FBEB}">
      <dgm:prSet/>
      <dgm:spPr/>
      <dgm:t>
        <a:bodyPr/>
        <a:lstStyle/>
        <a:p>
          <a:r>
            <a:rPr lang="en-US" b="1"/>
            <a:t>medicamente administrare orala </a:t>
          </a:r>
          <a:endParaRPr lang="en-US"/>
        </a:p>
      </dgm:t>
    </dgm:pt>
    <dgm:pt modelId="{9D9B2511-D649-4FF8-AF7B-3BF5F93C367B}" type="parTrans" cxnId="{88E8E5E3-7738-40C1-9BB4-2D4FC200B4A8}">
      <dgm:prSet/>
      <dgm:spPr/>
      <dgm:t>
        <a:bodyPr/>
        <a:lstStyle/>
        <a:p>
          <a:endParaRPr lang="en-US"/>
        </a:p>
      </dgm:t>
    </dgm:pt>
    <dgm:pt modelId="{5BFE3368-A6B7-4160-8E66-E9704FAB67F3}" type="sibTrans" cxnId="{88E8E5E3-7738-40C1-9BB4-2D4FC200B4A8}">
      <dgm:prSet/>
      <dgm:spPr/>
      <dgm:t>
        <a:bodyPr/>
        <a:lstStyle/>
        <a:p>
          <a:endParaRPr lang="en-US"/>
        </a:p>
      </dgm:t>
    </dgm:pt>
    <dgm:pt modelId="{3B344740-81F1-4B43-ACDF-936E2AE5DFD5}">
      <dgm:prSet/>
      <dgm:spPr/>
      <dgm:t>
        <a:bodyPr/>
        <a:lstStyle/>
        <a:p>
          <a:r>
            <a:rPr lang="en-US" b="1"/>
            <a:t>injec</a:t>
          </a:r>
          <a:r>
            <a:rPr lang="ro-RO" b="1"/>
            <a:t>ţ</a:t>
          </a:r>
          <a:r>
            <a:rPr lang="en-US" b="1"/>
            <a:t>ii cu insulin</a:t>
          </a:r>
          <a:r>
            <a:rPr lang="ro-RO" b="1"/>
            <a:t>ă</a:t>
          </a:r>
          <a:endParaRPr lang="en-US"/>
        </a:p>
      </dgm:t>
    </dgm:pt>
    <dgm:pt modelId="{DC2D3904-6A5E-493B-B773-16F156B1B4FB}" type="parTrans" cxnId="{494CC274-9FA6-4645-882D-5C0EDDF5346B}">
      <dgm:prSet/>
      <dgm:spPr/>
      <dgm:t>
        <a:bodyPr/>
        <a:lstStyle/>
        <a:p>
          <a:endParaRPr lang="en-US"/>
        </a:p>
      </dgm:t>
    </dgm:pt>
    <dgm:pt modelId="{BC20A485-E3DC-4EA4-9AD4-230FC5324D2F}" type="sibTrans" cxnId="{494CC274-9FA6-4645-882D-5C0EDDF5346B}">
      <dgm:prSet/>
      <dgm:spPr/>
      <dgm:t>
        <a:bodyPr/>
        <a:lstStyle/>
        <a:p>
          <a:endParaRPr lang="en-US"/>
        </a:p>
      </dgm:t>
    </dgm:pt>
    <dgm:pt modelId="{69E2E806-C3C2-406A-84E1-1302931E5630}">
      <dgm:prSet/>
      <dgm:spPr/>
      <dgm:t>
        <a:bodyPr/>
        <a:lstStyle/>
        <a:p>
          <a:r>
            <a:rPr lang="en-US" b="1"/>
            <a:t>Automonitorizarea glicemiei </a:t>
          </a:r>
          <a:r>
            <a:rPr lang="en-US"/>
            <a:t>poate ajuta la evaluarea succesului tratamentului. (glucometru)</a:t>
          </a:r>
        </a:p>
      </dgm:t>
    </dgm:pt>
    <dgm:pt modelId="{6219F87F-0F83-44FE-973C-E462B27A826C}" type="parTrans" cxnId="{9BEB06B2-AA58-449A-AE3A-60ABF946427E}">
      <dgm:prSet/>
      <dgm:spPr/>
      <dgm:t>
        <a:bodyPr/>
        <a:lstStyle/>
        <a:p>
          <a:endParaRPr lang="en-US"/>
        </a:p>
      </dgm:t>
    </dgm:pt>
    <dgm:pt modelId="{77CF0372-20C0-4B58-B6C4-36B2DEF1AE58}" type="sibTrans" cxnId="{9BEB06B2-AA58-449A-AE3A-60ABF946427E}">
      <dgm:prSet/>
      <dgm:spPr/>
      <dgm:t>
        <a:bodyPr/>
        <a:lstStyle/>
        <a:p>
          <a:endParaRPr lang="en-US"/>
        </a:p>
      </dgm:t>
    </dgm:pt>
    <dgm:pt modelId="{C5A476E4-2AC7-4600-878A-FCDA2DAC758D}" type="pres">
      <dgm:prSet presAssocID="{09C66DB8-48C7-4FF7-8284-6EFD22680385}" presName="outerComposite" presStyleCnt="0">
        <dgm:presLayoutVars>
          <dgm:chMax val="5"/>
          <dgm:dir/>
          <dgm:resizeHandles val="exact"/>
        </dgm:presLayoutVars>
      </dgm:prSet>
      <dgm:spPr/>
    </dgm:pt>
    <dgm:pt modelId="{24C4B235-A28F-4487-B96D-818C3BDEE4E2}" type="pres">
      <dgm:prSet presAssocID="{09C66DB8-48C7-4FF7-8284-6EFD22680385}" presName="dummyMaxCanvas" presStyleCnt="0">
        <dgm:presLayoutVars/>
      </dgm:prSet>
      <dgm:spPr/>
    </dgm:pt>
    <dgm:pt modelId="{F96A039E-1D5E-4335-A1C8-DA1F250DC16E}" type="pres">
      <dgm:prSet presAssocID="{09C66DB8-48C7-4FF7-8284-6EFD22680385}" presName="FiveNodes_1" presStyleLbl="node1" presStyleIdx="0" presStyleCnt="5">
        <dgm:presLayoutVars>
          <dgm:bulletEnabled val="1"/>
        </dgm:presLayoutVars>
      </dgm:prSet>
      <dgm:spPr/>
    </dgm:pt>
    <dgm:pt modelId="{27CC1EDD-2A4A-46C6-8CD2-D4176BA97B8D}" type="pres">
      <dgm:prSet presAssocID="{09C66DB8-48C7-4FF7-8284-6EFD22680385}" presName="FiveNodes_2" presStyleLbl="node1" presStyleIdx="1" presStyleCnt="5">
        <dgm:presLayoutVars>
          <dgm:bulletEnabled val="1"/>
        </dgm:presLayoutVars>
      </dgm:prSet>
      <dgm:spPr/>
    </dgm:pt>
    <dgm:pt modelId="{5FEAE026-F215-4044-A933-03457D4DFB1B}" type="pres">
      <dgm:prSet presAssocID="{09C66DB8-48C7-4FF7-8284-6EFD22680385}" presName="FiveNodes_3" presStyleLbl="node1" presStyleIdx="2" presStyleCnt="5">
        <dgm:presLayoutVars>
          <dgm:bulletEnabled val="1"/>
        </dgm:presLayoutVars>
      </dgm:prSet>
      <dgm:spPr/>
    </dgm:pt>
    <dgm:pt modelId="{94AD2989-C868-49D9-A8AE-0F8A9AF6A4C6}" type="pres">
      <dgm:prSet presAssocID="{09C66DB8-48C7-4FF7-8284-6EFD22680385}" presName="FiveNodes_4" presStyleLbl="node1" presStyleIdx="3" presStyleCnt="5">
        <dgm:presLayoutVars>
          <dgm:bulletEnabled val="1"/>
        </dgm:presLayoutVars>
      </dgm:prSet>
      <dgm:spPr/>
    </dgm:pt>
    <dgm:pt modelId="{C1668F6D-426D-4C4E-8254-8587A2F099BD}" type="pres">
      <dgm:prSet presAssocID="{09C66DB8-48C7-4FF7-8284-6EFD22680385}" presName="FiveNodes_5" presStyleLbl="node1" presStyleIdx="4" presStyleCnt="5">
        <dgm:presLayoutVars>
          <dgm:bulletEnabled val="1"/>
        </dgm:presLayoutVars>
      </dgm:prSet>
      <dgm:spPr/>
    </dgm:pt>
    <dgm:pt modelId="{080A1737-7425-49BA-B94D-DC7B2759142A}" type="pres">
      <dgm:prSet presAssocID="{09C66DB8-48C7-4FF7-8284-6EFD22680385}" presName="FiveConn_1-2" presStyleLbl="fgAccFollowNode1" presStyleIdx="0" presStyleCnt="4">
        <dgm:presLayoutVars>
          <dgm:bulletEnabled val="1"/>
        </dgm:presLayoutVars>
      </dgm:prSet>
      <dgm:spPr/>
    </dgm:pt>
    <dgm:pt modelId="{08040527-E82C-4D30-BB4D-F4AEFFDC4994}" type="pres">
      <dgm:prSet presAssocID="{09C66DB8-48C7-4FF7-8284-6EFD22680385}" presName="FiveConn_2-3" presStyleLbl="fgAccFollowNode1" presStyleIdx="1" presStyleCnt="4">
        <dgm:presLayoutVars>
          <dgm:bulletEnabled val="1"/>
        </dgm:presLayoutVars>
      </dgm:prSet>
      <dgm:spPr/>
    </dgm:pt>
    <dgm:pt modelId="{3A6FC229-1394-4ECE-9B7E-262656129CA7}" type="pres">
      <dgm:prSet presAssocID="{09C66DB8-48C7-4FF7-8284-6EFD22680385}" presName="FiveConn_3-4" presStyleLbl="fgAccFollowNode1" presStyleIdx="2" presStyleCnt="4">
        <dgm:presLayoutVars>
          <dgm:bulletEnabled val="1"/>
        </dgm:presLayoutVars>
      </dgm:prSet>
      <dgm:spPr/>
    </dgm:pt>
    <dgm:pt modelId="{4B1C5C0B-28F7-4DFE-BE55-2814E13F5E72}" type="pres">
      <dgm:prSet presAssocID="{09C66DB8-48C7-4FF7-8284-6EFD22680385}" presName="FiveConn_4-5" presStyleLbl="fgAccFollowNode1" presStyleIdx="3" presStyleCnt="4">
        <dgm:presLayoutVars>
          <dgm:bulletEnabled val="1"/>
        </dgm:presLayoutVars>
      </dgm:prSet>
      <dgm:spPr/>
    </dgm:pt>
    <dgm:pt modelId="{B21DF167-728B-4201-A546-19C0C94F1F0D}" type="pres">
      <dgm:prSet presAssocID="{09C66DB8-48C7-4FF7-8284-6EFD22680385}" presName="FiveNodes_1_text" presStyleLbl="node1" presStyleIdx="4" presStyleCnt="5">
        <dgm:presLayoutVars>
          <dgm:bulletEnabled val="1"/>
        </dgm:presLayoutVars>
      </dgm:prSet>
      <dgm:spPr/>
    </dgm:pt>
    <dgm:pt modelId="{D3C7F9BE-B487-49E6-9DE0-09257E2D2515}" type="pres">
      <dgm:prSet presAssocID="{09C66DB8-48C7-4FF7-8284-6EFD22680385}" presName="FiveNodes_2_text" presStyleLbl="node1" presStyleIdx="4" presStyleCnt="5">
        <dgm:presLayoutVars>
          <dgm:bulletEnabled val="1"/>
        </dgm:presLayoutVars>
      </dgm:prSet>
      <dgm:spPr/>
    </dgm:pt>
    <dgm:pt modelId="{07B07F6C-CD70-4518-BEA9-30F4FFA6E416}" type="pres">
      <dgm:prSet presAssocID="{09C66DB8-48C7-4FF7-8284-6EFD22680385}" presName="FiveNodes_3_text" presStyleLbl="node1" presStyleIdx="4" presStyleCnt="5">
        <dgm:presLayoutVars>
          <dgm:bulletEnabled val="1"/>
        </dgm:presLayoutVars>
      </dgm:prSet>
      <dgm:spPr/>
    </dgm:pt>
    <dgm:pt modelId="{469D1B5D-BF27-4107-B4CC-10EF21FECA46}" type="pres">
      <dgm:prSet presAssocID="{09C66DB8-48C7-4FF7-8284-6EFD22680385}" presName="FiveNodes_4_text" presStyleLbl="node1" presStyleIdx="4" presStyleCnt="5">
        <dgm:presLayoutVars>
          <dgm:bulletEnabled val="1"/>
        </dgm:presLayoutVars>
      </dgm:prSet>
      <dgm:spPr/>
    </dgm:pt>
    <dgm:pt modelId="{442783B0-E009-436B-8BA7-78089EFF14C1}" type="pres">
      <dgm:prSet presAssocID="{09C66DB8-48C7-4FF7-8284-6EFD226803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F2A123-69AE-4DFC-AE72-E69FBBBC500C}" type="presOf" srcId="{A7187FDD-2DA7-4D1E-BDAC-1B65E502C293}" destId="{08040527-E82C-4D30-BB4D-F4AEFFDC4994}" srcOrd="0" destOrd="0" presId="urn:microsoft.com/office/officeart/2005/8/layout/vProcess5"/>
    <dgm:cxn modelId="{D96FBA27-AA34-4E9B-BA1E-2A3111C1D202}" type="presOf" srcId="{3B344740-81F1-4B43-ACDF-936E2AE5DFD5}" destId="{469D1B5D-BF27-4107-B4CC-10EF21FECA46}" srcOrd="1" destOrd="0" presId="urn:microsoft.com/office/officeart/2005/8/layout/vProcess5"/>
    <dgm:cxn modelId="{F4E9A133-7935-4824-9553-4C6FFA8F3C44}" type="presOf" srcId="{3B344740-81F1-4B43-ACDF-936E2AE5DFD5}" destId="{94AD2989-C868-49D9-A8AE-0F8A9AF6A4C6}" srcOrd="0" destOrd="0" presId="urn:microsoft.com/office/officeart/2005/8/layout/vProcess5"/>
    <dgm:cxn modelId="{E082815D-6886-4F1C-A524-A0A11C7B1867}" type="presOf" srcId="{56CBB6A2-0D7E-4B89-87FE-1FF8D4B6FBEB}" destId="{07B07F6C-CD70-4518-BEA9-30F4FFA6E416}" srcOrd="1" destOrd="0" presId="urn:microsoft.com/office/officeart/2005/8/layout/vProcess5"/>
    <dgm:cxn modelId="{E95F8443-46A4-4735-8DEC-CFE20A3BF88E}" type="presOf" srcId="{09C66DB8-48C7-4FF7-8284-6EFD22680385}" destId="{C5A476E4-2AC7-4600-878A-FCDA2DAC758D}" srcOrd="0" destOrd="0" presId="urn:microsoft.com/office/officeart/2005/8/layout/vProcess5"/>
    <dgm:cxn modelId="{61071946-9835-4A8B-AE32-A8A39B697507}" srcId="{09C66DB8-48C7-4FF7-8284-6EFD22680385}" destId="{34899BE8-7E21-4D70-920C-EB57DD73A3FF}" srcOrd="1" destOrd="0" parTransId="{C33D768B-94BA-4A50-B74B-FB32BC2DE76A}" sibTransId="{A7187FDD-2DA7-4D1E-BDAC-1B65E502C293}"/>
    <dgm:cxn modelId="{447D1D48-FFA7-4E41-ACA5-26EFB2994264}" type="presOf" srcId="{BC20A485-E3DC-4EA4-9AD4-230FC5324D2F}" destId="{4B1C5C0B-28F7-4DFE-BE55-2814E13F5E72}" srcOrd="0" destOrd="0" presId="urn:microsoft.com/office/officeart/2005/8/layout/vProcess5"/>
    <dgm:cxn modelId="{414CD06C-2074-4DEB-8E54-93C5C32D76F9}" type="presOf" srcId="{34899BE8-7E21-4D70-920C-EB57DD73A3FF}" destId="{D3C7F9BE-B487-49E6-9DE0-09257E2D2515}" srcOrd="1" destOrd="0" presId="urn:microsoft.com/office/officeart/2005/8/layout/vProcess5"/>
    <dgm:cxn modelId="{0884BA52-86C0-48D9-A120-3D4C819B1EF7}" type="presOf" srcId="{5BFE3368-A6B7-4160-8E66-E9704FAB67F3}" destId="{3A6FC229-1394-4ECE-9B7E-262656129CA7}" srcOrd="0" destOrd="0" presId="urn:microsoft.com/office/officeart/2005/8/layout/vProcess5"/>
    <dgm:cxn modelId="{494CC274-9FA6-4645-882D-5C0EDDF5346B}" srcId="{09C66DB8-48C7-4FF7-8284-6EFD22680385}" destId="{3B344740-81F1-4B43-ACDF-936E2AE5DFD5}" srcOrd="3" destOrd="0" parTransId="{DC2D3904-6A5E-493B-B773-16F156B1B4FB}" sibTransId="{BC20A485-E3DC-4EA4-9AD4-230FC5324D2F}"/>
    <dgm:cxn modelId="{64D0047B-E92B-4F09-B768-29FB09111D92}" type="presOf" srcId="{8D82FCB4-C2A8-4A11-BEAB-A4706FA33865}" destId="{B21DF167-728B-4201-A546-19C0C94F1F0D}" srcOrd="1" destOrd="0" presId="urn:microsoft.com/office/officeart/2005/8/layout/vProcess5"/>
    <dgm:cxn modelId="{4787767F-6348-4742-9174-691EEFAE15C6}" type="presOf" srcId="{69E2E806-C3C2-406A-84E1-1302931E5630}" destId="{C1668F6D-426D-4C4E-8254-8587A2F099BD}" srcOrd="0" destOrd="0" presId="urn:microsoft.com/office/officeart/2005/8/layout/vProcess5"/>
    <dgm:cxn modelId="{5D6ED795-FBC6-4961-A523-78DBE8B8D778}" type="presOf" srcId="{69E2E806-C3C2-406A-84E1-1302931E5630}" destId="{442783B0-E009-436B-8BA7-78089EFF14C1}" srcOrd="1" destOrd="0" presId="urn:microsoft.com/office/officeart/2005/8/layout/vProcess5"/>
    <dgm:cxn modelId="{9BEB06B2-AA58-449A-AE3A-60ABF946427E}" srcId="{09C66DB8-48C7-4FF7-8284-6EFD22680385}" destId="{69E2E806-C3C2-406A-84E1-1302931E5630}" srcOrd="4" destOrd="0" parTransId="{6219F87F-0F83-44FE-973C-E462B27A826C}" sibTransId="{77CF0372-20C0-4B58-B6C4-36B2DEF1AE58}"/>
    <dgm:cxn modelId="{1B756BBA-E5C0-49F7-967E-51C6E2C1FB03}" srcId="{09C66DB8-48C7-4FF7-8284-6EFD22680385}" destId="{8D82FCB4-C2A8-4A11-BEAB-A4706FA33865}" srcOrd="0" destOrd="0" parTransId="{D33679AC-3567-4C10-B272-02827EA549DB}" sibTransId="{C5A4DFD1-5DBB-4048-ADAE-3EFECDED744A}"/>
    <dgm:cxn modelId="{A79CA4D0-626D-44F2-82A1-8EB8A50D501F}" type="presOf" srcId="{8D82FCB4-C2A8-4A11-BEAB-A4706FA33865}" destId="{F96A039E-1D5E-4335-A1C8-DA1F250DC16E}" srcOrd="0" destOrd="0" presId="urn:microsoft.com/office/officeart/2005/8/layout/vProcess5"/>
    <dgm:cxn modelId="{1F300FD6-2DE4-4D4B-A09F-A7BE2626C040}" type="presOf" srcId="{56CBB6A2-0D7E-4B89-87FE-1FF8D4B6FBEB}" destId="{5FEAE026-F215-4044-A933-03457D4DFB1B}" srcOrd="0" destOrd="0" presId="urn:microsoft.com/office/officeart/2005/8/layout/vProcess5"/>
    <dgm:cxn modelId="{0AAE5DDA-F207-4111-8A71-FD01326C6AFC}" type="presOf" srcId="{C5A4DFD1-5DBB-4048-ADAE-3EFECDED744A}" destId="{080A1737-7425-49BA-B94D-DC7B2759142A}" srcOrd="0" destOrd="0" presId="urn:microsoft.com/office/officeart/2005/8/layout/vProcess5"/>
    <dgm:cxn modelId="{F15A5BE2-F3CD-4FDD-8708-8183607FEA36}" type="presOf" srcId="{34899BE8-7E21-4D70-920C-EB57DD73A3FF}" destId="{27CC1EDD-2A4A-46C6-8CD2-D4176BA97B8D}" srcOrd="0" destOrd="0" presId="urn:microsoft.com/office/officeart/2005/8/layout/vProcess5"/>
    <dgm:cxn modelId="{88E8E5E3-7738-40C1-9BB4-2D4FC200B4A8}" srcId="{09C66DB8-48C7-4FF7-8284-6EFD22680385}" destId="{56CBB6A2-0D7E-4B89-87FE-1FF8D4B6FBEB}" srcOrd="2" destOrd="0" parTransId="{9D9B2511-D649-4FF8-AF7B-3BF5F93C367B}" sibTransId="{5BFE3368-A6B7-4160-8E66-E9704FAB67F3}"/>
    <dgm:cxn modelId="{2A25B5BC-9E16-429E-AFD7-99CBC75D7D56}" type="presParOf" srcId="{C5A476E4-2AC7-4600-878A-FCDA2DAC758D}" destId="{24C4B235-A28F-4487-B96D-818C3BDEE4E2}" srcOrd="0" destOrd="0" presId="urn:microsoft.com/office/officeart/2005/8/layout/vProcess5"/>
    <dgm:cxn modelId="{25A6F48B-CA17-4F2F-A11A-450633989DAB}" type="presParOf" srcId="{C5A476E4-2AC7-4600-878A-FCDA2DAC758D}" destId="{F96A039E-1D5E-4335-A1C8-DA1F250DC16E}" srcOrd="1" destOrd="0" presId="urn:microsoft.com/office/officeart/2005/8/layout/vProcess5"/>
    <dgm:cxn modelId="{2F5C967F-0A9E-433C-AA86-1E9DB9FDCBEF}" type="presParOf" srcId="{C5A476E4-2AC7-4600-878A-FCDA2DAC758D}" destId="{27CC1EDD-2A4A-46C6-8CD2-D4176BA97B8D}" srcOrd="2" destOrd="0" presId="urn:microsoft.com/office/officeart/2005/8/layout/vProcess5"/>
    <dgm:cxn modelId="{D88AC8F7-5BA9-4305-A3F2-AAADEE826A01}" type="presParOf" srcId="{C5A476E4-2AC7-4600-878A-FCDA2DAC758D}" destId="{5FEAE026-F215-4044-A933-03457D4DFB1B}" srcOrd="3" destOrd="0" presId="urn:microsoft.com/office/officeart/2005/8/layout/vProcess5"/>
    <dgm:cxn modelId="{6330824A-F3FD-47AA-805C-D149B5BF92E0}" type="presParOf" srcId="{C5A476E4-2AC7-4600-878A-FCDA2DAC758D}" destId="{94AD2989-C868-49D9-A8AE-0F8A9AF6A4C6}" srcOrd="4" destOrd="0" presId="urn:microsoft.com/office/officeart/2005/8/layout/vProcess5"/>
    <dgm:cxn modelId="{BA0DD27A-3B52-4143-BFA4-9DDE4C0278C4}" type="presParOf" srcId="{C5A476E4-2AC7-4600-878A-FCDA2DAC758D}" destId="{C1668F6D-426D-4C4E-8254-8587A2F099BD}" srcOrd="5" destOrd="0" presId="urn:microsoft.com/office/officeart/2005/8/layout/vProcess5"/>
    <dgm:cxn modelId="{8F54167D-CDEB-4388-B8B5-84951F9DD541}" type="presParOf" srcId="{C5A476E4-2AC7-4600-878A-FCDA2DAC758D}" destId="{080A1737-7425-49BA-B94D-DC7B2759142A}" srcOrd="6" destOrd="0" presId="urn:microsoft.com/office/officeart/2005/8/layout/vProcess5"/>
    <dgm:cxn modelId="{6B843A73-F3E1-4C6B-9145-5854322E8CC7}" type="presParOf" srcId="{C5A476E4-2AC7-4600-878A-FCDA2DAC758D}" destId="{08040527-E82C-4D30-BB4D-F4AEFFDC4994}" srcOrd="7" destOrd="0" presId="urn:microsoft.com/office/officeart/2005/8/layout/vProcess5"/>
    <dgm:cxn modelId="{5D65C48F-2405-48A5-895F-F98832F67A73}" type="presParOf" srcId="{C5A476E4-2AC7-4600-878A-FCDA2DAC758D}" destId="{3A6FC229-1394-4ECE-9B7E-262656129CA7}" srcOrd="8" destOrd="0" presId="urn:microsoft.com/office/officeart/2005/8/layout/vProcess5"/>
    <dgm:cxn modelId="{ED02E4BC-4FAC-4466-A29B-836E1232091F}" type="presParOf" srcId="{C5A476E4-2AC7-4600-878A-FCDA2DAC758D}" destId="{4B1C5C0B-28F7-4DFE-BE55-2814E13F5E72}" srcOrd="9" destOrd="0" presId="urn:microsoft.com/office/officeart/2005/8/layout/vProcess5"/>
    <dgm:cxn modelId="{2293E622-9136-43A1-9140-EF9C94293A83}" type="presParOf" srcId="{C5A476E4-2AC7-4600-878A-FCDA2DAC758D}" destId="{B21DF167-728B-4201-A546-19C0C94F1F0D}" srcOrd="10" destOrd="0" presId="urn:microsoft.com/office/officeart/2005/8/layout/vProcess5"/>
    <dgm:cxn modelId="{3180DE6A-35C7-47DA-826A-B65CCC82A154}" type="presParOf" srcId="{C5A476E4-2AC7-4600-878A-FCDA2DAC758D}" destId="{D3C7F9BE-B487-49E6-9DE0-09257E2D2515}" srcOrd="11" destOrd="0" presId="urn:microsoft.com/office/officeart/2005/8/layout/vProcess5"/>
    <dgm:cxn modelId="{DA67BBFC-9E4B-48EF-824D-65B44EEDAE55}" type="presParOf" srcId="{C5A476E4-2AC7-4600-878A-FCDA2DAC758D}" destId="{07B07F6C-CD70-4518-BEA9-30F4FFA6E416}" srcOrd="12" destOrd="0" presId="urn:microsoft.com/office/officeart/2005/8/layout/vProcess5"/>
    <dgm:cxn modelId="{E867B44E-D8B5-4FC0-BD75-9585E9944503}" type="presParOf" srcId="{C5A476E4-2AC7-4600-878A-FCDA2DAC758D}" destId="{469D1B5D-BF27-4107-B4CC-10EF21FECA46}" srcOrd="13" destOrd="0" presId="urn:microsoft.com/office/officeart/2005/8/layout/vProcess5"/>
    <dgm:cxn modelId="{54FC64EE-291F-41E1-9187-06039AD8D000}" type="presParOf" srcId="{C5A476E4-2AC7-4600-878A-FCDA2DAC758D}" destId="{442783B0-E009-436B-8BA7-78089EFF14C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C82AF-B414-4C1F-AA04-0AA360E9D8B0}">
      <dsp:nvSpPr>
        <dsp:cNvPr id="0" name=""/>
        <dsp:cNvSpPr/>
      </dsp:nvSpPr>
      <dsp:spPr>
        <a:xfrm>
          <a:off x="0" y="384273"/>
          <a:ext cx="44356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C4419-9336-4539-81BF-D10B5046DC53}">
      <dsp:nvSpPr>
        <dsp:cNvPr id="0" name=""/>
        <dsp:cNvSpPr/>
      </dsp:nvSpPr>
      <dsp:spPr>
        <a:xfrm>
          <a:off x="221782" y="118593"/>
          <a:ext cx="3104959" cy="531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60" tIns="0" rIns="1173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Insulina intervine </a:t>
          </a:r>
          <a:r>
            <a:rPr lang="ro-RO" sz="1800" kern="1200"/>
            <a:t>î</a:t>
          </a:r>
          <a:r>
            <a:rPr lang="en-US" sz="1800" kern="1200"/>
            <a:t>n:</a:t>
          </a:r>
        </a:p>
      </dsp:txBody>
      <dsp:txXfrm>
        <a:off x="247721" y="144532"/>
        <a:ext cx="3053081" cy="479482"/>
      </dsp:txXfrm>
    </dsp:sp>
    <dsp:sp modelId="{7EB1A14A-2E14-4D0E-B052-D33A08B6EE65}">
      <dsp:nvSpPr>
        <dsp:cNvPr id="0" name=""/>
        <dsp:cNvSpPr/>
      </dsp:nvSpPr>
      <dsp:spPr>
        <a:xfrm>
          <a:off x="0" y="1200753"/>
          <a:ext cx="4435656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256" tIns="374904" rIns="344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cre</a:t>
          </a:r>
          <a:r>
            <a:rPr lang="ro-RO" sz="1800" kern="1200"/>
            <a:t>ş</a:t>
          </a:r>
          <a:r>
            <a:rPr lang="en-US" sz="1800" kern="1200"/>
            <a:t>te gradul de utilizare a glucozei de c</a:t>
          </a:r>
          <a:r>
            <a:rPr lang="ro-RO" sz="1800" kern="1200"/>
            <a:t>ă</a:t>
          </a:r>
          <a:r>
            <a:rPr lang="en-US" sz="1800" kern="1200"/>
            <a:t>tre celule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depune glucoza sub form</a:t>
          </a:r>
          <a:r>
            <a:rPr lang="ro-RO" sz="1800" kern="1200"/>
            <a:t>ă</a:t>
          </a:r>
          <a:r>
            <a:rPr lang="en-US" sz="1800" kern="1200"/>
            <a:t> de glicogen </a:t>
          </a:r>
          <a:r>
            <a:rPr lang="ro-RO" sz="1800" kern="1200"/>
            <a:t>î</a:t>
          </a:r>
          <a:r>
            <a:rPr lang="en-US" sz="1800" kern="1200"/>
            <a:t>n mu</a:t>
          </a:r>
          <a:r>
            <a:rPr lang="ro-RO" sz="1800" kern="1200"/>
            <a:t>ş</a:t>
          </a:r>
          <a:r>
            <a:rPr lang="en-US" sz="1800" kern="1200"/>
            <a:t>chi.</a:t>
          </a:r>
        </a:p>
      </dsp:txBody>
      <dsp:txXfrm>
        <a:off x="0" y="1200753"/>
        <a:ext cx="4435656" cy="1474200"/>
      </dsp:txXfrm>
    </dsp:sp>
    <dsp:sp modelId="{81A8E6AF-F2E7-41B5-92EE-0CD4CA16A7C9}">
      <dsp:nvSpPr>
        <dsp:cNvPr id="0" name=""/>
        <dsp:cNvSpPr/>
      </dsp:nvSpPr>
      <dsp:spPr>
        <a:xfrm>
          <a:off x="221782" y="935073"/>
          <a:ext cx="3104959" cy="531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60" tIns="0" rIns="1173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Metabolismul glucidic </a:t>
          </a:r>
          <a:endParaRPr lang="en-US" sz="1800" kern="1200"/>
        </a:p>
      </dsp:txBody>
      <dsp:txXfrm>
        <a:off x="247721" y="961012"/>
        <a:ext cx="3053081" cy="479482"/>
      </dsp:txXfrm>
    </dsp:sp>
    <dsp:sp modelId="{40593354-7C74-4A57-887A-AE39BE38A01E}">
      <dsp:nvSpPr>
        <dsp:cNvPr id="0" name=""/>
        <dsp:cNvSpPr/>
      </dsp:nvSpPr>
      <dsp:spPr>
        <a:xfrm>
          <a:off x="0" y="3037833"/>
          <a:ext cx="443565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256" tIns="374904" rIns="344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transform</a:t>
          </a:r>
          <a:r>
            <a:rPr lang="ro-RO" sz="1800" kern="1200"/>
            <a:t>ă</a:t>
          </a:r>
          <a:r>
            <a:rPr lang="en-US" sz="1800" kern="1200"/>
            <a:t> glucidele </a:t>
          </a:r>
          <a:r>
            <a:rPr lang="ro-RO" sz="1800" kern="1200"/>
            <a:t>î</a:t>
          </a:r>
          <a:r>
            <a:rPr lang="en-US" sz="1800" kern="1200"/>
            <a:t>n lipide de la nivelul ficatului </a:t>
          </a:r>
          <a:r>
            <a:rPr lang="ro-RO" sz="1800" kern="1200"/>
            <a:t>ş</a:t>
          </a:r>
          <a:r>
            <a:rPr lang="en-US" sz="1800" kern="1200"/>
            <a:t>i </a:t>
          </a:r>
          <a:r>
            <a:rPr lang="ro-RO" sz="1800" kern="1200"/>
            <a:t>ţ</a:t>
          </a:r>
          <a:r>
            <a:rPr lang="en-US" sz="1800" kern="1200"/>
            <a:t>esutului adipos</a:t>
          </a:r>
        </a:p>
      </dsp:txBody>
      <dsp:txXfrm>
        <a:off x="0" y="3037833"/>
        <a:ext cx="4435656" cy="992250"/>
      </dsp:txXfrm>
    </dsp:sp>
    <dsp:sp modelId="{54A74646-707F-4E42-91A8-EB276E4E3C16}">
      <dsp:nvSpPr>
        <dsp:cNvPr id="0" name=""/>
        <dsp:cNvSpPr/>
      </dsp:nvSpPr>
      <dsp:spPr>
        <a:xfrm>
          <a:off x="221782" y="2772153"/>
          <a:ext cx="3104959" cy="531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60" tIns="0" rIns="1173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Metabolismul lipidic</a:t>
          </a:r>
          <a:endParaRPr lang="en-US" sz="1800" kern="1200"/>
        </a:p>
      </dsp:txBody>
      <dsp:txXfrm>
        <a:off x="247721" y="2798092"/>
        <a:ext cx="3053081" cy="479482"/>
      </dsp:txXfrm>
    </dsp:sp>
    <dsp:sp modelId="{E9FE6199-130D-49A4-BC21-E77F660810B4}">
      <dsp:nvSpPr>
        <dsp:cNvPr id="0" name=""/>
        <dsp:cNvSpPr/>
      </dsp:nvSpPr>
      <dsp:spPr>
        <a:xfrm>
          <a:off x="0" y="4392963"/>
          <a:ext cx="4435656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256" tIns="374904" rIns="344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stimuleaz</a:t>
          </a:r>
          <a:r>
            <a:rPr lang="ro-RO" sz="1800" kern="1200"/>
            <a:t>ă</a:t>
          </a:r>
          <a:r>
            <a:rPr lang="en-US" sz="1800" kern="1200"/>
            <a:t> sinteza proteinelor</a:t>
          </a:r>
        </a:p>
      </dsp:txBody>
      <dsp:txXfrm>
        <a:off x="0" y="4392963"/>
        <a:ext cx="4435656" cy="737100"/>
      </dsp:txXfrm>
    </dsp:sp>
    <dsp:sp modelId="{DBAE9D8D-B113-466F-8732-CB697730A478}">
      <dsp:nvSpPr>
        <dsp:cNvPr id="0" name=""/>
        <dsp:cNvSpPr/>
      </dsp:nvSpPr>
      <dsp:spPr>
        <a:xfrm>
          <a:off x="221782" y="4127283"/>
          <a:ext cx="3104959" cy="531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60" tIns="0" rIns="1173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Metabolismul proteic </a:t>
          </a:r>
          <a:endParaRPr lang="en-US" sz="1800" kern="1200"/>
        </a:p>
      </dsp:txBody>
      <dsp:txXfrm>
        <a:off x="247721" y="4153222"/>
        <a:ext cx="305308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B8A6A-9C44-4229-9D51-9F20EA5AE9D5}">
      <dsp:nvSpPr>
        <dsp:cNvPr id="0" name=""/>
        <dsp:cNvSpPr/>
      </dsp:nvSpPr>
      <dsp:spPr>
        <a:xfrm>
          <a:off x="0" y="61128"/>
          <a:ext cx="4435656" cy="1647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stimuleaz</a:t>
          </a:r>
          <a:r>
            <a:rPr lang="ro-RO" sz="3200" kern="1200"/>
            <a:t>ă</a:t>
          </a:r>
          <a:r>
            <a:rPr lang="en-US" sz="3200" kern="1200"/>
            <a:t> sinteza glucozei din aminoacizi</a:t>
          </a:r>
        </a:p>
      </dsp:txBody>
      <dsp:txXfrm>
        <a:off x="80417" y="141545"/>
        <a:ext cx="4274822" cy="1486526"/>
      </dsp:txXfrm>
    </dsp:sp>
    <dsp:sp modelId="{B31D6D39-867C-4383-96BE-3E07B8F165F1}">
      <dsp:nvSpPr>
        <dsp:cNvPr id="0" name=""/>
        <dsp:cNvSpPr/>
      </dsp:nvSpPr>
      <dsp:spPr>
        <a:xfrm>
          <a:off x="0" y="1800648"/>
          <a:ext cx="4435656" cy="1647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stimuleaz</a:t>
          </a:r>
          <a:r>
            <a:rPr lang="ro-RO" sz="3200" kern="1200"/>
            <a:t>ă</a:t>
          </a:r>
          <a:r>
            <a:rPr lang="en-US" sz="3200" kern="1200"/>
            <a:t> descompunerea depozitelor de gr</a:t>
          </a:r>
          <a:r>
            <a:rPr lang="ro-RO" sz="3200" kern="1200"/>
            <a:t>ă</a:t>
          </a:r>
          <a:r>
            <a:rPr lang="en-US" sz="3200" kern="1200"/>
            <a:t>sime</a:t>
          </a:r>
        </a:p>
      </dsp:txBody>
      <dsp:txXfrm>
        <a:off x="80417" y="1881065"/>
        <a:ext cx="4274822" cy="1486526"/>
      </dsp:txXfrm>
    </dsp:sp>
    <dsp:sp modelId="{59B5BE6C-0563-4F16-900B-E88D7631C5FA}">
      <dsp:nvSpPr>
        <dsp:cNvPr id="0" name=""/>
        <dsp:cNvSpPr/>
      </dsp:nvSpPr>
      <dsp:spPr>
        <a:xfrm>
          <a:off x="0" y="3540168"/>
          <a:ext cx="4435656" cy="16473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determin</a:t>
          </a:r>
          <a:r>
            <a:rPr lang="ro-RO" sz="3200" kern="1200"/>
            <a:t>ă</a:t>
          </a:r>
          <a:r>
            <a:rPr lang="en-US" sz="3200" kern="1200"/>
            <a:t> hiperglicemie prin desfacerea glicogenului </a:t>
          </a:r>
          <a:r>
            <a:rPr lang="ro-RO" sz="3200" kern="1200"/>
            <a:t>î</a:t>
          </a:r>
          <a:r>
            <a:rPr lang="en-US" sz="3200" kern="1200"/>
            <a:t>n glucoz</a:t>
          </a:r>
          <a:r>
            <a:rPr lang="ro-RO" sz="3200" kern="1200"/>
            <a:t>ă</a:t>
          </a:r>
          <a:endParaRPr lang="en-US" sz="3200" kern="1200"/>
        </a:p>
      </dsp:txBody>
      <dsp:txXfrm>
        <a:off x="80417" y="3620585"/>
        <a:ext cx="4274822" cy="1486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0381D-57A7-466F-BAC8-0E10A42B1644}">
      <dsp:nvSpPr>
        <dsp:cNvPr id="0" name=""/>
        <dsp:cNvSpPr/>
      </dsp:nvSpPr>
      <dsp:spPr>
        <a:xfrm>
          <a:off x="0" y="97128"/>
          <a:ext cx="4435656" cy="2433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Diabet de tip I</a:t>
          </a:r>
        </a:p>
      </dsp:txBody>
      <dsp:txXfrm>
        <a:off x="118799" y="215927"/>
        <a:ext cx="4198058" cy="2196002"/>
      </dsp:txXfrm>
    </dsp:sp>
    <dsp:sp modelId="{C9126C88-14C5-4248-9435-20FE04ED4EA2}">
      <dsp:nvSpPr>
        <dsp:cNvPr id="0" name=""/>
        <dsp:cNvSpPr/>
      </dsp:nvSpPr>
      <dsp:spPr>
        <a:xfrm>
          <a:off x="0" y="2717928"/>
          <a:ext cx="4435656" cy="2433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Diabet de tip II</a:t>
          </a:r>
        </a:p>
      </dsp:txBody>
      <dsp:txXfrm>
        <a:off x="118799" y="2836727"/>
        <a:ext cx="4198058" cy="2196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85A91-20B6-4C57-96EA-F6CE4AADE90E}">
      <dsp:nvSpPr>
        <dsp:cNvPr id="0" name=""/>
        <dsp:cNvSpPr/>
      </dsp:nvSpPr>
      <dsp:spPr>
        <a:xfrm>
          <a:off x="7287" y="0"/>
          <a:ext cx="1399848" cy="457200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poliurie</a:t>
          </a:r>
          <a:endParaRPr lang="en-US" sz="2400" b="1" kern="1200" dirty="0"/>
        </a:p>
      </dsp:txBody>
      <dsp:txXfrm>
        <a:off x="20678" y="13391"/>
        <a:ext cx="1373066" cy="430418"/>
      </dsp:txXfrm>
    </dsp:sp>
    <dsp:sp modelId="{72FAB215-A91C-4D6C-BB5C-ECF5A3A79A27}">
      <dsp:nvSpPr>
        <dsp:cNvPr id="0" name=""/>
        <dsp:cNvSpPr/>
      </dsp:nvSpPr>
      <dsp:spPr>
        <a:xfrm>
          <a:off x="1545382" y="55018"/>
          <a:ext cx="293082" cy="34716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545382" y="124450"/>
        <a:ext cx="205157" cy="208298"/>
      </dsp:txXfrm>
    </dsp:sp>
    <dsp:sp modelId="{673F0A40-DEF0-4340-8595-299C67DD7B7B}">
      <dsp:nvSpPr>
        <dsp:cNvPr id="0" name=""/>
        <dsp:cNvSpPr/>
      </dsp:nvSpPr>
      <dsp:spPr>
        <a:xfrm>
          <a:off x="1960121" y="0"/>
          <a:ext cx="1399848" cy="457200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polidipsie</a:t>
          </a:r>
          <a:endParaRPr lang="en-US" sz="2000" b="1" kern="1200" dirty="0"/>
        </a:p>
      </dsp:txBody>
      <dsp:txXfrm>
        <a:off x="1973512" y="13391"/>
        <a:ext cx="1373066" cy="430418"/>
      </dsp:txXfrm>
    </dsp:sp>
    <dsp:sp modelId="{3BA05DD3-6B2D-43B4-8F83-2D908D57AE22}">
      <dsp:nvSpPr>
        <dsp:cNvPr id="0" name=""/>
        <dsp:cNvSpPr/>
      </dsp:nvSpPr>
      <dsp:spPr>
        <a:xfrm>
          <a:off x="3501693" y="55018"/>
          <a:ext cx="300453" cy="34716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01693" y="124450"/>
        <a:ext cx="210317" cy="208298"/>
      </dsp:txXfrm>
    </dsp:sp>
    <dsp:sp modelId="{1B802FCE-F80B-4263-B3EF-1F4CF8477C60}">
      <dsp:nvSpPr>
        <dsp:cNvPr id="0" name=""/>
        <dsp:cNvSpPr/>
      </dsp:nvSpPr>
      <dsp:spPr>
        <a:xfrm>
          <a:off x="3926863" y="0"/>
          <a:ext cx="1399848" cy="457200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polifagie</a:t>
          </a:r>
          <a:endParaRPr lang="en-US" sz="2000" b="1" kern="1200" dirty="0"/>
        </a:p>
      </dsp:txBody>
      <dsp:txXfrm>
        <a:off x="3940254" y="13391"/>
        <a:ext cx="1373066" cy="430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9489E-B13D-4205-B8D7-DFE58AEAB693}">
      <dsp:nvSpPr>
        <dsp:cNvPr id="0" name=""/>
        <dsp:cNvSpPr/>
      </dsp:nvSpPr>
      <dsp:spPr>
        <a:xfrm>
          <a:off x="0" y="11223"/>
          <a:ext cx="4435656" cy="8236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Times New Roman" pitchFamily="18" charset="0"/>
            <a:cs typeface="Times New Roman" pitchFamily="18" charset="0"/>
          </a:endParaRPr>
        </a:p>
      </dsp:txBody>
      <dsp:txXfrm>
        <a:off x="40209" y="51432"/>
        <a:ext cx="4355238" cy="743262"/>
      </dsp:txXfrm>
    </dsp:sp>
    <dsp:sp modelId="{30785DFC-2343-4E0E-94F7-FA4B88A7D13E}">
      <dsp:nvSpPr>
        <dsp:cNvPr id="0" name=""/>
        <dsp:cNvSpPr/>
      </dsp:nvSpPr>
      <dsp:spPr>
        <a:xfrm>
          <a:off x="0" y="834903"/>
          <a:ext cx="443565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3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3400" kern="1200">
              <a:latin typeface="Times New Roman" pitchFamily="18" charset="0"/>
              <a:cs typeface="Times New Roman" pitchFamily="18" charset="0"/>
            </a:rPr>
            <a:t>Antecedente de diabet in familie</a:t>
          </a:r>
          <a:endParaRPr lang="en-US" sz="3400" kern="1200"/>
        </a:p>
      </dsp:txBody>
      <dsp:txXfrm>
        <a:off x="0" y="834903"/>
        <a:ext cx="4435656" cy="1024650"/>
      </dsp:txXfrm>
    </dsp:sp>
    <dsp:sp modelId="{C09254E2-6046-4FC2-9219-1F1731DDA5A6}">
      <dsp:nvSpPr>
        <dsp:cNvPr id="0" name=""/>
        <dsp:cNvSpPr/>
      </dsp:nvSpPr>
      <dsp:spPr>
        <a:xfrm>
          <a:off x="0" y="1859553"/>
          <a:ext cx="4435656" cy="8236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09" y="1899762"/>
        <a:ext cx="4355238" cy="743262"/>
      </dsp:txXfrm>
    </dsp:sp>
    <dsp:sp modelId="{42357957-3CE6-446C-BBB5-9D90C396310B}">
      <dsp:nvSpPr>
        <dsp:cNvPr id="0" name=""/>
        <dsp:cNvSpPr/>
      </dsp:nvSpPr>
      <dsp:spPr>
        <a:xfrm>
          <a:off x="0" y="2683233"/>
          <a:ext cx="4435656" cy="100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3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3400" kern="1200"/>
            <a:t>Obezitatea </a:t>
          </a:r>
          <a:r>
            <a:rPr lang="en-US" sz="3400" kern="1200"/>
            <a:t>(</a:t>
          </a:r>
          <a:r>
            <a:rPr lang="ro-RO" sz="3400" kern="1200"/>
            <a:t>abdominală</a:t>
          </a:r>
          <a:r>
            <a:rPr lang="en-US" sz="3400" kern="1200"/>
            <a:t>)</a:t>
          </a:r>
        </a:p>
      </dsp:txBody>
      <dsp:txXfrm>
        <a:off x="0" y="2683233"/>
        <a:ext cx="4435656" cy="1001880"/>
      </dsp:txXfrm>
    </dsp:sp>
    <dsp:sp modelId="{09501D29-2FD8-441B-B6BD-C8BDCF079A99}">
      <dsp:nvSpPr>
        <dsp:cNvPr id="0" name=""/>
        <dsp:cNvSpPr/>
      </dsp:nvSpPr>
      <dsp:spPr>
        <a:xfrm>
          <a:off x="0" y="3685113"/>
          <a:ext cx="4435656" cy="8236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09" y="3725322"/>
        <a:ext cx="4355238" cy="743262"/>
      </dsp:txXfrm>
    </dsp:sp>
    <dsp:sp modelId="{CF6E8F99-1468-459E-92E3-F46885DDE111}">
      <dsp:nvSpPr>
        <dsp:cNvPr id="0" name=""/>
        <dsp:cNvSpPr/>
      </dsp:nvSpPr>
      <dsp:spPr>
        <a:xfrm>
          <a:off x="0" y="4508793"/>
          <a:ext cx="4435656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3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400" kern="1200">
              <a:latin typeface="Times New Roman" pitchFamily="18" charset="0"/>
              <a:cs typeface="Times New Roman" pitchFamily="18" charset="0"/>
            </a:rPr>
            <a:t>V</a:t>
          </a:r>
          <a:r>
            <a:rPr lang="ro-RO" sz="3400" kern="1200">
              <a:latin typeface="Times New Roman" pitchFamily="18" charset="0"/>
              <a:cs typeface="Times New Roman" pitchFamily="18" charset="0"/>
            </a:rPr>
            <a:t>â</a:t>
          </a:r>
          <a:r>
            <a:rPr lang="it-IT" sz="3400" kern="1200">
              <a:latin typeface="Times New Roman" pitchFamily="18" charset="0"/>
              <a:cs typeface="Times New Roman" pitchFamily="18" charset="0"/>
            </a:rPr>
            <a:t>rsta </a:t>
          </a:r>
          <a:r>
            <a:rPr lang="ro-RO" sz="3400" kern="1200">
              <a:latin typeface="Times New Roman" pitchFamily="18" charset="0"/>
              <a:cs typeface="Times New Roman" pitchFamily="18" charset="0"/>
            </a:rPr>
            <a:t>î</a:t>
          </a:r>
          <a:r>
            <a:rPr lang="it-IT" sz="3400" kern="1200">
              <a:latin typeface="Times New Roman" pitchFamily="18" charset="0"/>
              <a:cs typeface="Times New Roman" pitchFamily="18" charset="0"/>
            </a:rPr>
            <a:t>naintat</a:t>
          </a:r>
          <a:r>
            <a:rPr lang="ro-RO" sz="3400" kern="1200">
              <a:latin typeface="Times New Roman" pitchFamily="18" charset="0"/>
              <a:cs typeface="Times New Roman" pitchFamily="18" charset="0"/>
            </a:rPr>
            <a:t>ă</a:t>
          </a:r>
          <a:endParaRPr lang="en-US" sz="3400" kern="1200"/>
        </a:p>
      </dsp:txBody>
      <dsp:txXfrm>
        <a:off x="0" y="4508793"/>
        <a:ext cx="4435656" cy="728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039E-1D5E-4335-A1C8-DA1F250DC16E}">
      <dsp:nvSpPr>
        <dsp:cNvPr id="0" name=""/>
        <dsp:cNvSpPr/>
      </dsp:nvSpPr>
      <dsp:spPr>
        <a:xfrm>
          <a:off x="0" y="0"/>
          <a:ext cx="3415455" cy="94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func</a:t>
          </a:r>
          <a:r>
            <a:rPr lang="ro-RO" sz="1500" kern="1200"/>
            <a:t>ţ</a:t>
          </a:r>
          <a:r>
            <a:rPr lang="en-US" sz="1500" kern="1200"/>
            <a:t>ie de severitate, diabetul  de tip 2 poate fi gestionat numai prin:</a:t>
          </a:r>
        </a:p>
      </dsp:txBody>
      <dsp:txXfrm>
        <a:off x="27671" y="27671"/>
        <a:ext cx="2285450" cy="889416"/>
      </dsp:txXfrm>
    </dsp:sp>
    <dsp:sp modelId="{27CC1EDD-2A4A-46C6-8CD2-D4176BA97B8D}">
      <dsp:nvSpPr>
        <dsp:cNvPr id="0" name=""/>
        <dsp:cNvSpPr/>
      </dsp:nvSpPr>
      <dsp:spPr>
        <a:xfrm>
          <a:off x="255050" y="1075974"/>
          <a:ext cx="3415455" cy="94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840789"/>
                <a:satOff val="-893"/>
                <a:lumOff val="686"/>
                <a:alphaOff val="0"/>
                <a:shade val="74000"/>
                <a:satMod val="130000"/>
                <a:lumMod val="90000"/>
              </a:schemeClr>
              <a:schemeClr val="accent2">
                <a:hueOff val="840789"/>
                <a:satOff val="-893"/>
                <a:lumOff val="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dieta </a:t>
          </a:r>
          <a:r>
            <a:rPr lang="ro-RO" sz="1500" b="1" kern="1200"/>
            <a:t>ş</a:t>
          </a:r>
          <a:r>
            <a:rPr lang="en-US" sz="1500" b="1" kern="1200"/>
            <a:t>i activitate fizica</a:t>
          </a:r>
          <a:r>
            <a:rPr lang="en-US" sz="1500" kern="1200"/>
            <a:t>, </a:t>
          </a:r>
        </a:p>
      </dsp:txBody>
      <dsp:txXfrm>
        <a:off x="282721" y="1103645"/>
        <a:ext cx="2490970" cy="889416"/>
      </dsp:txXfrm>
    </dsp:sp>
    <dsp:sp modelId="{5FEAE026-F215-4044-A933-03457D4DFB1B}">
      <dsp:nvSpPr>
        <dsp:cNvPr id="0" name=""/>
        <dsp:cNvSpPr/>
      </dsp:nvSpPr>
      <dsp:spPr>
        <a:xfrm>
          <a:off x="510100" y="2151949"/>
          <a:ext cx="3415455" cy="94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medicamente administrare orala </a:t>
          </a:r>
          <a:endParaRPr lang="en-US" sz="1500" kern="1200"/>
        </a:p>
      </dsp:txBody>
      <dsp:txXfrm>
        <a:off x="537771" y="2179620"/>
        <a:ext cx="2490970" cy="889416"/>
      </dsp:txXfrm>
    </dsp:sp>
    <dsp:sp modelId="{94AD2989-C868-49D9-A8AE-0F8A9AF6A4C6}">
      <dsp:nvSpPr>
        <dsp:cNvPr id="0" name=""/>
        <dsp:cNvSpPr/>
      </dsp:nvSpPr>
      <dsp:spPr>
        <a:xfrm>
          <a:off x="765150" y="3227924"/>
          <a:ext cx="3415455" cy="94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2522366"/>
                <a:satOff val="-2679"/>
                <a:lumOff val="2059"/>
                <a:alphaOff val="0"/>
                <a:shade val="74000"/>
                <a:satMod val="130000"/>
                <a:lumMod val="90000"/>
              </a:schemeClr>
              <a:schemeClr val="accent2">
                <a:hueOff val="2522366"/>
                <a:satOff val="-2679"/>
                <a:lumOff val="205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injec</a:t>
          </a:r>
          <a:r>
            <a:rPr lang="ro-RO" sz="1500" b="1" kern="1200"/>
            <a:t>ţ</a:t>
          </a:r>
          <a:r>
            <a:rPr lang="en-US" sz="1500" b="1" kern="1200"/>
            <a:t>ii cu insulin</a:t>
          </a:r>
          <a:r>
            <a:rPr lang="ro-RO" sz="1500" b="1" kern="1200"/>
            <a:t>ă</a:t>
          </a:r>
          <a:endParaRPr lang="en-US" sz="1500" kern="1200"/>
        </a:p>
      </dsp:txBody>
      <dsp:txXfrm>
        <a:off x="792821" y="3255595"/>
        <a:ext cx="2490970" cy="889416"/>
      </dsp:txXfrm>
    </dsp:sp>
    <dsp:sp modelId="{C1668F6D-426D-4C4E-8254-8587A2F099BD}">
      <dsp:nvSpPr>
        <dsp:cNvPr id="0" name=""/>
        <dsp:cNvSpPr/>
      </dsp:nvSpPr>
      <dsp:spPr>
        <a:xfrm>
          <a:off x="1020200" y="4303898"/>
          <a:ext cx="3415455" cy="94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Automonitorizarea glicemiei </a:t>
          </a:r>
          <a:r>
            <a:rPr lang="en-US" sz="1500" kern="1200"/>
            <a:t>poate ajuta la evaluarea succesului tratamentului. (glucometru)</a:t>
          </a:r>
        </a:p>
      </dsp:txBody>
      <dsp:txXfrm>
        <a:off x="1047871" y="4331569"/>
        <a:ext cx="2490970" cy="889416"/>
      </dsp:txXfrm>
    </dsp:sp>
    <dsp:sp modelId="{080A1737-7425-49BA-B94D-DC7B2759142A}">
      <dsp:nvSpPr>
        <dsp:cNvPr id="0" name=""/>
        <dsp:cNvSpPr/>
      </dsp:nvSpPr>
      <dsp:spPr>
        <a:xfrm>
          <a:off x="2801362" y="690198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2939533" y="690198"/>
        <a:ext cx="337750" cy="462104"/>
      </dsp:txXfrm>
    </dsp:sp>
    <dsp:sp modelId="{08040527-E82C-4D30-BB4D-F4AEFFDC4994}">
      <dsp:nvSpPr>
        <dsp:cNvPr id="0" name=""/>
        <dsp:cNvSpPr/>
      </dsp:nvSpPr>
      <dsp:spPr>
        <a:xfrm>
          <a:off x="3056412" y="1766173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194583" y="1766173"/>
        <a:ext cx="337750" cy="462104"/>
      </dsp:txXfrm>
    </dsp:sp>
    <dsp:sp modelId="{3A6FC229-1394-4ECE-9B7E-262656129CA7}">
      <dsp:nvSpPr>
        <dsp:cNvPr id="0" name=""/>
        <dsp:cNvSpPr/>
      </dsp:nvSpPr>
      <dsp:spPr>
        <a:xfrm>
          <a:off x="3311462" y="2826401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449633" y="2826401"/>
        <a:ext cx="337750" cy="462104"/>
      </dsp:txXfrm>
    </dsp:sp>
    <dsp:sp modelId="{4B1C5C0B-28F7-4DFE-BE55-2814E13F5E72}">
      <dsp:nvSpPr>
        <dsp:cNvPr id="0" name=""/>
        <dsp:cNvSpPr/>
      </dsp:nvSpPr>
      <dsp:spPr>
        <a:xfrm>
          <a:off x="3566512" y="3912873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704683" y="3912873"/>
        <a:ext cx="337750" cy="46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967C-69E8-4927-A449-16F338CC705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57002-5B6E-4108-8C39-5F12DC51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7002-5B6E-4108-8C39-5F12DC514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7002-5B6E-4108-8C39-5F12DC514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6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6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1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6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1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9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1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3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4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DIABETUL</a:t>
            </a:r>
            <a:r>
              <a:rPr lang="en-US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endParaRPr lang="en-US" b="1"/>
          </a:p>
          <a:p>
            <a:endParaRPr lang="en-US" b="1"/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7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Simptome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42347" y="2667000"/>
            <a:ext cx="6596653" cy="3505200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P” –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oboseal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excesiv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pierdere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brusc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greutate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plăgile se vindecă greu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repetate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2247647"/>
              </p:ext>
            </p:extLst>
          </p:nvPr>
        </p:nvGraphicFramePr>
        <p:xfrm>
          <a:off x="2743200" y="2895600"/>
          <a:ext cx="533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16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446" y="693356"/>
            <a:ext cx="3422483" cy="9528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Tratament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5105400"/>
            <a:ext cx="2311400" cy="105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0" y="1895554"/>
            <a:ext cx="4389372" cy="4139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stilou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injector cu insulin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pomp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insulin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Wingdings" pitchFamily="2" charset="2"/>
              <a:buChar char="v"/>
            </a:pP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njec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 cu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seringi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3505200"/>
            <a:ext cx="2269068" cy="1466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400" y="1066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tip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diabet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insulino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-dependent.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insulina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administreaz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ă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modalit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981200"/>
            <a:ext cx="226906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88137"/>
            <a:ext cx="842058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4368" b="-1"/>
          <a:stretch/>
        </p:blipFill>
        <p:spPr>
          <a:xfrm>
            <a:off x="364603" y="486568"/>
            <a:ext cx="8420582" cy="58832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Diabetul de tip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4263" y="2421466"/>
            <a:ext cx="70554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716" y="3128956"/>
            <a:ext cx="9176000" cy="658368"/>
            <a:chOff x="-18288" y="3128956"/>
            <a:chExt cx="12234672" cy="658368"/>
          </a:xfrm>
        </p:grpSpPr>
        <p:sp useBgFill="1"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diabetul de tip 2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pancreasul poate secreta insulin</a:t>
            </a:r>
            <a:r>
              <a:rPr lang="ro-RO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suficient</a:t>
            </a:r>
            <a:r>
              <a:rPr lang="ro-RO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dar 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corpul nu poate utiliza eficient insulina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 care o secreta. Acest fenomen este cunoscut ca </a:t>
            </a:r>
            <a:r>
              <a:rPr lang="en-US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rezisten</a:t>
            </a:r>
            <a:r>
              <a:rPr lang="ro-RO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insulin</a:t>
            </a:r>
            <a:r>
              <a:rPr lang="ro-RO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final, pancreasul poate ajunge s</a:t>
            </a:r>
            <a:r>
              <a:rPr lang="ro-RO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 mai secrete deloc insulin</a:t>
            </a:r>
            <a:r>
              <a:rPr lang="ro-RO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Aproximativ 80% din persoanele cu diabet de tip 2 sunt 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supraponderale.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0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Factori de risc</a:t>
            </a: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262508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87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2650" cy="684212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80199" y="414377"/>
            <a:ext cx="3347513" cy="3733800"/>
          </a:xfrm>
        </p:spPr>
        <p:txBody>
          <a:bodyPr>
            <a:no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vi-VN" sz="2000" dirty="0"/>
              <a:t>Lipsa de răspuns la insulină a țesuturilor se datorează </a:t>
            </a:r>
            <a:r>
              <a:rPr lang="vi-VN" sz="2000" b="1" dirty="0">
                <a:solidFill>
                  <a:schemeClr val="tx1"/>
                </a:solidFill>
              </a:rPr>
              <a:t>modificării receptorului </a:t>
            </a:r>
            <a:r>
              <a:rPr lang="vi-VN" sz="2000" dirty="0"/>
              <a:t>pentru insulină de pe membrana celulară.</a:t>
            </a:r>
            <a:r>
              <a:rPr lang="en-US" sz="2000" dirty="0"/>
              <a:t> 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33" y="5105400"/>
            <a:ext cx="4377267" cy="16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Tratament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FFCE0C-6BE6-460F-9F11-F38A99979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690417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13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Principalele complicaţii: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5700" y="469900"/>
            <a:ext cx="4465223" cy="540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      1. Ordin vascular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a.macrovasculare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    - infarct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    - angină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    - AVC (accident vascular cerebral)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b.microvasculare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    - nefropatie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-retinopatie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2. Ordin neurologic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 - neuropatie	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8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8" y="3429000"/>
            <a:ext cx="2688331" cy="310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2" t="-2388"/>
          <a:stretch/>
        </p:blipFill>
        <p:spPr>
          <a:xfrm>
            <a:off x="6357668" y="4313"/>
            <a:ext cx="2688331" cy="3286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" y="3289825"/>
            <a:ext cx="5331125" cy="31720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00427" y="3337"/>
            <a:ext cx="175260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b="1" dirty="0"/>
              <a:t>1.AVC</a:t>
            </a:r>
          </a:p>
          <a:p>
            <a:pPr lvl="1"/>
            <a:r>
              <a:rPr lang="en-US" b="1" dirty="0"/>
              <a:t>2. </a:t>
            </a:r>
            <a:r>
              <a:rPr lang="en-US" b="1" dirty="0" err="1"/>
              <a:t>nfarct</a:t>
            </a:r>
          </a:p>
          <a:p>
            <a:pPr lvl="1"/>
            <a:r>
              <a:rPr lang="en-US" b="1" dirty="0"/>
              <a:t>3.angin</a:t>
            </a:r>
            <a:r>
              <a:rPr lang="ro-RO" b="1" dirty="0"/>
              <a:t>ă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" y="796182"/>
            <a:ext cx="5331125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5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65226" y="1294825"/>
            <a:ext cx="1891553" cy="390694"/>
          </a:xfrm>
        </p:spPr>
        <p:txBody>
          <a:bodyPr>
            <a:normAutofit/>
          </a:bodyPr>
          <a:lstStyle/>
          <a:p>
            <a:r>
              <a:rPr lang="en-US" dirty="0" err="1"/>
              <a:t>nefropatie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2" t="2469" r="4815" b="2516"/>
          <a:stretch/>
        </p:blipFill>
        <p:spPr>
          <a:xfrm>
            <a:off x="685800" y="457200"/>
            <a:ext cx="2593707" cy="6067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542925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5925" y="92659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retinopatie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1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Concluzii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667000"/>
            <a:ext cx="6781800" cy="35353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Diabetul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nu 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vindec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fi </a:t>
            </a:r>
            <a:r>
              <a:rPr lang="ro-RO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ţ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sub control. Cu un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tratament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corespunz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 reduce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preveni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complica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ţ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iile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1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Cuprins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.Pancreasul –</a:t>
            </a: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endocrin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2.Defini</a:t>
            </a: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ie diabet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3.Clasificare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	a.Simptome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.Tratament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Complica</a:t>
            </a:r>
            <a:r>
              <a:rPr lang="ro-RO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5.Concluzii</a:t>
            </a:r>
          </a:p>
        </p:txBody>
      </p:sp>
      <p:pic>
        <p:nvPicPr>
          <p:cNvPr id="7" name="Graphic 6" descr="Флажок">
            <a:extLst>
              <a:ext uri="{FF2B5EF4-FFF2-40B4-BE49-F238E27FC236}">
                <a16:creationId xmlns:a16="http://schemas.microsoft.com/office/drawing/2014/main" id="{84128E24-840B-4BC7-9F0D-AB9E7DC8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769" y="3100102"/>
            <a:ext cx="2054796" cy="205479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6898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88137"/>
            <a:ext cx="842058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6512" b="2"/>
          <a:stretch/>
        </p:blipFill>
        <p:spPr>
          <a:xfrm>
            <a:off x="364603" y="486568"/>
            <a:ext cx="8420582" cy="58832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</a:rPr>
              <a:t>PANCREASUL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4263" y="2421466"/>
            <a:ext cx="70554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716" y="3128956"/>
            <a:ext cx="9176000" cy="658368"/>
            <a:chOff x="-18288" y="3128956"/>
            <a:chExt cx="12234672" cy="658368"/>
          </a:xfrm>
        </p:grpSpPr>
        <p:sp useBgFill="1">
          <p:nvSpPr>
            <p:cNvPr id="2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2556932"/>
            <a:ext cx="7200897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	Pancreasul este o glandă cu funcţie mixtă a sistemului digestiv, situat retroperineal şi are două componente: </a:t>
            </a:r>
            <a:r>
              <a:rPr lang="en-US" u="sng">
                <a:solidFill>
                  <a:schemeClr val="tx1"/>
                </a:solidFill>
              </a:rPr>
              <a:t>una exocrină </a:t>
            </a:r>
            <a:r>
              <a:rPr lang="en-US">
                <a:solidFill>
                  <a:schemeClr val="tx1"/>
                </a:solidFill>
              </a:rPr>
              <a:t>şi </a:t>
            </a:r>
            <a:r>
              <a:rPr lang="en-US" u="sng">
                <a:solidFill>
                  <a:schemeClr val="tx1"/>
                </a:solidFill>
              </a:rPr>
              <a:t>una </a:t>
            </a:r>
            <a:r>
              <a:rPr lang="en-US" b="1" u="sng">
                <a:solidFill>
                  <a:schemeClr val="tx1"/>
                </a:solidFill>
              </a:rPr>
              <a:t>endocrină</a:t>
            </a:r>
            <a:r>
              <a:rPr lang="en-US" u="sng">
                <a:solidFill>
                  <a:schemeClr val="tx1"/>
                </a:solidFill>
              </a:rPr>
              <a:t>.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1779474"/>
            <a:ext cx="3856037" cy="32990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54" y="597635"/>
            <a:ext cx="80010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u="sng" dirty="0" err="1">
                <a:latin typeface="Times New Roman" pitchFamily="18" charset="0"/>
                <a:cs typeface="Times New Roman" pitchFamily="18" charset="0"/>
              </a:rPr>
              <a:t>Pancreasul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latin typeface="Times New Roman" pitchFamily="18" charset="0"/>
                <a:cs typeface="Times New Roman" pitchFamily="18" charset="0"/>
              </a:rPr>
              <a:t>endocrin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alc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tuit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milioane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Langerhans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dispuse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sub form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buchete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insule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insul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Langerhans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alc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tuit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din 200 de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(20%) care secret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glucogan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(70%) care secret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ro-RO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0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Ce rol are insulina?</a:t>
            </a: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C76C328D-6619-441B-8431-5A384ADAA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575001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892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Ce rol are glucoganul?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C4FF6C0-C10D-4B99-AAB1-143D5D31E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26139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3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Diabet - definiţie</a:t>
            </a:r>
            <a:endParaRPr lang="en-US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2" y="1885797"/>
            <a:ext cx="2907601" cy="29076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4568996" y="2500785"/>
            <a:ext cx="3602037" cy="33178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Diabetul este un sindrom caracterizat prin valori crescute ale concentrației glucozei în sânge (hiperglicemie) și dezechilibrarea metabolismului. </a:t>
            </a: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7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Clasificare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3309DC1-DEC9-490D-B6AC-71384C90B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70552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10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91000" cy="10668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Diabetul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 tip 1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145281" cy="2590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153400" cy="1828800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Diabetul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tip 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obicei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diagnosticat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tineri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de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orice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varst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Diabetul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tip 1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atunci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imunitar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corpului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distruge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celulele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beta din pancreas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acestui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fapt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corpul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produce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28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1689</TotalTime>
  <Words>489</Words>
  <Application>Microsoft Office PowerPoint</Application>
  <PresentationFormat>Экран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Organic</vt:lpstr>
      <vt:lpstr>DIABETUL </vt:lpstr>
      <vt:lpstr>Cuprins </vt:lpstr>
      <vt:lpstr>PANCREASUL</vt:lpstr>
      <vt:lpstr>Презентация PowerPoint</vt:lpstr>
      <vt:lpstr>Ce rol are insulina?</vt:lpstr>
      <vt:lpstr>Ce rol are glucoganul?</vt:lpstr>
      <vt:lpstr>Diabet - definiţie</vt:lpstr>
      <vt:lpstr>Clasificare</vt:lpstr>
      <vt:lpstr>Diabetul de tip 1</vt:lpstr>
      <vt:lpstr>Simptome</vt:lpstr>
      <vt:lpstr>Tratament </vt:lpstr>
      <vt:lpstr>Diabetul de tip 2</vt:lpstr>
      <vt:lpstr>Factori de risc</vt:lpstr>
      <vt:lpstr>Презентация PowerPoint</vt:lpstr>
      <vt:lpstr>Tratament</vt:lpstr>
      <vt:lpstr>Principalele complicaţii:</vt:lpstr>
      <vt:lpstr>Презентация PowerPoint</vt:lpstr>
      <vt:lpstr>Презентация PowerPoint</vt:lpstr>
      <vt:lpstr>Concluzii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Diana</cp:lastModifiedBy>
  <cp:revision>194</cp:revision>
  <dcterms:created xsi:type="dcterms:W3CDTF">2006-08-16T00:00:00Z</dcterms:created>
  <dcterms:modified xsi:type="dcterms:W3CDTF">2020-10-26T07:25:28Z</dcterms:modified>
</cp:coreProperties>
</file>