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DB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679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503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1452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0404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0959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31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4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77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4799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20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55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551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7458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8320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257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070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0D59B-DE60-4AB9-8368-B096C8CE1D11}" type="datetimeFigureOut">
              <a:rPr lang="ru-RU" smtClean="0"/>
              <a:t>20.09.2021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69C2CE-D2B2-4633-B448-7317C4814D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72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t-spb.ru/medical-articles/virusnaya-pnevmoniya/" TargetMode="External"/><Relationship Id="rId2" Type="http://schemas.openxmlformats.org/officeDocument/2006/relationships/hyperlink" Target="https://biomed-mc.ru/stati/detail.php?ID=20855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05.rospotrebnadzor.ru/371/-/asset_publisher/m7XL/conten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DB6766-EC77-4698-B845-133F85DB8C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7554" y="144995"/>
            <a:ext cx="7766936" cy="1646302"/>
          </a:xfrm>
        </p:spPr>
        <p:txBody>
          <a:bodyPr/>
          <a:lstStyle/>
          <a:p>
            <a:r>
              <a:rPr lang="ru-RU" dirty="0"/>
              <a:t>Вирусная пневмония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8DE628-89F9-44E8-8930-D9E5856344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635" y="2699112"/>
            <a:ext cx="8693426" cy="2164436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Вирусная пневмония – острое воспаление респираторных отделов легких, вызываемое вирусными возбудителями, протекающее с синдромом интоксикации и дыхательных расстройств.</a:t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</a:rPr>
              <a:t>Частота возникновения вирусных пневмоний тесно связана с эпидемиологическими вспышками ОРВИ – их подъем приходится на осенне-зимний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6734267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814B7-D753-438A-BC80-803CB1E51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Причины вирусной пневмонии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57AAA9-4271-43D5-AFA7-6BD1FD517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ru-RU" dirty="0"/>
              <a:t>Наиболее часто возбудителями вирусной пневмонии выступают вирусы гриппа А и В, парагриппа, аденовирус. Лица с менее сильным иммунитетом, чаще других подвергаются вирусным пневмониям, вызванным вирусом герпеса и цитомегаловирусом. </a:t>
            </a:r>
          </a:p>
          <a:p>
            <a:r>
              <a:rPr lang="ru-RU" dirty="0"/>
              <a:t>SARS-ассоциированный коронавирус является возбудителем тяжелого острого респираторного синдрома, более известного как атипичная пневмония. У детей младшего возраста вирусные пневмонии нередко вызываются респираторно-синцитиальным вирусом, а также вирусами кори и ветряной оспы.</a:t>
            </a:r>
          </a:p>
          <a:p>
            <a:r>
              <a:rPr lang="ru-RU" dirty="0"/>
              <a:t>К числу лиц, имеющих повышенный риск заболеваемости вирусной пневмонией, относятся дети раннего возраста, пациенты старше 65 лет, лица с ослабленным иммунитетом, сердечно-легочной патологией (пороками сердца, тяжелой артериальной гипертензией, ИБС, хроническим бронхитом).</a:t>
            </a:r>
          </a:p>
        </p:txBody>
      </p:sp>
    </p:spTree>
    <p:extLst>
      <p:ext uri="{BB962C8B-B14F-4D97-AF65-F5344CB8AC3E}">
        <p14:creationId xmlns:p14="http://schemas.microsoft.com/office/powerpoint/2010/main" val="515689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BE1D25-38C5-4F5E-AC0D-0CC7452D7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Симптомы вирусной пневмонии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7A7474-DCA9-4751-B70A-D07CD10700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Респираторные инфекции по-разному ведут себя в организме человека: одни поражают альвеолы, другие — бронхиолы, в одних случаях вирусы провоцируют воспаление легких «‎молниеносно»‎, в течение нескольких суток, в других — постепенно, «спускаются» по носоглотке, трахее и бронхам, вызывая пневмонию только через месяц. </a:t>
            </a:r>
          </a:p>
          <a:p>
            <a:r>
              <a:rPr lang="ru-RU" dirty="0"/>
              <a:t>Характерными симптомами вирусной пневмонии являются лихорадки, резкая слабость, миалгии, заметная одышка, кашель с мокротой ржавого цвета, хрипы в легких, боль в груди при вдохе, явления катара верхних дыхательных путей . У детей выражены общий токсикоз, беспокойство, могут возникать рвота, судороги, менингеальные знаки.</a:t>
            </a:r>
          </a:p>
          <a:p>
            <a:r>
              <a:rPr lang="ru-RU" dirty="0"/>
              <a:t>Передача вирусов осуществляется воздушно-капельным путем при дыхании, разговоре, чиханье, кашле;  Вирусные частицы проникают в респираторные отделы дыхательных путей, где адсорбируются на клетках бронхиального и альвеолярного эпите­лия.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565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967217-6178-4C3A-B633-65278F3C6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Вирусная пневмония </a:t>
            </a:r>
            <a:r>
              <a:rPr lang="en-US" b="1" dirty="0"/>
              <a:t>COVID-19</a:t>
            </a:r>
            <a:br>
              <a:rPr lang="en-US" b="1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3F9AD0-8EB0-4CAC-876B-7B7E628F0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Все известные коронавирусы характеризуются стремительным (до 14 дней) развитием острой дыхательной недостаточности. Вирус быстро и агрессивно поражает легкие, вызывая не только обширный воспалительный процесс, но и сопутствующие осложнения: отек дыхательного органа, фиброз (рубцевание легких), острую сердечную недостаточность, миокардит.</a:t>
            </a:r>
          </a:p>
          <a:p>
            <a:r>
              <a:rPr lang="ru-RU" dirty="0"/>
              <a:t>Первый коронавирус типа B (SARS-</a:t>
            </a:r>
            <a:r>
              <a:rPr lang="ru-RU" dirty="0" err="1"/>
              <a:t>CoV</a:t>
            </a:r>
            <a:r>
              <a:rPr lang="ru-RU" dirty="0"/>
              <a:t>) был зарегистрирован в 2002 году, потенциальными носителями являются </a:t>
            </a:r>
            <a:r>
              <a:rPr lang="ru-RU" dirty="0" err="1"/>
              <a:t>подковоносые</a:t>
            </a:r>
            <a:r>
              <a:rPr lang="ru-RU" dirty="0"/>
              <a:t> летучие мыши. В 2012 году мир охватила эпидемия коронавируса типа C </a:t>
            </a:r>
            <a:r>
              <a:rPr lang="en-US" dirty="0"/>
              <a:t>MERS-</a:t>
            </a:r>
            <a:r>
              <a:rPr lang="en-US" dirty="0" err="1"/>
              <a:t>CoV</a:t>
            </a:r>
            <a:r>
              <a:rPr lang="ru-RU" dirty="0"/>
              <a:t>. в 2019 году случилась вспышка нового коронавируса типа B COVID-19 (или SARS-Cov2). Их объединяет то, что новые вирусы устойчивы, легко прикрепляются к паренхиме легких белковыми шипами и в короткий срок провоцируют обширное острое воспаление. Показатель летальных исходов — около 10%. </a:t>
            </a:r>
          </a:p>
        </p:txBody>
      </p:sp>
    </p:spTree>
    <p:extLst>
      <p:ext uri="{BB962C8B-B14F-4D97-AF65-F5344CB8AC3E}">
        <p14:creationId xmlns:p14="http://schemas.microsoft.com/office/powerpoint/2010/main" val="267590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788B87-3C84-43ED-B528-AFFAE0C89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746040" cy="1320800"/>
          </a:xfrm>
        </p:spPr>
        <p:txBody>
          <a:bodyPr/>
          <a:lstStyle/>
          <a:p>
            <a:r>
              <a:rPr lang="ru-RU" dirty="0"/>
              <a:t>Разница поражённых лёгких и здоровых лёгких</a:t>
            </a:r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89C01363-2FC4-4337-AAA1-46CC7AF68659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DA1DD8-DD90-43C4-A176-3E1B6582A9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261" t="31496" r="18696" b="5872"/>
          <a:stretch/>
        </p:blipFill>
        <p:spPr>
          <a:xfrm>
            <a:off x="677334" y="1955180"/>
            <a:ext cx="5247862" cy="42932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F5C710-5372-4F39-846D-A668759AA3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35" t="32332" r="19021" b="5874"/>
          <a:stretch/>
        </p:blipFill>
        <p:spPr>
          <a:xfrm>
            <a:off x="5925196" y="1955180"/>
            <a:ext cx="5247862" cy="42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7688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33C1C6C6-82BD-46CD-8B83-4BE6EAED49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8006" t="29009" r="18228" b="6121"/>
          <a:stretch/>
        </p:blipFill>
        <p:spPr>
          <a:xfrm>
            <a:off x="1895060" y="511313"/>
            <a:ext cx="6334539" cy="5278781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DFB481C-D120-47D8-B68E-1B4B7EC90AC8}"/>
              </a:ext>
            </a:extLst>
          </p:cNvPr>
          <p:cNvSpPr/>
          <p:nvPr/>
        </p:nvSpPr>
        <p:spPr>
          <a:xfrm>
            <a:off x="1775791" y="6056243"/>
            <a:ext cx="6745357" cy="463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Стадии коронавируса: КТ-1, КТ-2, КТ-3, КТ-4</a:t>
            </a:r>
          </a:p>
        </p:txBody>
      </p:sp>
    </p:spTree>
    <p:extLst>
      <p:ext uri="{BB962C8B-B14F-4D97-AF65-F5344CB8AC3E}">
        <p14:creationId xmlns:p14="http://schemas.microsoft.com/office/powerpoint/2010/main" val="294284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2889C8-F210-4691-B8A3-74D04D8F8B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391" t="29749" r="17174" b="6838"/>
          <a:stretch/>
        </p:blipFill>
        <p:spPr>
          <a:xfrm>
            <a:off x="2120348" y="1270000"/>
            <a:ext cx="6891130" cy="540739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1E08A8-9ED8-401A-803D-29BFEEAE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Фиброз лёгких</a:t>
            </a:r>
          </a:p>
        </p:txBody>
      </p:sp>
    </p:spTree>
    <p:extLst>
      <p:ext uri="{BB962C8B-B14F-4D97-AF65-F5344CB8AC3E}">
        <p14:creationId xmlns:p14="http://schemas.microsoft.com/office/powerpoint/2010/main" val="2940709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BFAAB5-D886-4ECB-8A0D-E93F837C5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410" y="839789"/>
            <a:ext cx="8596668" cy="1320800"/>
          </a:xfrm>
        </p:spPr>
        <p:txBody>
          <a:bodyPr/>
          <a:lstStyle/>
          <a:p>
            <a:pPr algn="ctr"/>
            <a:r>
              <a:rPr lang="ru-RU" dirty="0"/>
              <a:t>КТ при вирусной пневмонии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13E398-F83B-4C64-A789-F1EC28E597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420823" cy="3988420"/>
          </a:xfrm>
        </p:spPr>
        <p:txBody>
          <a:bodyPr/>
          <a:lstStyle/>
          <a:p>
            <a:r>
              <a:rPr lang="ru-RU" dirty="0"/>
              <a:t>Компьютерная томография легких при вирусной пневмонии считается «золотым стандартом»‎ диагностики. КТ покажет все воспалительные очаги в легких, скопление жидкости, воспаленные лимфоузлы на объемной 3D-томограмме. С помощью этого обследования можно наиболее достоверно оценить объем поражения легких, а в некоторых случаях предварительно определить, каким возбудителем вызвано заболевание, не произошло ли присоединение бактериальной инфекции к вирусной.</a:t>
            </a:r>
          </a:p>
        </p:txBody>
      </p:sp>
    </p:spTree>
    <p:extLst>
      <p:ext uri="{BB962C8B-B14F-4D97-AF65-F5344CB8AC3E}">
        <p14:creationId xmlns:p14="http://schemas.microsoft.com/office/powerpoint/2010/main" val="24830371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508559-8FFE-4F7D-876B-F8E8EDDF1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Библиография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0EB0A84-AE4C-4178-A8BD-CC039489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en-US" dirty="0">
                <a:hlinkClick r:id="rId2"/>
              </a:rPr>
              <a:t>https://biomed-mc.ru/stati/detail.php?ID=20855</a:t>
            </a:r>
            <a:endParaRPr lang="ru-RU" dirty="0"/>
          </a:p>
          <a:p>
            <a:r>
              <a:rPr lang="ru-RU" dirty="0"/>
              <a:t>2. </a:t>
            </a:r>
            <a:r>
              <a:rPr lang="en-US" dirty="0">
                <a:hlinkClick r:id="rId3"/>
              </a:rPr>
              <a:t>https://kt-spb.ru/medical-articles/virusnaya-pnevmoniya/</a:t>
            </a:r>
            <a:endParaRPr lang="ru-RU" dirty="0"/>
          </a:p>
          <a:p>
            <a:r>
              <a:rPr lang="ru-RU" dirty="0"/>
              <a:t>3. </a:t>
            </a:r>
            <a:r>
              <a:rPr lang="en-US" dirty="0">
                <a:hlinkClick r:id="rId4"/>
              </a:rPr>
              <a:t>http://05.rospotrebnadzor.ru/371/-/asset_publisher/m7XL/content/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31373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TM02900688[[fn=Аспект]]</Template>
  <TotalTime>66</TotalTime>
  <Words>567</Words>
  <Application>Microsoft Office PowerPoint</Application>
  <PresentationFormat>Широкоэкранный</PresentationFormat>
  <Paragraphs>23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Аспект</vt:lpstr>
      <vt:lpstr>Вирусная пневмония</vt:lpstr>
      <vt:lpstr>Причины вирусной пневмонии</vt:lpstr>
      <vt:lpstr>Симптомы вирусной пневмонии</vt:lpstr>
      <vt:lpstr>Вирусная пневмония COVID-19 </vt:lpstr>
      <vt:lpstr>Разница поражённых лёгких и здоровых лёгких</vt:lpstr>
      <vt:lpstr>Презентация PowerPoint</vt:lpstr>
      <vt:lpstr>Фиброз лёгких</vt:lpstr>
      <vt:lpstr>КТ при вирусной пневмонии</vt:lpstr>
      <vt:lpstr>Библиография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Вирусная пневмония</dc:title>
  <dc:creator>Semeniuc Vasili</dc:creator>
  <cp:lastModifiedBy>Semeniuc Vasili</cp:lastModifiedBy>
  <cp:revision>1</cp:revision>
  <dcterms:created xsi:type="dcterms:W3CDTF">2021-09-20T13:22:08Z</dcterms:created>
  <dcterms:modified xsi:type="dcterms:W3CDTF">2021-09-20T14:28:15Z</dcterms:modified>
</cp:coreProperties>
</file>