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4660"/>
  </p:normalViewPr>
  <p:slideViewPr>
    <p:cSldViewPr>
      <p:cViewPr varScale="1">
        <p:scale>
          <a:sx n="71" d="100"/>
          <a:sy n="71" d="100"/>
        </p:scale>
        <p:origin x="72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5A26E8F-0A29-2D73-FA6D-9755C1458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322552-EFB4-EBA7-850A-E318154ABB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A1B93AE-7F3B-9AD1-A58B-48C8B24F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D7D3010-1A1E-EFB1-05BB-E5DF92078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CFF64D8-5F3F-039A-6660-DD3E4741B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EDCD7-ED84-464F-8199-F67E42EA4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959A5C-E72E-9915-A4D6-720F3430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C274F8-4B07-B7CA-A29F-585436A6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F14C4DC-5C04-FFAF-DC7B-E609D357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28FB2D0-4034-0B98-6154-808DFEF5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DD6F7-403F-5D9D-E6E4-C42C8A1D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F00B-47A7-417C-B28E-362725A7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0BFF682-87CE-C122-045D-A6BBF745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36AEEF2-F786-56C4-3378-2CE03280C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CB965A5-6DBB-3B76-D074-FBEA674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084893-2C18-6453-4C6C-E5791B7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622F527-6A91-91E5-EA3F-B9A89379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C50B-6B96-4F39-840E-6572DA016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042DFB-34AE-D67E-0F1C-B9FE089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58E953-9E4B-EB00-5A6B-1F74F6A7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0800EBA-380F-D353-9271-46CC7EA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F33EF6-3573-C170-A9A9-2E5AB35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B5E4921-4E39-AC39-0E4C-9DAA3A77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4A7-D508-40C5-BA26-07B29609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EBDB38-3CF5-D525-0CCD-781F7E0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7E6E99-048F-96B7-B530-53ECB52C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03B6314-534A-DE7A-5AE2-B553316B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E28625-DA50-F2C6-D0EC-E70789AB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3DF993C-BD49-8CC6-5202-AEBA7B58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0AB6B9B-EFB9-AE56-0F8F-E45E8FC7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6A37-5B0B-4D92-997C-E921FCB58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3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AF06AF-0B0C-A350-AEE0-77F163D4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7F98998-ACA8-10FD-E1DF-734CF437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2E1ECE-899D-08B8-10D5-5E9124FE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47DC235-4ABC-1131-3502-B66B5053C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EAD615F-1A08-5F7A-7AB8-26BB1EC2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A6C2C9A-A047-E368-D06C-A799B8BF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36F800E-04D9-643C-BA1F-ED76005A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B2A404E-1BE6-2B63-3C0C-B0EC7B9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1F63-D343-4FD8-A951-4AFFE7C82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899CC9-A9C7-056A-5A51-FE17A9FC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FD5AC7A-71A4-4886-29C1-BEA389EA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16FC0A-2A26-9189-C85C-F5A4B71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104A71D-D0D0-4798-5943-C332101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8744-CCF5-4050-B957-6DC2F848E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A39EC3D-9A06-AD85-4FCD-ABA662AE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80E98E0-D40B-94E9-2E29-3EC4A3C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46222AF-CB4D-4E11-6230-AF70CCD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18EBC-5B11-42DB-8D82-C8F9453C7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20EC66-AAFE-9EBF-1DE8-47A79EF4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DA53BC-34C5-31E1-6BE0-471CB29D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1AA858D-ABB9-DF46-B5A5-125E59CB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0887940-874E-E769-81BB-2565B8FE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5424B1-D341-CF14-9630-63D7293B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96181E-5CC6-DCC5-1D9B-ED44173E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99A9-91B5-4064-8752-D18E4EDD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A560DF-C4E6-FF7D-A2C1-9CA8BD51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18EABFF-A966-3F9B-376F-AF2002FA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11D0C50-3E29-EEA0-253E-E4E83097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4F4353C-79C2-8968-DD39-68FE964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DE826EE-A44A-C494-650D-91064DA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2AD6FF-CD24-1980-B0B1-9288FA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5A24-CA67-4754-9B12-E1EB0AD92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33CC3B-8879-E2E2-F0D2-5A66222F8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66DED8-EBD4-C2DD-8D76-C21AD4646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F938BD-1E1D-8201-9E7E-6943504CE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C973BF-B738-2792-AD06-1C458C0C5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2D66EE-0704-A764-A7C5-A723F95AEF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5F1F1-C029-4221-9A70-CEBA66A76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447800"/>
            <a:ext cx="8610600" cy="1016000"/>
          </a:xfrm>
        </p:spPr>
        <p:txBody>
          <a:bodyPr/>
          <a:lstStyle/>
          <a:p>
            <a:r>
              <a:rPr lang="ro-RO" altLang="en-US" b="1" dirty="0"/>
              <a:t>Tema E</a:t>
            </a:r>
            <a:r>
              <a:rPr lang="ro-RO" dirty="0"/>
              <a:t>merging applications of nanotehnology and metrology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1989458-E77E-B40B-EA86-4A49C73A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esh-rabbit">
            <a:extLst>
              <a:ext uri="{FF2B5EF4-FFF2-40B4-BE49-F238E27FC236}">
                <a16:creationId xmlns:a16="http://schemas.microsoft.com/office/drawing/2014/main" id="{E5E7D196-411C-4F81-0717-1224D0D1CD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56606"/>
            <a:ext cx="5715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491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402</TotalTime>
  <Words>9</Words>
  <Application>Microsoft Office PowerPoint</Application>
  <PresentationFormat>Expunere pe ecran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1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Tema Emerging applications of nanotehnology and metrology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Întroducere în Instrumentație și Metrologie pentru Nanoinginerie</dc:title>
  <dc:subject>DigitalOfficePro Free Templates</dc:subject>
  <dc:creator>buzdugan artur</dc:creator>
  <cp:keywords>Templates; PowerPoint; DigitalOfficePro; Free</cp:keywords>
  <cp:lastModifiedBy>buzdugan artur</cp:lastModifiedBy>
  <cp:revision>33</cp:revision>
  <dcterms:created xsi:type="dcterms:W3CDTF">2024-06-17T15:33:16Z</dcterms:created>
  <dcterms:modified xsi:type="dcterms:W3CDTF">2024-12-10T19:05:46Z</dcterms:modified>
  <cp:category>Templates;PowerPoint</cp:category>
</cp:coreProperties>
</file>