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98" r:id="rId3"/>
    <p:sldId id="299" r:id="rId4"/>
    <p:sldId id="300" r:id="rId5"/>
    <p:sldId id="301" r:id="rId6"/>
    <p:sldId id="302" r:id="rId7"/>
    <p:sldId id="303" r:id="rId8"/>
    <p:sldId id="304" r:id="rId9"/>
    <p:sldId id="339" r:id="rId10"/>
    <p:sldId id="340" r:id="rId11"/>
    <p:sldId id="341" r:id="rId12"/>
    <p:sldId id="342" r:id="rId13"/>
    <p:sldId id="343" r:id="rId14"/>
    <p:sldId id="344" r:id="rId15"/>
    <p:sldId id="345" r:id="rId16"/>
    <p:sldId id="346" r:id="rId17"/>
    <p:sldId id="347" r:id="rId18"/>
    <p:sldId id="348" r:id="rId19"/>
    <p:sldId id="319" r:id="rId20"/>
    <p:sldId id="257" r:id="rId21"/>
    <p:sldId id="258" r:id="rId22"/>
    <p:sldId id="327" r:id="rId23"/>
    <p:sldId id="329" r:id="rId24"/>
    <p:sldId id="328" r:id="rId25"/>
    <p:sldId id="320" r:id="rId26"/>
    <p:sldId id="263" r:id="rId27"/>
    <p:sldId id="262" r:id="rId28"/>
    <p:sldId id="264" r:id="rId29"/>
    <p:sldId id="260" r:id="rId30"/>
    <p:sldId id="265" r:id="rId31"/>
    <p:sldId id="321" r:id="rId32"/>
    <p:sldId id="322" r:id="rId33"/>
    <p:sldId id="261" r:id="rId34"/>
    <p:sldId id="266" r:id="rId35"/>
    <p:sldId id="323" r:id="rId36"/>
    <p:sldId id="267" r:id="rId37"/>
    <p:sldId id="324" r:id="rId38"/>
    <p:sldId id="268" r:id="rId39"/>
    <p:sldId id="305" r:id="rId40"/>
    <p:sldId id="306" r:id="rId41"/>
    <p:sldId id="307" r:id="rId42"/>
    <p:sldId id="308" r:id="rId43"/>
    <p:sldId id="309" r:id="rId44"/>
    <p:sldId id="310" r:id="rId45"/>
    <p:sldId id="325" r:id="rId46"/>
    <p:sldId id="269" r:id="rId47"/>
    <p:sldId id="326" r:id="rId48"/>
    <p:sldId id="311" r:id="rId49"/>
    <p:sldId id="312" r:id="rId50"/>
    <p:sldId id="313" r:id="rId51"/>
    <p:sldId id="314" r:id="rId52"/>
    <p:sldId id="315" r:id="rId53"/>
    <p:sldId id="316" r:id="rId54"/>
    <p:sldId id="317" r:id="rId55"/>
    <p:sldId id="318"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3" autoAdjust="0"/>
    <p:restoredTop sz="94660"/>
  </p:normalViewPr>
  <p:slideViewPr>
    <p:cSldViewPr>
      <p:cViewPr varScale="1">
        <p:scale>
          <a:sx n="101" d="100"/>
          <a:sy n="101" d="100"/>
        </p:scale>
        <p:origin x="1488"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undo custSel addSld delSld modSld">
      <pc:chgData name="buzdugan artur" userId="1770a38c255ab84c" providerId="LiveId" clId="{16A4E4E3-8213-4AFF-9A21-3F99CB9D024A}" dt="2026-04-16T11:10:28.435" v="967" actId="1076"/>
      <pc:docMkLst>
        <pc:docMk/>
      </pc:docMkLst>
      <pc:sldChg chg="modSp mod">
        <pc:chgData name="buzdugan artur" userId="1770a38c255ab84c" providerId="LiveId" clId="{16A4E4E3-8213-4AFF-9A21-3F99CB9D024A}" dt="2026-04-16T11:10:28.435" v="967" actId="1076"/>
        <pc:sldMkLst>
          <pc:docMk/>
          <pc:sldMk cId="0" sldId="256"/>
        </pc:sldMkLst>
        <pc:spChg chg="mod">
          <ac:chgData name="buzdugan artur" userId="1770a38c255ab84c" providerId="LiveId" clId="{16A4E4E3-8213-4AFF-9A21-3F99CB9D024A}" dt="2026-04-16T11:10:28.435" v="967" actId="1076"/>
          <ac:spMkLst>
            <pc:docMk/>
            <pc:sldMk cId="0" sldId="256"/>
            <ac:spMk id="2050" creationId="{5A262803-05AD-A4FA-44CC-661D89DA441A}"/>
          </ac:spMkLst>
        </pc:spChg>
      </pc:sldChg>
      <pc:sldChg chg="addSp delSp mod">
        <pc:chgData name="buzdugan artur" userId="1770a38c255ab84c" providerId="LiveId" clId="{16A4E4E3-8213-4AFF-9A21-3F99CB9D024A}" dt="2026-04-05T13:20:28.576" v="60" actId="22"/>
        <pc:sldMkLst>
          <pc:docMk/>
          <pc:sldMk cId="3373576123" sldId="257"/>
        </pc:sldMkLst>
      </pc:sldChg>
      <pc:sldChg chg="modSp mod">
        <pc:chgData name="buzdugan artur" userId="1770a38c255ab84c" providerId="LiveId" clId="{16A4E4E3-8213-4AFF-9A21-3F99CB9D024A}" dt="2026-04-05T14:47:17.539" v="668" actId="6549"/>
        <pc:sldMkLst>
          <pc:docMk/>
          <pc:sldMk cId="3797704132" sldId="269"/>
        </pc:sldMkLst>
        <pc:spChg chg="mod">
          <ac:chgData name="buzdugan artur" userId="1770a38c255ab84c" providerId="LiveId" clId="{16A4E4E3-8213-4AFF-9A21-3F99CB9D024A}" dt="2026-04-05T14:47:17.539" v="668" actId="6549"/>
          <ac:spMkLst>
            <pc:docMk/>
            <pc:sldMk cId="3797704132" sldId="269"/>
            <ac:spMk id="3" creationId="{00000000-0000-0000-0000-000000000000}"/>
          </ac:spMkLst>
        </pc:spChg>
      </pc:sldChg>
      <pc:sldChg chg="addSp delSp modSp add del mod">
        <pc:chgData name="buzdugan artur" userId="1770a38c255ab84c" providerId="LiveId" clId="{16A4E4E3-8213-4AFF-9A21-3F99CB9D024A}" dt="2026-04-16T11:09:52.647" v="964" actId="47"/>
        <pc:sldMkLst>
          <pc:docMk/>
          <pc:sldMk cId="0" sldId="270"/>
        </pc:sldMkLst>
        <pc:picChg chg="del mod">
          <ac:chgData name="buzdugan artur" userId="1770a38c255ab84c" providerId="LiveId" clId="{16A4E4E3-8213-4AFF-9A21-3F99CB9D024A}" dt="2026-04-16T10:55:40.382" v="851" actId="478"/>
          <ac:picMkLst>
            <pc:docMk/>
            <pc:sldMk cId="0" sldId="270"/>
            <ac:picMk id="4" creationId="{00000000-0000-0000-0000-000000000000}"/>
          </ac:picMkLst>
        </pc:picChg>
        <pc:picChg chg="add mod">
          <ac:chgData name="buzdugan artur" userId="1770a38c255ab84c" providerId="LiveId" clId="{16A4E4E3-8213-4AFF-9A21-3F99CB9D024A}" dt="2026-04-16T10:52:39.377" v="849" actId="14100"/>
          <ac:picMkLst>
            <pc:docMk/>
            <pc:sldMk cId="0" sldId="270"/>
            <ac:picMk id="7" creationId="{74DE372B-F7EC-1362-DF3B-617718B31A59}"/>
          </ac:picMkLst>
        </pc:picChg>
        <pc:picChg chg="add mod">
          <ac:chgData name="buzdugan artur" userId="1770a38c255ab84c" providerId="LiveId" clId="{16A4E4E3-8213-4AFF-9A21-3F99CB9D024A}" dt="2026-04-16T10:55:48.546" v="854" actId="1076"/>
          <ac:picMkLst>
            <pc:docMk/>
            <pc:sldMk cId="0" sldId="270"/>
            <ac:picMk id="9" creationId="{F6182174-D974-081F-85CB-E1BD48D94A78}"/>
          </ac:picMkLst>
        </pc:picChg>
        <pc:picChg chg="add mod">
          <ac:chgData name="buzdugan artur" userId="1770a38c255ab84c" providerId="LiveId" clId="{16A4E4E3-8213-4AFF-9A21-3F99CB9D024A}" dt="2026-04-16T10:56:05.479" v="855" actId="1076"/>
          <ac:picMkLst>
            <pc:docMk/>
            <pc:sldMk cId="0" sldId="270"/>
            <ac:picMk id="12" creationId="{9766E8E5-0B18-45EA-8CEF-749231EC6726}"/>
          </ac:picMkLst>
        </pc:picChg>
        <pc:picChg chg="add del mod">
          <ac:chgData name="buzdugan artur" userId="1770a38c255ab84c" providerId="LiveId" clId="{16A4E4E3-8213-4AFF-9A21-3F99CB9D024A}" dt="2026-04-16T10:52:26.238" v="844" actId="478"/>
          <ac:picMkLst>
            <pc:docMk/>
            <pc:sldMk cId="0" sldId="270"/>
            <ac:picMk id="1026" creationId="{1C939CA9-C561-F140-DBDF-95ABE7302988}"/>
          </ac:picMkLst>
        </pc:picChg>
      </pc:sldChg>
      <pc:sldChg chg="delSp modSp add del mod">
        <pc:chgData name="buzdugan artur" userId="1770a38c255ab84c" providerId="LiveId" clId="{16A4E4E3-8213-4AFF-9A21-3F99CB9D024A}" dt="2026-04-16T11:09:52.647" v="964" actId="47"/>
        <pc:sldMkLst>
          <pc:docMk/>
          <pc:sldMk cId="0" sldId="272"/>
        </pc:sldMkLst>
      </pc:sldChg>
      <pc:sldChg chg="delSp modSp add del mod">
        <pc:chgData name="buzdugan artur" userId="1770a38c255ab84c" providerId="LiveId" clId="{16A4E4E3-8213-4AFF-9A21-3F99CB9D024A}" dt="2026-04-16T11:09:52.647" v="964" actId="47"/>
        <pc:sldMkLst>
          <pc:docMk/>
          <pc:sldMk cId="0" sldId="273"/>
        </pc:sldMkLst>
        <pc:spChg chg="mod">
          <ac:chgData name="buzdugan artur" userId="1770a38c255ab84c" providerId="LiveId" clId="{16A4E4E3-8213-4AFF-9A21-3F99CB9D024A}" dt="2026-04-16T10:57:10.590" v="858" actId="207"/>
          <ac:spMkLst>
            <pc:docMk/>
            <pc:sldMk cId="0" sldId="273"/>
            <ac:spMk id="3" creationId="{00000000-0000-0000-0000-000000000000}"/>
          </ac:spMkLst>
        </pc:spChg>
      </pc:sldChg>
      <pc:sldChg chg="delSp modSp add del mod">
        <pc:chgData name="buzdugan artur" userId="1770a38c255ab84c" providerId="LiveId" clId="{16A4E4E3-8213-4AFF-9A21-3F99CB9D024A}" dt="2026-04-16T11:09:52.647" v="964" actId="47"/>
        <pc:sldMkLst>
          <pc:docMk/>
          <pc:sldMk cId="0" sldId="274"/>
        </pc:sldMkLst>
        <pc:spChg chg="mod">
          <ac:chgData name="buzdugan artur" userId="1770a38c255ab84c" providerId="LiveId" clId="{16A4E4E3-8213-4AFF-9A21-3F99CB9D024A}" dt="2026-04-16T10:59:38.140" v="900" actId="1076"/>
          <ac:spMkLst>
            <pc:docMk/>
            <pc:sldMk cId="0" sldId="274"/>
            <ac:spMk id="3" creationId="{00000000-0000-0000-0000-000000000000}"/>
          </ac:spMkLst>
        </pc:spChg>
        <pc:spChg chg="mod">
          <ac:chgData name="buzdugan artur" userId="1770a38c255ab84c" providerId="LiveId" clId="{16A4E4E3-8213-4AFF-9A21-3F99CB9D024A}" dt="2026-04-16T10:59:47.224" v="901" actId="1076"/>
          <ac:spMkLst>
            <pc:docMk/>
            <pc:sldMk cId="0" sldId="274"/>
            <ac:spMk id="7" creationId="{00000000-0000-0000-0000-000000000000}"/>
          </ac:spMkLst>
        </pc:spChg>
        <pc:spChg chg="mod">
          <ac:chgData name="buzdugan artur" userId="1770a38c255ab84c" providerId="LiveId" clId="{16A4E4E3-8213-4AFF-9A21-3F99CB9D024A}" dt="2026-04-16T11:00:17.203" v="907" actId="207"/>
          <ac:spMkLst>
            <pc:docMk/>
            <pc:sldMk cId="0" sldId="274"/>
            <ac:spMk id="15" creationId="{00000000-0000-0000-0000-000000000000}"/>
          </ac:spMkLst>
        </pc:spChg>
        <pc:spChg chg="del">
          <ac:chgData name="buzdugan artur" userId="1770a38c255ab84c" providerId="LiveId" clId="{16A4E4E3-8213-4AFF-9A21-3F99CB9D024A}" dt="2026-04-16T10:57:55.759" v="862" actId="478"/>
          <ac:spMkLst>
            <pc:docMk/>
            <pc:sldMk cId="0" sldId="274"/>
            <ac:spMk id="16" creationId="{00000000-0000-0000-0000-000000000000}"/>
          </ac:spMkLst>
        </pc:spChg>
        <pc:picChg chg="mod">
          <ac:chgData name="buzdugan artur" userId="1770a38c255ab84c" providerId="LiveId" clId="{16A4E4E3-8213-4AFF-9A21-3F99CB9D024A}" dt="2026-04-16T10:59:26.211" v="899" actId="1076"/>
          <ac:picMkLst>
            <pc:docMk/>
            <pc:sldMk cId="0" sldId="274"/>
            <ac:picMk id="2" creationId="{00000000-0000-0000-0000-000000000000}"/>
          </ac:picMkLst>
        </pc:picChg>
      </pc:sldChg>
      <pc:sldChg chg="addSp delSp modSp add del mod">
        <pc:chgData name="buzdugan artur" userId="1770a38c255ab84c" providerId="LiveId" clId="{16A4E4E3-8213-4AFF-9A21-3F99CB9D024A}" dt="2026-04-16T11:09:52.647" v="964" actId="47"/>
        <pc:sldMkLst>
          <pc:docMk/>
          <pc:sldMk cId="0" sldId="275"/>
        </pc:sldMkLst>
        <pc:spChg chg="del mod">
          <ac:chgData name="buzdugan artur" userId="1770a38c255ab84c" providerId="LiveId" clId="{16A4E4E3-8213-4AFF-9A21-3F99CB9D024A}" dt="2026-04-16T11:02:35.519" v="929" actId="478"/>
          <ac:spMkLst>
            <pc:docMk/>
            <pc:sldMk cId="0" sldId="275"/>
            <ac:spMk id="19" creationId="{00000000-0000-0000-0000-000000000000}"/>
          </ac:spMkLst>
        </pc:spChg>
        <pc:spChg chg="del mod">
          <ac:chgData name="buzdugan artur" userId="1770a38c255ab84c" providerId="LiveId" clId="{16A4E4E3-8213-4AFF-9A21-3F99CB9D024A}" dt="2026-04-16T11:02:24.631" v="920" actId="478"/>
          <ac:spMkLst>
            <pc:docMk/>
            <pc:sldMk cId="0" sldId="275"/>
            <ac:spMk id="21" creationId="{00000000-0000-0000-0000-000000000000}"/>
          </ac:spMkLst>
        </pc:spChg>
        <pc:spChg chg="del mod">
          <ac:chgData name="buzdugan artur" userId="1770a38c255ab84c" providerId="LiveId" clId="{16A4E4E3-8213-4AFF-9A21-3F99CB9D024A}" dt="2026-04-16T11:02:33.469" v="928"/>
          <ac:spMkLst>
            <pc:docMk/>
            <pc:sldMk cId="0" sldId="275"/>
            <ac:spMk id="23" creationId="{00000000-0000-0000-0000-000000000000}"/>
          </ac:spMkLst>
        </pc:spChg>
        <pc:spChg chg="del mod">
          <ac:chgData name="buzdugan artur" userId="1770a38c255ab84c" providerId="LiveId" clId="{16A4E4E3-8213-4AFF-9A21-3F99CB9D024A}" dt="2026-04-16T11:02:20.791" v="917" actId="478"/>
          <ac:spMkLst>
            <pc:docMk/>
            <pc:sldMk cId="0" sldId="275"/>
            <ac:spMk id="25" creationId="{00000000-0000-0000-0000-000000000000}"/>
          </ac:spMkLst>
        </pc:spChg>
        <pc:spChg chg="del mod">
          <ac:chgData name="buzdugan artur" userId="1770a38c255ab84c" providerId="LiveId" clId="{16A4E4E3-8213-4AFF-9A21-3F99CB9D024A}" dt="2026-04-16T11:02:27.791" v="922" actId="478"/>
          <ac:spMkLst>
            <pc:docMk/>
            <pc:sldMk cId="0" sldId="275"/>
            <ac:spMk id="29" creationId="{00000000-0000-0000-0000-000000000000}"/>
          </ac:spMkLst>
        </pc:spChg>
        <pc:spChg chg="del mod">
          <ac:chgData name="buzdugan artur" userId="1770a38c255ab84c" providerId="LiveId" clId="{16A4E4E3-8213-4AFF-9A21-3F99CB9D024A}" dt="2026-04-16T11:02:30.511" v="924" actId="478"/>
          <ac:spMkLst>
            <pc:docMk/>
            <pc:sldMk cId="0" sldId="275"/>
            <ac:spMk id="33" creationId="{00000000-0000-0000-0000-000000000000}"/>
          </ac:spMkLst>
        </pc:spChg>
        <pc:spChg chg="del mod">
          <ac:chgData name="buzdugan artur" userId="1770a38c255ab84c" providerId="LiveId" clId="{16A4E4E3-8213-4AFF-9A21-3F99CB9D024A}" dt="2026-04-16T11:02:39.062" v="930" actId="478"/>
          <ac:spMkLst>
            <pc:docMk/>
            <pc:sldMk cId="0" sldId="275"/>
            <ac:spMk id="37" creationId="{00000000-0000-0000-0000-000000000000}"/>
          </ac:spMkLst>
        </pc:spChg>
        <pc:spChg chg="del mod">
          <ac:chgData name="buzdugan artur" userId="1770a38c255ab84c" providerId="LiveId" clId="{16A4E4E3-8213-4AFF-9A21-3F99CB9D024A}" dt="2026-04-16T11:02:28.926" v="923" actId="478"/>
          <ac:spMkLst>
            <pc:docMk/>
            <pc:sldMk cId="0" sldId="275"/>
            <ac:spMk id="38" creationId="{00000000-0000-0000-0000-000000000000}"/>
          </ac:spMkLst>
        </pc:spChg>
        <pc:spChg chg="mod">
          <ac:chgData name="buzdugan artur" userId="1770a38c255ab84c" providerId="LiveId" clId="{16A4E4E3-8213-4AFF-9A21-3F99CB9D024A}" dt="2026-04-16T11:02:50.324" v="934" actId="1076"/>
          <ac:spMkLst>
            <pc:docMk/>
            <pc:sldMk cId="0" sldId="275"/>
            <ac:spMk id="43" creationId="{00000000-0000-0000-0000-000000000000}"/>
          </ac:spMkLst>
        </pc:spChg>
        <pc:grpChg chg="del mod">
          <ac:chgData name="buzdugan artur" userId="1770a38c255ab84c" providerId="LiveId" clId="{16A4E4E3-8213-4AFF-9A21-3F99CB9D024A}" dt="2026-04-16T11:02:09.662" v="912" actId="478"/>
          <ac:grpSpMkLst>
            <pc:docMk/>
            <pc:sldMk cId="0" sldId="275"/>
            <ac:grpSpMk id="3" creationId="{00000000-0000-0000-0000-000000000000}"/>
          </ac:grpSpMkLst>
        </pc:grpChg>
        <pc:grpChg chg="del">
          <ac:chgData name="buzdugan artur" userId="1770a38c255ab84c" providerId="LiveId" clId="{16A4E4E3-8213-4AFF-9A21-3F99CB9D024A}" dt="2026-04-16T11:02:10.743" v="913" actId="478"/>
          <ac:grpSpMkLst>
            <pc:docMk/>
            <pc:sldMk cId="0" sldId="275"/>
            <ac:grpSpMk id="26" creationId="{00000000-0000-0000-0000-000000000000}"/>
          </ac:grpSpMkLst>
        </pc:grpChg>
        <pc:grpChg chg="del">
          <ac:chgData name="buzdugan artur" userId="1770a38c255ab84c" providerId="LiveId" clId="{16A4E4E3-8213-4AFF-9A21-3F99CB9D024A}" dt="2026-04-16T11:02:12.343" v="914" actId="478"/>
          <ac:grpSpMkLst>
            <pc:docMk/>
            <pc:sldMk cId="0" sldId="275"/>
            <ac:grpSpMk id="30" creationId="{00000000-0000-0000-0000-000000000000}"/>
          </ac:grpSpMkLst>
        </pc:grpChg>
        <pc:grpChg chg="del">
          <ac:chgData name="buzdugan artur" userId="1770a38c255ab84c" providerId="LiveId" clId="{16A4E4E3-8213-4AFF-9A21-3F99CB9D024A}" dt="2026-04-16T11:02:23.653" v="919" actId="478"/>
          <ac:grpSpMkLst>
            <pc:docMk/>
            <pc:sldMk cId="0" sldId="275"/>
            <ac:grpSpMk id="34" creationId="{00000000-0000-0000-0000-000000000000}"/>
          </ac:grpSpMkLst>
        </pc:grpChg>
        <pc:picChg chg="del mod">
          <ac:chgData name="buzdugan artur" userId="1770a38c255ab84c" providerId="LiveId" clId="{16A4E4E3-8213-4AFF-9A21-3F99CB9D024A}" dt="2026-04-16T11:02:18.990" v="916" actId="478"/>
          <ac:picMkLst>
            <pc:docMk/>
            <pc:sldMk cId="0" sldId="275"/>
            <ac:picMk id="20" creationId="{00000000-0000-0000-0000-000000000000}"/>
          </ac:picMkLst>
        </pc:picChg>
        <pc:picChg chg="del">
          <ac:chgData name="buzdugan artur" userId="1770a38c255ab84c" providerId="LiveId" clId="{16A4E4E3-8213-4AFF-9A21-3F99CB9D024A}" dt="2026-04-16T11:02:33.463" v="926" actId="478"/>
          <ac:picMkLst>
            <pc:docMk/>
            <pc:sldMk cId="0" sldId="275"/>
            <ac:picMk id="22" creationId="{00000000-0000-0000-0000-000000000000}"/>
          </ac:picMkLst>
        </pc:picChg>
        <pc:picChg chg="del mod">
          <ac:chgData name="buzdugan artur" userId="1770a38c255ab84c" providerId="LiveId" clId="{16A4E4E3-8213-4AFF-9A21-3F99CB9D024A}" dt="2026-04-16T11:02:21.822" v="918" actId="478"/>
          <ac:picMkLst>
            <pc:docMk/>
            <pc:sldMk cId="0" sldId="275"/>
            <ac:picMk id="24" creationId="{00000000-0000-0000-0000-000000000000}"/>
          </ac:picMkLst>
        </pc:picChg>
        <pc:picChg chg="add mod">
          <ac:chgData name="buzdugan artur" userId="1770a38c255ab84c" providerId="LiveId" clId="{16A4E4E3-8213-4AFF-9A21-3F99CB9D024A}" dt="2026-04-16T11:02:57.837" v="937" actId="1076"/>
          <ac:picMkLst>
            <pc:docMk/>
            <pc:sldMk cId="0" sldId="275"/>
            <ac:picMk id="44" creationId="{CEFB5964-5CDF-F26C-30DA-3828A7D6004C}"/>
          </ac:picMkLst>
        </pc:picChg>
      </pc:sldChg>
      <pc:sldChg chg="delSp modSp add del mod">
        <pc:chgData name="buzdugan artur" userId="1770a38c255ab84c" providerId="LiveId" clId="{16A4E4E3-8213-4AFF-9A21-3F99CB9D024A}" dt="2026-04-16T11:09:52.647" v="964" actId="47"/>
        <pc:sldMkLst>
          <pc:docMk/>
          <pc:sldMk cId="0" sldId="276"/>
        </pc:sldMkLst>
      </pc:sldChg>
      <pc:sldChg chg="delSp modSp add del mod">
        <pc:chgData name="buzdugan artur" userId="1770a38c255ab84c" providerId="LiveId" clId="{16A4E4E3-8213-4AFF-9A21-3F99CB9D024A}" dt="2026-04-16T11:09:52.647" v="964" actId="47"/>
        <pc:sldMkLst>
          <pc:docMk/>
          <pc:sldMk cId="0" sldId="277"/>
        </pc:sldMkLst>
        <pc:spChg chg="mod">
          <ac:chgData name="buzdugan artur" userId="1770a38c255ab84c" providerId="LiveId" clId="{16A4E4E3-8213-4AFF-9A21-3F99CB9D024A}" dt="2026-04-16T11:04:11.822" v="943" actId="207"/>
          <ac:spMkLst>
            <pc:docMk/>
            <pc:sldMk cId="0" sldId="277"/>
            <ac:spMk id="18" creationId="{00000000-0000-0000-0000-000000000000}"/>
          </ac:spMkLst>
        </pc:spChg>
        <pc:spChg chg="mod">
          <ac:chgData name="buzdugan artur" userId="1770a38c255ab84c" providerId="LiveId" clId="{16A4E4E3-8213-4AFF-9A21-3F99CB9D024A}" dt="2026-04-16T11:03:31.123" v="938" actId="207"/>
          <ac:spMkLst>
            <pc:docMk/>
            <pc:sldMk cId="0" sldId="277"/>
            <ac:spMk id="20" creationId="{00000000-0000-0000-0000-000000000000}"/>
          </ac:spMkLst>
        </pc:spChg>
        <pc:spChg chg="mod">
          <ac:chgData name="buzdugan artur" userId="1770a38c255ab84c" providerId="LiveId" clId="{16A4E4E3-8213-4AFF-9A21-3F99CB9D024A}" dt="2026-04-16T11:04:23.559" v="944" actId="207"/>
          <ac:spMkLst>
            <pc:docMk/>
            <pc:sldMk cId="0" sldId="277"/>
            <ac:spMk id="22" creationId="{00000000-0000-0000-0000-000000000000}"/>
          </ac:spMkLst>
        </pc:spChg>
        <pc:spChg chg="mod">
          <ac:chgData name="buzdugan artur" userId="1770a38c255ab84c" providerId="LiveId" clId="{16A4E4E3-8213-4AFF-9A21-3F99CB9D024A}" dt="2026-04-16T11:03:44.882" v="940" actId="207"/>
          <ac:spMkLst>
            <pc:docMk/>
            <pc:sldMk cId="0" sldId="277"/>
            <ac:spMk id="24" creationId="{00000000-0000-0000-0000-000000000000}"/>
          </ac:spMkLst>
        </pc:spChg>
        <pc:spChg chg="mod">
          <ac:chgData name="buzdugan artur" userId="1770a38c255ab84c" providerId="LiveId" clId="{16A4E4E3-8213-4AFF-9A21-3F99CB9D024A}" dt="2026-04-16T11:03:39.813" v="939" actId="207"/>
          <ac:spMkLst>
            <pc:docMk/>
            <pc:sldMk cId="0" sldId="277"/>
            <ac:spMk id="28" creationId="{00000000-0000-0000-0000-000000000000}"/>
          </ac:spMkLst>
        </pc:spChg>
        <pc:spChg chg="mod">
          <ac:chgData name="buzdugan artur" userId="1770a38c255ab84c" providerId="LiveId" clId="{16A4E4E3-8213-4AFF-9A21-3F99CB9D024A}" dt="2026-04-16T11:03:53.255" v="941" actId="207"/>
          <ac:spMkLst>
            <pc:docMk/>
            <pc:sldMk cId="0" sldId="277"/>
            <ac:spMk id="32" creationId="{00000000-0000-0000-0000-000000000000}"/>
          </ac:spMkLst>
        </pc:spChg>
        <pc:spChg chg="mod">
          <ac:chgData name="buzdugan artur" userId="1770a38c255ab84c" providerId="LiveId" clId="{16A4E4E3-8213-4AFF-9A21-3F99CB9D024A}" dt="2026-04-16T11:04:01.097" v="942" actId="207"/>
          <ac:spMkLst>
            <pc:docMk/>
            <pc:sldMk cId="0" sldId="277"/>
            <ac:spMk id="36" creationId="{00000000-0000-0000-0000-000000000000}"/>
          </ac:spMkLst>
        </pc:spChg>
      </pc:sldChg>
      <pc:sldChg chg="delSp modSp add del mod">
        <pc:chgData name="buzdugan artur" userId="1770a38c255ab84c" providerId="LiveId" clId="{16A4E4E3-8213-4AFF-9A21-3F99CB9D024A}" dt="2026-04-16T11:09:52.647" v="964" actId="47"/>
        <pc:sldMkLst>
          <pc:docMk/>
          <pc:sldMk cId="0" sldId="278"/>
        </pc:sldMkLst>
        <pc:spChg chg="mod">
          <ac:chgData name="buzdugan artur" userId="1770a38c255ab84c" providerId="LiveId" clId="{16A4E4E3-8213-4AFF-9A21-3F99CB9D024A}" dt="2026-04-16T11:04:38.004" v="945" actId="207"/>
          <ac:spMkLst>
            <pc:docMk/>
            <pc:sldMk cId="0" sldId="278"/>
            <ac:spMk id="17" creationId="{00000000-0000-0000-0000-000000000000}"/>
          </ac:spMkLst>
        </pc:spChg>
        <pc:spChg chg="mod">
          <ac:chgData name="buzdugan artur" userId="1770a38c255ab84c" providerId="LiveId" clId="{16A4E4E3-8213-4AFF-9A21-3F99CB9D024A}" dt="2026-04-16T11:04:38.004" v="945" actId="207"/>
          <ac:spMkLst>
            <pc:docMk/>
            <pc:sldMk cId="0" sldId="278"/>
            <ac:spMk id="18" creationId="{00000000-0000-0000-0000-000000000000}"/>
          </ac:spMkLst>
        </pc:spChg>
        <pc:spChg chg="mod">
          <ac:chgData name="buzdugan artur" userId="1770a38c255ab84c" providerId="LiveId" clId="{16A4E4E3-8213-4AFF-9A21-3F99CB9D024A}" dt="2026-04-16T11:04:38.004" v="945" actId="207"/>
          <ac:spMkLst>
            <pc:docMk/>
            <pc:sldMk cId="0" sldId="278"/>
            <ac:spMk id="23" creationId="{00000000-0000-0000-0000-000000000000}"/>
          </ac:spMkLst>
        </pc:spChg>
        <pc:spChg chg="mod">
          <ac:chgData name="buzdugan artur" userId="1770a38c255ab84c" providerId="LiveId" clId="{16A4E4E3-8213-4AFF-9A21-3F99CB9D024A}" dt="2026-04-16T11:04:38.004" v="945" actId="207"/>
          <ac:spMkLst>
            <pc:docMk/>
            <pc:sldMk cId="0" sldId="278"/>
            <ac:spMk id="25" creationId="{00000000-0000-0000-0000-000000000000}"/>
          </ac:spMkLst>
        </pc:spChg>
        <pc:spChg chg="mod">
          <ac:chgData name="buzdugan artur" userId="1770a38c255ab84c" providerId="LiveId" clId="{16A4E4E3-8213-4AFF-9A21-3F99CB9D024A}" dt="2026-04-16T11:04:38.004" v="945" actId="207"/>
          <ac:spMkLst>
            <pc:docMk/>
            <pc:sldMk cId="0" sldId="278"/>
            <ac:spMk id="27" creationId="{00000000-0000-0000-0000-000000000000}"/>
          </ac:spMkLst>
        </pc:spChg>
        <pc:spChg chg="mod">
          <ac:chgData name="buzdugan artur" userId="1770a38c255ab84c" providerId="LiveId" clId="{16A4E4E3-8213-4AFF-9A21-3F99CB9D024A}" dt="2026-04-16T11:04:38.004" v="945" actId="207"/>
          <ac:spMkLst>
            <pc:docMk/>
            <pc:sldMk cId="0" sldId="278"/>
            <ac:spMk id="29" creationId="{00000000-0000-0000-0000-000000000000}"/>
          </ac:spMkLst>
        </pc:spChg>
        <pc:spChg chg="mod">
          <ac:chgData name="buzdugan artur" userId="1770a38c255ab84c" providerId="LiveId" clId="{16A4E4E3-8213-4AFF-9A21-3F99CB9D024A}" dt="2026-04-16T11:04:38.004" v="945" actId="207"/>
          <ac:spMkLst>
            <pc:docMk/>
            <pc:sldMk cId="0" sldId="278"/>
            <ac:spMk id="30" creationId="{00000000-0000-0000-0000-000000000000}"/>
          </ac:spMkLst>
        </pc:spChg>
        <pc:spChg chg="mod">
          <ac:chgData name="buzdugan artur" userId="1770a38c255ab84c" providerId="LiveId" clId="{16A4E4E3-8213-4AFF-9A21-3F99CB9D024A}" dt="2026-04-16T11:05:26.810" v="952" actId="207"/>
          <ac:spMkLst>
            <pc:docMk/>
            <pc:sldMk cId="0" sldId="278"/>
            <ac:spMk id="32" creationId="{00000000-0000-0000-0000-000000000000}"/>
          </ac:spMkLst>
        </pc:spChg>
        <pc:spChg chg="mod">
          <ac:chgData name="buzdugan artur" userId="1770a38c255ab84c" providerId="LiveId" clId="{16A4E4E3-8213-4AFF-9A21-3F99CB9D024A}" dt="2026-04-16T11:05:07.475" v="949" actId="207"/>
          <ac:spMkLst>
            <pc:docMk/>
            <pc:sldMk cId="0" sldId="278"/>
            <ac:spMk id="34" creationId="{00000000-0000-0000-0000-000000000000}"/>
          </ac:spMkLst>
        </pc:spChg>
        <pc:spChg chg="mod">
          <ac:chgData name="buzdugan artur" userId="1770a38c255ab84c" providerId="LiveId" clId="{16A4E4E3-8213-4AFF-9A21-3F99CB9D024A}" dt="2026-04-16T11:05:21.149" v="951" actId="207"/>
          <ac:spMkLst>
            <pc:docMk/>
            <pc:sldMk cId="0" sldId="278"/>
            <ac:spMk id="36" creationId="{00000000-0000-0000-0000-000000000000}"/>
          </ac:spMkLst>
        </pc:spChg>
        <pc:spChg chg="mod">
          <ac:chgData name="buzdugan artur" userId="1770a38c255ab84c" providerId="LiveId" clId="{16A4E4E3-8213-4AFF-9A21-3F99CB9D024A}" dt="2026-04-16T11:05:14.219" v="950" actId="207"/>
          <ac:spMkLst>
            <pc:docMk/>
            <pc:sldMk cId="0" sldId="278"/>
            <ac:spMk id="38" creationId="{00000000-0000-0000-0000-000000000000}"/>
          </ac:spMkLst>
        </pc:spChg>
        <pc:spChg chg="mod">
          <ac:chgData name="buzdugan artur" userId="1770a38c255ab84c" providerId="LiveId" clId="{16A4E4E3-8213-4AFF-9A21-3F99CB9D024A}" dt="2026-04-16T11:04:42.761" v="946" actId="207"/>
          <ac:spMkLst>
            <pc:docMk/>
            <pc:sldMk cId="0" sldId="278"/>
            <ac:spMk id="42" creationId="{00000000-0000-0000-0000-000000000000}"/>
          </ac:spMkLst>
        </pc:spChg>
        <pc:spChg chg="mod">
          <ac:chgData name="buzdugan artur" userId="1770a38c255ab84c" providerId="LiveId" clId="{16A4E4E3-8213-4AFF-9A21-3F99CB9D024A}" dt="2026-04-16T11:05:47.215" v="955" actId="207"/>
          <ac:spMkLst>
            <pc:docMk/>
            <pc:sldMk cId="0" sldId="278"/>
            <ac:spMk id="46" creationId="{00000000-0000-0000-0000-000000000000}"/>
          </ac:spMkLst>
        </pc:spChg>
        <pc:spChg chg="mod">
          <ac:chgData name="buzdugan artur" userId="1770a38c255ab84c" providerId="LiveId" clId="{16A4E4E3-8213-4AFF-9A21-3F99CB9D024A}" dt="2026-04-16T11:05:41.015" v="954" actId="207"/>
          <ac:spMkLst>
            <pc:docMk/>
            <pc:sldMk cId="0" sldId="278"/>
            <ac:spMk id="50" creationId="{00000000-0000-0000-0000-000000000000}"/>
          </ac:spMkLst>
        </pc:spChg>
      </pc:sldChg>
      <pc:sldChg chg="delSp modSp add del mod">
        <pc:chgData name="buzdugan artur" userId="1770a38c255ab84c" providerId="LiveId" clId="{16A4E4E3-8213-4AFF-9A21-3F99CB9D024A}" dt="2026-04-16T11:09:52.647" v="964" actId="47"/>
        <pc:sldMkLst>
          <pc:docMk/>
          <pc:sldMk cId="0" sldId="279"/>
        </pc:sldMkLst>
      </pc:sldChg>
      <pc:sldChg chg="delSp modSp add del mod">
        <pc:chgData name="buzdugan artur" userId="1770a38c255ab84c" providerId="LiveId" clId="{16A4E4E3-8213-4AFF-9A21-3F99CB9D024A}" dt="2026-04-16T11:09:52.647" v="964" actId="47"/>
        <pc:sldMkLst>
          <pc:docMk/>
          <pc:sldMk cId="0" sldId="280"/>
        </pc:sldMkLst>
        <pc:spChg chg="mod">
          <ac:chgData name="buzdugan artur" userId="1770a38c255ab84c" providerId="LiveId" clId="{16A4E4E3-8213-4AFF-9A21-3F99CB9D024A}" dt="2026-04-16T11:06:23.550" v="959" actId="207"/>
          <ac:spMkLst>
            <pc:docMk/>
            <pc:sldMk cId="0" sldId="280"/>
            <ac:spMk id="18" creationId="{00000000-0000-0000-0000-000000000000}"/>
          </ac:spMkLst>
        </pc:spChg>
        <pc:spChg chg="mod">
          <ac:chgData name="buzdugan artur" userId="1770a38c255ab84c" providerId="LiveId" clId="{16A4E4E3-8213-4AFF-9A21-3F99CB9D024A}" dt="2026-04-16T11:06:17.051" v="957" actId="113"/>
          <ac:spMkLst>
            <pc:docMk/>
            <pc:sldMk cId="0" sldId="280"/>
            <ac:spMk id="19" creationId="{00000000-0000-0000-0000-000000000000}"/>
          </ac:spMkLst>
        </pc:spChg>
      </pc:sldChg>
      <pc:sldChg chg="delSp modSp add del mod">
        <pc:chgData name="buzdugan artur" userId="1770a38c255ab84c" providerId="LiveId" clId="{16A4E4E3-8213-4AFF-9A21-3F99CB9D024A}" dt="2026-04-16T11:09:52.647" v="964" actId="47"/>
        <pc:sldMkLst>
          <pc:docMk/>
          <pc:sldMk cId="0" sldId="281"/>
        </pc:sldMkLst>
      </pc:sldChg>
      <pc:sldChg chg="delSp modSp add del mod">
        <pc:chgData name="buzdugan artur" userId="1770a38c255ab84c" providerId="LiveId" clId="{16A4E4E3-8213-4AFF-9A21-3F99CB9D024A}" dt="2026-04-16T11:09:52.647" v="964" actId="47"/>
        <pc:sldMkLst>
          <pc:docMk/>
          <pc:sldMk cId="0" sldId="282"/>
        </pc:sldMkLst>
      </pc:sldChg>
      <pc:sldChg chg="delSp modSp add del mod">
        <pc:chgData name="buzdugan artur" userId="1770a38c255ab84c" providerId="LiveId" clId="{16A4E4E3-8213-4AFF-9A21-3F99CB9D024A}" dt="2026-04-16T11:09:52.647" v="964" actId="47"/>
        <pc:sldMkLst>
          <pc:docMk/>
          <pc:sldMk cId="0" sldId="283"/>
        </pc:sldMkLst>
      </pc:sldChg>
      <pc:sldChg chg="delSp modSp add del mod">
        <pc:chgData name="buzdugan artur" userId="1770a38c255ab84c" providerId="LiveId" clId="{16A4E4E3-8213-4AFF-9A21-3F99CB9D024A}" dt="2026-04-16T11:09:52.647" v="964" actId="47"/>
        <pc:sldMkLst>
          <pc:docMk/>
          <pc:sldMk cId="0" sldId="284"/>
        </pc:sldMkLst>
        <pc:spChg chg="mod">
          <ac:chgData name="buzdugan artur" userId="1770a38c255ab84c" providerId="LiveId" clId="{16A4E4E3-8213-4AFF-9A21-3F99CB9D024A}" dt="2026-04-16T11:08:11.487" v="963" actId="207"/>
          <ac:spMkLst>
            <pc:docMk/>
            <pc:sldMk cId="0" sldId="284"/>
            <ac:spMk id="5" creationId="{00000000-0000-0000-0000-000000000000}"/>
          </ac:spMkLst>
        </pc:spChg>
      </pc:sldChg>
      <pc:sldChg chg="delSp modSp add del mod">
        <pc:chgData name="buzdugan artur" userId="1770a38c255ab84c" providerId="LiveId" clId="{16A4E4E3-8213-4AFF-9A21-3F99CB9D024A}" dt="2026-04-16T11:09:52.647" v="964" actId="47"/>
        <pc:sldMkLst>
          <pc:docMk/>
          <pc:sldMk cId="0" sldId="285"/>
        </pc:sldMkLst>
      </pc:sldChg>
      <pc:sldChg chg="delSp modSp add del mod">
        <pc:chgData name="buzdugan artur" userId="1770a38c255ab84c" providerId="LiveId" clId="{16A4E4E3-8213-4AFF-9A21-3F99CB9D024A}" dt="2026-04-16T11:09:52.647" v="964" actId="47"/>
        <pc:sldMkLst>
          <pc:docMk/>
          <pc:sldMk cId="0" sldId="286"/>
        </pc:sldMkLst>
      </pc:sldChg>
      <pc:sldChg chg="delSp modSp add del mod">
        <pc:chgData name="buzdugan artur" userId="1770a38c255ab84c" providerId="LiveId" clId="{16A4E4E3-8213-4AFF-9A21-3F99CB9D024A}" dt="2026-04-16T11:09:52.647" v="964" actId="47"/>
        <pc:sldMkLst>
          <pc:docMk/>
          <pc:sldMk cId="0" sldId="287"/>
        </pc:sldMkLst>
      </pc:sldChg>
      <pc:sldChg chg="addSp delSp modSp add del mod">
        <pc:chgData name="buzdugan artur" userId="1770a38c255ab84c" providerId="LiveId" clId="{16A4E4E3-8213-4AFF-9A21-3F99CB9D024A}" dt="2026-04-16T11:09:52.647" v="964" actId="47"/>
        <pc:sldMkLst>
          <pc:docMk/>
          <pc:sldMk cId="0" sldId="288"/>
        </pc:sldMkLst>
      </pc:sldChg>
      <pc:sldChg chg="addSp delSp modSp add del mod">
        <pc:chgData name="buzdugan artur" userId="1770a38c255ab84c" providerId="LiveId" clId="{16A4E4E3-8213-4AFF-9A21-3F99CB9D024A}" dt="2026-04-16T11:09:52.647" v="964" actId="47"/>
        <pc:sldMkLst>
          <pc:docMk/>
          <pc:sldMk cId="0" sldId="289"/>
        </pc:sldMkLst>
      </pc:sldChg>
      <pc:sldChg chg="delSp modSp add del mod">
        <pc:chgData name="buzdugan artur" userId="1770a38c255ab84c" providerId="LiveId" clId="{16A4E4E3-8213-4AFF-9A21-3F99CB9D024A}" dt="2026-04-16T11:09:52.647" v="964" actId="47"/>
        <pc:sldMkLst>
          <pc:docMk/>
          <pc:sldMk cId="0" sldId="290"/>
        </pc:sldMkLst>
      </pc:sldChg>
      <pc:sldChg chg="delSp modSp add del mod">
        <pc:chgData name="buzdugan artur" userId="1770a38c255ab84c" providerId="LiveId" clId="{16A4E4E3-8213-4AFF-9A21-3F99CB9D024A}" dt="2026-04-16T11:09:52.647" v="964" actId="47"/>
        <pc:sldMkLst>
          <pc:docMk/>
          <pc:sldMk cId="0" sldId="291"/>
        </pc:sldMkLst>
      </pc:sldChg>
      <pc:sldChg chg="delSp modSp add del mod">
        <pc:chgData name="buzdugan artur" userId="1770a38c255ab84c" providerId="LiveId" clId="{16A4E4E3-8213-4AFF-9A21-3F99CB9D024A}" dt="2026-04-16T11:09:52.647" v="964" actId="47"/>
        <pc:sldMkLst>
          <pc:docMk/>
          <pc:sldMk cId="0" sldId="292"/>
        </pc:sldMkLst>
      </pc:sldChg>
      <pc:sldChg chg="delSp modSp add del mod">
        <pc:chgData name="buzdugan artur" userId="1770a38c255ab84c" providerId="LiveId" clId="{16A4E4E3-8213-4AFF-9A21-3F99CB9D024A}" dt="2026-04-16T11:09:52.647" v="964" actId="47"/>
        <pc:sldMkLst>
          <pc:docMk/>
          <pc:sldMk cId="0" sldId="293"/>
        </pc:sldMkLst>
      </pc:sldChg>
      <pc:sldChg chg="delSp modSp add del mod">
        <pc:chgData name="buzdugan artur" userId="1770a38c255ab84c" providerId="LiveId" clId="{16A4E4E3-8213-4AFF-9A21-3F99CB9D024A}" dt="2026-04-16T11:09:52.647" v="964" actId="47"/>
        <pc:sldMkLst>
          <pc:docMk/>
          <pc:sldMk cId="0" sldId="294"/>
        </pc:sldMkLst>
      </pc:sldChg>
      <pc:sldChg chg="delSp modSp add del mod">
        <pc:chgData name="buzdugan artur" userId="1770a38c255ab84c" providerId="LiveId" clId="{16A4E4E3-8213-4AFF-9A21-3F99CB9D024A}" dt="2026-04-16T11:09:52.647" v="964" actId="47"/>
        <pc:sldMkLst>
          <pc:docMk/>
          <pc:sldMk cId="0" sldId="295"/>
        </pc:sldMkLst>
      </pc:sldChg>
      <pc:sldChg chg="addSp delSp modSp add del mod">
        <pc:chgData name="buzdugan artur" userId="1770a38c255ab84c" providerId="LiveId" clId="{16A4E4E3-8213-4AFF-9A21-3F99CB9D024A}" dt="2026-04-16T11:09:52.647" v="964" actId="47"/>
        <pc:sldMkLst>
          <pc:docMk/>
          <pc:sldMk cId="0" sldId="296"/>
        </pc:sldMkLst>
      </pc:sldChg>
      <pc:sldChg chg="delSp modSp add mod">
        <pc:chgData name="buzdugan artur" userId="1770a38c255ab84c" providerId="LiveId" clId="{16A4E4E3-8213-4AFF-9A21-3F99CB9D024A}" dt="2026-04-05T14:32:40.298" v="469" actId="1076"/>
        <pc:sldMkLst>
          <pc:docMk/>
          <pc:sldMk cId="0" sldId="298"/>
        </pc:sldMkLst>
        <pc:spChg chg="mod">
          <ac:chgData name="buzdugan artur" userId="1770a38c255ab84c" providerId="LiveId" clId="{16A4E4E3-8213-4AFF-9A21-3F99CB9D024A}" dt="2026-04-05T14:32:37.027" v="468" actId="1076"/>
          <ac:spMkLst>
            <pc:docMk/>
            <pc:sldMk cId="0" sldId="298"/>
            <ac:spMk id="3" creationId="{00000000-0000-0000-0000-000000000000}"/>
          </ac:spMkLst>
        </pc:spChg>
        <pc:picChg chg="mod">
          <ac:chgData name="buzdugan artur" userId="1770a38c255ab84c" providerId="LiveId" clId="{16A4E4E3-8213-4AFF-9A21-3F99CB9D024A}" dt="2026-04-05T14:32:40.298" v="469" actId="1076"/>
          <ac:picMkLst>
            <pc:docMk/>
            <pc:sldMk cId="0" sldId="298"/>
            <ac:picMk id="2" creationId="{00000000-0000-0000-0000-000000000000}"/>
          </ac:picMkLst>
        </pc:picChg>
      </pc:sldChg>
      <pc:sldChg chg="delSp modSp add mod">
        <pc:chgData name="buzdugan artur" userId="1770a38c255ab84c" providerId="LiveId" clId="{16A4E4E3-8213-4AFF-9A21-3F99CB9D024A}" dt="2026-04-05T14:32:59.091" v="473" actId="14100"/>
        <pc:sldMkLst>
          <pc:docMk/>
          <pc:sldMk cId="0" sldId="299"/>
        </pc:sldMkLst>
        <pc:spChg chg="mod">
          <ac:chgData name="buzdugan artur" userId="1770a38c255ab84c" providerId="LiveId" clId="{16A4E4E3-8213-4AFF-9A21-3F99CB9D024A}" dt="2026-04-05T14:32:50.889" v="472" actId="1076"/>
          <ac:spMkLst>
            <pc:docMk/>
            <pc:sldMk cId="0" sldId="299"/>
            <ac:spMk id="5" creationId="{00000000-0000-0000-0000-000000000000}"/>
          </ac:spMkLst>
        </pc:spChg>
        <pc:picChg chg="mod">
          <ac:chgData name="buzdugan artur" userId="1770a38c255ab84c" providerId="LiveId" clId="{16A4E4E3-8213-4AFF-9A21-3F99CB9D024A}" dt="2026-04-05T14:32:59.091" v="473" actId="14100"/>
          <ac:picMkLst>
            <pc:docMk/>
            <pc:sldMk cId="0" sldId="299"/>
            <ac:picMk id="6" creationId="{00000000-0000-0000-0000-000000000000}"/>
          </ac:picMkLst>
        </pc:picChg>
      </pc:sldChg>
      <pc:sldChg chg="delSp modSp add mod">
        <pc:chgData name="buzdugan artur" userId="1770a38c255ab84c" providerId="LiveId" clId="{16A4E4E3-8213-4AFF-9A21-3F99CB9D024A}" dt="2026-04-05T14:33:09.401" v="475" actId="1076"/>
        <pc:sldMkLst>
          <pc:docMk/>
          <pc:sldMk cId="0" sldId="300"/>
        </pc:sldMkLst>
        <pc:spChg chg="mod">
          <ac:chgData name="buzdugan artur" userId="1770a38c255ab84c" providerId="LiveId" clId="{16A4E4E3-8213-4AFF-9A21-3F99CB9D024A}" dt="2026-04-05T14:33:09.401" v="475" actId="1076"/>
          <ac:spMkLst>
            <pc:docMk/>
            <pc:sldMk cId="0" sldId="300"/>
            <ac:spMk id="5" creationId="{00000000-0000-0000-0000-000000000000}"/>
          </ac:spMkLst>
        </pc:spChg>
      </pc:sldChg>
      <pc:sldChg chg="delSp modSp add mod">
        <pc:chgData name="buzdugan artur" userId="1770a38c255ab84c" providerId="LiveId" clId="{16A4E4E3-8213-4AFF-9A21-3F99CB9D024A}" dt="2026-04-05T14:33:38.347" v="477" actId="1076"/>
        <pc:sldMkLst>
          <pc:docMk/>
          <pc:sldMk cId="0" sldId="301"/>
        </pc:sldMkLst>
        <pc:spChg chg="mod">
          <ac:chgData name="buzdugan artur" userId="1770a38c255ab84c" providerId="LiveId" clId="{16A4E4E3-8213-4AFF-9A21-3F99CB9D024A}" dt="2026-04-05T14:33:38.347" v="477" actId="1076"/>
          <ac:spMkLst>
            <pc:docMk/>
            <pc:sldMk cId="0" sldId="301"/>
            <ac:spMk id="5" creationId="{00000000-0000-0000-0000-000000000000}"/>
          </ac:spMkLst>
        </pc:spChg>
      </pc:sldChg>
      <pc:sldChg chg="delSp modSp add mod">
        <pc:chgData name="buzdugan artur" userId="1770a38c255ab84c" providerId="LiveId" clId="{16A4E4E3-8213-4AFF-9A21-3F99CB9D024A}" dt="2026-04-05T14:33:59.490" v="480" actId="1076"/>
        <pc:sldMkLst>
          <pc:docMk/>
          <pc:sldMk cId="0" sldId="302"/>
        </pc:sldMkLst>
        <pc:spChg chg="mod">
          <ac:chgData name="buzdugan artur" userId="1770a38c255ab84c" providerId="LiveId" clId="{16A4E4E3-8213-4AFF-9A21-3F99CB9D024A}" dt="2026-04-05T14:33:59.490" v="480" actId="1076"/>
          <ac:spMkLst>
            <pc:docMk/>
            <pc:sldMk cId="0" sldId="302"/>
            <ac:spMk id="5" creationId="{00000000-0000-0000-0000-000000000000}"/>
          </ac:spMkLst>
        </pc:spChg>
      </pc:sldChg>
      <pc:sldChg chg="delSp modSp add mod">
        <pc:chgData name="buzdugan artur" userId="1770a38c255ab84c" providerId="LiveId" clId="{16A4E4E3-8213-4AFF-9A21-3F99CB9D024A}" dt="2026-04-05T14:34:40.062" v="482" actId="1076"/>
        <pc:sldMkLst>
          <pc:docMk/>
          <pc:sldMk cId="0" sldId="303"/>
        </pc:sldMkLst>
        <pc:spChg chg="mod">
          <ac:chgData name="buzdugan artur" userId="1770a38c255ab84c" providerId="LiveId" clId="{16A4E4E3-8213-4AFF-9A21-3F99CB9D024A}" dt="2026-04-05T14:34:40.062" v="482" actId="1076"/>
          <ac:spMkLst>
            <pc:docMk/>
            <pc:sldMk cId="0" sldId="303"/>
            <ac:spMk id="5" creationId="{00000000-0000-0000-0000-000000000000}"/>
          </ac:spMkLst>
        </pc:spChg>
      </pc:sldChg>
      <pc:sldChg chg="addSp delSp modSp add mod">
        <pc:chgData name="buzdugan artur" userId="1770a38c255ab84c" providerId="LiveId" clId="{16A4E4E3-8213-4AFF-9A21-3F99CB9D024A}" dt="2026-04-05T14:38:23.355" v="520" actId="1076"/>
        <pc:sldMkLst>
          <pc:docMk/>
          <pc:sldMk cId="0" sldId="304"/>
        </pc:sldMkLst>
        <pc:spChg chg="mod">
          <ac:chgData name="buzdugan artur" userId="1770a38c255ab84c" providerId="LiveId" clId="{16A4E4E3-8213-4AFF-9A21-3F99CB9D024A}" dt="2026-04-05T14:35:07.535" v="484" actId="1076"/>
          <ac:spMkLst>
            <pc:docMk/>
            <pc:sldMk cId="0" sldId="304"/>
            <ac:spMk id="5" creationId="{00000000-0000-0000-0000-000000000000}"/>
          </ac:spMkLst>
        </pc:spChg>
        <pc:spChg chg="mod">
          <ac:chgData name="buzdugan artur" userId="1770a38c255ab84c" providerId="LiveId" clId="{16A4E4E3-8213-4AFF-9A21-3F99CB9D024A}" dt="2026-04-05T14:38:10.701" v="519" actId="113"/>
          <ac:spMkLst>
            <pc:docMk/>
            <pc:sldMk cId="0" sldId="304"/>
            <ac:spMk id="6" creationId="{00000000-0000-0000-0000-000000000000}"/>
          </ac:spMkLst>
        </pc:spChg>
        <pc:spChg chg="mod">
          <ac:chgData name="buzdugan artur" userId="1770a38c255ab84c" providerId="LiveId" clId="{16A4E4E3-8213-4AFF-9A21-3F99CB9D024A}" dt="2026-04-05T14:37:33.794" v="512" actId="1076"/>
          <ac:spMkLst>
            <pc:docMk/>
            <pc:sldMk cId="0" sldId="304"/>
            <ac:spMk id="10" creationId="{00000000-0000-0000-0000-000000000000}"/>
          </ac:spMkLst>
        </pc:spChg>
        <pc:spChg chg="mod">
          <ac:chgData name="buzdugan artur" userId="1770a38c255ab84c" providerId="LiveId" clId="{16A4E4E3-8213-4AFF-9A21-3F99CB9D024A}" dt="2026-04-05T14:35:42.385" v="493" actId="122"/>
          <ac:spMkLst>
            <pc:docMk/>
            <pc:sldMk cId="0" sldId="304"/>
            <ac:spMk id="20" creationId="{00000000-0000-0000-0000-000000000000}"/>
          </ac:spMkLst>
        </pc:spChg>
        <pc:spChg chg="mod">
          <ac:chgData name="buzdugan artur" userId="1770a38c255ab84c" providerId="LiveId" clId="{16A4E4E3-8213-4AFF-9A21-3F99CB9D024A}" dt="2026-04-05T14:37:57.336" v="517" actId="1076"/>
          <ac:spMkLst>
            <pc:docMk/>
            <pc:sldMk cId="0" sldId="304"/>
            <ac:spMk id="21" creationId="{00000000-0000-0000-0000-000000000000}"/>
          </ac:spMkLst>
        </pc:spChg>
        <pc:spChg chg="add mod">
          <ac:chgData name="buzdugan artur" userId="1770a38c255ab84c" providerId="LiveId" clId="{16A4E4E3-8213-4AFF-9A21-3F99CB9D024A}" dt="2026-04-05T14:38:23.355" v="520" actId="1076"/>
          <ac:spMkLst>
            <pc:docMk/>
            <pc:sldMk cId="0" sldId="304"/>
            <ac:spMk id="24" creationId="{8B2DA85A-7DC6-4C9C-E7FA-73401CDEF2B7}"/>
          </ac:spMkLst>
        </pc:spChg>
        <pc:picChg chg="mod">
          <ac:chgData name="buzdugan artur" userId="1770a38c255ab84c" providerId="LiveId" clId="{16A4E4E3-8213-4AFF-9A21-3F99CB9D024A}" dt="2026-04-05T14:35:13" v="485" actId="1076"/>
          <ac:picMkLst>
            <pc:docMk/>
            <pc:sldMk cId="0" sldId="304"/>
            <ac:picMk id="11" creationId="{00000000-0000-0000-0000-000000000000}"/>
          </ac:picMkLst>
        </pc:picChg>
        <pc:picChg chg="mod">
          <ac:chgData name="buzdugan artur" userId="1770a38c255ab84c" providerId="LiveId" clId="{16A4E4E3-8213-4AFF-9A21-3F99CB9D024A}" dt="2026-04-05T14:37:52.594" v="516" actId="14100"/>
          <ac:picMkLst>
            <pc:docMk/>
            <pc:sldMk cId="0" sldId="304"/>
            <ac:picMk id="22" creationId="{00000000-0000-0000-0000-000000000000}"/>
          </ac:picMkLst>
        </pc:picChg>
      </pc:sldChg>
      <pc:sldChg chg="addSp delSp modSp new del mod">
        <pc:chgData name="buzdugan artur" userId="1770a38c255ab84c" providerId="LiveId" clId="{16A4E4E3-8213-4AFF-9A21-3F99CB9D024A}" dt="2026-04-16T11:09:52.647" v="964" actId="47"/>
        <pc:sldMkLst>
          <pc:docMk/>
          <pc:sldMk cId="2479676401" sldId="330"/>
        </pc:sldMkLst>
        <pc:spChg chg="del">
          <ac:chgData name="buzdugan artur" userId="1770a38c255ab84c" providerId="LiveId" clId="{16A4E4E3-8213-4AFF-9A21-3F99CB9D024A}" dt="2026-04-16T10:12:59.385" v="676" actId="478"/>
          <ac:spMkLst>
            <pc:docMk/>
            <pc:sldMk cId="2479676401" sldId="330"/>
            <ac:spMk id="2" creationId="{87327D1D-E854-720B-CC81-1C7BA3FCB6E6}"/>
          </ac:spMkLst>
        </pc:spChg>
        <pc:picChg chg="add mod ord">
          <ac:chgData name="buzdugan artur" userId="1770a38c255ab84c" providerId="LiveId" clId="{16A4E4E3-8213-4AFF-9A21-3F99CB9D024A}" dt="2026-04-16T10:12:41.837" v="672" actId="1076"/>
          <ac:picMkLst>
            <pc:docMk/>
            <pc:sldMk cId="2479676401" sldId="330"/>
            <ac:picMk id="5" creationId="{0917DC66-EE3D-DF14-6493-812BBC1A09C3}"/>
          </ac:picMkLst>
        </pc:picChg>
        <pc:picChg chg="mod">
          <ac:chgData name="buzdugan artur" userId="1770a38c255ab84c" providerId="LiveId" clId="{16A4E4E3-8213-4AFF-9A21-3F99CB9D024A}" dt="2026-04-16T10:13:08.664" v="679" actId="1076"/>
          <ac:picMkLst>
            <pc:docMk/>
            <pc:sldMk cId="2479676401" sldId="330"/>
            <ac:picMk id="24" creationId="{C2A1A2C7-1F1A-0FAD-7811-EE213A9B31A0}"/>
          </ac:picMkLst>
        </pc:picChg>
        <pc:picChg chg="add mod">
          <ac:chgData name="buzdugan artur" userId="1770a38c255ab84c" providerId="LiveId" clId="{16A4E4E3-8213-4AFF-9A21-3F99CB9D024A}" dt="2026-04-16T10:12:37.350" v="670" actId="1076"/>
          <ac:picMkLst>
            <pc:docMk/>
            <pc:sldMk cId="2479676401" sldId="330"/>
            <ac:picMk id="26" creationId="{BEEB7815-B78F-E20A-AD7C-A6FF35BEF294}"/>
          </ac:picMkLst>
        </pc:picChg>
      </pc:sldChg>
      <pc:sldChg chg="addSp delSp modSp new del mod">
        <pc:chgData name="buzdugan artur" userId="1770a38c255ab84c" providerId="LiveId" clId="{16A4E4E3-8213-4AFF-9A21-3F99CB9D024A}" dt="2026-04-16T11:09:52.647" v="964" actId="47"/>
        <pc:sldMkLst>
          <pc:docMk/>
          <pc:sldMk cId="2500911204" sldId="331"/>
        </pc:sldMkLst>
        <pc:spChg chg="del">
          <ac:chgData name="buzdugan artur" userId="1770a38c255ab84c" providerId="LiveId" clId="{16A4E4E3-8213-4AFF-9A21-3F99CB9D024A}" dt="2026-04-16T10:13:23.808" v="680" actId="478"/>
          <ac:spMkLst>
            <pc:docMk/>
            <pc:sldMk cId="2500911204" sldId="331"/>
            <ac:spMk id="2" creationId="{90F9F8FA-9EC8-F71F-C571-B845DA6F258A}"/>
          </ac:spMkLst>
        </pc:spChg>
        <pc:picChg chg="add mod">
          <ac:chgData name="buzdugan artur" userId="1770a38c255ab84c" providerId="LiveId" clId="{16A4E4E3-8213-4AFF-9A21-3F99CB9D024A}" dt="2026-04-16T10:13:32.003" v="682" actId="1076"/>
          <ac:picMkLst>
            <pc:docMk/>
            <pc:sldMk cId="2500911204" sldId="331"/>
            <ac:picMk id="4" creationId="{85FB4C6D-284A-F2A5-CC8B-FF73DA56179D}"/>
          </ac:picMkLst>
        </pc:picChg>
      </pc:sldChg>
      <pc:sldChg chg="addSp delSp modSp add del mod">
        <pc:chgData name="buzdugan artur" userId="1770a38c255ab84c" providerId="LiveId" clId="{16A4E4E3-8213-4AFF-9A21-3F99CB9D024A}" dt="2026-04-16T11:09:52.647" v="964" actId="47"/>
        <pc:sldMkLst>
          <pc:docMk/>
          <pc:sldMk cId="0" sldId="332"/>
        </pc:sldMkLst>
        <pc:spChg chg="mod">
          <ac:chgData name="buzdugan artur" userId="1770a38c255ab84c" providerId="LiveId" clId="{16A4E4E3-8213-4AFF-9A21-3F99CB9D024A}" dt="2026-04-16T10:29:07.783" v="685" actId="1076"/>
          <ac:spMkLst>
            <pc:docMk/>
            <pc:sldMk cId="0" sldId="332"/>
            <ac:spMk id="45" creationId="{00000000-0000-0000-0000-000000000000}"/>
          </ac:spMkLst>
        </pc:spChg>
        <pc:spChg chg="mod">
          <ac:chgData name="buzdugan artur" userId="1770a38c255ab84c" providerId="LiveId" clId="{16A4E4E3-8213-4AFF-9A21-3F99CB9D024A}" dt="2026-04-16T10:29:05.511" v="684" actId="1076"/>
          <ac:spMkLst>
            <pc:docMk/>
            <pc:sldMk cId="0" sldId="332"/>
            <ac:spMk id="46" creationId="{00000000-0000-0000-0000-000000000000}"/>
          </ac:spMkLst>
        </pc:spChg>
      </pc:sldChg>
      <pc:sldChg chg="addSp delSp modSp add del mod">
        <pc:chgData name="buzdugan artur" userId="1770a38c255ab84c" providerId="LiveId" clId="{16A4E4E3-8213-4AFF-9A21-3F99CB9D024A}" dt="2026-04-16T11:09:52.647" v="964" actId="47"/>
        <pc:sldMkLst>
          <pc:docMk/>
          <pc:sldMk cId="0" sldId="333"/>
        </pc:sldMkLst>
        <pc:spChg chg="mod">
          <ac:chgData name="buzdugan artur" userId="1770a38c255ab84c" providerId="LiveId" clId="{16A4E4E3-8213-4AFF-9A21-3F99CB9D024A}" dt="2026-04-16T10:37:00.440" v="818" actId="1076"/>
          <ac:spMkLst>
            <pc:docMk/>
            <pc:sldMk cId="0" sldId="333"/>
            <ac:spMk id="7" creationId="{00000000-0000-0000-0000-000000000000}"/>
          </ac:spMkLst>
        </pc:spChg>
        <pc:spChg chg="del mod">
          <ac:chgData name="buzdugan artur" userId="1770a38c255ab84c" providerId="LiveId" clId="{16A4E4E3-8213-4AFF-9A21-3F99CB9D024A}" dt="2026-04-16T10:35:27.039" v="760" actId="478"/>
          <ac:spMkLst>
            <pc:docMk/>
            <pc:sldMk cId="0" sldId="333"/>
            <ac:spMk id="37" creationId="{00000000-0000-0000-0000-000000000000}"/>
          </ac:spMkLst>
        </pc:spChg>
        <pc:spChg chg="del mod">
          <ac:chgData name="buzdugan artur" userId="1770a38c255ab84c" providerId="LiveId" clId="{16A4E4E3-8213-4AFF-9A21-3F99CB9D024A}" dt="2026-04-16T10:35:31.160" v="764" actId="478"/>
          <ac:spMkLst>
            <pc:docMk/>
            <pc:sldMk cId="0" sldId="333"/>
            <ac:spMk id="40" creationId="{00000000-0000-0000-0000-000000000000}"/>
          </ac:spMkLst>
        </pc:spChg>
        <pc:spChg chg="del mod">
          <ac:chgData name="buzdugan artur" userId="1770a38c255ab84c" providerId="LiveId" clId="{16A4E4E3-8213-4AFF-9A21-3F99CB9D024A}" dt="2026-04-16T10:35:58.159" v="789" actId="478"/>
          <ac:spMkLst>
            <pc:docMk/>
            <pc:sldMk cId="0" sldId="333"/>
            <ac:spMk id="54" creationId="{00000000-0000-0000-0000-000000000000}"/>
          </ac:spMkLst>
        </pc:spChg>
        <pc:spChg chg="del">
          <ac:chgData name="buzdugan artur" userId="1770a38c255ab84c" providerId="LiveId" clId="{16A4E4E3-8213-4AFF-9A21-3F99CB9D024A}" dt="2026-04-16T10:36:00.751" v="793" actId="478"/>
          <ac:spMkLst>
            <pc:docMk/>
            <pc:sldMk cId="0" sldId="333"/>
            <ac:spMk id="58" creationId="{00000000-0000-0000-0000-000000000000}"/>
          </ac:spMkLst>
        </pc:spChg>
        <pc:spChg chg="add del mod">
          <ac:chgData name="buzdugan artur" userId="1770a38c255ab84c" providerId="LiveId" clId="{16A4E4E3-8213-4AFF-9A21-3F99CB9D024A}" dt="2026-04-16T10:36:06.903" v="800" actId="478"/>
          <ac:spMkLst>
            <pc:docMk/>
            <pc:sldMk cId="0" sldId="333"/>
            <ac:spMk id="72" creationId="{4F321F5B-0FFE-06C1-FCF9-F0AEDF1F34BC}"/>
          </ac:spMkLst>
        </pc:spChg>
        <pc:spChg chg="add mod">
          <ac:chgData name="buzdugan artur" userId="1770a38c255ab84c" providerId="LiveId" clId="{16A4E4E3-8213-4AFF-9A21-3F99CB9D024A}" dt="2026-04-16T10:29:53.025" v="692" actId="20577"/>
          <ac:spMkLst>
            <pc:docMk/>
            <pc:sldMk cId="0" sldId="333"/>
            <ac:spMk id="77" creationId="{339AB588-2E59-F3F6-AC7B-2334D9039F72}"/>
          </ac:spMkLst>
        </pc:spChg>
        <pc:grpChg chg="mod">
          <ac:chgData name="buzdugan artur" userId="1770a38c255ab84c" providerId="LiveId" clId="{16A4E4E3-8213-4AFF-9A21-3F99CB9D024A}" dt="2026-04-16T10:36:53.566" v="816" actId="1076"/>
          <ac:grpSpMkLst>
            <pc:docMk/>
            <pc:sldMk cId="0" sldId="333"/>
            <ac:grpSpMk id="4" creationId="{00000000-0000-0000-0000-000000000000}"/>
          </ac:grpSpMkLst>
        </pc:grpChg>
        <pc:grpChg chg="mod">
          <ac:chgData name="buzdugan artur" userId="1770a38c255ab84c" providerId="LiveId" clId="{16A4E4E3-8213-4AFF-9A21-3F99CB9D024A}" dt="2026-04-16T10:37:48.920" v="825" actId="1076"/>
          <ac:grpSpMkLst>
            <pc:docMk/>
            <pc:sldMk cId="0" sldId="333"/>
            <ac:grpSpMk id="12" creationId="{00000000-0000-0000-0000-000000000000}"/>
          </ac:grpSpMkLst>
        </pc:grpChg>
        <pc:grpChg chg="del">
          <ac:chgData name="buzdugan artur" userId="1770a38c255ab84c" providerId="LiveId" clId="{16A4E4E3-8213-4AFF-9A21-3F99CB9D024A}" dt="2026-04-16T10:35:20.455" v="755" actId="478"/>
          <ac:grpSpMkLst>
            <pc:docMk/>
            <pc:sldMk cId="0" sldId="333"/>
            <ac:grpSpMk id="31" creationId="{00000000-0000-0000-0000-000000000000}"/>
          </ac:grpSpMkLst>
        </pc:grpChg>
        <pc:grpChg chg="del">
          <ac:chgData name="buzdugan artur" userId="1770a38c255ab84c" providerId="LiveId" clId="{16A4E4E3-8213-4AFF-9A21-3F99CB9D024A}" dt="2026-04-16T10:36:07.998" v="801" actId="478"/>
          <ac:grpSpMkLst>
            <pc:docMk/>
            <pc:sldMk cId="0" sldId="333"/>
            <ac:grpSpMk id="68" creationId="{00000000-0000-0000-0000-000000000000}"/>
          </ac:grpSpMkLst>
        </pc:grpChg>
        <pc:picChg chg="mod">
          <ac:chgData name="buzdugan artur" userId="1770a38c255ab84c" providerId="LiveId" clId="{16A4E4E3-8213-4AFF-9A21-3F99CB9D024A}" dt="2026-04-16T10:37:44.394" v="824" actId="1076"/>
          <ac:picMkLst>
            <pc:docMk/>
            <pc:sldMk cId="0" sldId="333"/>
            <ac:picMk id="14" creationId="{00000000-0000-0000-0000-000000000000}"/>
          </ac:picMkLst>
        </pc:picChg>
        <pc:picChg chg="mod">
          <ac:chgData name="buzdugan artur" userId="1770a38c255ab84c" providerId="LiveId" clId="{16A4E4E3-8213-4AFF-9A21-3F99CB9D024A}" dt="2026-04-16T10:30:08.769" v="694" actId="1076"/>
          <ac:picMkLst>
            <pc:docMk/>
            <pc:sldMk cId="0" sldId="333"/>
            <ac:picMk id="19" creationId="{00000000-0000-0000-0000-000000000000}"/>
          </ac:picMkLst>
        </pc:picChg>
        <pc:picChg chg="del">
          <ac:chgData name="buzdugan artur" userId="1770a38c255ab84c" providerId="LiveId" clId="{16A4E4E3-8213-4AFF-9A21-3F99CB9D024A}" dt="2026-04-16T10:35:19.702" v="754" actId="478"/>
          <ac:picMkLst>
            <pc:docMk/>
            <pc:sldMk cId="0" sldId="333"/>
            <ac:picMk id="30" creationId="{00000000-0000-0000-0000-000000000000}"/>
          </ac:picMkLst>
        </pc:picChg>
        <pc:picChg chg="del">
          <ac:chgData name="buzdugan artur" userId="1770a38c255ab84c" providerId="LiveId" clId="{16A4E4E3-8213-4AFF-9A21-3F99CB9D024A}" dt="2026-04-16T10:35:22.896" v="757" actId="478"/>
          <ac:picMkLst>
            <pc:docMk/>
            <pc:sldMk cId="0" sldId="333"/>
            <ac:picMk id="34" creationId="{00000000-0000-0000-0000-000000000000}"/>
          </ac:picMkLst>
        </pc:picChg>
        <pc:picChg chg="del">
          <ac:chgData name="buzdugan artur" userId="1770a38c255ab84c" providerId="LiveId" clId="{16A4E4E3-8213-4AFF-9A21-3F99CB9D024A}" dt="2026-04-16T10:35:21.743" v="756" actId="478"/>
          <ac:picMkLst>
            <pc:docMk/>
            <pc:sldMk cId="0" sldId="333"/>
            <ac:picMk id="35" creationId="{00000000-0000-0000-0000-000000000000}"/>
          </ac:picMkLst>
        </pc:picChg>
        <pc:picChg chg="del">
          <ac:chgData name="buzdugan artur" userId="1770a38c255ab84c" providerId="LiveId" clId="{16A4E4E3-8213-4AFF-9A21-3F99CB9D024A}" dt="2026-04-16T10:35:24.198" v="758" actId="478"/>
          <ac:picMkLst>
            <pc:docMk/>
            <pc:sldMk cId="0" sldId="333"/>
            <ac:picMk id="36" creationId="{00000000-0000-0000-0000-000000000000}"/>
          </ac:picMkLst>
        </pc:picChg>
        <pc:picChg chg="del">
          <ac:chgData name="buzdugan artur" userId="1770a38c255ab84c" providerId="LiveId" clId="{16A4E4E3-8213-4AFF-9A21-3F99CB9D024A}" dt="2026-04-16T10:35:27.807" v="761" actId="478"/>
          <ac:picMkLst>
            <pc:docMk/>
            <pc:sldMk cId="0" sldId="333"/>
            <ac:picMk id="38" creationId="{00000000-0000-0000-0000-000000000000}"/>
          </ac:picMkLst>
        </pc:picChg>
        <pc:picChg chg="del">
          <ac:chgData name="buzdugan artur" userId="1770a38c255ab84c" providerId="LiveId" clId="{16A4E4E3-8213-4AFF-9A21-3F99CB9D024A}" dt="2026-04-16T10:35:29.110" v="762" actId="478"/>
          <ac:picMkLst>
            <pc:docMk/>
            <pc:sldMk cId="0" sldId="333"/>
            <ac:picMk id="39" creationId="{00000000-0000-0000-0000-000000000000}"/>
          </ac:picMkLst>
        </pc:picChg>
        <pc:picChg chg="del">
          <ac:chgData name="buzdugan artur" userId="1770a38c255ab84c" providerId="LiveId" clId="{16A4E4E3-8213-4AFF-9A21-3F99CB9D024A}" dt="2026-04-16T10:35:32.846" v="765" actId="478"/>
          <ac:picMkLst>
            <pc:docMk/>
            <pc:sldMk cId="0" sldId="333"/>
            <ac:picMk id="41" creationId="{00000000-0000-0000-0000-000000000000}"/>
          </ac:picMkLst>
        </pc:picChg>
        <pc:picChg chg="del mod">
          <ac:chgData name="buzdugan artur" userId="1770a38c255ab84c" providerId="LiveId" clId="{16A4E4E3-8213-4AFF-9A21-3F99CB9D024A}" dt="2026-04-16T10:35:33.806" v="767" actId="478"/>
          <ac:picMkLst>
            <pc:docMk/>
            <pc:sldMk cId="0" sldId="333"/>
            <ac:picMk id="42" creationId="{00000000-0000-0000-0000-000000000000}"/>
          </ac:picMkLst>
        </pc:picChg>
        <pc:picChg chg="del">
          <ac:chgData name="buzdugan artur" userId="1770a38c255ab84c" providerId="LiveId" clId="{16A4E4E3-8213-4AFF-9A21-3F99CB9D024A}" dt="2026-04-16T10:35:35.223" v="768" actId="478"/>
          <ac:picMkLst>
            <pc:docMk/>
            <pc:sldMk cId="0" sldId="333"/>
            <ac:picMk id="43" creationId="{00000000-0000-0000-0000-000000000000}"/>
          </ac:picMkLst>
        </pc:picChg>
        <pc:picChg chg="del">
          <ac:chgData name="buzdugan artur" userId="1770a38c255ab84c" providerId="LiveId" clId="{16A4E4E3-8213-4AFF-9A21-3F99CB9D024A}" dt="2026-04-16T10:35:52.071" v="783" actId="478"/>
          <ac:picMkLst>
            <pc:docMk/>
            <pc:sldMk cId="0" sldId="333"/>
            <ac:picMk id="44" creationId="{00000000-0000-0000-0000-000000000000}"/>
          </ac:picMkLst>
        </pc:picChg>
        <pc:picChg chg="del">
          <ac:chgData name="buzdugan artur" userId="1770a38c255ab84c" providerId="LiveId" clId="{16A4E4E3-8213-4AFF-9A21-3F99CB9D024A}" dt="2026-04-16T10:35:53.911" v="785" actId="478"/>
          <ac:picMkLst>
            <pc:docMk/>
            <pc:sldMk cId="0" sldId="333"/>
            <ac:picMk id="45" creationId="{00000000-0000-0000-0000-000000000000}"/>
          </ac:picMkLst>
        </pc:picChg>
        <pc:picChg chg="del">
          <ac:chgData name="buzdugan artur" userId="1770a38c255ab84c" providerId="LiveId" clId="{16A4E4E3-8213-4AFF-9A21-3F99CB9D024A}" dt="2026-04-16T10:35:54.863" v="786" actId="478"/>
          <ac:picMkLst>
            <pc:docMk/>
            <pc:sldMk cId="0" sldId="333"/>
            <ac:picMk id="46" creationId="{00000000-0000-0000-0000-000000000000}"/>
          </ac:picMkLst>
        </pc:picChg>
        <pc:picChg chg="del">
          <ac:chgData name="buzdugan artur" userId="1770a38c255ab84c" providerId="LiveId" clId="{16A4E4E3-8213-4AFF-9A21-3F99CB9D024A}" dt="2026-04-16T10:35:56.079" v="787" actId="478"/>
          <ac:picMkLst>
            <pc:docMk/>
            <pc:sldMk cId="0" sldId="333"/>
            <ac:picMk id="47" creationId="{00000000-0000-0000-0000-000000000000}"/>
          </ac:picMkLst>
        </pc:picChg>
        <pc:picChg chg="del">
          <ac:chgData name="buzdugan artur" userId="1770a38c255ab84c" providerId="LiveId" clId="{16A4E4E3-8213-4AFF-9A21-3F99CB9D024A}" dt="2026-04-16T10:35:49.943" v="782" actId="478"/>
          <ac:picMkLst>
            <pc:docMk/>
            <pc:sldMk cId="0" sldId="333"/>
            <ac:picMk id="48" creationId="{00000000-0000-0000-0000-000000000000}"/>
          </ac:picMkLst>
        </pc:picChg>
        <pc:picChg chg="del">
          <ac:chgData name="buzdugan artur" userId="1770a38c255ab84c" providerId="LiveId" clId="{16A4E4E3-8213-4AFF-9A21-3F99CB9D024A}" dt="2026-04-16T10:35:49.006" v="781" actId="478"/>
          <ac:picMkLst>
            <pc:docMk/>
            <pc:sldMk cId="0" sldId="333"/>
            <ac:picMk id="49" creationId="{00000000-0000-0000-0000-000000000000}"/>
          </ac:picMkLst>
        </pc:picChg>
        <pc:picChg chg="del">
          <ac:chgData name="buzdugan artur" userId="1770a38c255ab84c" providerId="LiveId" clId="{16A4E4E3-8213-4AFF-9A21-3F99CB9D024A}" dt="2026-04-16T10:35:47.750" v="780" actId="478"/>
          <ac:picMkLst>
            <pc:docMk/>
            <pc:sldMk cId="0" sldId="333"/>
            <ac:picMk id="50" creationId="{00000000-0000-0000-0000-000000000000}"/>
          </ac:picMkLst>
        </pc:picChg>
        <pc:picChg chg="del mod">
          <ac:chgData name="buzdugan artur" userId="1770a38c255ab84c" providerId="LiveId" clId="{16A4E4E3-8213-4AFF-9A21-3F99CB9D024A}" dt="2026-04-16T10:35:46.992" v="779" actId="478"/>
          <ac:picMkLst>
            <pc:docMk/>
            <pc:sldMk cId="0" sldId="333"/>
            <ac:picMk id="51" creationId="{00000000-0000-0000-0000-000000000000}"/>
          </ac:picMkLst>
        </pc:picChg>
        <pc:picChg chg="del">
          <ac:chgData name="buzdugan artur" userId="1770a38c255ab84c" providerId="LiveId" clId="{16A4E4E3-8213-4AFF-9A21-3F99CB9D024A}" dt="2026-04-16T10:35:37.486" v="769" actId="478"/>
          <ac:picMkLst>
            <pc:docMk/>
            <pc:sldMk cId="0" sldId="333"/>
            <ac:picMk id="52" creationId="{00000000-0000-0000-0000-000000000000}"/>
          </ac:picMkLst>
        </pc:picChg>
        <pc:picChg chg="del">
          <ac:chgData name="buzdugan artur" userId="1770a38c255ab84c" providerId="LiveId" clId="{16A4E4E3-8213-4AFF-9A21-3F99CB9D024A}" dt="2026-04-16T10:35:38.607" v="770" actId="478"/>
          <ac:picMkLst>
            <pc:docMk/>
            <pc:sldMk cId="0" sldId="333"/>
            <ac:picMk id="53" creationId="{00000000-0000-0000-0000-000000000000}"/>
          </ac:picMkLst>
        </pc:picChg>
        <pc:picChg chg="del mod">
          <ac:chgData name="buzdugan artur" userId="1770a38c255ab84c" providerId="LiveId" clId="{16A4E4E3-8213-4AFF-9A21-3F99CB9D024A}" dt="2026-04-16T10:35:59.766" v="792" actId="478"/>
          <ac:picMkLst>
            <pc:docMk/>
            <pc:sldMk cId="0" sldId="333"/>
            <ac:picMk id="55" creationId="{00000000-0000-0000-0000-000000000000}"/>
          </ac:picMkLst>
        </pc:picChg>
        <pc:picChg chg="del">
          <ac:chgData name="buzdugan artur" userId="1770a38c255ab84c" providerId="LiveId" clId="{16A4E4E3-8213-4AFF-9A21-3F99CB9D024A}" dt="2026-04-16T10:35:59.110" v="790" actId="478"/>
          <ac:picMkLst>
            <pc:docMk/>
            <pc:sldMk cId="0" sldId="333"/>
            <ac:picMk id="56" creationId="{00000000-0000-0000-0000-000000000000}"/>
          </ac:picMkLst>
        </pc:picChg>
        <pc:picChg chg="del">
          <ac:chgData name="buzdugan artur" userId="1770a38c255ab84c" providerId="LiveId" clId="{16A4E4E3-8213-4AFF-9A21-3F99CB9D024A}" dt="2026-04-16T10:36:01.471" v="794" actId="478"/>
          <ac:picMkLst>
            <pc:docMk/>
            <pc:sldMk cId="0" sldId="333"/>
            <ac:picMk id="57" creationId="{00000000-0000-0000-0000-000000000000}"/>
          </ac:picMkLst>
        </pc:picChg>
        <pc:picChg chg="del mod">
          <ac:chgData name="buzdugan artur" userId="1770a38c255ab84c" providerId="LiveId" clId="{16A4E4E3-8213-4AFF-9A21-3F99CB9D024A}" dt="2026-04-16T10:35:44.973" v="777" actId="478"/>
          <ac:picMkLst>
            <pc:docMk/>
            <pc:sldMk cId="0" sldId="333"/>
            <ac:picMk id="59" creationId="{00000000-0000-0000-0000-000000000000}"/>
          </ac:picMkLst>
        </pc:picChg>
        <pc:picChg chg="del">
          <ac:chgData name="buzdugan artur" userId="1770a38c255ab84c" providerId="LiveId" clId="{16A4E4E3-8213-4AFF-9A21-3F99CB9D024A}" dt="2026-04-16T10:35:43.735" v="775" actId="478"/>
          <ac:picMkLst>
            <pc:docMk/>
            <pc:sldMk cId="0" sldId="333"/>
            <ac:picMk id="60" creationId="{00000000-0000-0000-0000-000000000000}"/>
          </ac:picMkLst>
        </pc:picChg>
        <pc:picChg chg="del">
          <ac:chgData name="buzdugan artur" userId="1770a38c255ab84c" providerId="LiveId" clId="{16A4E4E3-8213-4AFF-9A21-3F99CB9D024A}" dt="2026-04-16T10:35:40.575" v="772" actId="478"/>
          <ac:picMkLst>
            <pc:docMk/>
            <pc:sldMk cId="0" sldId="333"/>
            <ac:picMk id="61" creationId="{00000000-0000-0000-0000-000000000000}"/>
          </ac:picMkLst>
        </pc:picChg>
        <pc:picChg chg="del">
          <ac:chgData name="buzdugan artur" userId="1770a38c255ab84c" providerId="LiveId" clId="{16A4E4E3-8213-4AFF-9A21-3F99CB9D024A}" dt="2026-04-16T10:35:39.623" v="771" actId="478"/>
          <ac:picMkLst>
            <pc:docMk/>
            <pc:sldMk cId="0" sldId="333"/>
            <ac:picMk id="62" creationId="{00000000-0000-0000-0000-000000000000}"/>
          </ac:picMkLst>
        </pc:picChg>
        <pc:picChg chg="del">
          <ac:chgData name="buzdugan artur" userId="1770a38c255ab84c" providerId="LiveId" clId="{16A4E4E3-8213-4AFF-9A21-3F99CB9D024A}" dt="2026-04-16T10:36:05.774" v="799" actId="478"/>
          <ac:picMkLst>
            <pc:docMk/>
            <pc:sldMk cId="0" sldId="333"/>
            <ac:picMk id="63" creationId="{00000000-0000-0000-0000-000000000000}"/>
          </ac:picMkLst>
        </pc:picChg>
        <pc:picChg chg="del">
          <ac:chgData name="buzdugan artur" userId="1770a38c255ab84c" providerId="LiveId" clId="{16A4E4E3-8213-4AFF-9A21-3F99CB9D024A}" dt="2026-04-16T10:36:04.806" v="798" actId="478"/>
          <ac:picMkLst>
            <pc:docMk/>
            <pc:sldMk cId="0" sldId="333"/>
            <ac:picMk id="64" creationId="{00000000-0000-0000-0000-000000000000}"/>
          </ac:picMkLst>
        </pc:picChg>
        <pc:picChg chg="del">
          <ac:chgData name="buzdugan artur" userId="1770a38c255ab84c" providerId="LiveId" clId="{16A4E4E3-8213-4AFF-9A21-3F99CB9D024A}" dt="2026-04-16T10:36:03.142" v="796" actId="478"/>
          <ac:picMkLst>
            <pc:docMk/>
            <pc:sldMk cId="0" sldId="333"/>
            <ac:picMk id="65" creationId="{00000000-0000-0000-0000-000000000000}"/>
          </ac:picMkLst>
        </pc:picChg>
        <pc:picChg chg="del">
          <ac:chgData name="buzdugan artur" userId="1770a38c255ab84c" providerId="LiveId" clId="{16A4E4E3-8213-4AFF-9A21-3F99CB9D024A}" dt="2026-04-16T10:36:02.382" v="795" actId="478"/>
          <ac:picMkLst>
            <pc:docMk/>
            <pc:sldMk cId="0" sldId="333"/>
            <ac:picMk id="66" creationId="{00000000-0000-0000-0000-000000000000}"/>
          </ac:picMkLst>
        </pc:picChg>
        <pc:picChg chg="del">
          <ac:chgData name="buzdugan artur" userId="1770a38c255ab84c" providerId="LiveId" clId="{16A4E4E3-8213-4AFF-9A21-3F99CB9D024A}" dt="2026-04-16T10:36:08.767" v="802" actId="478"/>
          <ac:picMkLst>
            <pc:docMk/>
            <pc:sldMk cId="0" sldId="333"/>
            <ac:picMk id="67" creationId="{00000000-0000-0000-0000-000000000000}"/>
          </ac:picMkLst>
        </pc:picChg>
        <pc:picChg chg="add del mod">
          <ac:chgData name="buzdugan artur" userId="1770a38c255ab84c" providerId="LiveId" clId="{16A4E4E3-8213-4AFF-9A21-3F99CB9D024A}" dt="2026-04-16T10:35:53.199" v="784" actId="478"/>
          <ac:picMkLst>
            <pc:docMk/>
            <pc:sldMk cId="0" sldId="333"/>
            <ac:picMk id="74" creationId="{BEB696FA-8113-5A7A-A5F1-BE2CD8D65EEA}"/>
          </ac:picMkLst>
        </pc:picChg>
        <pc:picChg chg="add del mod">
          <ac:chgData name="buzdugan artur" userId="1770a38c255ab84c" providerId="LiveId" clId="{16A4E4E3-8213-4AFF-9A21-3F99CB9D024A}" dt="2026-04-16T10:36:04.135" v="797" actId="478"/>
          <ac:picMkLst>
            <pc:docMk/>
            <pc:sldMk cId="0" sldId="333"/>
            <ac:picMk id="78" creationId="{C628AA33-E48F-4220-2A71-4DDA173FB474}"/>
          </ac:picMkLst>
        </pc:picChg>
        <pc:picChg chg="add del mod">
          <ac:chgData name="buzdugan artur" userId="1770a38c255ab84c" providerId="LiveId" clId="{16A4E4E3-8213-4AFF-9A21-3F99CB9D024A}" dt="2026-04-16T10:34:42.823" v="749" actId="478"/>
          <ac:picMkLst>
            <pc:docMk/>
            <pc:sldMk cId="0" sldId="333"/>
            <ac:picMk id="80" creationId="{603CCA3C-CA40-39E5-185D-3754B8F29371}"/>
          </ac:picMkLst>
        </pc:picChg>
        <pc:picChg chg="add del mod">
          <ac:chgData name="buzdugan artur" userId="1770a38c255ab84c" providerId="LiveId" clId="{16A4E4E3-8213-4AFF-9A21-3F99CB9D024A}" dt="2026-04-16T10:35:41.655" v="774" actId="478"/>
          <ac:picMkLst>
            <pc:docMk/>
            <pc:sldMk cId="0" sldId="333"/>
            <ac:picMk id="82" creationId="{98B0E56E-5D55-19EA-BBAA-08F91E519066}"/>
          </ac:picMkLst>
        </pc:picChg>
        <pc:picChg chg="add del mod">
          <ac:chgData name="buzdugan artur" userId="1770a38c255ab84c" providerId="LiveId" clId="{16A4E4E3-8213-4AFF-9A21-3F99CB9D024A}" dt="2026-04-16T10:36:56.346" v="817" actId="14100"/>
          <ac:picMkLst>
            <pc:docMk/>
            <pc:sldMk cId="0" sldId="333"/>
            <ac:picMk id="84" creationId="{EEE5D8AC-B8EB-9852-DD8E-98CE0843C7C5}"/>
          </ac:picMkLst>
        </pc:picChg>
        <pc:picChg chg="add mod">
          <ac:chgData name="buzdugan artur" userId="1770a38c255ab84c" providerId="LiveId" clId="{16A4E4E3-8213-4AFF-9A21-3F99CB9D024A}" dt="2026-04-16T10:36:35.566" v="809" actId="1076"/>
          <ac:picMkLst>
            <pc:docMk/>
            <pc:sldMk cId="0" sldId="333"/>
            <ac:picMk id="86" creationId="{F1F05930-9042-1C99-8026-B9ED9ABD25A8}"/>
          </ac:picMkLst>
        </pc:picChg>
        <pc:picChg chg="add mod">
          <ac:chgData name="buzdugan artur" userId="1770a38c255ab84c" providerId="LiveId" clId="{16A4E4E3-8213-4AFF-9A21-3F99CB9D024A}" dt="2026-04-16T10:37:29.693" v="822" actId="14100"/>
          <ac:picMkLst>
            <pc:docMk/>
            <pc:sldMk cId="0" sldId="333"/>
            <ac:picMk id="88" creationId="{51C1E240-A96C-79B3-9AE2-99271E02CCB7}"/>
          </ac:picMkLst>
        </pc:picChg>
      </pc:sldChg>
      <pc:sldChg chg="addSp delSp modSp add del mod">
        <pc:chgData name="buzdugan artur" userId="1770a38c255ab84c" providerId="LiveId" clId="{16A4E4E3-8213-4AFF-9A21-3F99CB9D024A}" dt="2026-04-16T11:09:52.647" v="964" actId="47"/>
        <pc:sldMkLst>
          <pc:docMk/>
          <pc:sldMk cId="0" sldId="334"/>
        </pc:sldMkLst>
        <pc:spChg chg="mod">
          <ac:chgData name="buzdugan artur" userId="1770a38c255ab84c" providerId="LiveId" clId="{16A4E4E3-8213-4AFF-9A21-3F99CB9D024A}" dt="2026-04-16T10:48:24.116" v="827" actId="6549"/>
          <ac:spMkLst>
            <pc:docMk/>
            <pc:sldMk cId="0" sldId="334"/>
            <ac:spMk id="10" creationId="{00000000-0000-0000-0000-000000000000}"/>
          </ac:spMkLst>
        </pc:spChg>
        <pc:picChg chg="add mod">
          <ac:chgData name="buzdugan artur" userId="1770a38c255ab84c" providerId="LiveId" clId="{16A4E4E3-8213-4AFF-9A21-3F99CB9D024A}" dt="2026-04-16T10:49:29.944" v="833" actId="1076"/>
          <ac:picMkLst>
            <pc:docMk/>
            <pc:sldMk cId="0" sldId="334"/>
            <ac:picMk id="4" creationId="{E3CD0015-6D1C-ABE8-48E5-9FDA538C5BC1}"/>
          </ac:picMkLst>
        </pc:picChg>
        <pc:picChg chg="del topLvl">
          <ac:chgData name="buzdugan artur" userId="1770a38c255ab84c" providerId="LiveId" clId="{16A4E4E3-8213-4AFF-9A21-3F99CB9D024A}" dt="2026-04-16T10:49:22.062" v="830" actId="478"/>
          <ac:picMkLst>
            <pc:docMk/>
            <pc:sldMk cId="0" sldId="334"/>
            <ac:picMk id="7" creationId="{00000000-0000-0000-0000-000000000000}"/>
          </ac:picMkLst>
        </pc:picChg>
      </pc:sldChg>
      <pc:sldChg chg="delSp modSp add del mod">
        <pc:chgData name="buzdugan artur" userId="1770a38c255ab84c" providerId="LiveId" clId="{16A4E4E3-8213-4AFF-9A21-3F99CB9D024A}" dt="2026-04-16T11:09:52.647" v="964" actId="47"/>
        <pc:sldMkLst>
          <pc:docMk/>
          <pc:sldMk cId="0" sldId="335"/>
        </pc:sldMkLst>
      </pc:sldChg>
      <pc:sldChg chg="addSp delSp modSp add del mod">
        <pc:chgData name="buzdugan artur" userId="1770a38c255ab84c" providerId="LiveId" clId="{16A4E4E3-8213-4AFF-9A21-3F99CB9D024A}" dt="2026-04-16T11:09:52.647" v="964" actId="47"/>
        <pc:sldMkLst>
          <pc:docMk/>
          <pc:sldMk cId="0" sldId="336"/>
        </pc:sldMkLst>
        <pc:spChg chg="mod">
          <ac:chgData name="buzdugan artur" userId="1770a38c255ab84c" providerId="LiveId" clId="{16A4E4E3-8213-4AFF-9A21-3F99CB9D024A}" dt="2026-04-16T10:50:11.967" v="837" actId="1076"/>
          <ac:spMkLst>
            <pc:docMk/>
            <pc:sldMk cId="0" sldId="336"/>
            <ac:spMk id="7" creationId="{00000000-0000-0000-0000-000000000000}"/>
          </ac:spMkLst>
        </pc:spChg>
        <pc:picChg chg="mod">
          <ac:chgData name="buzdugan artur" userId="1770a38c255ab84c" providerId="LiveId" clId="{16A4E4E3-8213-4AFF-9A21-3F99CB9D024A}" dt="2026-04-16T10:50:17.086" v="838" actId="1076"/>
          <ac:picMkLst>
            <pc:docMk/>
            <pc:sldMk cId="0" sldId="336"/>
            <ac:picMk id="2" creationId="{00000000-0000-0000-0000-000000000000}"/>
          </ac:picMkLst>
        </pc:picChg>
      </pc:sldChg>
      <pc:sldChg chg="addSp delSp modSp add del mod">
        <pc:chgData name="buzdugan artur" userId="1770a38c255ab84c" providerId="LiveId" clId="{16A4E4E3-8213-4AFF-9A21-3F99CB9D024A}" dt="2026-04-16T11:09:52.647" v="964" actId="47"/>
        <pc:sldMkLst>
          <pc:docMk/>
          <pc:sldMk cId="0" sldId="337"/>
        </pc:sldMkLst>
      </pc:sldChg>
      <pc:sldChg chg="addSp delSp modSp add del mod">
        <pc:chgData name="buzdugan artur" userId="1770a38c255ab84c" providerId="LiveId" clId="{16A4E4E3-8213-4AFF-9A21-3F99CB9D024A}" dt="2026-04-16T11:09:52.647" v="964" actId="47"/>
        <pc:sldMkLst>
          <pc:docMk/>
          <pc:sldMk cId="0" sldId="338"/>
        </pc:sldMkLst>
      </pc:sldChg>
      <pc:sldChg chg="delSp modSp add mod">
        <pc:chgData name="buzdugan artur" userId="1770a38c255ab84c" providerId="LiveId" clId="{16A4E4E3-8213-4AFF-9A21-3F99CB9D024A}" dt="2026-04-05T14:39:19.501" v="531" actId="14100"/>
        <pc:sldMkLst>
          <pc:docMk/>
          <pc:sldMk cId="0" sldId="339"/>
        </pc:sldMkLst>
        <pc:spChg chg="mod">
          <ac:chgData name="buzdugan artur" userId="1770a38c255ab84c" providerId="LiveId" clId="{16A4E4E3-8213-4AFF-9A21-3F99CB9D024A}" dt="2026-04-05T14:38:34.353" v="522" actId="1076"/>
          <ac:spMkLst>
            <pc:docMk/>
            <pc:sldMk cId="0" sldId="339"/>
            <ac:spMk id="8" creationId="{00000000-0000-0000-0000-000000000000}"/>
          </ac:spMkLst>
        </pc:spChg>
        <pc:spChg chg="mod">
          <ac:chgData name="buzdugan artur" userId="1770a38c255ab84c" providerId="LiveId" clId="{16A4E4E3-8213-4AFF-9A21-3F99CB9D024A}" dt="2026-04-05T14:39:12.616" v="529" actId="14100"/>
          <ac:spMkLst>
            <pc:docMk/>
            <pc:sldMk cId="0" sldId="339"/>
            <ac:spMk id="17" creationId="{00000000-0000-0000-0000-000000000000}"/>
          </ac:spMkLst>
        </pc:spChg>
        <pc:grpChg chg="mod">
          <ac:chgData name="buzdugan artur" userId="1770a38c255ab84c" providerId="LiveId" clId="{16A4E4E3-8213-4AFF-9A21-3F99CB9D024A}" dt="2026-04-05T14:39:19.501" v="531" actId="14100"/>
          <ac:grpSpMkLst>
            <pc:docMk/>
            <pc:sldMk cId="0" sldId="339"/>
            <ac:grpSpMk id="2" creationId="{00000000-0000-0000-0000-000000000000}"/>
          </ac:grpSpMkLst>
        </pc:grpChg>
        <pc:picChg chg="mod">
          <ac:chgData name="buzdugan artur" userId="1770a38c255ab84c" providerId="LiveId" clId="{16A4E4E3-8213-4AFF-9A21-3F99CB9D024A}" dt="2026-04-05T14:38:40.010" v="524" actId="14100"/>
          <ac:picMkLst>
            <pc:docMk/>
            <pc:sldMk cId="0" sldId="339"/>
            <ac:picMk id="18" creationId="{00000000-0000-0000-0000-000000000000}"/>
          </ac:picMkLst>
        </pc:picChg>
      </pc:sldChg>
      <pc:sldChg chg="delSp modSp add mod">
        <pc:chgData name="buzdugan artur" userId="1770a38c255ab84c" providerId="LiveId" clId="{16A4E4E3-8213-4AFF-9A21-3F99CB9D024A}" dt="2026-04-05T14:41:14.499" v="556" actId="1076"/>
        <pc:sldMkLst>
          <pc:docMk/>
          <pc:sldMk cId="0" sldId="340"/>
        </pc:sldMkLst>
        <pc:spChg chg="mod">
          <ac:chgData name="buzdugan artur" userId="1770a38c255ab84c" providerId="LiveId" clId="{16A4E4E3-8213-4AFF-9A21-3F99CB9D024A}" dt="2026-04-05T14:39:41.613" v="535" actId="1076"/>
          <ac:spMkLst>
            <pc:docMk/>
            <pc:sldMk cId="0" sldId="340"/>
            <ac:spMk id="17" creationId="{00000000-0000-0000-0000-000000000000}"/>
          </ac:spMkLst>
        </pc:spChg>
        <pc:spChg chg="mod">
          <ac:chgData name="buzdugan artur" userId="1770a38c255ab84c" providerId="LiveId" clId="{16A4E4E3-8213-4AFF-9A21-3F99CB9D024A}" dt="2026-04-05T14:41:14.499" v="556" actId="1076"/>
          <ac:spMkLst>
            <pc:docMk/>
            <pc:sldMk cId="0" sldId="340"/>
            <ac:spMk id="28" creationId="{00000000-0000-0000-0000-000000000000}"/>
          </ac:spMkLst>
        </pc:spChg>
        <pc:grpChg chg="mod">
          <ac:chgData name="buzdugan artur" userId="1770a38c255ab84c" providerId="LiveId" clId="{16A4E4E3-8213-4AFF-9A21-3F99CB9D024A}" dt="2026-04-05T14:41:09.412" v="555" actId="1076"/>
          <ac:grpSpMkLst>
            <pc:docMk/>
            <pc:sldMk cId="0" sldId="340"/>
            <ac:grpSpMk id="2" creationId="{00000000-0000-0000-0000-000000000000}"/>
          </ac:grpSpMkLst>
        </pc:grpChg>
        <pc:picChg chg="mod">
          <ac:chgData name="buzdugan artur" userId="1770a38c255ab84c" providerId="LiveId" clId="{16A4E4E3-8213-4AFF-9A21-3F99CB9D024A}" dt="2026-04-05T14:39:38.993" v="534" actId="14100"/>
          <ac:picMkLst>
            <pc:docMk/>
            <pc:sldMk cId="0" sldId="340"/>
            <ac:picMk id="27" creationId="{00000000-0000-0000-0000-000000000000}"/>
          </ac:picMkLst>
        </pc:picChg>
      </pc:sldChg>
      <pc:sldChg chg="delSp modSp add mod">
        <pc:chgData name="buzdugan artur" userId="1770a38c255ab84c" providerId="LiveId" clId="{16A4E4E3-8213-4AFF-9A21-3F99CB9D024A}" dt="2026-04-05T14:41:50.222" v="565" actId="14100"/>
        <pc:sldMkLst>
          <pc:docMk/>
          <pc:sldMk cId="0" sldId="341"/>
        </pc:sldMkLst>
        <pc:spChg chg="mod">
          <ac:chgData name="buzdugan artur" userId="1770a38c255ab84c" providerId="LiveId" clId="{16A4E4E3-8213-4AFF-9A21-3F99CB9D024A}" dt="2026-04-05T14:41:23.207" v="559" actId="1076"/>
          <ac:spMkLst>
            <pc:docMk/>
            <pc:sldMk cId="0" sldId="341"/>
            <ac:spMk id="6" creationId="{00000000-0000-0000-0000-000000000000}"/>
          </ac:spMkLst>
        </pc:spChg>
        <pc:spChg chg="mod">
          <ac:chgData name="buzdugan artur" userId="1770a38c255ab84c" providerId="LiveId" clId="{16A4E4E3-8213-4AFF-9A21-3F99CB9D024A}" dt="2026-04-05T14:41:50.222" v="565" actId="14100"/>
          <ac:spMkLst>
            <pc:docMk/>
            <pc:sldMk cId="0" sldId="341"/>
            <ac:spMk id="16" creationId="{00000000-0000-0000-0000-000000000000}"/>
          </ac:spMkLst>
        </pc:spChg>
        <pc:picChg chg="mod">
          <ac:chgData name="buzdugan artur" userId="1770a38c255ab84c" providerId="LiveId" clId="{16A4E4E3-8213-4AFF-9A21-3F99CB9D024A}" dt="2026-04-05T14:41:43.964" v="564" actId="14100"/>
          <ac:picMkLst>
            <pc:docMk/>
            <pc:sldMk cId="0" sldId="341"/>
            <ac:picMk id="2" creationId="{00000000-0000-0000-0000-000000000000}"/>
          </ac:picMkLst>
        </pc:picChg>
        <pc:picChg chg="mod">
          <ac:chgData name="buzdugan artur" userId="1770a38c255ab84c" providerId="LiveId" clId="{16A4E4E3-8213-4AFF-9A21-3F99CB9D024A}" dt="2026-04-05T14:41:27.581" v="561" actId="14100"/>
          <ac:picMkLst>
            <pc:docMk/>
            <pc:sldMk cId="0" sldId="341"/>
            <ac:picMk id="15" creationId="{00000000-0000-0000-0000-000000000000}"/>
          </ac:picMkLst>
        </pc:picChg>
      </pc:sldChg>
      <pc:sldChg chg="delSp modSp add mod">
        <pc:chgData name="buzdugan artur" userId="1770a38c255ab84c" providerId="LiveId" clId="{16A4E4E3-8213-4AFF-9A21-3F99CB9D024A}" dt="2026-04-05T14:42:31.340" v="574" actId="1076"/>
        <pc:sldMkLst>
          <pc:docMk/>
          <pc:sldMk cId="0" sldId="342"/>
        </pc:sldMkLst>
        <pc:spChg chg="mod">
          <ac:chgData name="buzdugan artur" userId="1770a38c255ab84c" providerId="LiveId" clId="{16A4E4E3-8213-4AFF-9A21-3F99CB9D024A}" dt="2026-04-05T14:42:03.591" v="568" actId="1076"/>
          <ac:spMkLst>
            <pc:docMk/>
            <pc:sldMk cId="0" sldId="342"/>
            <ac:spMk id="6" creationId="{00000000-0000-0000-0000-000000000000}"/>
          </ac:spMkLst>
        </pc:spChg>
        <pc:spChg chg="mod">
          <ac:chgData name="buzdugan artur" userId="1770a38c255ab84c" providerId="LiveId" clId="{16A4E4E3-8213-4AFF-9A21-3F99CB9D024A}" dt="2026-04-05T14:42:31.340" v="574" actId="1076"/>
          <ac:spMkLst>
            <pc:docMk/>
            <pc:sldMk cId="0" sldId="342"/>
            <ac:spMk id="16" creationId="{00000000-0000-0000-0000-000000000000}"/>
          </ac:spMkLst>
        </pc:spChg>
        <pc:picChg chg="mod">
          <ac:chgData name="buzdugan artur" userId="1770a38c255ab84c" providerId="LiveId" clId="{16A4E4E3-8213-4AFF-9A21-3F99CB9D024A}" dt="2026-04-05T14:42:24.701" v="572" actId="14100"/>
          <ac:picMkLst>
            <pc:docMk/>
            <pc:sldMk cId="0" sldId="342"/>
            <ac:picMk id="2" creationId="{00000000-0000-0000-0000-000000000000}"/>
          </ac:picMkLst>
        </pc:picChg>
        <pc:picChg chg="mod">
          <ac:chgData name="buzdugan artur" userId="1770a38c255ab84c" providerId="LiveId" clId="{16A4E4E3-8213-4AFF-9A21-3F99CB9D024A}" dt="2026-04-05T14:42:07.509" v="570" actId="14100"/>
          <ac:picMkLst>
            <pc:docMk/>
            <pc:sldMk cId="0" sldId="342"/>
            <ac:picMk id="15" creationId="{00000000-0000-0000-0000-000000000000}"/>
          </ac:picMkLst>
        </pc:picChg>
      </pc:sldChg>
      <pc:sldChg chg="delSp modSp add mod">
        <pc:chgData name="buzdugan artur" userId="1770a38c255ab84c" providerId="LiveId" clId="{16A4E4E3-8213-4AFF-9A21-3F99CB9D024A}" dt="2026-04-05T14:42:53.483" v="580" actId="14100"/>
        <pc:sldMkLst>
          <pc:docMk/>
          <pc:sldMk cId="0" sldId="343"/>
        </pc:sldMkLst>
        <pc:spChg chg="mod">
          <ac:chgData name="buzdugan artur" userId="1770a38c255ab84c" providerId="LiveId" clId="{16A4E4E3-8213-4AFF-9A21-3F99CB9D024A}" dt="2026-04-05T14:42:40.321" v="576" actId="1076"/>
          <ac:spMkLst>
            <pc:docMk/>
            <pc:sldMk cId="0" sldId="343"/>
            <ac:spMk id="5" creationId="{00000000-0000-0000-0000-000000000000}"/>
          </ac:spMkLst>
        </pc:spChg>
        <pc:picChg chg="mod">
          <ac:chgData name="buzdugan artur" userId="1770a38c255ab84c" providerId="LiveId" clId="{16A4E4E3-8213-4AFF-9A21-3F99CB9D024A}" dt="2026-04-05T14:42:46.321" v="578" actId="14100"/>
          <ac:picMkLst>
            <pc:docMk/>
            <pc:sldMk cId="0" sldId="343"/>
            <ac:picMk id="6" creationId="{00000000-0000-0000-0000-000000000000}"/>
          </ac:picMkLst>
        </pc:picChg>
        <pc:picChg chg="mod">
          <ac:chgData name="buzdugan artur" userId="1770a38c255ab84c" providerId="LiveId" clId="{16A4E4E3-8213-4AFF-9A21-3F99CB9D024A}" dt="2026-04-05T14:42:53.483" v="580" actId="14100"/>
          <ac:picMkLst>
            <pc:docMk/>
            <pc:sldMk cId="0" sldId="343"/>
            <ac:picMk id="7" creationId="{00000000-0000-0000-0000-000000000000}"/>
          </ac:picMkLst>
        </pc:picChg>
      </pc:sldChg>
      <pc:sldChg chg="delSp modSp add mod">
        <pc:chgData name="buzdugan artur" userId="1770a38c255ab84c" providerId="LiveId" clId="{16A4E4E3-8213-4AFF-9A21-3F99CB9D024A}" dt="2026-04-05T14:44:15.361" v="597" actId="1076"/>
        <pc:sldMkLst>
          <pc:docMk/>
          <pc:sldMk cId="0" sldId="344"/>
        </pc:sldMkLst>
        <pc:spChg chg="mod">
          <ac:chgData name="buzdugan artur" userId="1770a38c255ab84c" providerId="LiveId" clId="{16A4E4E3-8213-4AFF-9A21-3F99CB9D024A}" dt="2026-04-05T14:44:10.177" v="595" actId="1076"/>
          <ac:spMkLst>
            <pc:docMk/>
            <pc:sldMk cId="0" sldId="344"/>
            <ac:spMk id="4" creationId="{00000000-0000-0000-0000-000000000000}"/>
          </ac:spMkLst>
        </pc:spChg>
        <pc:spChg chg="mod">
          <ac:chgData name="buzdugan artur" userId="1770a38c255ab84c" providerId="LiveId" clId="{16A4E4E3-8213-4AFF-9A21-3F99CB9D024A}" dt="2026-04-05T14:43:04.049" v="582" actId="1076"/>
          <ac:spMkLst>
            <pc:docMk/>
            <pc:sldMk cId="0" sldId="344"/>
            <ac:spMk id="14" creationId="{00000000-0000-0000-0000-000000000000}"/>
          </ac:spMkLst>
        </pc:spChg>
        <pc:picChg chg="mod">
          <ac:chgData name="buzdugan artur" userId="1770a38c255ab84c" providerId="LiveId" clId="{16A4E4E3-8213-4AFF-9A21-3F99CB9D024A}" dt="2026-04-05T14:44:15.361" v="597" actId="1076"/>
          <ac:picMkLst>
            <pc:docMk/>
            <pc:sldMk cId="0" sldId="344"/>
            <ac:picMk id="2" creationId="{00000000-0000-0000-0000-000000000000}"/>
          </ac:picMkLst>
        </pc:picChg>
        <pc:picChg chg="mod">
          <ac:chgData name="buzdugan artur" userId="1770a38c255ab84c" providerId="LiveId" clId="{16A4E4E3-8213-4AFF-9A21-3F99CB9D024A}" dt="2026-04-05T14:44:13.189" v="596" actId="1076"/>
          <ac:picMkLst>
            <pc:docMk/>
            <pc:sldMk cId="0" sldId="344"/>
            <ac:picMk id="3" creationId="{00000000-0000-0000-0000-000000000000}"/>
          </ac:picMkLst>
        </pc:picChg>
      </pc:sldChg>
      <pc:sldChg chg="delSp modSp add mod">
        <pc:chgData name="buzdugan artur" userId="1770a38c255ab84c" providerId="LiveId" clId="{16A4E4E3-8213-4AFF-9A21-3F99CB9D024A}" dt="2026-04-05T14:44:26.607" v="600" actId="1076"/>
        <pc:sldMkLst>
          <pc:docMk/>
          <pc:sldMk cId="0" sldId="345"/>
        </pc:sldMkLst>
        <pc:spChg chg="mod">
          <ac:chgData name="buzdugan artur" userId="1770a38c255ab84c" providerId="LiveId" clId="{16A4E4E3-8213-4AFF-9A21-3F99CB9D024A}" dt="2026-04-05T14:44:22.635" v="599" actId="1076"/>
          <ac:spMkLst>
            <pc:docMk/>
            <pc:sldMk cId="0" sldId="345"/>
            <ac:spMk id="31" creationId="{00000000-0000-0000-0000-000000000000}"/>
          </ac:spMkLst>
        </pc:spChg>
        <pc:grpChg chg="mod">
          <ac:chgData name="buzdugan artur" userId="1770a38c255ab84c" providerId="LiveId" clId="{16A4E4E3-8213-4AFF-9A21-3F99CB9D024A}" dt="2026-04-05T14:44:26.607" v="600" actId="1076"/>
          <ac:grpSpMkLst>
            <pc:docMk/>
            <pc:sldMk cId="0" sldId="345"/>
            <ac:grpSpMk id="5" creationId="{00000000-0000-0000-0000-000000000000}"/>
          </ac:grpSpMkLst>
        </pc:grpChg>
      </pc:sldChg>
      <pc:sldChg chg="delSp modSp add mod">
        <pc:chgData name="buzdugan artur" userId="1770a38c255ab84c" providerId="LiveId" clId="{16A4E4E3-8213-4AFF-9A21-3F99CB9D024A}" dt="2026-04-05T14:45:02.796" v="602" actId="1076"/>
        <pc:sldMkLst>
          <pc:docMk/>
          <pc:sldMk cId="0" sldId="346"/>
        </pc:sldMkLst>
        <pc:spChg chg="mod">
          <ac:chgData name="buzdugan artur" userId="1770a38c255ab84c" providerId="LiveId" clId="{16A4E4E3-8213-4AFF-9A21-3F99CB9D024A}" dt="2026-04-05T14:45:02.796" v="602" actId="1076"/>
          <ac:spMkLst>
            <pc:docMk/>
            <pc:sldMk cId="0" sldId="346"/>
            <ac:spMk id="8" creationId="{00000000-0000-0000-0000-000000000000}"/>
          </ac:spMkLst>
        </pc:spChg>
      </pc:sldChg>
      <pc:sldChg chg="delSp modSp add mod">
        <pc:chgData name="buzdugan artur" userId="1770a38c255ab84c" providerId="LiveId" clId="{16A4E4E3-8213-4AFF-9A21-3F99CB9D024A}" dt="2026-04-05T14:45:22.543" v="606" actId="1076"/>
        <pc:sldMkLst>
          <pc:docMk/>
          <pc:sldMk cId="0" sldId="347"/>
        </pc:sldMkLst>
        <pc:spChg chg="mod">
          <ac:chgData name="buzdugan artur" userId="1770a38c255ab84c" providerId="LiveId" clId="{16A4E4E3-8213-4AFF-9A21-3F99CB9D024A}" dt="2026-04-05T14:45:13.580" v="604" actId="1076"/>
          <ac:spMkLst>
            <pc:docMk/>
            <pc:sldMk cId="0" sldId="347"/>
            <ac:spMk id="6" creationId="{00000000-0000-0000-0000-000000000000}"/>
          </ac:spMkLst>
        </pc:spChg>
        <pc:spChg chg="mod">
          <ac:chgData name="buzdugan artur" userId="1770a38c255ab84c" providerId="LiveId" clId="{16A4E4E3-8213-4AFF-9A21-3F99CB9D024A}" dt="2026-04-05T14:45:17.969" v="605" actId="1076"/>
          <ac:spMkLst>
            <pc:docMk/>
            <pc:sldMk cId="0" sldId="347"/>
            <ac:spMk id="10" creationId="{00000000-0000-0000-0000-000000000000}"/>
          </ac:spMkLst>
        </pc:spChg>
        <pc:picChg chg="mod">
          <ac:chgData name="buzdugan artur" userId="1770a38c255ab84c" providerId="LiveId" clId="{16A4E4E3-8213-4AFF-9A21-3F99CB9D024A}" dt="2026-04-05T14:45:22.543" v="606" actId="1076"/>
          <ac:picMkLst>
            <pc:docMk/>
            <pc:sldMk cId="0" sldId="347"/>
            <ac:picMk id="8" creationId="{00000000-0000-0000-0000-000000000000}"/>
          </ac:picMkLst>
        </pc:picChg>
      </pc:sldChg>
      <pc:sldChg chg="addSp delSp modSp add mod">
        <pc:chgData name="buzdugan artur" userId="1770a38c255ab84c" providerId="LiveId" clId="{16A4E4E3-8213-4AFF-9A21-3F99CB9D024A}" dt="2026-04-05T14:45:40.010" v="610" actId="478"/>
        <pc:sldMkLst>
          <pc:docMk/>
          <pc:sldMk cId="0" sldId="348"/>
        </pc:sldMkLst>
      </pc:sldChg>
      <pc:sldMasterChg chg="delSldLayout">
        <pc:chgData name="buzdugan artur" userId="1770a38c255ab84c" providerId="LiveId" clId="{16A4E4E3-8213-4AFF-9A21-3F99CB9D024A}" dt="2026-04-16T11:09:52.647" v="964" actId="47"/>
        <pc:sldMasterMkLst>
          <pc:docMk/>
          <pc:sldMasterMk cId="0" sldId="2147483648"/>
        </pc:sldMasterMkLst>
        <pc:sldLayoutChg chg="del">
          <pc:chgData name="buzdugan artur" userId="1770a38c255ab84c" providerId="LiveId" clId="{16A4E4E3-8213-4AFF-9A21-3F99CB9D024A}" dt="2026-04-16T11:09:52.647" v="964" actId="47"/>
          <pc:sldLayoutMkLst>
            <pc:docMk/>
            <pc:sldMasterMk cId="0" sldId="2147483648"/>
            <pc:sldLayoutMk cId="274618116"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CCC68-429A-4D45-9222-6105148437B5}" type="datetimeFigureOut">
              <a:rPr lang="en-US" smtClean="0"/>
              <a:t>4/16/2026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B68CD-CCA5-45FB-9616-4C06AD4AC269}" type="slidenum">
              <a:rPr lang="en-US" smtClean="0"/>
              <a:t>‹#›</a:t>
            </a:fld>
            <a:endParaRPr lang="en-US"/>
          </a:p>
        </p:txBody>
      </p:sp>
    </p:spTree>
    <p:extLst>
      <p:ext uri="{BB962C8B-B14F-4D97-AF65-F5344CB8AC3E}">
        <p14:creationId xmlns:p14="http://schemas.microsoft.com/office/powerpoint/2010/main" val="279161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B68CD-CCA5-45FB-9616-4C06AD4AC269}" type="slidenum">
              <a:rPr lang="en-US" smtClean="0"/>
              <a:t>28</a:t>
            </a:fld>
            <a:endParaRPr lang="en-US"/>
          </a:p>
        </p:txBody>
      </p:sp>
    </p:spTree>
    <p:extLst>
      <p:ext uri="{BB962C8B-B14F-4D97-AF65-F5344CB8AC3E}">
        <p14:creationId xmlns:p14="http://schemas.microsoft.com/office/powerpoint/2010/main" val="303792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B68CD-CCA5-45FB-9616-4C06AD4AC269}" type="slidenum">
              <a:rPr lang="en-US" smtClean="0"/>
              <a:t>29</a:t>
            </a:fld>
            <a:endParaRPr lang="en-US"/>
          </a:p>
        </p:txBody>
      </p:sp>
    </p:spTree>
    <p:extLst>
      <p:ext uri="{BB962C8B-B14F-4D97-AF65-F5344CB8AC3E}">
        <p14:creationId xmlns:p14="http://schemas.microsoft.com/office/powerpoint/2010/main" val="124739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A26E8F-0A29-2D73-FA6D-9755C1458E46}"/>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83322552-EFB4-EBA7-850A-E318154ABBB9}"/>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2A1B93AE-7F3B-9AD1-A58B-48C8B24FAE6C}"/>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ED7D3010-1A1E-EFB1-05BB-E5DF920783BE}"/>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5CFF64D8-5F3F-039A-6660-DD3E4741B0A3}"/>
              </a:ext>
            </a:extLst>
          </p:cNvPr>
          <p:cNvSpPr>
            <a:spLocks noGrp="1" noChangeArrowheads="1"/>
          </p:cNvSpPr>
          <p:nvPr>
            <p:ph type="sldNum" sz="quarter" idx="4"/>
          </p:nvPr>
        </p:nvSpPr>
        <p:spPr>
          <a:xfrm>
            <a:off x="6858000" y="6159500"/>
            <a:ext cx="2133600" cy="476250"/>
          </a:xfrm>
        </p:spPr>
        <p:txBody>
          <a:bodyPr/>
          <a:lstStyle>
            <a:lvl1pPr>
              <a:defRPr/>
            </a:lvl1pPr>
          </a:lstStyle>
          <a:p>
            <a:fld id="{BE4EDCD7-ED84-464F-8199-F67E42EA4E6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959A5C-E72E-9915-A4D6-720F3430E8A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EC274F8-4B07-B7CA-A29F-585436A605B1}"/>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F14C4DC-5C04-FFAF-DC7B-E609D357709C}"/>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128FB2D0-4034-0B98-6154-808DFEF5F05F}"/>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0EDDD6F7-403F-5D9D-E6E4-C42C8A1D96D8}"/>
              </a:ext>
            </a:extLst>
          </p:cNvPr>
          <p:cNvSpPr>
            <a:spLocks noGrp="1"/>
          </p:cNvSpPr>
          <p:nvPr>
            <p:ph type="sldNum" sz="quarter" idx="12"/>
          </p:nvPr>
        </p:nvSpPr>
        <p:spPr/>
        <p:txBody>
          <a:bodyPr/>
          <a:lstStyle>
            <a:lvl1pPr>
              <a:defRPr/>
            </a:lvl1pPr>
          </a:lstStyle>
          <a:p>
            <a:fld id="{E492F00B-47A7-417C-B28E-362725A79746}" type="slidenum">
              <a:rPr lang="en-US" altLang="en-US"/>
              <a:pPr/>
              <a:t>‹#›</a:t>
            </a:fld>
            <a:endParaRPr lang="en-US" altLang="en-US"/>
          </a:p>
        </p:txBody>
      </p:sp>
    </p:spTree>
    <p:extLst>
      <p:ext uri="{BB962C8B-B14F-4D97-AF65-F5344CB8AC3E}">
        <p14:creationId xmlns:p14="http://schemas.microsoft.com/office/powerpoint/2010/main" val="163365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0BFF682-87CE-C122-045D-A6BBF745D34B}"/>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C36AEEF2-F786-56C4-3378-2CE03280CE0C}"/>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CB965A5-6DBB-3B76-D074-FBEA6745ED3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FD084893-2C18-6453-4C6C-E5791B7AC2B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3622F527-6A91-91E5-EA3F-B9A893795075}"/>
              </a:ext>
            </a:extLst>
          </p:cNvPr>
          <p:cNvSpPr>
            <a:spLocks noGrp="1"/>
          </p:cNvSpPr>
          <p:nvPr>
            <p:ph type="sldNum" sz="quarter" idx="12"/>
          </p:nvPr>
        </p:nvSpPr>
        <p:spPr/>
        <p:txBody>
          <a:bodyPr/>
          <a:lstStyle>
            <a:lvl1pPr>
              <a:defRPr/>
            </a:lvl1pPr>
          </a:lstStyle>
          <a:p>
            <a:fld id="{CECEC50B-6B96-4F39-840E-6572DA01638F}" type="slidenum">
              <a:rPr lang="en-US" altLang="en-US"/>
              <a:pPr/>
              <a:t>‹#›</a:t>
            </a:fld>
            <a:endParaRPr lang="en-US" altLang="en-US"/>
          </a:p>
        </p:txBody>
      </p:sp>
    </p:spTree>
    <p:extLst>
      <p:ext uri="{BB962C8B-B14F-4D97-AF65-F5344CB8AC3E}">
        <p14:creationId xmlns:p14="http://schemas.microsoft.com/office/powerpoint/2010/main" val="884081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023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5B8C71-93B0-BADE-3FA8-EE361DB2435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AA85C1E-7FCE-2B92-9BDB-B7CA49E2ABF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BE798B8-8009-343F-6E47-067C1890A97B}"/>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0F0DFE9F-DF8E-3534-3F87-8EC664CF990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AF45B203-B159-E508-DEA7-758F334799E7}"/>
              </a:ext>
            </a:extLst>
          </p:cNvPr>
          <p:cNvSpPr>
            <a:spLocks noGrp="1"/>
          </p:cNvSpPr>
          <p:nvPr>
            <p:ph type="sldNum" sz="quarter" idx="12"/>
          </p:nvPr>
        </p:nvSpPr>
        <p:spPr/>
        <p:txBody>
          <a:bodyPr/>
          <a:lstStyle>
            <a:lvl1pPr>
              <a:defRPr/>
            </a:lvl1pPr>
          </a:lstStyle>
          <a:p>
            <a:fld id="{FAD113DD-E872-47E2-BCF5-6EE8FF8547CA}" type="slidenum">
              <a:rPr lang="en-US" altLang="en-US"/>
              <a:pPr/>
              <a:t>‹#›</a:t>
            </a:fld>
            <a:endParaRPr lang="en-US" altLang="en-US"/>
          </a:p>
        </p:txBody>
      </p:sp>
    </p:spTree>
    <p:extLst>
      <p:ext uri="{BB962C8B-B14F-4D97-AF65-F5344CB8AC3E}">
        <p14:creationId xmlns:p14="http://schemas.microsoft.com/office/powerpoint/2010/main" val="155437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042DFB-34AE-D67E-0F1C-B9FE0894BCFE}"/>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E458E953-9E4B-EB00-5A6B-1F74F6A774E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60800EBA-380F-D353-9271-46CC7EAD4C9E}"/>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2DF33EF6-3573-C170-A9A9-2E5AB3592AD7}"/>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8B5E4921-4E39-AC39-0E4C-9DAA3A77D1C7}"/>
              </a:ext>
            </a:extLst>
          </p:cNvPr>
          <p:cNvSpPr>
            <a:spLocks noGrp="1"/>
          </p:cNvSpPr>
          <p:nvPr>
            <p:ph type="sldNum" sz="quarter" idx="12"/>
          </p:nvPr>
        </p:nvSpPr>
        <p:spPr/>
        <p:txBody>
          <a:bodyPr/>
          <a:lstStyle>
            <a:lvl1pPr>
              <a:defRPr/>
            </a:lvl1pPr>
          </a:lstStyle>
          <a:p>
            <a:fld id="{5F19A4A7-D508-40C5-BA26-07B296098E9E}" type="slidenum">
              <a:rPr lang="en-US" altLang="en-US"/>
              <a:pPr/>
              <a:t>‹#›</a:t>
            </a:fld>
            <a:endParaRPr lang="en-US" altLang="en-US"/>
          </a:p>
        </p:txBody>
      </p:sp>
    </p:spTree>
    <p:extLst>
      <p:ext uri="{BB962C8B-B14F-4D97-AF65-F5344CB8AC3E}">
        <p14:creationId xmlns:p14="http://schemas.microsoft.com/office/powerpoint/2010/main" val="402038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EBDB38-3CF5-D525-0CCD-781F7E0C52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F7E6E99-048F-96B7-B530-53ECB52CFF9F}"/>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103B6314-534A-DE7A-5AE2-B553316B5418}"/>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DE28625-DA50-F2C6-D0EC-E70789ABF017}"/>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53DF993C-BD49-8CC6-5202-AEBA7B58683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40AB6B9B-EFB9-AE56-0F8F-E45E8FC7F930}"/>
              </a:ext>
            </a:extLst>
          </p:cNvPr>
          <p:cNvSpPr>
            <a:spLocks noGrp="1"/>
          </p:cNvSpPr>
          <p:nvPr>
            <p:ph type="sldNum" sz="quarter" idx="12"/>
          </p:nvPr>
        </p:nvSpPr>
        <p:spPr/>
        <p:txBody>
          <a:bodyPr/>
          <a:lstStyle>
            <a:lvl1pPr>
              <a:defRPr/>
            </a:lvl1pPr>
          </a:lstStyle>
          <a:p>
            <a:fld id="{CABE6A37-5B0B-4D92-997C-E921FCB58D07}" type="slidenum">
              <a:rPr lang="en-US" altLang="en-US"/>
              <a:pPr/>
              <a:t>‹#›</a:t>
            </a:fld>
            <a:endParaRPr lang="en-US" altLang="en-US"/>
          </a:p>
        </p:txBody>
      </p:sp>
    </p:spTree>
    <p:extLst>
      <p:ext uri="{BB962C8B-B14F-4D97-AF65-F5344CB8AC3E}">
        <p14:creationId xmlns:p14="http://schemas.microsoft.com/office/powerpoint/2010/main" val="6739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AF06AF-0B0C-A350-AEE0-77F163D4C729}"/>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7F98998-ACA8-10FD-E1DF-734CF43736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032E1ECE-899D-08B8-10D5-5E9124FE8D21}"/>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747DC235-4ABC-1131-3502-B66B5053C6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EAD615F-1A08-5F7A-7AB8-26BB1EC2F5A4}"/>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6A6C2C9A-A047-E368-D06C-A799B8BFBAD2}"/>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A36F800E-04D9-643C-BA1F-ED76005A9CBD}"/>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4B2A404E-1BE6-2B63-3C0C-B0EC7B94220D}"/>
              </a:ext>
            </a:extLst>
          </p:cNvPr>
          <p:cNvSpPr>
            <a:spLocks noGrp="1"/>
          </p:cNvSpPr>
          <p:nvPr>
            <p:ph type="sldNum" sz="quarter" idx="12"/>
          </p:nvPr>
        </p:nvSpPr>
        <p:spPr/>
        <p:txBody>
          <a:bodyPr/>
          <a:lstStyle>
            <a:lvl1pPr>
              <a:defRPr/>
            </a:lvl1pPr>
          </a:lstStyle>
          <a:p>
            <a:fld id="{01F71F63-D343-4FD8-A951-4AFFE7C82EFE}" type="slidenum">
              <a:rPr lang="en-US" altLang="en-US"/>
              <a:pPr/>
              <a:t>‹#›</a:t>
            </a:fld>
            <a:endParaRPr lang="en-US" altLang="en-US"/>
          </a:p>
        </p:txBody>
      </p:sp>
    </p:spTree>
    <p:extLst>
      <p:ext uri="{BB962C8B-B14F-4D97-AF65-F5344CB8AC3E}">
        <p14:creationId xmlns:p14="http://schemas.microsoft.com/office/powerpoint/2010/main" val="328451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899CC9-A9C7-056A-5A51-FE17A9FCE62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BFD5AC7A-71A4-4886-29C1-BEA389EA002B}"/>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E316FC0A-2A26-9189-C85C-F5A4B71EDF3E}"/>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A104A71D-D0D0-4798-5943-C3321016BA93}"/>
              </a:ext>
            </a:extLst>
          </p:cNvPr>
          <p:cNvSpPr>
            <a:spLocks noGrp="1"/>
          </p:cNvSpPr>
          <p:nvPr>
            <p:ph type="sldNum" sz="quarter" idx="12"/>
          </p:nvPr>
        </p:nvSpPr>
        <p:spPr/>
        <p:txBody>
          <a:bodyPr/>
          <a:lstStyle>
            <a:lvl1pPr>
              <a:defRPr/>
            </a:lvl1pPr>
          </a:lstStyle>
          <a:p>
            <a:fld id="{A9938744-CCF5-4050-B957-6DC2F848EABC}" type="slidenum">
              <a:rPr lang="en-US" altLang="en-US"/>
              <a:pPr/>
              <a:t>‹#›</a:t>
            </a:fld>
            <a:endParaRPr lang="en-US" altLang="en-US"/>
          </a:p>
        </p:txBody>
      </p:sp>
    </p:spTree>
    <p:extLst>
      <p:ext uri="{BB962C8B-B14F-4D97-AF65-F5344CB8AC3E}">
        <p14:creationId xmlns:p14="http://schemas.microsoft.com/office/powerpoint/2010/main" val="260195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DA39EC3D-9A06-AD85-4FCD-ABA662AECFE3}"/>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980E98E0-D40B-94E9-2E29-3EC4A3CB99BF}"/>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A46222AF-CB4D-4E11-6230-AF70CCD8C377}"/>
              </a:ext>
            </a:extLst>
          </p:cNvPr>
          <p:cNvSpPr>
            <a:spLocks noGrp="1"/>
          </p:cNvSpPr>
          <p:nvPr>
            <p:ph type="sldNum" sz="quarter" idx="12"/>
          </p:nvPr>
        </p:nvSpPr>
        <p:spPr/>
        <p:txBody>
          <a:bodyPr/>
          <a:lstStyle>
            <a:lvl1pPr>
              <a:defRPr/>
            </a:lvl1pPr>
          </a:lstStyle>
          <a:p>
            <a:fld id="{FE018EBC-5B11-42DB-8D82-C8F9453C73C4}" type="slidenum">
              <a:rPr lang="en-US" altLang="en-US"/>
              <a:pPr/>
              <a:t>‹#›</a:t>
            </a:fld>
            <a:endParaRPr lang="en-US" altLang="en-US"/>
          </a:p>
        </p:txBody>
      </p:sp>
    </p:spTree>
    <p:extLst>
      <p:ext uri="{BB962C8B-B14F-4D97-AF65-F5344CB8AC3E}">
        <p14:creationId xmlns:p14="http://schemas.microsoft.com/office/powerpoint/2010/main" val="30342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20EC66-AAFE-9EBF-1DE8-47A79EF495F7}"/>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7DA53BC-34C5-31E1-6BE0-471CB29D24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B1AA858D-ABB9-DF46-B5A5-125E59CB71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50887940-874E-E769-81BB-2565B8FE0645}"/>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175424B1-D341-CF14-9630-63D7293BA771}"/>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96181E-5CC6-DCC5-1D9B-ED44173EA940}"/>
              </a:ext>
            </a:extLst>
          </p:cNvPr>
          <p:cNvSpPr>
            <a:spLocks noGrp="1"/>
          </p:cNvSpPr>
          <p:nvPr>
            <p:ph type="sldNum" sz="quarter" idx="12"/>
          </p:nvPr>
        </p:nvSpPr>
        <p:spPr/>
        <p:txBody>
          <a:bodyPr/>
          <a:lstStyle>
            <a:lvl1pPr>
              <a:defRPr/>
            </a:lvl1pPr>
          </a:lstStyle>
          <a:p>
            <a:fld id="{3A8399A9-91B5-4064-8752-D18E4EDD8064}" type="slidenum">
              <a:rPr lang="en-US" altLang="en-US"/>
              <a:pPr/>
              <a:t>‹#›</a:t>
            </a:fld>
            <a:endParaRPr lang="en-US" altLang="en-US"/>
          </a:p>
        </p:txBody>
      </p:sp>
    </p:spTree>
    <p:extLst>
      <p:ext uri="{BB962C8B-B14F-4D97-AF65-F5344CB8AC3E}">
        <p14:creationId xmlns:p14="http://schemas.microsoft.com/office/powerpoint/2010/main" val="12142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A560DF-C4E6-FF7D-A2C1-9CA8BD519050}"/>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518EABFF-A966-3F9B-376F-AF2002FAF4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311D0C50-3E29-EEA0-253E-E4E8309762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4F4353C-79C2-8968-DD39-68FE964233A9}"/>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0DE826EE-A44A-C494-650D-91064DADECD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2AD6FF-CD24-1980-B0B1-9288FABD28F8}"/>
              </a:ext>
            </a:extLst>
          </p:cNvPr>
          <p:cNvSpPr>
            <a:spLocks noGrp="1"/>
          </p:cNvSpPr>
          <p:nvPr>
            <p:ph type="sldNum" sz="quarter" idx="12"/>
          </p:nvPr>
        </p:nvSpPr>
        <p:spPr/>
        <p:txBody>
          <a:bodyPr/>
          <a:lstStyle>
            <a:lvl1pPr>
              <a:defRPr/>
            </a:lvl1pPr>
          </a:lstStyle>
          <a:p>
            <a:fld id="{51FB5A24-CA67-4754-9B12-E1EB0AD925C3}" type="slidenum">
              <a:rPr lang="en-US" altLang="en-US"/>
              <a:pPr/>
              <a:t>‹#›</a:t>
            </a:fld>
            <a:endParaRPr lang="en-US" altLang="en-US"/>
          </a:p>
        </p:txBody>
      </p:sp>
    </p:spTree>
    <p:extLst>
      <p:ext uri="{BB962C8B-B14F-4D97-AF65-F5344CB8AC3E}">
        <p14:creationId xmlns:p14="http://schemas.microsoft.com/office/powerpoint/2010/main" val="42864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33CC3B-8879-E2E2-F0D2-5A66222F8EDA}"/>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2666DED8-EBD4-C2DD-8D76-C21AD46462A7}"/>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41F938BD-1E1D-8201-9E7E-6943504CE0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1C973BF-B738-2792-AD06-1C458C0C50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E2D66EE-0704-A764-A7C5-A723F95AEFC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D5F1F1-C029-4221-9A70-CEBA66A76F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6.jp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jpg"/><Relationship Id="rId7" Type="http://schemas.openxmlformats.org/officeDocument/2006/relationships/image" Target="../media/image5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7.jpg"/><Relationship Id="rId11" Type="http://schemas.openxmlformats.org/officeDocument/2006/relationships/image" Target="../media/image62.png"/><Relationship Id="rId5" Type="http://schemas.openxmlformats.org/officeDocument/2006/relationships/image" Target="../media/image56.jpg"/><Relationship Id="rId10" Type="http://schemas.openxmlformats.org/officeDocument/2006/relationships/image" Target="../media/image61.png"/><Relationship Id="rId4" Type="http://schemas.openxmlformats.org/officeDocument/2006/relationships/image" Target="../media/image55.jp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g"/><Relationship Id="rId7" Type="http://schemas.openxmlformats.org/officeDocument/2006/relationships/image" Target="../media/image6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jp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hyperlink" Target="https://www.euramet.org/research-innovation" TargetMode="External"/><Relationship Id="rId3" Type="http://schemas.openxmlformats.org/officeDocument/2006/relationships/hyperlink" Target="https://www.euramet.org/Media/news/G-GNP-STR-003_SRA_web.pdf" TargetMode="External"/><Relationship Id="rId7"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euramet.org/european-metrology-networks/quantum-technologies/?L=0" TargetMode="External"/><Relationship Id="rId10" Type="http://schemas.openxmlformats.org/officeDocument/2006/relationships/image" Target="../media/image9.jpg"/><Relationship Id="rId4" Type="http://schemas.openxmlformats.org/officeDocument/2006/relationships/image" Target="../media/image6.jpg"/><Relationship Id="rId9" Type="http://schemas.openxmlformats.org/officeDocument/2006/relationships/hyperlink" Target="https://qt.e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qt.e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qt.eu/" TargetMode="External"/><Relationship Id="rId1" Type="http://schemas.openxmlformats.org/officeDocument/2006/relationships/slideLayout" Target="../slideLayouts/slideLayout2.xml"/><Relationship Id="rId5" Type="http://schemas.openxmlformats.org/officeDocument/2006/relationships/hyperlink" Target="https://en.wikipedia.org/wiki/Qubit" TargetMode="Externa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qt.eu/" TargetMode="External"/><Relationship Id="rId5" Type="http://schemas.openxmlformats.org/officeDocument/2006/relationships/hyperlink" Target="http://www.ptqci.pt/"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jpg"/><Relationship Id="rId3" Type="http://schemas.openxmlformats.org/officeDocument/2006/relationships/image" Target="../media/image14.jpg"/><Relationship Id="rId7" Type="http://schemas.openxmlformats.org/officeDocument/2006/relationships/image" Target="../media/image17.png"/><Relationship Id="rId12"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qt.eu/" TargetMode="External"/><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hyperlink" Target="http://www.ptqci.pt/" TargetMode="Externa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www.euramet.org/european-metrology-networks/quantum-technologies/?L=0"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6.jpg"/><Relationship Id="rId5" Type="http://schemas.openxmlformats.org/officeDocument/2006/relationships/image" Target="../media/image24.png"/><Relationship Id="rId10" Type="http://schemas.openxmlformats.org/officeDocument/2006/relationships/hyperlink" Target="http://www.euramet.org/"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A262803-05AD-A4FA-44CC-661D89DA441A}"/>
              </a:ext>
            </a:extLst>
          </p:cNvPr>
          <p:cNvSpPr>
            <a:spLocks noGrp="1" noChangeArrowheads="1"/>
          </p:cNvSpPr>
          <p:nvPr>
            <p:ph type="ctrTitle"/>
          </p:nvPr>
        </p:nvSpPr>
        <p:spPr>
          <a:xfrm>
            <a:off x="571500" y="0"/>
            <a:ext cx="8229600" cy="2895600"/>
          </a:xfrm>
        </p:spPr>
        <p:txBody>
          <a:bodyPr/>
          <a:lstStyle/>
          <a:p>
            <a:r>
              <a:rPr lang="ro-RO" altLang="en-US" b="1" dirty="0"/>
              <a:t>Tema </a:t>
            </a:r>
            <a:br>
              <a:rPr lang="en-US" altLang="en-US" b="1" dirty="0"/>
            </a:br>
            <a:r>
              <a:rPr lang="en-US" altLang="en-US" b="1" dirty="0"/>
              <a:t>Metrology Research &amp; Development Activities in Quantum Metrology</a:t>
            </a:r>
            <a:endParaRPr lang="en-US" altLang="en-US" b="1" dirty="0">
              <a:solidFill>
                <a:srgbClr val="0070C0"/>
              </a:solidFill>
            </a:endParaRPr>
          </a:p>
        </p:txBody>
      </p:sp>
      <p:sp>
        <p:nvSpPr>
          <p:cNvPr id="2051" name="Rectangle 3">
            <a:extLst>
              <a:ext uri="{FF2B5EF4-FFF2-40B4-BE49-F238E27FC236}">
                <a16:creationId xmlns:a16="http://schemas.microsoft.com/office/drawing/2014/main" id="{57E34CD9-DC25-7A3F-E326-F58C1915C1EE}"/>
              </a:ext>
            </a:extLst>
          </p:cNvPr>
          <p:cNvSpPr>
            <a:spLocks noGrp="1" noChangeArrowheads="1"/>
          </p:cNvSpPr>
          <p:nvPr>
            <p:ph type="subTitle" idx="1"/>
          </p:nvPr>
        </p:nvSpPr>
        <p:spPr>
          <a:xfrm>
            <a:off x="2438400" y="5715000"/>
            <a:ext cx="6400800" cy="698500"/>
          </a:xfrm>
        </p:spPr>
        <p:txBody>
          <a:bodyPr/>
          <a:lstStyle/>
          <a:p>
            <a:r>
              <a:rPr lang="en-US" altLang="en-US" dirty="0"/>
              <a:t>Company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16662" y="1864048"/>
            <a:ext cx="6078986" cy="4644180"/>
            <a:chOff x="4546091" y="1240536"/>
            <a:chExt cx="7493634" cy="5497830"/>
          </a:xfrm>
        </p:grpSpPr>
        <p:pic>
          <p:nvPicPr>
            <p:cNvPr id="3" name="object 3"/>
            <p:cNvPicPr/>
            <p:nvPr/>
          </p:nvPicPr>
          <p:blipFill>
            <a:blip r:embed="rId2" cstate="print"/>
            <a:stretch>
              <a:fillRect/>
            </a:stretch>
          </p:blipFill>
          <p:spPr>
            <a:xfrm>
              <a:off x="4553711" y="1414270"/>
              <a:ext cx="7485799" cy="5323963"/>
            </a:xfrm>
            <a:prstGeom prst="rect">
              <a:avLst/>
            </a:prstGeom>
          </p:spPr>
        </p:pic>
        <p:sp>
          <p:nvSpPr>
            <p:cNvPr id="4" name="object 4"/>
            <p:cNvSpPr/>
            <p:nvPr/>
          </p:nvSpPr>
          <p:spPr>
            <a:xfrm>
              <a:off x="4546092" y="1240535"/>
              <a:ext cx="4590415" cy="2697480"/>
            </a:xfrm>
            <a:custGeom>
              <a:avLst/>
              <a:gdLst/>
              <a:ahLst/>
              <a:cxnLst/>
              <a:rect l="l" t="t" r="r" b="b"/>
              <a:pathLst>
                <a:path w="4590415" h="2697479">
                  <a:moveTo>
                    <a:pt x="2814815" y="2404884"/>
                  </a:moveTo>
                  <a:lnTo>
                    <a:pt x="1853184" y="2404884"/>
                  </a:lnTo>
                  <a:lnTo>
                    <a:pt x="1853184" y="2127504"/>
                  </a:lnTo>
                  <a:lnTo>
                    <a:pt x="2595372" y="2127504"/>
                  </a:lnTo>
                  <a:lnTo>
                    <a:pt x="2595372" y="1763268"/>
                  </a:lnTo>
                  <a:lnTo>
                    <a:pt x="1202436" y="1763268"/>
                  </a:lnTo>
                  <a:lnTo>
                    <a:pt x="1202436" y="1616964"/>
                  </a:lnTo>
                  <a:lnTo>
                    <a:pt x="294132" y="1616964"/>
                  </a:lnTo>
                  <a:lnTo>
                    <a:pt x="294132" y="1976628"/>
                  </a:lnTo>
                  <a:lnTo>
                    <a:pt x="930287" y="1976628"/>
                  </a:lnTo>
                  <a:lnTo>
                    <a:pt x="1037844" y="2084997"/>
                  </a:lnTo>
                  <a:lnTo>
                    <a:pt x="1037844" y="2127504"/>
                  </a:lnTo>
                  <a:lnTo>
                    <a:pt x="1037844" y="2432304"/>
                  </a:lnTo>
                  <a:lnTo>
                    <a:pt x="1046988" y="2432304"/>
                  </a:lnTo>
                  <a:lnTo>
                    <a:pt x="1046988" y="2697480"/>
                  </a:lnTo>
                  <a:lnTo>
                    <a:pt x="2814815" y="2697480"/>
                  </a:lnTo>
                  <a:lnTo>
                    <a:pt x="2814815" y="2404884"/>
                  </a:lnTo>
                  <a:close/>
                </a:path>
                <a:path w="4590415" h="2697479">
                  <a:moveTo>
                    <a:pt x="4338828" y="605040"/>
                  </a:moveTo>
                  <a:lnTo>
                    <a:pt x="3979164" y="605040"/>
                  </a:lnTo>
                  <a:lnTo>
                    <a:pt x="3979164" y="729996"/>
                  </a:lnTo>
                  <a:lnTo>
                    <a:pt x="4338828" y="729996"/>
                  </a:lnTo>
                  <a:lnTo>
                    <a:pt x="4338828" y="605040"/>
                  </a:lnTo>
                  <a:close/>
                </a:path>
                <a:path w="4590415" h="2697479">
                  <a:moveTo>
                    <a:pt x="4590288" y="48768"/>
                  </a:moveTo>
                  <a:lnTo>
                    <a:pt x="1542288" y="48768"/>
                  </a:lnTo>
                  <a:lnTo>
                    <a:pt x="1542288" y="0"/>
                  </a:lnTo>
                  <a:lnTo>
                    <a:pt x="1088136" y="0"/>
                  </a:lnTo>
                  <a:lnTo>
                    <a:pt x="1088136" y="48768"/>
                  </a:lnTo>
                  <a:lnTo>
                    <a:pt x="277368" y="48768"/>
                  </a:lnTo>
                  <a:lnTo>
                    <a:pt x="277368" y="173736"/>
                  </a:lnTo>
                  <a:lnTo>
                    <a:pt x="0" y="173736"/>
                  </a:lnTo>
                  <a:lnTo>
                    <a:pt x="0" y="1543812"/>
                  </a:lnTo>
                  <a:lnTo>
                    <a:pt x="294132" y="1543812"/>
                  </a:lnTo>
                  <a:lnTo>
                    <a:pt x="294132" y="762000"/>
                  </a:lnTo>
                  <a:lnTo>
                    <a:pt x="1088136" y="762000"/>
                  </a:lnTo>
                  <a:lnTo>
                    <a:pt x="1088136" y="1214628"/>
                  </a:lnTo>
                  <a:lnTo>
                    <a:pt x="1240536" y="1214628"/>
                  </a:lnTo>
                  <a:lnTo>
                    <a:pt x="1240536" y="1514856"/>
                  </a:lnTo>
                  <a:lnTo>
                    <a:pt x="2602992" y="1514856"/>
                  </a:lnTo>
                  <a:lnTo>
                    <a:pt x="2602992" y="1123188"/>
                  </a:lnTo>
                  <a:lnTo>
                    <a:pt x="2691384" y="1123188"/>
                  </a:lnTo>
                  <a:lnTo>
                    <a:pt x="2691384" y="1240536"/>
                  </a:lnTo>
                  <a:lnTo>
                    <a:pt x="3052572" y="1240536"/>
                  </a:lnTo>
                  <a:lnTo>
                    <a:pt x="3052572" y="905268"/>
                  </a:lnTo>
                  <a:lnTo>
                    <a:pt x="2979420" y="905268"/>
                  </a:lnTo>
                  <a:lnTo>
                    <a:pt x="2979420" y="609600"/>
                  </a:lnTo>
                  <a:lnTo>
                    <a:pt x="1542288" y="609600"/>
                  </a:lnTo>
                  <a:lnTo>
                    <a:pt x="1542288" y="240792"/>
                  </a:lnTo>
                  <a:lnTo>
                    <a:pt x="4590288" y="240792"/>
                  </a:lnTo>
                  <a:lnTo>
                    <a:pt x="4590288" y="48768"/>
                  </a:lnTo>
                  <a:close/>
                </a:path>
              </a:pathLst>
            </a:custGeom>
            <a:solidFill>
              <a:srgbClr val="FFFFFF"/>
            </a:solidFill>
          </p:spPr>
          <p:txBody>
            <a:bodyPr wrap="square" lIns="0" tIns="0" rIns="0" bIns="0" rtlCol="0"/>
            <a:lstStyle/>
            <a:p>
              <a:endParaRPr/>
            </a:p>
          </p:txBody>
        </p:sp>
      </p:grpSp>
      <p:sp>
        <p:nvSpPr>
          <p:cNvPr id="5" name="object 5"/>
          <p:cNvSpPr txBox="1"/>
          <p:nvPr/>
        </p:nvSpPr>
        <p:spPr>
          <a:xfrm>
            <a:off x="3633406" y="1953959"/>
            <a:ext cx="601028" cy="355867"/>
          </a:xfrm>
          <a:prstGeom prst="rect">
            <a:avLst/>
          </a:prstGeom>
        </p:spPr>
        <p:txBody>
          <a:bodyPr vert="horz" wrap="square" lIns="0" tIns="9525" rIns="0" bIns="0" rtlCol="0">
            <a:spAutoFit/>
          </a:bodyPr>
          <a:lstStyle/>
          <a:p>
            <a:pPr marL="9525" marR="3810">
              <a:spcBef>
                <a:spcPts val="75"/>
              </a:spcBef>
            </a:pPr>
            <a:r>
              <a:rPr sz="1125" spc="-15" dirty="0">
                <a:latin typeface="Calibri"/>
                <a:cs typeface="Calibri"/>
              </a:rPr>
              <a:t>Triggers</a:t>
            </a:r>
            <a:r>
              <a:rPr sz="1125" spc="-4" dirty="0">
                <a:latin typeface="Calibri"/>
                <a:cs typeface="Calibri"/>
              </a:rPr>
              <a:t> </a:t>
            </a:r>
            <a:r>
              <a:rPr sz="1125" spc="-38" dirty="0">
                <a:latin typeface="Calibri"/>
                <a:cs typeface="Calibri"/>
              </a:rPr>
              <a:t>&amp; </a:t>
            </a:r>
            <a:r>
              <a:rPr sz="1125" spc="-8" dirty="0">
                <a:latin typeface="Calibri"/>
                <a:cs typeface="Calibri"/>
              </a:rPr>
              <a:t>needs</a:t>
            </a:r>
            <a:endParaRPr sz="1125">
              <a:latin typeface="Calibri"/>
              <a:cs typeface="Calibri"/>
            </a:endParaRPr>
          </a:p>
        </p:txBody>
      </p:sp>
      <p:sp>
        <p:nvSpPr>
          <p:cNvPr id="17" name="object 17"/>
          <p:cNvSpPr txBox="1">
            <a:spLocks noGrp="1"/>
          </p:cNvSpPr>
          <p:nvPr>
            <p:ph type="title"/>
          </p:nvPr>
        </p:nvSpPr>
        <p:spPr>
          <a:xfrm>
            <a:off x="292913" y="28273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pic>
        <p:nvPicPr>
          <p:cNvPr id="18" name="object 18"/>
          <p:cNvPicPr/>
          <p:nvPr/>
        </p:nvPicPr>
        <p:blipFill>
          <a:blip r:embed="rId3" cstate="print"/>
          <a:stretch>
            <a:fillRect/>
          </a:stretch>
        </p:blipFill>
        <p:spPr>
          <a:xfrm>
            <a:off x="2866643" y="1411605"/>
            <a:ext cx="776669" cy="777811"/>
          </a:xfrm>
          <a:prstGeom prst="rect">
            <a:avLst/>
          </a:prstGeom>
        </p:spPr>
      </p:pic>
      <p:sp>
        <p:nvSpPr>
          <p:cNvPr id="19" name="object 19"/>
          <p:cNvSpPr txBox="1"/>
          <p:nvPr/>
        </p:nvSpPr>
        <p:spPr>
          <a:xfrm>
            <a:off x="3005233" y="1584484"/>
            <a:ext cx="502920" cy="279564"/>
          </a:xfrm>
          <a:prstGeom prst="rect">
            <a:avLst/>
          </a:prstGeom>
        </p:spPr>
        <p:txBody>
          <a:bodyPr vert="horz" wrap="square" lIns="0" tIns="22860" rIns="0" bIns="0" rtlCol="0">
            <a:spAutoFit/>
          </a:bodyPr>
          <a:lstStyle/>
          <a:p>
            <a:pPr marL="9525" marR="3810" indent="20479">
              <a:lnSpc>
                <a:spcPts val="990"/>
              </a:lnSpc>
              <a:spcBef>
                <a:spcPts val="180"/>
              </a:spcBef>
            </a:pPr>
            <a:r>
              <a:rPr sz="900" spc="-8" dirty="0">
                <a:solidFill>
                  <a:srgbClr val="FFFFFF"/>
                </a:solidFill>
                <a:latin typeface="Calibri"/>
                <a:cs typeface="Calibri"/>
              </a:rPr>
              <a:t>Quantum Metrology</a:t>
            </a:r>
            <a:endParaRPr sz="900">
              <a:latin typeface="Calibri"/>
              <a:cs typeface="Calibri"/>
            </a:endParaRPr>
          </a:p>
        </p:txBody>
      </p:sp>
      <p:sp>
        <p:nvSpPr>
          <p:cNvPr id="20" name="object 20"/>
          <p:cNvSpPr txBox="1"/>
          <p:nvPr/>
        </p:nvSpPr>
        <p:spPr>
          <a:xfrm>
            <a:off x="3016662" y="1835944"/>
            <a:ext cx="478155" cy="148117"/>
          </a:xfrm>
          <a:prstGeom prst="rect">
            <a:avLst/>
          </a:prstGeom>
        </p:spPr>
        <p:txBody>
          <a:bodyPr vert="horz" wrap="square" lIns="0" tIns="9525" rIns="0" bIns="0" rtlCol="0">
            <a:spAutoFit/>
          </a:bodyPr>
          <a:lstStyle/>
          <a:p>
            <a:pPr marL="9525">
              <a:spcBef>
                <a:spcPts val="75"/>
              </a:spcBef>
            </a:pPr>
            <a:r>
              <a:rPr sz="900" dirty="0">
                <a:solidFill>
                  <a:srgbClr val="FFFFFF"/>
                </a:solidFill>
                <a:latin typeface="Calibri"/>
                <a:cs typeface="Calibri"/>
              </a:rPr>
              <a:t>&amp;</a:t>
            </a:r>
            <a:r>
              <a:rPr sz="900" spc="-4" dirty="0">
                <a:solidFill>
                  <a:srgbClr val="FFFFFF"/>
                </a:solidFill>
                <a:latin typeface="Calibri"/>
                <a:cs typeface="Calibri"/>
              </a:rPr>
              <a:t> </a:t>
            </a:r>
            <a:r>
              <a:rPr sz="900" spc="-8" dirty="0">
                <a:solidFill>
                  <a:srgbClr val="FFFFFF"/>
                </a:solidFill>
                <a:latin typeface="Calibri"/>
                <a:cs typeface="Calibri"/>
              </a:rPr>
              <a:t>Sensing</a:t>
            </a:r>
            <a:endParaRPr sz="900">
              <a:latin typeface="Calibri"/>
              <a:cs typeface="Calibri"/>
            </a:endParaRPr>
          </a:p>
        </p:txBody>
      </p:sp>
      <p:pic>
        <p:nvPicPr>
          <p:cNvPr id="21" name="object 21"/>
          <p:cNvPicPr/>
          <p:nvPr/>
        </p:nvPicPr>
        <p:blipFill>
          <a:blip r:embed="rId4" cstate="print"/>
          <a:stretch>
            <a:fillRect/>
          </a:stretch>
        </p:blipFill>
        <p:spPr>
          <a:xfrm>
            <a:off x="2519173" y="1672180"/>
            <a:ext cx="256622" cy="257775"/>
          </a:xfrm>
          <a:prstGeom prst="rect">
            <a:avLst/>
          </a:prstGeom>
        </p:spPr>
      </p:pic>
      <p:pic>
        <p:nvPicPr>
          <p:cNvPr id="22" name="object 22"/>
          <p:cNvPicPr/>
          <p:nvPr/>
        </p:nvPicPr>
        <p:blipFill>
          <a:blip r:embed="rId5" cstate="print"/>
          <a:stretch>
            <a:fillRect/>
          </a:stretch>
        </p:blipFill>
        <p:spPr>
          <a:xfrm>
            <a:off x="1564766" y="1380734"/>
            <a:ext cx="864680" cy="840686"/>
          </a:xfrm>
          <a:prstGeom prst="rect">
            <a:avLst/>
          </a:prstGeom>
        </p:spPr>
      </p:pic>
      <p:sp>
        <p:nvSpPr>
          <p:cNvPr id="23" name="object 23"/>
          <p:cNvSpPr txBox="1"/>
          <p:nvPr/>
        </p:nvSpPr>
        <p:spPr>
          <a:xfrm>
            <a:off x="1711166" y="1635729"/>
            <a:ext cx="571976" cy="306174"/>
          </a:xfrm>
          <a:prstGeom prst="rect">
            <a:avLst/>
          </a:prstGeom>
        </p:spPr>
        <p:txBody>
          <a:bodyPr vert="horz" wrap="square" lIns="0" tIns="23813" rIns="0" bIns="0" rtlCol="0">
            <a:spAutoFit/>
          </a:bodyPr>
          <a:lstStyle/>
          <a:p>
            <a:pPr marL="9525" marR="3810" indent="38576">
              <a:lnSpc>
                <a:spcPts val="1073"/>
              </a:lnSpc>
              <a:spcBef>
                <a:spcPts val="188"/>
              </a:spcBef>
            </a:pPr>
            <a:r>
              <a:rPr sz="975" spc="-8" dirty="0">
                <a:solidFill>
                  <a:srgbClr val="FFFFFF"/>
                </a:solidFill>
                <a:latin typeface="Calibri"/>
                <a:cs typeface="Calibri"/>
              </a:rPr>
              <a:t>Quantum Computing</a:t>
            </a:r>
            <a:endParaRPr sz="975">
              <a:latin typeface="Calibri"/>
              <a:cs typeface="Calibri"/>
            </a:endParaRPr>
          </a:p>
        </p:txBody>
      </p:sp>
      <p:pic>
        <p:nvPicPr>
          <p:cNvPr id="24" name="object 24"/>
          <p:cNvPicPr/>
          <p:nvPr/>
        </p:nvPicPr>
        <p:blipFill>
          <a:blip r:embed="rId6" cstate="print"/>
          <a:stretch>
            <a:fillRect/>
          </a:stretch>
        </p:blipFill>
        <p:spPr>
          <a:xfrm>
            <a:off x="1217295" y="1697345"/>
            <a:ext cx="257756" cy="206321"/>
          </a:xfrm>
          <a:prstGeom prst="rect">
            <a:avLst/>
          </a:prstGeom>
        </p:spPr>
      </p:pic>
      <p:pic>
        <p:nvPicPr>
          <p:cNvPr id="25" name="object 25"/>
          <p:cNvPicPr/>
          <p:nvPr/>
        </p:nvPicPr>
        <p:blipFill>
          <a:blip r:embed="rId7" cstate="print"/>
          <a:stretch>
            <a:fillRect/>
          </a:stretch>
        </p:blipFill>
        <p:spPr>
          <a:xfrm>
            <a:off x="77723" y="1317879"/>
            <a:ext cx="1049846" cy="965263"/>
          </a:xfrm>
          <a:prstGeom prst="rect">
            <a:avLst/>
          </a:prstGeom>
        </p:spPr>
      </p:pic>
      <p:sp>
        <p:nvSpPr>
          <p:cNvPr id="26" name="object 26"/>
          <p:cNvSpPr txBox="1"/>
          <p:nvPr/>
        </p:nvSpPr>
        <p:spPr>
          <a:xfrm>
            <a:off x="292913" y="1622870"/>
            <a:ext cx="619601" cy="333746"/>
          </a:xfrm>
          <a:prstGeom prst="rect">
            <a:avLst/>
          </a:prstGeom>
        </p:spPr>
        <p:txBody>
          <a:bodyPr vert="horz" wrap="square" lIns="0" tIns="25718" rIns="0" bIns="0" rtlCol="0">
            <a:spAutoFit/>
          </a:bodyPr>
          <a:lstStyle/>
          <a:p>
            <a:pPr marL="9525" marR="3810" indent="36195">
              <a:lnSpc>
                <a:spcPts val="1155"/>
              </a:lnSpc>
              <a:spcBef>
                <a:spcPts val="203"/>
              </a:spcBef>
            </a:pPr>
            <a:r>
              <a:rPr sz="1050" b="1" spc="-8" dirty="0">
                <a:solidFill>
                  <a:srgbClr val="FFFFFF"/>
                </a:solidFill>
                <a:latin typeface="Calibri"/>
                <a:cs typeface="Calibri"/>
              </a:rPr>
              <a:t>Quantum Electronics</a:t>
            </a:r>
            <a:endParaRPr sz="1050">
              <a:latin typeface="Calibri"/>
              <a:cs typeface="Calibri"/>
            </a:endParaRPr>
          </a:p>
        </p:txBody>
      </p:sp>
      <p:pic>
        <p:nvPicPr>
          <p:cNvPr id="27" name="object 27"/>
          <p:cNvPicPr/>
          <p:nvPr/>
        </p:nvPicPr>
        <p:blipFill>
          <a:blip r:embed="rId8" cstate="print"/>
          <a:stretch>
            <a:fillRect/>
          </a:stretch>
        </p:blipFill>
        <p:spPr>
          <a:xfrm>
            <a:off x="6705600" y="138492"/>
            <a:ext cx="2324033" cy="928307"/>
          </a:xfrm>
          <a:prstGeom prst="rect">
            <a:avLst/>
          </a:prstGeom>
        </p:spPr>
      </p:pic>
      <p:sp>
        <p:nvSpPr>
          <p:cNvPr id="28" name="object 28"/>
          <p:cNvSpPr txBox="1"/>
          <p:nvPr/>
        </p:nvSpPr>
        <p:spPr>
          <a:xfrm>
            <a:off x="446733" y="3467100"/>
            <a:ext cx="2200751" cy="1466908"/>
          </a:xfrm>
          <a:prstGeom prst="rect">
            <a:avLst/>
          </a:prstGeom>
        </p:spPr>
        <p:txBody>
          <a:bodyPr vert="horz" wrap="square" lIns="0" tIns="10001" rIns="0" bIns="0" rtlCol="0">
            <a:spAutoFit/>
          </a:bodyPr>
          <a:lstStyle/>
          <a:p>
            <a:pPr marL="9525">
              <a:spcBef>
                <a:spcPts val="79"/>
              </a:spcBef>
            </a:pPr>
            <a:r>
              <a:rPr sz="1050" b="1" dirty="0">
                <a:solidFill>
                  <a:srgbClr val="44536A"/>
                </a:solidFill>
                <a:latin typeface="Calibri"/>
                <a:cs typeface="Calibri"/>
              </a:rPr>
              <a:t>Quantum</a:t>
            </a:r>
            <a:r>
              <a:rPr sz="1050" b="1" spc="-38" dirty="0">
                <a:solidFill>
                  <a:srgbClr val="44536A"/>
                </a:solidFill>
                <a:latin typeface="Calibri"/>
                <a:cs typeface="Calibri"/>
              </a:rPr>
              <a:t> </a:t>
            </a:r>
            <a:r>
              <a:rPr sz="1050" b="1" spc="-8" dirty="0">
                <a:solidFill>
                  <a:srgbClr val="44536A"/>
                </a:solidFill>
                <a:latin typeface="Calibri"/>
                <a:cs typeface="Calibri"/>
              </a:rPr>
              <a:t>computers</a:t>
            </a:r>
            <a:r>
              <a:rPr sz="1050" b="1" spc="-34" dirty="0">
                <a:solidFill>
                  <a:srgbClr val="44536A"/>
                </a:solidFill>
                <a:latin typeface="Calibri"/>
                <a:cs typeface="Calibri"/>
              </a:rPr>
              <a:t> </a:t>
            </a:r>
            <a:r>
              <a:rPr sz="1050" dirty="0">
                <a:solidFill>
                  <a:srgbClr val="44536A"/>
                </a:solidFill>
                <a:latin typeface="Calibri"/>
                <a:cs typeface="Calibri"/>
              </a:rPr>
              <a:t>-</a:t>
            </a:r>
            <a:r>
              <a:rPr sz="1050" spc="-19" dirty="0">
                <a:solidFill>
                  <a:srgbClr val="44536A"/>
                </a:solidFill>
                <a:latin typeface="Calibri"/>
                <a:cs typeface="Calibri"/>
              </a:rPr>
              <a:t> </a:t>
            </a:r>
            <a:r>
              <a:rPr sz="1050" dirty="0">
                <a:solidFill>
                  <a:srgbClr val="44536A"/>
                </a:solidFill>
                <a:latin typeface="Calibri"/>
                <a:cs typeface="Calibri"/>
              </a:rPr>
              <a:t>based</a:t>
            </a:r>
            <a:r>
              <a:rPr sz="1050" spc="-4" dirty="0">
                <a:solidFill>
                  <a:srgbClr val="44536A"/>
                </a:solidFill>
                <a:latin typeface="Calibri"/>
                <a:cs typeface="Calibri"/>
              </a:rPr>
              <a:t> </a:t>
            </a:r>
            <a:r>
              <a:rPr sz="1050" dirty="0">
                <a:solidFill>
                  <a:srgbClr val="44536A"/>
                </a:solidFill>
                <a:latin typeface="Calibri"/>
                <a:cs typeface="Calibri"/>
              </a:rPr>
              <a:t>on</a:t>
            </a:r>
            <a:r>
              <a:rPr sz="1050" spc="-8" dirty="0">
                <a:solidFill>
                  <a:srgbClr val="44536A"/>
                </a:solidFill>
                <a:latin typeface="Calibri"/>
                <a:cs typeface="Calibri"/>
              </a:rPr>
              <a:t> </a:t>
            </a:r>
            <a:r>
              <a:rPr sz="1050" b="1" spc="-8" dirty="0">
                <a:solidFill>
                  <a:srgbClr val="44536A"/>
                </a:solidFill>
                <a:latin typeface="Calibri"/>
                <a:cs typeface="Calibri"/>
              </a:rPr>
              <a:t>'qubits</a:t>
            </a:r>
            <a:r>
              <a:rPr sz="1050" spc="-8" dirty="0">
                <a:solidFill>
                  <a:srgbClr val="44536A"/>
                </a:solidFill>
                <a:latin typeface="Calibri"/>
                <a:cs typeface="Calibri"/>
              </a:rPr>
              <a:t>’</a:t>
            </a:r>
            <a:endParaRPr sz="1050" dirty="0">
              <a:latin typeface="Calibri"/>
              <a:cs typeface="Calibri"/>
            </a:endParaRPr>
          </a:p>
          <a:p>
            <a:pPr>
              <a:spcBef>
                <a:spcPts val="38"/>
              </a:spcBef>
            </a:pPr>
            <a:endParaRPr sz="1050" dirty="0">
              <a:latin typeface="Calibri"/>
              <a:cs typeface="Calibri"/>
            </a:endParaRPr>
          </a:p>
          <a:p>
            <a:pPr marL="224314" marR="19050" indent="-215265">
              <a:lnSpc>
                <a:spcPts val="1253"/>
              </a:lnSpc>
              <a:buFont typeface="Wingdings"/>
              <a:buChar char=""/>
              <a:tabLst>
                <a:tab pos="224314" algn="l"/>
                <a:tab pos="253841" algn="l"/>
              </a:tabLst>
            </a:pPr>
            <a:r>
              <a:rPr sz="1050" dirty="0">
                <a:solidFill>
                  <a:srgbClr val="44536A"/>
                </a:solidFill>
                <a:latin typeface="Times New Roman"/>
                <a:cs typeface="Times New Roman"/>
              </a:rPr>
              <a:t>	</a:t>
            </a:r>
            <a:r>
              <a:rPr sz="1050" spc="-15" dirty="0">
                <a:solidFill>
                  <a:srgbClr val="44536A"/>
                </a:solidFill>
                <a:latin typeface="Calibri"/>
                <a:cs typeface="Calibri"/>
              </a:rPr>
              <a:t>state-</a:t>
            </a:r>
            <a:r>
              <a:rPr sz="1050" dirty="0">
                <a:solidFill>
                  <a:srgbClr val="44536A"/>
                </a:solidFill>
                <a:latin typeface="Calibri"/>
                <a:cs typeface="Calibri"/>
              </a:rPr>
              <a:t>of-</a:t>
            </a:r>
            <a:r>
              <a:rPr sz="1050" spc="-8" dirty="0">
                <a:solidFill>
                  <a:srgbClr val="44536A"/>
                </a:solidFill>
                <a:latin typeface="Calibri"/>
                <a:cs typeface="Calibri"/>
              </a:rPr>
              <a:t>the-</a:t>
            </a:r>
            <a:r>
              <a:rPr sz="1050" dirty="0">
                <a:solidFill>
                  <a:srgbClr val="44536A"/>
                </a:solidFill>
                <a:latin typeface="Calibri"/>
                <a:cs typeface="Calibri"/>
              </a:rPr>
              <a:t>art</a:t>
            </a:r>
            <a:r>
              <a:rPr sz="1050" spc="-11" dirty="0">
                <a:solidFill>
                  <a:srgbClr val="44536A"/>
                </a:solidFill>
                <a:latin typeface="Calibri"/>
                <a:cs typeface="Calibri"/>
              </a:rPr>
              <a:t> </a:t>
            </a:r>
            <a:r>
              <a:rPr sz="1050" spc="-8" dirty="0">
                <a:solidFill>
                  <a:srgbClr val="44536A"/>
                </a:solidFill>
                <a:latin typeface="Calibri"/>
                <a:cs typeface="Calibri"/>
              </a:rPr>
              <a:t>systems</a:t>
            </a:r>
            <a:r>
              <a:rPr sz="1050" spc="-15" dirty="0">
                <a:solidFill>
                  <a:srgbClr val="44536A"/>
                </a:solidFill>
                <a:latin typeface="Calibri"/>
                <a:cs typeface="Calibri"/>
              </a:rPr>
              <a:t> </a:t>
            </a:r>
            <a:r>
              <a:rPr sz="1050" dirty="0">
                <a:solidFill>
                  <a:srgbClr val="44536A"/>
                </a:solidFill>
                <a:latin typeface="Calibri"/>
                <a:cs typeface="Calibri"/>
              </a:rPr>
              <a:t>with</a:t>
            </a:r>
            <a:r>
              <a:rPr sz="1050" spc="-4" dirty="0">
                <a:solidFill>
                  <a:srgbClr val="44536A"/>
                </a:solidFill>
                <a:latin typeface="Calibri"/>
                <a:cs typeface="Calibri"/>
              </a:rPr>
              <a:t> </a:t>
            </a:r>
            <a:r>
              <a:rPr sz="1050" dirty="0">
                <a:solidFill>
                  <a:srgbClr val="44536A"/>
                </a:solidFill>
                <a:latin typeface="Symbol"/>
                <a:cs typeface="Symbol"/>
              </a:rPr>
              <a:t></a:t>
            </a:r>
            <a:r>
              <a:rPr sz="1050" spc="-38" dirty="0">
                <a:solidFill>
                  <a:srgbClr val="44536A"/>
                </a:solidFill>
                <a:latin typeface="Times New Roman"/>
                <a:cs typeface="Times New Roman"/>
              </a:rPr>
              <a:t> </a:t>
            </a:r>
            <a:r>
              <a:rPr sz="1050" b="1" dirty="0">
                <a:solidFill>
                  <a:srgbClr val="44536A"/>
                </a:solidFill>
                <a:latin typeface="Calibri"/>
                <a:cs typeface="Calibri"/>
              </a:rPr>
              <a:t>10</a:t>
            </a:r>
            <a:r>
              <a:rPr sz="1050" b="1" spc="-8" dirty="0">
                <a:solidFill>
                  <a:srgbClr val="44536A"/>
                </a:solidFill>
                <a:latin typeface="Calibri"/>
                <a:cs typeface="Calibri"/>
              </a:rPr>
              <a:t> </a:t>
            </a:r>
            <a:r>
              <a:rPr sz="1050" b="1" spc="-38" dirty="0">
                <a:solidFill>
                  <a:srgbClr val="44536A"/>
                </a:solidFill>
                <a:latin typeface="Calibri"/>
                <a:cs typeface="Calibri"/>
              </a:rPr>
              <a:t>s </a:t>
            </a:r>
            <a:r>
              <a:rPr sz="1050" b="1" dirty="0">
                <a:solidFill>
                  <a:srgbClr val="44536A"/>
                </a:solidFill>
                <a:latin typeface="Calibri"/>
                <a:cs typeface="Calibri"/>
              </a:rPr>
              <a:t>of</a:t>
            </a:r>
            <a:r>
              <a:rPr sz="1050" b="1" spc="-30" dirty="0">
                <a:solidFill>
                  <a:srgbClr val="44536A"/>
                </a:solidFill>
                <a:latin typeface="Calibri"/>
                <a:cs typeface="Calibri"/>
              </a:rPr>
              <a:t> </a:t>
            </a:r>
            <a:r>
              <a:rPr sz="1050" b="1" dirty="0">
                <a:solidFill>
                  <a:srgbClr val="44536A"/>
                </a:solidFill>
                <a:latin typeface="Calibri"/>
                <a:cs typeface="Calibri"/>
              </a:rPr>
              <a:t>qubits</a:t>
            </a:r>
            <a:r>
              <a:rPr sz="1050" b="1" spc="-30" dirty="0">
                <a:solidFill>
                  <a:srgbClr val="44536A"/>
                </a:solidFill>
                <a:latin typeface="Calibri"/>
                <a:cs typeface="Calibri"/>
              </a:rPr>
              <a:t> </a:t>
            </a:r>
            <a:r>
              <a:rPr sz="1050" b="1" dirty="0">
                <a:solidFill>
                  <a:srgbClr val="44536A"/>
                </a:solidFill>
                <a:latin typeface="Calibri"/>
                <a:cs typeface="Calibri"/>
              </a:rPr>
              <a:t>have</a:t>
            </a:r>
            <a:r>
              <a:rPr sz="1050" b="1" spc="-26" dirty="0">
                <a:solidFill>
                  <a:srgbClr val="44536A"/>
                </a:solidFill>
                <a:latin typeface="Calibri"/>
                <a:cs typeface="Calibri"/>
              </a:rPr>
              <a:t> </a:t>
            </a:r>
            <a:r>
              <a:rPr sz="1050" b="1" dirty="0">
                <a:solidFill>
                  <a:srgbClr val="44536A"/>
                </a:solidFill>
                <a:latin typeface="Calibri"/>
                <a:cs typeface="Calibri"/>
              </a:rPr>
              <a:t>been</a:t>
            </a:r>
            <a:r>
              <a:rPr sz="1050" b="1" spc="-34" dirty="0">
                <a:solidFill>
                  <a:srgbClr val="44536A"/>
                </a:solidFill>
                <a:latin typeface="Calibri"/>
                <a:cs typeface="Calibri"/>
              </a:rPr>
              <a:t> </a:t>
            </a:r>
            <a:r>
              <a:rPr sz="1050" b="1" spc="-8" dirty="0">
                <a:solidFill>
                  <a:srgbClr val="44536A"/>
                </a:solidFill>
                <a:latin typeface="Calibri"/>
                <a:cs typeface="Calibri"/>
              </a:rPr>
              <a:t>demonstrated</a:t>
            </a:r>
            <a:endParaRPr sz="1050" dirty="0">
              <a:latin typeface="Calibri"/>
              <a:cs typeface="Calibri"/>
            </a:endParaRPr>
          </a:p>
          <a:p>
            <a:pPr marL="224314" marR="97631" indent="-215265">
              <a:lnSpc>
                <a:spcPct val="100099"/>
              </a:lnSpc>
              <a:spcBef>
                <a:spcPts val="1215"/>
              </a:spcBef>
              <a:buFont typeface="Wingdings"/>
              <a:buChar char=""/>
              <a:tabLst>
                <a:tab pos="224314" algn="l"/>
              </a:tabLst>
            </a:pPr>
            <a:r>
              <a:rPr sz="1050" dirty="0">
                <a:solidFill>
                  <a:srgbClr val="44536A"/>
                </a:solidFill>
                <a:latin typeface="Calibri"/>
                <a:cs typeface="Calibri"/>
              </a:rPr>
              <a:t>Noisy</a:t>
            </a:r>
            <a:r>
              <a:rPr sz="1050" spc="-38" dirty="0">
                <a:solidFill>
                  <a:srgbClr val="44536A"/>
                </a:solidFill>
                <a:latin typeface="Calibri"/>
                <a:cs typeface="Calibri"/>
              </a:rPr>
              <a:t> </a:t>
            </a:r>
            <a:r>
              <a:rPr sz="1050" spc="-8" dirty="0">
                <a:solidFill>
                  <a:srgbClr val="44536A"/>
                </a:solidFill>
                <a:latin typeface="Calibri"/>
                <a:cs typeface="Calibri"/>
              </a:rPr>
              <a:t>Intermedia</a:t>
            </a:r>
            <a:r>
              <a:rPr sz="1050" dirty="0">
                <a:solidFill>
                  <a:srgbClr val="44536A"/>
                </a:solidFill>
                <a:latin typeface="Calibri"/>
                <a:cs typeface="Calibri"/>
              </a:rPr>
              <a:t> Scale</a:t>
            </a:r>
            <a:r>
              <a:rPr sz="1050" spc="-23" dirty="0">
                <a:solidFill>
                  <a:srgbClr val="44536A"/>
                </a:solidFill>
                <a:latin typeface="Calibri"/>
                <a:cs typeface="Calibri"/>
              </a:rPr>
              <a:t> </a:t>
            </a:r>
            <a:r>
              <a:rPr sz="1050" spc="-8" dirty="0">
                <a:solidFill>
                  <a:srgbClr val="44536A"/>
                </a:solidFill>
                <a:latin typeface="Calibri"/>
                <a:cs typeface="Calibri"/>
              </a:rPr>
              <a:t>Quantum </a:t>
            </a:r>
            <a:r>
              <a:rPr sz="1050" dirty="0">
                <a:solidFill>
                  <a:srgbClr val="44536A"/>
                </a:solidFill>
                <a:latin typeface="Calibri"/>
                <a:cs typeface="Calibri"/>
              </a:rPr>
              <a:t>(NISQ)</a:t>
            </a:r>
            <a:r>
              <a:rPr sz="1050" spc="-23" dirty="0">
                <a:solidFill>
                  <a:srgbClr val="44536A"/>
                </a:solidFill>
                <a:latin typeface="Calibri"/>
                <a:cs typeface="Calibri"/>
              </a:rPr>
              <a:t> </a:t>
            </a:r>
            <a:r>
              <a:rPr sz="1050" spc="-8" dirty="0">
                <a:solidFill>
                  <a:srgbClr val="44536A"/>
                </a:solidFill>
                <a:latin typeface="Calibri"/>
                <a:cs typeface="Calibri"/>
              </a:rPr>
              <a:t>processors </a:t>
            </a:r>
            <a:r>
              <a:rPr sz="1050" dirty="0">
                <a:solidFill>
                  <a:srgbClr val="44536A"/>
                </a:solidFill>
                <a:latin typeface="Calibri"/>
                <a:cs typeface="Calibri"/>
              </a:rPr>
              <a:t>with</a:t>
            </a:r>
            <a:r>
              <a:rPr sz="1050" spc="-4" dirty="0">
                <a:solidFill>
                  <a:srgbClr val="44536A"/>
                </a:solidFill>
                <a:latin typeface="Calibri"/>
                <a:cs typeface="Calibri"/>
              </a:rPr>
              <a:t> </a:t>
            </a:r>
            <a:r>
              <a:rPr sz="1050" dirty="0">
                <a:solidFill>
                  <a:srgbClr val="44536A"/>
                </a:solidFill>
                <a:latin typeface="Symbol"/>
                <a:cs typeface="Symbol"/>
              </a:rPr>
              <a:t></a:t>
            </a:r>
            <a:r>
              <a:rPr sz="1050" spc="-19" dirty="0">
                <a:solidFill>
                  <a:srgbClr val="44536A"/>
                </a:solidFill>
                <a:latin typeface="Times New Roman"/>
                <a:cs typeface="Times New Roman"/>
              </a:rPr>
              <a:t> </a:t>
            </a:r>
            <a:r>
              <a:rPr sz="1050" dirty="0">
                <a:solidFill>
                  <a:srgbClr val="44536A"/>
                </a:solidFill>
                <a:latin typeface="Calibri"/>
                <a:cs typeface="Calibri"/>
              </a:rPr>
              <a:t>100</a:t>
            </a:r>
            <a:r>
              <a:rPr sz="1050" spc="4" dirty="0">
                <a:solidFill>
                  <a:srgbClr val="44536A"/>
                </a:solidFill>
                <a:latin typeface="Calibri"/>
                <a:cs typeface="Calibri"/>
              </a:rPr>
              <a:t> </a:t>
            </a:r>
            <a:r>
              <a:rPr sz="1050" dirty="0">
                <a:solidFill>
                  <a:srgbClr val="44536A"/>
                </a:solidFill>
                <a:latin typeface="Calibri"/>
                <a:cs typeface="Calibri"/>
              </a:rPr>
              <a:t>s</a:t>
            </a:r>
            <a:r>
              <a:rPr sz="1050" spc="8" dirty="0">
                <a:solidFill>
                  <a:srgbClr val="44536A"/>
                </a:solidFill>
                <a:latin typeface="Calibri"/>
                <a:cs typeface="Calibri"/>
              </a:rPr>
              <a:t> </a:t>
            </a:r>
            <a:r>
              <a:rPr sz="1050" spc="-19" dirty="0">
                <a:solidFill>
                  <a:srgbClr val="44536A"/>
                </a:solidFill>
                <a:latin typeface="Calibri"/>
                <a:cs typeface="Calibri"/>
              </a:rPr>
              <a:t>of </a:t>
            </a:r>
            <a:r>
              <a:rPr sz="1050" dirty="0">
                <a:solidFill>
                  <a:srgbClr val="44536A"/>
                </a:solidFill>
                <a:latin typeface="Calibri"/>
                <a:cs typeface="Calibri"/>
              </a:rPr>
              <a:t>qubits</a:t>
            </a:r>
            <a:r>
              <a:rPr sz="1050" spc="-8" dirty="0">
                <a:solidFill>
                  <a:srgbClr val="44536A"/>
                </a:solidFill>
                <a:latin typeface="Calibri"/>
                <a:cs typeface="Calibri"/>
              </a:rPr>
              <a:t> </a:t>
            </a:r>
            <a:r>
              <a:rPr sz="1050" dirty="0">
                <a:solidFill>
                  <a:srgbClr val="44536A"/>
                </a:solidFill>
                <a:latin typeface="Calibri"/>
                <a:cs typeface="Calibri"/>
              </a:rPr>
              <a:t>will</a:t>
            </a:r>
            <a:r>
              <a:rPr sz="1050" spc="-15" dirty="0">
                <a:solidFill>
                  <a:srgbClr val="44536A"/>
                </a:solidFill>
                <a:latin typeface="Calibri"/>
                <a:cs typeface="Calibri"/>
              </a:rPr>
              <a:t> </a:t>
            </a:r>
            <a:r>
              <a:rPr sz="1050" dirty="0">
                <a:solidFill>
                  <a:srgbClr val="44536A"/>
                </a:solidFill>
                <a:latin typeface="Calibri"/>
                <a:cs typeface="Calibri"/>
              </a:rPr>
              <a:t>become</a:t>
            </a:r>
            <a:r>
              <a:rPr sz="1050" spc="-26" dirty="0">
                <a:solidFill>
                  <a:srgbClr val="44536A"/>
                </a:solidFill>
                <a:latin typeface="Calibri"/>
                <a:cs typeface="Calibri"/>
              </a:rPr>
              <a:t> </a:t>
            </a:r>
            <a:r>
              <a:rPr sz="1050" spc="-8" dirty="0">
                <a:solidFill>
                  <a:srgbClr val="44536A"/>
                </a:solidFill>
                <a:latin typeface="Calibri"/>
                <a:cs typeface="Calibri"/>
              </a:rPr>
              <a:t>available</a:t>
            </a:r>
            <a:r>
              <a:rPr sz="1050" spc="-11" dirty="0">
                <a:solidFill>
                  <a:srgbClr val="44536A"/>
                </a:solidFill>
                <a:latin typeface="Calibri"/>
                <a:cs typeface="Calibri"/>
              </a:rPr>
              <a:t> </a:t>
            </a:r>
            <a:r>
              <a:rPr sz="1050" dirty="0">
                <a:solidFill>
                  <a:srgbClr val="44536A"/>
                </a:solidFill>
                <a:latin typeface="Calibri"/>
                <a:cs typeface="Calibri"/>
              </a:rPr>
              <a:t>in</a:t>
            </a:r>
            <a:r>
              <a:rPr sz="1050" spc="-19" dirty="0">
                <a:solidFill>
                  <a:srgbClr val="44536A"/>
                </a:solidFill>
                <a:latin typeface="Calibri"/>
                <a:cs typeface="Calibri"/>
              </a:rPr>
              <a:t> the </a:t>
            </a:r>
            <a:r>
              <a:rPr sz="1050" dirty="0">
                <a:solidFill>
                  <a:srgbClr val="44536A"/>
                </a:solidFill>
                <a:latin typeface="Calibri"/>
                <a:cs typeface="Calibri"/>
              </a:rPr>
              <a:t>next</a:t>
            </a:r>
            <a:r>
              <a:rPr sz="1050" spc="-30" dirty="0">
                <a:solidFill>
                  <a:srgbClr val="44536A"/>
                </a:solidFill>
                <a:latin typeface="Calibri"/>
                <a:cs typeface="Calibri"/>
              </a:rPr>
              <a:t> </a:t>
            </a:r>
            <a:r>
              <a:rPr sz="1050" dirty="0">
                <a:solidFill>
                  <a:srgbClr val="44536A"/>
                </a:solidFill>
                <a:latin typeface="Calibri"/>
                <a:cs typeface="Calibri"/>
              </a:rPr>
              <a:t>few</a:t>
            </a:r>
            <a:r>
              <a:rPr sz="1050" spc="-41" dirty="0">
                <a:solidFill>
                  <a:srgbClr val="44536A"/>
                </a:solidFill>
                <a:latin typeface="Calibri"/>
                <a:cs typeface="Calibri"/>
              </a:rPr>
              <a:t> </a:t>
            </a:r>
            <a:r>
              <a:rPr sz="1050" spc="-8" dirty="0">
                <a:solidFill>
                  <a:srgbClr val="44536A"/>
                </a:solidFill>
                <a:latin typeface="Calibri"/>
                <a:cs typeface="Calibri"/>
              </a:rPr>
              <a:t>years.</a:t>
            </a:r>
            <a:endParaRPr sz="105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0" y="2058304"/>
            <a:ext cx="7111107" cy="4418695"/>
          </a:xfrm>
          <a:prstGeom prst="rect">
            <a:avLst/>
          </a:prstGeom>
        </p:spPr>
      </p:pic>
      <p:sp>
        <p:nvSpPr>
          <p:cNvPr id="6" name="object 6"/>
          <p:cNvSpPr txBox="1">
            <a:spLocks noGrp="1"/>
          </p:cNvSpPr>
          <p:nvPr>
            <p:ph type="title"/>
          </p:nvPr>
        </p:nvSpPr>
        <p:spPr>
          <a:xfrm>
            <a:off x="523779" y="244561"/>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pic>
        <p:nvPicPr>
          <p:cNvPr id="7" name="object 7"/>
          <p:cNvPicPr/>
          <p:nvPr/>
        </p:nvPicPr>
        <p:blipFill>
          <a:blip r:embed="rId3" cstate="print"/>
          <a:stretch>
            <a:fillRect/>
          </a:stretch>
        </p:blipFill>
        <p:spPr>
          <a:xfrm>
            <a:off x="3042666" y="1304162"/>
            <a:ext cx="848687" cy="847535"/>
          </a:xfrm>
          <a:prstGeom prst="rect">
            <a:avLst/>
          </a:prstGeom>
        </p:spPr>
      </p:pic>
      <p:sp>
        <p:nvSpPr>
          <p:cNvPr id="8" name="object 8"/>
          <p:cNvSpPr txBox="1"/>
          <p:nvPr/>
        </p:nvSpPr>
        <p:spPr>
          <a:xfrm>
            <a:off x="3197257" y="1494853"/>
            <a:ext cx="540068" cy="447238"/>
          </a:xfrm>
          <a:prstGeom prst="rect">
            <a:avLst/>
          </a:prstGeom>
        </p:spPr>
        <p:txBody>
          <a:bodyPr vert="horz" wrap="square" lIns="0" tIns="23813" rIns="0" bIns="0" rtlCol="0">
            <a:spAutoFit/>
          </a:bodyPr>
          <a:lstStyle/>
          <a:p>
            <a:pPr marL="9525" marR="3810" indent="22860" algn="just">
              <a:lnSpc>
                <a:spcPts val="1073"/>
              </a:lnSpc>
              <a:spcBef>
                <a:spcPts val="188"/>
              </a:spcBef>
            </a:pPr>
            <a:r>
              <a:rPr sz="975" spc="-8" dirty="0">
                <a:solidFill>
                  <a:srgbClr val="FFFFFF"/>
                </a:solidFill>
                <a:latin typeface="Calibri"/>
                <a:cs typeface="Calibri"/>
              </a:rPr>
              <a:t>Quantum </a:t>
            </a:r>
            <a:r>
              <a:rPr sz="975" spc="-15" dirty="0">
                <a:solidFill>
                  <a:srgbClr val="FFFFFF"/>
                </a:solidFill>
                <a:latin typeface="Calibri"/>
                <a:cs typeface="Calibri"/>
              </a:rPr>
              <a:t>Metrology </a:t>
            </a:r>
            <a:r>
              <a:rPr sz="975" dirty="0">
                <a:solidFill>
                  <a:srgbClr val="FFFFFF"/>
                </a:solidFill>
                <a:latin typeface="Calibri"/>
                <a:cs typeface="Calibri"/>
              </a:rPr>
              <a:t>&amp;</a:t>
            </a:r>
            <a:r>
              <a:rPr sz="975" spc="-11" dirty="0">
                <a:solidFill>
                  <a:srgbClr val="FFFFFF"/>
                </a:solidFill>
                <a:latin typeface="Calibri"/>
                <a:cs typeface="Calibri"/>
              </a:rPr>
              <a:t> </a:t>
            </a:r>
            <a:r>
              <a:rPr sz="975" spc="-8" dirty="0">
                <a:solidFill>
                  <a:srgbClr val="FFFFFF"/>
                </a:solidFill>
                <a:latin typeface="Calibri"/>
                <a:cs typeface="Calibri"/>
              </a:rPr>
              <a:t>Sensing</a:t>
            </a:r>
            <a:endParaRPr sz="975">
              <a:latin typeface="Calibri"/>
              <a:cs typeface="Calibri"/>
            </a:endParaRPr>
          </a:p>
        </p:txBody>
      </p:sp>
      <p:pic>
        <p:nvPicPr>
          <p:cNvPr id="9" name="object 9"/>
          <p:cNvPicPr/>
          <p:nvPr/>
        </p:nvPicPr>
        <p:blipFill>
          <a:blip r:embed="rId4" cstate="print"/>
          <a:stretch>
            <a:fillRect/>
          </a:stretch>
        </p:blipFill>
        <p:spPr>
          <a:xfrm>
            <a:off x="2548890" y="1546469"/>
            <a:ext cx="364055" cy="364055"/>
          </a:xfrm>
          <a:prstGeom prst="rect">
            <a:avLst/>
          </a:prstGeom>
        </p:spPr>
      </p:pic>
      <p:pic>
        <p:nvPicPr>
          <p:cNvPr id="10" name="object 10"/>
          <p:cNvPicPr/>
          <p:nvPr/>
        </p:nvPicPr>
        <p:blipFill>
          <a:blip r:embed="rId5" cstate="print"/>
          <a:stretch>
            <a:fillRect/>
          </a:stretch>
        </p:blipFill>
        <p:spPr>
          <a:xfrm>
            <a:off x="1571625" y="1304162"/>
            <a:ext cx="847535" cy="847535"/>
          </a:xfrm>
          <a:prstGeom prst="rect">
            <a:avLst/>
          </a:prstGeom>
        </p:spPr>
      </p:pic>
      <p:sp>
        <p:nvSpPr>
          <p:cNvPr id="11" name="object 11"/>
          <p:cNvSpPr txBox="1"/>
          <p:nvPr/>
        </p:nvSpPr>
        <p:spPr>
          <a:xfrm>
            <a:off x="1716596" y="1494853"/>
            <a:ext cx="558165" cy="447238"/>
          </a:xfrm>
          <a:prstGeom prst="rect">
            <a:avLst/>
          </a:prstGeom>
        </p:spPr>
        <p:txBody>
          <a:bodyPr vert="horz" wrap="square" lIns="0" tIns="23813" rIns="0" bIns="0" rtlCol="0">
            <a:spAutoFit/>
          </a:bodyPr>
          <a:lstStyle/>
          <a:p>
            <a:pPr marL="9525" marR="3810" indent="1905" algn="ctr">
              <a:lnSpc>
                <a:spcPts val="1073"/>
              </a:lnSpc>
              <a:spcBef>
                <a:spcPts val="188"/>
              </a:spcBef>
            </a:pPr>
            <a:r>
              <a:rPr sz="975" spc="-8" dirty="0">
                <a:solidFill>
                  <a:srgbClr val="FFFFFF"/>
                </a:solidFill>
                <a:latin typeface="Calibri"/>
                <a:cs typeface="Calibri"/>
              </a:rPr>
              <a:t>Quantum Communic ations</a:t>
            </a:r>
            <a:endParaRPr sz="975">
              <a:latin typeface="Calibri"/>
              <a:cs typeface="Calibri"/>
            </a:endParaRPr>
          </a:p>
        </p:txBody>
      </p:sp>
      <p:pic>
        <p:nvPicPr>
          <p:cNvPr id="12" name="object 12"/>
          <p:cNvPicPr/>
          <p:nvPr/>
        </p:nvPicPr>
        <p:blipFill>
          <a:blip r:embed="rId6" cstate="print"/>
          <a:stretch>
            <a:fillRect/>
          </a:stretch>
        </p:blipFill>
        <p:spPr>
          <a:xfrm>
            <a:off x="1077849" y="1581902"/>
            <a:ext cx="364055" cy="292046"/>
          </a:xfrm>
          <a:prstGeom prst="rect">
            <a:avLst/>
          </a:prstGeom>
        </p:spPr>
      </p:pic>
      <p:pic>
        <p:nvPicPr>
          <p:cNvPr id="13" name="object 13"/>
          <p:cNvPicPr/>
          <p:nvPr/>
        </p:nvPicPr>
        <p:blipFill>
          <a:blip r:embed="rId7" cstate="print"/>
          <a:stretch>
            <a:fillRect/>
          </a:stretch>
        </p:blipFill>
        <p:spPr>
          <a:xfrm>
            <a:off x="99440" y="1304162"/>
            <a:ext cx="848678" cy="847535"/>
          </a:xfrm>
          <a:prstGeom prst="rect">
            <a:avLst/>
          </a:prstGeom>
        </p:spPr>
      </p:pic>
      <p:sp>
        <p:nvSpPr>
          <p:cNvPr id="14" name="object 14"/>
          <p:cNvSpPr txBox="1"/>
          <p:nvPr/>
        </p:nvSpPr>
        <p:spPr>
          <a:xfrm>
            <a:off x="263653" y="1563052"/>
            <a:ext cx="522446" cy="306174"/>
          </a:xfrm>
          <a:prstGeom prst="rect">
            <a:avLst/>
          </a:prstGeom>
        </p:spPr>
        <p:txBody>
          <a:bodyPr vert="horz" wrap="square" lIns="0" tIns="23813" rIns="0" bIns="0" rtlCol="0">
            <a:spAutoFit/>
          </a:bodyPr>
          <a:lstStyle/>
          <a:p>
            <a:pPr marL="9525" marR="3810" indent="9049">
              <a:lnSpc>
                <a:spcPts val="1073"/>
              </a:lnSpc>
              <a:spcBef>
                <a:spcPts val="188"/>
              </a:spcBef>
            </a:pPr>
            <a:r>
              <a:rPr sz="975" b="1" spc="-8" dirty="0">
                <a:solidFill>
                  <a:srgbClr val="FFFFFF"/>
                </a:solidFill>
                <a:latin typeface="Calibri"/>
                <a:cs typeface="Calibri"/>
              </a:rPr>
              <a:t>Quantum Photonics</a:t>
            </a:r>
            <a:endParaRPr sz="975">
              <a:latin typeface="Calibri"/>
              <a:cs typeface="Calibri"/>
            </a:endParaRPr>
          </a:p>
        </p:txBody>
      </p:sp>
      <p:pic>
        <p:nvPicPr>
          <p:cNvPr id="15" name="object 15"/>
          <p:cNvPicPr/>
          <p:nvPr/>
        </p:nvPicPr>
        <p:blipFill>
          <a:blip r:embed="rId8" cstate="print"/>
          <a:stretch>
            <a:fillRect/>
          </a:stretch>
        </p:blipFill>
        <p:spPr>
          <a:xfrm>
            <a:off x="6934200" y="176304"/>
            <a:ext cx="2109825" cy="890495"/>
          </a:xfrm>
          <a:prstGeom prst="rect">
            <a:avLst/>
          </a:prstGeom>
        </p:spPr>
      </p:pic>
      <p:sp>
        <p:nvSpPr>
          <p:cNvPr id="16" name="object 16"/>
          <p:cNvSpPr txBox="1"/>
          <p:nvPr/>
        </p:nvSpPr>
        <p:spPr>
          <a:xfrm>
            <a:off x="83287" y="2764060"/>
            <a:ext cx="1633309" cy="2575481"/>
          </a:xfrm>
          <a:prstGeom prst="rect">
            <a:avLst/>
          </a:prstGeom>
        </p:spPr>
        <p:txBody>
          <a:bodyPr vert="horz" wrap="square" lIns="0" tIns="10001" rIns="0" bIns="0" rtlCol="0">
            <a:spAutoFit/>
          </a:bodyPr>
          <a:lstStyle/>
          <a:p>
            <a:pPr marL="9525">
              <a:spcBef>
                <a:spcPts val="79"/>
              </a:spcBef>
            </a:pPr>
            <a:r>
              <a:rPr sz="1050" b="1" dirty="0">
                <a:solidFill>
                  <a:srgbClr val="44536A"/>
                </a:solidFill>
                <a:latin typeface="Calibri"/>
                <a:cs typeface="Calibri"/>
              </a:rPr>
              <a:t>Quantum</a:t>
            </a:r>
            <a:r>
              <a:rPr sz="1050" b="1" spc="-19" dirty="0">
                <a:solidFill>
                  <a:srgbClr val="44536A"/>
                </a:solidFill>
                <a:latin typeface="Calibri"/>
                <a:cs typeface="Calibri"/>
              </a:rPr>
              <a:t> </a:t>
            </a:r>
            <a:r>
              <a:rPr sz="1050" b="1" spc="-8" dirty="0">
                <a:solidFill>
                  <a:srgbClr val="44536A"/>
                </a:solidFill>
                <a:latin typeface="Calibri"/>
                <a:cs typeface="Calibri"/>
              </a:rPr>
              <a:t>communications</a:t>
            </a:r>
            <a:r>
              <a:rPr sz="1050" b="1" spc="-4" dirty="0">
                <a:solidFill>
                  <a:srgbClr val="44536A"/>
                </a:solidFill>
                <a:latin typeface="Calibri"/>
                <a:cs typeface="Calibri"/>
              </a:rPr>
              <a:t> </a:t>
            </a:r>
            <a:r>
              <a:rPr sz="1050" dirty="0">
                <a:solidFill>
                  <a:srgbClr val="44536A"/>
                </a:solidFill>
                <a:latin typeface="Calibri"/>
                <a:cs typeface="Calibri"/>
              </a:rPr>
              <a:t>-</a:t>
            </a:r>
            <a:r>
              <a:rPr sz="1050" spc="15" dirty="0">
                <a:solidFill>
                  <a:srgbClr val="44536A"/>
                </a:solidFill>
                <a:latin typeface="Calibri"/>
                <a:cs typeface="Calibri"/>
              </a:rPr>
              <a:t> </a:t>
            </a:r>
            <a:r>
              <a:rPr sz="1050" spc="-8" dirty="0">
                <a:solidFill>
                  <a:srgbClr val="44536A"/>
                </a:solidFill>
                <a:latin typeface="Calibri"/>
                <a:cs typeface="Calibri"/>
              </a:rPr>
              <a:t>exploitation</a:t>
            </a:r>
            <a:endParaRPr sz="1050" dirty="0">
              <a:latin typeface="Calibri"/>
              <a:cs typeface="Calibri"/>
            </a:endParaRPr>
          </a:p>
          <a:p>
            <a:pPr marL="9525"/>
            <a:r>
              <a:rPr sz="1050" dirty="0">
                <a:solidFill>
                  <a:srgbClr val="44536A"/>
                </a:solidFill>
                <a:latin typeface="Calibri"/>
                <a:cs typeface="Calibri"/>
              </a:rPr>
              <a:t>of</a:t>
            </a:r>
            <a:r>
              <a:rPr sz="1050" spc="-38" dirty="0">
                <a:solidFill>
                  <a:srgbClr val="44536A"/>
                </a:solidFill>
                <a:latin typeface="Calibri"/>
                <a:cs typeface="Calibri"/>
              </a:rPr>
              <a:t> </a:t>
            </a:r>
            <a:r>
              <a:rPr sz="1050" dirty="0">
                <a:solidFill>
                  <a:srgbClr val="44536A"/>
                </a:solidFill>
                <a:latin typeface="Calibri"/>
                <a:cs typeface="Calibri"/>
              </a:rPr>
              <a:t>quantum</a:t>
            </a:r>
            <a:r>
              <a:rPr sz="1050" spc="-15" dirty="0">
                <a:solidFill>
                  <a:srgbClr val="44536A"/>
                </a:solidFill>
                <a:latin typeface="Calibri"/>
                <a:cs typeface="Calibri"/>
              </a:rPr>
              <a:t> </a:t>
            </a:r>
            <a:r>
              <a:rPr sz="1050" spc="-8" dirty="0">
                <a:solidFill>
                  <a:srgbClr val="44536A"/>
                </a:solidFill>
                <a:latin typeface="Calibri"/>
                <a:cs typeface="Calibri"/>
              </a:rPr>
              <a:t>resources</a:t>
            </a:r>
            <a:r>
              <a:rPr sz="1050" spc="-23" dirty="0">
                <a:solidFill>
                  <a:srgbClr val="44536A"/>
                </a:solidFill>
                <a:latin typeface="Calibri"/>
                <a:cs typeface="Calibri"/>
              </a:rPr>
              <a:t> </a:t>
            </a:r>
            <a:r>
              <a:rPr sz="1050" dirty="0">
                <a:solidFill>
                  <a:srgbClr val="44536A"/>
                </a:solidFill>
                <a:latin typeface="Calibri"/>
                <a:cs typeface="Calibri"/>
              </a:rPr>
              <a:t>for</a:t>
            </a:r>
            <a:r>
              <a:rPr sz="1050" spc="-41" dirty="0">
                <a:solidFill>
                  <a:srgbClr val="44536A"/>
                </a:solidFill>
                <a:latin typeface="Calibri"/>
                <a:cs typeface="Calibri"/>
              </a:rPr>
              <a:t> </a:t>
            </a:r>
            <a:r>
              <a:rPr sz="1050" dirty="0">
                <a:solidFill>
                  <a:srgbClr val="44536A"/>
                </a:solidFill>
                <a:latin typeface="Calibri"/>
                <a:cs typeface="Calibri"/>
              </a:rPr>
              <a:t>the</a:t>
            </a:r>
            <a:r>
              <a:rPr sz="1050" spc="-26" dirty="0">
                <a:solidFill>
                  <a:srgbClr val="44536A"/>
                </a:solidFill>
                <a:latin typeface="Calibri"/>
                <a:cs typeface="Calibri"/>
              </a:rPr>
              <a:t> </a:t>
            </a:r>
            <a:r>
              <a:rPr sz="1050" dirty="0">
                <a:solidFill>
                  <a:srgbClr val="44536A"/>
                </a:solidFill>
                <a:latin typeface="Calibri"/>
                <a:cs typeface="Calibri"/>
              </a:rPr>
              <a:t>purpose</a:t>
            </a:r>
            <a:r>
              <a:rPr sz="1050" spc="-26" dirty="0">
                <a:solidFill>
                  <a:srgbClr val="44536A"/>
                </a:solidFill>
                <a:latin typeface="Calibri"/>
                <a:cs typeface="Calibri"/>
              </a:rPr>
              <a:t> </a:t>
            </a:r>
            <a:r>
              <a:rPr sz="1050" spc="-19" dirty="0">
                <a:solidFill>
                  <a:srgbClr val="44536A"/>
                </a:solidFill>
                <a:latin typeface="Calibri"/>
                <a:cs typeface="Calibri"/>
              </a:rPr>
              <a:t>of:</a:t>
            </a:r>
            <a:endParaRPr sz="1050" dirty="0">
              <a:latin typeface="Calibri"/>
              <a:cs typeface="Calibri"/>
            </a:endParaRPr>
          </a:p>
          <a:p>
            <a:pPr marL="224314" marR="345757" indent="-215265">
              <a:spcBef>
                <a:spcPts val="450"/>
              </a:spcBef>
              <a:buFont typeface="Wingdings"/>
              <a:buChar char=""/>
              <a:tabLst>
                <a:tab pos="224314" algn="l"/>
              </a:tabLst>
            </a:pPr>
            <a:r>
              <a:rPr sz="1050" dirty="0">
                <a:solidFill>
                  <a:srgbClr val="44536A"/>
                </a:solidFill>
                <a:latin typeface="Calibri"/>
                <a:cs typeface="Calibri"/>
              </a:rPr>
              <a:t>securing</a:t>
            </a:r>
            <a:r>
              <a:rPr sz="1050" spc="-15" dirty="0">
                <a:solidFill>
                  <a:srgbClr val="44536A"/>
                </a:solidFill>
                <a:latin typeface="Calibri"/>
                <a:cs typeface="Calibri"/>
              </a:rPr>
              <a:t> </a:t>
            </a:r>
            <a:r>
              <a:rPr sz="1050" dirty="0">
                <a:solidFill>
                  <a:srgbClr val="44536A"/>
                </a:solidFill>
                <a:latin typeface="Calibri"/>
                <a:cs typeface="Calibri"/>
              </a:rPr>
              <a:t>the</a:t>
            </a:r>
            <a:r>
              <a:rPr sz="1050" spc="-15" dirty="0">
                <a:solidFill>
                  <a:srgbClr val="44536A"/>
                </a:solidFill>
                <a:latin typeface="Calibri"/>
                <a:cs typeface="Calibri"/>
              </a:rPr>
              <a:t> </a:t>
            </a:r>
            <a:r>
              <a:rPr sz="1050" spc="-8" dirty="0">
                <a:solidFill>
                  <a:srgbClr val="44536A"/>
                </a:solidFill>
                <a:latin typeface="Calibri"/>
                <a:cs typeface="Calibri"/>
              </a:rPr>
              <a:t>communication</a:t>
            </a:r>
            <a:r>
              <a:rPr sz="1050" spc="-11" dirty="0">
                <a:solidFill>
                  <a:srgbClr val="44536A"/>
                </a:solidFill>
                <a:latin typeface="Calibri"/>
                <a:cs typeface="Calibri"/>
              </a:rPr>
              <a:t> </a:t>
            </a:r>
            <a:r>
              <a:rPr sz="1050" spc="-19" dirty="0">
                <a:solidFill>
                  <a:srgbClr val="44536A"/>
                </a:solidFill>
                <a:latin typeface="Calibri"/>
                <a:cs typeface="Calibri"/>
              </a:rPr>
              <a:t>of </a:t>
            </a:r>
            <a:r>
              <a:rPr sz="1050" spc="-8" dirty="0">
                <a:solidFill>
                  <a:srgbClr val="44536A"/>
                </a:solidFill>
                <a:latin typeface="Calibri"/>
                <a:cs typeface="Calibri"/>
              </a:rPr>
              <a:t>information</a:t>
            </a:r>
            <a:endParaRPr sz="1050" dirty="0">
              <a:latin typeface="Calibri"/>
              <a:cs typeface="Calibri"/>
            </a:endParaRPr>
          </a:p>
          <a:p>
            <a:pPr marL="224314" indent="-214789">
              <a:spcBef>
                <a:spcPts val="450"/>
              </a:spcBef>
              <a:buFont typeface="Wingdings"/>
              <a:buChar char=""/>
              <a:tabLst>
                <a:tab pos="224314" algn="l"/>
              </a:tabLst>
            </a:pPr>
            <a:r>
              <a:rPr sz="1050" spc="-8" dirty="0">
                <a:solidFill>
                  <a:srgbClr val="44536A"/>
                </a:solidFill>
                <a:latin typeface="Calibri"/>
                <a:cs typeface="Calibri"/>
              </a:rPr>
              <a:t>transmitting</a:t>
            </a:r>
            <a:r>
              <a:rPr sz="1050" spc="-30" dirty="0">
                <a:solidFill>
                  <a:srgbClr val="44536A"/>
                </a:solidFill>
                <a:latin typeface="Calibri"/>
                <a:cs typeface="Calibri"/>
              </a:rPr>
              <a:t> </a:t>
            </a:r>
            <a:r>
              <a:rPr sz="1050" dirty="0">
                <a:solidFill>
                  <a:srgbClr val="44536A"/>
                </a:solidFill>
                <a:latin typeface="Calibri"/>
                <a:cs typeface="Calibri"/>
              </a:rPr>
              <a:t>quantum</a:t>
            </a:r>
            <a:r>
              <a:rPr sz="1050" spc="-23" dirty="0">
                <a:solidFill>
                  <a:srgbClr val="44536A"/>
                </a:solidFill>
                <a:latin typeface="Calibri"/>
                <a:cs typeface="Calibri"/>
              </a:rPr>
              <a:t> </a:t>
            </a:r>
            <a:r>
              <a:rPr sz="1050" spc="-8" dirty="0">
                <a:solidFill>
                  <a:srgbClr val="44536A"/>
                </a:solidFill>
                <a:latin typeface="Calibri"/>
                <a:cs typeface="Calibri"/>
              </a:rPr>
              <a:t>information</a:t>
            </a:r>
            <a:endParaRPr sz="1050" dirty="0">
              <a:latin typeface="Calibri"/>
              <a:cs typeface="Calibri"/>
            </a:endParaRPr>
          </a:p>
          <a:p>
            <a:pPr marL="224314" marR="84296" indent="-215265">
              <a:lnSpc>
                <a:spcPct val="150100"/>
              </a:lnSpc>
              <a:spcBef>
                <a:spcPts val="259"/>
              </a:spcBef>
              <a:buFont typeface="Wingdings"/>
              <a:buChar char=""/>
              <a:tabLst>
                <a:tab pos="224314" algn="l"/>
              </a:tabLst>
            </a:pPr>
            <a:r>
              <a:rPr sz="1050" spc="-8" dirty="0">
                <a:solidFill>
                  <a:srgbClr val="44536A"/>
                </a:solidFill>
                <a:latin typeface="Calibri"/>
                <a:cs typeface="Calibri"/>
              </a:rPr>
              <a:t>transmitting</a:t>
            </a:r>
            <a:r>
              <a:rPr sz="1050" spc="-4" dirty="0">
                <a:solidFill>
                  <a:srgbClr val="44536A"/>
                </a:solidFill>
                <a:latin typeface="Calibri"/>
                <a:cs typeface="Calibri"/>
              </a:rPr>
              <a:t> </a:t>
            </a:r>
            <a:r>
              <a:rPr sz="1050" spc="-8" dirty="0">
                <a:solidFill>
                  <a:srgbClr val="44536A"/>
                </a:solidFill>
                <a:latin typeface="Calibri"/>
                <a:cs typeface="Calibri"/>
              </a:rPr>
              <a:t>information</a:t>
            </a:r>
            <a:r>
              <a:rPr sz="1050" spc="-19" dirty="0">
                <a:solidFill>
                  <a:srgbClr val="44536A"/>
                </a:solidFill>
                <a:latin typeface="Calibri"/>
                <a:cs typeface="Calibri"/>
              </a:rPr>
              <a:t> </a:t>
            </a:r>
            <a:r>
              <a:rPr sz="1050" dirty="0">
                <a:solidFill>
                  <a:srgbClr val="44536A"/>
                </a:solidFill>
                <a:latin typeface="Calibri"/>
                <a:cs typeface="Calibri"/>
              </a:rPr>
              <a:t>at</a:t>
            </a:r>
            <a:r>
              <a:rPr sz="1050" spc="-11" dirty="0">
                <a:solidFill>
                  <a:srgbClr val="44536A"/>
                </a:solidFill>
                <a:latin typeface="Calibri"/>
                <a:cs typeface="Calibri"/>
              </a:rPr>
              <a:t> </a:t>
            </a:r>
            <a:r>
              <a:rPr sz="1050" dirty="0">
                <a:solidFill>
                  <a:srgbClr val="44536A"/>
                </a:solidFill>
                <a:latin typeface="Calibri"/>
                <a:cs typeface="Calibri"/>
              </a:rPr>
              <a:t>a</a:t>
            </a:r>
            <a:r>
              <a:rPr sz="1050" spc="-15" dirty="0">
                <a:solidFill>
                  <a:srgbClr val="44536A"/>
                </a:solidFill>
                <a:latin typeface="Calibri"/>
                <a:cs typeface="Calibri"/>
              </a:rPr>
              <a:t> </a:t>
            </a:r>
            <a:r>
              <a:rPr sz="1050" spc="-8" dirty="0">
                <a:solidFill>
                  <a:srgbClr val="44536A"/>
                </a:solidFill>
                <a:latin typeface="Calibri"/>
                <a:cs typeface="Calibri"/>
              </a:rPr>
              <a:t>higher </a:t>
            </a:r>
            <a:r>
              <a:rPr sz="1050" dirty="0">
                <a:solidFill>
                  <a:srgbClr val="44536A"/>
                </a:solidFill>
                <a:latin typeface="Calibri"/>
                <a:cs typeface="Calibri"/>
              </a:rPr>
              <a:t>capacity</a:t>
            </a:r>
            <a:r>
              <a:rPr sz="1050" spc="-23" dirty="0">
                <a:solidFill>
                  <a:srgbClr val="44536A"/>
                </a:solidFill>
                <a:latin typeface="Calibri"/>
                <a:cs typeface="Calibri"/>
              </a:rPr>
              <a:t> </a:t>
            </a:r>
            <a:r>
              <a:rPr sz="1050" dirty="0">
                <a:solidFill>
                  <a:srgbClr val="44536A"/>
                </a:solidFill>
                <a:latin typeface="Calibri"/>
                <a:cs typeface="Calibri"/>
              </a:rPr>
              <a:t>than</a:t>
            </a:r>
            <a:r>
              <a:rPr sz="1050" spc="-26" dirty="0">
                <a:solidFill>
                  <a:srgbClr val="44536A"/>
                </a:solidFill>
                <a:latin typeface="Calibri"/>
                <a:cs typeface="Calibri"/>
              </a:rPr>
              <a:t> </a:t>
            </a:r>
            <a:r>
              <a:rPr sz="1050" dirty="0">
                <a:solidFill>
                  <a:srgbClr val="44536A"/>
                </a:solidFill>
                <a:latin typeface="Calibri"/>
                <a:cs typeface="Calibri"/>
              </a:rPr>
              <a:t>possible</a:t>
            </a:r>
            <a:r>
              <a:rPr sz="1050" spc="-38" dirty="0">
                <a:solidFill>
                  <a:srgbClr val="44536A"/>
                </a:solidFill>
                <a:latin typeface="Calibri"/>
                <a:cs typeface="Calibri"/>
              </a:rPr>
              <a:t> </a:t>
            </a:r>
            <a:r>
              <a:rPr sz="1050" dirty="0">
                <a:solidFill>
                  <a:srgbClr val="44536A"/>
                </a:solidFill>
                <a:latin typeface="Calibri"/>
                <a:cs typeface="Calibri"/>
              </a:rPr>
              <a:t>with</a:t>
            </a:r>
            <a:r>
              <a:rPr sz="1050" spc="-34" dirty="0">
                <a:solidFill>
                  <a:srgbClr val="44536A"/>
                </a:solidFill>
                <a:latin typeface="Calibri"/>
                <a:cs typeface="Calibri"/>
              </a:rPr>
              <a:t> </a:t>
            </a:r>
            <a:r>
              <a:rPr sz="1050" spc="-8" dirty="0">
                <a:solidFill>
                  <a:srgbClr val="44536A"/>
                </a:solidFill>
                <a:latin typeface="Calibri"/>
                <a:cs typeface="Calibri"/>
              </a:rPr>
              <a:t>purely </a:t>
            </a:r>
            <a:r>
              <a:rPr sz="1050" dirty="0">
                <a:solidFill>
                  <a:srgbClr val="44536A"/>
                </a:solidFill>
                <a:latin typeface="Calibri"/>
                <a:cs typeface="Calibri"/>
              </a:rPr>
              <a:t>classical</a:t>
            </a:r>
            <a:r>
              <a:rPr sz="1050" spc="-56" dirty="0">
                <a:solidFill>
                  <a:srgbClr val="44536A"/>
                </a:solidFill>
                <a:latin typeface="Calibri"/>
                <a:cs typeface="Calibri"/>
              </a:rPr>
              <a:t> </a:t>
            </a:r>
            <a:r>
              <a:rPr sz="1050" spc="-8" dirty="0">
                <a:solidFill>
                  <a:srgbClr val="44536A"/>
                </a:solidFill>
                <a:latin typeface="Calibri"/>
                <a:cs typeface="Calibri"/>
              </a:rPr>
              <a:t>systems</a:t>
            </a:r>
            <a:endParaRPr sz="105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0" y="2124792"/>
            <a:ext cx="7139941" cy="4276008"/>
          </a:xfrm>
          <a:prstGeom prst="rect">
            <a:avLst/>
          </a:prstGeom>
        </p:spPr>
      </p:pic>
      <p:sp>
        <p:nvSpPr>
          <p:cNvPr id="6" name="object 6"/>
          <p:cNvSpPr txBox="1">
            <a:spLocks noGrp="1"/>
          </p:cNvSpPr>
          <p:nvPr>
            <p:ph type="title"/>
          </p:nvPr>
        </p:nvSpPr>
        <p:spPr>
          <a:xfrm>
            <a:off x="292228" y="304807"/>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a:p>
        </p:txBody>
      </p:sp>
      <p:pic>
        <p:nvPicPr>
          <p:cNvPr id="7" name="object 7"/>
          <p:cNvPicPr/>
          <p:nvPr/>
        </p:nvPicPr>
        <p:blipFill>
          <a:blip r:embed="rId3" cstate="print"/>
          <a:stretch>
            <a:fillRect/>
          </a:stretch>
        </p:blipFill>
        <p:spPr>
          <a:xfrm>
            <a:off x="3071241" y="1304153"/>
            <a:ext cx="848687" cy="848687"/>
          </a:xfrm>
          <a:prstGeom prst="rect">
            <a:avLst/>
          </a:prstGeom>
        </p:spPr>
      </p:pic>
      <p:sp>
        <p:nvSpPr>
          <p:cNvPr id="8" name="object 8"/>
          <p:cNvSpPr txBox="1"/>
          <p:nvPr/>
        </p:nvSpPr>
        <p:spPr>
          <a:xfrm>
            <a:off x="3225832" y="1495616"/>
            <a:ext cx="540068" cy="447238"/>
          </a:xfrm>
          <a:prstGeom prst="rect">
            <a:avLst/>
          </a:prstGeom>
        </p:spPr>
        <p:txBody>
          <a:bodyPr vert="horz" wrap="square" lIns="0" tIns="23813" rIns="0" bIns="0" rtlCol="0">
            <a:spAutoFit/>
          </a:bodyPr>
          <a:lstStyle/>
          <a:p>
            <a:pPr marL="9525" marR="3810" indent="22860" algn="just">
              <a:lnSpc>
                <a:spcPts val="1073"/>
              </a:lnSpc>
              <a:spcBef>
                <a:spcPts val="188"/>
              </a:spcBef>
            </a:pPr>
            <a:r>
              <a:rPr sz="975" spc="-8" dirty="0">
                <a:solidFill>
                  <a:srgbClr val="FFFFFF"/>
                </a:solidFill>
                <a:latin typeface="Calibri"/>
                <a:cs typeface="Calibri"/>
              </a:rPr>
              <a:t>Quantum </a:t>
            </a:r>
            <a:r>
              <a:rPr sz="975" spc="-15" dirty="0">
                <a:solidFill>
                  <a:srgbClr val="FFFFFF"/>
                </a:solidFill>
                <a:latin typeface="Calibri"/>
                <a:cs typeface="Calibri"/>
              </a:rPr>
              <a:t>Metrology </a:t>
            </a:r>
            <a:r>
              <a:rPr sz="975" dirty="0">
                <a:solidFill>
                  <a:srgbClr val="FFFFFF"/>
                </a:solidFill>
                <a:latin typeface="Calibri"/>
                <a:cs typeface="Calibri"/>
              </a:rPr>
              <a:t>&amp;</a:t>
            </a:r>
            <a:r>
              <a:rPr sz="975" spc="-11" dirty="0">
                <a:solidFill>
                  <a:srgbClr val="FFFFFF"/>
                </a:solidFill>
                <a:latin typeface="Calibri"/>
                <a:cs typeface="Calibri"/>
              </a:rPr>
              <a:t> </a:t>
            </a:r>
            <a:r>
              <a:rPr sz="975" spc="-8" dirty="0">
                <a:solidFill>
                  <a:srgbClr val="FFFFFF"/>
                </a:solidFill>
                <a:latin typeface="Calibri"/>
                <a:cs typeface="Calibri"/>
              </a:rPr>
              <a:t>Sensing</a:t>
            </a:r>
            <a:endParaRPr sz="975">
              <a:latin typeface="Calibri"/>
              <a:cs typeface="Calibri"/>
            </a:endParaRPr>
          </a:p>
        </p:txBody>
      </p:sp>
      <p:pic>
        <p:nvPicPr>
          <p:cNvPr id="9" name="object 9"/>
          <p:cNvPicPr/>
          <p:nvPr/>
        </p:nvPicPr>
        <p:blipFill>
          <a:blip r:embed="rId4" cstate="print"/>
          <a:stretch>
            <a:fillRect/>
          </a:stretch>
        </p:blipFill>
        <p:spPr>
          <a:xfrm>
            <a:off x="2577466" y="1546469"/>
            <a:ext cx="364064" cy="364055"/>
          </a:xfrm>
          <a:prstGeom prst="rect">
            <a:avLst/>
          </a:prstGeom>
        </p:spPr>
      </p:pic>
      <p:pic>
        <p:nvPicPr>
          <p:cNvPr id="10" name="object 10"/>
          <p:cNvPicPr/>
          <p:nvPr/>
        </p:nvPicPr>
        <p:blipFill>
          <a:blip r:embed="rId5" cstate="print"/>
          <a:stretch>
            <a:fillRect/>
          </a:stretch>
        </p:blipFill>
        <p:spPr>
          <a:xfrm>
            <a:off x="1600200" y="1304153"/>
            <a:ext cx="847544" cy="848687"/>
          </a:xfrm>
          <a:prstGeom prst="rect">
            <a:avLst/>
          </a:prstGeom>
        </p:spPr>
      </p:pic>
      <p:sp>
        <p:nvSpPr>
          <p:cNvPr id="11" name="object 11"/>
          <p:cNvSpPr txBox="1"/>
          <p:nvPr/>
        </p:nvSpPr>
        <p:spPr>
          <a:xfrm>
            <a:off x="1741742" y="1495616"/>
            <a:ext cx="567214" cy="447238"/>
          </a:xfrm>
          <a:prstGeom prst="rect">
            <a:avLst/>
          </a:prstGeom>
        </p:spPr>
        <p:txBody>
          <a:bodyPr vert="horz" wrap="square" lIns="0" tIns="23813" rIns="0" bIns="0" rtlCol="0">
            <a:spAutoFit/>
          </a:bodyPr>
          <a:lstStyle/>
          <a:p>
            <a:pPr marL="9525" marR="3810" indent="-953" algn="ctr">
              <a:lnSpc>
                <a:spcPts val="1073"/>
              </a:lnSpc>
              <a:spcBef>
                <a:spcPts val="188"/>
              </a:spcBef>
            </a:pPr>
            <a:r>
              <a:rPr sz="975" b="1" spc="-8" dirty="0">
                <a:solidFill>
                  <a:srgbClr val="FFFFFF"/>
                </a:solidFill>
                <a:latin typeface="Calibri"/>
                <a:cs typeface="Calibri"/>
              </a:rPr>
              <a:t>Quantum Communic ations</a:t>
            </a:r>
            <a:endParaRPr sz="975">
              <a:latin typeface="Calibri"/>
              <a:cs typeface="Calibri"/>
            </a:endParaRPr>
          </a:p>
        </p:txBody>
      </p:sp>
      <p:pic>
        <p:nvPicPr>
          <p:cNvPr id="12" name="object 12"/>
          <p:cNvPicPr/>
          <p:nvPr/>
        </p:nvPicPr>
        <p:blipFill>
          <a:blip r:embed="rId6" cstate="print"/>
          <a:stretch>
            <a:fillRect/>
          </a:stretch>
        </p:blipFill>
        <p:spPr>
          <a:xfrm>
            <a:off x="1106425" y="1583026"/>
            <a:ext cx="364064" cy="292065"/>
          </a:xfrm>
          <a:prstGeom prst="rect">
            <a:avLst/>
          </a:prstGeom>
        </p:spPr>
      </p:pic>
      <p:pic>
        <p:nvPicPr>
          <p:cNvPr id="13" name="object 13"/>
          <p:cNvPicPr/>
          <p:nvPr/>
        </p:nvPicPr>
        <p:blipFill>
          <a:blip r:embed="rId5" cstate="print"/>
          <a:stretch>
            <a:fillRect/>
          </a:stretch>
        </p:blipFill>
        <p:spPr>
          <a:xfrm>
            <a:off x="128015" y="1304153"/>
            <a:ext cx="848687" cy="848687"/>
          </a:xfrm>
          <a:prstGeom prst="rect">
            <a:avLst/>
          </a:prstGeom>
        </p:spPr>
      </p:pic>
      <p:sp>
        <p:nvSpPr>
          <p:cNvPr id="14" name="object 14"/>
          <p:cNvSpPr txBox="1"/>
          <p:nvPr/>
        </p:nvSpPr>
        <p:spPr>
          <a:xfrm>
            <a:off x="292228" y="1563720"/>
            <a:ext cx="522446" cy="306174"/>
          </a:xfrm>
          <a:prstGeom prst="rect">
            <a:avLst/>
          </a:prstGeom>
        </p:spPr>
        <p:txBody>
          <a:bodyPr vert="horz" wrap="square" lIns="0" tIns="23813" rIns="0" bIns="0" rtlCol="0">
            <a:spAutoFit/>
          </a:bodyPr>
          <a:lstStyle/>
          <a:p>
            <a:pPr marL="9525" marR="3810" indent="9049">
              <a:lnSpc>
                <a:spcPts val="1073"/>
              </a:lnSpc>
              <a:spcBef>
                <a:spcPts val="188"/>
              </a:spcBef>
            </a:pPr>
            <a:r>
              <a:rPr sz="975" b="1" spc="-8" dirty="0">
                <a:solidFill>
                  <a:srgbClr val="FFFFFF"/>
                </a:solidFill>
                <a:latin typeface="Calibri"/>
                <a:cs typeface="Calibri"/>
              </a:rPr>
              <a:t>Quantum Photonics</a:t>
            </a:r>
            <a:endParaRPr sz="975">
              <a:latin typeface="Calibri"/>
              <a:cs typeface="Calibri"/>
            </a:endParaRPr>
          </a:p>
        </p:txBody>
      </p:sp>
      <p:pic>
        <p:nvPicPr>
          <p:cNvPr id="15" name="object 15"/>
          <p:cNvPicPr/>
          <p:nvPr/>
        </p:nvPicPr>
        <p:blipFill>
          <a:blip r:embed="rId7" cstate="print"/>
          <a:stretch>
            <a:fillRect/>
          </a:stretch>
        </p:blipFill>
        <p:spPr>
          <a:xfrm>
            <a:off x="6464429" y="168295"/>
            <a:ext cx="2540536" cy="1135857"/>
          </a:xfrm>
          <a:prstGeom prst="rect">
            <a:avLst/>
          </a:prstGeom>
        </p:spPr>
      </p:pic>
      <p:sp>
        <p:nvSpPr>
          <p:cNvPr id="16" name="object 16"/>
          <p:cNvSpPr txBox="1"/>
          <p:nvPr/>
        </p:nvSpPr>
        <p:spPr>
          <a:xfrm>
            <a:off x="150819" y="3082557"/>
            <a:ext cx="1778280" cy="2323552"/>
          </a:xfrm>
          <a:prstGeom prst="rect">
            <a:avLst/>
          </a:prstGeom>
        </p:spPr>
        <p:txBody>
          <a:bodyPr vert="horz" wrap="square" lIns="0" tIns="10001" rIns="0" bIns="0" rtlCol="0">
            <a:spAutoFit/>
          </a:bodyPr>
          <a:lstStyle/>
          <a:p>
            <a:pPr marL="9525">
              <a:spcBef>
                <a:spcPts val="79"/>
              </a:spcBef>
            </a:pPr>
            <a:r>
              <a:rPr sz="1050" b="1" dirty="0">
                <a:solidFill>
                  <a:srgbClr val="44536A"/>
                </a:solidFill>
                <a:latin typeface="Calibri"/>
                <a:cs typeface="Calibri"/>
              </a:rPr>
              <a:t>Quantum</a:t>
            </a:r>
            <a:r>
              <a:rPr sz="1050" b="1" spc="-30" dirty="0">
                <a:solidFill>
                  <a:srgbClr val="44536A"/>
                </a:solidFill>
                <a:latin typeface="Calibri"/>
                <a:cs typeface="Calibri"/>
              </a:rPr>
              <a:t> </a:t>
            </a:r>
            <a:r>
              <a:rPr sz="1050" b="1" spc="-8" dirty="0">
                <a:solidFill>
                  <a:srgbClr val="44536A"/>
                </a:solidFill>
                <a:latin typeface="Calibri"/>
                <a:cs typeface="Calibri"/>
              </a:rPr>
              <a:t>metrology</a:t>
            </a:r>
            <a:r>
              <a:rPr sz="1050" b="1" spc="-23" dirty="0">
                <a:solidFill>
                  <a:srgbClr val="44536A"/>
                </a:solidFill>
                <a:latin typeface="Calibri"/>
                <a:cs typeface="Calibri"/>
              </a:rPr>
              <a:t> </a:t>
            </a:r>
            <a:r>
              <a:rPr sz="1050" b="1" dirty="0">
                <a:solidFill>
                  <a:srgbClr val="44536A"/>
                </a:solidFill>
                <a:latin typeface="Calibri"/>
                <a:cs typeface="Calibri"/>
              </a:rPr>
              <a:t>&amp;</a:t>
            </a:r>
            <a:r>
              <a:rPr sz="1050" b="1" spc="11" dirty="0">
                <a:solidFill>
                  <a:srgbClr val="44536A"/>
                </a:solidFill>
                <a:latin typeface="Calibri"/>
                <a:cs typeface="Calibri"/>
              </a:rPr>
              <a:t> </a:t>
            </a:r>
            <a:r>
              <a:rPr sz="1050" b="1" spc="-8" dirty="0">
                <a:solidFill>
                  <a:srgbClr val="44536A"/>
                </a:solidFill>
                <a:latin typeface="Calibri"/>
                <a:cs typeface="Calibri"/>
              </a:rPr>
              <a:t>sensing</a:t>
            </a:r>
            <a:endParaRPr sz="1050" dirty="0">
              <a:latin typeface="Calibri"/>
              <a:cs typeface="Calibri"/>
            </a:endParaRPr>
          </a:p>
          <a:p>
            <a:pPr>
              <a:spcBef>
                <a:spcPts val="428"/>
              </a:spcBef>
            </a:pPr>
            <a:endParaRPr sz="1050" dirty="0">
              <a:latin typeface="Calibri"/>
              <a:cs typeface="Calibri"/>
            </a:endParaRPr>
          </a:p>
          <a:p>
            <a:pPr marL="224314" marR="3810" indent="-215265">
              <a:buFont typeface="Wingdings"/>
              <a:buChar char=""/>
              <a:tabLst>
                <a:tab pos="224314" algn="l"/>
              </a:tabLst>
            </a:pPr>
            <a:r>
              <a:rPr sz="1050" dirty="0">
                <a:solidFill>
                  <a:srgbClr val="44536A"/>
                </a:solidFill>
                <a:latin typeface="Calibri"/>
                <a:cs typeface="Calibri"/>
              </a:rPr>
              <a:t>Quantum</a:t>
            </a:r>
            <a:r>
              <a:rPr sz="1050" spc="-30" dirty="0">
                <a:solidFill>
                  <a:srgbClr val="44536A"/>
                </a:solidFill>
                <a:latin typeface="Calibri"/>
                <a:cs typeface="Calibri"/>
              </a:rPr>
              <a:t> </a:t>
            </a:r>
            <a:r>
              <a:rPr sz="1050" spc="-8" dirty="0">
                <a:solidFill>
                  <a:srgbClr val="44536A"/>
                </a:solidFill>
                <a:latin typeface="Calibri"/>
                <a:cs typeface="Calibri"/>
              </a:rPr>
              <a:t>metrology</a:t>
            </a:r>
            <a:r>
              <a:rPr sz="1050" spc="-34" dirty="0">
                <a:solidFill>
                  <a:srgbClr val="44536A"/>
                </a:solidFill>
                <a:latin typeface="Calibri"/>
                <a:cs typeface="Calibri"/>
              </a:rPr>
              <a:t> </a:t>
            </a:r>
            <a:r>
              <a:rPr sz="1050" dirty="0">
                <a:solidFill>
                  <a:srgbClr val="44536A"/>
                </a:solidFill>
                <a:latin typeface="Calibri"/>
                <a:cs typeface="Calibri"/>
              </a:rPr>
              <a:t>and</a:t>
            </a:r>
            <a:r>
              <a:rPr sz="1050" spc="-26" dirty="0">
                <a:solidFill>
                  <a:srgbClr val="44536A"/>
                </a:solidFill>
                <a:latin typeface="Calibri"/>
                <a:cs typeface="Calibri"/>
              </a:rPr>
              <a:t> </a:t>
            </a:r>
            <a:r>
              <a:rPr sz="1050" dirty="0">
                <a:solidFill>
                  <a:srgbClr val="44536A"/>
                </a:solidFill>
                <a:latin typeface="Calibri"/>
                <a:cs typeface="Calibri"/>
              </a:rPr>
              <a:t>sensing</a:t>
            </a:r>
            <a:r>
              <a:rPr sz="1050" spc="-19" dirty="0">
                <a:solidFill>
                  <a:srgbClr val="44536A"/>
                </a:solidFill>
                <a:latin typeface="Calibri"/>
                <a:cs typeface="Calibri"/>
              </a:rPr>
              <a:t> </a:t>
            </a:r>
            <a:r>
              <a:rPr sz="1050" spc="-15" dirty="0">
                <a:solidFill>
                  <a:srgbClr val="44536A"/>
                </a:solidFill>
                <a:latin typeface="Calibri"/>
                <a:cs typeface="Calibri"/>
              </a:rPr>
              <a:t>will </a:t>
            </a:r>
            <a:r>
              <a:rPr sz="1050" dirty="0">
                <a:solidFill>
                  <a:srgbClr val="44536A"/>
                </a:solidFill>
                <a:latin typeface="Calibri"/>
                <a:cs typeface="Calibri"/>
              </a:rPr>
              <a:t>particularly</a:t>
            </a:r>
            <a:r>
              <a:rPr sz="1050" spc="-45" dirty="0">
                <a:solidFill>
                  <a:srgbClr val="44536A"/>
                </a:solidFill>
                <a:latin typeface="Calibri"/>
                <a:cs typeface="Calibri"/>
              </a:rPr>
              <a:t> </a:t>
            </a:r>
            <a:r>
              <a:rPr sz="1050" dirty="0">
                <a:solidFill>
                  <a:srgbClr val="44536A"/>
                </a:solidFill>
                <a:latin typeface="Calibri"/>
                <a:cs typeface="Calibri"/>
              </a:rPr>
              <a:t>benefit</a:t>
            </a:r>
            <a:r>
              <a:rPr sz="1050" spc="-53" dirty="0">
                <a:solidFill>
                  <a:srgbClr val="44536A"/>
                </a:solidFill>
                <a:latin typeface="Calibri"/>
                <a:cs typeface="Calibri"/>
              </a:rPr>
              <a:t> </a:t>
            </a:r>
            <a:r>
              <a:rPr sz="1050" spc="-8" dirty="0">
                <a:solidFill>
                  <a:srgbClr val="44536A"/>
                </a:solidFill>
                <a:latin typeface="Calibri"/>
                <a:cs typeface="Calibri"/>
              </a:rPr>
              <a:t>quantum </a:t>
            </a:r>
            <a:r>
              <a:rPr sz="1050" dirty="0">
                <a:solidFill>
                  <a:srgbClr val="44536A"/>
                </a:solidFill>
                <a:latin typeface="Calibri"/>
                <a:cs typeface="Calibri"/>
              </a:rPr>
              <a:t>photonic</a:t>
            </a:r>
            <a:r>
              <a:rPr sz="1050" spc="-30" dirty="0">
                <a:solidFill>
                  <a:srgbClr val="44536A"/>
                </a:solidFill>
                <a:latin typeface="Calibri"/>
                <a:cs typeface="Calibri"/>
              </a:rPr>
              <a:t> </a:t>
            </a:r>
            <a:r>
              <a:rPr sz="1050" spc="-8" dirty="0">
                <a:solidFill>
                  <a:srgbClr val="44536A"/>
                </a:solidFill>
                <a:latin typeface="Calibri"/>
                <a:cs typeface="Calibri"/>
              </a:rPr>
              <a:t>thermometry,</a:t>
            </a:r>
            <a:r>
              <a:rPr sz="1050" spc="-38" dirty="0">
                <a:solidFill>
                  <a:srgbClr val="44536A"/>
                </a:solidFill>
                <a:latin typeface="Calibri"/>
                <a:cs typeface="Calibri"/>
              </a:rPr>
              <a:t> </a:t>
            </a:r>
            <a:r>
              <a:rPr sz="1050" spc="-8" dirty="0">
                <a:solidFill>
                  <a:srgbClr val="44536A"/>
                </a:solidFill>
                <a:latin typeface="Calibri"/>
                <a:cs typeface="Calibri"/>
              </a:rPr>
              <a:t>light-based calibration, </a:t>
            </a:r>
            <a:r>
              <a:rPr sz="1050" dirty="0">
                <a:solidFill>
                  <a:srgbClr val="44536A"/>
                </a:solidFill>
                <a:latin typeface="Calibri"/>
                <a:cs typeface="Calibri"/>
              </a:rPr>
              <a:t>electric</a:t>
            </a:r>
            <a:r>
              <a:rPr sz="1050" spc="-8" dirty="0">
                <a:solidFill>
                  <a:srgbClr val="44536A"/>
                </a:solidFill>
                <a:latin typeface="Calibri"/>
                <a:cs typeface="Calibri"/>
              </a:rPr>
              <a:t> field measurements, pressure</a:t>
            </a:r>
            <a:r>
              <a:rPr sz="1050" spc="-4" dirty="0">
                <a:solidFill>
                  <a:srgbClr val="44536A"/>
                </a:solidFill>
                <a:latin typeface="Calibri"/>
                <a:cs typeface="Calibri"/>
              </a:rPr>
              <a:t> </a:t>
            </a:r>
            <a:r>
              <a:rPr sz="1050" spc="-8" dirty="0">
                <a:solidFill>
                  <a:srgbClr val="44536A"/>
                </a:solidFill>
                <a:latin typeface="Calibri"/>
                <a:cs typeface="Calibri"/>
              </a:rPr>
              <a:t>sensing, </a:t>
            </a:r>
            <a:r>
              <a:rPr sz="1050" spc="-15" dirty="0">
                <a:solidFill>
                  <a:srgbClr val="44536A"/>
                </a:solidFill>
                <a:latin typeface="Calibri"/>
                <a:cs typeface="Calibri"/>
              </a:rPr>
              <a:t>gravitometry,</a:t>
            </a:r>
            <a:r>
              <a:rPr sz="1050" spc="26" dirty="0">
                <a:solidFill>
                  <a:srgbClr val="44536A"/>
                </a:solidFill>
                <a:latin typeface="Calibri"/>
                <a:cs typeface="Calibri"/>
              </a:rPr>
              <a:t> </a:t>
            </a:r>
            <a:r>
              <a:rPr sz="1050" spc="-15" dirty="0">
                <a:solidFill>
                  <a:srgbClr val="44536A"/>
                </a:solidFill>
                <a:latin typeface="Calibri"/>
                <a:cs typeface="Calibri"/>
              </a:rPr>
              <a:t>magnetometry,</a:t>
            </a:r>
            <a:r>
              <a:rPr sz="1050" spc="49" dirty="0">
                <a:solidFill>
                  <a:srgbClr val="44536A"/>
                </a:solidFill>
                <a:latin typeface="Calibri"/>
                <a:cs typeface="Calibri"/>
              </a:rPr>
              <a:t> </a:t>
            </a:r>
            <a:r>
              <a:rPr sz="1050" spc="-19" dirty="0">
                <a:solidFill>
                  <a:srgbClr val="44536A"/>
                </a:solidFill>
                <a:latin typeface="Calibri"/>
                <a:cs typeface="Calibri"/>
              </a:rPr>
              <a:t>and </a:t>
            </a:r>
            <a:r>
              <a:rPr sz="1050" spc="-8" dirty="0">
                <a:solidFill>
                  <a:srgbClr val="44536A"/>
                </a:solidFill>
                <a:latin typeface="Calibri"/>
                <a:cs typeface="Calibri"/>
              </a:rPr>
              <a:t>accelerometry</a:t>
            </a:r>
            <a:r>
              <a:rPr sz="1050" spc="-15" dirty="0">
                <a:solidFill>
                  <a:srgbClr val="44536A"/>
                </a:solidFill>
                <a:latin typeface="Calibri"/>
                <a:cs typeface="Calibri"/>
              </a:rPr>
              <a:t> </a:t>
            </a:r>
            <a:r>
              <a:rPr sz="1050" dirty="0">
                <a:solidFill>
                  <a:srgbClr val="44536A"/>
                </a:solidFill>
                <a:latin typeface="Calibri"/>
                <a:cs typeface="Calibri"/>
              </a:rPr>
              <a:t>and</a:t>
            </a:r>
            <a:r>
              <a:rPr sz="1050" spc="-4" dirty="0">
                <a:solidFill>
                  <a:srgbClr val="44536A"/>
                </a:solidFill>
                <a:latin typeface="Calibri"/>
                <a:cs typeface="Calibri"/>
              </a:rPr>
              <a:t> </a:t>
            </a:r>
            <a:r>
              <a:rPr sz="1050" dirty="0">
                <a:solidFill>
                  <a:srgbClr val="44536A"/>
                </a:solidFill>
                <a:latin typeface="Calibri"/>
                <a:cs typeface="Calibri"/>
              </a:rPr>
              <a:t>include </a:t>
            </a:r>
            <a:r>
              <a:rPr sz="1050" spc="-19" dirty="0">
                <a:solidFill>
                  <a:srgbClr val="44536A"/>
                </a:solidFill>
                <a:latin typeface="Calibri"/>
                <a:cs typeface="Calibri"/>
              </a:rPr>
              <a:t>the </a:t>
            </a:r>
            <a:r>
              <a:rPr sz="1050" dirty="0">
                <a:solidFill>
                  <a:srgbClr val="44536A"/>
                </a:solidFill>
                <a:latin typeface="Calibri"/>
                <a:cs typeface="Calibri"/>
              </a:rPr>
              <a:t>prospects</a:t>
            </a:r>
            <a:r>
              <a:rPr sz="1050" spc="-23" dirty="0">
                <a:solidFill>
                  <a:srgbClr val="44536A"/>
                </a:solidFill>
                <a:latin typeface="Calibri"/>
                <a:cs typeface="Calibri"/>
              </a:rPr>
              <a:t> </a:t>
            </a:r>
            <a:r>
              <a:rPr sz="1050" dirty="0">
                <a:solidFill>
                  <a:srgbClr val="44536A"/>
                </a:solidFill>
                <a:latin typeface="Calibri"/>
                <a:cs typeface="Calibri"/>
              </a:rPr>
              <a:t>of</a:t>
            </a:r>
            <a:r>
              <a:rPr sz="1050" spc="-34" dirty="0">
                <a:solidFill>
                  <a:srgbClr val="44536A"/>
                </a:solidFill>
                <a:latin typeface="Calibri"/>
                <a:cs typeface="Calibri"/>
              </a:rPr>
              <a:t> </a:t>
            </a:r>
            <a:r>
              <a:rPr sz="1050" spc="-8" dirty="0">
                <a:solidFill>
                  <a:srgbClr val="44536A"/>
                </a:solidFill>
                <a:latin typeface="Calibri"/>
                <a:cs typeface="Calibri"/>
              </a:rPr>
              <a:t>offering</a:t>
            </a:r>
            <a:r>
              <a:rPr sz="1050" spc="-38" dirty="0">
                <a:solidFill>
                  <a:srgbClr val="44536A"/>
                </a:solidFill>
                <a:latin typeface="Calibri"/>
                <a:cs typeface="Calibri"/>
              </a:rPr>
              <a:t> </a:t>
            </a:r>
            <a:r>
              <a:rPr sz="1050" dirty="0">
                <a:solidFill>
                  <a:srgbClr val="44536A"/>
                </a:solidFill>
                <a:latin typeface="Calibri"/>
                <a:cs typeface="Calibri"/>
              </a:rPr>
              <a:t>new</a:t>
            </a:r>
            <a:r>
              <a:rPr sz="1050" spc="-26" dirty="0">
                <a:solidFill>
                  <a:srgbClr val="44536A"/>
                </a:solidFill>
                <a:latin typeface="Calibri"/>
                <a:cs typeface="Calibri"/>
              </a:rPr>
              <a:t> </a:t>
            </a:r>
            <a:r>
              <a:rPr sz="1050" spc="-8" dirty="0">
                <a:solidFill>
                  <a:srgbClr val="44536A"/>
                </a:solidFill>
                <a:latin typeface="Calibri"/>
                <a:cs typeface="Calibri"/>
              </a:rPr>
              <a:t>medical </a:t>
            </a:r>
            <a:r>
              <a:rPr sz="1050" dirty="0">
                <a:solidFill>
                  <a:srgbClr val="44536A"/>
                </a:solidFill>
                <a:latin typeface="Calibri"/>
                <a:cs typeface="Calibri"/>
              </a:rPr>
              <a:t>imaging</a:t>
            </a:r>
            <a:r>
              <a:rPr sz="1050" spc="-15" dirty="0">
                <a:solidFill>
                  <a:srgbClr val="44536A"/>
                </a:solidFill>
                <a:latin typeface="Calibri"/>
                <a:cs typeface="Calibri"/>
              </a:rPr>
              <a:t> </a:t>
            </a:r>
            <a:r>
              <a:rPr sz="1050" dirty="0">
                <a:solidFill>
                  <a:srgbClr val="44536A"/>
                </a:solidFill>
                <a:latin typeface="Calibri"/>
                <a:cs typeface="Calibri"/>
              </a:rPr>
              <a:t>and</a:t>
            </a:r>
            <a:r>
              <a:rPr sz="1050" spc="-19" dirty="0">
                <a:solidFill>
                  <a:srgbClr val="44536A"/>
                </a:solidFill>
                <a:latin typeface="Calibri"/>
                <a:cs typeface="Calibri"/>
              </a:rPr>
              <a:t> </a:t>
            </a:r>
            <a:r>
              <a:rPr sz="1050" spc="-8" dirty="0">
                <a:solidFill>
                  <a:srgbClr val="44536A"/>
                </a:solidFill>
                <a:latin typeface="Calibri"/>
                <a:cs typeface="Calibri"/>
              </a:rPr>
              <a:t>diagnostic</a:t>
            </a:r>
            <a:r>
              <a:rPr sz="1050" spc="-23" dirty="0">
                <a:solidFill>
                  <a:srgbClr val="44536A"/>
                </a:solidFill>
                <a:latin typeface="Calibri"/>
                <a:cs typeface="Calibri"/>
              </a:rPr>
              <a:t> </a:t>
            </a:r>
            <a:r>
              <a:rPr sz="1050" spc="-8" dirty="0">
                <a:solidFill>
                  <a:srgbClr val="44536A"/>
                </a:solidFill>
                <a:latin typeface="Calibri"/>
                <a:cs typeface="Calibri"/>
              </a:rPr>
              <a:t>tools.</a:t>
            </a:r>
            <a:endParaRPr sz="105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33400" y="22860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pic>
        <p:nvPicPr>
          <p:cNvPr id="6" name="object 6"/>
          <p:cNvPicPr/>
          <p:nvPr/>
        </p:nvPicPr>
        <p:blipFill>
          <a:blip r:embed="rId2" cstate="print"/>
          <a:stretch>
            <a:fillRect/>
          </a:stretch>
        </p:blipFill>
        <p:spPr>
          <a:xfrm>
            <a:off x="6858000" y="92089"/>
            <a:ext cx="2185049" cy="1198358"/>
          </a:xfrm>
          <a:prstGeom prst="rect">
            <a:avLst/>
          </a:prstGeom>
        </p:spPr>
      </p:pic>
      <p:pic>
        <p:nvPicPr>
          <p:cNvPr id="7" name="object 7"/>
          <p:cNvPicPr/>
          <p:nvPr/>
        </p:nvPicPr>
        <p:blipFill>
          <a:blip r:embed="rId3" cstate="print"/>
          <a:stretch>
            <a:fillRect/>
          </a:stretch>
        </p:blipFill>
        <p:spPr>
          <a:xfrm>
            <a:off x="2122798" y="1676400"/>
            <a:ext cx="7021202" cy="3992118"/>
          </a:xfrm>
          <a:prstGeom prst="rect">
            <a:avLst/>
          </a:prstGeom>
        </p:spPr>
      </p:pic>
      <p:pic>
        <p:nvPicPr>
          <p:cNvPr id="8" name="object 8"/>
          <p:cNvPicPr/>
          <p:nvPr/>
        </p:nvPicPr>
        <p:blipFill>
          <a:blip r:embed="rId4" cstate="print"/>
          <a:stretch>
            <a:fillRect/>
          </a:stretch>
        </p:blipFill>
        <p:spPr>
          <a:xfrm>
            <a:off x="69723" y="1290447"/>
            <a:ext cx="1109282" cy="1109281"/>
          </a:xfrm>
          <a:prstGeom prst="rect">
            <a:avLst/>
          </a:prstGeom>
        </p:spPr>
      </p:pic>
      <p:sp>
        <p:nvSpPr>
          <p:cNvPr id="9" name="object 9"/>
          <p:cNvSpPr txBox="1"/>
          <p:nvPr/>
        </p:nvSpPr>
        <p:spPr>
          <a:xfrm>
            <a:off x="112090" y="1453324"/>
            <a:ext cx="1968341" cy="3992118"/>
          </a:xfrm>
          <a:prstGeom prst="rect">
            <a:avLst/>
          </a:prstGeom>
        </p:spPr>
        <p:txBody>
          <a:bodyPr vert="horz" wrap="square" lIns="0" tIns="26670" rIns="0" bIns="0" rtlCol="0">
            <a:spAutoFit/>
          </a:bodyPr>
          <a:lstStyle/>
          <a:p>
            <a:pPr marL="156686" marR="1092518" indent="-1429" algn="ctr">
              <a:lnSpc>
                <a:spcPct val="91400"/>
              </a:lnSpc>
              <a:spcBef>
                <a:spcPts val="210"/>
              </a:spcBef>
            </a:pPr>
            <a:r>
              <a:rPr sz="1275" b="1" spc="-8" dirty="0">
                <a:solidFill>
                  <a:srgbClr val="FFFFFF"/>
                </a:solidFill>
                <a:latin typeface="Calibri"/>
                <a:cs typeface="Calibri"/>
              </a:rPr>
              <a:t>Quantum </a:t>
            </a:r>
            <a:r>
              <a:rPr sz="1275" b="1" dirty="0">
                <a:solidFill>
                  <a:srgbClr val="FFFFFF"/>
                </a:solidFill>
                <a:latin typeface="Calibri"/>
                <a:cs typeface="Calibri"/>
              </a:rPr>
              <a:t>Clocks</a:t>
            </a:r>
            <a:r>
              <a:rPr sz="1275" b="1" spc="-19" dirty="0">
                <a:solidFill>
                  <a:srgbClr val="FFFFFF"/>
                </a:solidFill>
                <a:latin typeface="Calibri"/>
                <a:cs typeface="Calibri"/>
              </a:rPr>
              <a:t> and </a:t>
            </a:r>
            <a:r>
              <a:rPr sz="1275" b="1" spc="-8" dirty="0">
                <a:solidFill>
                  <a:srgbClr val="FFFFFF"/>
                </a:solidFill>
                <a:latin typeface="Calibri"/>
                <a:cs typeface="Calibri"/>
              </a:rPr>
              <a:t>Atomic Sensors</a:t>
            </a:r>
            <a:endParaRPr sz="1275" dirty="0">
              <a:latin typeface="Calibri"/>
              <a:cs typeface="Calibri"/>
            </a:endParaRPr>
          </a:p>
          <a:p>
            <a:pPr>
              <a:spcBef>
                <a:spcPts val="1379"/>
              </a:spcBef>
            </a:pPr>
            <a:endParaRPr sz="1275" dirty="0">
              <a:latin typeface="Calibri"/>
              <a:cs typeface="Calibri"/>
            </a:endParaRPr>
          </a:p>
          <a:p>
            <a:pPr marL="9525" marR="124301"/>
            <a:r>
              <a:rPr sz="1050" b="1" dirty="0">
                <a:solidFill>
                  <a:srgbClr val="44536A"/>
                </a:solidFill>
                <a:latin typeface="Calibri"/>
                <a:cs typeface="Calibri"/>
              </a:rPr>
              <a:t>Quantum</a:t>
            </a:r>
            <a:r>
              <a:rPr sz="1050" b="1" spc="-53" dirty="0">
                <a:solidFill>
                  <a:srgbClr val="44536A"/>
                </a:solidFill>
                <a:latin typeface="Calibri"/>
                <a:cs typeface="Calibri"/>
              </a:rPr>
              <a:t> </a:t>
            </a:r>
            <a:r>
              <a:rPr sz="1050" b="1" dirty="0">
                <a:solidFill>
                  <a:srgbClr val="44536A"/>
                </a:solidFill>
                <a:latin typeface="Calibri"/>
                <a:cs typeface="Calibri"/>
              </a:rPr>
              <a:t>clocks</a:t>
            </a:r>
            <a:r>
              <a:rPr sz="1050" b="1" spc="-19" dirty="0">
                <a:solidFill>
                  <a:srgbClr val="44536A"/>
                </a:solidFill>
                <a:latin typeface="Calibri"/>
                <a:cs typeface="Calibri"/>
              </a:rPr>
              <a:t> </a:t>
            </a:r>
            <a:r>
              <a:rPr sz="1050" b="1" dirty="0">
                <a:solidFill>
                  <a:srgbClr val="44536A"/>
                </a:solidFill>
                <a:latin typeface="Calibri"/>
                <a:cs typeface="Calibri"/>
              </a:rPr>
              <a:t>and</a:t>
            </a:r>
            <a:r>
              <a:rPr sz="1050" b="1" spc="-34" dirty="0">
                <a:solidFill>
                  <a:srgbClr val="44536A"/>
                </a:solidFill>
                <a:latin typeface="Calibri"/>
                <a:cs typeface="Calibri"/>
              </a:rPr>
              <a:t> </a:t>
            </a:r>
            <a:r>
              <a:rPr sz="1050" b="1" spc="-8" dirty="0">
                <a:solidFill>
                  <a:srgbClr val="44536A"/>
                </a:solidFill>
                <a:latin typeface="Calibri"/>
                <a:cs typeface="Calibri"/>
              </a:rPr>
              <a:t>atomic </a:t>
            </a:r>
            <a:r>
              <a:rPr sz="1050" b="1" dirty="0">
                <a:solidFill>
                  <a:srgbClr val="44536A"/>
                </a:solidFill>
                <a:latin typeface="Calibri"/>
                <a:cs typeface="Calibri"/>
              </a:rPr>
              <a:t>sensors</a:t>
            </a:r>
            <a:r>
              <a:rPr sz="1050" b="1" spc="-38" dirty="0">
                <a:solidFill>
                  <a:srgbClr val="44536A"/>
                </a:solidFill>
                <a:latin typeface="Calibri"/>
                <a:cs typeface="Calibri"/>
              </a:rPr>
              <a:t> </a:t>
            </a:r>
            <a:r>
              <a:rPr sz="1050" dirty="0">
                <a:solidFill>
                  <a:srgbClr val="44536A"/>
                </a:solidFill>
                <a:latin typeface="Calibri"/>
                <a:cs typeface="Calibri"/>
              </a:rPr>
              <a:t>-</a:t>
            </a:r>
            <a:r>
              <a:rPr sz="1050" spc="-8" dirty="0">
                <a:solidFill>
                  <a:srgbClr val="44536A"/>
                </a:solidFill>
                <a:latin typeface="Calibri"/>
                <a:cs typeface="Calibri"/>
              </a:rPr>
              <a:t> exploitation</a:t>
            </a:r>
            <a:r>
              <a:rPr sz="1050" spc="-11" dirty="0">
                <a:solidFill>
                  <a:srgbClr val="44536A"/>
                </a:solidFill>
                <a:latin typeface="Calibri"/>
                <a:cs typeface="Calibri"/>
              </a:rPr>
              <a:t> </a:t>
            </a:r>
            <a:r>
              <a:rPr sz="1050" dirty="0">
                <a:solidFill>
                  <a:srgbClr val="44536A"/>
                </a:solidFill>
                <a:latin typeface="Calibri"/>
                <a:cs typeface="Calibri"/>
              </a:rPr>
              <a:t>of</a:t>
            </a:r>
            <a:r>
              <a:rPr sz="1050" spc="-15" dirty="0">
                <a:solidFill>
                  <a:srgbClr val="44536A"/>
                </a:solidFill>
                <a:latin typeface="Calibri"/>
                <a:cs typeface="Calibri"/>
              </a:rPr>
              <a:t> </a:t>
            </a:r>
            <a:r>
              <a:rPr sz="1050" spc="-8" dirty="0">
                <a:solidFill>
                  <a:srgbClr val="44536A"/>
                </a:solidFill>
                <a:latin typeface="Calibri"/>
                <a:cs typeface="Calibri"/>
              </a:rPr>
              <a:t>quantum </a:t>
            </a:r>
            <a:r>
              <a:rPr sz="1050" dirty="0">
                <a:solidFill>
                  <a:srgbClr val="44536A"/>
                </a:solidFill>
                <a:latin typeface="Calibri"/>
                <a:cs typeface="Calibri"/>
              </a:rPr>
              <a:t>resources</a:t>
            </a:r>
            <a:r>
              <a:rPr sz="1050" spc="-34" dirty="0">
                <a:solidFill>
                  <a:srgbClr val="44536A"/>
                </a:solidFill>
                <a:latin typeface="Calibri"/>
                <a:cs typeface="Calibri"/>
              </a:rPr>
              <a:t> </a:t>
            </a:r>
            <a:r>
              <a:rPr sz="1050" dirty="0">
                <a:solidFill>
                  <a:srgbClr val="44536A"/>
                </a:solidFill>
                <a:latin typeface="Calibri"/>
                <a:cs typeface="Calibri"/>
              </a:rPr>
              <a:t>for</a:t>
            </a:r>
            <a:r>
              <a:rPr sz="1050" spc="-45" dirty="0">
                <a:solidFill>
                  <a:srgbClr val="44536A"/>
                </a:solidFill>
                <a:latin typeface="Calibri"/>
                <a:cs typeface="Calibri"/>
              </a:rPr>
              <a:t> </a:t>
            </a:r>
            <a:r>
              <a:rPr sz="1050" dirty="0">
                <a:solidFill>
                  <a:srgbClr val="44536A"/>
                </a:solidFill>
                <a:latin typeface="Calibri"/>
                <a:cs typeface="Calibri"/>
              </a:rPr>
              <a:t>the</a:t>
            </a:r>
            <a:r>
              <a:rPr sz="1050" spc="-15" dirty="0">
                <a:solidFill>
                  <a:srgbClr val="44536A"/>
                </a:solidFill>
                <a:latin typeface="Calibri"/>
                <a:cs typeface="Calibri"/>
              </a:rPr>
              <a:t> </a:t>
            </a:r>
            <a:r>
              <a:rPr sz="1050" dirty="0">
                <a:solidFill>
                  <a:srgbClr val="44536A"/>
                </a:solidFill>
                <a:latin typeface="Calibri"/>
                <a:cs typeface="Calibri"/>
              </a:rPr>
              <a:t>purpose</a:t>
            </a:r>
            <a:r>
              <a:rPr sz="1050" spc="-34" dirty="0">
                <a:solidFill>
                  <a:srgbClr val="44536A"/>
                </a:solidFill>
                <a:latin typeface="Calibri"/>
                <a:cs typeface="Calibri"/>
              </a:rPr>
              <a:t> </a:t>
            </a:r>
            <a:r>
              <a:rPr sz="1050" spc="-19" dirty="0">
                <a:solidFill>
                  <a:srgbClr val="44536A"/>
                </a:solidFill>
                <a:latin typeface="Calibri"/>
                <a:cs typeface="Calibri"/>
              </a:rPr>
              <a:t>of:</a:t>
            </a:r>
            <a:endParaRPr sz="1050" dirty="0">
              <a:latin typeface="Calibri"/>
              <a:cs typeface="Calibri"/>
            </a:endParaRPr>
          </a:p>
          <a:p>
            <a:pPr marL="224314" marR="20003" indent="-215265">
              <a:spcBef>
                <a:spcPts val="450"/>
              </a:spcBef>
              <a:buFont typeface="Wingdings"/>
              <a:buChar char=""/>
              <a:tabLst>
                <a:tab pos="224314" algn="l"/>
              </a:tabLst>
            </a:pPr>
            <a:r>
              <a:rPr sz="1050" spc="-8" dirty="0">
                <a:solidFill>
                  <a:srgbClr val="44536A"/>
                </a:solidFill>
                <a:latin typeface="Calibri"/>
                <a:cs typeface="Calibri"/>
              </a:rPr>
              <a:t>provide</a:t>
            </a:r>
            <a:r>
              <a:rPr sz="1050" spc="-26" dirty="0">
                <a:solidFill>
                  <a:srgbClr val="44536A"/>
                </a:solidFill>
                <a:latin typeface="Calibri"/>
                <a:cs typeface="Calibri"/>
              </a:rPr>
              <a:t> </a:t>
            </a:r>
            <a:r>
              <a:rPr sz="1050" dirty="0">
                <a:solidFill>
                  <a:srgbClr val="44536A"/>
                </a:solidFill>
                <a:latin typeface="Calibri"/>
                <a:cs typeface="Calibri"/>
              </a:rPr>
              <a:t>accuracy</a:t>
            </a:r>
            <a:r>
              <a:rPr sz="1050" spc="-15" dirty="0">
                <a:solidFill>
                  <a:srgbClr val="44536A"/>
                </a:solidFill>
                <a:latin typeface="Calibri"/>
                <a:cs typeface="Calibri"/>
              </a:rPr>
              <a:t> </a:t>
            </a:r>
            <a:r>
              <a:rPr sz="1050" dirty="0">
                <a:solidFill>
                  <a:srgbClr val="44536A"/>
                </a:solidFill>
                <a:latin typeface="Calibri"/>
                <a:cs typeface="Calibri"/>
              </a:rPr>
              <a:t>and</a:t>
            </a:r>
            <a:r>
              <a:rPr sz="1050" spc="-8" dirty="0">
                <a:solidFill>
                  <a:srgbClr val="44536A"/>
                </a:solidFill>
                <a:latin typeface="Calibri"/>
                <a:cs typeface="Calibri"/>
              </a:rPr>
              <a:t> long-</a:t>
            </a:r>
            <a:r>
              <a:rPr sz="1050" spc="-15" dirty="0">
                <a:solidFill>
                  <a:srgbClr val="44536A"/>
                </a:solidFill>
                <a:latin typeface="Calibri"/>
                <a:cs typeface="Calibri"/>
              </a:rPr>
              <a:t>term </a:t>
            </a:r>
            <a:r>
              <a:rPr sz="1050" spc="-8" dirty="0">
                <a:solidFill>
                  <a:srgbClr val="44536A"/>
                </a:solidFill>
                <a:latin typeface="Calibri"/>
                <a:cs typeface="Calibri"/>
              </a:rPr>
              <a:t>stability</a:t>
            </a:r>
            <a:r>
              <a:rPr sz="1050" spc="-19" dirty="0">
                <a:solidFill>
                  <a:srgbClr val="44536A"/>
                </a:solidFill>
                <a:latin typeface="Calibri"/>
                <a:cs typeface="Calibri"/>
              </a:rPr>
              <a:t> </a:t>
            </a:r>
            <a:r>
              <a:rPr sz="1050" dirty="0">
                <a:solidFill>
                  <a:srgbClr val="44536A"/>
                </a:solidFill>
                <a:latin typeface="Calibri"/>
                <a:cs typeface="Calibri"/>
              </a:rPr>
              <a:t>for</a:t>
            </a:r>
            <a:r>
              <a:rPr sz="1050" spc="-41" dirty="0">
                <a:solidFill>
                  <a:srgbClr val="44536A"/>
                </a:solidFill>
                <a:latin typeface="Calibri"/>
                <a:cs typeface="Calibri"/>
              </a:rPr>
              <a:t> </a:t>
            </a:r>
            <a:r>
              <a:rPr sz="1050" dirty="0">
                <a:solidFill>
                  <a:srgbClr val="44536A"/>
                </a:solidFill>
                <a:latin typeface="Calibri"/>
                <a:cs typeface="Calibri"/>
              </a:rPr>
              <a:t>quantities</a:t>
            </a:r>
            <a:r>
              <a:rPr sz="1050" spc="11" dirty="0">
                <a:solidFill>
                  <a:srgbClr val="44536A"/>
                </a:solidFill>
                <a:latin typeface="Calibri"/>
                <a:cs typeface="Calibri"/>
              </a:rPr>
              <a:t> </a:t>
            </a:r>
            <a:r>
              <a:rPr sz="1050" dirty="0">
                <a:solidFill>
                  <a:srgbClr val="44536A"/>
                </a:solidFill>
                <a:latin typeface="Calibri"/>
                <a:cs typeface="Calibri"/>
              </a:rPr>
              <a:t>such</a:t>
            </a:r>
            <a:r>
              <a:rPr sz="1050" spc="-34" dirty="0">
                <a:solidFill>
                  <a:srgbClr val="44536A"/>
                </a:solidFill>
                <a:latin typeface="Calibri"/>
                <a:cs typeface="Calibri"/>
              </a:rPr>
              <a:t> </a:t>
            </a:r>
            <a:r>
              <a:rPr sz="1050" spc="-19" dirty="0">
                <a:solidFill>
                  <a:srgbClr val="44536A"/>
                </a:solidFill>
                <a:latin typeface="Calibri"/>
                <a:cs typeface="Calibri"/>
              </a:rPr>
              <a:t>as </a:t>
            </a:r>
            <a:r>
              <a:rPr sz="1050" dirty="0">
                <a:solidFill>
                  <a:srgbClr val="44536A"/>
                </a:solidFill>
                <a:latin typeface="Calibri"/>
                <a:cs typeface="Calibri"/>
              </a:rPr>
              <a:t>time,</a:t>
            </a:r>
            <a:r>
              <a:rPr sz="1050" spc="-19" dirty="0">
                <a:solidFill>
                  <a:srgbClr val="44536A"/>
                </a:solidFill>
                <a:latin typeface="Calibri"/>
                <a:cs typeface="Calibri"/>
              </a:rPr>
              <a:t> </a:t>
            </a:r>
            <a:r>
              <a:rPr sz="1050" spc="-8" dirty="0">
                <a:solidFill>
                  <a:srgbClr val="44536A"/>
                </a:solidFill>
                <a:latin typeface="Calibri"/>
                <a:cs typeface="Calibri"/>
              </a:rPr>
              <a:t>length,</a:t>
            </a:r>
            <a:r>
              <a:rPr sz="1050" spc="-11" dirty="0">
                <a:solidFill>
                  <a:srgbClr val="44536A"/>
                </a:solidFill>
                <a:latin typeface="Calibri"/>
                <a:cs typeface="Calibri"/>
              </a:rPr>
              <a:t> </a:t>
            </a:r>
            <a:r>
              <a:rPr sz="1050" dirty="0">
                <a:solidFill>
                  <a:srgbClr val="44536A"/>
                </a:solidFill>
                <a:latin typeface="Calibri"/>
                <a:cs typeface="Calibri"/>
              </a:rPr>
              <a:t>rf-</a:t>
            </a:r>
            <a:r>
              <a:rPr sz="1050" spc="-8" dirty="0">
                <a:solidFill>
                  <a:srgbClr val="44536A"/>
                </a:solidFill>
                <a:latin typeface="Calibri"/>
                <a:cs typeface="Calibri"/>
              </a:rPr>
              <a:t>fields, temperature,</a:t>
            </a:r>
            <a:r>
              <a:rPr sz="1050" spc="-38" dirty="0">
                <a:solidFill>
                  <a:srgbClr val="44536A"/>
                </a:solidFill>
                <a:latin typeface="Calibri"/>
                <a:cs typeface="Calibri"/>
              </a:rPr>
              <a:t> </a:t>
            </a:r>
            <a:r>
              <a:rPr sz="1050" dirty="0">
                <a:solidFill>
                  <a:srgbClr val="44536A"/>
                </a:solidFill>
                <a:latin typeface="Calibri"/>
                <a:cs typeface="Calibri"/>
              </a:rPr>
              <a:t>magnetic</a:t>
            </a:r>
            <a:r>
              <a:rPr sz="1050" spc="-38" dirty="0">
                <a:solidFill>
                  <a:srgbClr val="44536A"/>
                </a:solidFill>
                <a:latin typeface="Calibri"/>
                <a:cs typeface="Calibri"/>
              </a:rPr>
              <a:t> </a:t>
            </a:r>
            <a:r>
              <a:rPr sz="1050" spc="-8" dirty="0">
                <a:solidFill>
                  <a:srgbClr val="44536A"/>
                </a:solidFill>
                <a:latin typeface="Calibri"/>
                <a:cs typeface="Calibri"/>
              </a:rPr>
              <a:t>fields, </a:t>
            </a:r>
            <a:r>
              <a:rPr sz="1050" dirty="0">
                <a:solidFill>
                  <a:srgbClr val="44536A"/>
                </a:solidFill>
                <a:latin typeface="Calibri"/>
                <a:cs typeface="Calibri"/>
              </a:rPr>
              <a:t>gravity</a:t>
            </a:r>
            <a:r>
              <a:rPr sz="1050" spc="-38" dirty="0">
                <a:solidFill>
                  <a:srgbClr val="44536A"/>
                </a:solidFill>
                <a:latin typeface="Calibri"/>
                <a:cs typeface="Calibri"/>
              </a:rPr>
              <a:t> </a:t>
            </a:r>
            <a:r>
              <a:rPr sz="1050" dirty="0">
                <a:solidFill>
                  <a:srgbClr val="44536A"/>
                </a:solidFill>
                <a:latin typeface="Calibri"/>
                <a:cs typeface="Calibri"/>
              </a:rPr>
              <a:t>and</a:t>
            </a:r>
            <a:r>
              <a:rPr sz="1050" spc="-41" dirty="0">
                <a:solidFill>
                  <a:srgbClr val="44536A"/>
                </a:solidFill>
                <a:latin typeface="Calibri"/>
                <a:cs typeface="Calibri"/>
              </a:rPr>
              <a:t> </a:t>
            </a:r>
            <a:r>
              <a:rPr sz="1050" spc="-8" dirty="0">
                <a:solidFill>
                  <a:srgbClr val="44536A"/>
                </a:solidFill>
                <a:latin typeface="Calibri"/>
                <a:cs typeface="Calibri"/>
              </a:rPr>
              <a:t>rotation</a:t>
            </a:r>
            <a:endParaRPr sz="1050" dirty="0">
              <a:latin typeface="Calibri"/>
              <a:cs typeface="Calibri"/>
            </a:endParaRPr>
          </a:p>
          <a:p>
            <a:pPr marL="224314" marR="3810" indent="-215265">
              <a:spcBef>
                <a:spcPts val="450"/>
              </a:spcBef>
              <a:buFont typeface="Wingdings"/>
              <a:buChar char=""/>
              <a:tabLst>
                <a:tab pos="224314" algn="l"/>
              </a:tabLst>
            </a:pPr>
            <a:r>
              <a:rPr sz="1050" dirty="0">
                <a:solidFill>
                  <a:srgbClr val="44536A"/>
                </a:solidFill>
                <a:latin typeface="Calibri"/>
                <a:cs typeface="Calibri"/>
              </a:rPr>
              <a:t>key</a:t>
            </a:r>
            <a:r>
              <a:rPr sz="1050" spc="-30" dirty="0">
                <a:solidFill>
                  <a:srgbClr val="44536A"/>
                </a:solidFill>
                <a:latin typeface="Calibri"/>
                <a:cs typeface="Calibri"/>
              </a:rPr>
              <a:t> </a:t>
            </a:r>
            <a:r>
              <a:rPr sz="1050" dirty="0">
                <a:solidFill>
                  <a:srgbClr val="44536A"/>
                </a:solidFill>
                <a:latin typeface="Calibri"/>
                <a:cs typeface="Calibri"/>
              </a:rPr>
              <a:t>assets</a:t>
            </a:r>
            <a:r>
              <a:rPr sz="1050" spc="-26" dirty="0">
                <a:solidFill>
                  <a:srgbClr val="44536A"/>
                </a:solidFill>
                <a:latin typeface="Calibri"/>
                <a:cs typeface="Calibri"/>
              </a:rPr>
              <a:t> </a:t>
            </a:r>
            <a:r>
              <a:rPr sz="1050" dirty="0">
                <a:solidFill>
                  <a:srgbClr val="44536A"/>
                </a:solidFill>
                <a:latin typeface="Calibri"/>
                <a:cs typeface="Calibri"/>
              </a:rPr>
              <a:t>for</a:t>
            </a:r>
            <a:r>
              <a:rPr sz="1050" spc="-49" dirty="0">
                <a:solidFill>
                  <a:srgbClr val="44536A"/>
                </a:solidFill>
                <a:latin typeface="Calibri"/>
                <a:cs typeface="Calibri"/>
              </a:rPr>
              <a:t> </a:t>
            </a:r>
            <a:r>
              <a:rPr sz="1050" spc="-8" dirty="0">
                <a:solidFill>
                  <a:srgbClr val="44536A"/>
                </a:solidFill>
                <a:latin typeface="Calibri"/>
                <a:cs typeface="Calibri"/>
              </a:rPr>
              <a:t>addressing</a:t>
            </a:r>
            <a:r>
              <a:rPr sz="1050" spc="-19" dirty="0">
                <a:solidFill>
                  <a:srgbClr val="44536A"/>
                </a:solidFill>
                <a:latin typeface="Calibri"/>
                <a:cs typeface="Calibri"/>
              </a:rPr>
              <a:t> </a:t>
            </a:r>
            <a:r>
              <a:rPr sz="1050" spc="-15" dirty="0">
                <a:solidFill>
                  <a:srgbClr val="44536A"/>
                </a:solidFill>
                <a:latin typeface="Calibri"/>
                <a:cs typeface="Calibri"/>
              </a:rPr>
              <a:t>grand </a:t>
            </a:r>
            <a:r>
              <a:rPr sz="1050" spc="-8" dirty="0">
                <a:solidFill>
                  <a:srgbClr val="44536A"/>
                </a:solidFill>
                <a:latin typeface="Calibri"/>
                <a:cs typeface="Calibri"/>
              </a:rPr>
              <a:t>challenges</a:t>
            </a:r>
            <a:r>
              <a:rPr sz="1050" spc="-19" dirty="0">
                <a:solidFill>
                  <a:srgbClr val="44536A"/>
                </a:solidFill>
                <a:latin typeface="Calibri"/>
                <a:cs typeface="Calibri"/>
              </a:rPr>
              <a:t> </a:t>
            </a:r>
            <a:r>
              <a:rPr sz="1050" dirty="0">
                <a:solidFill>
                  <a:srgbClr val="44536A"/>
                </a:solidFill>
                <a:latin typeface="Calibri"/>
                <a:cs typeface="Calibri"/>
              </a:rPr>
              <a:t>and</a:t>
            </a:r>
            <a:r>
              <a:rPr sz="1050" spc="-26" dirty="0">
                <a:solidFill>
                  <a:srgbClr val="44536A"/>
                </a:solidFill>
                <a:latin typeface="Calibri"/>
                <a:cs typeface="Calibri"/>
              </a:rPr>
              <a:t> </a:t>
            </a:r>
            <a:r>
              <a:rPr sz="1050" dirty="0">
                <a:solidFill>
                  <a:srgbClr val="44536A"/>
                </a:solidFill>
                <a:latin typeface="Calibri"/>
                <a:cs typeface="Calibri"/>
              </a:rPr>
              <a:t>societal</a:t>
            </a:r>
            <a:r>
              <a:rPr sz="1050" spc="-26" dirty="0">
                <a:solidFill>
                  <a:srgbClr val="44536A"/>
                </a:solidFill>
                <a:latin typeface="Calibri"/>
                <a:cs typeface="Calibri"/>
              </a:rPr>
              <a:t> </a:t>
            </a:r>
            <a:r>
              <a:rPr sz="1050" dirty="0">
                <a:solidFill>
                  <a:srgbClr val="44536A"/>
                </a:solidFill>
                <a:latin typeface="Calibri"/>
                <a:cs typeface="Calibri"/>
              </a:rPr>
              <a:t>needs</a:t>
            </a:r>
            <a:r>
              <a:rPr sz="1050" spc="-23" dirty="0">
                <a:solidFill>
                  <a:srgbClr val="44536A"/>
                </a:solidFill>
                <a:latin typeface="Calibri"/>
                <a:cs typeface="Calibri"/>
              </a:rPr>
              <a:t> </a:t>
            </a:r>
            <a:r>
              <a:rPr sz="1050" spc="-19" dirty="0">
                <a:solidFill>
                  <a:srgbClr val="44536A"/>
                </a:solidFill>
                <a:latin typeface="Calibri"/>
                <a:cs typeface="Calibri"/>
              </a:rPr>
              <a:t>in </a:t>
            </a:r>
            <a:r>
              <a:rPr sz="1050" spc="-8" dirty="0">
                <a:solidFill>
                  <a:srgbClr val="44536A"/>
                </a:solidFill>
                <a:latin typeface="Calibri"/>
                <a:cs typeface="Calibri"/>
              </a:rPr>
              <a:t>several</a:t>
            </a:r>
            <a:r>
              <a:rPr sz="1050" spc="-19" dirty="0">
                <a:solidFill>
                  <a:srgbClr val="44536A"/>
                </a:solidFill>
                <a:latin typeface="Calibri"/>
                <a:cs typeface="Calibri"/>
              </a:rPr>
              <a:t> </a:t>
            </a:r>
            <a:r>
              <a:rPr sz="1050" dirty="0">
                <a:solidFill>
                  <a:srgbClr val="44536A"/>
                </a:solidFill>
                <a:latin typeface="Calibri"/>
                <a:cs typeface="Calibri"/>
              </a:rPr>
              <a:t>areas,</a:t>
            </a:r>
            <a:r>
              <a:rPr sz="1050" spc="-30" dirty="0">
                <a:solidFill>
                  <a:srgbClr val="44536A"/>
                </a:solidFill>
                <a:latin typeface="Calibri"/>
                <a:cs typeface="Calibri"/>
              </a:rPr>
              <a:t> </a:t>
            </a:r>
            <a:r>
              <a:rPr sz="1050" dirty="0">
                <a:solidFill>
                  <a:srgbClr val="44536A"/>
                </a:solidFill>
                <a:latin typeface="Calibri"/>
                <a:cs typeface="Calibri"/>
              </a:rPr>
              <a:t>such</a:t>
            </a:r>
            <a:r>
              <a:rPr sz="1050" spc="-19" dirty="0">
                <a:solidFill>
                  <a:srgbClr val="44536A"/>
                </a:solidFill>
                <a:latin typeface="Calibri"/>
                <a:cs typeface="Calibri"/>
              </a:rPr>
              <a:t> as </a:t>
            </a:r>
            <a:r>
              <a:rPr sz="1050" spc="-8" dirty="0">
                <a:solidFill>
                  <a:srgbClr val="4471C4"/>
                </a:solidFill>
                <a:latin typeface="Calibri"/>
                <a:cs typeface="Calibri"/>
              </a:rPr>
              <a:t>monitoring</a:t>
            </a:r>
            <a:r>
              <a:rPr sz="1050" spc="-23" dirty="0">
                <a:solidFill>
                  <a:srgbClr val="4471C4"/>
                </a:solidFill>
                <a:latin typeface="Calibri"/>
                <a:cs typeface="Calibri"/>
              </a:rPr>
              <a:t> </a:t>
            </a:r>
            <a:r>
              <a:rPr sz="1050" dirty="0">
                <a:solidFill>
                  <a:srgbClr val="4471C4"/>
                </a:solidFill>
                <a:latin typeface="Calibri"/>
                <a:cs typeface="Calibri"/>
              </a:rPr>
              <a:t>climate</a:t>
            </a:r>
            <a:r>
              <a:rPr sz="1050" spc="-15" dirty="0">
                <a:solidFill>
                  <a:srgbClr val="4471C4"/>
                </a:solidFill>
                <a:latin typeface="Calibri"/>
                <a:cs typeface="Calibri"/>
              </a:rPr>
              <a:t> </a:t>
            </a:r>
            <a:r>
              <a:rPr sz="1050" spc="-8" dirty="0">
                <a:solidFill>
                  <a:srgbClr val="4471C4"/>
                </a:solidFill>
                <a:latin typeface="Calibri"/>
                <a:cs typeface="Calibri"/>
              </a:rPr>
              <a:t>variables</a:t>
            </a:r>
            <a:r>
              <a:rPr sz="1050" spc="-8" dirty="0">
                <a:solidFill>
                  <a:srgbClr val="44536A"/>
                </a:solidFill>
                <a:latin typeface="Calibri"/>
                <a:cs typeface="Calibri"/>
              </a:rPr>
              <a:t>, </a:t>
            </a:r>
            <a:r>
              <a:rPr sz="1050" dirty="0">
                <a:solidFill>
                  <a:srgbClr val="4471C4"/>
                </a:solidFill>
                <a:latin typeface="Calibri"/>
                <a:cs typeface="Calibri"/>
              </a:rPr>
              <a:t>monitoring</a:t>
            </a:r>
            <a:r>
              <a:rPr sz="1050" spc="-56" dirty="0">
                <a:solidFill>
                  <a:srgbClr val="4471C4"/>
                </a:solidFill>
                <a:latin typeface="Calibri"/>
                <a:cs typeface="Calibri"/>
              </a:rPr>
              <a:t> </a:t>
            </a:r>
            <a:r>
              <a:rPr sz="1050" spc="-8" dirty="0">
                <a:solidFill>
                  <a:srgbClr val="4471C4"/>
                </a:solidFill>
                <a:latin typeface="Calibri"/>
                <a:cs typeface="Calibri"/>
              </a:rPr>
              <a:t>underground resources</a:t>
            </a:r>
            <a:r>
              <a:rPr sz="1050" spc="-8" dirty="0">
                <a:solidFill>
                  <a:srgbClr val="44536A"/>
                </a:solidFill>
                <a:latin typeface="Calibri"/>
                <a:cs typeface="Calibri"/>
              </a:rPr>
              <a:t>,</a:t>
            </a:r>
            <a:r>
              <a:rPr sz="1050" spc="-15" dirty="0">
                <a:solidFill>
                  <a:srgbClr val="44536A"/>
                </a:solidFill>
                <a:latin typeface="Calibri"/>
                <a:cs typeface="Calibri"/>
              </a:rPr>
              <a:t> </a:t>
            </a:r>
            <a:r>
              <a:rPr sz="1050" dirty="0">
                <a:solidFill>
                  <a:srgbClr val="4471C4"/>
                </a:solidFill>
                <a:latin typeface="Calibri"/>
                <a:cs typeface="Calibri"/>
              </a:rPr>
              <a:t>time</a:t>
            </a:r>
            <a:r>
              <a:rPr sz="1050" dirty="0">
                <a:solidFill>
                  <a:srgbClr val="44536A"/>
                </a:solidFill>
                <a:latin typeface="Calibri"/>
                <a:cs typeface="Calibri"/>
              </a:rPr>
              <a:t>, </a:t>
            </a:r>
            <a:r>
              <a:rPr sz="1050" dirty="0">
                <a:solidFill>
                  <a:srgbClr val="4471C4"/>
                </a:solidFill>
                <a:latin typeface="Calibri"/>
                <a:cs typeface="Calibri"/>
              </a:rPr>
              <a:t>space</a:t>
            </a:r>
            <a:r>
              <a:rPr sz="1050" spc="-4" dirty="0">
                <a:solidFill>
                  <a:srgbClr val="4471C4"/>
                </a:solidFill>
                <a:latin typeface="Calibri"/>
                <a:cs typeface="Calibri"/>
              </a:rPr>
              <a:t> </a:t>
            </a:r>
            <a:r>
              <a:rPr sz="1050" spc="-19" dirty="0">
                <a:solidFill>
                  <a:srgbClr val="4471C4"/>
                </a:solidFill>
                <a:latin typeface="Calibri"/>
                <a:cs typeface="Calibri"/>
              </a:rPr>
              <a:t>and </a:t>
            </a:r>
            <a:r>
              <a:rPr sz="1050" dirty="0">
                <a:solidFill>
                  <a:srgbClr val="4471C4"/>
                </a:solidFill>
                <a:latin typeface="Calibri"/>
                <a:cs typeface="Calibri"/>
              </a:rPr>
              <a:t>geodetic</a:t>
            </a:r>
            <a:r>
              <a:rPr sz="1050" spc="-38" dirty="0">
                <a:solidFill>
                  <a:srgbClr val="4471C4"/>
                </a:solidFill>
                <a:latin typeface="Calibri"/>
                <a:cs typeface="Calibri"/>
              </a:rPr>
              <a:t> </a:t>
            </a:r>
            <a:r>
              <a:rPr sz="1050" spc="-8" dirty="0">
                <a:solidFill>
                  <a:srgbClr val="4471C4"/>
                </a:solidFill>
                <a:latin typeface="Calibri"/>
                <a:cs typeface="Calibri"/>
              </a:rPr>
              <a:t>references</a:t>
            </a:r>
            <a:r>
              <a:rPr sz="1050" spc="-8" dirty="0">
                <a:solidFill>
                  <a:srgbClr val="44536A"/>
                </a:solidFill>
                <a:latin typeface="Calibri"/>
                <a:cs typeface="Calibri"/>
              </a:rPr>
              <a:t>,</a:t>
            </a:r>
            <a:r>
              <a:rPr sz="1050" spc="375" dirty="0">
                <a:solidFill>
                  <a:srgbClr val="44536A"/>
                </a:solidFill>
                <a:latin typeface="Calibri"/>
                <a:cs typeface="Calibri"/>
              </a:rPr>
              <a:t> </a:t>
            </a:r>
            <a:r>
              <a:rPr sz="1050" spc="-8" dirty="0">
                <a:solidFill>
                  <a:srgbClr val="4471C4"/>
                </a:solidFill>
                <a:latin typeface="Calibri"/>
                <a:cs typeface="Calibri"/>
              </a:rPr>
              <a:t>geoscience, navigation</a:t>
            </a:r>
            <a:r>
              <a:rPr sz="1050" spc="8" dirty="0">
                <a:solidFill>
                  <a:srgbClr val="4471C4"/>
                </a:solidFill>
                <a:latin typeface="Calibri"/>
                <a:cs typeface="Calibri"/>
              </a:rPr>
              <a:t> </a:t>
            </a:r>
            <a:r>
              <a:rPr sz="1050" spc="-19" dirty="0">
                <a:solidFill>
                  <a:srgbClr val="4471C4"/>
                </a:solidFill>
                <a:latin typeface="Calibri"/>
                <a:cs typeface="Calibri"/>
              </a:rPr>
              <a:t>and </a:t>
            </a:r>
            <a:r>
              <a:rPr sz="1050" dirty="0">
                <a:solidFill>
                  <a:srgbClr val="4471C4"/>
                </a:solidFill>
                <a:latin typeface="Calibri"/>
                <a:cs typeface="Calibri"/>
              </a:rPr>
              <a:t>space</a:t>
            </a:r>
            <a:r>
              <a:rPr sz="1050" spc="-15" dirty="0">
                <a:solidFill>
                  <a:srgbClr val="4471C4"/>
                </a:solidFill>
                <a:latin typeface="Calibri"/>
                <a:cs typeface="Calibri"/>
              </a:rPr>
              <a:t> </a:t>
            </a:r>
            <a:r>
              <a:rPr sz="1050" spc="-8" dirty="0">
                <a:solidFill>
                  <a:srgbClr val="4471C4"/>
                </a:solidFill>
                <a:latin typeface="Calibri"/>
                <a:cs typeface="Calibri"/>
              </a:rPr>
              <a:t>science</a:t>
            </a:r>
            <a:endParaRPr sz="105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200" y="2015934"/>
            <a:ext cx="1846257" cy="620649"/>
          </a:xfrm>
          <a:prstGeom prst="rect">
            <a:avLst/>
          </a:prstGeom>
        </p:spPr>
      </p:pic>
      <p:pic>
        <p:nvPicPr>
          <p:cNvPr id="3" name="object 3"/>
          <p:cNvPicPr/>
          <p:nvPr/>
        </p:nvPicPr>
        <p:blipFill>
          <a:blip r:embed="rId3" cstate="print"/>
          <a:stretch>
            <a:fillRect/>
          </a:stretch>
        </p:blipFill>
        <p:spPr>
          <a:xfrm>
            <a:off x="4191000" y="1836148"/>
            <a:ext cx="4728020" cy="980223"/>
          </a:xfrm>
          <a:prstGeom prst="rect">
            <a:avLst/>
          </a:prstGeom>
        </p:spPr>
      </p:pic>
      <p:sp>
        <p:nvSpPr>
          <p:cNvPr id="4" name="object 4"/>
          <p:cNvSpPr txBox="1"/>
          <p:nvPr/>
        </p:nvSpPr>
        <p:spPr>
          <a:xfrm>
            <a:off x="363543" y="3316784"/>
            <a:ext cx="8379047" cy="3379291"/>
          </a:xfrm>
          <a:prstGeom prst="rect">
            <a:avLst/>
          </a:prstGeom>
        </p:spPr>
        <p:txBody>
          <a:bodyPr vert="horz" wrap="square" lIns="0" tIns="9049" rIns="0" bIns="0" rtlCol="0">
            <a:spAutoFit/>
          </a:bodyPr>
          <a:lstStyle/>
          <a:p>
            <a:pPr marL="9525" marR="3810" algn="just">
              <a:lnSpc>
                <a:spcPct val="150100"/>
              </a:lnSpc>
              <a:spcBef>
                <a:spcPts val="71"/>
              </a:spcBef>
            </a:pPr>
            <a:r>
              <a:rPr sz="1200" b="1" spc="-8" dirty="0">
                <a:solidFill>
                  <a:srgbClr val="1F3863"/>
                </a:solidFill>
                <a:latin typeface="Calibri Light"/>
                <a:cs typeface="Calibri Light"/>
              </a:rPr>
              <a:t>EURAMET's</a:t>
            </a:r>
            <a:r>
              <a:rPr sz="1200" b="1" spc="-26" dirty="0">
                <a:solidFill>
                  <a:srgbClr val="1F3863"/>
                </a:solidFill>
                <a:latin typeface="Calibri Light"/>
                <a:cs typeface="Calibri Light"/>
              </a:rPr>
              <a:t> </a:t>
            </a:r>
            <a:r>
              <a:rPr sz="1200" b="1" dirty="0">
                <a:solidFill>
                  <a:srgbClr val="1F3863"/>
                </a:solidFill>
                <a:latin typeface="Calibri Light"/>
                <a:cs typeface="Calibri Light"/>
              </a:rPr>
              <a:t>European</a:t>
            </a:r>
            <a:r>
              <a:rPr sz="1200" b="1" spc="-26" dirty="0">
                <a:solidFill>
                  <a:srgbClr val="1F3863"/>
                </a:solidFill>
                <a:latin typeface="Calibri Light"/>
                <a:cs typeface="Calibri Light"/>
              </a:rPr>
              <a:t> </a:t>
            </a:r>
            <a:r>
              <a:rPr sz="1200" b="1" dirty="0">
                <a:solidFill>
                  <a:srgbClr val="1F3863"/>
                </a:solidFill>
                <a:latin typeface="Calibri Light"/>
                <a:cs typeface="Calibri Light"/>
              </a:rPr>
              <a:t>Metrology</a:t>
            </a:r>
            <a:r>
              <a:rPr sz="1200" b="1" spc="-30" dirty="0">
                <a:solidFill>
                  <a:srgbClr val="1F3863"/>
                </a:solidFill>
                <a:latin typeface="Calibri Light"/>
                <a:cs typeface="Calibri Light"/>
              </a:rPr>
              <a:t> </a:t>
            </a:r>
            <a:r>
              <a:rPr sz="1200" b="1" dirty="0">
                <a:solidFill>
                  <a:srgbClr val="1F3863"/>
                </a:solidFill>
                <a:latin typeface="Calibri Light"/>
                <a:cs typeface="Calibri Light"/>
              </a:rPr>
              <a:t>Research</a:t>
            </a:r>
            <a:r>
              <a:rPr sz="1200" b="1" spc="-26" dirty="0">
                <a:solidFill>
                  <a:srgbClr val="1F3863"/>
                </a:solidFill>
                <a:latin typeface="Calibri Light"/>
                <a:cs typeface="Calibri Light"/>
              </a:rPr>
              <a:t> </a:t>
            </a:r>
            <a:r>
              <a:rPr sz="1200" b="1" spc="-8" dirty="0">
                <a:solidFill>
                  <a:srgbClr val="1F3863"/>
                </a:solidFill>
                <a:latin typeface="Calibri Light"/>
                <a:cs typeface="Calibri Light"/>
              </a:rPr>
              <a:t>Programmes</a:t>
            </a:r>
            <a:r>
              <a:rPr sz="1200" b="1" spc="-23" dirty="0">
                <a:solidFill>
                  <a:srgbClr val="1F3863"/>
                </a:solidFill>
                <a:latin typeface="Calibri Light"/>
                <a:cs typeface="Calibri Light"/>
              </a:rPr>
              <a:t> </a:t>
            </a:r>
            <a:r>
              <a:rPr sz="1200" b="1" dirty="0">
                <a:solidFill>
                  <a:srgbClr val="1F3863"/>
                </a:solidFill>
                <a:latin typeface="Calibri Light"/>
                <a:cs typeface="Calibri Light"/>
              </a:rPr>
              <a:t>are</a:t>
            </a:r>
            <a:r>
              <a:rPr sz="1200" b="1" spc="-26" dirty="0">
                <a:solidFill>
                  <a:srgbClr val="1F3863"/>
                </a:solidFill>
                <a:latin typeface="Calibri Light"/>
                <a:cs typeface="Calibri Light"/>
              </a:rPr>
              <a:t> </a:t>
            </a:r>
            <a:r>
              <a:rPr sz="1200" b="1" dirty="0">
                <a:solidFill>
                  <a:srgbClr val="1F3863"/>
                </a:solidFill>
                <a:latin typeface="Calibri Light"/>
                <a:cs typeface="Calibri Light"/>
              </a:rPr>
              <a:t>fostering</a:t>
            </a:r>
            <a:r>
              <a:rPr sz="1200" b="1" spc="-30" dirty="0">
                <a:solidFill>
                  <a:srgbClr val="1F3863"/>
                </a:solidFill>
                <a:latin typeface="Calibri Light"/>
                <a:cs typeface="Calibri Light"/>
              </a:rPr>
              <a:t> </a:t>
            </a:r>
            <a:r>
              <a:rPr sz="1200" b="1" dirty="0">
                <a:solidFill>
                  <a:srgbClr val="1F3863"/>
                </a:solidFill>
                <a:latin typeface="Calibri Light"/>
                <a:cs typeface="Calibri Light"/>
              </a:rPr>
              <a:t>international</a:t>
            </a:r>
            <a:r>
              <a:rPr sz="1200" b="1" spc="-19" dirty="0">
                <a:solidFill>
                  <a:srgbClr val="1F3863"/>
                </a:solidFill>
                <a:latin typeface="Calibri Light"/>
                <a:cs typeface="Calibri Light"/>
              </a:rPr>
              <a:t> </a:t>
            </a:r>
            <a:r>
              <a:rPr sz="1200" b="1" spc="-8" dirty="0">
                <a:solidFill>
                  <a:srgbClr val="1F3863"/>
                </a:solidFill>
                <a:latin typeface="Calibri Light"/>
                <a:cs typeface="Calibri Light"/>
              </a:rPr>
              <a:t>collaboration,</a:t>
            </a:r>
            <a:r>
              <a:rPr sz="1200" b="1" spc="-26" dirty="0">
                <a:solidFill>
                  <a:srgbClr val="1F3863"/>
                </a:solidFill>
                <a:latin typeface="Calibri Light"/>
                <a:cs typeface="Calibri Light"/>
              </a:rPr>
              <a:t> </a:t>
            </a:r>
            <a:r>
              <a:rPr sz="1200" b="1" dirty="0">
                <a:solidFill>
                  <a:srgbClr val="1F3863"/>
                </a:solidFill>
                <a:latin typeface="Calibri Light"/>
                <a:cs typeface="Calibri Light"/>
              </a:rPr>
              <a:t>driving</a:t>
            </a:r>
            <a:r>
              <a:rPr sz="1200" b="1" spc="-23" dirty="0">
                <a:solidFill>
                  <a:srgbClr val="1F3863"/>
                </a:solidFill>
                <a:latin typeface="Calibri Light"/>
                <a:cs typeface="Calibri Light"/>
              </a:rPr>
              <a:t> </a:t>
            </a:r>
            <a:r>
              <a:rPr sz="1200" b="1" dirty="0">
                <a:solidFill>
                  <a:srgbClr val="1F3863"/>
                </a:solidFill>
                <a:latin typeface="Calibri Light"/>
                <a:cs typeface="Calibri Light"/>
              </a:rPr>
              <a:t>research</a:t>
            </a:r>
            <a:r>
              <a:rPr sz="1200" b="1" spc="-30" dirty="0">
                <a:solidFill>
                  <a:srgbClr val="1F3863"/>
                </a:solidFill>
                <a:latin typeface="Calibri Light"/>
                <a:cs typeface="Calibri Light"/>
              </a:rPr>
              <a:t> </a:t>
            </a:r>
            <a:r>
              <a:rPr sz="1200" b="1" spc="-8" dirty="0">
                <a:solidFill>
                  <a:srgbClr val="1F3863"/>
                </a:solidFill>
                <a:latin typeface="Calibri Light"/>
                <a:cs typeface="Calibri Light"/>
              </a:rPr>
              <a:t>excellence, </a:t>
            </a:r>
            <a:r>
              <a:rPr sz="1200" b="1" dirty="0">
                <a:solidFill>
                  <a:srgbClr val="1F3863"/>
                </a:solidFill>
                <a:latin typeface="Calibri Light"/>
                <a:cs typeface="Calibri Light"/>
              </a:rPr>
              <a:t>and</a:t>
            </a:r>
            <a:r>
              <a:rPr sz="1200" b="1" spc="210" dirty="0">
                <a:solidFill>
                  <a:srgbClr val="1F3863"/>
                </a:solidFill>
                <a:latin typeface="Calibri Light"/>
                <a:cs typeface="Calibri Light"/>
              </a:rPr>
              <a:t> </a:t>
            </a:r>
            <a:r>
              <a:rPr sz="1200" b="1" dirty="0">
                <a:solidFill>
                  <a:srgbClr val="1F3863"/>
                </a:solidFill>
                <a:latin typeface="Calibri Light"/>
                <a:cs typeface="Calibri Light"/>
              </a:rPr>
              <a:t>addressing</a:t>
            </a:r>
            <a:r>
              <a:rPr sz="1200" b="1" spc="217" dirty="0">
                <a:solidFill>
                  <a:srgbClr val="1F3863"/>
                </a:solidFill>
                <a:latin typeface="Calibri Light"/>
                <a:cs typeface="Calibri Light"/>
              </a:rPr>
              <a:t> </a:t>
            </a:r>
            <a:r>
              <a:rPr sz="1200" b="1" dirty="0">
                <a:solidFill>
                  <a:srgbClr val="1F3863"/>
                </a:solidFill>
                <a:latin typeface="Calibri Light"/>
                <a:cs typeface="Calibri Light"/>
              </a:rPr>
              <a:t>society's</a:t>
            </a:r>
            <a:r>
              <a:rPr sz="1200" b="1" spc="206" dirty="0">
                <a:solidFill>
                  <a:srgbClr val="1F3863"/>
                </a:solidFill>
                <a:latin typeface="Calibri Light"/>
                <a:cs typeface="Calibri Light"/>
              </a:rPr>
              <a:t> </a:t>
            </a:r>
            <a:r>
              <a:rPr sz="1200" b="1" dirty="0">
                <a:solidFill>
                  <a:srgbClr val="1F3863"/>
                </a:solidFill>
                <a:latin typeface="Calibri Light"/>
                <a:cs typeface="Calibri Light"/>
              </a:rPr>
              <a:t>grand</a:t>
            </a:r>
            <a:r>
              <a:rPr sz="1200" b="1" spc="210" dirty="0">
                <a:solidFill>
                  <a:srgbClr val="1F3863"/>
                </a:solidFill>
                <a:latin typeface="Calibri Light"/>
                <a:cs typeface="Calibri Light"/>
              </a:rPr>
              <a:t> </a:t>
            </a:r>
            <a:r>
              <a:rPr sz="1200" b="1" dirty="0">
                <a:solidFill>
                  <a:srgbClr val="1F3863"/>
                </a:solidFill>
                <a:latin typeface="Calibri Light"/>
                <a:cs typeface="Calibri Light"/>
              </a:rPr>
              <a:t>challenges</a:t>
            </a:r>
            <a:r>
              <a:rPr sz="1200" b="1" spc="203" dirty="0">
                <a:solidFill>
                  <a:srgbClr val="1F3863"/>
                </a:solidFill>
                <a:latin typeface="Calibri Light"/>
                <a:cs typeface="Calibri Light"/>
              </a:rPr>
              <a:t> </a:t>
            </a:r>
            <a:r>
              <a:rPr sz="1200" b="1" dirty="0">
                <a:solidFill>
                  <a:srgbClr val="1F3863"/>
                </a:solidFill>
                <a:latin typeface="Calibri Light"/>
                <a:cs typeface="Calibri Light"/>
              </a:rPr>
              <a:t>in</a:t>
            </a:r>
            <a:r>
              <a:rPr sz="1200" b="1" spc="214" dirty="0">
                <a:solidFill>
                  <a:srgbClr val="1F3863"/>
                </a:solidFill>
                <a:latin typeface="Calibri Light"/>
                <a:cs typeface="Calibri Light"/>
              </a:rPr>
              <a:t> </a:t>
            </a:r>
            <a:r>
              <a:rPr sz="1200" b="1" dirty="0">
                <a:solidFill>
                  <a:srgbClr val="1F3863"/>
                </a:solidFill>
                <a:latin typeface="Calibri Light"/>
                <a:cs typeface="Calibri Light"/>
              </a:rPr>
              <a:t>areas</a:t>
            </a:r>
            <a:r>
              <a:rPr sz="1200" b="1" spc="206" dirty="0">
                <a:solidFill>
                  <a:srgbClr val="1F3863"/>
                </a:solidFill>
                <a:latin typeface="Calibri Light"/>
                <a:cs typeface="Calibri Light"/>
              </a:rPr>
              <a:t> </a:t>
            </a:r>
            <a:r>
              <a:rPr sz="1200" b="1" dirty="0">
                <a:solidFill>
                  <a:srgbClr val="1F3863"/>
                </a:solidFill>
                <a:latin typeface="Calibri Light"/>
                <a:cs typeface="Calibri Light"/>
              </a:rPr>
              <a:t>such</a:t>
            </a:r>
            <a:r>
              <a:rPr sz="1200" b="1" spc="210" dirty="0">
                <a:solidFill>
                  <a:srgbClr val="1F3863"/>
                </a:solidFill>
                <a:latin typeface="Calibri Light"/>
                <a:cs typeface="Calibri Light"/>
              </a:rPr>
              <a:t> </a:t>
            </a:r>
            <a:r>
              <a:rPr sz="1200" b="1" dirty="0">
                <a:solidFill>
                  <a:srgbClr val="1F3863"/>
                </a:solidFill>
                <a:latin typeface="Calibri Light"/>
                <a:cs typeface="Calibri Light"/>
              </a:rPr>
              <a:t>as</a:t>
            </a:r>
            <a:r>
              <a:rPr sz="1200" b="1" spc="210" dirty="0">
                <a:solidFill>
                  <a:srgbClr val="1F3863"/>
                </a:solidFill>
                <a:latin typeface="Calibri Light"/>
                <a:cs typeface="Calibri Light"/>
              </a:rPr>
              <a:t> </a:t>
            </a:r>
            <a:r>
              <a:rPr sz="1200" b="1" dirty="0">
                <a:solidFill>
                  <a:srgbClr val="1F3863"/>
                </a:solidFill>
                <a:latin typeface="Calibri Light"/>
                <a:cs typeface="Calibri Light"/>
              </a:rPr>
              <a:t>Quantum</a:t>
            </a:r>
            <a:r>
              <a:rPr sz="1200" b="1" spc="191" dirty="0">
                <a:solidFill>
                  <a:srgbClr val="1F3863"/>
                </a:solidFill>
                <a:latin typeface="Calibri Light"/>
                <a:cs typeface="Calibri Light"/>
              </a:rPr>
              <a:t> </a:t>
            </a:r>
            <a:r>
              <a:rPr sz="1200" b="1" dirty="0">
                <a:solidFill>
                  <a:srgbClr val="1F3863"/>
                </a:solidFill>
                <a:latin typeface="Calibri Light"/>
                <a:cs typeface="Calibri Light"/>
              </a:rPr>
              <a:t>Technologies</a:t>
            </a:r>
            <a:r>
              <a:rPr sz="1200" b="1" spc="210" dirty="0">
                <a:solidFill>
                  <a:srgbClr val="1F3863"/>
                </a:solidFill>
                <a:latin typeface="Calibri Light"/>
                <a:cs typeface="Calibri Light"/>
              </a:rPr>
              <a:t> </a:t>
            </a:r>
            <a:r>
              <a:rPr sz="1200" b="1" dirty="0">
                <a:solidFill>
                  <a:srgbClr val="1F3863"/>
                </a:solidFill>
                <a:latin typeface="Calibri Light"/>
                <a:cs typeface="Calibri Light"/>
              </a:rPr>
              <a:t>towards</a:t>
            </a:r>
            <a:r>
              <a:rPr sz="1200" b="1" spc="210" dirty="0">
                <a:solidFill>
                  <a:srgbClr val="1F3863"/>
                </a:solidFill>
                <a:latin typeface="Calibri Light"/>
                <a:cs typeface="Calibri Light"/>
              </a:rPr>
              <a:t> </a:t>
            </a:r>
            <a:r>
              <a:rPr sz="1200" b="1" dirty="0">
                <a:solidFill>
                  <a:srgbClr val="1F3863"/>
                </a:solidFill>
                <a:latin typeface="Calibri Light"/>
                <a:cs typeface="Calibri Light"/>
              </a:rPr>
              <a:t>an</a:t>
            </a:r>
            <a:r>
              <a:rPr sz="1200" b="1" spc="210" dirty="0">
                <a:solidFill>
                  <a:srgbClr val="1F3863"/>
                </a:solidFill>
                <a:latin typeface="Calibri Light"/>
                <a:cs typeface="Calibri Light"/>
              </a:rPr>
              <a:t> </a:t>
            </a:r>
            <a:r>
              <a:rPr sz="1200" b="1" dirty="0">
                <a:solidFill>
                  <a:srgbClr val="1F3863"/>
                </a:solidFill>
                <a:latin typeface="Calibri Light"/>
                <a:cs typeface="Calibri Light"/>
              </a:rPr>
              <a:t>Improved</a:t>
            </a:r>
            <a:r>
              <a:rPr sz="1200" b="1" spc="195" dirty="0">
                <a:solidFill>
                  <a:srgbClr val="1F3863"/>
                </a:solidFill>
                <a:latin typeface="Calibri Light"/>
                <a:cs typeface="Calibri Light"/>
              </a:rPr>
              <a:t> </a:t>
            </a:r>
            <a:r>
              <a:rPr sz="1200" b="1" spc="-8" dirty="0">
                <a:solidFill>
                  <a:srgbClr val="1F3863"/>
                </a:solidFill>
                <a:latin typeface="Calibri Light"/>
                <a:cs typeface="Calibri Light"/>
              </a:rPr>
              <a:t>Measurement </a:t>
            </a:r>
            <a:r>
              <a:rPr sz="1200" b="1" spc="-19" dirty="0">
                <a:solidFill>
                  <a:srgbClr val="1F3863"/>
                </a:solidFill>
                <a:latin typeface="Calibri Light"/>
                <a:cs typeface="Calibri Light"/>
              </a:rPr>
              <a:t>Infrastructure</a:t>
            </a:r>
            <a:r>
              <a:rPr sz="1200" b="1" spc="-45" dirty="0">
                <a:solidFill>
                  <a:srgbClr val="1F3863"/>
                </a:solidFill>
                <a:latin typeface="Calibri Light"/>
                <a:cs typeface="Calibri Light"/>
              </a:rPr>
              <a:t> </a:t>
            </a:r>
            <a:r>
              <a:rPr sz="1200" b="1" spc="-8" dirty="0">
                <a:solidFill>
                  <a:srgbClr val="1F3863"/>
                </a:solidFill>
                <a:latin typeface="Calibri Light"/>
                <a:cs typeface="Calibri Light"/>
              </a:rPr>
              <a:t>for</a:t>
            </a:r>
            <a:r>
              <a:rPr sz="1200" b="1" spc="-26" dirty="0">
                <a:solidFill>
                  <a:srgbClr val="1F3863"/>
                </a:solidFill>
                <a:latin typeface="Calibri Light"/>
                <a:cs typeface="Calibri Light"/>
              </a:rPr>
              <a:t> </a:t>
            </a:r>
            <a:r>
              <a:rPr sz="1200" b="1" dirty="0">
                <a:solidFill>
                  <a:srgbClr val="1F3863"/>
                </a:solidFill>
                <a:latin typeface="Calibri Light"/>
                <a:cs typeface="Calibri Light"/>
              </a:rPr>
              <a:t>New</a:t>
            </a:r>
            <a:r>
              <a:rPr sz="1200" b="1" spc="-30" dirty="0">
                <a:solidFill>
                  <a:srgbClr val="1F3863"/>
                </a:solidFill>
                <a:latin typeface="Calibri Light"/>
                <a:cs typeface="Calibri Light"/>
              </a:rPr>
              <a:t> </a:t>
            </a:r>
            <a:r>
              <a:rPr sz="1200" b="1" spc="-8" dirty="0">
                <a:solidFill>
                  <a:srgbClr val="1F3863"/>
                </a:solidFill>
                <a:latin typeface="Calibri Light"/>
                <a:cs typeface="Calibri Light"/>
              </a:rPr>
              <a:t>Technologies</a:t>
            </a:r>
            <a:endParaRPr sz="1200" b="1" dirty="0">
              <a:latin typeface="Calibri Light"/>
              <a:cs typeface="Calibri Light"/>
            </a:endParaRPr>
          </a:p>
          <a:p>
            <a:pPr marL="9525" algn="just">
              <a:spcBef>
                <a:spcPts val="1125"/>
              </a:spcBef>
            </a:pPr>
            <a:r>
              <a:rPr sz="1200" b="1" dirty="0">
                <a:solidFill>
                  <a:srgbClr val="1F3863"/>
                </a:solidFill>
                <a:latin typeface="Calibri Light"/>
                <a:cs typeface="Calibri Light"/>
              </a:rPr>
              <a:t>The</a:t>
            </a:r>
            <a:r>
              <a:rPr sz="1200" b="1" spc="-26" dirty="0">
                <a:solidFill>
                  <a:srgbClr val="1F3863"/>
                </a:solidFill>
                <a:latin typeface="Calibri Light"/>
                <a:cs typeface="Calibri Light"/>
              </a:rPr>
              <a:t> </a:t>
            </a:r>
            <a:r>
              <a:rPr sz="1200" b="1" dirty="0">
                <a:solidFill>
                  <a:srgbClr val="1F3863"/>
                </a:solidFill>
                <a:latin typeface="Calibri Light"/>
                <a:cs typeface="Calibri Light"/>
              </a:rPr>
              <a:t>EC</a:t>
            </a:r>
            <a:r>
              <a:rPr sz="1200" b="1" spc="-23" dirty="0">
                <a:solidFill>
                  <a:srgbClr val="1F3863"/>
                </a:solidFill>
                <a:latin typeface="Calibri Light"/>
                <a:cs typeface="Calibri Light"/>
              </a:rPr>
              <a:t> </a:t>
            </a:r>
            <a:r>
              <a:rPr sz="1200" b="1" dirty="0">
                <a:solidFill>
                  <a:srgbClr val="1F3863"/>
                </a:solidFill>
                <a:latin typeface="Calibri Light"/>
                <a:cs typeface="Calibri Light"/>
              </a:rPr>
              <a:t>and</a:t>
            </a:r>
            <a:r>
              <a:rPr sz="1200" b="1" spc="-26" dirty="0">
                <a:solidFill>
                  <a:srgbClr val="1F3863"/>
                </a:solidFill>
                <a:latin typeface="Calibri Light"/>
                <a:cs typeface="Calibri Light"/>
              </a:rPr>
              <a:t> </a:t>
            </a:r>
            <a:r>
              <a:rPr sz="1200" b="1" dirty="0">
                <a:solidFill>
                  <a:srgbClr val="1F3863"/>
                </a:solidFill>
                <a:latin typeface="Calibri Light"/>
                <a:cs typeface="Calibri Light"/>
              </a:rPr>
              <a:t>National</a:t>
            </a:r>
            <a:r>
              <a:rPr sz="1200" b="1" spc="-30" dirty="0">
                <a:solidFill>
                  <a:srgbClr val="1F3863"/>
                </a:solidFill>
                <a:latin typeface="Calibri Light"/>
                <a:cs typeface="Calibri Light"/>
              </a:rPr>
              <a:t> </a:t>
            </a:r>
            <a:r>
              <a:rPr sz="1200" b="1" spc="-8" dirty="0">
                <a:solidFill>
                  <a:srgbClr val="1F3863"/>
                </a:solidFill>
                <a:latin typeface="Calibri Light"/>
                <a:cs typeface="Calibri Light"/>
              </a:rPr>
              <a:t>Governments</a:t>
            </a:r>
            <a:r>
              <a:rPr sz="1200" b="1" spc="-23" dirty="0">
                <a:solidFill>
                  <a:srgbClr val="1F3863"/>
                </a:solidFill>
                <a:latin typeface="Calibri Light"/>
                <a:cs typeface="Calibri Light"/>
              </a:rPr>
              <a:t> </a:t>
            </a:r>
            <a:r>
              <a:rPr sz="1200" b="1" spc="-8" dirty="0">
                <a:solidFill>
                  <a:srgbClr val="1F3863"/>
                </a:solidFill>
                <a:latin typeface="Calibri Light"/>
                <a:cs typeface="Calibri Light"/>
              </a:rPr>
              <a:t>invested</a:t>
            </a:r>
            <a:r>
              <a:rPr sz="1200" b="1" spc="-23" dirty="0">
                <a:solidFill>
                  <a:srgbClr val="1F3863"/>
                </a:solidFill>
                <a:latin typeface="Calibri Light"/>
                <a:cs typeface="Calibri Light"/>
              </a:rPr>
              <a:t> </a:t>
            </a:r>
            <a:r>
              <a:rPr sz="1200" b="1" dirty="0">
                <a:solidFill>
                  <a:srgbClr val="1F3863"/>
                </a:solidFill>
                <a:latin typeface="Calibri Light"/>
                <a:cs typeface="Calibri Light"/>
              </a:rPr>
              <a:t>in</a:t>
            </a:r>
            <a:r>
              <a:rPr sz="1200" b="1" spc="-34" dirty="0">
                <a:solidFill>
                  <a:srgbClr val="1F3863"/>
                </a:solidFill>
                <a:latin typeface="Calibri Light"/>
                <a:cs typeface="Calibri Light"/>
              </a:rPr>
              <a:t> </a:t>
            </a:r>
            <a:r>
              <a:rPr sz="1200" b="1" spc="-8" dirty="0">
                <a:solidFill>
                  <a:srgbClr val="1F3863"/>
                </a:solidFill>
                <a:latin typeface="Calibri Light"/>
                <a:cs typeface="Calibri Light"/>
              </a:rPr>
              <a:t>collaborative</a:t>
            </a:r>
            <a:r>
              <a:rPr sz="1200" b="1" spc="-41" dirty="0">
                <a:solidFill>
                  <a:srgbClr val="1F3863"/>
                </a:solidFill>
                <a:latin typeface="Calibri Light"/>
                <a:cs typeface="Calibri Light"/>
              </a:rPr>
              <a:t> </a:t>
            </a:r>
            <a:r>
              <a:rPr sz="1200" b="1" dirty="0">
                <a:solidFill>
                  <a:srgbClr val="1F3863"/>
                </a:solidFill>
                <a:latin typeface="Calibri Light"/>
                <a:cs typeface="Calibri Light"/>
              </a:rPr>
              <a:t>research</a:t>
            </a:r>
            <a:r>
              <a:rPr sz="1200" b="1" spc="-34" dirty="0">
                <a:solidFill>
                  <a:srgbClr val="1F3863"/>
                </a:solidFill>
                <a:latin typeface="Calibri Light"/>
                <a:cs typeface="Calibri Light"/>
              </a:rPr>
              <a:t> </a:t>
            </a:r>
            <a:r>
              <a:rPr sz="1200" b="1" dirty="0">
                <a:solidFill>
                  <a:srgbClr val="1F3863"/>
                </a:solidFill>
                <a:latin typeface="Calibri Light"/>
                <a:cs typeface="Calibri Light"/>
              </a:rPr>
              <a:t>projects,</a:t>
            </a:r>
            <a:r>
              <a:rPr sz="1200" b="1" spc="-26" dirty="0">
                <a:solidFill>
                  <a:srgbClr val="1F3863"/>
                </a:solidFill>
                <a:latin typeface="Calibri Light"/>
                <a:cs typeface="Calibri Light"/>
              </a:rPr>
              <a:t> </a:t>
            </a:r>
            <a:r>
              <a:rPr sz="1200" b="1" spc="-8" dirty="0">
                <a:solidFill>
                  <a:srgbClr val="1F3863"/>
                </a:solidFill>
                <a:latin typeface="Calibri Light"/>
                <a:cs typeface="Calibri Light"/>
              </a:rPr>
              <a:t>involving</a:t>
            </a:r>
            <a:r>
              <a:rPr sz="1200" b="1" spc="-30" dirty="0">
                <a:solidFill>
                  <a:srgbClr val="1F3863"/>
                </a:solidFill>
                <a:latin typeface="Calibri Light"/>
                <a:cs typeface="Calibri Light"/>
              </a:rPr>
              <a:t> </a:t>
            </a:r>
            <a:r>
              <a:rPr sz="1200" b="1" dirty="0">
                <a:solidFill>
                  <a:srgbClr val="1F3863"/>
                </a:solidFill>
                <a:latin typeface="Calibri Light"/>
                <a:cs typeface="Calibri Light"/>
              </a:rPr>
              <a:t>research</a:t>
            </a:r>
            <a:r>
              <a:rPr sz="1200" b="1" spc="-34" dirty="0">
                <a:solidFill>
                  <a:srgbClr val="1F3863"/>
                </a:solidFill>
                <a:latin typeface="Calibri Light"/>
                <a:cs typeface="Calibri Light"/>
              </a:rPr>
              <a:t> </a:t>
            </a:r>
            <a:r>
              <a:rPr sz="1200" b="1" dirty="0">
                <a:solidFill>
                  <a:srgbClr val="1F3863"/>
                </a:solidFill>
                <a:latin typeface="Calibri Light"/>
                <a:cs typeface="Calibri Light"/>
              </a:rPr>
              <a:t>groups in</a:t>
            </a:r>
            <a:r>
              <a:rPr sz="1200" b="1" spc="-30" dirty="0">
                <a:solidFill>
                  <a:srgbClr val="1F3863"/>
                </a:solidFill>
                <a:latin typeface="Calibri Light"/>
                <a:cs typeface="Calibri Light"/>
              </a:rPr>
              <a:t> </a:t>
            </a:r>
            <a:r>
              <a:rPr sz="1200" b="1" dirty="0">
                <a:solidFill>
                  <a:srgbClr val="1F3863"/>
                </a:solidFill>
                <a:latin typeface="Calibri Light"/>
                <a:cs typeface="Calibri Light"/>
              </a:rPr>
              <a:t>all</a:t>
            </a:r>
            <a:r>
              <a:rPr sz="1200" b="1" spc="-38" dirty="0">
                <a:solidFill>
                  <a:srgbClr val="1F3863"/>
                </a:solidFill>
                <a:latin typeface="Calibri Light"/>
                <a:cs typeface="Calibri Light"/>
              </a:rPr>
              <a:t> </a:t>
            </a:r>
            <a:r>
              <a:rPr sz="1200" b="1" dirty="0">
                <a:solidFill>
                  <a:srgbClr val="1F3863"/>
                </a:solidFill>
                <a:latin typeface="Calibri Light"/>
                <a:cs typeface="Calibri Light"/>
              </a:rPr>
              <a:t>Member</a:t>
            </a:r>
            <a:r>
              <a:rPr sz="1200" b="1" spc="-26" dirty="0">
                <a:solidFill>
                  <a:srgbClr val="1F3863"/>
                </a:solidFill>
                <a:latin typeface="Calibri Light"/>
                <a:cs typeface="Calibri Light"/>
              </a:rPr>
              <a:t> </a:t>
            </a:r>
            <a:r>
              <a:rPr sz="1200" b="1" spc="-8" dirty="0">
                <a:solidFill>
                  <a:srgbClr val="1F3863"/>
                </a:solidFill>
                <a:latin typeface="Calibri Light"/>
                <a:cs typeface="Calibri Light"/>
              </a:rPr>
              <a:t>States</a:t>
            </a:r>
            <a:endParaRPr sz="1200" b="1" dirty="0">
              <a:latin typeface="Calibri Light"/>
              <a:cs typeface="Calibri Light"/>
            </a:endParaRPr>
          </a:p>
          <a:p>
            <a:pPr marL="9525" algn="just">
              <a:spcBef>
                <a:spcPts val="720"/>
              </a:spcBef>
            </a:pPr>
            <a:r>
              <a:rPr sz="1200" b="1" dirty="0">
                <a:solidFill>
                  <a:srgbClr val="1F3863"/>
                </a:solidFill>
                <a:latin typeface="Calibri Light"/>
                <a:cs typeface="Calibri Light"/>
              </a:rPr>
              <a:t>(38):</a:t>
            </a:r>
            <a:r>
              <a:rPr sz="1200" b="1" spc="-34" dirty="0">
                <a:solidFill>
                  <a:srgbClr val="1F3863"/>
                </a:solidFill>
                <a:latin typeface="Calibri Light"/>
                <a:cs typeface="Calibri Light"/>
              </a:rPr>
              <a:t> </a:t>
            </a:r>
            <a:r>
              <a:rPr sz="1200" b="1" dirty="0">
                <a:solidFill>
                  <a:srgbClr val="1F3863"/>
                </a:solidFill>
                <a:latin typeface="Calibri Light"/>
                <a:cs typeface="Calibri Light"/>
              </a:rPr>
              <a:t>European</a:t>
            </a:r>
            <a:r>
              <a:rPr sz="1200" b="1" spc="-15" dirty="0">
                <a:solidFill>
                  <a:srgbClr val="1F3863"/>
                </a:solidFill>
                <a:latin typeface="Calibri Light"/>
                <a:cs typeface="Calibri Light"/>
              </a:rPr>
              <a:t> </a:t>
            </a:r>
            <a:r>
              <a:rPr sz="1200" b="1" dirty="0">
                <a:solidFill>
                  <a:srgbClr val="1F3863"/>
                </a:solidFill>
                <a:latin typeface="Calibri Light"/>
                <a:cs typeface="Calibri Light"/>
              </a:rPr>
              <a:t>NMIs,</a:t>
            </a:r>
            <a:r>
              <a:rPr sz="1200" b="1" spc="-30" dirty="0">
                <a:solidFill>
                  <a:srgbClr val="1F3863"/>
                </a:solidFill>
                <a:latin typeface="Calibri Light"/>
                <a:cs typeface="Calibri Light"/>
              </a:rPr>
              <a:t> </a:t>
            </a:r>
            <a:r>
              <a:rPr sz="1200" b="1" dirty="0">
                <a:solidFill>
                  <a:srgbClr val="1F3863"/>
                </a:solidFill>
                <a:latin typeface="Calibri Light"/>
                <a:cs typeface="Calibri Light"/>
              </a:rPr>
              <a:t>Academia,</a:t>
            </a:r>
            <a:r>
              <a:rPr sz="1200" b="1" spc="-45" dirty="0">
                <a:solidFill>
                  <a:srgbClr val="1F3863"/>
                </a:solidFill>
                <a:latin typeface="Calibri Light"/>
                <a:cs typeface="Calibri Light"/>
              </a:rPr>
              <a:t> </a:t>
            </a:r>
            <a:r>
              <a:rPr sz="1200" b="1" spc="-15" dirty="0">
                <a:solidFill>
                  <a:srgbClr val="1F3863"/>
                </a:solidFill>
                <a:latin typeface="Calibri Light"/>
                <a:cs typeface="Calibri Light"/>
              </a:rPr>
              <a:t>Industry,</a:t>
            </a:r>
            <a:r>
              <a:rPr sz="1200" b="1" spc="-34" dirty="0">
                <a:solidFill>
                  <a:srgbClr val="1F3863"/>
                </a:solidFill>
                <a:latin typeface="Calibri Light"/>
                <a:cs typeface="Calibri Light"/>
              </a:rPr>
              <a:t> </a:t>
            </a:r>
            <a:r>
              <a:rPr sz="1200" b="1" spc="-8" dirty="0">
                <a:solidFill>
                  <a:srgbClr val="1F3863"/>
                </a:solidFill>
                <a:latin typeface="Calibri Light"/>
                <a:cs typeface="Calibri Light"/>
              </a:rPr>
              <a:t>Regulators</a:t>
            </a:r>
            <a:r>
              <a:rPr sz="1200" b="1" spc="-23" dirty="0">
                <a:solidFill>
                  <a:srgbClr val="1F3863"/>
                </a:solidFill>
                <a:latin typeface="Calibri Light"/>
                <a:cs typeface="Calibri Light"/>
              </a:rPr>
              <a:t> </a:t>
            </a:r>
            <a:r>
              <a:rPr sz="1200" b="1" dirty="0">
                <a:solidFill>
                  <a:srgbClr val="1F3863"/>
                </a:solidFill>
                <a:latin typeface="Calibri Light"/>
                <a:cs typeface="Calibri Light"/>
              </a:rPr>
              <a:t>and</a:t>
            </a:r>
            <a:r>
              <a:rPr sz="1200" b="1" spc="-38" dirty="0">
                <a:solidFill>
                  <a:srgbClr val="1F3863"/>
                </a:solidFill>
                <a:latin typeface="Calibri Light"/>
                <a:cs typeface="Calibri Light"/>
              </a:rPr>
              <a:t> </a:t>
            </a:r>
            <a:r>
              <a:rPr sz="1200" b="1" spc="-8" dirty="0">
                <a:solidFill>
                  <a:srgbClr val="1F3863"/>
                </a:solidFill>
                <a:latin typeface="Calibri Light"/>
                <a:cs typeface="Calibri Light"/>
              </a:rPr>
              <a:t>Stakeholders</a:t>
            </a:r>
            <a:endParaRPr sz="1200" b="1" dirty="0">
              <a:latin typeface="Calibri Light"/>
              <a:cs typeface="Calibri Light"/>
            </a:endParaRPr>
          </a:p>
          <a:p>
            <a:pPr>
              <a:spcBef>
                <a:spcPts val="731"/>
              </a:spcBef>
            </a:pPr>
            <a:endParaRPr sz="1200" b="1" dirty="0">
              <a:latin typeface="Calibri Light"/>
              <a:cs typeface="Calibri Light"/>
            </a:endParaRPr>
          </a:p>
          <a:p>
            <a:pPr marL="254794">
              <a:spcBef>
                <a:spcPts val="4"/>
              </a:spcBef>
            </a:pPr>
            <a:r>
              <a:rPr sz="1200" b="1" dirty="0">
                <a:solidFill>
                  <a:srgbClr val="4471C4"/>
                </a:solidFill>
                <a:latin typeface="Calibri"/>
                <a:cs typeface="Calibri"/>
              </a:rPr>
              <a:t>Participation</a:t>
            </a:r>
            <a:r>
              <a:rPr sz="1200" b="1" spc="-45" dirty="0">
                <a:solidFill>
                  <a:srgbClr val="4471C4"/>
                </a:solidFill>
                <a:latin typeface="Calibri"/>
                <a:cs typeface="Calibri"/>
              </a:rPr>
              <a:t> </a:t>
            </a:r>
            <a:r>
              <a:rPr sz="1200" b="1" dirty="0">
                <a:solidFill>
                  <a:srgbClr val="4471C4"/>
                </a:solidFill>
                <a:latin typeface="Calibri"/>
                <a:cs typeface="Calibri"/>
              </a:rPr>
              <a:t>in</a:t>
            </a:r>
            <a:r>
              <a:rPr sz="1200" b="1" spc="-30" dirty="0">
                <a:solidFill>
                  <a:srgbClr val="4471C4"/>
                </a:solidFill>
                <a:latin typeface="Calibri"/>
                <a:cs typeface="Calibri"/>
              </a:rPr>
              <a:t> </a:t>
            </a:r>
            <a:r>
              <a:rPr sz="1200" b="1" dirty="0">
                <a:solidFill>
                  <a:srgbClr val="4471C4"/>
                </a:solidFill>
                <a:latin typeface="Calibri"/>
                <a:cs typeface="Calibri"/>
              </a:rPr>
              <a:t>the</a:t>
            </a:r>
            <a:r>
              <a:rPr sz="1200" b="1" spc="-23" dirty="0">
                <a:solidFill>
                  <a:srgbClr val="4471C4"/>
                </a:solidFill>
                <a:latin typeface="Calibri"/>
                <a:cs typeface="Calibri"/>
              </a:rPr>
              <a:t> </a:t>
            </a:r>
            <a:r>
              <a:rPr sz="1200" b="1" dirty="0">
                <a:solidFill>
                  <a:srgbClr val="4471C4"/>
                </a:solidFill>
                <a:latin typeface="Calibri"/>
                <a:cs typeface="Calibri"/>
              </a:rPr>
              <a:t>activities</a:t>
            </a:r>
            <a:r>
              <a:rPr sz="1200" b="1" spc="-41" dirty="0">
                <a:solidFill>
                  <a:srgbClr val="4471C4"/>
                </a:solidFill>
                <a:latin typeface="Calibri"/>
                <a:cs typeface="Calibri"/>
              </a:rPr>
              <a:t> </a:t>
            </a:r>
            <a:r>
              <a:rPr sz="1200" b="1" dirty="0">
                <a:solidFill>
                  <a:srgbClr val="4471C4"/>
                </a:solidFill>
                <a:latin typeface="Calibri"/>
                <a:cs typeface="Calibri"/>
              </a:rPr>
              <a:t>of</a:t>
            </a:r>
            <a:r>
              <a:rPr sz="1200" b="1" spc="-15" dirty="0">
                <a:solidFill>
                  <a:srgbClr val="4471C4"/>
                </a:solidFill>
                <a:latin typeface="Calibri"/>
                <a:cs typeface="Calibri"/>
              </a:rPr>
              <a:t> </a:t>
            </a:r>
            <a:r>
              <a:rPr sz="1200" b="1" dirty="0">
                <a:solidFill>
                  <a:srgbClr val="4471C4"/>
                </a:solidFill>
                <a:latin typeface="Calibri"/>
                <a:cs typeface="Calibri"/>
              </a:rPr>
              <a:t>the</a:t>
            </a:r>
            <a:r>
              <a:rPr sz="1200" b="1" spc="-26" dirty="0">
                <a:solidFill>
                  <a:srgbClr val="4471C4"/>
                </a:solidFill>
                <a:latin typeface="Calibri"/>
                <a:cs typeface="Calibri"/>
              </a:rPr>
              <a:t> </a:t>
            </a:r>
            <a:r>
              <a:rPr sz="1200" b="1" dirty="0">
                <a:solidFill>
                  <a:srgbClr val="4471C4"/>
                </a:solidFill>
                <a:latin typeface="Calibri"/>
                <a:cs typeface="Calibri"/>
              </a:rPr>
              <a:t>R&amp;D</a:t>
            </a:r>
            <a:r>
              <a:rPr sz="1200" b="1" spc="-23" dirty="0">
                <a:solidFill>
                  <a:srgbClr val="4471C4"/>
                </a:solidFill>
                <a:latin typeface="Calibri"/>
                <a:cs typeface="Calibri"/>
              </a:rPr>
              <a:t> </a:t>
            </a:r>
            <a:r>
              <a:rPr sz="1200" b="1" dirty="0">
                <a:solidFill>
                  <a:srgbClr val="4471C4"/>
                </a:solidFill>
                <a:latin typeface="Calibri"/>
                <a:cs typeface="Calibri"/>
              </a:rPr>
              <a:t>programme </a:t>
            </a:r>
            <a:r>
              <a:rPr sz="1200" b="1" spc="-8" dirty="0">
                <a:solidFill>
                  <a:srgbClr val="4471C4"/>
                </a:solidFill>
                <a:latin typeface="Calibri"/>
                <a:cs typeface="Calibri"/>
              </a:rPr>
              <a:t>contributes</a:t>
            </a:r>
            <a:r>
              <a:rPr sz="1200" b="1" spc="-23" dirty="0">
                <a:solidFill>
                  <a:srgbClr val="4471C4"/>
                </a:solidFill>
                <a:latin typeface="Calibri"/>
                <a:cs typeface="Calibri"/>
              </a:rPr>
              <a:t> </a:t>
            </a:r>
            <a:r>
              <a:rPr sz="1200" b="1" spc="-19" dirty="0">
                <a:solidFill>
                  <a:srgbClr val="4471C4"/>
                </a:solidFill>
                <a:latin typeface="Calibri"/>
                <a:cs typeface="Calibri"/>
              </a:rPr>
              <a:t>to:</a:t>
            </a:r>
            <a:endParaRPr sz="1200" b="1" dirty="0">
              <a:latin typeface="Calibri"/>
              <a:cs typeface="Calibri"/>
            </a:endParaRPr>
          </a:p>
          <a:p>
            <a:pPr marL="469583" marR="193834" indent="-215265">
              <a:lnSpc>
                <a:spcPct val="150000"/>
              </a:lnSpc>
              <a:spcBef>
                <a:spcPts val="450"/>
              </a:spcBef>
              <a:buFont typeface="Arial MT"/>
              <a:buChar char="•"/>
              <a:tabLst>
                <a:tab pos="469583" algn="l"/>
              </a:tabLst>
            </a:pPr>
            <a:r>
              <a:rPr sz="1200" b="1" dirty="0">
                <a:solidFill>
                  <a:srgbClr val="4471C4"/>
                </a:solidFill>
                <a:latin typeface="Calibri"/>
                <a:cs typeface="Calibri"/>
              </a:rPr>
              <a:t>the</a:t>
            </a:r>
            <a:r>
              <a:rPr sz="1200" b="1" spc="-38" dirty="0">
                <a:solidFill>
                  <a:srgbClr val="4471C4"/>
                </a:solidFill>
                <a:latin typeface="Calibri"/>
                <a:cs typeface="Calibri"/>
              </a:rPr>
              <a:t> </a:t>
            </a:r>
            <a:r>
              <a:rPr sz="1200" b="1" dirty="0">
                <a:solidFill>
                  <a:srgbClr val="4471C4"/>
                </a:solidFill>
                <a:latin typeface="Calibri"/>
                <a:cs typeface="Calibri"/>
              </a:rPr>
              <a:t>development</a:t>
            </a:r>
            <a:r>
              <a:rPr sz="1200" b="1" spc="-8" dirty="0">
                <a:solidFill>
                  <a:srgbClr val="4471C4"/>
                </a:solidFill>
                <a:latin typeface="Calibri"/>
                <a:cs typeface="Calibri"/>
              </a:rPr>
              <a:t> </a:t>
            </a:r>
            <a:r>
              <a:rPr sz="1200" b="1" dirty="0">
                <a:solidFill>
                  <a:srgbClr val="4471C4"/>
                </a:solidFill>
                <a:latin typeface="Calibri"/>
                <a:cs typeface="Calibri"/>
              </a:rPr>
              <a:t>of</a:t>
            </a:r>
            <a:r>
              <a:rPr sz="1200" b="1" spc="-38" dirty="0">
                <a:solidFill>
                  <a:srgbClr val="4471C4"/>
                </a:solidFill>
                <a:latin typeface="Calibri"/>
                <a:cs typeface="Calibri"/>
              </a:rPr>
              <a:t> </a:t>
            </a:r>
            <a:r>
              <a:rPr sz="1200" b="1" dirty="0">
                <a:solidFill>
                  <a:srgbClr val="4471C4"/>
                </a:solidFill>
                <a:latin typeface="Calibri"/>
                <a:cs typeface="Calibri"/>
              </a:rPr>
              <a:t>scientific</a:t>
            </a:r>
            <a:r>
              <a:rPr sz="1200" b="1" spc="-45" dirty="0">
                <a:solidFill>
                  <a:srgbClr val="4471C4"/>
                </a:solidFill>
                <a:latin typeface="Calibri"/>
                <a:cs typeface="Calibri"/>
              </a:rPr>
              <a:t> </a:t>
            </a:r>
            <a:r>
              <a:rPr sz="1200" b="1" dirty="0">
                <a:solidFill>
                  <a:srgbClr val="4471C4"/>
                </a:solidFill>
                <a:latin typeface="Calibri"/>
                <a:cs typeface="Calibri"/>
              </a:rPr>
              <a:t>and</a:t>
            </a:r>
            <a:r>
              <a:rPr sz="1200" b="1" spc="-41" dirty="0">
                <a:solidFill>
                  <a:srgbClr val="4471C4"/>
                </a:solidFill>
                <a:latin typeface="Calibri"/>
                <a:cs typeface="Calibri"/>
              </a:rPr>
              <a:t> </a:t>
            </a:r>
            <a:r>
              <a:rPr sz="1200" b="1" dirty="0">
                <a:solidFill>
                  <a:srgbClr val="4471C4"/>
                </a:solidFill>
                <a:latin typeface="Calibri"/>
                <a:cs typeface="Calibri"/>
              </a:rPr>
              <a:t>applied</a:t>
            </a:r>
            <a:r>
              <a:rPr sz="1200" b="1" spc="-53" dirty="0">
                <a:solidFill>
                  <a:srgbClr val="4471C4"/>
                </a:solidFill>
                <a:latin typeface="Calibri"/>
                <a:cs typeface="Calibri"/>
              </a:rPr>
              <a:t> </a:t>
            </a:r>
            <a:r>
              <a:rPr sz="1200" b="1" dirty="0">
                <a:solidFill>
                  <a:srgbClr val="4471C4"/>
                </a:solidFill>
                <a:latin typeface="Calibri"/>
                <a:cs typeface="Calibri"/>
              </a:rPr>
              <a:t>metrology</a:t>
            </a:r>
            <a:r>
              <a:rPr sz="1200" b="1" spc="-19" dirty="0">
                <a:solidFill>
                  <a:srgbClr val="4471C4"/>
                </a:solidFill>
                <a:latin typeface="Calibri"/>
                <a:cs typeface="Calibri"/>
              </a:rPr>
              <a:t> </a:t>
            </a:r>
            <a:r>
              <a:rPr sz="1200" b="1" dirty="0">
                <a:solidFill>
                  <a:srgbClr val="4471C4"/>
                </a:solidFill>
                <a:latin typeface="Calibri"/>
                <a:cs typeface="Calibri"/>
              </a:rPr>
              <a:t>related</a:t>
            </a:r>
            <a:r>
              <a:rPr sz="1200" b="1" spc="-34" dirty="0">
                <a:solidFill>
                  <a:srgbClr val="4471C4"/>
                </a:solidFill>
                <a:latin typeface="Calibri"/>
                <a:cs typeface="Calibri"/>
              </a:rPr>
              <a:t> </a:t>
            </a:r>
            <a:r>
              <a:rPr sz="1200" b="1" dirty="0">
                <a:solidFill>
                  <a:srgbClr val="4471C4"/>
                </a:solidFill>
                <a:latin typeface="Calibri"/>
                <a:cs typeface="Calibri"/>
              </a:rPr>
              <a:t>services</a:t>
            </a:r>
            <a:r>
              <a:rPr sz="1200" b="1" spc="8" dirty="0">
                <a:solidFill>
                  <a:srgbClr val="4471C4"/>
                </a:solidFill>
                <a:latin typeface="Calibri"/>
                <a:cs typeface="Calibri"/>
              </a:rPr>
              <a:t> </a:t>
            </a:r>
            <a:r>
              <a:rPr sz="1200" b="1" dirty="0">
                <a:solidFill>
                  <a:srgbClr val="4471C4"/>
                </a:solidFill>
                <a:latin typeface="Calibri"/>
                <a:cs typeface="Calibri"/>
              </a:rPr>
              <a:t>between</a:t>
            </a:r>
            <a:r>
              <a:rPr sz="1200" b="1" spc="-19" dirty="0">
                <a:solidFill>
                  <a:srgbClr val="4471C4"/>
                </a:solidFill>
                <a:latin typeface="Calibri"/>
                <a:cs typeface="Calibri"/>
              </a:rPr>
              <a:t> </a:t>
            </a:r>
            <a:r>
              <a:rPr sz="1200" b="1" dirty="0">
                <a:solidFill>
                  <a:srgbClr val="4471C4"/>
                </a:solidFill>
                <a:latin typeface="Calibri"/>
                <a:cs typeface="Calibri"/>
              </a:rPr>
              <a:t>NMIs,</a:t>
            </a:r>
            <a:r>
              <a:rPr sz="1200" b="1" spc="-38" dirty="0">
                <a:solidFill>
                  <a:srgbClr val="4471C4"/>
                </a:solidFill>
                <a:latin typeface="Calibri"/>
                <a:cs typeface="Calibri"/>
              </a:rPr>
              <a:t> </a:t>
            </a:r>
            <a:r>
              <a:rPr sz="1200" b="1" dirty="0">
                <a:solidFill>
                  <a:srgbClr val="4471C4"/>
                </a:solidFill>
                <a:latin typeface="Calibri"/>
                <a:cs typeface="Calibri"/>
              </a:rPr>
              <a:t>DIs,</a:t>
            </a:r>
            <a:r>
              <a:rPr sz="1200" b="1" spc="-34" dirty="0">
                <a:solidFill>
                  <a:srgbClr val="4471C4"/>
                </a:solidFill>
                <a:latin typeface="Calibri"/>
                <a:cs typeface="Calibri"/>
              </a:rPr>
              <a:t> </a:t>
            </a:r>
            <a:r>
              <a:rPr sz="1200" b="1" dirty="0">
                <a:solidFill>
                  <a:srgbClr val="4471C4"/>
                </a:solidFill>
                <a:latin typeface="Calibri"/>
                <a:cs typeface="Calibri"/>
              </a:rPr>
              <a:t>Academia,</a:t>
            </a:r>
            <a:r>
              <a:rPr sz="1200" b="1" spc="-38" dirty="0">
                <a:solidFill>
                  <a:srgbClr val="4471C4"/>
                </a:solidFill>
                <a:latin typeface="Calibri"/>
                <a:cs typeface="Calibri"/>
              </a:rPr>
              <a:t> </a:t>
            </a:r>
            <a:r>
              <a:rPr sz="1200" b="1" dirty="0">
                <a:solidFill>
                  <a:srgbClr val="4471C4"/>
                </a:solidFill>
                <a:latin typeface="Calibri"/>
                <a:cs typeface="Calibri"/>
              </a:rPr>
              <a:t>Industry</a:t>
            </a:r>
            <a:r>
              <a:rPr sz="1200" b="1" spc="-34" dirty="0">
                <a:solidFill>
                  <a:srgbClr val="4471C4"/>
                </a:solidFill>
                <a:latin typeface="Calibri"/>
                <a:cs typeface="Calibri"/>
              </a:rPr>
              <a:t> </a:t>
            </a:r>
            <a:r>
              <a:rPr sz="1200" b="1" spc="-19" dirty="0">
                <a:solidFill>
                  <a:srgbClr val="4471C4"/>
                </a:solidFill>
                <a:latin typeface="Calibri"/>
                <a:cs typeface="Calibri"/>
              </a:rPr>
              <a:t>and </a:t>
            </a:r>
            <a:r>
              <a:rPr sz="1200" b="1" dirty="0">
                <a:solidFill>
                  <a:srgbClr val="4471C4"/>
                </a:solidFill>
                <a:latin typeface="Calibri"/>
                <a:cs typeface="Calibri"/>
              </a:rPr>
              <a:t>Stakeholders</a:t>
            </a:r>
            <a:r>
              <a:rPr sz="1200" b="1" spc="-15" dirty="0">
                <a:solidFill>
                  <a:srgbClr val="4471C4"/>
                </a:solidFill>
                <a:latin typeface="Calibri"/>
                <a:cs typeface="Calibri"/>
              </a:rPr>
              <a:t> </a:t>
            </a:r>
            <a:r>
              <a:rPr sz="1200" b="1" dirty="0">
                <a:solidFill>
                  <a:srgbClr val="4471C4"/>
                </a:solidFill>
                <a:latin typeface="Calibri"/>
                <a:cs typeface="Calibri"/>
              </a:rPr>
              <a:t>to</a:t>
            </a:r>
            <a:r>
              <a:rPr sz="1200" b="1" spc="-30" dirty="0">
                <a:solidFill>
                  <a:srgbClr val="4471C4"/>
                </a:solidFill>
                <a:latin typeface="Calibri"/>
                <a:cs typeface="Calibri"/>
              </a:rPr>
              <a:t> </a:t>
            </a:r>
            <a:r>
              <a:rPr sz="1200" b="1" dirty="0">
                <a:solidFill>
                  <a:srgbClr val="4471C4"/>
                </a:solidFill>
                <a:latin typeface="Calibri"/>
                <a:cs typeface="Calibri"/>
              </a:rPr>
              <a:t>implement</a:t>
            </a:r>
            <a:r>
              <a:rPr sz="1200" b="1" spc="-30" dirty="0">
                <a:solidFill>
                  <a:srgbClr val="4471C4"/>
                </a:solidFill>
                <a:latin typeface="Calibri"/>
                <a:cs typeface="Calibri"/>
              </a:rPr>
              <a:t> </a:t>
            </a:r>
            <a:r>
              <a:rPr sz="1200" b="1" dirty="0">
                <a:solidFill>
                  <a:srgbClr val="4471C4"/>
                </a:solidFill>
                <a:latin typeface="Calibri"/>
                <a:cs typeface="Calibri"/>
              </a:rPr>
              <a:t>new</a:t>
            </a:r>
            <a:r>
              <a:rPr sz="1200" b="1" spc="-19" dirty="0">
                <a:solidFill>
                  <a:srgbClr val="4471C4"/>
                </a:solidFill>
                <a:latin typeface="Calibri"/>
                <a:cs typeface="Calibri"/>
              </a:rPr>
              <a:t> </a:t>
            </a:r>
            <a:r>
              <a:rPr sz="1200" b="1" dirty="0">
                <a:solidFill>
                  <a:srgbClr val="4471C4"/>
                </a:solidFill>
                <a:latin typeface="Calibri"/>
                <a:cs typeface="Calibri"/>
              </a:rPr>
              <a:t>fields</a:t>
            </a:r>
            <a:r>
              <a:rPr sz="1200" b="1" spc="-49" dirty="0">
                <a:solidFill>
                  <a:srgbClr val="4471C4"/>
                </a:solidFill>
                <a:latin typeface="Calibri"/>
                <a:cs typeface="Calibri"/>
              </a:rPr>
              <a:t> </a:t>
            </a:r>
            <a:r>
              <a:rPr sz="1200" b="1" dirty="0">
                <a:solidFill>
                  <a:srgbClr val="4471C4"/>
                </a:solidFill>
                <a:latin typeface="Calibri"/>
                <a:cs typeface="Calibri"/>
              </a:rPr>
              <a:t>and</a:t>
            </a:r>
            <a:r>
              <a:rPr sz="1200" b="1" spc="-38" dirty="0">
                <a:solidFill>
                  <a:srgbClr val="4471C4"/>
                </a:solidFill>
                <a:latin typeface="Calibri"/>
                <a:cs typeface="Calibri"/>
              </a:rPr>
              <a:t> </a:t>
            </a:r>
            <a:r>
              <a:rPr sz="1200" b="1" dirty="0">
                <a:solidFill>
                  <a:srgbClr val="4471C4"/>
                </a:solidFill>
                <a:latin typeface="Calibri"/>
                <a:cs typeface="Calibri"/>
              </a:rPr>
              <a:t>new</a:t>
            </a:r>
            <a:r>
              <a:rPr sz="1200" b="1" spc="-26" dirty="0">
                <a:solidFill>
                  <a:srgbClr val="4471C4"/>
                </a:solidFill>
                <a:latin typeface="Calibri"/>
                <a:cs typeface="Calibri"/>
              </a:rPr>
              <a:t> </a:t>
            </a:r>
            <a:r>
              <a:rPr sz="1200" b="1" spc="-8" dirty="0">
                <a:solidFill>
                  <a:srgbClr val="4471C4"/>
                </a:solidFill>
                <a:latin typeface="Calibri"/>
                <a:cs typeface="Calibri"/>
              </a:rPr>
              <a:t>methods</a:t>
            </a:r>
            <a:endParaRPr sz="1200" b="1" dirty="0">
              <a:latin typeface="Calibri"/>
              <a:cs typeface="Calibri"/>
            </a:endParaRPr>
          </a:p>
          <a:p>
            <a:pPr marL="469583" indent="-214789">
              <a:spcBef>
                <a:spcPts val="1170"/>
              </a:spcBef>
              <a:buFont typeface="Arial MT"/>
              <a:buChar char="•"/>
              <a:tabLst>
                <a:tab pos="469583" algn="l"/>
              </a:tabLst>
            </a:pPr>
            <a:r>
              <a:rPr sz="1200" b="1" dirty="0">
                <a:solidFill>
                  <a:srgbClr val="4471C4"/>
                </a:solidFill>
                <a:latin typeface="Calibri"/>
                <a:cs typeface="Calibri"/>
              </a:rPr>
              <a:t>a</a:t>
            </a:r>
            <a:r>
              <a:rPr sz="1200" b="1" spc="-23" dirty="0">
                <a:solidFill>
                  <a:srgbClr val="4471C4"/>
                </a:solidFill>
                <a:latin typeface="Calibri"/>
                <a:cs typeface="Calibri"/>
              </a:rPr>
              <a:t> </a:t>
            </a:r>
            <a:r>
              <a:rPr sz="1200" b="1" dirty="0">
                <a:solidFill>
                  <a:srgbClr val="4471C4"/>
                </a:solidFill>
                <a:latin typeface="Calibri"/>
                <a:cs typeface="Calibri"/>
              </a:rPr>
              <a:t>better</a:t>
            </a:r>
            <a:r>
              <a:rPr sz="1200" b="1" spc="-8" dirty="0">
                <a:solidFill>
                  <a:srgbClr val="4471C4"/>
                </a:solidFill>
                <a:latin typeface="Calibri"/>
                <a:cs typeface="Calibri"/>
              </a:rPr>
              <a:t> </a:t>
            </a:r>
            <a:r>
              <a:rPr sz="1200" b="1" dirty="0">
                <a:solidFill>
                  <a:srgbClr val="4471C4"/>
                </a:solidFill>
                <a:latin typeface="Calibri"/>
                <a:cs typeface="Calibri"/>
              </a:rPr>
              <a:t>support</a:t>
            </a:r>
            <a:r>
              <a:rPr sz="1200" b="1" spc="-8" dirty="0">
                <a:solidFill>
                  <a:srgbClr val="4471C4"/>
                </a:solidFill>
                <a:latin typeface="Calibri"/>
                <a:cs typeface="Calibri"/>
              </a:rPr>
              <a:t> </a:t>
            </a:r>
            <a:r>
              <a:rPr sz="1200" b="1" dirty="0">
                <a:solidFill>
                  <a:srgbClr val="4471C4"/>
                </a:solidFill>
                <a:latin typeface="Calibri"/>
                <a:cs typeface="Calibri"/>
              </a:rPr>
              <a:t>of</a:t>
            </a:r>
            <a:r>
              <a:rPr sz="1200" b="1" spc="-23" dirty="0">
                <a:solidFill>
                  <a:srgbClr val="4471C4"/>
                </a:solidFill>
                <a:latin typeface="Calibri"/>
                <a:cs typeface="Calibri"/>
              </a:rPr>
              <a:t> </a:t>
            </a:r>
            <a:r>
              <a:rPr sz="1200" b="1" dirty="0">
                <a:solidFill>
                  <a:srgbClr val="4471C4"/>
                </a:solidFill>
                <a:latin typeface="Calibri"/>
                <a:cs typeface="Calibri"/>
              </a:rPr>
              <a:t>traceability</a:t>
            </a:r>
            <a:r>
              <a:rPr sz="1200" b="1" spc="-30" dirty="0">
                <a:solidFill>
                  <a:srgbClr val="4471C4"/>
                </a:solidFill>
                <a:latin typeface="Calibri"/>
                <a:cs typeface="Calibri"/>
              </a:rPr>
              <a:t> </a:t>
            </a:r>
            <a:r>
              <a:rPr sz="1200" b="1" dirty="0">
                <a:solidFill>
                  <a:srgbClr val="4471C4"/>
                </a:solidFill>
                <a:latin typeface="Calibri"/>
                <a:cs typeface="Calibri"/>
              </a:rPr>
              <a:t>and</a:t>
            </a:r>
            <a:r>
              <a:rPr sz="1200" b="1" spc="-26" dirty="0">
                <a:solidFill>
                  <a:srgbClr val="4471C4"/>
                </a:solidFill>
                <a:latin typeface="Calibri"/>
                <a:cs typeface="Calibri"/>
              </a:rPr>
              <a:t> </a:t>
            </a:r>
            <a:r>
              <a:rPr sz="1200" b="1" spc="-15" dirty="0">
                <a:solidFill>
                  <a:srgbClr val="4471C4"/>
                </a:solidFill>
                <a:latin typeface="Calibri"/>
                <a:cs typeface="Calibri"/>
              </a:rPr>
              <a:t>CMCs</a:t>
            </a:r>
            <a:endParaRPr sz="1200" b="1" dirty="0">
              <a:latin typeface="Calibri"/>
              <a:cs typeface="Calibri"/>
            </a:endParaRPr>
          </a:p>
          <a:p>
            <a:pPr marL="469583" indent="-214789">
              <a:spcBef>
                <a:spcPts val="679"/>
              </a:spcBef>
              <a:buFont typeface="Arial MT"/>
              <a:buChar char="•"/>
              <a:tabLst>
                <a:tab pos="469583" algn="l"/>
              </a:tabLst>
            </a:pPr>
            <a:r>
              <a:rPr sz="1200" b="1" dirty="0">
                <a:solidFill>
                  <a:srgbClr val="4471C4"/>
                </a:solidFill>
                <a:latin typeface="Calibri"/>
                <a:cs typeface="Calibri"/>
              </a:rPr>
              <a:t>an</a:t>
            </a:r>
            <a:r>
              <a:rPr sz="1200" b="1" spc="-26" dirty="0">
                <a:solidFill>
                  <a:srgbClr val="4471C4"/>
                </a:solidFill>
                <a:latin typeface="Calibri"/>
                <a:cs typeface="Calibri"/>
              </a:rPr>
              <a:t> </a:t>
            </a:r>
            <a:r>
              <a:rPr sz="1200" b="1" dirty="0">
                <a:solidFill>
                  <a:srgbClr val="4471C4"/>
                </a:solidFill>
                <a:latin typeface="Calibri"/>
                <a:cs typeface="Calibri"/>
              </a:rPr>
              <a:t>effective</a:t>
            </a:r>
            <a:r>
              <a:rPr sz="1200" b="1" spc="-15" dirty="0">
                <a:solidFill>
                  <a:srgbClr val="4471C4"/>
                </a:solidFill>
                <a:latin typeface="Calibri"/>
                <a:cs typeface="Calibri"/>
              </a:rPr>
              <a:t> </a:t>
            </a:r>
            <a:r>
              <a:rPr sz="1200" b="1" dirty="0">
                <a:solidFill>
                  <a:srgbClr val="4471C4"/>
                </a:solidFill>
                <a:latin typeface="Calibri"/>
                <a:cs typeface="Calibri"/>
              </a:rPr>
              <a:t>knowledge</a:t>
            </a:r>
            <a:r>
              <a:rPr sz="1200" b="1" spc="-8" dirty="0">
                <a:solidFill>
                  <a:srgbClr val="4471C4"/>
                </a:solidFill>
                <a:latin typeface="Calibri"/>
                <a:cs typeface="Calibri"/>
              </a:rPr>
              <a:t> </a:t>
            </a:r>
            <a:r>
              <a:rPr sz="1200" b="1" dirty="0">
                <a:solidFill>
                  <a:srgbClr val="4471C4"/>
                </a:solidFill>
                <a:latin typeface="Calibri"/>
                <a:cs typeface="Calibri"/>
              </a:rPr>
              <a:t>transfer</a:t>
            </a:r>
            <a:r>
              <a:rPr sz="1200" b="1" spc="-26" dirty="0">
                <a:solidFill>
                  <a:srgbClr val="4471C4"/>
                </a:solidFill>
                <a:latin typeface="Calibri"/>
                <a:cs typeface="Calibri"/>
              </a:rPr>
              <a:t> </a:t>
            </a:r>
            <a:r>
              <a:rPr sz="1200" b="1" dirty="0">
                <a:solidFill>
                  <a:srgbClr val="4471C4"/>
                </a:solidFill>
                <a:latin typeface="Calibri"/>
                <a:cs typeface="Calibri"/>
              </a:rPr>
              <a:t>between</a:t>
            </a:r>
            <a:r>
              <a:rPr sz="1200" b="1" spc="-11" dirty="0">
                <a:solidFill>
                  <a:srgbClr val="4471C4"/>
                </a:solidFill>
                <a:latin typeface="Calibri"/>
                <a:cs typeface="Calibri"/>
              </a:rPr>
              <a:t> </a:t>
            </a:r>
            <a:r>
              <a:rPr sz="1200" b="1" dirty="0">
                <a:solidFill>
                  <a:srgbClr val="4471C4"/>
                </a:solidFill>
                <a:latin typeface="Calibri"/>
                <a:cs typeface="Calibri"/>
              </a:rPr>
              <a:t>partners</a:t>
            </a:r>
            <a:r>
              <a:rPr sz="1200" b="1" spc="-11" dirty="0">
                <a:solidFill>
                  <a:srgbClr val="4471C4"/>
                </a:solidFill>
                <a:latin typeface="Calibri"/>
                <a:cs typeface="Calibri"/>
              </a:rPr>
              <a:t> </a:t>
            </a:r>
            <a:r>
              <a:rPr sz="1200" b="1" dirty="0">
                <a:solidFill>
                  <a:srgbClr val="4471C4"/>
                </a:solidFill>
                <a:latin typeface="Calibri"/>
                <a:cs typeface="Calibri"/>
              </a:rPr>
              <a:t>and</a:t>
            </a:r>
            <a:r>
              <a:rPr sz="1200" b="1" spc="-19" dirty="0">
                <a:solidFill>
                  <a:srgbClr val="4471C4"/>
                </a:solidFill>
                <a:latin typeface="Calibri"/>
                <a:cs typeface="Calibri"/>
              </a:rPr>
              <a:t> </a:t>
            </a:r>
            <a:r>
              <a:rPr sz="1200" b="1" dirty="0">
                <a:solidFill>
                  <a:srgbClr val="4471C4"/>
                </a:solidFill>
                <a:latin typeface="Calibri"/>
                <a:cs typeface="Calibri"/>
              </a:rPr>
              <a:t>it</a:t>
            </a:r>
            <a:r>
              <a:rPr sz="1200" b="1" spc="-26" dirty="0">
                <a:solidFill>
                  <a:srgbClr val="4471C4"/>
                </a:solidFill>
                <a:latin typeface="Calibri"/>
                <a:cs typeface="Calibri"/>
              </a:rPr>
              <a:t> </a:t>
            </a:r>
            <a:r>
              <a:rPr sz="1200" b="1" dirty="0">
                <a:solidFill>
                  <a:srgbClr val="4471C4"/>
                </a:solidFill>
                <a:latin typeface="Calibri"/>
                <a:cs typeface="Calibri"/>
              </a:rPr>
              <a:t>was</a:t>
            </a:r>
            <a:r>
              <a:rPr sz="1200" b="1" spc="-26" dirty="0">
                <a:solidFill>
                  <a:srgbClr val="4471C4"/>
                </a:solidFill>
                <a:latin typeface="Calibri"/>
                <a:cs typeface="Calibri"/>
              </a:rPr>
              <a:t> </a:t>
            </a:r>
            <a:r>
              <a:rPr sz="1200" b="1" dirty="0">
                <a:solidFill>
                  <a:srgbClr val="4471C4"/>
                </a:solidFill>
                <a:latin typeface="Calibri"/>
                <a:cs typeface="Calibri"/>
              </a:rPr>
              <a:t>for</a:t>
            </a:r>
            <a:r>
              <a:rPr sz="1200" b="1" spc="-15" dirty="0">
                <a:solidFill>
                  <a:srgbClr val="4471C4"/>
                </a:solidFill>
                <a:latin typeface="Calibri"/>
                <a:cs typeface="Calibri"/>
              </a:rPr>
              <a:t> </a:t>
            </a:r>
            <a:r>
              <a:rPr sz="1200" b="1" dirty="0">
                <a:solidFill>
                  <a:srgbClr val="4471C4"/>
                </a:solidFill>
                <a:latin typeface="Calibri"/>
                <a:cs typeface="Calibri"/>
              </a:rPr>
              <a:t>us</a:t>
            </a:r>
            <a:r>
              <a:rPr sz="1200" b="1" spc="-26" dirty="0">
                <a:solidFill>
                  <a:srgbClr val="4471C4"/>
                </a:solidFill>
                <a:latin typeface="Calibri"/>
                <a:cs typeface="Calibri"/>
              </a:rPr>
              <a:t> </a:t>
            </a:r>
            <a:r>
              <a:rPr sz="1200" b="1" dirty="0">
                <a:solidFill>
                  <a:srgbClr val="4471C4"/>
                </a:solidFill>
                <a:latin typeface="Calibri"/>
                <a:cs typeface="Calibri"/>
              </a:rPr>
              <a:t>an</a:t>
            </a:r>
            <a:r>
              <a:rPr sz="1200" b="1" spc="-34" dirty="0">
                <a:solidFill>
                  <a:srgbClr val="4471C4"/>
                </a:solidFill>
                <a:latin typeface="Calibri"/>
                <a:cs typeface="Calibri"/>
              </a:rPr>
              <a:t> </a:t>
            </a:r>
            <a:r>
              <a:rPr sz="1200" b="1" dirty="0">
                <a:solidFill>
                  <a:srgbClr val="4471C4"/>
                </a:solidFill>
                <a:latin typeface="Calibri"/>
                <a:cs typeface="Calibri"/>
              </a:rPr>
              <a:t>important</a:t>
            </a:r>
            <a:r>
              <a:rPr sz="1200" b="1" spc="-19" dirty="0">
                <a:solidFill>
                  <a:srgbClr val="4471C4"/>
                </a:solidFill>
                <a:latin typeface="Calibri"/>
                <a:cs typeface="Calibri"/>
              </a:rPr>
              <a:t> </a:t>
            </a:r>
            <a:r>
              <a:rPr sz="1200" b="1" dirty="0">
                <a:solidFill>
                  <a:srgbClr val="4471C4"/>
                </a:solidFill>
                <a:latin typeface="Calibri"/>
                <a:cs typeface="Calibri"/>
              </a:rPr>
              <a:t>Capacity</a:t>
            </a:r>
            <a:r>
              <a:rPr sz="1200" b="1" spc="-45" dirty="0">
                <a:solidFill>
                  <a:srgbClr val="4471C4"/>
                </a:solidFill>
                <a:latin typeface="Calibri"/>
                <a:cs typeface="Calibri"/>
              </a:rPr>
              <a:t> </a:t>
            </a:r>
            <a:r>
              <a:rPr sz="1200" b="1" dirty="0">
                <a:solidFill>
                  <a:srgbClr val="4471C4"/>
                </a:solidFill>
                <a:latin typeface="Calibri"/>
                <a:cs typeface="Calibri"/>
              </a:rPr>
              <a:t>Building</a:t>
            </a:r>
            <a:r>
              <a:rPr sz="1200" b="1" spc="-38" dirty="0">
                <a:solidFill>
                  <a:srgbClr val="4471C4"/>
                </a:solidFill>
                <a:latin typeface="Calibri"/>
                <a:cs typeface="Calibri"/>
              </a:rPr>
              <a:t> </a:t>
            </a:r>
            <a:r>
              <a:rPr sz="1200" b="1" spc="-15" dirty="0">
                <a:solidFill>
                  <a:srgbClr val="4471C4"/>
                </a:solidFill>
                <a:latin typeface="Calibri"/>
                <a:cs typeface="Calibri"/>
              </a:rPr>
              <a:t>tool</a:t>
            </a:r>
            <a:endParaRPr sz="1200" b="1" dirty="0">
              <a:latin typeface="Calibri"/>
              <a:cs typeface="Calibri"/>
            </a:endParaRPr>
          </a:p>
          <a:p>
            <a:pPr marL="469583" indent="-214789">
              <a:spcBef>
                <a:spcPts val="450"/>
              </a:spcBef>
              <a:buFont typeface="Arial MT"/>
              <a:buChar char="•"/>
              <a:tabLst>
                <a:tab pos="469583" algn="l"/>
              </a:tabLst>
            </a:pPr>
            <a:r>
              <a:rPr sz="1200" b="1" dirty="0">
                <a:solidFill>
                  <a:srgbClr val="4471C4"/>
                </a:solidFill>
                <a:latin typeface="Calibri"/>
                <a:cs typeface="Calibri"/>
              </a:rPr>
              <a:t>Important</a:t>
            </a:r>
            <a:r>
              <a:rPr sz="1200" b="1" spc="-8" dirty="0">
                <a:solidFill>
                  <a:srgbClr val="4471C4"/>
                </a:solidFill>
                <a:latin typeface="Calibri"/>
                <a:cs typeface="Calibri"/>
              </a:rPr>
              <a:t> </a:t>
            </a:r>
            <a:r>
              <a:rPr sz="1200" b="1" dirty="0">
                <a:solidFill>
                  <a:srgbClr val="4471C4"/>
                </a:solidFill>
                <a:latin typeface="Calibri"/>
                <a:cs typeface="Calibri"/>
              </a:rPr>
              <a:t>return</a:t>
            </a:r>
            <a:r>
              <a:rPr sz="1200" b="1" spc="-8" dirty="0">
                <a:solidFill>
                  <a:srgbClr val="4471C4"/>
                </a:solidFill>
                <a:latin typeface="Calibri"/>
                <a:cs typeface="Calibri"/>
              </a:rPr>
              <a:t> </a:t>
            </a:r>
            <a:r>
              <a:rPr sz="1200" b="1" dirty="0">
                <a:solidFill>
                  <a:srgbClr val="4471C4"/>
                </a:solidFill>
                <a:latin typeface="Calibri"/>
                <a:cs typeface="Calibri"/>
              </a:rPr>
              <a:t>of</a:t>
            </a:r>
            <a:r>
              <a:rPr sz="1200" b="1" spc="-23" dirty="0">
                <a:solidFill>
                  <a:srgbClr val="4471C4"/>
                </a:solidFill>
                <a:latin typeface="Calibri"/>
                <a:cs typeface="Calibri"/>
              </a:rPr>
              <a:t> </a:t>
            </a:r>
            <a:r>
              <a:rPr sz="1200" b="1" dirty="0">
                <a:solidFill>
                  <a:srgbClr val="4471C4"/>
                </a:solidFill>
                <a:latin typeface="Calibri"/>
                <a:cs typeface="Calibri"/>
              </a:rPr>
              <a:t>national</a:t>
            </a:r>
            <a:r>
              <a:rPr sz="1200" b="1" spc="-34" dirty="0">
                <a:solidFill>
                  <a:srgbClr val="4471C4"/>
                </a:solidFill>
                <a:latin typeface="Calibri"/>
                <a:cs typeface="Calibri"/>
              </a:rPr>
              <a:t> </a:t>
            </a:r>
            <a:r>
              <a:rPr sz="1200" b="1" dirty="0">
                <a:solidFill>
                  <a:srgbClr val="4471C4"/>
                </a:solidFill>
                <a:latin typeface="Calibri"/>
                <a:cs typeface="Calibri"/>
              </a:rPr>
              <a:t>commitment</a:t>
            </a:r>
            <a:r>
              <a:rPr sz="1200" b="1" spc="-23" dirty="0">
                <a:solidFill>
                  <a:srgbClr val="4471C4"/>
                </a:solidFill>
                <a:latin typeface="Calibri"/>
                <a:cs typeface="Calibri"/>
              </a:rPr>
              <a:t> </a:t>
            </a:r>
            <a:r>
              <a:rPr sz="1200" b="1" dirty="0">
                <a:solidFill>
                  <a:srgbClr val="4471C4"/>
                </a:solidFill>
                <a:latin typeface="Calibri"/>
                <a:cs typeface="Calibri"/>
              </a:rPr>
              <a:t>(7</a:t>
            </a:r>
            <a:r>
              <a:rPr sz="1200" b="1" spc="-15" dirty="0">
                <a:solidFill>
                  <a:srgbClr val="4471C4"/>
                </a:solidFill>
                <a:latin typeface="Calibri"/>
                <a:cs typeface="Calibri"/>
              </a:rPr>
              <a:t> </a:t>
            </a:r>
            <a:r>
              <a:rPr sz="1200" b="1" dirty="0">
                <a:solidFill>
                  <a:srgbClr val="4471C4"/>
                </a:solidFill>
                <a:latin typeface="Calibri"/>
                <a:cs typeface="Calibri"/>
              </a:rPr>
              <a:t>M€</a:t>
            </a:r>
            <a:r>
              <a:rPr sz="1200" b="1" spc="-26" dirty="0">
                <a:solidFill>
                  <a:srgbClr val="4471C4"/>
                </a:solidFill>
                <a:latin typeface="Calibri"/>
                <a:cs typeface="Calibri"/>
              </a:rPr>
              <a:t> </a:t>
            </a:r>
            <a:r>
              <a:rPr sz="1200" b="1" dirty="0">
                <a:solidFill>
                  <a:srgbClr val="4471C4"/>
                </a:solidFill>
                <a:latin typeface="Calibri"/>
                <a:cs typeface="Calibri"/>
              </a:rPr>
              <a:t>for</a:t>
            </a:r>
            <a:r>
              <a:rPr sz="1200" b="1" spc="-19" dirty="0">
                <a:solidFill>
                  <a:srgbClr val="4471C4"/>
                </a:solidFill>
                <a:latin typeface="Calibri"/>
                <a:cs typeface="Calibri"/>
              </a:rPr>
              <a:t> </a:t>
            </a:r>
            <a:r>
              <a:rPr sz="1200" b="1" spc="-8" dirty="0">
                <a:solidFill>
                  <a:srgbClr val="4471C4"/>
                </a:solidFill>
                <a:latin typeface="Calibri"/>
                <a:cs typeface="Calibri"/>
              </a:rPr>
              <a:t>2021-2027)</a:t>
            </a:r>
            <a:endParaRPr sz="1200" b="1" dirty="0">
              <a:latin typeface="Calibri"/>
              <a:cs typeface="Calibri"/>
            </a:endParaRPr>
          </a:p>
        </p:txBody>
      </p:sp>
      <p:sp>
        <p:nvSpPr>
          <p:cNvPr id="14" name="object 14"/>
          <p:cNvSpPr txBox="1">
            <a:spLocks noGrp="1"/>
          </p:cNvSpPr>
          <p:nvPr>
            <p:ph type="title"/>
          </p:nvPr>
        </p:nvSpPr>
        <p:spPr>
          <a:xfrm>
            <a:off x="1255299" y="15240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7486888" y="194440"/>
            <a:ext cx="1634014" cy="1119188"/>
            <a:chOff x="9934956" y="596109"/>
            <a:chExt cx="2178685" cy="1492250"/>
          </a:xfrm>
        </p:grpSpPr>
        <p:pic>
          <p:nvPicPr>
            <p:cNvPr id="6" name="object 6"/>
            <p:cNvPicPr/>
            <p:nvPr/>
          </p:nvPicPr>
          <p:blipFill>
            <a:blip r:embed="rId2" cstate="print"/>
            <a:stretch>
              <a:fillRect/>
            </a:stretch>
          </p:blipFill>
          <p:spPr>
            <a:xfrm>
              <a:off x="10176011" y="596109"/>
              <a:ext cx="1937273" cy="421101"/>
            </a:xfrm>
            <a:prstGeom prst="rect">
              <a:avLst/>
            </a:prstGeom>
          </p:spPr>
        </p:pic>
        <p:pic>
          <p:nvPicPr>
            <p:cNvPr id="7" name="object 7"/>
            <p:cNvPicPr/>
            <p:nvPr/>
          </p:nvPicPr>
          <p:blipFill>
            <a:blip r:embed="rId3" cstate="print"/>
            <a:stretch>
              <a:fillRect/>
            </a:stretch>
          </p:blipFill>
          <p:spPr>
            <a:xfrm>
              <a:off x="9934956" y="1059180"/>
              <a:ext cx="2144228" cy="1028700"/>
            </a:xfrm>
            <a:prstGeom prst="rect">
              <a:avLst/>
            </a:prstGeom>
          </p:spPr>
        </p:pic>
      </p:grpSp>
      <p:pic>
        <p:nvPicPr>
          <p:cNvPr id="8" name="object 8"/>
          <p:cNvPicPr/>
          <p:nvPr/>
        </p:nvPicPr>
        <p:blipFill>
          <a:blip r:embed="rId4" cstate="print"/>
          <a:stretch>
            <a:fillRect/>
          </a:stretch>
        </p:blipFill>
        <p:spPr>
          <a:xfrm>
            <a:off x="1708716" y="3338702"/>
            <a:ext cx="1718954" cy="1169441"/>
          </a:xfrm>
          <a:prstGeom prst="rect">
            <a:avLst/>
          </a:prstGeom>
        </p:spPr>
      </p:pic>
      <p:sp>
        <p:nvSpPr>
          <p:cNvPr id="9" name="object 9"/>
          <p:cNvSpPr txBox="1"/>
          <p:nvPr/>
        </p:nvSpPr>
        <p:spPr>
          <a:xfrm>
            <a:off x="3538822" y="3430428"/>
            <a:ext cx="1159193" cy="747801"/>
          </a:xfrm>
          <a:prstGeom prst="rect">
            <a:avLst/>
          </a:prstGeom>
        </p:spPr>
        <p:txBody>
          <a:bodyPr vert="horz" wrap="square" lIns="0" tIns="9049" rIns="0" bIns="0" rtlCol="0">
            <a:spAutoFit/>
          </a:bodyPr>
          <a:lstStyle/>
          <a:p>
            <a:pPr marL="9525">
              <a:spcBef>
                <a:spcPts val="71"/>
              </a:spcBef>
            </a:pPr>
            <a:r>
              <a:rPr sz="1200" b="1" dirty="0">
                <a:solidFill>
                  <a:srgbClr val="7E7E7E"/>
                </a:solidFill>
                <a:latin typeface="Calibri"/>
                <a:cs typeface="Calibri"/>
              </a:rPr>
              <a:t>Counter</a:t>
            </a:r>
            <a:r>
              <a:rPr sz="1200" b="1" spc="-56" dirty="0">
                <a:solidFill>
                  <a:srgbClr val="7E7E7E"/>
                </a:solidFill>
                <a:latin typeface="Calibri"/>
                <a:cs typeface="Calibri"/>
              </a:rPr>
              <a:t> </a:t>
            </a:r>
            <a:r>
              <a:rPr sz="1200" b="1" spc="-8" dirty="0">
                <a:solidFill>
                  <a:srgbClr val="7E7E7E"/>
                </a:solidFill>
                <a:latin typeface="Calibri"/>
                <a:cs typeface="Calibri"/>
              </a:rPr>
              <a:t>electrode</a:t>
            </a:r>
            <a:endParaRPr sz="1200">
              <a:latin typeface="Calibri"/>
              <a:cs typeface="Calibri"/>
            </a:endParaRPr>
          </a:p>
          <a:p>
            <a:pPr marL="9525"/>
            <a:r>
              <a:rPr sz="1200" spc="-8" dirty="0">
                <a:solidFill>
                  <a:srgbClr val="7E7E7E"/>
                </a:solidFill>
                <a:latin typeface="Calibri"/>
                <a:cs typeface="Calibri"/>
              </a:rPr>
              <a:t>materials:</a:t>
            </a:r>
            <a:endParaRPr sz="1200">
              <a:latin typeface="Calibri"/>
              <a:cs typeface="Calibri"/>
            </a:endParaRPr>
          </a:p>
          <a:p>
            <a:pPr marL="9525" marR="31909"/>
            <a:r>
              <a:rPr sz="1200" dirty="0">
                <a:solidFill>
                  <a:srgbClr val="7E7E7E"/>
                </a:solidFill>
                <a:latin typeface="Calibri"/>
                <a:cs typeface="Calibri"/>
              </a:rPr>
              <a:t>Pt,</a:t>
            </a:r>
            <a:r>
              <a:rPr sz="1200" spc="-19" dirty="0">
                <a:solidFill>
                  <a:srgbClr val="7E7E7E"/>
                </a:solidFill>
                <a:latin typeface="Calibri"/>
                <a:cs typeface="Calibri"/>
              </a:rPr>
              <a:t> </a:t>
            </a:r>
            <a:r>
              <a:rPr sz="1200" dirty="0">
                <a:solidFill>
                  <a:srgbClr val="7E7E7E"/>
                </a:solidFill>
                <a:latin typeface="Calibri"/>
                <a:cs typeface="Calibri"/>
              </a:rPr>
              <a:t>Ru,</a:t>
            </a:r>
            <a:r>
              <a:rPr sz="1200" spc="-4" dirty="0">
                <a:solidFill>
                  <a:srgbClr val="7E7E7E"/>
                </a:solidFill>
                <a:latin typeface="Calibri"/>
                <a:cs typeface="Calibri"/>
              </a:rPr>
              <a:t> </a:t>
            </a:r>
            <a:r>
              <a:rPr sz="1200" spc="-30" dirty="0">
                <a:solidFill>
                  <a:srgbClr val="7E7E7E"/>
                </a:solidFill>
                <a:latin typeface="Calibri"/>
                <a:cs typeface="Calibri"/>
              </a:rPr>
              <a:t>Ir,</a:t>
            </a:r>
            <a:r>
              <a:rPr sz="1200" spc="-15" dirty="0">
                <a:solidFill>
                  <a:srgbClr val="7E7E7E"/>
                </a:solidFill>
                <a:latin typeface="Calibri"/>
                <a:cs typeface="Calibri"/>
              </a:rPr>
              <a:t> </a:t>
            </a:r>
            <a:r>
              <a:rPr sz="1200" dirty="0">
                <a:solidFill>
                  <a:srgbClr val="7E7E7E"/>
                </a:solidFill>
                <a:latin typeface="Calibri"/>
                <a:cs typeface="Calibri"/>
              </a:rPr>
              <a:t>Au,</a:t>
            </a:r>
            <a:r>
              <a:rPr sz="1200" spc="244" dirty="0">
                <a:solidFill>
                  <a:srgbClr val="7E7E7E"/>
                </a:solidFill>
                <a:latin typeface="Calibri"/>
                <a:cs typeface="Calibri"/>
              </a:rPr>
              <a:t> </a:t>
            </a:r>
            <a:r>
              <a:rPr sz="1200" spc="-15" dirty="0">
                <a:solidFill>
                  <a:srgbClr val="7E7E7E"/>
                </a:solidFill>
                <a:latin typeface="Calibri"/>
                <a:cs typeface="Calibri"/>
              </a:rPr>
              <a:t>TiN, </a:t>
            </a:r>
            <a:r>
              <a:rPr sz="1200" spc="-19" dirty="0">
                <a:solidFill>
                  <a:srgbClr val="7E7E7E"/>
                </a:solidFill>
                <a:latin typeface="Calibri"/>
                <a:cs typeface="Calibri"/>
              </a:rPr>
              <a:t>ITO</a:t>
            </a:r>
            <a:endParaRPr sz="1200">
              <a:latin typeface="Calibri"/>
              <a:cs typeface="Calibri"/>
            </a:endParaRPr>
          </a:p>
        </p:txBody>
      </p:sp>
      <p:sp>
        <p:nvSpPr>
          <p:cNvPr id="10" name="object 10"/>
          <p:cNvSpPr txBox="1"/>
          <p:nvPr/>
        </p:nvSpPr>
        <p:spPr>
          <a:xfrm>
            <a:off x="345033" y="3122962"/>
            <a:ext cx="3603308" cy="240931"/>
          </a:xfrm>
          <a:prstGeom prst="rect">
            <a:avLst/>
          </a:prstGeom>
        </p:spPr>
        <p:txBody>
          <a:bodyPr vert="horz" wrap="square" lIns="0" tIns="10001" rIns="0" bIns="0" rtlCol="0">
            <a:spAutoFit/>
          </a:bodyPr>
          <a:lstStyle/>
          <a:p>
            <a:pPr marL="9525">
              <a:spcBef>
                <a:spcPts val="79"/>
              </a:spcBef>
            </a:pPr>
            <a:r>
              <a:rPr sz="1500" dirty="0">
                <a:latin typeface="Calibri"/>
                <a:cs typeface="Calibri"/>
              </a:rPr>
              <a:t>Nanoscale</a:t>
            </a:r>
            <a:r>
              <a:rPr sz="1500" spc="-26" dirty="0">
                <a:latin typeface="Calibri"/>
                <a:cs typeface="Calibri"/>
              </a:rPr>
              <a:t> </a:t>
            </a:r>
            <a:r>
              <a:rPr sz="1500" spc="-8" dirty="0">
                <a:latin typeface="Calibri"/>
                <a:cs typeface="Calibri"/>
              </a:rPr>
              <a:t>structures</a:t>
            </a:r>
            <a:r>
              <a:rPr sz="1500" spc="-4" dirty="0">
                <a:latin typeface="Calibri"/>
                <a:cs typeface="Calibri"/>
              </a:rPr>
              <a:t> </a:t>
            </a:r>
            <a:r>
              <a:rPr sz="1500" dirty="0">
                <a:latin typeface="Calibri"/>
                <a:cs typeface="Calibri"/>
              </a:rPr>
              <a:t>of</a:t>
            </a:r>
            <a:r>
              <a:rPr sz="1500" spc="-23" dirty="0">
                <a:latin typeface="Calibri"/>
                <a:cs typeface="Calibri"/>
              </a:rPr>
              <a:t> </a:t>
            </a:r>
            <a:r>
              <a:rPr sz="1500" spc="-8" dirty="0">
                <a:latin typeface="Calibri"/>
                <a:cs typeface="Calibri"/>
              </a:rPr>
              <a:t>metal/insulator/metal</a:t>
            </a:r>
            <a:endParaRPr sz="1500">
              <a:latin typeface="Calibri"/>
              <a:cs typeface="Calibri"/>
            </a:endParaRPr>
          </a:p>
        </p:txBody>
      </p:sp>
      <p:sp>
        <p:nvSpPr>
          <p:cNvPr id="11" name="object 11"/>
          <p:cNvSpPr txBox="1"/>
          <p:nvPr/>
        </p:nvSpPr>
        <p:spPr>
          <a:xfrm>
            <a:off x="345033" y="3439859"/>
            <a:ext cx="1366361" cy="760625"/>
          </a:xfrm>
          <a:prstGeom prst="rect">
            <a:avLst/>
          </a:prstGeom>
        </p:spPr>
        <p:txBody>
          <a:bodyPr vert="horz" wrap="square" lIns="0" tIns="9049" rIns="0" bIns="0" rtlCol="0">
            <a:spAutoFit/>
          </a:bodyPr>
          <a:lstStyle/>
          <a:p>
            <a:pPr marL="9525">
              <a:spcBef>
                <a:spcPts val="71"/>
              </a:spcBef>
            </a:pPr>
            <a:r>
              <a:rPr sz="1200" b="1" i="1" spc="-8" dirty="0">
                <a:solidFill>
                  <a:srgbClr val="00AFEF"/>
                </a:solidFill>
                <a:latin typeface="Calibri"/>
                <a:cs typeface="Calibri"/>
              </a:rPr>
              <a:t>Working</a:t>
            </a:r>
            <a:r>
              <a:rPr sz="1200" b="1" i="1" spc="-30" dirty="0">
                <a:solidFill>
                  <a:srgbClr val="00AFEF"/>
                </a:solidFill>
                <a:latin typeface="Calibri"/>
                <a:cs typeface="Calibri"/>
              </a:rPr>
              <a:t> </a:t>
            </a:r>
            <a:r>
              <a:rPr sz="1200" b="1" i="1" spc="-8" dirty="0">
                <a:solidFill>
                  <a:srgbClr val="00AFEF"/>
                </a:solidFill>
                <a:latin typeface="Calibri"/>
                <a:cs typeface="Calibri"/>
              </a:rPr>
              <a:t>electrode</a:t>
            </a:r>
            <a:endParaRPr sz="1200">
              <a:latin typeface="Calibri"/>
              <a:cs typeface="Calibri"/>
            </a:endParaRPr>
          </a:p>
          <a:p>
            <a:pPr marL="9525"/>
            <a:r>
              <a:rPr sz="1200" spc="-8" dirty="0">
                <a:solidFill>
                  <a:srgbClr val="00AFEF"/>
                </a:solidFill>
                <a:latin typeface="Calibri"/>
                <a:cs typeface="Calibri"/>
              </a:rPr>
              <a:t>materials:</a:t>
            </a:r>
            <a:endParaRPr sz="1200">
              <a:latin typeface="Calibri"/>
              <a:cs typeface="Calibri"/>
            </a:endParaRPr>
          </a:p>
          <a:p>
            <a:pPr marL="9525"/>
            <a:r>
              <a:rPr sz="1200" dirty="0">
                <a:solidFill>
                  <a:srgbClr val="00AFEF"/>
                </a:solidFill>
                <a:latin typeface="Calibri"/>
                <a:cs typeface="Calibri"/>
              </a:rPr>
              <a:t>Ag,</a:t>
            </a:r>
            <a:r>
              <a:rPr sz="1200" spc="-11" dirty="0">
                <a:solidFill>
                  <a:srgbClr val="00AFEF"/>
                </a:solidFill>
                <a:latin typeface="Calibri"/>
                <a:cs typeface="Calibri"/>
              </a:rPr>
              <a:t> </a:t>
            </a:r>
            <a:r>
              <a:rPr sz="1200" dirty="0">
                <a:solidFill>
                  <a:srgbClr val="00AFEF"/>
                </a:solidFill>
                <a:latin typeface="Calibri"/>
                <a:cs typeface="Calibri"/>
              </a:rPr>
              <a:t>Cu,</a:t>
            </a:r>
            <a:r>
              <a:rPr sz="1200" spc="-19" dirty="0">
                <a:solidFill>
                  <a:srgbClr val="00AFEF"/>
                </a:solidFill>
                <a:latin typeface="Calibri"/>
                <a:cs typeface="Calibri"/>
              </a:rPr>
              <a:t> </a:t>
            </a:r>
            <a:r>
              <a:rPr sz="1200" dirty="0">
                <a:solidFill>
                  <a:srgbClr val="00AFEF"/>
                </a:solidFill>
                <a:latin typeface="Calibri"/>
                <a:cs typeface="Calibri"/>
              </a:rPr>
              <a:t>Ni,</a:t>
            </a:r>
            <a:r>
              <a:rPr sz="1200" spc="-19" dirty="0">
                <a:solidFill>
                  <a:srgbClr val="00AFEF"/>
                </a:solidFill>
                <a:latin typeface="Calibri"/>
                <a:cs typeface="Calibri"/>
              </a:rPr>
              <a:t> </a:t>
            </a:r>
            <a:r>
              <a:rPr sz="1200" dirty="0">
                <a:solidFill>
                  <a:srgbClr val="00AFEF"/>
                </a:solidFill>
                <a:latin typeface="Calibri"/>
                <a:cs typeface="Calibri"/>
              </a:rPr>
              <a:t>Fe, Nb,</a:t>
            </a:r>
            <a:r>
              <a:rPr sz="1200" spc="-19" dirty="0">
                <a:solidFill>
                  <a:srgbClr val="00AFEF"/>
                </a:solidFill>
                <a:latin typeface="Calibri"/>
                <a:cs typeface="Calibri"/>
              </a:rPr>
              <a:t> Au,</a:t>
            </a:r>
            <a:endParaRPr sz="1200">
              <a:latin typeface="Calibri"/>
              <a:cs typeface="Calibri"/>
            </a:endParaRPr>
          </a:p>
          <a:p>
            <a:pPr marL="9525">
              <a:spcBef>
                <a:spcPts val="135"/>
              </a:spcBef>
            </a:pPr>
            <a:r>
              <a:rPr sz="1200" dirty="0">
                <a:solidFill>
                  <a:srgbClr val="00AFEF"/>
                </a:solidFill>
                <a:latin typeface="Calibri"/>
                <a:cs typeface="Calibri"/>
              </a:rPr>
              <a:t>AgCu,</a:t>
            </a:r>
            <a:r>
              <a:rPr sz="1200" spc="-11" dirty="0">
                <a:solidFill>
                  <a:srgbClr val="00AFEF"/>
                </a:solidFill>
                <a:latin typeface="Calibri"/>
                <a:cs typeface="Calibri"/>
              </a:rPr>
              <a:t> </a:t>
            </a:r>
            <a:r>
              <a:rPr sz="1200" spc="-15" dirty="0">
                <a:solidFill>
                  <a:srgbClr val="00AFEF"/>
                </a:solidFill>
                <a:latin typeface="Calibri"/>
                <a:cs typeface="Calibri"/>
              </a:rPr>
              <a:t>AgNi</a:t>
            </a:r>
            <a:endParaRPr sz="1200">
              <a:latin typeface="Calibri"/>
              <a:cs typeface="Calibri"/>
            </a:endParaRPr>
          </a:p>
        </p:txBody>
      </p:sp>
      <p:pic>
        <p:nvPicPr>
          <p:cNvPr id="12" name="object 12"/>
          <p:cNvPicPr/>
          <p:nvPr/>
        </p:nvPicPr>
        <p:blipFill>
          <a:blip r:embed="rId5" cstate="print"/>
          <a:stretch>
            <a:fillRect/>
          </a:stretch>
        </p:blipFill>
        <p:spPr>
          <a:xfrm>
            <a:off x="235457" y="4517135"/>
            <a:ext cx="1975104" cy="1098423"/>
          </a:xfrm>
          <a:prstGeom prst="rect">
            <a:avLst/>
          </a:prstGeom>
        </p:spPr>
      </p:pic>
      <p:grpSp>
        <p:nvGrpSpPr>
          <p:cNvPr id="13" name="object 13"/>
          <p:cNvGrpSpPr/>
          <p:nvPr/>
        </p:nvGrpSpPr>
        <p:grpSpPr>
          <a:xfrm>
            <a:off x="5228083" y="4473702"/>
            <a:ext cx="3900011" cy="848201"/>
            <a:chOff x="6970776" y="4821935"/>
            <a:chExt cx="5200015" cy="1130935"/>
          </a:xfrm>
        </p:grpSpPr>
        <p:pic>
          <p:nvPicPr>
            <p:cNvPr id="14" name="object 14"/>
            <p:cNvPicPr/>
            <p:nvPr/>
          </p:nvPicPr>
          <p:blipFill>
            <a:blip r:embed="rId6" cstate="print"/>
            <a:stretch>
              <a:fillRect/>
            </a:stretch>
          </p:blipFill>
          <p:spPr>
            <a:xfrm>
              <a:off x="9787127" y="4821935"/>
              <a:ext cx="2383535" cy="1130808"/>
            </a:xfrm>
            <a:prstGeom prst="rect">
              <a:avLst/>
            </a:prstGeom>
          </p:spPr>
        </p:pic>
        <p:pic>
          <p:nvPicPr>
            <p:cNvPr id="15" name="object 15"/>
            <p:cNvPicPr/>
            <p:nvPr/>
          </p:nvPicPr>
          <p:blipFill>
            <a:blip r:embed="rId7" cstate="print"/>
            <a:stretch>
              <a:fillRect/>
            </a:stretch>
          </p:blipFill>
          <p:spPr>
            <a:xfrm>
              <a:off x="6970776" y="5288279"/>
              <a:ext cx="1501140" cy="588263"/>
            </a:xfrm>
            <a:prstGeom prst="rect">
              <a:avLst/>
            </a:prstGeom>
          </p:spPr>
        </p:pic>
      </p:grpSp>
      <p:sp>
        <p:nvSpPr>
          <p:cNvPr id="16" name="object 16"/>
          <p:cNvSpPr txBox="1"/>
          <p:nvPr/>
        </p:nvSpPr>
        <p:spPr>
          <a:xfrm>
            <a:off x="5333524" y="4837747"/>
            <a:ext cx="916305" cy="425116"/>
          </a:xfrm>
          <a:prstGeom prst="rect">
            <a:avLst/>
          </a:prstGeom>
        </p:spPr>
        <p:txBody>
          <a:bodyPr vert="horz" wrap="square" lIns="0" tIns="9525" rIns="0" bIns="0" rtlCol="0">
            <a:spAutoFit/>
          </a:bodyPr>
          <a:lstStyle/>
          <a:p>
            <a:pPr algn="ctr">
              <a:spcBef>
                <a:spcPts val="75"/>
              </a:spcBef>
            </a:pPr>
            <a:r>
              <a:rPr sz="1350" spc="-8" dirty="0">
                <a:latin typeface="Calibri"/>
                <a:cs typeface="Calibri"/>
              </a:rPr>
              <a:t>MEMRISTIVE</a:t>
            </a:r>
            <a:endParaRPr sz="1350">
              <a:latin typeface="Calibri"/>
              <a:cs typeface="Calibri"/>
            </a:endParaRPr>
          </a:p>
          <a:p>
            <a:pPr algn="ctr">
              <a:lnSpc>
                <a:spcPct val="100000"/>
              </a:lnSpc>
            </a:pPr>
            <a:r>
              <a:rPr sz="1350" spc="-8" dirty="0">
                <a:latin typeface="Calibri"/>
                <a:cs typeface="Calibri"/>
              </a:rPr>
              <a:t>devices</a:t>
            </a:r>
            <a:endParaRPr sz="1350">
              <a:latin typeface="Calibri"/>
              <a:cs typeface="Calibri"/>
            </a:endParaRPr>
          </a:p>
        </p:txBody>
      </p:sp>
      <p:sp>
        <p:nvSpPr>
          <p:cNvPr id="17" name="object 17"/>
          <p:cNvSpPr txBox="1"/>
          <p:nvPr/>
        </p:nvSpPr>
        <p:spPr>
          <a:xfrm>
            <a:off x="5261324" y="4628579"/>
            <a:ext cx="1076801" cy="171201"/>
          </a:xfrm>
          <a:prstGeom prst="rect">
            <a:avLst/>
          </a:prstGeom>
        </p:spPr>
        <p:txBody>
          <a:bodyPr vert="horz" wrap="square" lIns="0" tIns="9525" rIns="0" bIns="0" rtlCol="0">
            <a:spAutoFit/>
          </a:bodyPr>
          <a:lstStyle/>
          <a:p>
            <a:pPr marL="9525">
              <a:spcBef>
                <a:spcPts val="75"/>
              </a:spcBef>
            </a:pPr>
            <a:r>
              <a:rPr sz="1050" b="1" dirty="0">
                <a:solidFill>
                  <a:srgbClr val="4471C4"/>
                </a:solidFill>
                <a:latin typeface="Calibri"/>
                <a:cs typeface="Calibri"/>
              </a:rPr>
              <a:t>Quantum</a:t>
            </a:r>
            <a:r>
              <a:rPr sz="1050" b="1" spc="-49" dirty="0">
                <a:solidFill>
                  <a:srgbClr val="4471C4"/>
                </a:solidFill>
                <a:latin typeface="Calibri"/>
                <a:cs typeface="Calibri"/>
              </a:rPr>
              <a:t> </a:t>
            </a:r>
            <a:r>
              <a:rPr sz="1050" b="1" spc="-8" dirty="0">
                <a:solidFill>
                  <a:srgbClr val="4471C4"/>
                </a:solidFill>
                <a:latin typeface="Calibri"/>
                <a:cs typeface="Calibri"/>
              </a:rPr>
              <a:t>Standard</a:t>
            </a:r>
            <a:endParaRPr sz="1050">
              <a:latin typeface="Calibri"/>
              <a:cs typeface="Calibri"/>
            </a:endParaRPr>
          </a:p>
        </p:txBody>
      </p:sp>
      <p:grpSp>
        <p:nvGrpSpPr>
          <p:cNvPr id="18" name="object 18"/>
          <p:cNvGrpSpPr/>
          <p:nvPr/>
        </p:nvGrpSpPr>
        <p:grpSpPr>
          <a:xfrm>
            <a:off x="5669280" y="4841843"/>
            <a:ext cx="3423285" cy="1156811"/>
            <a:chOff x="7559040" y="5312790"/>
            <a:chExt cx="4564380" cy="1542415"/>
          </a:xfrm>
        </p:grpSpPr>
        <p:pic>
          <p:nvPicPr>
            <p:cNvPr id="19" name="object 19"/>
            <p:cNvPicPr/>
            <p:nvPr/>
          </p:nvPicPr>
          <p:blipFill>
            <a:blip r:embed="rId8" cstate="print"/>
            <a:stretch>
              <a:fillRect/>
            </a:stretch>
          </p:blipFill>
          <p:spPr>
            <a:xfrm>
              <a:off x="10020300" y="6086855"/>
              <a:ext cx="2103120" cy="515112"/>
            </a:xfrm>
            <a:prstGeom prst="rect">
              <a:avLst/>
            </a:prstGeom>
          </p:spPr>
        </p:pic>
        <p:pic>
          <p:nvPicPr>
            <p:cNvPr id="20" name="object 20"/>
            <p:cNvPicPr/>
            <p:nvPr/>
          </p:nvPicPr>
          <p:blipFill>
            <a:blip r:embed="rId9" cstate="print"/>
            <a:stretch>
              <a:fillRect/>
            </a:stretch>
          </p:blipFill>
          <p:spPr>
            <a:xfrm>
              <a:off x="8497443" y="5312790"/>
              <a:ext cx="2235453" cy="1541850"/>
            </a:xfrm>
            <a:prstGeom prst="rect">
              <a:avLst/>
            </a:prstGeom>
          </p:spPr>
        </p:pic>
        <p:pic>
          <p:nvPicPr>
            <p:cNvPr id="21" name="object 21"/>
            <p:cNvPicPr/>
            <p:nvPr/>
          </p:nvPicPr>
          <p:blipFill>
            <a:blip r:embed="rId10" cstate="print"/>
            <a:stretch>
              <a:fillRect/>
            </a:stretch>
          </p:blipFill>
          <p:spPr>
            <a:xfrm>
              <a:off x="7559040" y="5809487"/>
              <a:ext cx="1501140" cy="588264"/>
            </a:xfrm>
            <a:prstGeom prst="rect">
              <a:avLst/>
            </a:prstGeom>
          </p:spPr>
        </p:pic>
      </p:grpSp>
      <p:sp>
        <p:nvSpPr>
          <p:cNvPr id="22" name="object 22"/>
          <p:cNvSpPr txBox="1"/>
          <p:nvPr/>
        </p:nvSpPr>
        <p:spPr>
          <a:xfrm>
            <a:off x="5775007" y="5228615"/>
            <a:ext cx="916305" cy="425116"/>
          </a:xfrm>
          <a:prstGeom prst="rect">
            <a:avLst/>
          </a:prstGeom>
        </p:spPr>
        <p:txBody>
          <a:bodyPr vert="horz" wrap="square" lIns="0" tIns="9525" rIns="0" bIns="0" rtlCol="0">
            <a:spAutoFit/>
          </a:bodyPr>
          <a:lstStyle/>
          <a:p>
            <a:pPr algn="ctr">
              <a:spcBef>
                <a:spcPts val="75"/>
              </a:spcBef>
            </a:pPr>
            <a:r>
              <a:rPr sz="1350" spc="-8" dirty="0">
                <a:latin typeface="Calibri"/>
                <a:cs typeface="Calibri"/>
              </a:rPr>
              <a:t>MEMRISTIVE</a:t>
            </a:r>
            <a:endParaRPr sz="1350">
              <a:latin typeface="Calibri"/>
              <a:cs typeface="Calibri"/>
            </a:endParaRPr>
          </a:p>
          <a:p>
            <a:pPr algn="ctr">
              <a:lnSpc>
                <a:spcPct val="100000"/>
              </a:lnSpc>
            </a:pPr>
            <a:r>
              <a:rPr sz="1350" spc="-8" dirty="0">
                <a:latin typeface="Calibri"/>
                <a:cs typeface="Calibri"/>
              </a:rPr>
              <a:t>devices</a:t>
            </a:r>
            <a:endParaRPr sz="1350">
              <a:latin typeface="Calibri"/>
              <a:cs typeface="Calibri"/>
            </a:endParaRPr>
          </a:p>
        </p:txBody>
      </p:sp>
      <p:pic>
        <p:nvPicPr>
          <p:cNvPr id="23" name="object 23"/>
          <p:cNvPicPr/>
          <p:nvPr/>
        </p:nvPicPr>
        <p:blipFill>
          <a:blip r:embed="rId11" cstate="print"/>
          <a:stretch>
            <a:fillRect/>
          </a:stretch>
        </p:blipFill>
        <p:spPr>
          <a:xfrm>
            <a:off x="5367528" y="3600450"/>
            <a:ext cx="3776472" cy="920115"/>
          </a:xfrm>
          <a:prstGeom prst="rect">
            <a:avLst/>
          </a:prstGeom>
        </p:spPr>
      </p:pic>
      <p:sp>
        <p:nvSpPr>
          <p:cNvPr id="24" name="object 24"/>
          <p:cNvSpPr txBox="1"/>
          <p:nvPr/>
        </p:nvSpPr>
        <p:spPr>
          <a:xfrm>
            <a:off x="5345430" y="2556987"/>
            <a:ext cx="3367564" cy="979114"/>
          </a:xfrm>
          <a:prstGeom prst="rect">
            <a:avLst/>
          </a:prstGeom>
        </p:spPr>
        <p:txBody>
          <a:bodyPr vert="horz" wrap="square" lIns="0" tIns="9525" rIns="0" bIns="0" rtlCol="0">
            <a:spAutoFit/>
          </a:bodyPr>
          <a:lstStyle/>
          <a:p>
            <a:pPr marL="9525" marR="3810" algn="just">
              <a:lnSpc>
                <a:spcPct val="99900"/>
              </a:lnSpc>
              <a:spcBef>
                <a:spcPts val="75"/>
              </a:spcBef>
            </a:pPr>
            <a:r>
              <a:rPr sz="900" dirty="0">
                <a:solidFill>
                  <a:srgbClr val="4471C4"/>
                </a:solidFill>
                <a:latin typeface="Calibri"/>
                <a:cs typeface="Calibri"/>
              </a:rPr>
              <a:t>A</a:t>
            </a:r>
            <a:r>
              <a:rPr sz="900" spc="150" dirty="0">
                <a:solidFill>
                  <a:srgbClr val="4471C4"/>
                </a:solidFill>
                <a:latin typeface="Calibri"/>
                <a:cs typeface="Calibri"/>
              </a:rPr>
              <a:t> </a:t>
            </a:r>
            <a:r>
              <a:rPr sz="900" dirty="0">
                <a:solidFill>
                  <a:srgbClr val="4471C4"/>
                </a:solidFill>
                <a:latin typeface="Calibri"/>
                <a:cs typeface="Calibri"/>
              </a:rPr>
              <a:t>new</a:t>
            </a:r>
            <a:r>
              <a:rPr sz="900" spc="146" dirty="0">
                <a:solidFill>
                  <a:srgbClr val="4471C4"/>
                </a:solidFill>
                <a:latin typeface="Calibri"/>
                <a:cs typeface="Calibri"/>
              </a:rPr>
              <a:t> </a:t>
            </a:r>
            <a:r>
              <a:rPr sz="900" dirty="0">
                <a:solidFill>
                  <a:srgbClr val="4471C4"/>
                </a:solidFill>
                <a:latin typeface="Calibri"/>
                <a:cs typeface="Calibri"/>
              </a:rPr>
              <a:t>approach</a:t>
            </a:r>
            <a:r>
              <a:rPr sz="900" spc="146" dirty="0">
                <a:solidFill>
                  <a:srgbClr val="4471C4"/>
                </a:solidFill>
                <a:latin typeface="Calibri"/>
                <a:cs typeface="Calibri"/>
              </a:rPr>
              <a:t> </a:t>
            </a:r>
            <a:r>
              <a:rPr sz="900" dirty="0">
                <a:solidFill>
                  <a:srgbClr val="4471C4"/>
                </a:solidFill>
                <a:latin typeface="Calibri"/>
                <a:cs typeface="Calibri"/>
              </a:rPr>
              <a:t>for</a:t>
            </a:r>
            <a:r>
              <a:rPr sz="900" spc="143" dirty="0">
                <a:solidFill>
                  <a:srgbClr val="4471C4"/>
                </a:solidFill>
                <a:latin typeface="Calibri"/>
                <a:cs typeface="Calibri"/>
              </a:rPr>
              <a:t> </a:t>
            </a:r>
            <a:r>
              <a:rPr sz="900" b="1" dirty="0">
                <a:solidFill>
                  <a:srgbClr val="4471C4"/>
                </a:solidFill>
                <a:latin typeface="Calibri"/>
                <a:cs typeface="Calibri"/>
              </a:rPr>
              <a:t>realizing</a:t>
            </a:r>
            <a:r>
              <a:rPr sz="900" b="1" spc="150" dirty="0">
                <a:solidFill>
                  <a:srgbClr val="4471C4"/>
                </a:solidFill>
                <a:latin typeface="Calibri"/>
                <a:cs typeface="Calibri"/>
              </a:rPr>
              <a:t> </a:t>
            </a:r>
            <a:r>
              <a:rPr sz="900" b="1" dirty="0">
                <a:solidFill>
                  <a:srgbClr val="4471C4"/>
                </a:solidFill>
                <a:latin typeface="Calibri"/>
                <a:cs typeface="Calibri"/>
              </a:rPr>
              <a:t>the</a:t>
            </a:r>
            <a:r>
              <a:rPr sz="900" b="1" spc="146" dirty="0">
                <a:solidFill>
                  <a:srgbClr val="4471C4"/>
                </a:solidFill>
                <a:latin typeface="Calibri"/>
                <a:cs typeface="Calibri"/>
              </a:rPr>
              <a:t> </a:t>
            </a:r>
            <a:r>
              <a:rPr sz="900" b="1" dirty="0">
                <a:solidFill>
                  <a:srgbClr val="4471C4"/>
                </a:solidFill>
                <a:latin typeface="Calibri"/>
                <a:cs typeface="Calibri"/>
              </a:rPr>
              <a:t>electrical</a:t>
            </a:r>
            <a:r>
              <a:rPr sz="900" b="1" spc="153" dirty="0">
                <a:solidFill>
                  <a:srgbClr val="4471C4"/>
                </a:solidFill>
                <a:latin typeface="Calibri"/>
                <a:cs typeface="Calibri"/>
              </a:rPr>
              <a:t> </a:t>
            </a:r>
            <a:r>
              <a:rPr sz="900" b="1" dirty="0">
                <a:solidFill>
                  <a:srgbClr val="4471C4"/>
                </a:solidFill>
                <a:latin typeface="Calibri"/>
                <a:cs typeface="Calibri"/>
              </a:rPr>
              <a:t>unit</a:t>
            </a:r>
            <a:r>
              <a:rPr sz="900" b="1" spc="153" dirty="0">
                <a:solidFill>
                  <a:srgbClr val="4471C4"/>
                </a:solidFill>
                <a:latin typeface="Calibri"/>
                <a:cs typeface="Calibri"/>
              </a:rPr>
              <a:t> </a:t>
            </a:r>
            <a:r>
              <a:rPr sz="900" b="1" dirty="0">
                <a:solidFill>
                  <a:srgbClr val="4471C4"/>
                </a:solidFill>
                <a:latin typeface="Calibri"/>
                <a:cs typeface="Calibri"/>
              </a:rPr>
              <a:t>of</a:t>
            </a:r>
            <a:r>
              <a:rPr sz="900" b="1" spc="143" dirty="0">
                <a:solidFill>
                  <a:srgbClr val="4471C4"/>
                </a:solidFill>
                <a:latin typeface="Calibri"/>
                <a:cs typeface="Calibri"/>
              </a:rPr>
              <a:t> </a:t>
            </a:r>
            <a:r>
              <a:rPr sz="900" b="1" dirty="0">
                <a:solidFill>
                  <a:srgbClr val="4471C4"/>
                </a:solidFill>
                <a:latin typeface="Calibri"/>
                <a:cs typeface="Calibri"/>
              </a:rPr>
              <a:t>resistance</a:t>
            </a:r>
            <a:r>
              <a:rPr sz="900" dirty="0">
                <a:solidFill>
                  <a:srgbClr val="4471C4"/>
                </a:solidFill>
                <a:latin typeface="Calibri"/>
                <a:cs typeface="Calibri"/>
              </a:rPr>
              <a:t>,</a:t>
            </a:r>
            <a:r>
              <a:rPr sz="900" spc="146" dirty="0">
                <a:solidFill>
                  <a:srgbClr val="4471C4"/>
                </a:solidFill>
                <a:latin typeface="Calibri"/>
                <a:cs typeface="Calibri"/>
              </a:rPr>
              <a:t> </a:t>
            </a:r>
            <a:r>
              <a:rPr sz="900" dirty="0">
                <a:solidFill>
                  <a:srgbClr val="4471C4"/>
                </a:solidFill>
                <a:latin typeface="Symbol"/>
                <a:cs typeface="Symbol"/>
              </a:rPr>
              <a:t></a:t>
            </a:r>
            <a:r>
              <a:rPr sz="900" dirty="0">
                <a:solidFill>
                  <a:srgbClr val="4471C4"/>
                </a:solidFill>
                <a:latin typeface="Calibri"/>
                <a:cs typeface="Calibri"/>
              </a:rPr>
              <a:t>,</a:t>
            </a:r>
            <a:r>
              <a:rPr sz="900" spc="143" dirty="0">
                <a:solidFill>
                  <a:srgbClr val="4471C4"/>
                </a:solidFill>
                <a:latin typeface="Calibri"/>
                <a:cs typeface="Calibri"/>
              </a:rPr>
              <a:t> </a:t>
            </a:r>
            <a:r>
              <a:rPr sz="900" spc="-19" dirty="0">
                <a:solidFill>
                  <a:srgbClr val="4471C4"/>
                </a:solidFill>
                <a:latin typeface="Calibri"/>
                <a:cs typeface="Calibri"/>
              </a:rPr>
              <a:t>at </a:t>
            </a:r>
            <a:r>
              <a:rPr sz="900" dirty="0">
                <a:solidFill>
                  <a:srgbClr val="4471C4"/>
                </a:solidFill>
                <a:latin typeface="Calibri"/>
                <a:cs typeface="Calibri"/>
              </a:rPr>
              <a:t>room</a:t>
            </a:r>
            <a:r>
              <a:rPr sz="900" spc="15" dirty="0">
                <a:solidFill>
                  <a:srgbClr val="4471C4"/>
                </a:solidFill>
                <a:latin typeface="Calibri"/>
                <a:cs typeface="Calibri"/>
              </a:rPr>
              <a:t> </a:t>
            </a:r>
            <a:r>
              <a:rPr sz="900" dirty="0">
                <a:solidFill>
                  <a:srgbClr val="4471C4"/>
                </a:solidFill>
                <a:latin typeface="Calibri"/>
                <a:cs typeface="Calibri"/>
              </a:rPr>
              <a:t>temperature</a:t>
            </a:r>
            <a:r>
              <a:rPr sz="900" spc="15" dirty="0">
                <a:solidFill>
                  <a:srgbClr val="4471C4"/>
                </a:solidFill>
                <a:latin typeface="Calibri"/>
                <a:cs typeface="Calibri"/>
              </a:rPr>
              <a:t> </a:t>
            </a:r>
            <a:r>
              <a:rPr sz="900" dirty="0">
                <a:solidFill>
                  <a:srgbClr val="4471C4"/>
                </a:solidFill>
                <a:latin typeface="Calibri"/>
                <a:cs typeface="Calibri"/>
              </a:rPr>
              <a:t>and</a:t>
            </a:r>
            <a:r>
              <a:rPr sz="900" spc="8" dirty="0">
                <a:solidFill>
                  <a:srgbClr val="4471C4"/>
                </a:solidFill>
                <a:latin typeface="Calibri"/>
                <a:cs typeface="Calibri"/>
              </a:rPr>
              <a:t> </a:t>
            </a:r>
            <a:r>
              <a:rPr sz="900" dirty="0">
                <a:solidFill>
                  <a:srgbClr val="4471C4"/>
                </a:solidFill>
                <a:latin typeface="Calibri"/>
                <a:cs typeface="Calibri"/>
              </a:rPr>
              <a:t>without</a:t>
            </a:r>
            <a:r>
              <a:rPr sz="900" spc="11" dirty="0">
                <a:solidFill>
                  <a:srgbClr val="4471C4"/>
                </a:solidFill>
                <a:latin typeface="Calibri"/>
                <a:cs typeface="Calibri"/>
              </a:rPr>
              <a:t> </a:t>
            </a:r>
            <a:r>
              <a:rPr sz="900" dirty="0">
                <a:solidFill>
                  <a:srgbClr val="4471C4"/>
                </a:solidFill>
                <a:latin typeface="Calibri"/>
                <a:cs typeface="Calibri"/>
              </a:rPr>
              <a:t>the</a:t>
            </a:r>
            <a:r>
              <a:rPr sz="900" spc="8" dirty="0">
                <a:solidFill>
                  <a:srgbClr val="4471C4"/>
                </a:solidFill>
                <a:latin typeface="Calibri"/>
                <a:cs typeface="Calibri"/>
              </a:rPr>
              <a:t> </a:t>
            </a:r>
            <a:r>
              <a:rPr sz="900" dirty="0">
                <a:solidFill>
                  <a:srgbClr val="4471C4"/>
                </a:solidFill>
                <a:latin typeface="Calibri"/>
                <a:cs typeface="Calibri"/>
              </a:rPr>
              <a:t>need</a:t>
            </a:r>
            <a:r>
              <a:rPr sz="900" spc="8" dirty="0">
                <a:solidFill>
                  <a:srgbClr val="4471C4"/>
                </a:solidFill>
                <a:latin typeface="Calibri"/>
                <a:cs typeface="Calibri"/>
              </a:rPr>
              <a:t> </a:t>
            </a:r>
            <a:r>
              <a:rPr sz="900" dirty="0">
                <a:solidFill>
                  <a:srgbClr val="4471C4"/>
                </a:solidFill>
                <a:latin typeface="Calibri"/>
                <a:cs typeface="Calibri"/>
              </a:rPr>
              <a:t>for</a:t>
            </a:r>
            <a:r>
              <a:rPr sz="900" spc="11" dirty="0">
                <a:solidFill>
                  <a:srgbClr val="4471C4"/>
                </a:solidFill>
                <a:latin typeface="Calibri"/>
                <a:cs typeface="Calibri"/>
              </a:rPr>
              <a:t> </a:t>
            </a:r>
            <a:r>
              <a:rPr sz="900" dirty="0">
                <a:solidFill>
                  <a:srgbClr val="4471C4"/>
                </a:solidFill>
                <a:latin typeface="Calibri"/>
                <a:cs typeface="Calibri"/>
              </a:rPr>
              <a:t>a</a:t>
            </a:r>
            <a:r>
              <a:rPr sz="900" spc="-4" dirty="0">
                <a:solidFill>
                  <a:srgbClr val="4471C4"/>
                </a:solidFill>
                <a:latin typeface="Calibri"/>
                <a:cs typeface="Calibri"/>
              </a:rPr>
              <a:t> </a:t>
            </a:r>
            <a:r>
              <a:rPr sz="900" dirty="0">
                <a:solidFill>
                  <a:srgbClr val="4471C4"/>
                </a:solidFill>
                <a:latin typeface="Calibri"/>
                <a:cs typeface="Calibri"/>
              </a:rPr>
              <a:t>magnetic</a:t>
            </a:r>
            <a:r>
              <a:rPr sz="900" spc="8" dirty="0">
                <a:solidFill>
                  <a:srgbClr val="4471C4"/>
                </a:solidFill>
                <a:latin typeface="Calibri"/>
                <a:cs typeface="Calibri"/>
              </a:rPr>
              <a:t> </a:t>
            </a:r>
            <a:r>
              <a:rPr sz="900" dirty="0">
                <a:solidFill>
                  <a:srgbClr val="4471C4"/>
                </a:solidFill>
                <a:latin typeface="Calibri"/>
                <a:cs typeface="Calibri"/>
              </a:rPr>
              <a:t>field,</a:t>
            </a:r>
            <a:r>
              <a:rPr sz="900" spc="15" dirty="0">
                <a:solidFill>
                  <a:srgbClr val="4471C4"/>
                </a:solidFill>
                <a:latin typeface="Calibri"/>
                <a:cs typeface="Calibri"/>
              </a:rPr>
              <a:t> </a:t>
            </a:r>
            <a:r>
              <a:rPr sz="900" dirty="0">
                <a:solidFill>
                  <a:srgbClr val="4471C4"/>
                </a:solidFill>
                <a:latin typeface="Calibri"/>
                <a:cs typeface="Calibri"/>
              </a:rPr>
              <a:t>as</a:t>
            </a:r>
            <a:r>
              <a:rPr sz="900" spc="15" dirty="0">
                <a:solidFill>
                  <a:srgbClr val="4471C4"/>
                </a:solidFill>
                <a:latin typeface="Calibri"/>
                <a:cs typeface="Calibri"/>
              </a:rPr>
              <a:t> </a:t>
            </a:r>
            <a:r>
              <a:rPr sz="900" spc="-8" dirty="0">
                <a:solidFill>
                  <a:srgbClr val="4471C4"/>
                </a:solidFill>
                <a:latin typeface="Calibri"/>
                <a:cs typeface="Calibri"/>
              </a:rPr>
              <a:t>occurs </a:t>
            </a:r>
            <a:r>
              <a:rPr sz="900" dirty="0">
                <a:solidFill>
                  <a:srgbClr val="4471C4"/>
                </a:solidFill>
                <a:latin typeface="Calibri"/>
                <a:cs typeface="Calibri"/>
              </a:rPr>
              <a:t>with</a:t>
            </a:r>
            <a:r>
              <a:rPr sz="900" spc="30" dirty="0">
                <a:solidFill>
                  <a:srgbClr val="4471C4"/>
                </a:solidFill>
                <a:latin typeface="Calibri"/>
                <a:cs typeface="Calibri"/>
              </a:rPr>
              <a:t> </a:t>
            </a:r>
            <a:r>
              <a:rPr sz="900" dirty="0">
                <a:solidFill>
                  <a:srgbClr val="4471C4"/>
                </a:solidFill>
                <a:latin typeface="Calibri"/>
                <a:cs typeface="Calibri"/>
              </a:rPr>
              <a:t>the</a:t>
            </a:r>
            <a:r>
              <a:rPr sz="900" spc="30" dirty="0">
                <a:solidFill>
                  <a:srgbClr val="4471C4"/>
                </a:solidFill>
                <a:latin typeface="Calibri"/>
                <a:cs typeface="Calibri"/>
              </a:rPr>
              <a:t> </a:t>
            </a:r>
            <a:r>
              <a:rPr sz="900" dirty="0">
                <a:solidFill>
                  <a:srgbClr val="4471C4"/>
                </a:solidFill>
                <a:latin typeface="Calibri"/>
                <a:cs typeface="Calibri"/>
              </a:rPr>
              <a:t>primary</a:t>
            </a:r>
            <a:r>
              <a:rPr sz="900" spc="41" dirty="0">
                <a:solidFill>
                  <a:srgbClr val="4471C4"/>
                </a:solidFill>
                <a:latin typeface="Calibri"/>
                <a:cs typeface="Calibri"/>
              </a:rPr>
              <a:t> </a:t>
            </a:r>
            <a:r>
              <a:rPr sz="900" dirty="0">
                <a:solidFill>
                  <a:srgbClr val="4471C4"/>
                </a:solidFill>
                <a:latin typeface="Calibri"/>
                <a:cs typeface="Calibri"/>
              </a:rPr>
              <a:t>Quantum</a:t>
            </a:r>
            <a:r>
              <a:rPr sz="900" spc="38" dirty="0">
                <a:solidFill>
                  <a:srgbClr val="4471C4"/>
                </a:solidFill>
                <a:latin typeface="Calibri"/>
                <a:cs typeface="Calibri"/>
              </a:rPr>
              <a:t> </a:t>
            </a:r>
            <a:r>
              <a:rPr sz="900" dirty="0">
                <a:solidFill>
                  <a:srgbClr val="4471C4"/>
                </a:solidFill>
                <a:latin typeface="Calibri"/>
                <a:cs typeface="Calibri"/>
              </a:rPr>
              <a:t>Hall</a:t>
            </a:r>
            <a:r>
              <a:rPr sz="900" spc="38" dirty="0">
                <a:solidFill>
                  <a:srgbClr val="4471C4"/>
                </a:solidFill>
                <a:latin typeface="Calibri"/>
                <a:cs typeface="Calibri"/>
              </a:rPr>
              <a:t> </a:t>
            </a:r>
            <a:r>
              <a:rPr sz="900" dirty="0">
                <a:solidFill>
                  <a:srgbClr val="4471C4"/>
                </a:solidFill>
                <a:latin typeface="Calibri"/>
                <a:cs typeface="Calibri"/>
              </a:rPr>
              <a:t>Effect</a:t>
            </a:r>
            <a:r>
              <a:rPr sz="900" spc="38" dirty="0">
                <a:solidFill>
                  <a:srgbClr val="4471C4"/>
                </a:solidFill>
                <a:latin typeface="Calibri"/>
                <a:cs typeface="Calibri"/>
              </a:rPr>
              <a:t> </a:t>
            </a:r>
            <a:r>
              <a:rPr sz="900" dirty="0">
                <a:solidFill>
                  <a:srgbClr val="4471C4"/>
                </a:solidFill>
                <a:latin typeface="Calibri"/>
                <a:cs typeface="Calibri"/>
              </a:rPr>
              <a:t>system,</a:t>
            </a:r>
            <a:r>
              <a:rPr sz="900" spc="41" dirty="0">
                <a:solidFill>
                  <a:srgbClr val="4471C4"/>
                </a:solidFill>
                <a:latin typeface="Calibri"/>
                <a:cs typeface="Calibri"/>
              </a:rPr>
              <a:t> </a:t>
            </a:r>
            <a:r>
              <a:rPr sz="900" dirty="0">
                <a:solidFill>
                  <a:srgbClr val="4471C4"/>
                </a:solidFill>
                <a:latin typeface="Calibri"/>
                <a:cs typeface="Calibri"/>
              </a:rPr>
              <a:t>in</a:t>
            </a:r>
            <a:r>
              <a:rPr sz="900" spc="34" dirty="0">
                <a:solidFill>
                  <a:srgbClr val="4471C4"/>
                </a:solidFill>
                <a:latin typeface="Calibri"/>
                <a:cs typeface="Calibri"/>
              </a:rPr>
              <a:t> </a:t>
            </a:r>
            <a:r>
              <a:rPr sz="900" dirty="0">
                <a:solidFill>
                  <a:srgbClr val="4471C4"/>
                </a:solidFill>
                <a:latin typeface="Calibri"/>
                <a:cs typeface="Calibri"/>
              </a:rPr>
              <a:t>which</a:t>
            </a:r>
            <a:r>
              <a:rPr sz="900" spc="41" dirty="0">
                <a:solidFill>
                  <a:srgbClr val="4471C4"/>
                </a:solidFill>
                <a:latin typeface="Calibri"/>
                <a:cs typeface="Calibri"/>
              </a:rPr>
              <a:t> </a:t>
            </a:r>
            <a:r>
              <a:rPr sz="900" dirty="0">
                <a:solidFill>
                  <a:srgbClr val="4471C4"/>
                </a:solidFill>
                <a:latin typeface="Calibri"/>
                <a:cs typeface="Calibri"/>
              </a:rPr>
              <a:t>the</a:t>
            </a:r>
            <a:r>
              <a:rPr sz="900" spc="41" dirty="0">
                <a:solidFill>
                  <a:srgbClr val="4471C4"/>
                </a:solidFill>
                <a:latin typeface="Calibri"/>
                <a:cs typeface="Calibri"/>
              </a:rPr>
              <a:t> </a:t>
            </a:r>
            <a:r>
              <a:rPr sz="900" dirty="0">
                <a:solidFill>
                  <a:srgbClr val="4471C4"/>
                </a:solidFill>
                <a:latin typeface="Calibri"/>
                <a:cs typeface="Calibri"/>
              </a:rPr>
              <a:t>accuracy</a:t>
            </a:r>
            <a:r>
              <a:rPr sz="900" spc="34" dirty="0">
                <a:solidFill>
                  <a:srgbClr val="4471C4"/>
                </a:solidFill>
                <a:latin typeface="Calibri"/>
                <a:cs typeface="Calibri"/>
              </a:rPr>
              <a:t> </a:t>
            </a:r>
            <a:r>
              <a:rPr sz="900" spc="-19" dirty="0">
                <a:solidFill>
                  <a:srgbClr val="4471C4"/>
                </a:solidFill>
                <a:latin typeface="Calibri"/>
                <a:cs typeface="Calibri"/>
              </a:rPr>
              <a:t>of </a:t>
            </a:r>
            <a:r>
              <a:rPr sz="900" dirty="0">
                <a:solidFill>
                  <a:srgbClr val="4471C4"/>
                </a:solidFill>
                <a:latin typeface="Calibri"/>
                <a:cs typeface="Calibri"/>
              </a:rPr>
              <a:t>measurements</a:t>
            </a:r>
            <a:r>
              <a:rPr sz="900" spc="244" dirty="0">
                <a:solidFill>
                  <a:srgbClr val="4471C4"/>
                </a:solidFill>
                <a:latin typeface="Calibri"/>
                <a:cs typeface="Calibri"/>
              </a:rPr>
              <a:t> </a:t>
            </a:r>
            <a:r>
              <a:rPr sz="900" dirty="0">
                <a:solidFill>
                  <a:srgbClr val="4471C4"/>
                </a:solidFill>
                <a:latin typeface="Calibri"/>
                <a:cs typeface="Calibri"/>
              </a:rPr>
              <a:t>is</a:t>
            </a:r>
            <a:r>
              <a:rPr sz="900" spc="244" dirty="0">
                <a:solidFill>
                  <a:srgbClr val="4471C4"/>
                </a:solidFill>
                <a:latin typeface="Calibri"/>
                <a:cs typeface="Calibri"/>
              </a:rPr>
              <a:t> </a:t>
            </a:r>
            <a:r>
              <a:rPr sz="900" dirty="0">
                <a:solidFill>
                  <a:srgbClr val="4471C4"/>
                </a:solidFill>
                <a:latin typeface="Calibri"/>
                <a:cs typeface="Calibri"/>
              </a:rPr>
              <a:t>lower,</a:t>
            </a:r>
            <a:r>
              <a:rPr sz="900" spc="244" dirty="0">
                <a:solidFill>
                  <a:srgbClr val="4471C4"/>
                </a:solidFill>
                <a:latin typeface="Calibri"/>
                <a:cs typeface="Calibri"/>
              </a:rPr>
              <a:t> </a:t>
            </a:r>
            <a:r>
              <a:rPr sz="900" dirty="0">
                <a:solidFill>
                  <a:srgbClr val="4471C4"/>
                </a:solidFill>
                <a:latin typeface="Calibri"/>
                <a:cs typeface="Calibri"/>
              </a:rPr>
              <a:t>but</a:t>
            </a:r>
            <a:r>
              <a:rPr sz="900" spc="236" dirty="0">
                <a:solidFill>
                  <a:srgbClr val="4471C4"/>
                </a:solidFill>
                <a:latin typeface="Calibri"/>
                <a:cs typeface="Calibri"/>
              </a:rPr>
              <a:t> </a:t>
            </a:r>
            <a:r>
              <a:rPr sz="900" dirty="0">
                <a:solidFill>
                  <a:srgbClr val="4471C4"/>
                </a:solidFill>
                <a:latin typeface="Calibri"/>
                <a:cs typeface="Calibri"/>
              </a:rPr>
              <a:t>has</a:t>
            </a:r>
            <a:r>
              <a:rPr sz="900" spc="244" dirty="0">
                <a:solidFill>
                  <a:srgbClr val="4471C4"/>
                </a:solidFill>
                <a:latin typeface="Calibri"/>
                <a:cs typeface="Calibri"/>
              </a:rPr>
              <a:t> </a:t>
            </a:r>
            <a:r>
              <a:rPr sz="900" dirty="0">
                <a:solidFill>
                  <a:srgbClr val="4471C4"/>
                </a:solidFill>
                <a:latin typeface="Calibri"/>
                <a:cs typeface="Calibri"/>
              </a:rPr>
              <a:t>great</a:t>
            </a:r>
            <a:r>
              <a:rPr sz="900" spc="240" dirty="0">
                <a:solidFill>
                  <a:srgbClr val="4471C4"/>
                </a:solidFill>
                <a:latin typeface="Calibri"/>
                <a:cs typeface="Calibri"/>
              </a:rPr>
              <a:t> </a:t>
            </a:r>
            <a:r>
              <a:rPr sz="900" dirty="0">
                <a:solidFill>
                  <a:srgbClr val="4471C4"/>
                </a:solidFill>
                <a:latin typeface="Calibri"/>
                <a:cs typeface="Calibri"/>
              </a:rPr>
              <a:t>advantage</a:t>
            </a:r>
            <a:r>
              <a:rPr sz="900" spc="244" dirty="0">
                <a:solidFill>
                  <a:srgbClr val="4471C4"/>
                </a:solidFill>
                <a:latin typeface="Calibri"/>
                <a:cs typeface="Calibri"/>
              </a:rPr>
              <a:t> </a:t>
            </a:r>
            <a:r>
              <a:rPr sz="900" dirty="0">
                <a:solidFill>
                  <a:srgbClr val="4471C4"/>
                </a:solidFill>
                <a:latin typeface="Calibri"/>
                <a:cs typeface="Calibri"/>
              </a:rPr>
              <a:t>of</a:t>
            </a:r>
            <a:r>
              <a:rPr sz="900" spc="233" dirty="0">
                <a:solidFill>
                  <a:srgbClr val="4471C4"/>
                </a:solidFill>
                <a:latin typeface="Calibri"/>
                <a:cs typeface="Calibri"/>
              </a:rPr>
              <a:t> </a:t>
            </a:r>
            <a:r>
              <a:rPr sz="900" dirty="0">
                <a:solidFill>
                  <a:srgbClr val="4471C4"/>
                </a:solidFill>
                <a:latin typeface="Calibri"/>
                <a:cs typeface="Calibri"/>
              </a:rPr>
              <a:t>having</a:t>
            </a:r>
            <a:r>
              <a:rPr sz="900" spc="244" dirty="0">
                <a:solidFill>
                  <a:srgbClr val="4471C4"/>
                </a:solidFill>
                <a:latin typeface="Calibri"/>
                <a:cs typeface="Calibri"/>
              </a:rPr>
              <a:t> </a:t>
            </a:r>
            <a:r>
              <a:rPr sz="900" dirty="0">
                <a:solidFill>
                  <a:srgbClr val="4471C4"/>
                </a:solidFill>
                <a:latin typeface="Calibri"/>
                <a:cs typeface="Calibri"/>
              </a:rPr>
              <a:t>a</a:t>
            </a:r>
            <a:r>
              <a:rPr sz="900" spc="236" dirty="0">
                <a:solidFill>
                  <a:srgbClr val="4471C4"/>
                </a:solidFill>
                <a:latin typeface="Calibri"/>
                <a:cs typeface="Calibri"/>
              </a:rPr>
              <a:t> </a:t>
            </a:r>
            <a:r>
              <a:rPr sz="900" spc="-15" dirty="0">
                <a:solidFill>
                  <a:srgbClr val="4471C4"/>
                </a:solidFill>
                <a:latin typeface="Calibri"/>
                <a:cs typeface="Calibri"/>
              </a:rPr>
              <a:t>very </a:t>
            </a:r>
            <a:r>
              <a:rPr sz="900" dirty="0">
                <a:solidFill>
                  <a:srgbClr val="4471C4"/>
                </a:solidFill>
                <a:latin typeface="Calibri"/>
                <a:cs typeface="Calibri"/>
              </a:rPr>
              <a:t>simplified</a:t>
            </a:r>
            <a:r>
              <a:rPr sz="900" spc="-11" dirty="0">
                <a:solidFill>
                  <a:srgbClr val="4471C4"/>
                </a:solidFill>
                <a:latin typeface="Calibri"/>
                <a:cs typeface="Calibri"/>
              </a:rPr>
              <a:t> </a:t>
            </a:r>
            <a:r>
              <a:rPr sz="900" spc="-8" dirty="0">
                <a:solidFill>
                  <a:srgbClr val="4471C4"/>
                </a:solidFill>
                <a:latin typeface="Calibri"/>
                <a:cs typeface="Calibri"/>
              </a:rPr>
              <a:t>application,</a:t>
            </a:r>
            <a:r>
              <a:rPr sz="900" spc="-11" dirty="0">
                <a:solidFill>
                  <a:srgbClr val="4471C4"/>
                </a:solidFill>
                <a:latin typeface="Calibri"/>
                <a:cs typeface="Calibri"/>
              </a:rPr>
              <a:t> </a:t>
            </a:r>
            <a:r>
              <a:rPr sz="900" dirty="0">
                <a:solidFill>
                  <a:srgbClr val="4471C4"/>
                </a:solidFill>
                <a:latin typeface="Calibri"/>
                <a:cs typeface="Calibri"/>
              </a:rPr>
              <a:t>with</a:t>
            </a:r>
            <a:r>
              <a:rPr sz="900" spc="-8" dirty="0">
                <a:solidFill>
                  <a:srgbClr val="4471C4"/>
                </a:solidFill>
                <a:latin typeface="Calibri"/>
                <a:cs typeface="Calibri"/>
              </a:rPr>
              <a:t> </a:t>
            </a:r>
            <a:r>
              <a:rPr sz="900" dirty="0">
                <a:solidFill>
                  <a:srgbClr val="4471C4"/>
                </a:solidFill>
                <a:latin typeface="Calibri"/>
                <a:cs typeface="Calibri"/>
              </a:rPr>
              <a:t>great</a:t>
            </a:r>
            <a:r>
              <a:rPr sz="900" spc="-11" dirty="0">
                <a:solidFill>
                  <a:srgbClr val="4471C4"/>
                </a:solidFill>
                <a:latin typeface="Calibri"/>
                <a:cs typeface="Calibri"/>
              </a:rPr>
              <a:t> </a:t>
            </a:r>
            <a:r>
              <a:rPr sz="900" b="1" dirty="0">
                <a:solidFill>
                  <a:srgbClr val="4471C4"/>
                </a:solidFill>
                <a:latin typeface="Calibri"/>
                <a:cs typeface="Calibri"/>
              </a:rPr>
              <a:t>industrial</a:t>
            </a:r>
            <a:r>
              <a:rPr sz="900" b="1" spc="-11" dirty="0">
                <a:solidFill>
                  <a:srgbClr val="4471C4"/>
                </a:solidFill>
                <a:latin typeface="Calibri"/>
                <a:cs typeface="Calibri"/>
              </a:rPr>
              <a:t> </a:t>
            </a:r>
            <a:r>
              <a:rPr sz="900" b="1" dirty="0">
                <a:solidFill>
                  <a:srgbClr val="4471C4"/>
                </a:solidFill>
                <a:latin typeface="Calibri"/>
                <a:cs typeface="Calibri"/>
              </a:rPr>
              <a:t>impact,</a:t>
            </a:r>
            <a:r>
              <a:rPr sz="900" b="1" spc="-8" dirty="0">
                <a:solidFill>
                  <a:srgbClr val="4471C4"/>
                </a:solidFill>
                <a:latin typeface="Calibri"/>
                <a:cs typeface="Calibri"/>
              </a:rPr>
              <a:t> </a:t>
            </a:r>
            <a:r>
              <a:rPr sz="900" dirty="0">
                <a:solidFill>
                  <a:srgbClr val="4471C4"/>
                </a:solidFill>
                <a:latin typeface="Calibri"/>
                <a:cs typeface="Calibri"/>
              </a:rPr>
              <a:t>and</a:t>
            </a:r>
            <a:r>
              <a:rPr sz="900" spc="-11" dirty="0">
                <a:solidFill>
                  <a:srgbClr val="4471C4"/>
                </a:solidFill>
                <a:latin typeface="Calibri"/>
                <a:cs typeface="Calibri"/>
              </a:rPr>
              <a:t> </a:t>
            </a:r>
            <a:r>
              <a:rPr sz="900" dirty="0">
                <a:solidFill>
                  <a:srgbClr val="4471C4"/>
                </a:solidFill>
                <a:latin typeface="Calibri"/>
                <a:cs typeface="Calibri"/>
              </a:rPr>
              <a:t>with</a:t>
            </a:r>
            <a:r>
              <a:rPr sz="900" spc="-11" dirty="0">
                <a:solidFill>
                  <a:srgbClr val="4471C4"/>
                </a:solidFill>
                <a:latin typeface="Calibri"/>
                <a:cs typeface="Calibri"/>
              </a:rPr>
              <a:t> </a:t>
            </a:r>
            <a:r>
              <a:rPr sz="900" spc="-8" dirty="0">
                <a:solidFill>
                  <a:srgbClr val="4471C4"/>
                </a:solidFill>
                <a:latin typeface="Calibri"/>
                <a:cs typeface="Calibri"/>
              </a:rPr>
              <a:t>immediate </a:t>
            </a:r>
            <a:r>
              <a:rPr sz="900" dirty="0">
                <a:solidFill>
                  <a:srgbClr val="4471C4"/>
                </a:solidFill>
                <a:latin typeface="Calibri"/>
                <a:cs typeface="Calibri"/>
              </a:rPr>
              <a:t>traceability</a:t>
            </a:r>
            <a:r>
              <a:rPr sz="900" spc="146" dirty="0">
                <a:solidFill>
                  <a:srgbClr val="4471C4"/>
                </a:solidFill>
                <a:latin typeface="Calibri"/>
                <a:cs typeface="Calibri"/>
              </a:rPr>
              <a:t> </a:t>
            </a:r>
            <a:r>
              <a:rPr sz="900" dirty="0">
                <a:solidFill>
                  <a:srgbClr val="4471C4"/>
                </a:solidFill>
                <a:latin typeface="Calibri"/>
                <a:cs typeface="Calibri"/>
              </a:rPr>
              <a:t>to</a:t>
            </a:r>
            <a:r>
              <a:rPr sz="900" spc="150" dirty="0">
                <a:solidFill>
                  <a:srgbClr val="4471C4"/>
                </a:solidFill>
                <a:latin typeface="Calibri"/>
                <a:cs typeface="Calibri"/>
              </a:rPr>
              <a:t> </a:t>
            </a:r>
            <a:r>
              <a:rPr sz="900" dirty="0">
                <a:solidFill>
                  <a:srgbClr val="4471C4"/>
                </a:solidFill>
                <a:latin typeface="Calibri"/>
                <a:cs typeface="Calibri"/>
              </a:rPr>
              <a:t>the</a:t>
            </a:r>
            <a:r>
              <a:rPr sz="900" spc="150" dirty="0">
                <a:solidFill>
                  <a:srgbClr val="4471C4"/>
                </a:solidFill>
                <a:latin typeface="Calibri"/>
                <a:cs typeface="Calibri"/>
              </a:rPr>
              <a:t> </a:t>
            </a:r>
            <a:r>
              <a:rPr sz="900" dirty="0">
                <a:solidFill>
                  <a:srgbClr val="4471C4"/>
                </a:solidFill>
                <a:latin typeface="Calibri"/>
                <a:cs typeface="Calibri"/>
              </a:rPr>
              <a:t>SI</a:t>
            </a:r>
            <a:r>
              <a:rPr sz="900" spc="150" dirty="0">
                <a:solidFill>
                  <a:srgbClr val="4471C4"/>
                </a:solidFill>
                <a:latin typeface="Calibri"/>
                <a:cs typeface="Calibri"/>
              </a:rPr>
              <a:t> </a:t>
            </a:r>
            <a:r>
              <a:rPr sz="900" dirty="0">
                <a:solidFill>
                  <a:srgbClr val="4471C4"/>
                </a:solidFill>
                <a:latin typeface="Calibri"/>
                <a:cs typeface="Calibri"/>
              </a:rPr>
              <a:t>→</a:t>
            </a:r>
            <a:r>
              <a:rPr sz="900" spc="153" dirty="0">
                <a:solidFill>
                  <a:srgbClr val="4471C4"/>
                </a:solidFill>
                <a:latin typeface="Calibri"/>
                <a:cs typeface="Calibri"/>
              </a:rPr>
              <a:t> </a:t>
            </a:r>
            <a:r>
              <a:rPr sz="900" dirty="0">
                <a:solidFill>
                  <a:srgbClr val="4471C4"/>
                </a:solidFill>
                <a:latin typeface="Calibri"/>
                <a:cs typeface="Calibri"/>
              </a:rPr>
              <a:t>a</a:t>
            </a:r>
            <a:r>
              <a:rPr sz="900" spc="153" dirty="0">
                <a:solidFill>
                  <a:srgbClr val="4471C4"/>
                </a:solidFill>
                <a:latin typeface="Calibri"/>
                <a:cs typeface="Calibri"/>
              </a:rPr>
              <a:t> </a:t>
            </a:r>
            <a:r>
              <a:rPr sz="900" dirty="0">
                <a:solidFill>
                  <a:srgbClr val="4471C4"/>
                </a:solidFill>
                <a:latin typeface="Calibri"/>
                <a:cs typeface="Calibri"/>
              </a:rPr>
              <a:t>direct</a:t>
            </a:r>
            <a:r>
              <a:rPr sz="900" spc="161" dirty="0">
                <a:solidFill>
                  <a:srgbClr val="4471C4"/>
                </a:solidFill>
                <a:latin typeface="Calibri"/>
                <a:cs typeface="Calibri"/>
              </a:rPr>
              <a:t> </a:t>
            </a:r>
            <a:r>
              <a:rPr sz="900" dirty="0">
                <a:solidFill>
                  <a:srgbClr val="4471C4"/>
                </a:solidFill>
                <a:latin typeface="Calibri"/>
                <a:cs typeface="Calibri"/>
              </a:rPr>
              <a:t>traceability</a:t>
            </a:r>
            <a:r>
              <a:rPr sz="900" spc="153" dirty="0">
                <a:solidFill>
                  <a:srgbClr val="4471C4"/>
                </a:solidFill>
                <a:latin typeface="Calibri"/>
                <a:cs typeface="Calibri"/>
              </a:rPr>
              <a:t> </a:t>
            </a:r>
            <a:r>
              <a:rPr sz="900" dirty="0">
                <a:solidFill>
                  <a:srgbClr val="4471C4"/>
                </a:solidFill>
                <a:latin typeface="Calibri"/>
                <a:cs typeface="Calibri"/>
              </a:rPr>
              <a:t>chain</a:t>
            </a:r>
            <a:r>
              <a:rPr sz="900" spc="150" dirty="0">
                <a:solidFill>
                  <a:srgbClr val="4471C4"/>
                </a:solidFill>
                <a:latin typeface="Calibri"/>
                <a:cs typeface="Calibri"/>
              </a:rPr>
              <a:t> </a:t>
            </a:r>
            <a:r>
              <a:rPr sz="900" dirty="0">
                <a:solidFill>
                  <a:srgbClr val="4471C4"/>
                </a:solidFill>
                <a:latin typeface="Calibri"/>
                <a:cs typeface="Calibri"/>
              </a:rPr>
              <a:t>based</a:t>
            </a:r>
            <a:r>
              <a:rPr sz="900" spc="165" dirty="0">
                <a:solidFill>
                  <a:srgbClr val="4471C4"/>
                </a:solidFill>
                <a:latin typeface="Calibri"/>
                <a:cs typeface="Calibri"/>
              </a:rPr>
              <a:t> </a:t>
            </a:r>
            <a:r>
              <a:rPr sz="900" dirty="0">
                <a:solidFill>
                  <a:srgbClr val="4471C4"/>
                </a:solidFill>
                <a:latin typeface="Calibri"/>
                <a:cs typeface="Calibri"/>
              </a:rPr>
              <a:t>on</a:t>
            </a:r>
            <a:r>
              <a:rPr sz="900" spc="158" dirty="0">
                <a:solidFill>
                  <a:srgbClr val="4471C4"/>
                </a:solidFill>
                <a:latin typeface="Calibri"/>
                <a:cs typeface="Calibri"/>
              </a:rPr>
              <a:t> </a:t>
            </a:r>
            <a:r>
              <a:rPr sz="900" b="1" spc="-8" dirty="0">
                <a:solidFill>
                  <a:srgbClr val="4471C4"/>
                </a:solidFill>
                <a:latin typeface="Calibri"/>
                <a:cs typeface="Calibri"/>
              </a:rPr>
              <a:t>Planck's constants</a:t>
            </a:r>
            <a:r>
              <a:rPr sz="900" b="1" spc="-34" dirty="0">
                <a:solidFill>
                  <a:srgbClr val="4471C4"/>
                </a:solidFill>
                <a:latin typeface="Calibri"/>
                <a:cs typeface="Calibri"/>
              </a:rPr>
              <a:t> </a:t>
            </a:r>
            <a:r>
              <a:rPr sz="900" b="1" i="1" dirty="0">
                <a:solidFill>
                  <a:srgbClr val="4471C4"/>
                </a:solidFill>
                <a:latin typeface="Calibri"/>
                <a:cs typeface="Calibri"/>
              </a:rPr>
              <a:t>h</a:t>
            </a:r>
            <a:r>
              <a:rPr sz="900" b="1" i="1" spc="-8" dirty="0">
                <a:solidFill>
                  <a:srgbClr val="4471C4"/>
                </a:solidFill>
                <a:latin typeface="Calibri"/>
                <a:cs typeface="Calibri"/>
              </a:rPr>
              <a:t> </a:t>
            </a:r>
            <a:r>
              <a:rPr sz="900" dirty="0">
                <a:solidFill>
                  <a:srgbClr val="4471C4"/>
                </a:solidFill>
                <a:latin typeface="Calibri"/>
                <a:cs typeface="Calibri"/>
              </a:rPr>
              <a:t>and</a:t>
            </a:r>
            <a:r>
              <a:rPr sz="900" spc="-26" dirty="0">
                <a:solidFill>
                  <a:srgbClr val="4471C4"/>
                </a:solidFill>
                <a:latin typeface="Calibri"/>
                <a:cs typeface="Calibri"/>
              </a:rPr>
              <a:t> </a:t>
            </a:r>
            <a:r>
              <a:rPr sz="900" b="1" dirty="0">
                <a:solidFill>
                  <a:srgbClr val="4471C4"/>
                </a:solidFill>
                <a:latin typeface="Calibri"/>
                <a:cs typeface="Calibri"/>
              </a:rPr>
              <a:t>elementary</a:t>
            </a:r>
            <a:r>
              <a:rPr sz="900" b="1" spc="-11" dirty="0">
                <a:solidFill>
                  <a:srgbClr val="4471C4"/>
                </a:solidFill>
                <a:latin typeface="Calibri"/>
                <a:cs typeface="Calibri"/>
              </a:rPr>
              <a:t> </a:t>
            </a:r>
            <a:r>
              <a:rPr sz="900" b="1" dirty="0">
                <a:solidFill>
                  <a:srgbClr val="4471C4"/>
                </a:solidFill>
                <a:latin typeface="Calibri"/>
                <a:cs typeface="Calibri"/>
              </a:rPr>
              <a:t>charge</a:t>
            </a:r>
            <a:r>
              <a:rPr sz="900" b="1" spc="-15" dirty="0">
                <a:solidFill>
                  <a:srgbClr val="4471C4"/>
                </a:solidFill>
                <a:latin typeface="Calibri"/>
                <a:cs typeface="Calibri"/>
              </a:rPr>
              <a:t> </a:t>
            </a:r>
            <a:r>
              <a:rPr sz="900" b="1" i="1" spc="-19" dirty="0">
                <a:solidFill>
                  <a:srgbClr val="4471C4"/>
                </a:solidFill>
                <a:latin typeface="Calibri"/>
                <a:cs typeface="Calibri"/>
              </a:rPr>
              <a:t>e</a:t>
            </a:r>
            <a:r>
              <a:rPr sz="900" b="1" spc="-19" dirty="0">
                <a:solidFill>
                  <a:srgbClr val="4471C4"/>
                </a:solidFill>
                <a:latin typeface="Calibri"/>
                <a:cs typeface="Calibri"/>
              </a:rPr>
              <a:t>.</a:t>
            </a:r>
            <a:endParaRPr sz="900">
              <a:latin typeface="Calibri"/>
              <a:cs typeface="Calibri"/>
            </a:endParaRPr>
          </a:p>
        </p:txBody>
      </p:sp>
      <p:sp>
        <p:nvSpPr>
          <p:cNvPr id="25" name="object 25"/>
          <p:cNvSpPr txBox="1"/>
          <p:nvPr/>
        </p:nvSpPr>
        <p:spPr>
          <a:xfrm>
            <a:off x="175869" y="1482757"/>
            <a:ext cx="6910864" cy="1099660"/>
          </a:xfrm>
          <a:prstGeom prst="rect">
            <a:avLst/>
          </a:prstGeom>
        </p:spPr>
        <p:txBody>
          <a:bodyPr vert="horz" wrap="square" lIns="0" tIns="9525" rIns="0" bIns="0" rtlCol="0">
            <a:spAutoFit/>
          </a:bodyPr>
          <a:lstStyle/>
          <a:p>
            <a:pPr marL="9525">
              <a:spcBef>
                <a:spcPts val="75"/>
              </a:spcBef>
            </a:pPr>
            <a:r>
              <a:rPr b="1" i="1" spc="-8" dirty="0">
                <a:solidFill>
                  <a:srgbClr val="4471C4"/>
                </a:solidFill>
                <a:latin typeface="Calibri"/>
                <a:cs typeface="Calibri"/>
              </a:rPr>
              <a:t>Memristive</a:t>
            </a:r>
            <a:r>
              <a:rPr b="1" i="1" spc="-49" dirty="0">
                <a:solidFill>
                  <a:srgbClr val="4471C4"/>
                </a:solidFill>
                <a:latin typeface="Calibri"/>
                <a:cs typeface="Calibri"/>
              </a:rPr>
              <a:t> </a:t>
            </a:r>
            <a:r>
              <a:rPr b="1" i="1" dirty="0">
                <a:solidFill>
                  <a:srgbClr val="4471C4"/>
                </a:solidFill>
                <a:latin typeface="Calibri"/>
                <a:cs typeface="Calibri"/>
              </a:rPr>
              <a:t>devices</a:t>
            </a:r>
            <a:r>
              <a:rPr b="1" i="1" spc="-53" dirty="0">
                <a:solidFill>
                  <a:srgbClr val="4471C4"/>
                </a:solidFill>
                <a:latin typeface="Calibri"/>
                <a:cs typeface="Calibri"/>
              </a:rPr>
              <a:t> </a:t>
            </a:r>
            <a:r>
              <a:rPr b="1" i="1" dirty="0">
                <a:solidFill>
                  <a:srgbClr val="4471C4"/>
                </a:solidFill>
                <a:latin typeface="Calibri"/>
                <a:cs typeface="Calibri"/>
              </a:rPr>
              <a:t>as</a:t>
            </a:r>
            <a:r>
              <a:rPr b="1" i="1" spc="-53" dirty="0">
                <a:solidFill>
                  <a:srgbClr val="4471C4"/>
                </a:solidFill>
                <a:latin typeface="Calibri"/>
                <a:cs typeface="Calibri"/>
              </a:rPr>
              <a:t> </a:t>
            </a:r>
            <a:r>
              <a:rPr b="1" i="1" dirty="0">
                <a:solidFill>
                  <a:srgbClr val="4471C4"/>
                </a:solidFill>
                <a:latin typeface="Calibri"/>
                <a:cs typeface="Calibri"/>
              </a:rPr>
              <a:t>Quantum</a:t>
            </a:r>
            <a:r>
              <a:rPr b="1" i="1" spc="-34" dirty="0">
                <a:solidFill>
                  <a:srgbClr val="4471C4"/>
                </a:solidFill>
                <a:latin typeface="Calibri"/>
                <a:cs typeface="Calibri"/>
              </a:rPr>
              <a:t> </a:t>
            </a:r>
            <a:r>
              <a:rPr b="1" i="1" dirty="0">
                <a:solidFill>
                  <a:srgbClr val="4471C4"/>
                </a:solidFill>
                <a:latin typeface="Calibri"/>
                <a:cs typeface="Calibri"/>
              </a:rPr>
              <a:t>Standard</a:t>
            </a:r>
            <a:r>
              <a:rPr b="1" i="1" spc="-71" dirty="0">
                <a:solidFill>
                  <a:srgbClr val="4471C4"/>
                </a:solidFill>
                <a:latin typeface="Calibri"/>
                <a:cs typeface="Calibri"/>
              </a:rPr>
              <a:t> </a:t>
            </a:r>
            <a:r>
              <a:rPr b="1" i="1" dirty="0">
                <a:solidFill>
                  <a:srgbClr val="4471C4"/>
                </a:solidFill>
                <a:latin typeface="Calibri"/>
                <a:cs typeface="Calibri"/>
              </a:rPr>
              <a:t>for</a:t>
            </a:r>
            <a:r>
              <a:rPr b="1" i="1" spc="-49" dirty="0">
                <a:solidFill>
                  <a:srgbClr val="4471C4"/>
                </a:solidFill>
                <a:latin typeface="Calibri"/>
                <a:cs typeface="Calibri"/>
              </a:rPr>
              <a:t> </a:t>
            </a:r>
            <a:r>
              <a:rPr b="1" i="1" dirty="0">
                <a:solidFill>
                  <a:srgbClr val="4471C4"/>
                </a:solidFill>
                <a:latin typeface="Calibri"/>
                <a:cs typeface="Calibri"/>
              </a:rPr>
              <a:t>Nanometrology</a:t>
            </a:r>
            <a:r>
              <a:rPr b="1" i="1" spc="-34" dirty="0">
                <a:solidFill>
                  <a:srgbClr val="4471C4"/>
                </a:solidFill>
                <a:latin typeface="Calibri"/>
                <a:cs typeface="Calibri"/>
              </a:rPr>
              <a:t> </a:t>
            </a:r>
            <a:r>
              <a:rPr b="1" i="1" dirty="0">
                <a:solidFill>
                  <a:srgbClr val="4471C4"/>
                </a:solidFill>
                <a:latin typeface="Calibri"/>
                <a:cs typeface="Calibri"/>
              </a:rPr>
              <a:t>-</a:t>
            </a:r>
            <a:r>
              <a:rPr b="1" i="1" spc="-53" dirty="0">
                <a:solidFill>
                  <a:srgbClr val="4471C4"/>
                </a:solidFill>
                <a:latin typeface="Calibri"/>
                <a:cs typeface="Calibri"/>
              </a:rPr>
              <a:t> </a:t>
            </a:r>
            <a:r>
              <a:rPr b="1" spc="-8" dirty="0">
                <a:solidFill>
                  <a:srgbClr val="666666"/>
                </a:solidFill>
                <a:latin typeface="Calibri"/>
                <a:cs typeface="Calibri"/>
              </a:rPr>
              <a:t>MEMQud</a:t>
            </a:r>
            <a:endParaRPr dirty="0">
              <a:latin typeface="Calibri"/>
              <a:cs typeface="Calibri"/>
            </a:endParaRPr>
          </a:p>
          <a:p>
            <a:pPr marL="9525"/>
            <a:r>
              <a:rPr dirty="0">
                <a:solidFill>
                  <a:srgbClr val="4471C4"/>
                </a:solidFill>
                <a:latin typeface="Calibri"/>
                <a:cs typeface="Calibri"/>
              </a:rPr>
              <a:t>EMPIR</a:t>
            </a:r>
            <a:r>
              <a:rPr spc="-19" dirty="0">
                <a:solidFill>
                  <a:srgbClr val="4471C4"/>
                </a:solidFill>
                <a:latin typeface="Calibri"/>
                <a:cs typeface="Calibri"/>
              </a:rPr>
              <a:t> </a:t>
            </a:r>
            <a:r>
              <a:rPr dirty="0">
                <a:solidFill>
                  <a:srgbClr val="4471C4"/>
                </a:solidFill>
                <a:latin typeface="Calibri"/>
                <a:cs typeface="Calibri"/>
              </a:rPr>
              <a:t>–</a:t>
            </a:r>
            <a:r>
              <a:rPr spc="-4" dirty="0">
                <a:solidFill>
                  <a:srgbClr val="4471C4"/>
                </a:solidFill>
                <a:latin typeface="Calibri"/>
                <a:cs typeface="Calibri"/>
              </a:rPr>
              <a:t> </a:t>
            </a:r>
            <a:r>
              <a:rPr dirty="0">
                <a:solidFill>
                  <a:srgbClr val="4471C4"/>
                </a:solidFill>
                <a:latin typeface="Calibri"/>
                <a:cs typeface="Calibri"/>
              </a:rPr>
              <a:t>FUN</a:t>
            </a:r>
            <a:r>
              <a:rPr spc="-4" dirty="0">
                <a:solidFill>
                  <a:srgbClr val="4471C4"/>
                </a:solidFill>
                <a:latin typeface="Calibri"/>
                <a:cs typeface="Calibri"/>
              </a:rPr>
              <a:t> </a:t>
            </a:r>
            <a:r>
              <a:rPr dirty="0">
                <a:solidFill>
                  <a:srgbClr val="4471C4"/>
                </a:solidFill>
                <a:latin typeface="Calibri"/>
                <a:cs typeface="Calibri"/>
              </a:rPr>
              <a:t>|</a:t>
            </a:r>
            <a:r>
              <a:rPr spc="-23" dirty="0">
                <a:solidFill>
                  <a:srgbClr val="4471C4"/>
                </a:solidFill>
                <a:latin typeface="Calibri"/>
                <a:cs typeface="Calibri"/>
              </a:rPr>
              <a:t> </a:t>
            </a:r>
            <a:r>
              <a:rPr dirty="0">
                <a:solidFill>
                  <a:srgbClr val="4471C4"/>
                </a:solidFill>
                <a:latin typeface="Calibri"/>
                <a:cs typeface="Calibri"/>
              </a:rPr>
              <a:t>15</a:t>
            </a:r>
            <a:r>
              <a:rPr spc="-11" dirty="0">
                <a:solidFill>
                  <a:srgbClr val="4471C4"/>
                </a:solidFill>
                <a:latin typeface="Calibri"/>
                <a:cs typeface="Calibri"/>
              </a:rPr>
              <a:t> </a:t>
            </a:r>
            <a:r>
              <a:rPr dirty="0">
                <a:solidFill>
                  <a:srgbClr val="4471C4"/>
                </a:solidFill>
                <a:latin typeface="Calibri"/>
                <a:cs typeface="Calibri"/>
              </a:rPr>
              <a:t>participants</a:t>
            </a:r>
            <a:r>
              <a:rPr spc="-26" dirty="0">
                <a:solidFill>
                  <a:srgbClr val="4471C4"/>
                </a:solidFill>
                <a:latin typeface="Calibri"/>
                <a:cs typeface="Calibri"/>
              </a:rPr>
              <a:t> </a:t>
            </a:r>
            <a:r>
              <a:rPr dirty="0">
                <a:solidFill>
                  <a:srgbClr val="4471C4"/>
                </a:solidFill>
                <a:latin typeface="Calibri"/>
                <a:cs typeface="Calibri"/>
              </a:rPr>
              <a:t>|</a:t>
            </a:r>
            <a:r>
              <a:rPr spc="-8" dirty="0">
                <a:solidFill>
                  <a:srgbClr val="4471C4"/>
                </a:solidFill>
                <a:latin typeface="Calibri"/>
                <a:cs typeface="Calibri"/>
              </a:rPr>
              <a:t> 2021-</a:t>
            </a:r>
            <a:r>
              <a:rPr dirty="0">
                <a:solidFill>
                  <a:srgbClr val="4471C4"/>
                </a:solidFill>
                <a:latin typeface="Calibri"/>
                <a:cs typeface="Calibri"/>
              </a:rPr>
              <a:t>2024</a:t>
            </a:r>
            <a:r>
              <a:rPr spc="-11" dirty="0">
                <a:solidFill>
                  <a:srgbClr val="4471C4"/>
                </a:solidFill>
                <a:latin typeface="Calibri"/>
                <a:cs typeface="Calibri"/>
              </a:rPr>
              <a:t> </a:t>
            </a:r>
            <a:r>
              <a:rPr dirty="0">
                <a:solidFill>
                  <a:srgbClr val="4471C4"/>
                </a:solidFill>
                <a:latin typeface="Calibri"/>
                <a:cs typeface="Calibri"/>
              </a:rPr>
              <a:t>|</a:t>
            </a:r>
            <a:r>
              <a:rPr spc="-8" dirty="0">
                <a:solidFill>
                  <a:srgbClr val="4471C4"/>
                </a:solidFill>
                <a:latin typeface="Calibri"/>
                <a:cs typeface="Calibri"/>
              </a:rPr>
              <a:t> </a:t>
            </a:r>
            <a:r>
              <a:rPr dirty="0">
                <a:solidFill>
                  <a:srgbClr val="4471C4"/>
                </a:solidFill>
                <a:latin typeface="Calibri"/>
                <a:cs typeface="Calibri"/>
              </a:rPr>
              <a:t>1,5</a:t>
            </a:r>
            <a:r>
              <a:rPr spc="-11" dirty="0">
                <a:solidFill>
                  <a:srgbClr val="4471C4"/>
                </a:solidFill>
                <a:latin typeface="Calibri"/>
                <a:cs typeface="Calibri"/>
              </a:rPr>
              <a:t> </a:t>
            </a:r>
            <a:r>
              <a:rPr spc="-26" dirty="0">
                <a:solidFill>
                  <a:srgbClr val="4471C4"/>
                </a:solidFill>
                <a:latin typeface="Calibri"/>
                <a:cs typeface="Calibri"/>
              </a:rPr>
              <a:t>M€</a:t>
            </a:r>
            <a:endParaRPr dirty="0">
              <a:latin typeface="Calibri"/>
              <a:cs typeface="Calibri"/>
            </a:endParaRPr>
          </a:p>
          <a:p>
            <a:pPr marL="53816">
              <a:spcBef>
                <a:spcPts val="982"/>
              </a:spcBef>
            </a:pPr>
            <a:r>
              <a:rPr sz="1350" b="1" dirty="0">
                <a:solidFill>
                  <a:srgbClr val="2E5496"/>
                </a:solidFill>
                <a:latin typeface="Calibri"/>
                <a:cs typeface="Calibri"/>
              </a:rPr>
              <a:t>Objective</a:t>
            </a:r>
            <a:r>
              <a:rPr sz="1350" dirty="0">
                <a:solidFill>
                  <a:srgbClr val="2E5496"/>
                </a:solidFill>
                <a:latin typeface="Calibri"/>
                <a:cs typeface="Calibri"/>
              </a:rPr>
              <a:t>:</a:t>
            </a:r>
            <a:r>
              <a:rPr sz="1350" spc="-60" dirty="0">
                <a:solidFill>
                  <a:srgbClr val="2E5496"/>
                </a:solidFill>
                <a:latin typeface="Calibri"/>
                <a:cs typeface="Calibri"/>
              </a:rPr>
              <a:t> </a:t>
            </a:r>
            <a:r>
              <a:rPr sz="1350" i="1" dirty="0">
                <a:solidFill>
                  <a:srgbClr val="2E5496"/>
                </a:solidFill>
                <a:latin typeface="Calibri"/>
                <a:cs typeface="Calibri"/>
              </a:rPr>
              <a:t>Developing</a:t>
            </a:r>
            <a:r>
              <a:rPr sz="1350" i="1" spc="-30" dirty="0">
                <a:solidFill>
                  <a:srgbClr val="2E5496"/>
                </a:solidFill>
                <a:latin typeface="Calibri"/>
                <a:cs typeface="Calibri"/>
              </a:rPr>
              <a:t> </a:t>
            </a:r>
            <a:r>
              <a:rPr sz="1350" i="1" dirty="0">
                <a:solidFill>
                  <a:srgbClr val="2E5496"/>
                </a:solidFill>
                <a:latin typeface="Calibri"/>
                <a:cs typeface="Calibri"/>
              </a:rPr>
              <a:t>a</a:t>
            </a:r>
            <a:r>
              <a:rPr sz="1350" i="1" spc="-38" dirty="0">
                <a:solidFill>
                  <a:srgbClr val="2E5496"/>
                </a:solidFill>
                <a:latin typeface="Calibri"/>
                <a:cs typeface="Calibri"/>
              </a:rPr>
              <a:t> </a:t>
            </a:r>
            <a:r>
              <a:rPr sz="1350" i="1" dirty="0">
                <a:solidFill>
                  <a:srgbClr val="2E5496"/>
                </a:solidFill>
                <a:latin typeface="Calibri"/>
                <a:cs typeface="Calibri"/>
              </a:rPr>
              <a:t>room</a:t>
            </a:r>
            <a:r>
              <a:rPr sz="1350" i="1" spc="-34" dirty="0">
                <a:solidFill>
                  <a:srgbClr val="2E5496"/>
                </a:solidFill>
                <a:latin typeface="Calibri"/>
                <a:cs typeface="Calibri"/>
              </a:rPr>
              <a:t> </a:t>
            </a:r>
            <a:r>
              <a:rPr sz="1350" i="1" dirty="0">
                <a:solidFill>
                  <a:srgbClr val="2E5496"/>
                </a:solidFill>
                <a:latin typeface="Calibri"/>
                <a:cs typeface="Calibri"/>
              </a:rPr>
              <a:t>temperate,</a:t>
            </a:r>
            <a:r>
              <a:rPr sz="1350" i="1" spc="-38" dirty="0">
                <a:solidFill>
                  <a:srgbClr val="2E5496"/>
                </a:solidFill>
                <a:latin typeface="Calibri"/>
                <a:cs typeface="Calibri"/>
              </a:rPr>
              <a:t> </a:t>
            </a:r>
            <a:r>
              <a:rPr sz="1350" i="1" spc="-8" dirty="0">
                <a:solidFill>
                  <a:srgbClr val="2E5496"/>
                </a:solidFill>
                <a:latin typeface="Calibri"/>
                <a:cs typeface="Calibri"/>
              </a:rPr>
              <a:t>self-</a:t>
            </a:r>
            <a:r>
              <a:rPr sz="1350" i="1" dirty="0">
                <a:solidFill>
                  <a:srgbClr val="2E5496"/>
                </a:solidFill>
                <a:latin typeface="Calibri"/>
                <a:cs typeface="Calibri"/>
              </a:rPr>
              <a:t>calibrating</a:t>
            </a:r>
            <a:r>
              <a:rPr sz="1350" i="1" spc="-19" dirty="0">
                <a:solidFill>
                  <a:srgbClr val="2E5496"/>
                </a:solidFill>
                <a:latin typeface="Calibri"/>
                <a:cs typeface="Calibri"/>
              </a:rPr>
              <a:t> </a:t>
            </a:r>
            <a:r>
              <a:rPr sz="1350" i="1" dirty="0">
                <a:solidFill>
                  <a:srgbClr val="2E5496"/>
                </a:solidFill>
                <a:latin typeface="Calibri"/>
                <a:cs typeface="Calibri"/>
              </a:rPr>
              <a:t>standard</a:t>
            </a:r>
            <a:r>
              <a:rPr sz="1350" i="1" spc="-38" dirty="0">
                <a:solidFill>
                  <a:srgbClr val="2E5496"/>
                </a:solidFill>
                <a:latin typeface="Calibri"/>
                <a:cs typeface="Calibri"/>
              </a:rPr>
              <a:t> </a:t>
            </a:r>
            <a:r>
              <a:rPr sz="1350" i="1" dirty="0">
                <a:solidFill>
                  <a:srgbClr val="2E5496"/>
                </a:solidFill>
                <a:latin typeface="Calibri"/>
                <a:cs typeface="Calibri"/>
              </a:rPr>
              <a:t>for</a:t>
            </a:r>
            <a:r>
              <a:rPr sz="1350" i="1" spc="-38" dirty="0">
                <a:solidFill>
                  <a:srgbClr val="2E5496"/>
                </a:solidFill>
                <a:latin typeface="Calibri"/>
                <a:cs typeface="Calibri"/>
              </a:rPr>
              <a:t> </a:t>
            </a:r>
            <a:r>
              <a:rPr sz="1350" i="1" dirty="0">
                <a:solidFill>
                  <a:srgbClr val="2E5496"/>
                </a:solidFill>
                <a:latin typeface="Calibri"/>
                <a:cs typeface="Calibri"/>
              </a:rPr>
              <a:t>electrical</a:t>
            </a:r>
            <a:r>
              <a:rPr sz="1350" i="1" spc="-30" dirty="0">
                <a:solidFill>
                  <a:srgbClr val="2E5496"/>
                </a:solidFill>
                <a:latin typeface="Calibri"/>
                <a:cs typeface="Calibri"/>
              </a:rPr>
              <a:t> </a:t>
            </a:r>
            <a:r>
              <a:rPr sz="1350" i="1" spc="-8" dirty="0">
                <a:solidFill>
                  <a:srgbClr val="2E5496"/>
                </a:solidFill>
                <a:latin typeface="Calibri"/>
                <a:cs typeface="Calibri"/>
              </a:rPr>
              <a:t>resistance</a:t>
            </a:r>
            <a:endParaRPr sz="1350" dirty="0">
              <a:latin typeface="Calibri"/>
              <a:cs typeface="Calibri"/>
            </a:endParaRPr>
          </a:p>
          <a:p>
            <a:pPr marL="83820">
              <a:spcBef>
                <a:spcPts val="278"/>
              </a:spcBef>
            </a:pPr>
            <a:r>
              <a:rPr sz="1050" i="1" spc="-8" dirty="0">
                <a:solidFill>
                  <a:srgbClr val="538235"/>
                </a:solidFill>
                <a:latin typeface="Calibri"/>
                <a:cs typeface="Calibri"/>
              </a:rPr>
              <a:t>investigate</a:t>
            </a:r>
            <a:r>
              <a:rPr sz="1050" i="1" spc="-30" dirty="0">
                <a:solidFill>
                  <a:srgbClr val="538235"/>
                </a:solidFill>
                <a:latin typeface="Calibri"/>
                <a:cs typeface="Calibri"/>
              </a:rPr>
              <a:t> </a:t>
            </a:r>
            <a:r>
              <a:rPr sz="1050" i="1" dirty="0">
                <a:solidFill>
                  <a:srgbClr val="538235"/>
                </a:solidFill>
                <a:latin typeface="Calibri"/>
                <a:cs typeface="Calibri"/>
              </a:rPr>
              <a:t>and</a:t>
            </a:r>
            <a:r>
              <a:rPr sz="1050" i="1" spc="-11" dirty="0">
                <a:solidFill>
                  <a:srgbClr val="538235"/>
                </a:solidFill>
                <a:latin typeface="Calibri"/>
                <a:cs typeface="Calibri"/>
              </a:rPr>
              <a:t> </a:t>
            </a:r>
            <a:r>
              <a:rPr sz="1050" i="1" dirty="0">
                <a:solidFill>
                  <a:srgbClr val="538235"/>
                </a:solidFill>
                <a:latin typeface="Calibri"/>
                <a:cs typeface="Calibri"/>
              </a:rPr>
              <a:t>exploit</a:t>
            </a:r>
            <a:r>
              <a:rPr sz="1050" i="1" spc="-38" dirty="0">
                <a:solidFill>
                  <a:srgbClr val="538235"/>
                </a:solidFill>
                <a:latin typeface="Calibri"/>
                <a:cs typeface="Calibri"/>
              </a:rPr>
              <a:t> </a:t>
            </a:r>
            <a:r>
              <a:rPr sz="1050" i="1" spc="-8" dirty="0">
                <a:solidFill>
                  <a:srgbClr val="538235"/>
                </a:solidFill>
                <a:latin typeface="Calibri"/>
                <a:cs typeface="Calibri"/>
              </a:rPr>
              <a:t>quantum</a:t>
            </a:r>
            <a:r>
              <a:rPr sz="1050" i="1" spc="-11" dirty="0">
                <a:solidFill>
                  <a:srgbClr val="538235"/>
                </a:solidFill>
                <a:latin typeface="Calibri"/>
                <a:cs typeface="Calibri"/>
              </a:rPr>
              <a:t> </a:t>
            </a:r>
            <a:r>
              <a:rPr sz="1050" i="1" spc="-8" dirty="0">
                <a:solidFill>
                  <a:srgbClr val="538235"/>
                </a:solidFill>
                <a:latin typeface="Calibri"/>
                <a:cs typeface="Calibri"/>
              </a:rPr>
              <a:t>conductance</a:t>
            </a:r>
            <a:r>
              <a:rPr sz="1050" i="1" spc="-15" dirty="0">
                <a:solidFill>
                  <a:srgbClr val="538235"/>
                </a:solidFill>
                <a:latin typeface="Calibri"/>
                <a:cs typeface="Calibri"/>
              </a:rPr>
              <a:t> </a:t>
            </a:r>
            <a:r>
              <a:rPr sz="1050" i="1" dirty="0">
                <a:solidFill>
                  <a:srgbClr val="538235"/>
                </a:solidFill>
                <a:latin typeface="Calibri"/>
                <a:cs typeface="Calibri"/>
              </a:rPr>
              <a:t>effects</a:t>
            </a:r>
            <a:r>
              <a:rPr sz="1050" i="1" spc="-41" dirty="0">
                <a:solidFill>
                  <a:srgbClr val="538235"/>
                </a:solidFill>
                <a:latin typeface="Calibri"/>
                <a:cs typeface="Calibri"/>
              </a:rPr>
              <a:t> </a:t>
            </a:r>
            <a:r>
              <a:rPr sz="1050" i="1" dirty="0">
                <a:solidFill>
                  <a:srgbClr val="538235"/>
                </a:solidFill>
                <a:latin typeface="Calibri"/>
                <a:cs typeface="Calibri"/>
              </a:rPr>
              <a:t>in</a:t>
            </a:r>
            <a:r>
              <a:rPr sz="1050" i="1" spc="-23" dirty="0">
                <a:solidFill>
                  <a:srgbClr val="538235"/>
                </a:solidFill>
                <a:latin typeface="Calibri"/>
                <a:cs typeface="Calibri"/>
              </a:rPr>
              <a:t> </a:t>
            </a:r>
            <a:r>
              <a:rPr sz="1050" i="1" dirty="0">
                <a:solidFill>
                  <a:srgbClr val="538235"/>
                </a:solidFill>
                <a:latin typeface="Calibri"/>
                <a:cs typeface="Calibri"/>
              </a:rPr>
              <a:t>memristive</a:t>
            </a:r>
            <a:r>
              <a:rPr sz="1050" i="1" spc="-45" dirty="0">
                <a:solidFill>
                  <a:srgbClr val="538235"/>
                </a:solidFill>
                <a:latin typeface="Calibri"/>
                <a:cs typeface="Calibri"/>
              </a:rPr>
              <a:t> </a:t>
            </a:r>
            <a:r>
              <a:rPr sz="1050" i="1" dirty="0">
                <a:solidFill>
                  <a:srgbClr val="538235"/>
                </a:solidFill>
                <a:latin typeface="Calibri"/>
                <a:cs typeface="Calibri"/>
              </a:rPr>
              <a:t>devices</a:t>
            </a:r>
            <a:r>
              <a:rPr sz="1050" i="1" spc="-34" dirty="0">
                <a:solidFill>
                  <a:srgbClr val="538235"/>
                </a:solidFill>
                <a:latin typeface="Calibri"/>
                <a:cs typeface="Calibri"/>
              </a:rPr>
              <a:t> </a:t>
            </a:r>
            <a:r>
              <a:rPr sz="1050" i="1" dirty="0">
                <a:solidFill>
                  <a:srgbClr val="538235"/>
                </a:solidFill>
                <a:latin typeface="Calibri"/>
                <a:cs typeface="Calibri"/>
              </a:rPr>
              <a:t>for</a:t>
            </a:r>
            <a:r>
              <a:rPr sz="1050" i="1" spc="-45" dirty="0">
                <a:solidFill>
                  <a:srgbClr val="538235"/>
                </a:solidFill>
                <a:latin typeface="Calibri"/>
                <a:cs typeface="Calibri"/>
              </a:rPr>
              <a:t> </a:t>
            </a:r>
            <a:r>
              <a:rPr sz="1050" i="1" spc="-19" dirty="0">
                <a:solidFill>
                  <a:srgbClr val="538235"/>
                </a:solidFill>
                <a:latin typeface="Calibri"/>
                <a:cs typeface="Calibri"/>
              </a:rPr>
              <a:t>the</a:t>
            </a:r>
            <a:endParaRPr sz="1050" dirty="0">
              <a:latin typeface="Calibri"/>
              <a:cs typeface="Calibri"/>
            </a:endParaRPr>
          </a:p>
        </p:txBody>
      </p:sp>
      <p:sp>
        <p:nvSpPr>
          <p:cNvPr id="26" name="object 26"/>
          <p:cNvSpPr txBox="1"/>
          <p:nvPr/>
        </p:nvSpPr>
        <p:spPr>
          <a:xfrm>
            <a:off x="4236433" y="5563971"/>
            <a:ext cx="416243" cy="217367"/>
          </a:xfrm>
          <a:prstGeom prst="rect">
            <a:avLst/>
          </a:prstGeom>
        </p:spPr>
        <p:txBody>
          <a:bodyPr vert="horz" wrap="square" lIns="0" tIns="9525" rIns="0" bIns="0" rtlCol="0">
            <a:spAutoFit/>
          </a:bodyPr>
          <a:lstStyle/>
          <a:p>
            <a:pPr marL="28575">
              <a:spcBef>
                <a:spcPts val="75"/>
              </a:spcBef>
            </a:pPr>
            <a:r>
              <a:rPr sz="1350" dirty="0">
                <a:solidFill>
                  <a:srgbClr val="4471C4"/>
                </a:solidFill>
                <a:latin typeface="Cambria Math"/>
                <a:cs typeface="Cambria Math"/>
              </a:rPr>
              <a:t>𝐺</a:t>
            </a:r>
            <a:r>
              <a:rPr sz="1463" baseline="-14957" dirty="0">
                <a:solidFill>
                  <a:srgbClr val="4471C4"/>
                </a:solidFill>
                <a:latin typeface="Cambria Math"/>
                <a:cs typeface="Cambria Math"/>
              </a:rPr>
              <a:t>0</a:t>
            </a:r>
            <a:r>
              <a:rPr sz="1463" spc="287" baseline="-14957" dirty="0">
                <a:solidFill>
                  <a:srgbClr val="4471C4"/>
                </a:solidFill>
                <a:latin typeface="Cambria Math"/>
                <a:cs typeface="Cambria Math"/>
              </a:rPr>
              <a:t> </a:t>
            </a:r>
            <a:r>
              <a:rPr sz="1350" spc="-38" dirty="0">
                <a:solidFill>
                  <a:srgbClr val="4471C4"/>
                </a:solidFill>
                <a:latin typeface="Cambria Math"/>
                <a:cs typeface="Cambria Math"/>
              </a:rPr>
              <a:t>=</a:t>
            </a:r>
            <a:endParaRPr sz="1350">
              <a:latin typeface="Cambria Math"/>
              <a:cs typeface="Cambria Math"/>
            </a:endParaRPr>
          </a:p>
        </p:txBody>
      </p:sp>
      <p:sp>
        <p:nvSpPr>
          <p:cNvPr id="27" name="object 27"/>
          <p:cNvSpPr/>
          <p:nvPr/>
        </p:nvSpPr>
        <p:spPr>
          <a:xfrm>
            <a:off x="4671441" y="5689025"/>
            <a:ext cx="268605" cy="11430"/>
          </a:xfrm>
          <a:custGeom>
            <a:avLst/>
            <a:gdLst/>
            <a:ahLst/>
            <a:cxnLst/>
            <a:rect l="l" t="t" r="r" b="b"/>
            <a:pathLst>
              <a:path w="358140" h="15239">
                <a:moveTo>
                  <a:pt x="358139" y="0"/>
                </a:moveTo>
                <a:lnTo>
                  <a:pt x="0" y="0"/>
                </a:lnTo>
                <a:lnTo>
                  <a:pt x="0" y="15239"/>
                </a:lnTo>
                <a:lnTo>
                  <a:pt x="358139" y="15239"/>
                </a:lnTo>
                <a:lnTo>
                  <a:pt x="358139" y="0"/>
                </a:lnTo>
                <a:close/>
              </a:path>
            </a:pathLst>
          </a:custGeom>
          <a:solidFill>
            <a:srgbClr val="4471C4"/>
          </a:solidFill>
        </p:spPr>
        <p:txBody>
          <a:bodyPr wrap="square" lIns="0" tIns="0" rIns="0" bIns="0" rtlCol="0"/>
          <a:lstStyle/>
          <a:p>
            <a:endParaRPr/>
          </a:p>
        </p:txBody>
      </p:sp>
      <p:sp>
        <p:nvSpPr>
          <p:cNvPr id="28" name="object 28"/>
          <p:cNvSpPr txBox="1"/>
          <p:nvPr/>
        </p:nvSpPr>
        <p:spPr>
          <a:xfrm>
            <a:off x="4643341" y="5433669"/>
            <a:ext cx="319088" cy="217367"/>
          </a:xfrm>
          <a:prstGeom prst="rect">
            <a:avLst/>
          </a:prstGeom>
        </p:spPr>
        <p:txBody>
          <a:bodyPr vert="horz" wrap="square" lIns="0" tIns="9525" rIns="0" bIns="0" rtlCol="0">
            <a:spAutoFit/>
          </a:bodyPr>
          <a:lstStyle/>
          <a:p>
            <a:pPr marL="28575">
              <a:spcBef>
                <a:spcPts val="75"/>
              </a:spcBef>
            </a:pPr>
            <a:r>
              <a:rPr sz="1350" spc="-19" dirty="0">
                <a:solidFill>
                  <a:srgbClr val="4471C4"/>
                </a:solidFill>
                <a:latin typeface="Cambria Math"/>
                <a:cs typeface="Cambria Math"/>
              </a:rPr>
              <a:t>2𝑒</a:t>
            </a:r>
            <a:r>
              <a:rPr sz="1463" spc="-28" baseline="27777" dirty="0">
                <a:solidFill>
                  <a:srgbClr val="4471C4"/>
                </a:solidFill>
                <a:latin typeface="Cambria Math"/>
                <a:cs typeface="Cambria Math"/>
              </a:rPr>
              <a:t>2</a:t>
            </a:r>
            <a:endParaRPr sz="1463" baseline="27777">
              <a:latin typeface="Cambria Math"/>
              <a:cs typeface="Cambria Math"/>
            </a:endParaRPr>
          </a:p>
        </p:txBody>
      </p:sp>
      <p:sp>
        <p:nvSpPr>
          <p:cNvPr id="29" name="object 29"/>
          <p:cNvSpPr txBox="1"/>
          <p:nvPr/>
        </p:nvSpPr>
        <p:spPr>
          <a:xfrm>
            <a:off x="2285809" y="4557427"/>
            <a:ext cx="1983105" cy="1276632"/>
          </a:xfrm>
          <a:prstGeom prst="rect">
            <a:avLst/>
          </a:prstGeom>
        </p:spPr>
        <p:txBody>
          <a:bodyPr vert="horz" wrap="square" lIns="0" tIns="9525" rIns="0" bIns="0" rtlCol="0">
            <a:spAutoFit/>
          </a:bodyPr>
          <a:lstStyle/>
          <a:p>
            <a:pPr marL="28575">
              <a:spcBef>
                <a:spcPts val="75"/>
              </a:spcBef>
            </a:pPr>
            <a:r>
              <a:rPr sz="1050" i="1" spc="-8" dirty="0">
                <a:solidFill>
                  <a:srgbClr val="00AF50"/>
                </a:solidFill>
                <a:latin typeface="Calibri"/>
                <a:cs typeface="Calibri"/>
              </a:rPr>
              <a:t>Switching</a:t>
            </a:r>
            <a:r>
              <a:rPr sz="1050" i="1" dirty="0">
                <a:solidFill>
                  <a:srgbClr val="00AF50"/>
                </a:solidFill>
                <a:latin typeface="Calibri"/>
                <a:cs typeface="Calibri"/>
              </a:rPr>
              <a:t> </a:t>
            </a:r>
            <a:r>
              <a:rPr sz="1050" i="1" spc="-15" dirty="0">
                <a:solidFill>
                  <a:srgbClr val="00AF50"/>
                </a:solidFill>
                <a:latin typeface="Calibri"/>
                <a:cs typeface="Calibri"/>
              </a:rPr>
              <a:t>film</a:t>
            </a:r>
            <a:endParaRPr sz="1050">
              <a:latin typeface="Calibri"/>
              <a:cs typeface="Calibri"/>
            </a:endParaRPr>
          </a:p>
          <a:p>
            <a:pPr marL="28575" marR="378619">
              <a:spcBef>
                <a:spcPts val="4"/>
              </a:spcBef>
            </a:pPr>
            <a:r>
              <a:rPr sz="1050" dirty="0">
                <a:solidFill>
                  <a:srgbClr val="00AF50"/>
                </a:solidFill>
                <a:latin typeface="Calibri"/>
                <a:cs typeface="Calibri"/>
              </a:rPr>
              <a:t>SiO</a:t>
            </a:r>
            <a:r>
              <a:rPr sz="1013" baseline="-21604" dirty="0">
                <a:solidFill>
                  <a:srgbClr val="00AF50"/>
                </a:solidFill>
                <a:latin typeface="Calibri"/>
                <a:cs typeface="Calibri"/>
              </a:rPr>
              <a:t>2</a:t>
            </a:r>
            <a:r>
              <a:rPr sz="1050" dirty="0">
                <a:solidFill>
                  <a:srgbClr val="00AF50"/>
                </a:solidFill>
                <a:latin typeface="Calibri"/>
                <a:cs typeface="Calibri"/>
              </a:rPr>
              <a:t>,</a:t>
            </a:r>
            <a:r>
              <a:rPr sz="1050" spc="-15" dirty="0">
                <a:solidFill>
                  <a:srgbClr val="00AF50"/>
                </a:solidFill>
                <a:latin typeface="Calibri"/>
                <a:cs typeface="Calibri"/>
              </a:rPr>
              <a:t> </a:t>
            </a:r>
            <a:r>
              <a:rPr sz="1050" spc="-8" dirty="0">
                <a:solidFill>
                  <a:srgbClr val="00AF50"/>
                </a:solidFill>
                <a:latin typeface="Calibri"/>
                <a:cs typeface="Calibri"/>
              </a:rPr>
              <a:t>Ta</a:t>
            </a:r>
            <a:r>
              <a:rPr sz="1013" spc="-11" baseline="-21604" dirty="0">
                <a:solidFill>
                  <a:srgbClr val="00AF50"/>
                </a:solidFill>
                <a:latin typeface="Calibri"/>
                <a:cs typeface="Calibri"/>
              </a:rPr>
              <a:t>2</a:t>
            </a:r>
            <a:r>
              <a:rPr sz="1050" spc="-8" dirty="0">
                <a:solidFill>
                  <a:srgbClr val="00AF50"/>
                </a:solidFill>
                <a:latin typeface="Calibri"/>
                <a:cs typeface="Calibri"/>
              </a:rPr>
              <a:t>O</a:t>
            </a:r>
            <a:r>
              <a:rPr sz="1013" spc="-11" baseline="-21604" dirty="0">
                <a:solidFill>
                  <a:srgbClr val="00AF50"/>
                </a:solidFill>
                <a:latin typeface="Calibri"/>
                <a:cs typeface="Calibri"/>
              </a:rPr>
              <a:t>5</a:t>
            </a:r>
            <a:r>
              <a:rPr sz="1050" spc="-8" dirty="0">
                <a:solidFill>
                  <a:srgbClr val="00AF50"/>
                </a:solidFill>
                <a:latin typeface="Calibri"/>
                <a:cs typeface="Calibri"/>
              </a:rPr>
              <a:t>, </a:t>
            </a:r>
            <a:r>
              <a:rPr sz="1050" dirty="0">
                <a:solidFill>
                  <a:srgbClr val="00AF50"/>
                </a:solidFill>
                <a:latin typeface="Calibri"/>
                <a:cs typeface="Calibri"/>
              </a:rPr>
              <a:t>NbO</a:t>
            </a:r>
            <a:r>
              <a:rPr sz="1013" baseline="-21604" dirty="0">
                <a:solidFill>
                  <a:srgbClr val="00AF50"/>
                </a:solidFill>
                <a:latin typeface="Calibri"/>
                <a:cs typeface="Calibri"/>
              </a:rPr>
              <a:t>2</a:t>
            </a:r>
            <a:r>
              <a:rPr sz="1050" dirty="0">
                <a:solidFill>
                  <a:srgbClr val="00AF50"/>
                </a:solidFill>
                <a:latin typeface="Calibri"/>
                <a:cs typeface="Calibri"/>
              </a:rPr>
              <a:t>,</a:t>
            </a:r>
            <a:r>
              <a:rPr sz="1050" spc="-11" dirty="0">
                <a:solidFill>
                  <a:srgbClr val="00AF50"/>
                </a:solidFill>
                <a:latin typeface="Calibri"/>
                <a:cs typeface="Calibri"/>
              </a:rPr>
              <a:t> </a:t>
            </a:r>
            <a:r>
              <a:rPr sz="1050" spc="-8" dirty="0">
                <a:solidFill>
                  <a:srgbClr val="00AF50"/>
                </a:solidFill>
                <a:latin typeface="Calibri"/>
                <a:cs typeface="Calibri"/>
              </a:rPr>
              <a:t>Graphene, </a:t>
            </a:r>
            <a:r>
              <a:rPr sz="1050" dirty="0">
                <a:solidFill>
                  <a:srgbClr val="00AF50"/>
                </a:solidFill>
                <a:latin typeface="Calibri"/>
                <a:cs typeface="Calibri"/>
              </a:rPr>
              <a:t>MoS</a:t>
            </a:r>
            <a:r>
              <a:rPr sz="1013" baseline="-21604" dirty="0">
                <a:solidFill>
                  <a:srgbClr val="00AF50"/>
                </a:solidFill>
                <a:latin typeface="Calibri"/>
                <a:cs typeface="Calibri"/>
              </a:rPr>
              <a:t>2</a:t>
            </a:r>
            <a:r>
              <a:rPr sz="1050" dirty="0">
                <a:solidFill>
                  <a:srgbClr val="00AF50"/>
                </a:solidFill>
                <a:latin typeface="Calibri"/>
                <a:cs typeface="Calibri"/>
              </a:rPr>
              <a:t>,</a:t>
            </a:r>
            <a:r>
              <a:rPr sz="1050" spc="-34" dirty="0">
                <a:solidFill>
                  <a:srgbClr val="00AF50"/>
                </a:solidFill>
                <a:latin typeface="Calibri"/>
                <a:cs typeface="Calibri"/>
              </a:rPr>
              <a:t> </a:t>
            </a:r>
            <a:r>
              <a:rPr sz="1050" dirty="0">
                <a:solidFill>
                  <a:srgbClr val="00AF50"/>
                </a:solidFill>
                <a:latin typeface="Calibri"/>
                <a:cs typeface="Calibri"/>
              </a:rPr>
              <a:t>ZnO,</a:t>
            </a:r>
            <a:r>
              <a:rPr sz="1050" spc="-11" dirty="0">
                <a:solidFill>
                  <a:srgbClr val="00AF50"/>
                </a:solidFill>
                <a:latin typeface="Calibri"/>
                <a:cs typeface="Calibri"/>
              </a:rPr>
              <a:t> </a:t>
            </a:r>
            <a:r>
              <a:rPr sz="1050" dirty="0">
                <a:solidFill>
                  <a:srgbClr val="00AF50"/>
                </a:solidFill>
                <a:latin typeface="Calibri"/>
                <a:cs typeface="Calibri"/>
              </a:rPr>
              <a:t>Ag,</a:t>
            </a:r>
            <a:r>
              <a:rPr sz="1050" spc="-15" dirty="0">
                <a:solidFill>
                  <a:srgbClr val="00AF50"/>
                </a:solidFill>
                <a:latin typeface="Calibri"/>
                <a:cs typeface="Calibri"/>
              </a:rPr>
              <a:t> </a:t>
            </a:r>
            <a:r>
              <a:rPr sz="1050" spc="-8" dirty="0">
                <a:solidFill>
                  <a:srgbClr val="00AF50"/>
                </a:solidFill>
                <a:latin typeface="Calibri"/>
                <a:cs typeface="Calibri"/>
              </a:rPr>
              <a:t>nanowires</a:t>
            </a:r>
            <a:endParaRPr sz="1050">
              <a:latin typeface="Calibri"/>
              <a:cs typeface="Calibri"/>
            </a:endParaRPr>
          </a:p>
          <a:p>
            <a:pPr marL="171450" marR="22860" indent="26194">
              <a:spcBef>
                <a:spcPts val="708"/>
              </a:spcBef>
            </a:pPr>
            <a:r>
              <a:rPr sz="900" dirty="0">
                <a:solidFill>
                  <a:srgbClr val="4471C4"/>
                </a:solidFill>
                <a:latin typeface="Calibri"/>
                <a:cs typeface="Calibri"/>
              </a:rPr>
              <a:t>When</a:t>
            </a:r>
            <a:r>
              <a:rPr sz="900" spc="-8" dirty="0">
                <a:solidFill>
                  <a:srgbClr val="4471C4"/>
                </a:solidFill>
                <a:latin typeface="Calibri"/>
                <a:cs typeface="Calibri"/>
              </a:rPr>
              <a:t> operated</a:t>
            </a:r>
            <a:r>
              <a:rPr sz="900" spc="-30" dirty="0">
                <a:solidFill>
                  <a:srgbClr val="4471C4"/>
                </a:solidFill>
                <a:latin typeface="Calibri"/>
                <a:cs typeface="Calibri"/>
              </a:rPr>
              <a:t> </a:t>
            </a:r>
            <a:r>
              <a:rPr sz="900" dirty="0">
                <a:solidFill>
                  <a:srgbClr val="4471C4"/>
                </a:solidFill>
                <a:latin typeface="Calibri"/>
                <a:cs typeface="Calibri"/>
              </a:rPr>
              <a:t>under</a:t>
            </a:r>
            <a:r>
              <a:rPr sz="900" spc="-19" dirty="0">
                <a:solidFill>
                  <a:srgbClr val="4471C4"/>
                </a:solidFill>
                <a:latin typeface="Calibri"/>
                <a:cs typeface="Calibri"/>
              </a:rPr>
              <a:t> </a:t>
            </a:r>
            <a:r>
              <a:rPr sz="900" spc="-8" dirty="0">
                <a:solidFill>
                  <a:srgbClr val="4471C4"/>
                </a:solidFill>
                <a:latin typeface="Calibri"/>
                <a:cs typeface="Calibri"/>
              </a:rPr>
              <a:t>specific </a:t>
            </a:r>
            <a:r>
              <a:rPr sz="900" dirty="0">
                <a:solidFill>
                  <a:srgbClr val="4471C4"/>
                </a:solidFill>
                <a:latin typeface="Calibri"/>
                <a:cs typeface="Calibri"/>
              </a:rPr>
              <a:t>conditions</a:t>
            </a:r>
            <a:r>
              <a:rPr sz="900" spc="-26" dirty="0">
                <a:solidFill>
                  <a:srgbClr val="4471C4"/>
                </a:solidFill>
                <a:latin typeface="Calibri"/>
                <a:cs typeface="Calibri"/>
              </a:rPr>
              <a:t> </a:t>
            </a:r>
            <a:r>
              <a:rPr sz="900" dirty="0">
                <a:solidFill>
                  <a:srgbClr val="4471C4"/>
                </a:solidFill>
                <a:latin typeface="Calibri"/>
                <a:cs typeface="Calibri"/>
              </a:rPr>
              <a:t>-</a:t>
            </a:r>
            <a:r>
              <a:rPr sz="900" spc="-15" dirty="0">
                <a:solidFill>
                  <a:srgbClr val="4471C4"/>
                </a:solidFill>
                <a:latin typeface="Calibri"/>
                <a:cs typeface="Calibri"/>
              </a:rPr>
              <a:t> </a:t>
            </a:r>
            <a:r>
              <a:rPr sz="900" spc="-8" dirty="0">
                <a:solidFill>
                  <a:srgbClr val="4471C4"/>
                </a:solidFill>
                <a:latin typeface="Calibri"/>
                <a:cs typeface="Calibri"/>
              </a:rPr>
              <a:t>memristive</a:t>
            </a:r>
            <a:r>
              <a:rPr sz="900" spc="-15" dirty="0">
                <a:solidFill>
                  <a:srgbClr val="4471C4"/>
                </a:solidFill>
                <a:latin typeface="Calibri"/>
                <a:cs typeface="Calibri"/>
              </a:rPr>
              <a:t> </a:t>
            </a:r>
            <a:r>
              <a:rPr sz="900" dirty="0">
                <a:solidFill>
                  <a:srgbClr val="4471C4"/>
                </a:solidFill>
                <a:latin typeface="Calibri"/>
                <a:cs typeface="Calibri"/>
              </a:rPr>
              <a:t>devices</a:t>
            </a:r>
            <a:r>
              <a:rPr sz="900" spc="-15" dirty="0">
                <a:solidFill>
                  <a:srgbClr val="4471C4"/>
                </a:solidFill>
                <a:latin typeface="Calibri"/>
                <a:cs typeface="Calibri"/>
              </a:rPr>
              <a:t> </a:t>
            </a:r>
            <a:r>
              <a:rPr sz="900" spc="-19" dirty="0">
                <a:solidFill>
                  <a:srgbClr val="4471C4"/>
                </a:solidFill>
                <a:latin typeface="Calibri"/>
                <a:cs typeface="Calibri"/>
              </a:rPr>
              <a:t>to </a:t>
            </a:r>
            <a:r>
              <a:rPr sz="900" dirty="0">
                <a:solidFill>
                  <a:srgbClr val="4471C4"/>
                </a:solidFill>
                <a:latin typeface="Calibri"/>
                <a:cs typeface="Calibri"/>
              </a:rPr>
              <a:t>produce</a:t>
            </a:r>
            <a:r>
              <a:rPr sz="900" spc="-4" dirty="0">
                <a:solidFill>
                  <a:srgbClr val="4471C4"/>
                </a:solidFill>
                <a:latin typeface="Calibri"/>
                <a:cs typeface="Calibri"/>
              </a:rPr>
              <a:t> </a:t>
            </a:r>
            <a:r>
              <a:rPr sz="900" spc="-8" dirty="0">
                <a:solidFill>
                  <a:srgbClr val="4471C4"/>
                </a:solidFill>
                <a:latin typeface="Calibri"/>
                <a:cs typeface="Calibri"/>
              </a:rPr>
              <a:t>quantized</a:t>
            </a:r>
            <a:r>
              <a:rPr sz="900" spc="-23" dirty="0">
                <a:solidFill>
                  <a:srgbClr val="4471C4"/>
                </a:solidFill>
                <a:latin typeface="Calibri"/>
                <a:cs typeface="Calibri"/>
              </a:rPr>
              <a:t> </a:t>
            </a:r>
            <a:r>
              <a:rPr sz="900" spc="-8" dirty="0">
                <a:solidFill>
                  <a:srgbClr val="4471C4"/>
                </a:solidFill>
                <a:latin typeface="Calibri"/>
                <a:cs typeface="Calibri"/>
              </a:rPr>
              <a:t>conductance</a:t>
            </a:r>
            <a:r>
              <a:rPr sz="900" spc="-11" dirty="0">
                <a:solidFill>
                  <a:srgbClr val="4471C4"/>
                </a:solidFill>
                <a:latin typeface="Calibri"/>
                <a:cs typeface="Calibri"/>
              </a:rPr>
              <a:t> </a:t>
            </a:r>
            <a:r>
              <a:rPr sz="900" spc="-8" dirty="0">
                <a:solidFill>
                  <a:srgbClr val="4471C4"/>
                </a:solidFill>
                <a:latin typeface="Calibri"/>
                <a:cs typeface="Calibri"/>
              </a:rPr>
              <a:t>states</a:t>
            </a:r>
            <a:endParaRPr sz="900">
              <a:latin typeface="Calibri"/>
              <a:cs typeface="Calibri"/>
            </a:endParaRPr>
          </a:p>
          <a:p>
            <a:pPr marL="171450" marR="104775">
              <a:spcBef>
                <a:spcPts val="4"/>
              </a:spcBef>
            </a:pPr>
            <a:r>
              <a:rPr sz="900" dirty="0">
                <a:solidFill>
                  <a:srgbClr val="4471C4"/>
                </a:solidFill>
                <a:latin typeface="Calibri"/>
                <a:cs typeface="Calibri"/>
              </a:rPr>
              <a:t>-</a:t>
            </a:r>
            <a:r>
              <a:rPr sz="900" spc="-8" dirty="0">
                <a:solidFill>
                  <a:srgbClr val="4471C4"/>
                </a:solidFill>
                <a:latin typeface="Calibri"/>
                <a:cs typeface="Calibri"/>
              </a:rPr>
              <a:t> corresponding</a:t>
            </a:r>
            <a:r>
              <a:rPr sz="900" spc="-26" dirty="0">
                <a:solidFill>
                  <a:srgbClr val="4471C4"/>
                </a:solidFill>
                <a:latin typeface="Calibri"/>
                <a:cs typeface="Calibri"/>
              </a:rPr>
              <a:t> </a:t>
            </a:r>
            <a:r>
              <a:rPr sz="900" dirty="0">
                <a:solidFill>
                  <a:srgbClr val="4471C4"/>
                </a:solidFill>
                <a:latin typeface="Calibri"/>
                <a:cs typeface="Calibri"/>
              </a:rPr>
              <a:t>to</a:t>
            </a:r>
            <a:r>
              <a:rPr sz="900" spc="4" dirty="0">
                <a:solidFill>
                  <a:srgbClr val="4471C4"/>
                </a:solidFill>
                <a:latin typeface="Calibri"/>
                <a:cs typeface="Calibri"/>
              </a:rPr>
              <a:t> </a:t>
            </a:r>
            <a:r>
              <a:rPr sz="900" dirty="0">
                <a:solidFill>
                  <a:srgbClr val="4471C4"/>
                </a:solidFill>
                <a:latin typeface="Calibri"/>
                <a:cs typeface="Calibri"/>
              </a:rPr>
              <a:t>multiple</a:t>
            </a:r>
            <a:r>
              <a:rPr sz="900" spc="-23" dirty="0">
                <a:solidFill>
                  <a:srgbClr val="4471C4"/>
                </a:solidFill>
                <a:latin typeface="Calibri"/>
                <a:cs typeface="Calibri"/>
              </a:rPr>
              <a:t> </a:t>
            </a:r>
            <a:r>
              <a:rPr sz="900" dirty="0">
                <a:solidFill>
                  <a:srgbClr val="4471C4"/>
                </a:solidFill>
                <a:latin typeface="Calibri"/>
                <a:cs typeface="Calibri"/>
              </a:rPr>
              <a:t>values</a:t>
            </a:r>
            <a:r>
              <a:rPr sz="900" spc="-11" dirty="0">
                <a:solidFill>
                  <a:srgbClr val="4471C4"/>
                </a:solidFill>
                <a:latin typeface="Calibri"/>
                <a:cs typeface="Calibri"/>
              </a:rPr>
              <a:t> </a:t>
            </a:r>
            <a:r>
              <a:rPr sz="900" spc="-19" dirty="0">
                <a:solidFill>
                  <a:srgbClr val="4471C4"/>
                </a:solidFill>
                <a:latin typeface="Calibri"/>
                <a:cs typeface="Calibri"/>
              </a:rPr>
              <a:t>of </a:t>
            </a:r>
            <a:r>
              <a:rPr sz="900" dirty="0">
                <a:solidFill>
                  <a:srgbClr val="4471C4"/>
                </a:solidFill>
                <a:latin typeface="Calibri"/>
                <a:cs typeface="Calibri"/>
              </a:rPr>
              <a:t>the</a:t>
            </a:r>
            <a:r>
              <a:rPr sz="900" spc="8" dirty="0">
                <a:solidFill>
                  <a:srgbClr val="4471C4"/>
                </a:solidFill>
                <a:latin typeface="Calibri"/>
                <a:cs typeface="Calibri"/>
              </a:rPr>
              <a:t> </a:t>
            </a:r>
            <a:r>
              <a:rPr sz="900" spc="-8" dirty="0">
                <a:solidFill>
                  <a:srgbClr val="4471C4"/>
                </a:solidFill>
                <a:latin typeface="Calibri"/>
                <a:cs typeface="Calibri"/>
              </a:rPr>
              <a:t>fundamental</a:t>
            </a:r>
            <a:r>
              <a:rPr sz="900" dirty="0">
                <a:solidFill>
                  <a:srgbClr val="4471C4"/>
                </a:solidFill>
                <a:latin typeface="Calibri"/>
                <a:cs typeface="Calibri"/>
              </a:rPr>
              <a:t> </a:t>
            </a:r>
            <a:r>
              <a:rPr sz="900" spc="-8" dirty="0">
                <a:solidFill>
                  <a:srgbClr val="4471C4"/>
                </a:solidFill>
                <a:latin typeface="Calibri"/>
                <a:cs typeface="Calibri"/>
              </a:rPr>
              <a:t>conductance</a:t>
            </a:r>
            <a:r>
              <a:rPr sz="900" spc="8" dirty="0">
                <a:solidFill>
                  <a:srgbClr val="4471C4"/>
                </a:solidFill>
                <a:latin typeface="Calibri"/>
                <a:cs typeface="Calibri"/>
              </a:rPr>
              <a:t> </a:t>
            </a:r>
            <a:r>
              <a:rPr sz="900" spc="-15" dirty="0">
                <a:solidFill>
                  <a:srgbClr val="4471C4"/>
                </a:solidFill>
                <a:latin typeface="Calibri"/>
                <a:cs typeface="Calibri"/>
              </a:rPr>
              <a:t>value</a:t>
            </a:r>
            <a:endParaRPr sz="900">
              <a:latin typeface="Calibri"/>
              <a:cs typeface="Calibri"/>
            </a:endParaRPr>
          </a:p>
        </p:txBody>
      </p:sp>
      <p:sp>
        <p:nvSpPr>
          <p:cNvPr id="30" name="object 30"/>
          <p:cNvSpPr txBox="1"/>
          <p:nvPr/>
        </p:nvSpPr>
        <p:spPr>
          <a:xfrm>
            <a:off x="4746974" y="5678271"/>
            <a:ext cx="114300" cy="217367"/>
          </a:xfrm>
          <a:prstGeom prst="rect">
            <a:avLst/>
          </a:prstGeom>
        </p:spPr>
        <p:txBody>
          <a:bodyPr vert="horz" wrap="square" lIns="0" tIns="9525" rIns="0" bIns="0" rtlCol="0">
            <a:spAutoFit/>
          </a:bodyPr>
          <a:lstStyle/>
          <a:p>
            <a:pPr marL="9525">
              <a:spcBef>
                <a:spcPts val="75"/>
              </a:spcBef>
            </a:pPr>
            <a:r>
              <a:rPr sz="1350" spc="-38" dirty="0">
                <a:solidFill>
                  <a:srgbClr val="4471C4"/>
                </a:solidFill>
                <a:latin typeface="Cambria Math"/>
                <a:cs typeface="Cambria Math"/>
              </a:rPr>
              <a:t>ℎ</a:t>
            </a:r>
            <a:endParaRPr sz="1350">
              <a:latin typeface="Cambria Math"/>
              <a:cs typeface="Cambria Math"/>
            </a:endParaRPr>
          </a:p>
        </p:txBody>
      </p:sp>
      <p:sp>
        <p:nvSpPr>
          <p:cNvPr id="31" name="object 31"/>
          <p:cNvSpPr txBox="1">
            <a:spLocks noGrp="1"/>
          </p:cNvSpPr>
          <p:nvPr>
            <p:ph type="title"/>
          </p:nvPr>
        </p:nvSpPr>
        <p:spPr>
          <a:xfrm>
            <a:off x="1358454" y="160945"/>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sp>
        <p:nvSpPr>
          <p:cNvPr id="32" name="object 32"/>
          <p:cNvSpPr txBox="1"/>
          <p:nvPr/>
        </p:nvSpPr>
        <p:spPr>
          <a:xfrm>
            <a:off x="250164" y="2557177"/>
            <a:ext cx="4363403" cy="333264"/>
          </a:xfrm>
          <a:prstGeom prst="rect">
            <a:avLst/>
          </a:prstGeom>
        </p:spPr>
        <p:txBody>
          <a:bodyPr vert="horz" wrap="square" lIns="0" tIns="10001" rIns="0" bIns="0" rtlCol="0">
            <a:spAutoFit/>
          </a:bodyPr>
          <a:lstStyle/>
          <a:p>
            <a:pPr marL="9525" marR="3810">
              <a:spcBef>
                <a:spcPts val="79"/>
              </a:spcBef>
            </a:pPr>
            <a:r>
              <a:rPr sz="1050" i="1" spc="-8" dirty="0">
                <a:solidFill>
                  <a:srgbClr val="538235"/>
                </a:solidFill>
                <a:latin typeface="Calibri"/>
                <a:cs typeface="Calibri"/>
              </a:rPr>
              <a:t>realisation</a:t>
            </a:r>
            <a:r>
              <a:rPr sz="1050" i="1" spc="-19" dirty="0">
                <a:solidFill>
                  <a:srgbClr val="538235"/>
                </a:solidFill>
                <a:latin typeface="Calibri"/>
                <a:cs typeface="Calibri"/>
              </a:rPr>
              <a:t> </a:t>
            </a:r>
            <a:r>
              <a:rPr sz="1050" i="1" dirty="0">
                <a:solidFill>
                  <a:srgbClr val="538235"/>
                </a:solidFill>
                <a:latin typeface="Calibri"/>
                <a:cs typeface="Calibri"/>
              </a:rPr>
              <a:t>of</a:t>
            </a:r>
            <a:r>
              <a:rPr sz="1050" i="1" spc="-23" dirty="0">
                <a:solidFill>
                  <a:srgbClr val="538235"/>
                </a:solidFill>
                <a:latin typeface="Calibri"/>
                <a:cs typeface="Calibri"/>
              </a:rPr>
              <a:t> </a:t>
            </a:r>
            <a:r>
              <a:rPr sz="1050" i="1" spc="-8" dirty="0">
                <a:solidFill>
                  <a:srgbClr val="538235"/>
                </a:solidFill>
                <a:latin typeface="Calibri"/>
                <a:cs typeface="Calibri"/>
              </a:rPr>
              <a:t>quantum-</a:t>
            </a:r>
            <a:r>
              <a:rPr sz="1050" i="1" dirty="0">
                <a:solidFill>
                  <a:srgbClr val="538235"/>
                </a:solidFill>
                <a:latin typeface="Calibri"/>
                <a:cs typeface="Calibri"/>
              </a:rPr>
              <a:t>based </a:t>
            </a:r>
            <a:r>
              <a:rPr sz="1050" i="1" spc="-8" dirty="0">
                <a:solidFill>
                  <a:srgbClr val="538235"/>
                </a:solidFill>
                <a:latin typeface="Calibri"/>
                <a:cs typeface="Calibri"/>
              </a:rPr>
              <a:t>standards</a:t>
            </a:r>
            <a:r>
              <a:rPr sz="1050" i="1" spc="4" dirty="0">
                <a:solidFill>
                  <a:srgbClr val="538235"/>
                </a:solidFill>
                <a:latin typeface="Calibri"/>
                <a:cs typeface="Calibri"/>
              </a:rPr>
              <a:t> </a:t>
            </a:r>
            <a:r>
              <a:rPr sz="1050" i="1" dirty="0">
                <a:solidFill>
                  <a:srgbClr val="538235"/>
                </a:solidFill>
                <a:latin typeface="Calibri"/>
                <a:cs typeface="Calibri"/>
              </a:rPr>
              <a:t>of</a:t>
            </a:r>
            <a:r>
              <a:rPr sz="1050" i="1" spc="-23" dirty="0">
                <a:solidFill>
                  <a:srgbClr val="538235"/>
                </a:solidFill>
                <a:latin typeface="Calibri"/>
                <a:cs typeface="Calibri"/>
              </a:rPr>
              <a:t> </a:t>
            </a:r>
            <a:r>
              <a:rPr sz="1050" i="1" spc="-8" dirty="0">
                <a:solidFill>
                  <a:srgbClr val="538235"/>
                </a:solidFill>
                <a:latin typeface="Calibri"/>
                <a:cs typeface="Calibri"/>
              </a:rPr>
              <a:t>resistance</a:t>
            </a:r>
            <a:r>
              <a:rPr sz="1050" i="1" spc="-26" dirty="0">
                <a:solidFill>
                  <a:srgbClr val="538235"/>
                </a:solidFill>
                <a:latin typeface="Calibri"/>
                <a:cs typeface="Calibri"/>
              </a:rPr>
              <a:t> </a:t>
            </a:r>
            <a:r>
              <a:rPr sz="1050" i="1" dirty="0">
                <a:solidFill>
                  <a:srgbClr val="538235"/>
                </a:solidFill>
                <a:latin typeface="Calibri"/>
                <a:cs typeface="Calibri"/>
              </a:rPr>
              <a:t>that operate</a:t>
            </a:r>
            <a:r>
              <a:rPr sz="1050" i="1" spc="-26" dirty="0">
                <a:solidFill>
                  <a:srgbClr val="538235"/>
                </a:solidFill>
                <a:latin typeface="Calibri"/>
                <a:cs typeface="Calibri"/>
              </a:rPr>
              <a:t> </a:t>
            </a:r>
            <a:r>
              <a:rPr sz="1050" i="1" spc="-8" dirty="0">
                <a:solidFill>
                  <a:srgbClr val="538235"/>
                </a:solidFill>
                <a:latin typeface="Calibri"/>
                <a:cs typeface="Calibri"/>
              </a:rPr>
              <a:t>reliably,</a:t>
            </a:r>
            <a:r>
              <a:rPr sz="1050" i="1" spc="-19" dirty="0">
                <a:solidFill>
                  <a:srgbClr val="538235"/>
                </a:solidFill>
                <a:latin typeface="Calibri"/>
                <a:cs typeface="Calibri"/>
              </a:rPr>
              <a:t> </a:t>
            </a:r>
            <a:r>
              <a:rPr sz="1050" i="1" dirty="0">
                <a:solidFill>
                  <a:srgbClr val="538235"/>
                </a:solidFill>
                <a:latin typeface="Calibri"/>
                <a:cs typeface="Calibri"/>
              </a:rPr>
              <a:t>in</a:t>
            </a:r>
            <a:r>
              <a:rPr sz="1050" i="1" spc="-11" dirty="0">
                <a:solidFill>
                  <a:srgbClr val="538235"/>
                </a:solidFill>
                <a:latin typeface="Calibri"/>
                <a:cs typeface="Calibri"/>
              </a:rPr>
              <a:t> </a:t>
            </a:r>
            <a:r>
              <a:rPr sz="1050" i="1" spc="-19" dirty="0">
                <a:solidFill>
                  <a:srgbClr val="538235"/>
                </a:solidFill>
                <a:latin typeface="Calibri"/>
                <a:cs typeface="Calibri"/>
              </a:rPr>
              <a:t>air </a:t>
            </a:r>
            <a:r>
              <a:rPr sz="1050" i="1" dirty="0">
                <a:solidFill>
                  <a:srgbClr val="538235"/>
                </a:solidFill>
                <a:latin typeface="Calibri"/>
                <a:cs typeface="Calibri"/>
              </a:rPr>
              <a:t>and</a:t>
            </a:r>
            <a:r>
              <a:rPr sz="1050" i="1" spc="-15" dirty="0">
                <a:solidFill>
                  <a:srgbClr val="538235"/>
                </a:solidFill>
                <a:latin typeface="Calibri"/>
                <a:cs typeface="Calibri"/>
              </a:rPr>
              <a:t> </a:t>
            </a:r>
            <a:r>
              <a:rPr sz="1050" i="1" dirty="0">
                <a:solidFill>
                  <a:srgbClr val="538235"/>
                </a:solidFill>
                <a:latin typeface="Calibri"/>
                <a:cs typeface="Calibri"/>
              </a:rPr>
              <a:t>at</a:t>
            </a:r>
            <a:r>
              <a:rPr sz="1050" i="1" spc="-15" dirty="0">
                <a:solidFill>
                  <a:srgbClr val="538235"/>
                </a:solidFill>
                <a:latin typeface="Calibri"/>
                <a:cs typeface="Calibri"/>
              </a:rPr>
              <a:t> </a:t>
            </a:r>
            <a:r>
              <a:rPr sz="1050" i="1" dirty="0">
                <a:solidFill>
                  <a:srgbClr val="538235"/>
                </a:solidFill>
                <a:latin typeface="Calibri"/>
                <a:cs typeface="Calibri"/>
              </a:rPr>
              <a:t>room</a:t>
            </a:r>
            <a:r>
              <a:rPr sz="1050" i="1" spc="-34" dirty="0">
                <a:solidFill>
                  <a:srgbClr val="538235"/>
                </a:solidFill>
                <a:latin typeface="Calibri"/>
                <a:cs typeface="Calibri"/>
              </a:rPr>
              <a:t> </a:t>
            </a:r>
            <a:r>
              <a:rPr sz="1050" i="1" dirty="0">
                <a:solidFill>
                  <a:srgbClr val="538235"/>
                </a:solidFill>
                <a:latin typeface="Calibri"/>
                <a:cs typeface="Calibri"/>
              </a:rPr>
              <a:t>temperature</a:t>
            </a:r>
            <a:r>
              <a:rPr sz="1050" i="1" spc="-26" dirty="0">
                <a:solidFill>
                  <a:srgbClr val="538235"/>
                </a:solidFill>
                <a:latin typeface="Calibri"/>
                <a:cs typeface="Calibri"/>
              </a:rPr>
              <a:t> </a:t>
            </a:r>
            <a:r>
              <a:rPr sz="1050" i="1" dirty="0">
                <a:solidFill>
                  <a:srgbClr val="538235"/>
                </a:solidFill>
                <a:latin typeface="Calibri"/>
                <a:cs typeface="Calibri"/>
              </a:rPr>
              <a:t>with</a:t>
            </a:r>
            <a:r>
              <a:rPr sz="1050" i="1" spc="-15" dirty="0">
                <a:solidFill>
                  <a:srgbClr val="538235"/>
                </a:solidFill>
                <a:latin typeface="Calibri"/>
                <a:cs typeface="Calibri"/>
              </a:rPr>
              <a:t> </a:t>
            </a:r>
            <a:r>
              <a:rPr sz="1050" i="1" spc="-8" dirty="0">
                <a:solidFill>
                  <a:srgbClr val="538235"/>
                </a:solidFill>
                <a:latin typeface="Calibri"/>
                <a:cs typeface="Calibri"/>
              </a:rPr>
              <a:t>scalability </a:t>
            </a:r>
            <a:r>
              <a:rPr sz="1050" i="1" dirty="0">
                <a:solidFill>
                  <a:srgbClr val="538235"/>
                </a:solidFill>
                <a:latin typeface="Calibri"/>
                <a:cs typeface="Calibri"/>
              </a:rPr>
              <a:t>down</a:t>
            </a:r>
            <a:r>
              <a:rPr sz="1050" i="1" spc="-15" dirty="0">
                <a:solidFill>
                  <a:srgbClr val="538235"/>
                </a:solidFill>
                <a:latin typeface="Calibri"/>
                <a:cs typeface="Calibri"/>
              </a:rPr>
              <a:t> </a:t>
            </a:r>
            <a:r>
              <a:rPr sz="1050" i="1" dirty="0">
                <a:solidFill>
                  <a:srgbClr val="538235"/>
                </a:solidFill>
                <a:latin typeface="Calibri"/>
                <a:cs typeface="Calibri"/>
              </a:rPr>
              <a:t>to</a:t>
            </a:r>
            <a:r>
              <a:rPr sz="1050" i="1" spc="-23" dirty="0">
                <a:solidFill>
                  <a:srgbClr val="538235"/>
                </a:solidFill>
                <a:latin typeface="Calibri"/>
                <a:cs typeface="Calibri"/>
              </a:rPr>
              <a:t> </a:t>
            </a:r>
            <a:r>
              <a:rPr sz="1050" i="1" dirty="0">
                <a:solidFill>
                  <a:srgbClr val="538235"/>
                </a:solidFill>
                <a:latin typeface="Calibri"/>
                <a:cs typeface="Calibri"/>
              </a:rPr>
              <a:t>nanometre</a:t>
            </a:r>
            <a:r>
              <a:rPr sz="1050" i="1" spc="-30" dirty="0">
                <a:solidFill>
                  <a:srgbClr val="538235"/>
                </a:solidFill>
                <a:latin typeface="Calibri"/>
                <a:cs typeface="Calibri"/>
              </a:rPr>
              <a:t> </a:t>
            </a:r>
            <a:r>
              <a:rPr sz="1050" i="1" spc="-8" dirty="0">
                <a:solidFill>
                  <a:srgbClr val="538235"/>
                </a:solidFill>
                <a:latin typeface="Calibri"/>
                <a:cs typeface="Calibri"/>
              </a:rPr>
              <a:t>precision</a:t>
            </a:r>
            <a:endParaRPr sz="105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7632009" y="1304332"/>
            <a:ext cx="1452955" cy="315826"/>
          </a:xfrm>
          <a:prstGeom prst="rect">
            <a:avLst/>
          </a:prstGeom>
        </p:spPr>
      </p:pic>
      <p:pic>
        <p:nvPicPr>
          <p:cNvPr id="6" name="object 6"/>
          <p:cNvPicPr/>
          <p:nvPr/>
        </p:nvPicPr>
        <p:blipFill>
          <a:blip r:embed="rId3" cstate="print"/>
          <a:stretch>
            <a:fillRect/>
          </a:stretch>
        </p:blipFill>
        <p:spPr>
          <a:xfrm>
            <a:off x="7403210" y="2067687"/>
            <a:ext cx="1695069" cy="1186434"/>
          </a:xfrm>
          <a:prstGeom prst="rect">
            <a:avLst/>
          </a:prstGeom>
        </p:spPr>
      </p:pic>
      <p:sp>
        <p:nvSpPr>
          <p:cNvPr id="7" name="object 7"/>
          <p:cNvSpPr txBox="1"/>
          <p:nvPr/>
        </p:nvSpPr>
        <p:spPr>
          <a:xfrm>
            <a:off x="104546" y="1669541"/>
            <a:ext cx="8596313" cy="3907736"/>
          </a:xfrm>
          <a:prstGeom prst="rect">
            <a:avLst/>
          </a:prstGeom>
        </p:spPr>
        <p:txBody>
          <a:bodyPr vert="horz" wrap="square" lIns="0" tIns="9525" rIns="0" bIns="0" rtlCol="0">
            <a:spAutoFit/>
          </a:bodyPr>
          <a:lstStyle/>
          <a:p>
            <a:pPr marL="9525">
              <a:spcBef>
                <a:spcPts val="75"/>
              </a:spcBef>
            </a:pPr>
            <a:r>
              <a:rPr b="1" i="1" dirty="0">
                <a:solidFill>
                  <a:srgbClr val="4471C4"/>
                </a:solidFill>
                <a:latin typeface="Calibri"/>
                <a:cs typeface="Calibri"/>
              </a:rPr>
              <a:t>Quantum</a:t>
            </a:r>
            <a:r>
              <a:rPr b="1" i="1" spc="-34" dirty="0">
                <a:solidFill>
                  <a:srgbClr val="4471C4"/>
                </a:solidFill>
                <a:latin typeface="Calibri"/>
                <a:cs typeface="Calibri"/>
              </a:rPr>
              <a:t> </a:t>
            </a:r>
            <a:r>
              <a:rPr b="1" i="1" dirty="0">
                <a:solidFill>
                  <a:srgbClr val="4471C4"/>
                </a:solidFill>
                <a:latin typeface="Calibri"/>
                <a:cs typeface="Calibri"/>
              </a:rPr>
              <a:t>sensors</a:t>
            </a:r>
            <a:r>
              <a:rPr b="1" i="1" spc="-19" dirty="0">
                <a:solidFill>
                  <a:srgbClr val="4471C4"/>
                </a:solidFill>
                <a:latin typeface="Calibri"/>
                <a:cs typeface="Calibri"/>
              </a:rPr>
              <a:t> </a:t>
            </a:r>
            <a:r>
              <a:rPr b="1" i="1" dirty="0">
                <a:solidFill>
                  <a:srgbClr val="4471C4"/>
                </a:solidFill>
                <a:latin typeface="Calibri"/>
                <a:cs typeface="Calibri"/>
              </a:rPr>
              <a:t>for</a:t>
            </a:r>
            <a:r>
              <a:rPr b="1" i="1" spc="-38" dirty="0">
                <a:solidFill>
                  <a:srgbClr val="4471C4"/>
                </a:solidFill>
                <a:latin typeface="Calibri"/>
                <a:cs typeface="Calibri"/>
              </a:rPr>
              <a:t> </a:t>
            </a:r>
            <a:r>
              <a:rPr b="1" i="1" dirty="0">
                <a:solidFill>
                  <a:srgbClr val="4471C4"/>
                </a:solidFill>
                <a:latin typeface="Calibri"/>
                <a:cs typeface="Calibri"/>
              </a:rPr>
              <a:t>metrology</a:t>
            </a:r>
            <a:r>
              <a:rPr b="1" i="1" spc="-45" dirty="0">
                <a:solidFill>
                  <a:srgbClr val="4471C4"/>
                </a:solidFill>
                <a:latin typeface="Calibri"/>
                <a:cs typeface="Calibri"/>
              </a:rPr>
              <a:t> </a:t>
            </a:r>
            <a:r>
              <a:rPr b="1" i="1" dirty="0">
                <a:solidFill>
                  <a:srgbClr val="4471C4"/>
                </a:solidFill>
                <a:latin typeface="Calibri"/>
                <a:cs typeface="Calibri"/>
              </a:rPr>
              <a:t>based</a:t>
            </a:r>
            <a:r>
              <a:rPr b="1" i="1" spc="-49" dirty="0">
                <a:solidFill>
                  <a:srgbClr val="4471C4"/>
                </a:solidFill>
                <a:latin typeface="Calibri"/>
                <a:cs typeface="Calibri"/>
              </a:rPr>
              <a:t> </a:t>
            </a:r>
            <a:r>
              <a:rPr b="1" i="1" dirty="0">
                <a:solidFill>
                  <a:srgbClr val="4471C4"/>
                </a:solidFill>
                <a:latin typeface="Calibri"/>
                <a:cs typeface="Calibri"/>
              </a:rPr>
              <a:t>on</a:t>
            </a:r>
            <a:r>
              <a:rPr b="1" i="1" spc="-41" dirty="0">
                <a:solidFill>
                  <a:srgbClr val="4471C4"/>
                </a:solidFill>
                <a:latin typeface="Calibri"/>
                <a:cs typeface="Calibri"/>
              </a:rPr>
              <a:t> </a:t>
            </a:r>
            <a:r>
              <a:rPr b="1" i="1" spc="-8" dirty="0">
                <a:solidFill>
                  <a:srgbClr val="4471C4"/>
                </a:solidFill>
                <a:latin typeface="Calibri"/>
                <a:cs typeface="Calibri"/>
              </a:rPr>
              <a:t>single-</a:t>
            </a:r>
            <a:r>
              <a:rPr b="1" i="1" spc="-15" dirty="0">
                <a:solidFill>
                  <a:srgbClr val="4471C4"/>
                </a:solidFill>
                <a:latin typeface="Calibri"/>
                <a:cs typeface="Calibri"/>
              </a:rPr>
              <a:t>atom-</a:t>
            </a:r>
            <a:r>
              <a:rPr b="1" i="1" dirty="0">
                <a:solidFill>
                  <a:srgbClr val="4471C4"/>
                </a:solidFill>
                <a:latin typeface="Calibri"/>
                <a:cs typeface="Calibri"/>
              </a:rPr>
              <a:t>like</a:t>
            </a:r>
            <a:r>
              <a:rPr b="1" i="1" spc="-38" dirty="0">
                <a:solidFill>
                  <a:srgbClr val="4471C4"/>
                </a:solidFill>
                <a:latin typeface="Calibri"/>
                <a:cs typeface="Calibri"/>
              </a:rPr>
              <a:t> </a:t>
            </a:r>
            <a:r>
              <a:rPr b="1" i="1" dirty="0">
                <a:solidFill>
                  <a:srgbClr val="4471C4"/>
                </a:solidFill>
                <a:latin typeface="Calibri"/>
                <a:cs typeface="Calibri"/>
              </a:rPr>
              <a:t>device</a:t>
            </a:r>
            <a:r>
              <a:rPr b="1" i="1" spc="-53" dirty="0">
                <a:solidFill>
                  <a:srgbClr val="4471C4"/>
                </a:solidFill>
                <a:latin typeface="Calibri"/>
                <a:cs typeface="Calibri"/>
              </a:rPr>
              <a:t> </a:t>
            </a:r>
            <a:r>
              <a:rPr b="1" i="1" dirty="0">
                <a:solidFill>
                  <a:srgbClr val="4471C4"/>
                </a:solidFill>
                <a:latin typeface="Calibri"/>
                <a:cs typeface="Calibri"/>
              </a:rPr>
              <a:t>technology</a:t>
            </a:r>
            <a:r>
              <a:rPr b="1" i="1" spc="-30" dirty="0">
                <a:solidFill>
                  <a:srgbClr val="4471C4"/>
                </a:solidFill>
                <a:latin typeface="Calibri"/>
                <a:cs typeface="Calibri"/>
              </a:rPr>
              <a:t> </a:t>
            </a:r>
            <a:r>
              <a:rPr b="1" i="1" dirty="0">
                <a:solidFill>
                  <a:srgbClr val="4471C4"/>
                </a:solidFill>
                <a:latin typeface="Calibri"/>
                <a:cs typeface="Calibri"/>
              </a:rPr>
              <a:t>-</a:t>
            </a:r>
            <a:r>
              <a:rPr b="1" i="1" spc="-30" dirty="0">
                <a:solidFill>
                  <a:srgbClr val="4471C4"/>
                </a:solidFill>
                <a:latin typeface="Calibri"/>
                <a:cs typeface="Calibri"/>
              </a:rPr>
              <a:t> </a:t>
            </a:r>
            <a:r>
              <a:rPr b="1" spc="-8" dirty="0">
                <a:solidFill>
                  <a:srgbClr val="666666"/>
                </a:solidFill>
                <a:latin typeface="Calibri"/>
                <a:cs typeface="Calibri"/>
              </a:rPr>
              <a:t>QADeT</a:t>
            </a:r>
            <a:endParaRPr>
              <a:latin typeface="Calibri"/>
              <a:cs typeface="Calibri"/>
            </a:endParaRPr>
          </a:p>
          <a:p>
            <a:pPr marL="9525"/>
            <a:r>
              <a:rPr dirty="0">
                <a:solidFill>
                  <a:srgbClr val="4471C4"/>
                </a:solidFill>
                <a:latin typeface="Calibri"/>
                <a:cs typeface="Calibri"/>
              </a:rPr>
              <a:t>EMPIR</a:t>
            </a:r>
            <a:r>
              <a:rPr spc="-15" dirty="0">
                <a:solidFill>
                  <a:srgbClr val="4471C4"/>
                </a:solidFill>
                <a:latin typeface="Calibri"/>
                <a:cs typeface="Calibri"/>
              </a:rPr>
              <a:t> </a:t>
            </a:r>
            <a:r>
              <a:rPr dirty="0">
                <a:solidFill>
                  <a:srgbClr val="4471C4"/>
                </a:solidFill>
                <a:latin typeface="Calibri"/>
                <a:cs typeface="Calibri"/>
              </a:rPr>
              <a:t>–</a:t>
            </a:r>
            <a:r>
              <a:rPr spc="-4" dirty="0">
                <a:solidFill>
                  <a:srgbClr val="4471C4"/>
                </a:solidFill>
                <a:latin typeface="Calibri"/>
                <a:cs typeface="Calibri"/>
              </a:rPr>
              <a:t> </a:t>
            </a:r>
            <a:r>
              <a:rPr dirty="0">
                <a:solidFill>
                  <a:srgbClr val="4471C4"/>
                </a:solidFill>
                <a:latin typeface="Calibri"/>
                <a:cs typeface="Calibri"/>
              </a:rPr>
              <a:t>IND</a:t>
            </a:r>
            <a:r>
              <a:rPr spc="-11" dirty="0">
                <a:solidFill>
                  <a:srgbClr val="4471C4"/>
                </a:solidFill>
                <a:latin typeface="Calibri"/>
                <a:cs typeface="Calibri"/>
              </a:rPr>
              <a:t> </a:t>
            </a:r>
            <a:r>
              <a:rPr dirty="0">
                <a:solidFill>
                  <a:srgbClr val="4471C4"/>
                </a:solidFill>
                <a:latin typeface="Calibri"/>
                <a:cs typeface="Calibri"/>
              </a:rPr>
              <a:t>|</a:t>
            </a:r>
            <a:r>
              <a:rPr spc="-19" dirty="0">
                <a:solidFill>
                  <a:srgbClr val="4471C4"/>
                </a:solidFill>
                <a:latin typeface="Calibri"/>
                <a:cs typeface="Calibri"/>
              </a:rPr>
              <a:t> </a:t>
            </a:r>
            <a:r>
              <a:rPr dirty="0">
                <a:solidFill>
                  <a:srgbClr val="4471C4"/>
                </a:solidFill>
                <a:latin typeface="Calibri"/>
                <a:cs typeface="Calibri"/>
              </a:rPr>
              <a:t>12</a:t>
            </a:r>
            <a:r>
              <a:rPr spc="-11" dirty="0">
                <a:solidFill>
                  <a:srgbClr val="4471C4"/>
                </a:solidFill>
                <a:latin typeface="Calibri"/>
                <a:cs typeface="Calibri"/>
              </a:rPr>
              <a:t> </a:t>
            </a:r>
            <a:r>
              <a:rPr dirty="0">
                <a:solidFill>
                  <a:srgbClr val="4471C4"/>
                </a:solidFill>
                <a:latin typeface="Calibri"/>
                <a:cs typeface="Calibri"/>
              </a:rPr>
              <a:t>participants</a:t>
            </a:r>
            <a:r>
              <a:rPr spc="-19" dirty="0">
                <a:solidFill>
                  <a:srgbClr val="4471C4"/>
                </a:solidFill>
                <a:latin typeface="Calibri"/>
                <a:cs typeface="Calibri"/>
              </a:rPr>
              <a:t> </a:t>
            </a:r>
            <a:r>
              <a:rPr dirty="0">
                <a:solidFill>
                  <a:srgbClr val="4471C4"/>
                </a:solidFill>
                <a:latin typeface="Calibri"/>
                <a:cs typeface="Calibri"/>
              </a:rPr>
              <a:t>|</a:t>
            </a:r>
            <a:r>
              <a:rPr spc="-19" dirty="0">
                <a:solidFill>
                  <a:srgbClr val="4471C4"/>
                </a:solidFill>
                <a:latin typeface="Calibri"/>
                <a:cs typeface="Calibri"/>
              </a:rPr>
              <a:t> </a:t>
            </a:r>
            <a:r>
              <a:rPr spc="-8" dirty="0">
                <a:solidFill>
                  <a:srgbClr val="4471C4"/>
                </a:solidFill>
                <a:latin typeface="Calibri"/>
                <a:cs typeface="Calibri"/>
              </a:rPr>
              <a:t>2021-</a:t>
            </a:r>
            <a:r>
              <a:rPr spc="-15" dirty="0">
                <a:solidFill>
                  <a:srgbClr val="4471C4"/>
                </a:solidFill>
                <a:latin typeface="Calibri"/>
                <a:cs typeface="Calibri"/>
              </a:rPr>
              <a:t>2024</a:t>
            </a:r>
            <a:endParaRPr>
              <a:latin typeface="Calibri"/>
              <a:cs typeface="Calibri"/>
            </a:endParaRPr>
          </a:p>
          <a:p>
            <a:pPr marL="120968">
              <a:spcBef>
                <a:spcPts val="930"/>
              </a:spcBef>
            </a:pPr>
            <a:r>
              <a:rPr sz="1350" b="1" dirty="0">
                <a:solidFill>
                  <a:srgbClr val="2E5496"/>
                </a:solidFill>
                <a:latin typeface="Calibri"/>
                <a:cs typeface="Calibri"/>
              </a:rPr>
              <a:t>Objective</a:t>
            </a:r>
            <a:r>
              <a:rPr sz="1350" dirty="0">
                <a:solidFill>
                  <a:srgbClr val="2E5496"/>
                </a:solidFill>
                <a:latin typeface="Calibri"/>
                <a:cs typeface="Calibri"/>
              </a:rPr>
              <a:t>:</a:t>
            </a:r>
            <a:r>
              <a:rPr sz="1350" spc="-49" dirty="0">
                <a:solidFill>
                  <a:srgbClr val="2E5496"/>
                </a:solidFill>
                <a:latin typeface="Calibri"/>
                <a:cs typeface="Calibri"/>
              </a:rPr>
              <a:t> </a:t>
            </a:r>
            <a:r>
              <a:rPr sz="1350" i="1" dirty="0">
                <a:solidFill>
                  <a:srgbClr val="2E5496"/>
                </a:solidFill>
                <a:latin typeface="Calibri"/>
                <a:cs typeface="Calibri"/>
              </a:rPr>
              <a:t>Development</a:t>
            </a:r>
            <a:r>
              <a:rPr sz="1350" i="1" spc="-26" dirty="0">
                <a:solidFill>
                  <a:srgbClr val="2E5496"/>
                </a:solidFill>
                <a:latin typeface="Calibri"/>
                <a:cs typeface="Calibri"/>
              </a:rPr>
              <a:t> </a:t>
            </a:r>
            <a:r>
              <a:rPr sz="1350" i="1" dirty="0">
                <a:solidFill>
                  <a:srgbClr val="2E5496"/>
                </a:solidFill>
                <a:latin typeface="Calibri"/>
                <a:cs typeface="Calibri"/>
              </a:rPr>
              <a:t>of</a:t>
            </a:r>
            <a:r>
              <a:rPr sz="1350" i="1" spc="-30" dirty="0">
                <a:solidFill>
                  <a:srgbClr val="2E5496"/>
                </a:solidFill>
                <a:latin typeface="Calibri"/>
                <a:cs typeface="Calibri"/>
              </a:rPr>
              <a:t> </a:t>
            </a:r>
            <a:r>
              <a:rPr sz="1350" i="1" dirty="0">
                <a:solidFill>
                  <a:srgbClr val="2E5496"/>
                </a:solidFill>
                <a:latin typeface="Calibri"/>
                <a:cs typeface="Calibri"/>
              </a:rPr>
              <a:t>Quantum</a:t>
            </a:r>
            <a:r>
              <a:rPr sz="1350" i="1" spc="-30" dirty="0">
                <a:solidFill>
                  <a:srgbClr val="2E5496"/>
                </a:solidFill>
                <a:latin typeface="Calibri"/>
                <a:cs typeface="Calibri"/>
              </a:rPr>
              <a:t> </a:t>
            </a:r>
            <a:r>
              <a:rPr sz="1350" i="1" dirty="0">
                <a:solidFill>
                  <a:srgbClr val="2E5496"/>
                </a:solidFill>
                <a:latin typeface="Calibri"/>
                <a:cs typeface="Calibri"/>
              </a:rPr>
              <a:t>sensors</a:t>
            </a:r>
            <a:r>
              <a:rPr sz="1350" i="1" spc="-30" dirty="0">
                <a:solidFill>
                  <a:srgbClr val="2E5496"/>
                </a:solidFill>
                <a:latin typeface="Calibri"/>
                <a:cs typeface="Calibri"/>
              </a:rPr>
              <a:t> </a:t>
            </a:r>
            <a:r>
              <a:rPr sz="1350" i="1" dirty="0">
                <a:solidFill>
                  <a:srgbClr val="2E5496"/>
                </a:solidFill>
                <a:latin typeface="Calibri"/>
                <a:cs typeface="Calibri"/>
              </a:rPr>
              <a:t>for</a:t>
            </a:r>
            <a:r>
              <a:rPr sz="1350" i="1" spc="-30" dirty="0">
                <a:solidFill>
                  <a:srgbClr val="2E5496"/>
                </a:solidFill>
                <a:latin typeface="Calibri"/>
                <a:cs typeface="Calibri"/>
              </a:rPr>
              <a:t> </a:t>
            </a:r>
            <a:r>
              <a:rPr sz="1350" i="1" dirty="0">
                <a:solidFill>
                  <a:srgbClr val="2E5496"/>
                </a:solidFill>
                <a:latin typeface="Calibri"/>
                <a:cs typeface="Calibri"/>
              </a:rPr>
              <a:t>metrology</a:t>
            </a:r>
            <a:r>
              <a:rPr sz="1350" i="1" spc="-34" dirty="0">
                <a:solidFill>
                  <a:srgbClr val="2E5496"/>
                </a:solidFill>
                <a:latin typeface="Calibri"/>
                <a:cs typeface="Calibri"/>
              </a:rPr>
              <a:t> </a:t>
            </a:r>
            <a:r>
              <a:rPr sz="1350" i="1" dirty="0">
                <a:solidFill>
                  <a:srgbClr val="2E5496"/>
                </a:solidFill>
                <a:latin typeface="Calibri"/>
                <a:cs typeface="Calibri"/>
              </a:rPr>
              <a:t>based</a:t>
            </a:r>
            <a:r>
              <a:rPr sz="1350" i="1" spc="-26" dirty="0">
                <a:solidFill>
                  <a:srgbClr val="2E5496"/>
                </a:solidFill>
                <a:latin typeface="Calibri"/>
                <a:cs typeface="Calibri"/>
              </a:rPr>
              <a:t> </a:t>
            </a:r>
            <a:r>
              <a:rPr sz="1350" i="1" dirty="0">
                <a:solidFill>
                  <a:srgbClr val="2E5496"/>
                </a:solidFill>
                <a:latin typeface="Calibri"/>
                <a:cs typeface="Calibri"/>
              </a:rPr>
              <a:t>on</a:t>
            </a:r>
            <a:r>
              <a:rPr sz="1350" i="1" spc="-26" dirty="0">
                <a:solidFill>
                  <a:srgbClr val="2E5496"/>
                </a:solidFill>
                <a:latin typeface="Calibri"/>
                <a:cs typeface="Calibri"/>
              </a:rPr>
              <a:t> </a:t>
            </a:r>
            <a:r>
              <a:rPr sz="1350" i="1" spc="-8" dirty="0">
                <a:solidFill>
                  <a:srgbClr val="2E5496"/>
                </a:solidFill>
                <a:latin typeface="Calibri"/>
                <a:cs typeface="Calibri"/>
              </a:rPr>
              <a:t>single-atom-</a:t>
            </a:r>
            <a:r>
              <a:rPr sz="1350" i="1" dirty="0">
                <a:solidFill>
                  <a:srgbClr val="2E5496"/>
                </a:solidFill>
                <a:latin typeface="Calibri"/>
                <a:cs typeface="Calibri"/>
              </a:rPr>
              <a:t>like</a:t>
            </a:r>
            <a:r>
              <a:rPr sz="1350" i="1" spc="-23" dirty="0">
                <a:solidFill>
                  <a:srgbClr val="2E5496"/>
                </a:solidFill>
                <a:latin typeface="Calibri"/>
                <a:cs typeface="Calibri"/>
              </a:rPr>
              <a:t> </a:t>
            </a:r>
            <a:r>
              <a:rPr sz="1350" i="1" spc="-8" dirty="0">
                <a:solidFill>
                  <a:srgbClr val="2E5496"/>
                </a:solidFill>
                <a:latin typeface="Calibri"/>
                <a:cs typeface="Calibri"/>
              </a:rPr>
              <a:t>device</a:t>
            </a:r>
            <a:endParaRPr sz="1350">
              <a:latin typeface="Calibri"/>
              <a:cs typeface="Calibri"/>
            </a:endParaRPr>
          </a:p>
          <a:p>
            <a:pPr marL="120968">
              <a:spcBef>
                <a:spcPts val="4"/>
              </a:spcBef>
            </a:pPr>
            <a:r>
              <a:rPr sz="1350" i="1" spc="-8" dirty="0">
                <a:solidFill>
                  <a:srgbClr val="2E5496"/>
                </a:solidFill>
                <a:latin typeface="Calibri"/>
                <a:cs typeface="Calibri"/>
              </a:rPr>
              <a:t>technology</a:t>
            </a:r>
            <a:endParaRPr sz="1350">
              <a:latin typeface="Calibri"/>
              <a:cs typeface="Calibri"/>
            </a:endParaRPr>
          </a:p>
          <a:p>
            <a:pPr>
              <a:spcBef>
                <a:spcPts val="990"/>
              </a:spcBef>
            </a:pPr>
            <a:endParaRPr sz="1350">
              <a:latin typeface="Calibri"/>
              <a:cs typeface="Calibri"/>
            </a:endParaRPr>
          </a:p>
          <a:p>
            <a:pPr marL="456724" marR="1388745" indent="-215265">
              <a:spcBef>
                <a:spcPts val="4"/>
              </a:spcBef>
              <a:buFont typeface="Wingdings"/>
              <a:buChar char=""/>
              <a:tabLst>
                <a:tab pos="456724" algn="l"/>
              </a:tabLst>
            </a:pPr>
            <a:r>
              <a:rPr sz="1200" spc="-8" dirty="0">
                <a:solidFill>
                  <a:srgbClr val="4471C4"/>
                </a:solidFill>
                <a:latin typeface="Calibri"/>
                <a:cs typeface="Calibri"/>
              </a:rPr>
              <a:t>Contribute</a:t>
            </a:r>
            <a:r>
              <a:rPr sz="1200" spc="-30" dirty="0">
                <a:solidFill>
                  <a:srgbClr val="4471C4"/>
                </a:solidFill>
                <a:latin typeface="Calibri"/>
                <a:cs typeface="Calibri"/>
              </a:rPr>
              <a:t> </a:t>
            </a:r>
            <a:r>
              <a:rPr sz="1200" dirty="0">
                <a:solidFill>
                  <a:srgbClr val="4471C4"/>
                </a:solidFill>
                <a:latin typeface="Calibri"/>
                <a:cs typeface="Calibri"/>
              </a:rPr>
              <a:t>to</a:t>
            </a:r>
            <a:r>
              <a:rPr sz="1200" spc="-23" dirty="0">
                <a:solidFill>
                  <a:srgbClr val="4471C4"/>
                </a:solidFill>
                <a:latin typeface="Calibri"/>
                <a:cs typeface="Calibri"/>
              </a:rPr>
              <a:t> </a:t>
            </a:r>
            <a:r>
              <a:rPr sz="1200" dirty="0">
                <a:solidFill>
                  <a:srgbClr val="4471C4"/>
                </a:solidFill>
                <a:latin typeface="Calibri"/>
                <a:cs typeface="Calibri"/>
              </a:rPr>
              <a:t>the</a:t>
            </a:r>
            <a:r>
              <a:rPr sz="1200" spc="-19" dirty="0">
                <a:solidFill>
                  <a:srgbClr val="4471C4"/>
                </a:solidFill>
                <a:latin typeface="Calibri"/>
                <a:cs typeface="Calibri"/>
              </a:rPr>
              <a:t> </a:t>
            </a:r>
            <a:r>
              <a:rPr sz="1200" dirty="0">
                <a:solidFill>
                  <a:srgbClr val="4471C4"/>
                </a:solidFill>
                <a:latin typeface="Calibri"/>
                <a:cs typeface="Calibri"/>
              </a:rPr>
              <a:t>growth</a:t>
            </a:r>
            <a:r>
              <a:rPr sz="1200" spc="-4" dirty="0">
                <a:solidFill>
                  <a:srgbClr val="4471C4"/>
                </a:solidFill>
                <a:latin typeface="Calibri"/>
                <a:cs typeface="Calibri"/>
              </a:rPr>
              <a:t> </a:t>
            </a:r>
            <a:r>
              <a:rPr sz="1200" dirty="0">
                <a:solidFill>
                  <a:srgbClr val="4471C4"/>
                </a:solidFill>
                <a:latin typeface="Calibri"/>
                <a:cs typeface="Calibri"/>
              </a:rPr>
              <a:t>and</a:t>
            </a:r>
            <a:r>
              <a:rPr sz="1200" spc="-23" dirty="0">
                <a:solidFill>
                  <a:srgbClr val="4471C4"/>
                </a:solidFill>
                <a:latin typeface="Calibri"/>
                <a:cs typeface="Calibri"/>
              </a:rPr>
              <a:t> </a:t>
            </a:r>
            <a:r>
              <a:rPr sz="1200" spc="-8" dirty="0">
                <a:solidFill>
                  <a:srgbClr val="4471C4"/>
                </a:solidFill>
                <a:latin typeface="Calibri"/>
                <a:cs typeface="Calibri"/>
              </a:rPr>
              <a:t>consolidation</a:t>
            </a:r>
            <a:r>
              <a:rPr sz="1200" spc="-30" dirty="0">
                <a:solidFill>
                  <a:srgbClr val="4471C4"/>
                </a:solidFill>
                <a:latin typeface="Calibri"/>
                <a:cs typeface="Calibri"/>
              </a:rPr>
              <a:t> </a:t>
            </a:r>
            <a:r>
              <a:rPr sz="1200" dirty="0">
                <a:solidFill>
                  <a:srgbClr val="4471C4"/>
                </a:solidFill>
                <a:latin typeface="Calibri"/>
                <a:cs typeface="Calibri"/>
              </a:rPr>
              <a:t>of</a:t>
            </a:r>
            <a:r>
              <a:rPr sz="1200" spc="-26" dirty="0">
                <a:solidFill>
                  <a:srgbClr val="4471C4"/>
                </a:solidFill>
                <a:latin typeface="Calibri"/>
                <a:cs typeface="Calibri"/>
              </a:rPr>
              <a:t> </a:t>
            </a:r>
            <a:r>
              <a:rPr sz="1200" dirty="0">
                <a:solidFill>
                  <a:srgbClr val="4471C4"/>
                </a:solidFill>
                <a:latin typeface="Calibri"/>
                <a:cs typeface="Calibri"/>
              </a:rPr>
              <a:t>the</a:t>
            </a:r>
            <a:r>
              <a:rPr sz="1200" spc="-15" dirty="0">
                <a:solidFill>
                  <a:srgbClr val="4471C4"/>
                </a:solidFill>
                <a:latin typeface="Calibri"/>
                <a:cs typeface="Calibri"/>
              </a:rPr>
              <a:t> </a:t>
            </a:r>
            <a:r>
              <a:rPr sz="1200" dirty="0">
                <a:solidFill>
                  <a:srgbClr val="4471C4"/>
                </a:solidFill>
                <a:latin typeface="Calibri"/>
                <a:cs typeface="Calibri"/>
              </a:rPr>
              <a:t>QT</a:t>
            </a:r>
            <a:r>
              <a:rPr sz="1200" spc="-26" dirty="0">
                <a:solidFill>
                  <a:srgbClr val="4471C4"/>
                </a:solidFill>
                <a:latin typeface="Calibri"/>
                <a:cs typeface="Calibri"/>
              </a:rPr>
              <a:t> </a:t>
            </a:r>
            <a:r>
              <a:rPr sz="1200" spc="-8" dirty="0">
                <a:solidFill>
                  <a:srgbClr val="4471C4"/>
                </a:solidFill>
                <a:latin typeface="Calibri"/>
                <a:cs typeface="Calibri"/>
              </a:rPr>
              <a:t>market</a:t>
            </a:r>
            <a:r>
              <a:rPr sz="1200" spc="-4" dirty="0">
                <a:solidFill>
                  <a:srgbClr val="4471C4"/>
                </a:solidFill>
                <a:latin typeface="Calibri"/>
                <a:cs typeface="Calibri"/>
              </a:rPr>
              <a:t> </a:t>
            </a:r>
            <a:r>
              <a:rPr sz="1200" dirty="0">
                <a:solidFill>
                  <a:srgbClr val="4471C4"/>
                </a:solidFill>
                <a:latin typeface="Calibri"/>
                <a:cs typeface="Calibri"/>
              </a:rPr>
              <a:t>by</a:t>
            </a:r>
            <a:r>
              <a:rPr sz="1200" spc="-19" dirty="0">
                <a:solidFill>
                  <a:srgbClr val="4471C4"/>
                </a:solidFill>
                <a:latin typeface="Calibri"/>
                <a:cs typeface="Calibri"/>
              </a:rPr>
              <a:t> </a:t>
            </a:r>
            <a:r>
              <a:rPr sz="1200" spc="-8" dirty="0">
                <a:solidFill>
                  <a:srgbClr val="4471C4"/>
                </a:solidFill>
                <a:latin typeface="Calibri"/>
                <a:cs typeface="Calibri"/>
              </a:rPr>
              <a:t>offering</a:t>
            </a:r>
            <a:r>
              <a:rPr sz="1200" spc="-26" dirty="0">
                <a:solidFill>
                  <a:srgbClr val="4471C4"/>
                </a:solidFill>
                <a:latin typeface="Calibri"/>
                <a:cs typeface="Calibri"/>
              </a:rPr>
              <a:t> </a:t>
            </a:r>
            <a:r>
              <a:rPr sz="1200" dirty="0">
                <a:solidFill>
                  <a:srgbClr val="4471C4"/>
                </a:solidFill>
                <a:latin typeface="Calibri"/>
                <a:cs typeface="Calibri"/>
              </a:rPr>
              <a:t>new</a:t>
            </a:r>
            <a:r>
              <a:rPr sz="1200" spc="-8" dirty="0">
                <a:solidFill>
                  <a:srgbClr val="4471C4"/>
                </a:solidFill>
                <a:latin typeface="Calibri"/>
                <a:cs typeface="Calibri"/>
              </a:rPr>
              <a:t> </a:t>
            </a:r>
            <a:r>
              <a:rPr sz="1200" dirty="0">
                <a:solidFill>
                  <a:srgbClr val="4471C4"/>
                </a:solidFill>
                <a:latin typeface="Calibri"/>
                <a:cs typeface="Calibri"/>
              </a:rPr>
              <a:t>types</a:t>
            </a:r>
            <a:r>
              <a:rPr sz="1200" spc="-19" dirty="0">
                <a:solidFill>
                  <a:srgbClr val="4471C4"/>
                </a:solidFill>
                <a:latin typeface="Calibri"/>
                <a:cs typeface="Calibri"/>
              </a:rPr>
              <a:t> </a:t>
            </a:r>
            <a:r>
              <a:rPr sz="1200" dirty="0">
                <a:solidFill>
                  <a:srgbClr val="4471C4"/>
                </a:solidFill>
                <a:latin typeface="Calibri"/>
                <a:cs typeface="Calibri"/>
              </a:rPr>
              <a:t>of</a:t>
            </a:r>
            <a:r>
              <a:rPr sz="1200" spc="-11" dirty="0">
                <a:solidFill>
                  <a:srgbClr val="4471C4"/>
                </a:solidFill>
                <a:latin typeface="Calibri"/>
                <a:cs typeface="Calibri"/>
              </a:rPr>
              <a:t> </a:t>
            </a:r>
            <a:r>
              <a:rPr sz="1200" dirty="0">
                <a:solidFill>
                  <a:srgbClr val="4471C4"/>
                </a:solidFill>
                <a:latin typeface="Calibri"/>
                <a:cs typeface="Calibri"/>
              </a:rPr>
              <a:t>QSs</a:t>
            </a:r>
            <a:r>
              <a:rPr sz="1200" spc="-19" dirty="0">
                <a:solidFill>
                  <a:srgbClr val="4471C4"/>
                </a:solidFill>
                <a:latin typeface="Calibri"/>
                <a:cs typeface="Calibri"/>
              </a:rPr>
              <a:t> </a:t>
            </a:r>
            <a:r>
              <a:rPr sz="1200" dirty="0">
                <a:solidFill>
                  <a:srgbClr val="4471C4"/>
                </a:solidFill>
                <a:latin typeface="Calibri"/>
                <a:cs typeface="Calibri"/>
              </a:rPr>
              <a:t>based</a:t>
            </a:r>
            <a:r>
              <a:rPr sz="1200" spc="-23" dirty="0">
                <a:solidFill>
                  <a:srgbClr val="4471C4"/>
                </a:solidFill>
                <a:latin typeface="Calibri"/>
                <a:cs typeface="Calibri"/>
              </a:rPr>
              <a:t> </a:t>
            </a:r>
            <a:r>
              <a:rPr sz="1200" dirty="0">
                <a:solidFill>
                  <a:srgbClr val="4471C4"/>
                </a:solidFill>
                <a:latin typeface="Calibri"/>
                <a:cs typeface="Calibri"/>
              </a:rPr>
              <a:t>on</a:t>
            </a:r>
            <a:r>
              <a:rPr sz="1200" spc="-19" dirty="0">
                <a:solidFill>
                  <a:srgbClr val="4471C4"/>
                </a:solidFill>
                <a:latin typeface="Calibri"/>
                <a:cs typeface="Calibri"/>
              </a:rPr>
              <a:t> </a:t>
            </a:r>
            <a:r>
              <a:rPr sz="1200" spc="-8" dirty="0">
                <a:solidFill>
                  <a:srgbClr val="4471C4"/>
                </a:solidFill>
                <a:latin typeface="Calibri"/>
                <a:cs typeface="Calibri"/>
              </a:rPr>
              <a:t>diamond </a:t>
            </a:r>
            <a:r>
              <a:rPr sz="1200" dirty="0">
                <a:solidFill>
                  <a:srgbClr val="4471C4"/>
                </a:solidFill>
                <a:latin typeface="Calibri"/>
                <a:cs typeface="Calibri"/>
              </a:rPr>
              <a:t>and</a:t>
            </a:r>
            <a:r>
              <a:rPr sz="1200" spc="-41" dirty="0">
                <a:solidFill>
                  <a:srgbClr val="4471C4"/>
                </a:solidFill>
                <a:latin typeface="Calibri"/>
                <a:cs typeface="Calibri"/>
              </a:rPr>
              <a:t> </a:t>
            </a:r>
            <a:r>
              <a:rPr sz="1200" dirty="0">
                <a:solidFill>
                  <a:srgbClr val="4471C4"/>
                </a:solidFill>
                <a:latin typeface="Calibri"/>
                <a:cs typeface="Calibri"/>
              </a:rPr>
              <a:t>other</a:t>
            </a:r>
            <a:r>
              <a:rPr sz="1200" spc="-26" dirty="0">
                <a:solidFill>
                  <a:srgbClr val="4471C4"/>
                </a:solidFill>
                <a:latin typeface="Calibri"/>
                <a:cs typeface="Calibri"/>
              </a:rPr>
              <a:t> </a:t>
            </a:r>
            <a:r>
              <a:rPr sz="1200" dirty="0">
                <a:solidFill>
                  <a:srgbClr val="4471C4"/>
                </a:solidFill>
                <a:latin typeface="Calibri"/>
                <a:cs typeface="Calibri"/>
              </a:rPr>
              <a:t>materials,</a:t>
            </a:r>
            <a:r>
              <a:rPr sz="1200" spc="-34" dirty="0">
                <a:solidFill>
                  <a:srgbClr val="4471C4"/>
                </a:solidFill>
                <a:latin typeface="Calibri"/>
                <a:cs typeface="Calibri"/>
              </a:rPr>
              <a:t> </a:t>
            </a:r>
            <a:r>
              <a:rPr sz="1200" dirty="0">
                <a:solidFill>
                  <a:srgbClr val="4471C4"/>
                </a:solidFill>
                <a:latin typeface="Calibri"/>
                <a:cs typeface="Calibri"/>
              </a:rPr>
              <a:t>which</a:t>
            </a:r>
            <a:r>
              <a:rPr sz="1200" spc="-34" dirty="0">
                <a:solidFill>
                  <a:srgbClr val="4471C4"/>
                </a:solidFill>
                <a:latin typeface="Calibri"/>
                <a:cs typeface="Calibri"/>
              </a:rPr>
              <a:t> </a:t>
            </a:r>
            <a:r>
              <a:rPr sz="1200" dirty="0">
                <a:solidFill>
                  <a:srgbClr val="4471C4"/>
                </a:solidFill>
                <a:latin typeface="Calibri"/>
                <a:cs typeface="Calibri"/>
              </a:rPr>
              <a:t>can</a:t>
            </a:r>
            <a:r>
              <a:rPr sz="1200" spc="-34" dirty="0">
                <a:solidFill>
                  <a:srgbClr val="4471C4"/>
                </a:solidFill>
                <a:latin typeface="Calibri"/>
                <a:cs typeface="Calibri"/>
              </a:rPr>
              <a:t> </a:t>
            </a:r>
            <a:r>
              <a:rPr sz="1200" dirty="0">
                <a:solidFill>
                  <a:srgbClr val="4471C4"/>
                </a:solidFill>
                <a:latin typeface="Calibri"/>
                <a:cs typeface="Calibri"/>
              </a:rPr>
              <a:t>lead</a:t>
            </a:r>
            <a:r>
              <a:rPr sz="1200" spc="-34" dirty="0">
                <a:solidFill>
                  <a:srgbClr val="4471C4"/>
                </a:solidFill>
                <a:latin typeface="Calibri"/>
                <a:cs typeface="Calibri"/>
              </a:rPr>
              <a:t> </a:t>
            </a:r>
            <a:r>
              <a:rPr sz="1200" dirty="0">
                <a:solidFill>
                  <a:srgbClr val="4471C4"/>
                </a:solidFill>
                <a:latin typeface="Calibri"/>
                <a:cs typeface="Calibri"/>
              </a:rPr>
              <a:t>to</a:t>
            </a:r>
            <a:r>
              <a:rPr sz="1200" spc="-38" dirty="0">
                <a:solidFill>
                  <a:srgbClr val="4471C4"/>
                </a:solidFill>
                <a:latin typeface="Calibri"/>
                <a:cs typeface="Calibri"/>
              </a:rPr>
              <a:t> </a:t>
            </a:r>
            <a:r>
              <a:rPr sz="1200" dirty="0">
                <a:solidFill>
                  <a:srgbClr val="4471C4"/>
                </a:solidFill>
                <a:latin typeface="Calibri"/>
                <a:cs typeface="Calibri"/>
              </a:rPr>
              <a:t>several</a:t>
            </a:r>
            <a:r>
              <a:rPr sz="1200" spc="-15" dirty="0">
                <a:solidFill>
                  <a:srgbClr val="4471C4"/>
                </a:solidFill>
                <a:latin typeface="Calibri"/>
                <a:cs typeface="Calibri"/>
              </a:rPr>
              <a:t> </a:t>
            </a:r>
            <a:r>
              <a:rPr sz="1200" dirty="0">
                <a:solidFill>
                  <a:srgbClr val="4471C4"/>
                </a:solidFill>
                <a:latin typeface="Calibri"/>
                <a:cs typeface="Calibri"/>
              </a:rPr>
              <a:t>long</a:t>
            </a:r>
            <a:r>
              <a:rPr sz="1200" spc="-30" dirty="0">
                <a:solidFill>
                  <a:srgbClr val="4471C4"/>
                </a:solidFill>
                <a:latin typeface="Calibri"/>
                <a:cs typeface="Calibri"/>
              </a:rPr>
              <a:t> </a:t>
            </a:r>
            <a:r>
              <a:rPr sz="1200" dirty="0">
                <a:solidFill>
                  <a:srgbClr val="4471C4"/>
                </a:solidFill>
                <a:latin typeface="Calibri"/>
                <a:cs typeface="Calibri"/>
              </a:rPr>
              <a:t>term</a:t>
            </a:r>
            <a:r>
              <a:rPr sz="1200" spc="-30" dirty="0">
                <a:solidFill>
                  <a:srgbClr val="4471C4"/>
                </a:solidFill>
                <a:latin typeface="Calibri"/>
                <a:cs typeface="Calibri"/>
              </a:rPr>
              <a:t> </a:t>
            </a:r>
            <a:r>
              <a:rPr sz="1200" dirty="0">
                <a:solidFill>
                  <a:srgbClr val="4471C4"/>
                </a:solidFill>
                <a:latin typeface="Calibri"/>
                <a:cs typeface="Calibri"/>
              </a:rPr>
              <a:t>societal</a:t>
            </a:r>
            <a:r>
              <a:rPr sz="1200" spc="-23" dirty="0">
                <a:solidFill>
                  <a:srgbClr val="4471C4"/>
                </a:solidFill>
                <a:latin typeface="Calibri"/>
                <a:cs typeface="Calibri"/>
              </a:rPr>
              <a:t> </a:t>
            </a:r>
            <a:r>
              <a:rPr sz="1200" dirty="0">
                <a:solidFill>
                  <a:srgbClr val="4471C4"/>
                </a:solidFill>
                <a:latin typeface="Calibri"/>
                <a:cs typeface="Calibri"/>
              </a:rPr>
              <a:t>and</a:t>
            </a:r>
            <a:r>
              <a:rPr sz="1200" spc="-38" dirty="0">
                <a:solidFill>
                  <a:srgbClr val="4471C4"/>
                </a:solidFill>
                <a:latin typeface="Calibri"/>
                <a:cs typeface="Calibri"/>
              </a:rPr>
              <a:t> </a:t>
            </a:r>
            <a:r>
              <a:rPr sz="1200" dirty="0">
                <a:solidFill>
                  <a:srgbClr val="4471C4"/>
                </a:solidFill>
                <a:latin typeface="Calibri"/>
                <a:cs typeface="Calibri"/>
              </a:rPr>
              <a:t>economic</a:t>
            </a:r>
            <a:r>
              <a:rPr sz="1200" spc="-19" dirty="0">
                <a:solidFill>
                  <a:srgbClr val="4471C4"/>
                </a:solidFill>
                <a:latin typeface="Calibri"/>
                <a:cs typeface="Calibri"/>
              </a:rPr>
              <a:t> </a:t>
            </a:r>
            <a:r>
              <a:rPr sz="1200" dirty="0">
                <a:solidFill>
                  <a:srgbClr val="4471C4"/>
                </a:solidFill>
                <a:latin typeface="Calibri"/>
                <a:cs typeface="Calibri"/>
              </a:rPr>
              <a:t>benefits,</a:t>
            </a:r>
            <a:r>
              <a:rPr sz="1200" spc="-34" dirty="0">
                <a:solidFill>
                  <a:srgbClr val="4471C4"/>
                </a:solidFill>
                <a:latin typeface="Calibri"/>
                <a:cs typeface="Calibri"/>
              </a:rPr>
              <a:t> </a:t>
            </a:r>
            <a:r>
              <a:rPr sz="1200" dirty="0">
                <a:solidFill>
                  <a:srgbClr val="4471C4"/>
                </a:solidFill>
                <a:latin typeface="Calibri"/>
                <a:cs typeface="Calibri"/>
              </a:rPr>
              <a:t>in</a:t>
            </a:r>
            <a:r>
              <a:rPr sz="1200" spc="-41" dirty="0">
                <a:solidFill>
                  <a:srgbClr val="4471C4"/>
                </a:solidFill>
                <a:latin typeface="Calibri"/>
                <a:cs typeface="Calibri"/>
              </a:rPr>
              <a:t> </a:t>
            </a:r>
            <a:r>
              <a:rPr sz="1200" dirty="0">
                <a:solidFill>
                  <a:srgbClr val="4471C4"/>
                </a:solidFill>
                <a:latin typeface="Calibri"/>
                <a:cs typeface="Calibri"/>
              </a:rPr>
              <a:t>the</a:t>
            </a:r>
            <a:r>
              <a:rPr sz="1200" spc="-26" dirty="0">
                <a:solidFill>
                  <a:srgbClr val="4471C4"/>
                </a:solidFill>
                <a:latin typeface="Calibri"/>
                <a:cs typeface="Calibri"/>
              </a:rPr>
              <a:t> </a:t>
            </a:r>
            <a:r>
              <a:rPr sz="1200" dirty="0">
                <a:solidFill>
                  <a:srgbClr val="4471C4"/>
                </a:solidFill>
                <a:latin typeface="Calibri"/>
                <a:cs typeface="Calibri"/>
              </a:rPr>
              <a:t>fields</a:t>
            </a:r>
            <a:r>
              <a:rPr sz="1200" spc="-38" dirty="0">
                <a:solidFill>
                  <a:srgbClr val="4471C4"/>
                </a:solidFill>
                <a:latin typeface="Calibri"/>
                <a:cs typeface="Calibri"/>
              </a:rPr>
              <a:t> </a:t>
            </a:r>
            <a:r>
              <a:rPr sz="1200" spc="-19" dirty="0">
                <a:solidFill>
                  <a:srgbClr val="4471C4"/>
                </a:solidFill>
                <a:latin typeface="Calibri"/>
                <a:cs typeface="Calibri"/>
              </a:rPr>
              <a:t>of:</a:t>
            </a:r>
            <a:endParaRPr sz="1200">
              <a:latin typeface="Calibri"/>
              <a:cs typeface="Calibri"/>
            </a:endParaRPr>
          </a:p>
          <a:p>
            <a:pPr marL="1047750" lvl="1" indent="-271939">
              <a:spcBef>
                <a:spcPts val="450"/>
              </a:spcBef>
              <a:buFont typeface="Symbol"/>
              <a:buChar char=""/>
              <a:tabLst>
                <a:tab pos="1047750" algn="l"/>
              </a:tabLst>
            </a:pPr>
            <a:r>
              <a:rPr sz="1200" dirty="0">
                <a:solidFill>
                  <a:srgbClr val="4471C4"/>
                </a:solidFill>
                <a:latin typeface="Calibri"/>
                <a:cs typeface="Calibri"/>
              </a:rPr>
              <a:t>disease</a:t>
            </a:r>
            <a:r>
              <a:rPr sz="1200" spc="-26" dirty="0">
                <a:solidFill>
                  <a:srgbClr val="4471C4"/>
                </a:solidFill>
                <a:latin typeface="Calibri"/>
                <a:cs typeface="Calibri"/>
              </a:rPr>
              <a:t> </a:t>
            </a:r>
            <a:r>
              <a:rPr sz="1200" dirty="0">
                <a:solidFill>
                  <a:srgbClr val="4471C4"/>
                </a:solidFill>
                <a:latin typeface="Calibri"/>
                <a:cs typeface="Calibri"/>
              </a:rPr>
              <a:t>diagnosis</a:t>
            </a:r>
            <a:r>
              <a:rPr sz="1200" spc="-38" dirty="0">
                <a:solidFill>
                  <a:srgbClr val="4471C4"/>
                </a:solidFill>
                <a:latin typeface="Calibri"/>
                <a:cs typeface="Calibri"/>
              </a:rPr>
              <a:t> </a:t>
            </a:r>
            <a:r>
              <a:rPr sz="1200" dirty="0">
                <a:solidFill>
                  <a:srgbClr val="4471C4"/>
                </a:solidFill>
                <a:latin typeface="Calibri"/>
                <a:cs typeface="Calibri"/>
              </a:rPr>
              <a:t>and</a:t>
            </a:r>
            <a:r>
              <a:rPr sz="1200" spc="-26" dirty="0">
                <a:solidFill>
                  <a:srgbClr val="4471C4"/>
                </a:solidFill>
                <a:latin typeface="Calibri"/>
                <a:cs typeface="Calibri"/>
              </a:rPr>
              <a:t> </a:t>
            </a:r>
            <a:r>
              <a:rPr sz="1200" spc="-8" dirty="0">
                <a:solidFill>
                  <a:srgbClr val="4471C4"/>
                </a:solidFill>
                <a:latin typeface="Calibri"/>
                <a:cs typeface="Calibri"/>
              </a:rPr>
              <a:t>treatment:</a:t>
            </a:r>
            <a:r>
              <a:rPr sz="1200" spc="-11" dirty="0">
                <a:solidFill>
                  <a:srgbClr val="4471C4"/>
                </a:solidFill>
                <a:latin typeface="Calibri"/>
                <a:cs typeface="Calibri"/>
              </a:rPr>
              <a:t> </a:t>
            </a:r>
            <a:r>
              <a:rPr sz="1200" b="1" dirty="0">
                <a:solidFill>
                  <a:srgbClr val="4471C4"/>
                </a:solidFill>
                <a:latin typeface="Calibri"/>
                <a:cs typeface="Calibri"/>
              </a:rPr>
              <a:t>via</a:t>
            </a:r>
            <a:r>
              <a:rPr sz="1200" b="1" spc="-19" dirty="0">
                <a:solidFill>
                  <a:srgbClr val="4471C4"/>
                </a:solidFill>
                <a:latin typeface="Calibri"/>
                <a:cs typeface="Calibri"/>
              </a:rPr>
              <a:t> </a:t>
            </a:r>
            <a:r>
              <a:rPr sz="1200" b="1" dirty="0">
                <a:solidFill>
                  <a:srgbClr val="4471C4"/>
                </a:solidFill>
                <a:latin typeface="Calibri"/>
                <a:cs typeface="Calibri"/>
              </a:rPr>
              <a:t>medical</a:t>
            </a:r>
            <a:r>
              <a:rPr sz="1200" b="1" spc="-23" dirty="0">
                <a:solidFill>
                  <a:srgbClr val="4471C4"/>
                </a:solidFill>
                <a:latin typeface="Calibri"/>
                <a:cs typeface="Calibri"/>
              </a:rPr>
              <a:t> </a:t>
            </a:r>
            <a:r>
              <a:rPr sz="1200" b="1" spc="-8" dirty="0">
                <a:solidFill>
                  <a:srgbClr val="4471C4"/>
                </a:solidFill>
                <a:latin typeface="Calibri"/>
                <a:cs typeface="Calibri"/>
              </a:rPr>
              <a:t>imaging</a:t>
            </a:r>
            <a:endParaRPr sz="1200">
              <a:latin typeface="Calibri"/>
              <a:cs typeface="Calibri"/>
            </a:endParaRPr>
          </a:p>
          <a:p>
            <a:pPr marL="1047750" lvl="1" indent="-271939">
              <a:spcBef>
                <a:spcPts val="450"/>
              </a:spcBef>
              <a:buFont typeface="Symbol"/>
              <a:buChar char=""/>
              <a:tabLst>
                <a:tab pos="1047750" algn="l"/>
              </a:tabLst>
            </a:pPr>
            <a:r>
              <a:rPr sz="1200" spc="-8" dirty="0">
                <a:solidFill>
                  <a:srgbClr val="4471C4"/>
                </a:solidFill>
                <a:latin typeface="Calibri"/>
                <a:cs typeface="Calibri"/>
              </a:rPr>
              <a:t>environment:</a:t>
            </a:r>
            <a:r>
              <a:rPr sz="1200" spc="-41" dirty="0">
                <a:solidFill>
                  <a:srgbClr val="4471C4"/>
                </a:solidFill>
                <a:latin typeface="Calibri"/>
                <a:cs typeface="Calibri"/>
              </a:rPr>
              <a:t> </a:t>
            </a:r>
            <a:r>
              <a:rPr sz="1200" dirty="0">
                <a:solidFill>
                  <a:srgbClr val="4471C4"/>
                </a:solidFill>
                <a:latin typeface="Calibri"/>
                <a:cs typeface="Calibri"/>
              </a:rPr>
              <a:t>through</a:t>
            </a:r>
            <a:r>
              <a:rPr sz="1200" spc="-34" dirty="0">
                <a:solidFill>
                  <a:srgbClr val="4471C4"/>
                </a:solidFill>
                <a:latin typeface="Calibri"/>
                <a:cs typeface="Calibri"/>
              </a:rPr>
              <a:t> </a:t>
            </a:r>
            <a:r>
              <a:rPr sz="1200" b="1" dirty="0">
                <a:solidFill>
                  <a:srgbClr val="4471C4"/>
                </a:solidFill>
                <a:latin typeface="Calibri"/>
                <a:cs typeface="Calibri"/>
              </a:rPr>
              <a:t>optimised</a:t>
            </a:r>
            <a:r>
              <a:rPr sz="1200" b="1" spc="-45" dirty="0">
                <a:solidFill>
                  <a:srgbClr val="4471C4"/>
                </a:solidFill>
                <a:latin typeface="Calibri"/>
                <a:cs typeface="Calibri"/>
              </a:rPr>
              <a:t> </a:t>
            </a:r>
            <a:r>
              <a:rPr sz="1200" b="1" dirty="0">
                <a:solidFill>
                  <a:srgbClr val="4471C4"/>
                </a:solidFill>
                <a:latin typeface="Calibri"/>
                <a:cs typeface="Calibri"/>
              </a:rPr>
              <a:t>battery</a:t>
            </a:r>
            <a:r>
              <a:rPr sz="1200" b="1" spc="-34" dirty="0">
                <a:solidFill>
                  <a:srgbClr val="4471C4"/>
                </a:solidFill>
                <a:latin typeface="Calibri"/>
                <a:cs typeface="Calibri"/>
              </a:rPr>
              <a:t> </a:t>
            </a:r>
            <a:r>
              <a:rPr sz="1200" b="1" spc="-8" dirty="0">
                <a:solidFill>
                  <a:srgbClr val="4471C4"/>
                </a:solidFill>
                <a:latin typeface="Calibri"/>
                <a:cs typeface="Calibri"/>
              </a:rPr>
              <a:t>consumption</a:t>
            </a:r>
            <a:endParaRPr sz="1200">
              <a:latin typeface="Calibri"/>
              <a:cs typeface="Calibri"/>
            </a:endParaRPr>
          </a:p>
          <a:p>
            <a:pPr marL="1047750" lvl="1" indent="-271939">
              <a:spcBef>
                <a:spcPts val="450"/>
              </a:spcBef>
              <a:buFont typeface="Symbol"/>
              <a:buChar char=""/>
              <a:tabLst>
                <a:tab pos="1047750" algn="l"/>
              </a:tabLst>
            </a:pPr>
            <a:r>
              <a:rPr sz="1200" spc="-8" dirty="0">
                <a:solidFill>
                  <a:srgbClr val="4471C4"/>
                </a:solidFill>
                <a:latin typeface="Calibri"/>
                <a:cs typeface="Calibri"/>
              </a:rPr>
              <a:t>optimised</a:t>
            </a:r>
            <a:r>
              <a:rPr sz="1200" spc="-45" dirty="0">
                <a:solidFill>
                  <a:srgbClr val="4471C4"/>
                </a:solidFill>
                <a:latin typeface="Calibri"/>
                <a:cs typeface="Calibri"/>
              </a:rPr>
              <a:t> </a:t>
            </a:r>
            <a:r>
              <a:rPr sz="1200" dirty="0">
                <a:solidFill>
                  <a:srgbClr val="4471C4"/>
                </a:solidFill>
                <a:latin typeface="Calibri"/>
                <a:cs typeface="Calibri"/>
              </a:rPr>
              <a:t>wireless</a:t>
            </a:r>
            <a:r>
              <a:rPr sz="1200" spc="-30" dirty="0">
                <a:solidFill>
                  <a:srgbClr val="4471C4"/>
                </a:solidFill>
                <a:latin typeface="Calibri"/>
                <a:cs typeface="Calibri"/>
              </a:rPr>
              <a:t> </a:t>
            </a:r>
            <a:r>
              <a:rPr sz="1200" spc="-8" dirty="0">
                <a:solidFill>
                  <a:srgbClr val="4471C4"/>
                </a:solidFill>
                <a:latin typeface="Calibri"/>
                <a:cs typeface="Calibri"/>
              </a:rPr>
              <a:t>communications</a:t>
            </a:r>
            <a:endParaRPr sz="1200">
              <a:latin typeface="Calibri"/>
              <a:cs typeface="Calibri"/>
            </a:endParaRPr>
          </a:p>
          <a:p>
            <a:pPr marL="1047750" lvl="1" indent="-271939">
              <a:spcBef>
                <a:spcPts val="450"/>
              </a:spcBef>
              <a:buFont typeface="Symbol"/>
              <a:buChar char=""/>
              <a:tabLst>
                <a:tab pos="1047750" algn="l"/>
              </a:tabLst>
            </a:pPr>
            <a:r>
              <a:rPr sz="1200" dirty="0">
                <a:solidFill>
                  <a:srgbClr val="4471C4"/>
                </a:solidFill>
                <a:latin typeface="Calibri"/>
                <a:cs typeface="Calibri"/>
              </a:rPr>
              <a:t>QSs</a:t>
            </a:r>
            <a:r>
              <a:rPr sz="1200" spc="-19" dirty="0">
                <a:solidFill>
                  <a:srgbClr val="4471C4"/>
                </a:solidFill>
                <a:latin typeface="Calibri"/>
                <a:cs typeface="Calibri"/>
              </a:rPr>
              <a:t> </a:t>
            </a:r>
            <a:r>
              <a:rPr sz="1200" dirty="0">
                <a:solidFill>
                  <a:srgbClr val="4471C4"/>
                </a:solidFill>
                <a:latin typeface="Calibri"/>
                <a:cs typeface="Calibri"/>
              </a:rPr>
              <a:t>will</a:t>
            </a:r>
            <a:r>
              <a:rPr sz="1200" spc="-30" dirty="0">
                <a:solidFill>
                  <a:srgbClr val="4471C4"/>
                </a:solidFill>
                <a:latin typeface="Calibri"/>
                <a:cs typeface="Calibri"/>
              </a:rPr>
              <a:t> </a:t>
            </a:r>
            <a:r>
              <a:rPr sz="1200" dirty="0">
                <a:solidFill>
                  <a:srgbClr val="4471C4"/>
                </a:solidFill>
                <a:latin typeface="Calibri"/>
                <a:cs typeface="Calibri"/>
              </a:rPr>
              <a:t>be</a:t>
            </a:r>
            <a:r>
              <a:rPr sz="1200" spc="-15" dirty="0">
                <a:solidFill>
                  <a:srgbClr val="4471C4"/>
                </a:solidFill>
                <a:latin typeface="Calibri"/>
                <a:cs typeface="Calibri"/>
              </a:rPr>
              <a:t> </a:t>
            </a:r>
            <a:r>
              <a:rPr sz="1200" dirty="0">
                <a:solidFill>
                  <a:srgbClr val="4471C4"/>
                </a:solidFill>
                <a:latin typeface="Calibri"/>
                <a:cs typeface="Calibri"/>
              </a:rPr>
              <a:t>at</a:t>
            </a:r>
            <a:r>
              <a:rPr sz="1200" spc="-30" dirty="0">
                <a:solidFill>
                  <a:srgbClr val="4471C4"/>
                </a:solidFill>
                <a:latin typeface="Calibri"/>
                <a:cs typeface="Calibri"/>
              </a:rPr>
              <a:t> </a:t>
            </a:r>
            <a:r>
              <a:rPr sz="1200" dirty="0">
                <a:solidFill>
                  <a:srgbClr val="4471C4"/>
                </a:solidFill>
                <a:latin typeface="Calibri"/>
                <a:cs typeface="Calibri"/>
              </a:rPr>
              <a:t>the</a:t>
            </a:r>
            <a:r>
              <a:rPr sz="1200" spc="-26" dirty="0">
                <a:solidFill>
                  <a:srgbClr val="4471C4"/>
                </a:solidFill>
                <a:latin typeface="Calibri"/>
                <a:cs typeface="Calibri"/>
              </a:rPr>
              <a:t> </a:t>
            </a:r>
            <a:r>
              <a:rPr sz="1200" dirty="0">
                <a:solidFill>
                  <a:srgbClr val="4471C4"/>
                </a:solidFill>
                <a:latin typeface="Calibri"/>
                <a:cs typeface="Calibri"/>
              </a:rPr>
              <a:t>heart</a:t>
            </a:r>
            <a:r>
              <a:rPr sz="1200" spc="-15" dirty="0">
                <a:solidFill>
                  <a:srgbClr val="4471C4"/>
                </a:solidFill>
                <a:latin typeface="Calibri"/>
                <a:cs typeface="Calibri"/>
              </a:rPr>
              <a:t> </a:t>
            </a:r>
            <a:r>
              <a:rPr sz="1200" dirty="0">
                <a:solidFill>
                  <a:srgbClr val="4471C4"/>
                </a:solidFill>
                <a:latin typeface="Calibri"/>
                <a:cs typeface="Calibri"/>
              </a:rPr>
              <a:t>of</a:t>
            </a:r>
            <a:r>
              <a:rPr sz="1200" spc="-11" dirty="0">
                <a:solidFill>
                  <a:srgbClr val="4471C4"/>
                </a:solidFill>
                <a:latin typeface="Calibri"/>
                <a:cs typeface="Calibri"/>
              </a:rPr>
              <a:t> </a:t>
            </a:r>
            <a:r>
              <a:rPr sz="1200" dirty="0">
                <a:solidFill>
                  <a:srgbClr val="4471C4"/>
                </a:solidFill>
                <a:latin typeface="Calibri"/>
                <a:cs typeface="Calibri"/>
              </a:rPr>
              <a:t>the</a:t>
            </a:r>
            <a:r>
              <a:rPr sz="1200" spc="-15" dirty="0">
                <a:solidFill>
                  <a:srgbClr val="4471C4"/>
                </a:solidFill>
                <a:latin typeface="Calibri"/>
                <a:cs typeface="Calibri"/>
              </a:rPr>
              <a:t> </a:t>
            </a:r>
            <a:r>
              <a:rPr sz="1200" i="1" dirty="0">
                <a:solidFill>
                  <a:srgbClr val="4471C4"/>
                </a:solidFill>
                <a:latin typeface="Calibri"/>
                <a:cs typeface="Calibri"/>
              </a:rPr>
              <a:t>Quantum</a:t>
            </a:r>
            <a:r>
              <a:rPr sz="1200" i="1" spc="4" dirty="0">
                <a:solidFill>
                  <a:srgbClr val="4471C4"/>
                </a:solidFill>
                <a:latin typeface="Calibri"/>
                <a:cs typeface="Calibri"/>
              </a:rPr>
              <a:t> </a:t>
            </a:r>
            <a:r>
              <a:rPr sz="1200" i="1" spc="-8" dirty="0">
                <a:solidFill>
                  <a:srgbClr val="4471C4"/>
                </a:solidFill>
                <a:latin typeface="Calibri"/>
                <a:cs typeface="Calibri"/>
              </a:rPr>
              <a:t>internet</a:t>
            </a:r>
            <a:r>
              <a:rPr sz="1200" i="1" spc="-30" dirty="0">
                <a:solidFill>
                  <a:srgbClr val="4471C4"/>
                </a:solidFill>
                <a:latin typeface="Calibri"/>
                <a:cs typeface="Calibri"/>
              </a:rPr>
              <a:t> </a:t>
            </a:r>
            <a:r>
              <a:rPr sz="1200" i="1" dirty="0">
                <a:solidFill>
                  <a:srgbClr val="4471C4"/>
                </a:solidFill>
                <a:latin typeface="Calibri"/>
                <a:cs typeface="Calibri"/>
              </a:rPr>
              <a:t>of</a:t>
            </a:r>
            <a:r>
              <a:rPr sz="1200" i="1" spc="-26" dirty="0">
                <a:solidFill>
                  <a:srgbClr val="4471C4"/>
                </a:solidFill>
                <a:latin typeface="Calibri"/>
                <a:cs typeface="Calibri"/>
              </a:rPr>
              <a:t> </a:t>
            </a:r>
            <a:r>
              <a:rPr sz="1200" i="1" spc="-8" dirty="0">
                <a:solidFill>
                  <a:srgbClr val="4471C4"/>
                </a:solidFill>
                <a:latin typeface="Calibri"/>
                <a:cs typeface="Calibri"/>
              </a:rPr>
              <a:t>Things</a:t>
            </a:r>
            <a:endParaRPr sz="1200">
              <a:latin typeface="Calibri"/>
              <a:cs typeface="Calibri"/>
            </a:endParaRPr>
          </a:p>
          <a:p>
            <a:pPr lvl="1">
              <a:spcBef>
                <a:spcPts val="773"/>
              </a:spcBef>
              <a:buClr>
                <a:srgbClr val="4471C4"/>
              </a:buClr>
              <a:buFont typeface="Symbol"/>
              <a:buChar char=""/>
            </a:pPr>
            <a:endParaRPr sz="1200">
              <a:latin typeface="Calibri"/>
              <a:cs typeface="Calibri"/>
            </a:endParaRPr>
          </a:p>
          <a:p>
            <a:pPr marL="456724" indent="-214789">
              <a:spcBef>
                <a:spcPts val="4"/>
              </a:spcBef>
              <a:buFont typeface="Wingdings"/>
              <a:buChar char=""/>
              <a:tabLst>
                <a:tab pos="456724" algn="l"/>
              </a:tabLst>
            </a:pPr>
            <a:r>
              <a:rPr sz="1200" dirty="0">
                <a:solidFill>
                  <a:srgbClr val="4471C4"/>
                </a:solidFill>
                <a:latin typeface="Calibri"/>
                <a:cs typeface="Calibri"/>
              </a:rPr>
              <a:t>Develop</a:t>
            </a:r>
            <a:r>
              <a:rPr sz="1200" spc="-11" dirty="0">
                <a:solidFill>
                  <a:srgbClr val="4471C4"/>
                </a:solidFill>
                <a:latin typeface="Calibri"/>
                <a:cs typeface="Calibri"/>
              </a:rPr>
              <a:t> </a:t>
            </a:r>
            <a:r>
              <a:rPr sz="1200" dirty="0">
                <a:solidFill>
                  <a:srgbClr val="4471C4"/>
                </a:solidFill>
                <a:latin typeface="Calibri"/>
                <a:cs typeface="Calibri"/>
              </a:rPr>
              <a:t>the</a:t>
            </a:r>
            <a:r>
              <a:rPr sz="1200" spc="-19" dirty="0">
                <a:solidFill>
                  <a:srgbClr val="4471C4"/>
                </a:solidFill>
                <a:latin typeface="Calibri"/>
                <a:cs typeface="Calibri"/>
              </a:rPr>
              <a:t> </a:t>
            </a:r>
            <a:r>
              <a:rPr sz="1200" dirty="0">
                <a:solidFill>
                  <a:srgbClr val="4471C4"/>
                </a:solidFill>
                <a:latin typeface="Calibri"/>
                <a:cs typeface="Calibri"/>
              </a:rPr>
              <a:t>necessary</a:t>
            </a:r>
            <a:r>
              <a:rPr sz="1200" spc="-11" dirty="0">
                <a:solidFill>
                  <a:srgbClr val="4471C4"/>
                </a:solidFill>
                <a:latin typeface="Calibri"/>
                <a:cs typeface="Calibri"/>
              </a:rPr>
              <a:t> </a:t>
            </a:r>
            <a:r>
              <a:rPr sz="1200" b="1" spc="-8" dirty="0">
                <a:solidFill>
                  <a:srgbClr val="4471C4"/>
                </a:solidFill>
                <a:latin typeface="Calibri"/>
                <a:cs typeface="Calibri"/>
              </a:rPr>
              <a:t>traceability</a:t>
            </a:r>
            <a:r>
              <a:rPr sz="1200" b="1" spc="-34" dirty="0">
                <a:solidFill>
                  <a:srgbClr val="4471C4"/>
                </a:solidFill>
                <a:latin typeface="Calibri"/>
                <a:cs typeface="Calibri"/>
              </a:rPr>
              <a:t> </a:t>
            </a:r>
            <a:r>
              <a:rPr sz="1200" b="1" dirty="0">
                <a:solidFill>
                  <a:srgbClr val="4471C4"/>
                </a:solidFill>
                <a:latin typeface="Calibri"/>
                <a:cs typeface="Calibri"/>
              </a:rPr>
              <a:t>chains</a:t>
            </a:r>
            <a:r>
              <a:rPr sz="1200" b="1" spc="-8" dirty="0">
                <a:solidFill>
                  <a:srgbClr val="4471C4"/>
                </a:solidFill>
                <a:latin typeface="Calibri"/>
                <a:cs typeface="Calibri"/>
              </a:rPr>
              <a:t> </a:t>
            </a:r>
            <a:r>
              <a:rPr sz="1200" dirty="0">
                <a:solidFill>
                  <a:srgbClr val="4471C4"/>
                </a:solidFill>
                <a:latin typeface="Calibri"/>
                <a:cs typeface="Calibri"/>
              </a:rPr>
              <a:t>for</a:t>
            </a:r>
            <a:r>
              <a:rPr sz="1200" spc="-15" dirty="0">
                <a:solidFill>
                  <a:srgbClr val="4471C4"/>
                </a:solidFill>
                <a:latin typeface="Calibri"/>
                <a:cs typeface="Calibri"/>
              </a:rPr>
              <a:t> </a:t>
            </a:r>
            <a:r>
              <a:rPr sz="1200" dirty="0">
                <a:solidFill>
                  <a:srgbClr val="4471C4"/>
                </a:solidFill>
                <a:latin typeface="Calibri"/>
                <a:cs typeface="Calibri"/>
              </a:rPr>
              <a:t>such</a:t>
            </a:r>
            <a:r>
              <a:rPr sz="1200" spc="-26" dirty="0">
                <a:solidFill>
                  <a:srgbClr val="4471C4"/>
                </a:solidFill>
                <a:latin typeface="Calibri"/>
                <a:cs typeface="Calibri"/>
              </a:rPr>
              <a:t> </a:t>
            </a:r>
            <a:r>
              <a:rPr sz="1200" dirty="0">
                <a:solidFill>
                  <a:srgbClr val="4471C4"/>
                </a:solidFill>
                <a:latin typeface="Calibri"/>
                <a:cs typeface="Calibri"/>
              </a:rPr>
              <a:t>single-</a:t>
            </a:r>
            <a:r>
              <a:rPr sz="1200" spc="-15" dirty="0">
                <a:solidFill>
                  <a:srgbClr val="4471C4"/>
                </a:solidFill>
                <a:latin typeface="Calibri"/>
                <a:cs typeface="Calibri"/>
              </a:rPr>
              <a:t>atom-</a:t>
            </a:r>
            <a:r>
              <a:rPr sz="1200" dirty="0">
                <a:solidFill>
                  <a:srgbClr val="4471C4"/>
                </a:solidFill>
                <a:latin typeface="Calibri"/>
                <a:cs typeface="Calibri"/>
              </a:rPr>
              <a:t>based</a:t>
            </a:r>
            <a:r>
              <a:rPr sz="1200" spc="-45" dirty="0">
                <a:solidFill>
                  <a:srgbClr val="4471C4"/>
                </a:solidFill>
                <a:latin typeface="Calibri"/>
                <a:cs typeface="Calibri"/>
              </a:rPr>
              <a:t> </a:t>
            </a:r>
            <a:r>
              <a:rPr sz="1200" spc="-8" dirty="0">
                <a:solidFill>
                  <a:srgbClr val="4471C4"/>
                </a:solidFill>
                <a:latin typeface="Calibri"/>
                <a:cs typeface="Calibri"/>
              </a:rPr>
              <a:t>sensors.</a:t>
            </a:r>
            <a:endParaRPr sz="1200">
              <a:latin typeface="Calibri"/>
              <a:cs typeface="Calibri"/>
            </a:endParaRPr>
          </a:p>
          <a:p>
            <a:pPr marL="456724" marR="3810" indent="-215265">
              <a:lnSpc>
                <a:spcPct val="150100"/>
              </a:lnSpc>
              <a:spcBef>
                <a:spcPts val="896"/>
              </a:spcBef>
              <a:buFont typeface="Wingdings"/>
              <a:buChar char=""/>
              <a:tabLst>
                <a:tab pos="456724" algn="l"/>
              </a:tabLst>
            </a:pPr>
            <a:r>
              <a:rPr sz="1200" b="1" spc="-8" dirty="0">
                <a:solidFill>
                  <a:srgbClr val="4471C4"/>
                </a:solidFill>
                <a:latin typeface="Calibri"/>
                <a:cs typeface="Calibri"/>
              </a:rPr>
              <a:t>Facilitate</a:t>
            </a:r>
            <a:r>
              <a:rPr sz="1200" b="1" spc="-45" dirty="0">
                <a:solidFill>
                  <a:srgbClr val="4471C4"/>
                </a:solidFill>
                <a:latin typeface="Calibri"/>
                <a:cs typeface="Calibri"/>
              </a:rPr>
              <a:t> </a:t>
            </a:r>
            <a:r>
              <a:rPr sz="1200" b="1" dirty="0">
                <a:solidFill>
                  <a:srgbClr val="4471C4"/>
                </a:solidFill>
                <a:latin typeface="Calibri"/>
                <a:cs typeface="Calibri"/>
              </a:rPr>
              <a:t>the</a:t>
            </a:r>
            <a:r>
              <a:rPr sz="1200" b="1" spc="-26" dirty="0">
                <a:solidFill>
                  <a:srgbClr val="4471C4"/>
                </a:solidFill>
                <a:latin typeface="Calibri"/>
                <a:cs typeface="Calibri"/>
              </a:rPr>
              <a:t> </a:t>
            </a:r>
            <a:r>
              <a:rPr sz="1200" b="1" dirty="0">
                <a:solidFill>
                  <a:srgbClr val="4471C4"/>
                </a:solidFill>
                <a:latin typeface="Calibri"/>
                <a:cs typeface="Calibri"/>
              </a:rPr>
              <a:t>take</a:t>
            </a:r>
            <a:r>
              <a:rPr sz="1200" b="1" spc="-34" dirty="0">
                <a:solidFill>
                  <a:srgbClr val="4471C4"/>
                </a:solidFill>
                <a:latin typeface="Calibri"/>
                <a:cs typeface="Calibri"/>
              </a:rPr>
              <a:t> </a:t>
            </a:r>
            <a:r>
              <a:rPr sz="1200" b="1" dirty="0">
                <a:solidFill>
                  <a:srgbClr val="4471C4"/>
                </a:solidFill>
                <a:latin typeface="Calibri"/>
                <a:cs typeface="Calibri"/>
              </a:rPr>
              <a:t>up</a:t>
            </a:r>
            <a:r>
              <a:rPr sz="1200" b="1" spc="-11" dirty="0">
                <a:solidFill>
                  <a:srgbClr val="4471C4"/>
                </a:solidFill>
                <a:latin typeface="Calibri"/>
                <a:cs typeface="Calibri"/>
              </a:rPr>
              <a:t> </a:t>
            </a:r>
            <a:r>
              <a:rPr sz="1200" b="1" dirty="0">
                <a:solidFill>
                  <a:srgbClr val="4471C4"/>
                </a:solidFill>
                <a:latin typeface="Calibri"/>
                <a:cs typeface="Calibri"/>
              </a:rPr>
              <a:t>of</a:t>
            </a:r>
            <a:r>
              <a:rPr sz="1200" b="1" spc="-19" dirty="0">
                <a:solidFill>
                  <a:srgbClr val="4471C4"/>
                </a:solidFill>
                <a:latin typeface="Calibri"/>
                <a:cs typeface="Calibri"/>
              </a:rPr>
              <a:t> </a:t>
            </a:r>
            <a:r>
              <a:rPr sz="1200" b="1" dirty="0">
                <a:solidFill>
                  <a:srgbClr val="4471C4"/>
                </a:solidFill>
                <a:latin typeface="Calibri"/>
                <a:cs typeface="Calibri"/>
              </a:rPr>
              <a:t>the</a:t>
            </a:r>
            <a:r>
              <a:rPr sz="1200" b="1" spc="-26" dirty="0">
                <a:solidFill>
                  <a:srgbClr val="4471C4"/>
                </a:solidFill>
                <a:latin typeface="Calibri"/>
                <a:cs typeface="Calibri"/>
              </a:rPr>
              <a:t> </a:t>
            </a:r>
            <a:r>
              <a:rPr sz="1200" b="1" dirty="0">
                <a:solidFill>
                  <a:srgbClr val="4471C4"/>
                </a:solidFill>
                <a:latin typeface="Calibri"/>
                <a:cs typeface="Calibri"/>
              </a:rPr>
              <a:t>knowledge</a:t>
            </a:r>
            <a:r>
              <a:rPr sz="1200" dirty="0">
                <a:solidFill>
                  <a:srgbClr val="4471C4"/>
                </a:solidFill>
                <a:latin typeface="Calibri"/>
                <a:cs typeface="Calibri"/>
              </a:rPr>
              <a:t>,</a:t>
            </a:r>
            <a:r>
              <a:rPr sz="1200" spc="-19" dirty="0">
                <a:solidFill>
                  <a:srgbClr val="4471C4"/>
                </a:solidFill>
                <a:latin typeface="Calibri"/>
                <a:cs typeface="Calibri"/>
              </a:rPr>
              <a:t> </a:t>
            </a:r>
            <a:r>
              <a:rPr sz="1200" spc="-8" dirty="0">
                <a:solidFill>
                  <a:srgbClr val="4471C4"/>
                </a:solidFill>
                <a:latin typeface="Calibri"/>
                <a:cs typeface="Calibri"/>
              </a:rPr>
              <a:t>technology</a:t>
            </a:r>
            <a:r>
              <a:rPr sz="1200" spc="-26" dirty="0">
                <a:solidFill>
                  <a:srgbClr val="4471C4"/>
                </a:solidFill>
                <a:latin typeface="Calibri"/>
                <a:cs typeface="Calibri"/>
              </a:rPr>
              <a:t> </a:t>
            </a:r>
            <a:r>
              <a:rPr sz="1200" dirty="0">
                <a:solidFill>
                  <a:srgbClr val="4471C4"/>
                </a:solidFill>
                <a:latin typeface="Calibri"/>
                <a:cs typeface="Calibri"/>
              </a:rPr>
              <a:t>and</a:t>
            </a:r>
            <a:r>
              <a:rPr sz="1200" spc="-26" dirty="0">
                <a:solidFill>
                  <a:srgbClr val="4471C4"/>
                </a:solidFill>
                <a:latin typeface="Calibri"/>
                <a:cs typeface="Calibri"/>
              </a:rPr>
              <a:t> </a:t>
            </a:r>
            <a:r>
              <a:rPr sz="1200" spc="-8" dirty="0">
                <a:solidFill>
                  <a:srgbClr val="4471C4"/>
                </a:solidFill>
                <a:latin typeface="Calibri"/>
                <a:cs typeface="Calibri"/>
              </a:rPr>
              <a:t>measurement</a:t>
            </a:r>
            <a:r>
              <a:rPr sz="1200" spc="-11" dirty="0">
                <a:solidFill>
                  <a:srgbClr val="4471C4"/>
                </a:solidFill>
                <a:latin typeface="Calibri"/>
                <a:cs typeface="Calibri"/>
              </a:rPr>
              <a:t> </a:t>
            </a:r>
            <a:r>
              <a:rPr sz="1200" spc="-8" dirty="0">
                <a:solidFill>
                  <a:srgbClr val="4471C4"/>
                </a:solidFill>
                <a:latin typeface="Calibri"/>
                <a:cs typeface="Calibri"/>
              </a:rPr>
              <a:t>infrastructure</a:t>
            </a:r>
            <a:r>
              <a:rPr sz="1200" spc="-11" dirty="0">
                <a:solidFill>
                  <a:srgbClr val="4471C4"/>
                </a:solidFill>
                <a:latin typeface="Calibri"/>
                <a:cs typeface="Calibri"/>
              </a:rPr>
              <a:t> </a:t>
            </a:r>
            <a:r>
              <a:rPr sz="1200" spc="-8" dirty="0">
                <a:solidFill>
                  <a:srgbClr val="4471C4"/>
                </a:solidFill>
                <a:latin typeface="Calibri"/>
                <a:cs typeface="Calibri"/>
              </a:rPr>
              <a:t>developed </a:t>
            </a:r>
            <a:r>
              <a:rPr sz="1200" dirty="0">
                <a:solidFill>
                  <a:srgbClr val="4471C4"/>
                </a:solidFill>
                <a:latin typeface="Calibri"/>
                <a:cs typeface="Calibri"/>
              </a:rPr>
              <a:t>in</a:t>
            </a:r>
            <a:r>
              <a:rPr sz="1200" spc="-34" dirty="0">
                <a:solidFill>
                  <a:srgbClr val="4471C4"/>
                </a:solidFill>
                <a:latin typeface="Calibri"/>
                <a:cs typeface="Calibri"/>
              </a:rPr>
              <a:t> </a:t>
            </a:r>
            <a:r>
              <a:rPr sz="1200" dirty="0">
                <a:solidFill>
                  <a:srgbClr val="4471C4"/>
                </a:solidFill>
                <a:latin typeface="Calibri"/>
                <a:cs typeface="Calibri"/>
              </a:rPr>
              <a:t>the</a:t>
            </a:r>
            <a:r>
              <a:rPr sz="1200" spc="-26" dirty="0">
                <a:solidFill>
                  <a:srgbClr val="4471C4"/>
                </a:solidFill>
                <a:latin typeface="Calibri"/>
                <a:cs typeface="Calibri"/>
              </a:rPr>
              <a:t> </a:t>
            </a:r>
            <a:r>
              <a:rPr sz="1200" dirty="0">
                <a:solidFill>
                  <a:srgbClr val="4471C4"/>
                </a:solidFill>
                <a:latin typeface="Calibri"/>
                <a:cs typeface="Calibri"/>
              </a:rPr>
              <a:t>project by</a:t>
            </a:r>
            <a:r>
              <a:rPr sz="1200" spc="-23" dirty="0">
                <a:solidFill>
                  <a:srgbClr val="4471C4"/>
                </a:solidFill>
                <a:latin typeface="Calibri"/>
                <a:cs typeface="Calibri"/>
              </a:rPr>
              <a:t> </a:t>
            </a:r>
            <a:r>
              <a:rPr sz="1200" dirty="0">
                <a:solidFill>
                  <a:srgbClr val="4471C4"/>
                </a:solidFill>
                <a:latin typeface="Calibri"/>
                <a:cs typeface="Calibri"/>
              </a:rPr>
              <a:t>the</a:t>
            </a:r>
            <a:r>
              <a:rPr sz="1200" spc="-26" dirty="0">
                <a:solidFill>
                  <a:srgbClr val="4471C4"/>
                </a:solidFill>
                <a:latin typeface="Calibri"/>
                <a:cs typeface="Calibri"/>
              </a:rPr>
              <a:t> </a:t>
            </a:r>
            <a:r>
              <a:rPr sz="1200" spc="-8" dirty="0">
                <a:solidFill>
                  <a:srgbClr val="4471C4"/>
                </a:solidFill>
                <a:latin typeface="Calibri"/>
                <a:cs typeface="Calibri"/>
              </a:rPr>
              <a:t>measurement </a:t>
            </a:r>
            <a:r>
              <a:rPr sz="1200" dirty="0">
                <a:solidFill>
                  <a:srgbClr val="4471C4"/>
                </a:solidFill>
                <a:latin typeface="Calibri"/>
                <a:cs typeface="Calibri"/>
              </a:rPr>
              <a:t>supply</a:t>
            </a:r>
            <a:r>
              <a:rPr sz="1200" spc="-38" dirty="0">
                <a:solidFill>
                  <a:srgbClr val="4471C4"/>
                </a:solidFill>
                <a:latin typeface="Calibri"/>
                <a:cs typeface="Calibri"/>
              </a:rPr>
              <a:t> </a:t>
            </a:r>
            <a:r>
              <a:rPr sz="1200" dirty="0">
                <a:solidFill>
                  <a:srgbClr val="4471C4"/>
                </a:solidFill>
                <a:latin typeface="Calibri"/>
                <a:cs typeface="Calibri"/>
              </a:rPr>
              <a:t>chain,</a:t>
            </a:r>
            <a:r>
              <a:rPr sz="1200" spc="-34" dirty="0">
                <a:solidFill>
                  <a:srgbClr val="4471C4"/>
                </a:solidFill>
                <a:latin typeface="Calibri"/>
                <a:cs typeface="Calibri"/>
              </a:rPr>
              <a:t> </a:t>
            </a:r>
            <a:r>
              <a:rPr sz="1200" spc="-8" dirty="0">
                <a:solidFill>
                  <a:srgbClr val="4471C4"/>
                </a:solidFill>
                <a:latin typeface="Calibri"/>
                <a:cs typeface="Calibri"/>
              </a:rPr>
              <a:t>standards</a:t>
            </a:r>
            <a:r>
              <a:rPr sz="1200" spc="-30" dirty="0">
                <a:solidFill>
                  <a:srgbClr val="4471C4"/>
                </a:solidFill>
                <a:latin typeface="Calibri"/>
                <a:cs typeface="Calibri"/>
              </a:rPr>
              <a:t> </a:t>
            </a:r>
            <a:r>
              <a:rPr sz="1200" dirty="0">
                <a:solidFill>
                  <a:srgbClr val="4471C4"/>
                </a:solidFill>
                <a:latin typeface="Calibri"/>
                <a:cs typeface="Calibri"/>
              </a:rPr>
              <a:t>developing</a:t>
            </a:r>
            <a:r>
              <a:rPr sz="1200" spc="-23" dirty="0">
                <a:solidFill>
                  <a:srgbClr val="4471C4"/>
                </a:solidFill>
                <a:latin typeface="Calibri"/>
                <a:cs typeface="Calibri"/>
              </a:rPr>
              <a:t> </a:t>
            </a:r>
            <a:r>
              <a:rPr sz="1200" spc="-8" dirty="0">
                <a:solidFill>
                  <a:srgbClr val="4471C4"/>
                </a:solidFill>
                <a:latin typeface="Calibri"/>
                <a:cs typeface="Calibri"/>
              </a:rPr>
              <a:t>organisations</a:t>
            </a:r>
            <a:r>
              <a:rPr sz="1200" spc="-34" dirty="0">
                <a:solidFill>
                  <a:srgbClr val="4471C4"/>
                </a:solidFill>
                <a:latin typeface="Calibri"/>
                <a:cs typeface="Calibri"/>
              </a:rPr>
              <a:t> </a:t>
            </a:r>
            <a:r>
              <a:rPr sz="1200" dirty="0">
                <a:solidFill>
                  <a:srgbClr val="4471C4"/>
                </a:solidFill>
                <a:latin typeface="Calibri"/>
                <a:cs typeface="Calibri"/>
              </a:rPr>
              <a:t>(ISO,</a:t>
            </a:r>
            <a:r>
              <a:rPr sz="1200" spc="-19" dirty="0">
                <a:solidFill>
                  <a:srgbClr val="4471C4"/>
                </a:solidFill>
                <a:latin typeface="Calibri"/>
                <a:cs typeface="Calibri"/>
              </a:rPr>
              <a:t> </a:t>
            </a:r>
            <a:r>
              <a:rPr sz="1200" dirty="0">
                <a:solidFill>
                  <a:srgbClr val="4471C4"/>
                </a:solidFill>
                <a:latin typeface="Calibri"/>
                <a:cs typeface="Calibri"/>
              </a:rPr>
              <a:t>CEN)</a:t>
            </a:r>
            <a:r>
              <a:rPr sz="1200" spc="-11" dirty="0">
                <a:solidFill>
                  <a:srgbClr val="4471C4"/>
                </a:solidFill>
                <a:latin typeface="Calibri"/>
                <a:cs typeface="Calibri"/>
              </a:rPr>
              <a:t> </a:t>
            </a:r>
            <a:r>
              <a:rPr sz="1200" dirty="0">
                <a:solidFill>
                  <a:srgbClr val="4471C4"/>
                </a:solidFill>
                <a:latin typeface="Calibri"/>
                <a:cs typeface="Calibri"/>
              </a:rPr>
              <a:t>and</a:t>
            </a:r>
            <a:r>
              <a:rPr sz="1200" spc="-34" dirty="0">
                <a:solidFill>
                  <a:srgbClr val="4471C4"/>
                </a:solidFill>
                <a:latin typeface="Calibri"/>
                <a:cs typeface="Calibri"/>
              </a:rPr>
              <a:t> </a:t>
            </a:r>
            <a:r>
              <a:rPr sz="1200" dirty="0">
                <a:solidFill>
                  <a:srgbClr val="4471C4"/>
                </a:solidFill>
                <a:latin typeface="Calibri"/>
                <a:cs typeface="Calibri"/>
              </a:rPr>
              <a:t>end</a:t>
            </a:r>
            <a:r>
              <a:rPr sz="1200" spc="-19" dirty="0">
                <a:solidFill>
                  <a:srgbClr val="4471C4"/>
                </a:solidFill>
                <a:latin typeface="Calibri"/>
                <a:cs typeface="Calibri"/>
              </a:rPr>
              <a:t> </a:t>
            </a:r>
            <a:r>
              <a:rPr sz="1200" dirty="0">
                <a:solidFill>
                  <a:srgbClr val="4471C4"/>
                </a:solidFill>
                <a:latin typeface="Calibri"/>
                <a:cs typeface="Calibri"/>
              </a:rPr>
              <a:t>users</a:t>
            </a:r>
            <a:r>
              <a:rPr sz="1200" spc="-23" dirty="0">
                <a:solidFill>
                  <a:srgbClr val="4471C4"/>
                </a:solidFill>
                <a:latin typeface="Calibri"/>
                <a:cs typeface="Calibri"/>
              </a:rPr>
              <a:t> </a:t>
            </a:r>
            <a:r>
              <a:rPr sz="1200" dirty="0">
                <a:solidFill>
                  <a:srgbClr val="4471C4"/>
                </a:solidFill>
                <a:latin typeface="Calibri"/>
                <a:cs typeface="Calibri"/>
              </a:rPr>
              <a:t>(quantum</a:t>
            </a:r>
            <a:r>
              <a:rPr sz="1200" spc="-26" dirty="0">
                <a:solidFill>
                  <a:srgbClr val="4471C4"/>
                </a:solidFill>
                <a:latin typeface="Calibri"/>
                <a:cs typeface="Calibri"/>
              </a:rPr>
              <a:t> </a:t>
            </a:r>
            <a:r>
              <a:rPr sz="1200" dirty="0">
                <a:solidFill>
                  <a:srgbClr val="4471C4"/>
                </a:solidFill>
                <a:latin typeface="Calibri"/>
                <a:cs typeface="Calibri"/>
              </a:rPr>
              <a:t>sensing,</a:t>
            </a:r>
            <a:r>
              <a:rPr sz="1200" spc="-26" dirty="0">
                <a:solidFill>
                  <a:srgbClr val="4471C4"/>
                </a:solidFill>
                <a:latin typeface="Calibri"/>
                <a:cs typeface="Calibri"/>
              </a:rPr>
              <a:t> </a:t>
            </a:r>
            <a:r>
              <a:rPr sz="1200" dirty="0">
                <a:solidFill>
                  <a:srgbClr val="4471C4"/>
                </a:solidFill>
                <a:latin typeface="Calibri"/>
                <a:cs typeface="Calibri"/>
              </a:rPr>
              <a:t>computing,</a:t>
            </a:r>
            <a:r>
              <a:rPr sz="1200" spc="-30" dirty="0">
                <a:solidFill>
                  <a:srgbClr val="4471C4"/>
                </a:solidFill>
                <a:latin typeface="Calibri"/>
                <a:cs typeface="Calibri"/>
              </a:rPr>
              <a:t> </a:t>
            </a:r>
            <a:r>
              <a:rPr sz="1200" dirty="0">
                <a:solidFill>
                  <a:srgbClr val="4471C4"/>
                </a:solidFill>
                <a:latin typeface="Calibri"/>
                <a:cs typeface="Calibri"/>
              </a:rPr>
              <a:t>and</a:t>
            </a:r>
            <a:r>
              <a:rPr sz="1200" spc="-30" dirty="0">
                <a:solidFill>
                  <a:srgbClr val="4471C4"/>
                </a:solidFill>
                <a:latin typeface="Calibri"/>
                <a:cs typeface="Calibri"/>
              </a:rPr>
              <a:t> </a:t>
            </a:r>
            <a:r>
              <a:rPr sz="1200" spc="-8" dirty="0">
                <a:solidFill>
                  <a:srgbClr val="4471C4"/>
                </a:solidFill>
                <a:latin typeface="Calibri"/>
                <a:cs typeface="Calibri"/>
              </a:rPr>
              <a:t>communications).</a:t>
            </a:r>
            <a:endParaRPr sz="1200">
              <a:latin typeface="Calibri"/>
              <a:cs typeface="Calibri"/>
            </a:endParaRPr>
          </a:p>
        </p:txBody>
      </p:sp>
      <p:sp>
        <p:nvSpPr>
          <p:cNvPr id="8" name="object 8"/>
          <p:cNvSpPr txBox="1">
            <a:spLocks noGrp="1"/>
          </p:cNvSpPr>
          <p:nvPr>
            <p:ph type="title"/>
          </p:nvPr>
        </p:nvSpPr>
        <p:spPr>
          <a:xfrm>
            <a:off x="1752600" y="22860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7632009" y="1304332"/>
            <a:ext cx="1452955" cy="315826"/>
          </a:xfrm>
          <a:prstGeom prst="rect">
            <a:avLst/>
          </a:prstGeom>
        </p:spPr>
      </p:pic>
      <p:sp>
        <p:nvSpPr>
          <p:cNvPr id="6" name="object 6"/>
          <p:cNvSpPr txBox="1">
            <a:spLocks noGrp="1"/>
          </p:cNvSpPr>
          <p:nvPr>
            <p:ph type="title"/>
          </p:nvPr>
        </p:nvSpPr>
        <p:spPr>
          <a:xfrm>
            <a:off x="1143000" y="22860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a:p>
        </p:txBody>
      </p:sp>
      <p:pic>
        <p:nvPicPr>
          <p:cNvPr id="7" name="object 7"/>
          <p:cNvPicPr/>
          <p:nvPr/>
        </p:nvPicPr>
        <p:blipFill>
          <a:blip r:embed="rId3" cstate="print"/>
          <a:stretch>
            <a:fillRect/>
          </a:stretch>
        </p:blipFill>
        <p:spPr>
          <a:xfrm>
            <a:off x="7243191" y="1743076"/>
            <a:ext cx="1852803" cy="1293875"/>
          </a:xfrm>
          <a:prstGeom prst="rect">
            <a:avLst/>
          </a:prstGeom>
        </p:spPr>
      </p:pic>
      <p:pic>
        <p:nvPicPr>
          <p:cNvPr id="8" name="object 8"/>
          <p:cNvPicPr/>
          <p:nvPr/>
        </p:nvPicPr>
        <p:blipFill>
          <a:blip r:embed="rId4" cstate="print"/>
          <a:stretch>
            <a:fillRect/>
          </a:stretch>
        </p:blipFill>
        <p:spPr>
          <a:xfrm>
            <a:off x="7924800" y="3340501"/>
            <a:ext cx="746187" cy="416360"/>
          </a:xfrm>
          <a:prstGeom prst="rect">
            <a:avLst/>
          </a:prstGeom>
        </p:spPr>
      </p:pic>
      <p:pic>
        <p:nvPicPr>
          <p:cNvPr id="9" name="object 9"/>
          <p:cNvPicPr/>
          <p:nvPr/>
        </p:nvPicPr>
        <p:blipFill>
          <a:blip r:embed="rId5" cstate="print"/>
          <a:stretch>
            <a:fillRect/>
          </a:stretch>
        </p:blipFill>
        <p:spPr>
          <a:xfrm>
            <a:off x="119997" y="2671143"/>
            <a:ext cx="7052916" cy="1023653"/>
          </a:xfrm>
          <a:prstGeom prst="rect">
            <a:avLst/>
          </a:prstGeom>
        </p:spPr>
      </p:pic>
      <p:sp>
        <p:nvSpPr>
          <p:cNvPr id="10" name="object 10"/>
          <p:cNvSpPr txBox="1"/>
          <p:nvPr/>
        </p:nvSpPr>
        <p:spPr>
          <a:xfrm>
            <a:off x="176735" y="1659462"/>
            <a:ext cx="6939439" cy="2196242"/>
          </a:xfrm>
          <a:prstGeom prst="rect">
            <a:avLst/>
          </a:prstGeom>
        </p:spPr>
        <p:txBody>
          <a:bodyPr vert="horz" wrap="square" lIns="0" tIns="9525" rIns="0" bIns="0" rtlCol="0">
            <a:spAutoFit/>
          </a:bodyPr>
          <a:lstStyle/>
          <a:p>
            <a:pPr marL="48101">
              <a:spcBef>
                <a:spcPts val="75"/>
              </a:spcBef>
            </a:pPr>
            <a:r>
              <a:rPr b="1" i="1" dirty="0">
                <a:solidFill>
                  <a:srgbClr val="4471C4"/>
                </a:solidFill>
                <a:latin typeface="Calibri"/>
                <a:cs typeface="Calibri"/>
              </a:rPr>
              <a:t>Microwave</a:t>
            </a:r>
            <a:r>
              <a:rPr b="1" i="1" spc="-60" dirty="0">
                <a:solidFill>
                  <a:srgbClr val="4471C4"/>
                </a:solidFill>
                <a:latin typeface="Calibri"/>
                <a:cs typeface="Calibri"/>
              </a:rPr>
              <a:t> </a:t>
            </a:r>
            <a:r>
              <a:rPr b="1" i="1" dirty="0">
                <a:solidFill>
                  <a:srgbClr val="4471C4"/>
                </a:solidFill>
                <a:latin typeface="Calibri"/>
                <a:cs typeface="Calibri"/>
              </a:rPr>
              <a:t>metrology</a:t>
            </a:r>
            <a:r>
              <a:rPr b="1" i="1" spc="-60" dirty="0">
                <a:solidFill>
                  <a:srgbClr val="4471C4"/>
                </a:solidFill>
                <a:latin typeface="Calibri"/>
                <a:cs typeface="Calibri"/>
              </a:rPr>
              <a:t> </a:t>
            </a:r>
            <a:r>
              <a:rPr b="1" i="1" dirty="0">
                <a:solidFill>
                  <a:srgbClr val="4471C4"/>
                </a:solidFill>
                <a:latin typeface="Calibri"/>
                <a:cs typeface="Calibri"/>
              </a:rPr>
              <a:t>for</a:t>
            </a:r>
            <a:r>
              <a:rPr b="1" i="1" spc="-64" dirty="0">
                <a:solidFill>
                  <a:srgbClr val="4471C4"/>
                </a:solidFill>
                <a:latin typeface="Calibri"/>
                <a:cs typeface="Calibri"/>
              </a:rPr>
              <a:t> </a:t>
            </a:r>
            <a:r>
              <a:rPr b="1" i="1" dirty="0">
                <a:solidFill>
                  <a:srgbClr val="4471C4"/>
                </a:solidFill>
                <a:latin typeface="Calibri"/>
                <a:cs typeface="Calibri"/>
              </a:rPr>
              <a:t>superconducting</a:t>
            </a:r>
            <a:r>
              <a:rPr b="1" i="1" spc="-53" dirty="0">
                <a:solidFill>
                  <a:srgbClr val="4471C4"/>
                </a:solidFill>
                <a:latin typeface="Calibri"/>
                <a:cs typeface="Calibri"/>
              </a:rPr>
              <a:t> </a:t>
            </a:r>
            <a:r>
              <a:rPr b="1" i="1" dirty="0">
                <a:solidFill>
                  <a:srgbClr val="4471C4"/>
                </a:solidFill>
                <a:latin typeface="Calibri"/>
                <a:cs typeface="Calibri"/>
              </a:rPr>
              <a:t>quantum</a:t>
            </a:r>
            <a:r>
              <a:rPr b="1" i="1" spc="-64" dirty="0">
                <a:solidFill>
                  <a:srgbClr val="4471C4"/>
                </a:solidFill>
                <a:latin typeface="Calibri"/>
                <a:cs typeface="Calibri"/>
              </a:rPr>
              <a:t> </a:t>
            </a:r>
            <a:r>
              <a:rPr b="1" i="1" spc="-8" dirty="0">
                <a:solidFill>
                  <a:srgbClr val="4471C4"/>
                </a:solidFill>
                <a:latin typeface="Calibri"/>
                <a:cs typeface="Calibri"/>
              </a:rPr>
              <a:t>circuits</a:t>
            </a:r>
            <a:endParaRPr dirty="0">
              <a:latin typeface="Calibri"/>
              <a:cs typeface="Calibri"/>
            </a:endParaRPr>
          </a:p>
          <a:p>
            <a:pPr marL="48101"/>
            <a:r>
              <a:rPr dirty="0">
                <a:solidFill>
                  <a:srgbClr val="4471C4"/>
                </a:solidFill>
                <a:latin typeface="Calibri"/>
                <a:cs typeface="Calibri"/>
              </a:rPr>
              <a:t>EMPIR</a:t>
            </a:r>
            <a:r>
              <a:rPr spc="-11" dirty="0">
                <a:solidFill>
                  <a:srgbClr val="4471C4"/>
                </a:solidFill>
                <a:latin typeface="Calibri"/>
                <a:cs typeface="Calibri"/>
              </a:rPr>
              <a:t> </a:t>
            </a:r>
            <a:r>
              <a:rPr dirty="0">
                <a:solidFill>
                  <a:srgbClr val="4471C4"/>
                </a:solidFill>
                <a:latin typeface="Calibri"/>
                <a:cs typeface="Calibri"/>
              </a:rPr>
              <a:t>– FUN |</a:t>
            </a:r>
            <a:r>
              <a:rPr spc="-15" dirty="0">
                <a:solidFill>
                  <a:srgbClr val="4471C4"/>
                </a:solidFill>
                <a:latin typeface="Calibri"/>
                <a:cs typeface="Calibri"/>
              </a:rPr>
              <a:t> </a:t>
            </a:r>
            <a:r>
              <a:rPr dirty="0">
                <a:solidFill>
                  <a:srgbClr val="4471C4"/>
                </a:solidFill>
                <a:latin typeface="Calibri"/>
                <a:cs typeface="Calibri"/>
              </a:rPr>
              <a:t>9</a:t>
            </a:r>
            <a:r>
              <a:rPr spc="-8" dirty="0">
                <a:solidFill>
                  <a:srgbClr val="4471C4"/>
                </a:solidFill>
                <a:latin typeface="Calibri"/>
                <a:cs typeface="Calibri"/>
              </a:rPr>
              <a:t> participants</a:t>
            </a:r>
            <a:r>
              <a:rPr spc="-23" dirty="0">
                <a:solidFill>
                  <a:srgbClr val="4471C4"/>
                </a:solidFill>
                <a:latin typeface="Calibri"/>
                <a:cs typeface="Calibri"/>
              </a:rPr>
              <a:t> </a:t>
            </a:r>
            <a:r>
              <a:rPr dirty="0">
                <a:solidFill>
                  <a:srgbClr val="4471C4"/>
                </a:solidFill>
                <a:latin typeface="Calibri"/>
                <a:cs typeface="Calibri"/>
              </a:rPr>
              <a:t>|</a:t>
            </a:r>
            <a:r>
              <a:rPr spc="-4" dirty="0">
                <a:solidFill>
                  <a:srgbClr val="4471C4"/>
                </a:solidFill>
                <a:latin typeface="Calibri"/>
                <a:cs typeface="Calibri"/>
              </a:rPr>
              <a:t> </a:t>
            </a:r>
            <a:r>
              <a:rPr spc="-8" dirty="0">
                <a:solidFill>
                  <a:srgbClr val="4471C4"/>
                </a:solidFill>
                <a:latin typeface="Calibri"/>
                <a:cs typeface="Calibri"/>
              </a:rPr>
              <a:t>2021-</a:t>
            </a:r>
            <a:r>
              <a:rPr dirty="0">
                <a:solidFill>
                  <a:srgbClr val="4471C4"/>
                </a:solidFill>
                <a:latin typeface="Calibri"/>
                <a:cs typeface="Calibri"/>
              </a:rPr>
              <a:t>2024</a:t>
            </a:r>
            <a:r>
              <a:rPr spc="-8" dirty="0">
                <a:solidFill>
                  <a:srgbClr val="4471C4"/>
                </a:solidFill>
                <a:latin typeface="Calibri"/>
                <a:cs typeface="Calibri"/>
              </a:rPr>
              <a:t> </a:t>
            </a:r>
            <a:r>
              <a:rPr spc="-38" dirty="0">
                <a:solidFill>
                  <a:srgbClr val="4471C4"/>
                </a:solidFill>
                <a:latin typeface="Calibri"/>
                <a:cs typeface="Calibri"/>
              </a:rPr>
              <a:t>|</a:t>
            </a:r>
            <a:endParaRPr dirty="0">
              <a:latin typeface="Calibri"/>
              <a:cs typeface="Calibri"/>
            </a:endParaRPr>
          </a:p>
          <a:p>
            <a:pPr marL="222409" marR="165259">
              <a:spcBef>
                <a:spcPts val="1196"/>
              </a:spcBef>
            </a:pPr>
            <a:r>
              <a:rPr sz="1350" b="1" dirty="0">
                <a:solidFill>
                  <a:srgbClr val="2E5496"/>
                </a:solidFill>
                <a:latin typeface="Calibri"/>
                <a:cs typeface="Calibri"/>
              </a:rPr>
              <a:t>Objective</a:t>
            </a:r>
            <a:r>
              <a:rPr sz="1350" dirty="0">
                <a:solidFill>
                  <a:srgbClr val="2E5496"/>
                </a:solidFill>
                <a:latin typeface="Calibri"/>
                <a:cs typeface="Calibri"/>
              </a:rPr>
              <a:t>:</a:t>
            </a:r>
            <a:r>
              <a:rPr sz="1350" spc="-41" dirty="0">
                <a:solidFill>
                  <a:srgbClr val="2E5496"/>
                </a:solidFill>
                <a:latin typeface="Calibri"/>
                <a:cs typeface="Calibri"/>
              </a:rPr>
              <a:t> </a:t>
            </a:r>
            <a:r>
              <a:rPr sz="1350" i="1" spc="-8" dirty="0">
                <a:solidFill>
                  <a:srgbClr val="2E5496"/>
                </a:solidFill>
                <a:latin typeface="Calibri"/>
                <a:cs typeface="Calibri"/>
              </a:rPr>
              <a:t>Accelerating </a:t>
            </a:r>
            <a:r>
              <a:rPr sz="1350" i="1" dirty="0">
                <a:solidFill>
                  <a:srgbClr val="2E5496"/>
                </a:solidFill>
                <a:latin typeface="Calibri"/>
                <a:cs typeface="Calibri"/>
              </a:rPr>
              <a:t>the</a:t>
            </a:r>
            <a:r>
              <a:rPr sz="1350" i="1" spc="-23" dirty="0">
                <a:solidFill>
                  <a:srgbClr val="2E5496"/>
                </a:solidFill>
                <a:latin typeface="Calibri"/>
                <a:cs typeface="Calibri"/>
              </a:rPr>
              <a:t> </a:t>
            </a:r>
            <a:r>
              <a:rPr sz="1350" i="1" spc="-8" dirty="0">
                <a:solidFill>
                  <a:srgbClr val="2E5496"/>
                </a:solidFill>
                <a:latin typeface="Calibri"/>
                <a:cs typeface="Calibri"/>
              </a:rPr>
              <a:t>development</a:t>
            </a:r>
            <a:r>
              <a:rPr sz="1350" i="1" spc="-26" dirty="0">
                <a:solidFill>
                  <a:srgbClr val="2E5496"/>
                </a:solidFill>
                <a:latin typeface="Calibri"/>
                <a:cs typeface="Calibri"/>
              </a:rPr>
              <a:t> </a:t>
            </a:r>
            <a:r>
              <a:rPr sz="1350" i="1" dirty="0">
                <a:solidFill>
                  <a:srgbClr val="2E5496"/>
                </a:solidFill>
                <a:latin typeface="Calibri"/>
                <a:cs typeface="Calibri"/>
              </a:rPr>
              <a:t>of</a:t>
            </a:r>
            <a:r>
              <a:rPr sz="1350" i="1" spc="-26" dirty="0">
                <a:solidFill>
                  <a:srgbClr val="2E5496"/>
                </a:solidFill>
                <a:latin typeface="Calibri"/>
                <a:cs typeface="Calibri"/>
              </a:rPr>
              <a:t> </a:t>
            </a:r>
            <a:r>
              <a:rPr sz="1350" i="1" dirty="0">
                <a:solidFill>
                  <a:srgbClr val="2E5496"/>
                </a:solidFill>
                <a:latin typeface="Calibri"/>
                <a:cs typeface="Calibri"/>
              </a:rPr>
              <a:t>quantum</a:t>
            </a:r>
            <a:r>
              <a:rPr sz="1350" i="1" spc="-23" dirty="0">
                <a:solidFill>
                  <a:srgbClr val="2E5496"/>
                </a:solidFill>
                <a:latin typeface="Calibri"/>
                <a:cs typeface="Calibri"/>
              </a:rPr>
              <a:t> </a:t>
            </a:r>
            <a:r>
              <a:rPr sz="1350" i="1" dirty="0">
                <a:solidFill>
                  <a:srgbClr val="2E5496"/>
                </a:solidFill>
                <a:latin typeface="Calibri"/>
                <a:cs typeface="Calibri"/>
              </a:rPr>
              <a:t>computers</a:t>
            </a:r>
            <a:r>
              <a:rPr sz="1350" i="1" spc="-19" dirty="0">
                <a:solidFill>
                  <a:srgbClr val="2E5496"/>
                </a:solidFill>
                <a:latin typeface="Calibri"/>
                <a:cs typeface="Calibri"/>
              </a:rPr>
              <a:t> </a:t>
            </a:r>
            <a:r>
              <a:rPr sz="1350" i="1" dirty="0">
                <a:solidFill>
                  <a:srgbClr val="2E5496"/>
                </a:solidFill>
                <a:latin typeface="Calibri"/>
                <a:cs typeface="Calibri"/>
              </a:rPr>
              <a:t>through</a:t>
            </a:r>
            <a:r>
              <a:rPr sz="1350" i="1" spc="-19" dirty="0">
                <a:solidFill>
                  <a:srgbClr val="2E5496"/>
                </a:solidFill>
                <a:latin typeface="Calibri"/>
                <a:cs typeface="Calibri"/>
              </a:rPr>
              <a:t> </a:t>
            </a:r>
            <a:r>
              <a:rPr sz="1350" i="1" dirty="0">
                <a:solidFill>
                  <a:srgbClr val="2E5496"/>
                </a:solidFill>
                <a:latin typeface="Calibri"/>
                <a:cs typeface="Calibri"/>
              </a:rPr>
              <a:t>improved</a:t>
            </a:r>
            <a:r>
              <a:rPr sz="1350" i="1" spc="-15" dirty="0">
                <a:solidFill>
                  <a:srgbClr val="2E5496"/>
                </a:solidFill>
                <a:latin typeface="Calibri"/>
                <a:cs typeface="Calibri"/>
              </a:rPr>
              <a:t> </a:t>
            </a:r>
            <a:r>
              <a:rPr sz="1350" i="1" spc="-8" dirty="0">
                <a:solidFill>
                  <a:srgbClr val="2E5496"/>
                </a:solidFill>
                <a:latin typeface="Calibri"/>
                <a:cs typeface="Calibri"/>
              </a:rPr>
              <a:t>microwave </a:t>
            </a:r>
            <a:r>
              <a:rPr sz="1350" i="1" dirty="0">
                <a:solidFill>
                  <a:srgbClr val="2E5496"/>
                </a:solidFill>
                <a:latin typeface="Calibri"/>
                <a:cs typeface="Calibri"/>
              </a:rPr>
              <a:t>metrology</a:t>
            </a:r>
            <a:r>
              <a:rPr sz="1350" i="1" spc="-11" dirty="0">
                <a:solidFill>
                  <a:srgbClr val="2E5496"/>
                </a:solidFill>
                <a:latin typeface="Calibri"/>
                <a:cs typeface="Calibri"/>
              </a:rPr>
              <a:t> </a:t>
            </a:r>
            <a:r>
              <a:rPr sz="1350" i="1" dirty="0">
                <a:solidFill>
                  <a:srgbClr val="2E5496"/>
                </a:solidFill>
                <a:latin typeface="Calibri"/>
                <a:cs typeface="Calibri"/>
              </a:rPr>
              <a:t>at</a:t>
            </a:r>
            <a:r>
              <a:rPr sz="1350" i="1" spc="-23" dirty="0">
                <a:solidFill>
                  <a:srgbClr val="2E5496"/>
                </a:solidFill>
                <a:latin typeface="Calibri"/>
                <a:cs typeface="Calibri"/>
              </a:rPr>
              <a:t> </a:t>
            </a:r>
            <a:r>
              <a:rPr sz="1350" i="1" dirty="0">
                <a:solidFill>
                  <a:srgbClr val="2E5496"/>
                </a:solidFill>
                <a:latin typeface="Calibri"/>
                <a:cs typeface="Calibri"/>
              </a:rPr>
              <a:t>cryogenic</a:t>
            </a:r>
            <a:r>
              <a:rPr sz="1350" i="1" spc="-19" dirty="0">
                <a:solidFill>
                  <a:srgbClr val="2E5496"/>
                </a:solidFill>
                <a:latin typeface="Calibri"/>
                <a:cs typeface="Calibri"/>
              </a:rPr>
              <a:t> </a:t>
            </a:r>
            <a:r>
              <a:rPr sz="1350" i="1" spc="-8" dirty="0">
                <a:solidFill>
                  <a:srgbClr val="2E5496"/>
                </a:solidFill>
                <a:latin typeface="Calibri"/>
                <a:cs typeface="Calibri"/>
              </a:rPr>
              <a:t>temperatures</a:t>
            </a:r>
            <a:endParaRPr sz="1350" dirty="0">
              <a:latin typeface="Calibri"/>
              <a:cs typeface="Calibri"/>
            </a:endParaRPr>
          </a:p>
          <a:p>
            <a:pPr marL="9049" marR="3810" indent="-5239" algn="ctr">
              <a:lnSpc>
                <a:spcPct val="150100"/>
              </a:lnSpc>
              <a:spcBef>
                <a:spcPts val="360"/>
              </a:spcBef>
            </a:pPr>
            <a:r>
              <a:rPr sz="1125" spc="-8" dirty="0">
                <a:solidFill>
                  <a:srgbClr val="1F3863"/>
                </a:solidFill>
                <a:latin typeface="Calibri"/>
                <a:cs typeface="Calibri"/>
              </a:rPr>
              <a:t>‘</a:t>
            </a:r>
            <a:r>
              <a:rPr sz="1125" b="1" spc="-8" dirty="0">
                <a:solidFill>
                  <a:srgbClr val="1F3863"/>
                </a:solidFill>
                <a:latin typeface="Calibri"/>
                <a:cs typeface="Calibri"/>
              </a:rPr>
              <a:t>microwave</a:t>
            </a:r>
            <a:r>
              <a:rPr sz="1125" b="1" spc="-23" dirty="0">
                <a:solidFill>
                  <a:srgbClr val="1F3863"/>
                </a:solidFill>
                <a:latin typeface="Calibri"/>
                <a:cs typeface="Calibri"/>
              </a:rPr>
              <a:t> </a:t>
            </a:r>
            <a:r>
              <a:rPr sz="1125" b="1" dirty="0">
                <a:solidFill>
                  <a:srgbClr val="1F3863"/>
                </a:solidFill>
                <a:latin typeface="Calibri"/>
                <a:cs typeface="Calibri"/>
              </a:rPr>
              <a:t>toolbox</a:t>
            </a:r>
            <a:r>
              <a:rPr sz="1125" dirty="0">
                <a:solidFill>
                  <a:srgbClr val="1F3863"/>
                </a:solidFill>
                <a:latin typeface="Calibri"/>
                <a:cs typeface="Calibri"/>
              </a:rPr>
              <a:t>’</a:t>
            </a:r>
            <a:r>
              <a:rPr sz="1125" spc="-11" dirty="0">
                <a:solidFill>
                  <a:srgbClr val="1F3863"/>
                </a:solidFill>
                <a:latin typeface="Calibri"/>
                <a:cs typeface="Calibri"/>
              </a:rPr>
              <a:t> </a:t>
            </a:r>
            <a:r>
              <a:rPr sz="1125" dirty="0">
                <a:solidFill>
                  <a:srgbClr val="1F3863"/>
                </a:solidFill>
                <a:latin typeface="Calibri"/>
                <a:cs typeface="Calibri"/>
              </a:rPr>
              <a:t>in</a:t>
            </a:r>
            <a:r>
              <a:rPr sz="1125" spc="-15" dirty="0">
                <a:solidFill>
                  <a:srgbClr val="1F3863"/>
                </a:solidFill>
                <a:latin typeface="Calibri"/>
                <a:cs typeface="Calibri"/>
              </a:rPr>
              <a:t> </a:t>
            </a:r>
            <a:r>
              <a:rPr sz="1125" dirty="0">
                <a:solidFill>
                  <a:srgbClr val="1F3863"/>
                </a:solidFill>
                <a:latin typeface="Calibri"/>
                <a:cs typeface="Calibri"/>
              </a:rPr>
              <a:t>Europe,</a:t>
            </a:r>
            <a:r>
              <a:rPr sz="1125" spc="-26" dirty="0">
                <a:solidFill>
                  <a:srgbClr val="1F3863"/>
                </a:solidFill>
                <a:latin typeface="Calibri"/>
                <a:cs typeface="Calibri"/>
              </a:rPr>
              <a:t> </a:t>
            </a:r>
            <a:r>
              <a:rPr sz="1125" spc="-8" dirty="0">
                <a:solidFill>
                  <a:srgbClr val="1F3863"/>
                </a:solidFill>
                <a:latin typeface="Calibri"/>
                <a:cs typeface="Calibri"/>
              </a:rPr>
              <a:t>providing</a:t>
            </a:r>
            <a:r>
              <a:rPr sz="1125" spc="-30" dirty="0">
                <a:solidFill>
                  <a:srgbClr val="1F3863"/>
                </a:solidFill>
                <a:latin typeface="Calibri"/>
                <a:cs typeface="Calibri"/>
              </a:rPr>
              <a:t> </a:t>
            </a:r>
            <a:r>
              <a:rPr sz="1125" spc="-8" dirty="0">
                <a:solidFill>
                  <a:srgbClr val="1F3863"/>
                </a:solidFill>
                <a:latin typeface="Calibri"/>
                <a:cs typeface="Calibri"/>
              </a:rPr>
              <a:t>enhanced</a:t>
            </a:r>
            <a:r>
              <a:rPr sz="1125" spc="-26" dirty="0">
                <a:solidFill>
                  <a:srgbClr val="1F3863"/>
                </a:solidFill>
                <a:latin typeface="Calibri"/>
                <a:cs typeface="Calibri"/>
              </a:rPr>
              <a:t> </a:t>
            </a:r>
            <a:r>
              <a:rPr sz="1125" spc="-8" dirty="0">
                <a:solidFill>
                  <a:srgbClr val="1F3863"/>
                </a:solidFill>
                <a:latin typeface="Calibri"/>
                <a:cs typeface="Calibri"/>
              </a:rPr>
              <a:t>measurements</a:t>
            </a:r>
            <a:r>
              <a:rPr sz="1125" spc="-30" dirty="0">
                <a:solidFill>
                  <a:srgbClr val="1F3863"/>
                </a:solidFill>
                <a:latin typeface="Calibri"/>
                <a:cs typeface="Calibri"/>
              </a:rPr>
              <a:t> </a:t>
            </a:r>
            <a:r>
              <a:rPr sz="1125" dirty="0">
                <a:solidFill>
                  <a:srgbClr val="1F3863"/>
                </a:solidFill>
                <a:latin typeface="Calibri"/>
                <a:cs typeface="Calibri"/>
              </a:rPr>
              <a:t>and</a:t>
            </a:r>
            <a:r>
              <a:rPr sz="1125" spc="-30" dirty="0">
                <a:solidFill>
                  <a:srgbClr val="1F3863"/>
                </a:solidFill>
                <a:latin typeface="Calibri"/>
                <a:cs typeface="Calibri"/>
              </a:rPr>
              <a:t> </a:t>
            </a:r>
            <a:r>
              <a:rPr sz="1125" spc="-8" dirty="0">
                <a:solidFill>
                  <a:srgbClr val="1F3863"/>
                </a:solidFill>
                <a:latin typeface="Calibri"/>
                <a:cs typeface="Calibri"/>
              </a:rPr>
              <a:t>standards</a:t>
            </a:r>
            <a:r>
              <a:rPr sz="1125" spc="-41" dirty="0">
                <a:solidFill>
                  <a:srgbClr val="1F3863"/>
                </a:solidFill>
                <a:latin typeface="Calibri"/>
                <a:cs typeface="Calibri"/>
              </a:rPr>
              <a:t> </a:t>
            </a:r>
            <a:r>
              <a:rPr sz="1125" dirty="0">
                <a:solidFill>
                  <a:srgbClr val="1F3863"/>
                </a:solidFill>
                <a:latin typeface="Calibri"/>
                <a:cs typeface="Calibri"/>
              </a:rPr>
              <a:t>for</a:t>
            </a:r>
            <a:r>
              <a:rPr sz="1125" spc="-19" dirty="0">
                <a:solidFill>
                  <a:srgbClr val="1F3863"/>
                </a:solidFill>
                <a:latin typeface="Calibri"/>
                <a:cs typeface="Calibri"/>
              </a:rPr>
              <a:t> </a:t>
            </a:r>
            <a:r>
              <a:rPr sz="1125" dirty="0">
                <a:solidFill>
                  <a:srgbClr val="1F3863"/>
                </a:solidFill>
                <a:latin typeface="Calibri"/>
                <a:cs typeface="Calibri"/>
              </a:rPr>
              <a:t>the</a:t>
            </a:r>
            <a:r>
              <a:rPr sz="1125" spc="-19" dirty="0">
                <a:solidFill>
                  <a:srgbClr val="1F3863"/>
                </a:solidFill>
                <a:latin typeface="Calibri"/>
                <a:cs typeface="Calibri"/>
              </a:rPr>
              <a:t> </a:t>
            </a:r>
            <a:r>
              <a:rPr sz="1125" dirty="0">
                <a:solidFill>
                  <a:srgbClr val="1F3863"/>
                </a:solidFill>
                <a:latin typeface="Calibri"/>
                <a:cs typeface="Calibri"/>
              </a:rPr>
              <a:t>emerging</a:t>
            </a:r>
            <a:r>
              <a:rPr sz="1125" spc="-19" dirty="0">
                <a:solidFill>
                  <a:srgbClr val="1F3863"/>
                </a:solidFill>
                <a:latin typeface="Calibri"/>
                <a:cs typeface="Calibri"/>
              </a:rPr>
              <a:t> </a:t>
            </a:r>
            <a:r>
              <a:rPr sz="1125" dirty="0">
                <a:solidFill>
                  <a:srgbClr val="1F3863"/>
                </a:solidFill>
                <a:latin typeface="Calibri"/>
                <a:cs typeface="Calibri"/>
              </a:rPr>
              <a:t>quantum</a:t>
            </a:r>
            <a:r>
              <a:rPr sz="1125" spc="-45" dirty="0">
                <a:solidFill>
                  <a:srgbClr val="1F3863"/>
                </a:solidFill>
                <a:latin typeface="Calibri"/>
                <a:cs typeface="Calibri"/>
              </a:rPr>
              <a:t> </a:t>
            </a:r>
            <a:r>
              <a:rPr sz="1125" spc="-8" dirty="0">
                <a:solidFill>
                  <a:srgbClr val="1F3863"/>
                </a:solidFill>
                <a:latin typeface="Calibri"/>
                <a:cs typeface="Calibri"/>
              </a:rPr>
              <a:t>industry </a:t>
            </a:r>
            <a:r>
              <a:rPr sz="1125" dirty="0">
                <a:solidFill>
                  <a:srgbClr val="1F3863"/>
                </a:solidFill>
                <a:latin typeface="Calibri"/>
                <a:cs typeface="Calibri"/>
              </a:rPr>
              <a:t>and</a:t>
            </a:r>
            <a:r>
              <a:rPr sz="1125" spc="-38" dirty="0">
                <a:solidFill>
                  <a:srgbClr val="1F3863"/>
                </a:solidFill>
                <a:latin typeface="Calibri"/>
                <a:cs typeface="Calibri"/>
              </a:rPr>
              <a:t> </a:t>
            </a:r>
            <a:r>
              <a:rPr sz="1125" dirty="0">
                <a:solidFill>
                  <a:srgbClr val="1F3863"/>
                </a:solidFill>
                <a:latin typeface="Calibri"/>
                <a:cs typeface="Calibri"/>
              </a:rPr>
              <a:t>sectors</a:t>
            </a:r>
            <a:r>
              <a:rPr sz="1125" spc="-23" dirty="0">
                <a:solidFill>
                  <a:srgbClr val="1F3863"/>
                </a:solidFill>
                <a:latin typeface="Calibri"/>
                <a:cs typeface="Calibri"/>
              </a:rPr>
              <a:t> </a:t>
            </a:r>
            <a:r>
              <a:rPr sz="1125" dirty="0">
                <a:solidFill>
                  <a:srgbClr val="1F3863"/>
                </a:solidFill>
                <a:latin typeface="Calibri"/>
                <a:cs typeface="Calibri"/>
              </a:rPr>
              <a:t>such</a:t>
            </a:r>
            <a:r>
              <a:rPr sz="1125" spc="-11" dirty="0">
                <a:solidFill>
                  <a:srgbClr val="1F3863"/>
                </a:solidFill>
                <a:latin typeface="Calibri"/>
                <a:cs typeface="Calibri"/>
              </a:rPr>
              <a:t> </a:t>
            </a:r>
            <a:r>
              <a:rPr sz="1125" dirty="0">
                <a:solidFill>
                  <a:srgbClr val="1F3863"/>
                </a:solidFill>
                <a:latin typeface="Calibri"/>
                <a:cs typeface="Calibri"/>
              </a:rPr>
              <a:t>as</a:t>
            </a:r>
            <a:r>
              <a:rPr sz="1125" spc="-26" dirty="0">
                <a:solidFill>
                  <a:srgbClr val="1F3863"/>
                </a:solidFill>
                <a:latin typeface="Calibri"/>
                <a:cs typeface="Calibri"/>
              </a:rPr>
              <a:t> </a:t>
            </a:r>
            <a:r>
              <a:rPr sz="1125" spc="-8" dirty="0">
                <a:solidFill>
                  <a:srgbClr val="1F3863"/>
                </a:solidFill>
                <a:latin typeface="Calibri"/>
                <a:cs typeface="Calibri"/>
              </a:rPr>
              <a:t>telecommunications,</a:t>
            </a:r>
            <a:r>
              <a:rPr sz="1125" spc="-34" dirty="0">
                <a:solidFill>
                  <a:srgbClr val="1F3863"/>
                </a:solidFill>
                <a:latin typeface="Calibri"/>
                <a:cs typeface="Calibri"/>
              </a:rPr>
              <a:t> </a:t>
            </a:r>
            <a:r>
              <a:rPr sz="1125" dirty="0">
                <a:solidFill>
                  <a:srgbClr val="1F3863"/>
                </a:solidFill>
                <a:latin typeface="Calibri"/>
                <a:cs typeface="Calibri"/>
              </a:rPr>
              <a:t>cryogenic</a:t>
            </a:r>
            <a:r>
              <a:rPr sz="1125" spc="-26" dirty="0">
                <a:solidFill>
                  <a:srgbClr val="1F3863"/>
                </a:solidFill>
                <a:latin typeface="Calibri"/>
                <a:cs typeface="Calibri"/>
              </a:rPr>
              <a:t> </a:t>
            </a:r>
            <a:r>
              <a:rPr sz="1125" spc="-8" dirty="0">
                <a:solidFill>
                  <a:srgbClr val="1F3863"/>
                </a:solidFill>
                <a:latin typeface="Calibri"/>
                <a:cs typeface="Calibri"/>
              </a:rPr>
              <a:t>systems</a:t>
            </a:r>
            <a:r>
              <a:rPr sz="1125" spc="-34" dirty="0">
                <a:solidFill>
                  <a:srgbClr val="1F3863"/>
                </a:solidFill>
                <a:latin typeface="Calibri"/>
                <a:cs typeface="Calibri"/>
              </a:rPr>
              <a:t> </a:t>
            </a:r>
            <a:r>
              <a:rPr sz="1125" dirty="0">
                <a:solidFill>
                  <a:srgbClr val="1F3863"/>
                </a:solidFill>
                <a:latin typeface="Calibri"/>
                <a:cs typeface="Calibri"/>
              </a:rPr>
              <a:t>for</a:t>
            </a:r>
            <a:r>
              <a:rPr sz="1125" spc="-8" dirty="0">
                <a:solidFill>
                  <a:srgbClr val="1F3863"/>
                </a:solidFill>
                <a:latin typeface="Calibri"/>
                <a:cs typeface="Calibri"/>
              </a:rPr>
              <a:t> </a:t>
            </a:r>
            <a:r>
              <a:rPr sz="1125" spc="-56" dirty="0">
                <a:solidFill>
                  <a:srgbClr val="1F3863"/>
                </a:solidFill>
                <a:latin typeface="Calibri"/>
                <a:cs typeface="Calibri"/>
              </a:rPr>
              <a:t>QT,</a:t>
            </a:r>
            <a:r>
              <a:rPr sz="1125" spc="-8" dirty="0">
                <a:solidFill>
                  <a:srgbClr val="1F3863"/>
                </a:solidFill>
                <a:latin typeface="Calibri"/>
                <a:cs typeface="Calibri"/>
              </a:rPr>
              <a:t> </a:t>
            </a:r>
            <a:r>
              <a:rPr sz="1125" dirty="0">
                <a:solidFill>
                  <a:srgbClr val="1F3863"/>
                </a:solidFill>
                <a:latin typeface="Calibri"/>
                <a:cs typeface="Calibri"/>
              </a:rPr>
              <a:t>and</a:t>
            </a:r>
            <a:r>
              <a:rPr sz="1125" spc="-23" dirty="0">
                <a:solidFill>
                  <a:srgbClr val="1F3863"/>
                </a:solidFill>
                <a:latin typeface="Calibri"/>
                <a:cs typeface="Calibri"/>
              </a:rPr>
              <a:t> </a:t>
            </a:r>
            <a:r>
              <a:rPr sz="1125" dirty="0">
                <a:solidFill>
                  <a:srgbClr val="1F3863"/>
                </a:solidFill>
                <a:latin typeface="Calibri"/>
                <a:cs typeface="Calibri"/>
              </a:rPr>
              <a:t>medical</a:t>
            </a:r>
            <a:r>
              <a:rPr sz="1125" spc="-11" dirty="0">
                <a:solidFill>
                  <a:srgbClr val="1F3863"/>
                </a:solidFill>
                <a:latin typeface="Calibri"/>
                <a:cs typeface="Calibri"/>
              </a:rPr>
              <a:t> </a:t>
            </a:r>
            <a:r>
              <a:rPr sz="1125" dirty="0">
                <a:solidFill>
                  <a:srgbClr val="1F3863"/>
                </a:solidFill>
                <a:latin typeface="Calibri"/>
                <a:cs typeface="Calibri"/>
              </a:rPr>
              <a:t>imaging</a:t>
            </a:r>
            <a:r>
              <a:rPr sz="1125" spc="233" dirty="0">
                <a:solidFill>
                  <a:srgbClr val="1F3863"/>
                </a:solidFill>
                <a:latin typeface="Calibri"/>
                <a:cs typeface="Calibri"/>
              </a:rPr>
              <a:t> </a:t>
            </a:r>
            <a:r>
              <a:rPr sz="1125" dirty="0">
                <a:solidFill>
                  <a:srgbClr val="1F3863"/>
                </a:solidFill>
                <a:latin typeface="Calibri"/>
                <a:cs typeface="Calibri"/>
              </a:rPr>
              <a:t>–</a:t>
            </a:r>
            <a:r>
              <a:rPr sz="1125" spc="229" dirty="0">
                <a:solidFill>
                  <a:srgbClr val="1F3863"/>
                </a:solidFill>
                <a:latin typeface="Calibri"/>
                <a:cs typeface="Calibri"/>
              </a:rPr>
              <a:t> </a:t>
            </a:r>
            <a:r>
              <a:rPr sz="1125" spc="-8" dirty="0">
                <a:solidFill>
                  <a:srgbClr val="1F3863"/>
                </a:solidFill>
                <a:latin typeface="Calibri"/>
                <a:cs typeface="Calibri"/>
              </a:rPr>
              <a:t>Measurement</a:t>
            </a:r>
            <a:r>
              <a:rPr sz="1125" spc="-15" dirty="0">
                <a:solidFill>
                  <a:srgbClr val="1F3863"/>
                </a:solidFill>
                <a:latin typeface="Calibri"/>
                <a:cs typeface="Calibri"/>
              </a:rPr>
              <a:t> </a:t>
            </a:r>
            <a:r>
              <a:rPr sz="1125" dirty="0">
                <a:solidFill>
                  <a:srgbClr val="1F3863"/>
                </a:solidFill>
                <a:latin typeface="Calibri"/>
                <a:cs typeface="Calibri"/>
              </a:rPr>
              <a:t>of</a:t>
            </a:r>
            <a:r>
              <a:rPr sz="1125" spc="-15" dirty="0">
                <a:solidFill>
                  <a:srgbClr val="1F3863"/>
                </a:solidFill>
                <a:latin typeface="Calibri"/>
                <a:cs typeface="Calibri"/>
              </a:rPr>
              <a:t> </a:t>
            </a:r>
            <a:r>
              <a:rPr sz="1125" spc="-8" dirty="0">
                <a:solidFill>
                  <a:srgbClr val="1F3863"/>
                </a:solidFill>
                <a:latin typeface="Calibri"/>
                <a:cs typeface="Calibri"/>
              </a:rPr>
              <a:t>microwave </a:t>
            </a:r>
            <a:r>
              <a:rPr sz="1125" dirty="0">
                <a:solidFill>
                  <a:srgbClr val="1F3863"/>
                </a:solidFill>
                <a:latin typeface="Calibri"/>
                <a:cs typeface="Calibri"/>
              </a:rPr>
              <a:t>signals</a:t>
            </a:r>
            <a:r>
              <a:rPr sz="1125" spc="-19" dirty="0">
                <a:solidFill>
                  <a:srgbClr val="1F3863"/>
                </a:solidFill>
                <a:latin typeface="Calibri"/>
                <a:cs typeface="Calibri"/>
              </a:rPr>
              <a:t> </a:t>
            </a:r>
            <a:r>
              <a:rPr sz="1125" dirty="0">
                <a:solidFill>
                  <a:srgbClr val="1F3863"/>
                </a:solidFill>
                <a:latin typeface="Calibri"/>
                <a:cs typeface="Calibri"/>
              </a:rPr>
              <a:t>in</a:t>
            </a:r>
            <a:r>
              <a:rPr sz="1125" spc="-4" dirty="0">
                <a:solidFill>
                  <a:srgbClr val="1F3863"/>
                </a:solidFill>
                <a:latin typeface="Calibri"/>
                <a:cs typeface="Calibri"/>
              </a:rPr>
              <a:t> </a:t>
            </a:r>
            <a:r>
              <a:rPr sz="1125" dirty="0">
                <a:solidFill>
                  <a:srgbClr val="1F3863"/>
                </a:solidFill>
                <a:latin typeface="Calibri"/>
                <a:cs typeface="Calibri"/>
              </a:rPr>
              <a:t>circuits</a:t>
            </a:r>
            <a:r>
              <a:rPr sz="1125" spc="-15" dirty="0">
                <a:solidFill>
                  <a:srgbClr val="1F3863"/>
                </a:solidFill>
                <a:latin typeface="Calibri"/>
                <a:cs typeface="Calibri"/>
              </a:rPr>
              <a:t> </a:t>
            </a:r>
            <a:r>
              <a:rPr sz="1125" dirty="0">
                <a:solidFill>
                  <a:srgbClr val="1F3863"/>
                </a:solidFill>
                <a:latin typeface="Calibri"/>
                <a:cs typeface="Calibri"/>
              </a:rPr>
              <a:t>in</a:t>
            </a:r>
            <a:r>
              <a:rPr sz="1125" spc="-4" dirty="0">
                <a:solidFill>
                  <a:srgbClr val="1F3863"/>
                </a:solidFill>
                <a:latin typeface="Calibri"/>
                <a:cs typeface="Calibri"/>
              </a:rPr>
              <a:t> </a:t>
            </a:r>
            <a:r>
              <a:rPr sz="1125" dirty="0">
                <a:solidFill>
                  <a:srgbClr val="1F3863"/>
                </a:solidFill>
                <a:latin typeface="Calibri"/>
                <a:cs typeface="Calibri"/>
              </a:rPr>
              <a:t>cryogenic</a:t>
            </a:r>
            <a:r>
              <a:rPr sz="1125" spc="-26" dirty="0">
                <a:solidFill>
                  <a:srgbClr val="1F3863"/>
                </a:solidFill>
                <a:latin typeface="Calibri"/>
                <a:cs typeface="Calibri"/>
              </a:rPr>
              <a:t> </a:t>
            </a:r>
            <a:r>
              <a:rPr sz="1125" spc="-8" dirty="0">
                <a:solidFill>
                  <a:srgbClr val="1F3863"/>
                </a:solidFill>
                <a:latin typeface="Calibri"/>
                <a:cs typeface="Calibri"/>
              </a:rPr>
              <a:t>environments</a:t>
            </a:r>
            <a:r>
              <a:rPr sz="1125" spc="-15" dirty="0">
                <a:solidFill>
                  <a:srgbClr val="1F3863"/>
                </a:solidFill>
                <a:latin typeface="Calibri"/>
                <a:cs typeface="Calibri"/>
              </a:rPr>
              <a:t> </a:t>
            </a:r>
            <a:r>
              <a:rPr sz="1125" dirty="0">
                <a:solidFill>
                  <a:srgbClr val="1F3863"/>
                </a:solidFill>
                <a:latin typeface="Calibri"/>
                <a:cs typeface="Calibri"/>
              </a:rPr>
              <a:t>(mK)</a:t>
            </a:r>
            <a:r>
              <a:rPr sz="1125" spc="225" dirty="0">
                <a:solidFill>
                  <a:srgbClr val="1F3863"/>
                </a:solidFill>
                <a:latin typeface="Calibri"/>
                <a:cs typeface="Calibri"/>
              </a:rPr>
              <a:t> </a:t>
            </a:r>
            <a:r>
              <a:rPr sz="1125" dirty="0">
                <a:solidFill>
                  <a:srgbClr val="1F3863"/>
                </a:solidFill>
                <a:latin typeface="Calibri"/>
                <a:cs typeface="Calibri"/>
              </a:rPr>
              <a:t>using</a:t>
            </a:r>
            <a:r>
              <a:rPr sz="1125" spc="-15" dirty="0">
                <a:solidFill>
                  <a:srgbClr val="1F3863"/>
                </a:solidFill>
                <a:latin typeface="Calibri"/>
                <a:cs typeface="Calibri"/>
              </a:rPr>
              <a:t> </a:t>
            </a:r>
            <a:r>
              <a:rPr sz="1125" dirty="0">
                <a:solidFill>
                  <a:srgbClr val="1F3863"/>
                </a:solidFill>
                <a:latin typeface="Calibri"/>
                <a:cs typeface="Calibri"/>
              </a:rPr>
              <a:t>a</a:t>
            </a:r>
            <a:r>
              <a:rPr sz="1125" spc="-11" dirty="0">
                <a:solidFill>
                  <a:srgbClr val="1F3863"/>
                </a:solidFill>
                <a:latin typeface="Calibri"/>
                <a:cs typeface="Calibri"/>
              </a:rPr>
              <a:t> </a:t>
            </a:r>
            <a:r>
              <a:rPr sz="1125" spc="-8" dirty="0">
                <a:solidFill>
                  <a:srgbClr val="1F3863"/>
                </a:solidFill>
                <a:latin typeface="Calibri"/>
                <a:cs typeface="Calibri"/>
              </a:rPr>
              <a:t>combination</a:t>
            </a:r>
            <a:r>
              <a:rPr sz="1125" spc="-34" dirty="0">
                <a:solidFill>
                  <a:srgbClr val="1F3863"/>
                </a:solidFill>
                <a:latin typeface="Calibri"/>
                <a:cs typeface="Calibri"/>
              </a:rPr>
              <a:t> </a:t>
            </a:r>
            <a:r>
              <a:rPr sz="1125" dirty="0">
                <a:solidFill>
                  <a:srgbClr val="1F3863"/>
                </a:solidFill>
                <a:latin typeface="Calibri"/>
                <a:cs typeface="Calibri"/>
              </a:rPr>
              <a:t>of</a:t>
            </a:r>
            <a:r>
              <a:rPr sz="1125" spc="-11" dirty="0">
                <a:solidFill>
                  <a:srgbClr val="1F3863"/>
                </a:solidFill>
                <a:latin typeface="Calibri"/>
                <a:cs typeface="Calibri"/>
              </a:rPr>
              <a:t> </a:t>
            </a:r>
            <a:r>
              <a:rPr sz="1125" spc="-8" dirty="0">
                <a:solidFill>
                  <a:srgbClr val="1F3863"/>
                </a:solidFill>
                <a:latin typeface="Calibri"/>
                <a:cs typeface="Calibri"/>
              </a:rPr>
              <a:t>superconducting,</a:t>
            </a:r>
            <a:r>
              <a:rPr sz="1125" spc="-30" dirty="0">
                <a:solidFill>
                  <a:srgbClr val="1F3863"/>
                </a:solidFill>
                <a:latin typeface="Calibri"/>
                <a:cs typeface="Calibri"/>
              </a:rPr>
              <a:t> </a:t>
            </a:r>
            <a:r>
              <a:rPr sz="1125" dirty="0">
                <a:solidFill>
                  <a:srgbClr val="1F3863"/>
                </a:solidFill>
                <a:latin typeface="Calibri"/>
                <a:cs typeface="Calibri"/>
              </a:rPr>
              <a:t>semiconducting,</a:t>
            </a:r>
            <a:r>
              <a:rPr sz="1125" spc="-19" dirty="0">
                <a:solidFill>
                  <a:srgbClr val="1F3863"/>
                </a:solidFill>
                <a:latin typeface="Calibri"/>
                <a:cs typeface="Calibri"/>
              </a:rPr>
              <a:t> </a:t>
            </a:r>
            <a:r>
              <a:rPr sz="1125" spc="-8" dirty="0">
                <a:solidFill>
                  <a:srgbClr val="1F3863"/>
                </a:solidFill>
                <a:latin typeface="Calibri"/>
                <a:cs typeface="Calibri"/>
              </a:rPr>
              <a:t>integrated </a:t>
            </a:r>
            <a:r>
              <a:rPr sz="1125" dirty="0">
                <a:solidFill>
                  <a:srgbClr val="1F3863"/>
                </a:solidFill>
                <a:latin typeface="Calibri"/>
                <a:cs typeface="Calibri"/>
              </a:rPr>
              <a:t>and</a:t>
            </a:r>
            <a:r>
              <a:rPr sz="1125" spc="-23" dirty="0">
                <a:solidFill>
                  <a:srgbClr val="1F3863"/>
                </a:solidFill>
                <a:latin typeface="Calibri"/>
                <a:cs typeface="Calibri"/>
              </a:rPr>
              <a:t> </a:t>
            </a:r>
            <a:r>
              <a:rPr sz="1125" spc="-8" dirty="0">
                <a:solidFill>
                  <a:srgbClr val="1F3863"/>
                </a:solidFill>
                <a:latin typeface="Calibri"/>
                <a:cs typeface="Calibri"/>
              </a:rPr>
              <a:t>conventional</a:t>
            </a:r>
            <a:r>
              <a:rPr sz="1125" spc="-30" dirty="0">
                <a:solidFill>
                  <a:srgbClr val="1F3863"/>
                </a:solidFill>
                <a:latin typeface="Calibri"/>
                <a:cs typeface="Calibri"/>
              </a:rPr>
              <a:t> </a:t>
            </a:r>
            <a:r>
              <a:rPr sz="1125" dirty="0">
                <a:solidFill>
                  <a:srgbClr val="1F3863"/>
                </a:solidFill>
                <a:latin typeface="Calibri"/>
                <a:cs typeface="Calibri"/>
              </a:rPr>
              <a:t>photonics,</a:t>
            </a:r>
            <a:r>
              <a:rPr sz="1125" spc="-34" dirty="0">
                <a:solidFill>
                  <a:srgbClr val="1F3863"/>
                </a:solidFill>
                <a:latin typeface="Calibri"/>
                <a:cs typeface="Calibri"/>
              </a:rPr>
              <a:t> </a:t>
            </a:r>
            <a:r>
              <a:rPr sz="1125" dirty="0">
                <a:solidFill>
                  <a:srgbClr val="1F3863"/>
                </a:solidFill>
                <a:latin typeface="Calibri"/>
                <a:cs typeface="Calibri"/>
              </a:rPr>
              <a:t>and</a:t>
            </a:r>
            <a:r>
              <a:rPr sz="1125" spc="-23" dirty="0">
                <a:solidFill>
                  <a:srgbClr val="1F3863"/>
                </a:solidFill>
                <a:latin typeface="Calibri"/>
                <a:cs typeface="Calibri"/>
              </a:rPr>
              <a:t> </a:t>
            </a:r>
            <a:r>
              <a:rPr sz="1125" dirty="0">
                <a:solidFill>
                  <a:srgbClr val="1F3863"/>
                </a:solidFill>
                <a:latin typeface="Calibri"/>
                <a:cs typeface="Calibri"/>
              </a:rPr>
              <a:t>plasmonic</a:t>
            </a:r>
            <a:r>
              <a:rPr sz="1125" spc="-19" dirty="0">
                <a:solidFill>
                  <a:srgbClr val="1F3863"/>
                </a:solidFill>
                <a:latin typeface="Calibri"/>
                <a:cs typeface="Calibri"/>
              </a:rPr>
              <a:t> </a:t>
            </a:r>
            <a:r>
              <a:rPr sz="1125" spc="-8" dirty="0">
                <a:solidFill>
                  <a:srgbClr val="1F3863"/>
                </a:solidFill>
                <a:latin typeface="Calibri"/>
                <a:cs typeface="Calibri"/>
              </a:rPr>
              <a:t>techniques.</a:t>
            </a:r>
            <a:endParaRPr sz="1125" dirty="0">
              <a:latin typeface="Calibri"/>
              <a:cs typeface="Calibri"/>
            </a:endParaRPr>
          </a:p>
        </p:txBody>
      </p:sp>
      <p:pic>
        <p:nvPicPr>
          <p:cNvPr id="11" name="object 11"/>
          <p:cNvPicPr/>
          <p:nvPr/>
        </p:nvPicPr>
        <p:blipFill>
          <a:blip r:embed="rId6" cstate="print"/>
          <a:stretch>
            <a:fillRect/>
          </a:stretch>
        </p:blipFill>
        <p:spPr>
          <a:xfrm>
            <a:off x="91441" y="4399407"/>
            <a:ext cx="1411604" cy="1476756"/>
          </a:xfrm>
          <a:prstGeom prst="rect">
            <a:avLst/>
          </a:prstGeom>
        </p:spPr>
      </p:pic>
      <p:pic>
        <p:nvPicPr>
          <p:cNvPr id="12" name="object 12"/>
          <p:cNvPicPr/>
          <p:nvPr/>
        </p:nvPicPr>
        <p:blipFill>
          <a:blip r:embed="rId7" cstate="print"/>
          <a:stretch>
            <a:fillRect/>
          </a:stretch>
        </p:blipFill>
        <p:spPr>
          <a:xfrm>
            <a:off x="1344835" y="4077032"/>
            <a:ext cx="73251" cy="6906"/>
          </a:xfrm>
          <a:prstGeom prst="rect">
            <a:avLst/>
          </a:prstGeom>
        </p:spPr>
      </p:pic>
      <p:pic>
        <p:nvPicPr>
          <p:cNvPr id="13" name="object 13"/>
          <p:cNvPicPr/>
          <p:nvPr/>
        </p:nvPicPr>
        <p:blipFill>
          <a:blip r:embed="rId8" cstate="print"/>
          <a:stretch>
            <a:fillRect/>
          </a:stretch>
        </p:blipFill>
        <p:spPr>
          <a:xfrm>
            <a:off x="1562957" y="4020217"/>
            <a:ext cx="2839878" cy="122206"/>
          </a:xfrm>
          <a:prstGeom prst="rect">
            <a:avLst/>
          </a:prstGeom>
        </p:spPr>
      </p:pic>
      <p:sp>
        <p:nvSpPr>
          <p:cNvPr id="14" name="object 14"/>
          <p:cNvSpPr txBox="1"/>
          <p:nvPr/>
        </p:nvSpPr>
        <p:spPr>
          <a:xfrm>
            <a:off x="1675733" y="4137453"/>
            <a:ext cx="7280434" cy="1540454"/>
          </a:xfrm>
          <a:prstGeom prst="rect">
            <a:avLst/>
          </a:prstGeom>
        </p:spPr>
        <p:txBody>
          <a:bodyPr vert="horz" wrap="square" lIns="0" tIns="9049" rIns="0" bIns="0" rtlCol="0">
            <a:spAutoFit/>
          </a:bodyPr>
          <a:lstStyle/>
          <a:p>
            <a:pPr marL="9525" marR="53816">
              <a:lnSpc>
                <a:spcPct val="150100"/>
              </a:lnSpc>
              <a:spcBef>
                <a:spcPts val="71"/>
              </a:spcBef>
            </a:pPr>
            <a:r>
              <a:rPr sz="1125" dirty="0">
                <a:solidFill>
                  <a:srgbClr val="1F3863"/>
                </a:solidFill>
                <a:latin typeface="Calibri"/>
                <a:cs typeface="Calibri"/>
              </a:rPr>
              <a:t>The</a:t>
            </a:r>
            <a:r>
              <a:rPr sz="1125" spc="-26" dirty="0">
                <a:solidFill>
                  <a:srgbClr val="1F3863"/>
                </a:solidFill>
                <a:latin typeface="Calibri"/>
                <a:cs typeface="Calibri"/>
              </a:rPr>
              <a:t> </a:t>
            </a:r>
            <a:r>
              <a:rPr sz="1125" dirty="0">
                <a:solidFill>
                  <a:srgbClr val="1F3863"/>
                </a:solidFill>
                <a:latin typeface="Calibri"/>
                <a:cs typeface="Calibri"/>
              </a:rPr>
              <a:t>project</a:t>
            </a:r>
            <a:r>
              <a:rPr sz="1125" spc="-26" dirty="0">
                <a:solidFill>
                  <a:srgbClr val="1F3863"/>
                </a:solidFill>
                <a:latin typeface="Calibri"/>
                <a:cs typeface="Calibri"/>
              </a:rPr>
              <a:t> </a:t>
            </a:r>
            <a:r>
              <a:rPr sz="1125" dirty="0">
                <a:solidFill>
                  <a:srgbClr val="1F3863"/>
                </a:solidFill>
                <a:latin typeface="Calibri"/>
                <a:cs typeface="Calibri"/>
              </a:rPr>
              <a:t>will</a:t>
            </a:r>
            <a:r>
              <a:rPr sz="1125" spc="-11" dirty="0">
                <a:solidFill>
                  <a:srgbClr val="1F3863"/>
                </a:solidFill>
                <a:latin typeface="Calibri"/>
                <a:cs typeface="Calibri"/>
              </a:rPr>
              <a:t> </a:t>
            </a:r>
            <a:r>
              <a:rPr sz="1125" dirty="0">
                <a:solidFill>
                  <a:srgbClr val="1F3863"/>
                </a:solidFill>
                <a:latin typeface="Calibri"/>
                <a:cs typeface="Calibri"/>
              </a:rPr>
              <a:t>support</a:t>
            </a:r>
            <a:r>
              <a:rPr sz="1125" spc="-26" dirty="0">
                <a:solidFill>
                  <a:srgbClr val="1F3863"/>
                </a:solidFill>
                <a:latin typeface="Calibri"/>
                <a:cs typeface="Calibri"/>
              </a:rPr>
              <a:t> </a:t>
            </a:r>
            <a:r>
              <a:rPr sz="1125" dirty="0">
                <a:solidFill>
                  <a:srgbClr val="1F3863"/>
                </a:solidFill>
                <a:latin typeface="Calibri"/>
                <a:cs typeface="Calibri"/>
              </a:rPr>
              <a:t>the</a:t>
            </a:r>
            <a:r>
              <a:rPr sz="1125" spc="-30" dirty="0">
                <a:solidFill>
                  <a:srgbClr val="1F3863"/>
                </a:solidFill>
                <a:latin typeface="Calibri"/>
                <a:cs typeface="Calibri"/>
              </a:rPr>
              <a:t> </a:t>
            </a:r>
            <a:r>
              <a:rPr sz="1125" spc="-8" dirty="0">
                <a:solidFill>
                  <a:srgbClr val="1F3863"/>
                </a:solidFill>
                <a:latin typeface="Calibri"/>
                <a:cs typeface="Calibri"/>
              </a:rPr>
              <a:t>development</a:t>
            </a:r>
            <a:r>
              <a:rPr sz="1125" spc="-15" dirty="0">
                <a:solidFill>
                  <a:srgbClr val="1F3863"/>
                </a:solidFill>
                <a:latin typeface="Calibri"/>
                <a:cs typeface="Calibri"/>
              </a:rPr>
              <a:t> </a:t>
            </a:r>
            <a:r>
              <a:rPr sz="1125" dirty="0">
                <a:solidFill>
                  <a:srgbClr val="1F3863"/>
                </a:solidFill>
                <a:latin typeface="Calibri"/>
                <a:cs typeface="Calibri"/>
              </a:rPr>
              <a:t>of</a:t>
            </a:r>
            <a:r>
              <a:rPr sz="1125" spc="-19" dirty="0">
                <a:solidFill>
                  <a:srgbClr val="1F3863"/>
                </a:solidFill>
                <a:latin typeface="Calibri"/>
                <a:cs typeface="Calibri"/>
              </a:rPr>
              <a:t> </a:t>
            </a:r>
            <a:r>
              <a:rPr sz="1125" dirty="0">
                <a:solidFill>
                  <a:srgbClr val="1F3863"/>
                </a:solidFill>
                <a:latin typeface="Calibri"/>
                <a:cs typeface="Calibri"/>
              </a:rPr>
              <a:t>the</a:t>
            </a:r>
            <a:r>
              <a:rPr sz="1125" spc="-19" dirty="0">
                <a:solidFill>
                  <a:srgbClr val="1F3863"/>
                </a:solidFill>
                <a:latin typeface="Calibri"/>
                <a:cs typeface="Calibri"/>
              </a:rPr>
              <a:t> </a:t>
            </a:r>
            <a:r>
              <a:rPr sz="1125" dirty="0">
                <a:solidFill>
                  <a:srgbClr val="1F3863"/>
                </a:solidFill>
                <a:latin typeface="Calibri"/>
                <a:cs typeface="Calibri"/>
              </a:rPr>
              <a:t>quantum</a:t>
            </a:r>
            <a:r>
              <a:rPr sz="1125" spc="-45" dirty="0">
                <a:solidFill>
                  <a:srgbClr val="1F3863"/>
                </a:solidFill>
                <a:latin typeface="Calibri"/>
                <a:cs typeface="Calibri"/>
              </a:rPr>
              <a:t> </a:t>
            </a:r>
            <a:r>
              <a:rPr sz="1125" spc="-8" dirty="0">
                <a:solidFill>
                  <a:srgbClr val="1F3863"/>
                </a:solidFill>
                <a:latin typeface="Calibri"/>
                <a:cs typeface="Calibri"/>
              </a:rPr>
              <a:t>technologies</a:t>
            </a:r>
            <a:r>
              <a:rPr sz="1125" spc="-30" dirty="0">
                <a:solidFill>
                  <a:srgbClr val="1F3863"/>
                </a:solidFill>
                <a:latin typeface="Calibri"/>
                <a:cs typeface="Calibri"/>
              </a:rPr>
              <a:t> </a:t>
            </a:r>
            <a:r>
              <a:rPr sz="1125" dirty="0">
                <a:solidFill>
                  <a:srgbClr val="1F3863"/>
                </a:solidFill>
                <a:latin typeface="Calibri"/>
                <a:cs typeface="Calibri"/>
              </a:rPr>
              <a:t>and</a:t>
            </a:r>
            <a:r>
              <a:rPr sz="1125" spc="-26" dirty="0">
                <a:solidFill>
                  <a:srgbClr val="1F3863"/>
                </a:solidFill>
                <a:latin typeface="Calibri"/>
                <a:cs typeface="Calibri"/>
              </a:rPr>
              <a:t> </a:t>
            </a:r>
            <a:r>
              <a:rPr sz="1125" dirty="0">
                <a:solidFill>
                  <a:srgbClr val="1F3863"/>
                </a:solidFill>
                <a:latin typeface="Calibri"/>
                <a:cs typeface="Calibri"/>
              </a:rPr>
              <a:t>quantum</a:t>
            </a:r>
            <a:r>
              <a:rPr sz="1125" spc="-45" dirty="0">
                <a:solidFill>
                  <a:srgbClr val="1F3863"/>
                </a:solidFill>
                <a:latin typeface="Calibri"/>
                <a:cs typeface="Calibri"/>
              </a:rPr>
              <a:t> </a:t>
            </a:r>
            <a:r>
              <a:rPr sz="1125" dirty="0">
                <a:solidFill>
                  <a:srgbClr val="1F3863"/>
                </a:solidFill>
                <a:latin typeface="Calibri"/>
                <a:cs typeface="Calibri"/>
              </a:rPr>
              <a:t>computing</a:t>
            </a:r>
            <a:r>
              <a:rPr sz="1125" spc="-38" dirty="0">
                <a:solidFill>
                  <a:srgbClr val="1F3863"/>
                </a:solidFill>
                <a:latin typeface="Calibri"/>
                <a:cs typeface="Calibri"/>
              </a:rPr>
              <a:t> </a:t>
            </a:r>
            <a:r>
              <a:rPr sz="1125" dirty="0">
                <a:solidFill>
                  <a:srgbClr val="1F3863"/>
                </a:solidFill>
                <a:latin typeface="Calibri"/>
                <a:cs typeface="Calibri"/>
              </a:rPr>
              <a:t>industries</a:t>
            </a:r>
            <a:r>
              <a:rPr sz="1125" spc="-30" dirty="0">
                <a:solidFill>
                  <a:srgbClr val="1F3863"/>
                </a:solidFill>
                <a:latin typeface="Calibri"/>
                <a:cs typeface="Calibri"/>
              </a:rPr>
              <a:t> </a:t>
            </a:r>
            <a:r>
              <a:rPr sz="1125" dirty="0">
                <a:solidFill>
                  <a:srgbClr val="1F3863"/>
                </a:solidFill>
                <a:latin typeface="Calibri"/>
                <a:cs typeface="Calibri"/>
              </a:rPr>
              <a:t>by</a:t>
            </a:r>
            <a:r>
              <a:rPr sz="1125" spc="-26" dirty="0">
                <a:solidFill>
                  <a:srgbClr val="1F3863"/>
                </a:solidFill>
                <a:latin typeface="Calibri"/>
                <a:cs typeface="Calibri"/>
              </a:rPr>
              <a:t> </a:t>
            </a:r>
            <a:r>
              <a:rPr sz="1125" spc="-8" dirty="0">
                <a:solidFill>
                  <a:srgbClr val="1F3863"/>
                </a:solidFill>
                <a:latin typeface="Calibri"/>
                <a:cs typeface="Calibri"/>
              </a:rPr>
              <a:t>establishing fundamentally</a:t>
            </a:r>
            <a:r>
              <a:rPr sz="1125" spc="-34" dirty="0">
                <a:solidFill>
                  <a:srgbClr val="1F3863"/>
                </a:solidFill>
                <a:latin typeface="Calibri"/>
                <a:cs typeface="Calibri"/>
              </a:rPr>
              <a:t> </a:t>
            </a:r>
            <a:r>
              <a:rPr sz="1125" dirty="0">
                <a:solidFill>
                  <a:srgbClr val="1F3863"/>
                </a:solidFill>
                <a:latin typeface="Calibri"/>
                <a:cs typeface="Calibri"/>
              </a:rPr>
              <a:t>novel</a:t>
            </a:r>
            <a:r>
              <a:rPr sz="1125" spc="-11" dirty="0">
                <a:solidFill>
                  <a:srgbClr val="1F3863"/>
                </a:solidFill>
                <a:latin typeface="Calibri"/>
                <a:cs typeface="Calibri"/>
              </a:rPr>
              <a:t> </a:t>
            </a:r>
            <a:r>
              <a:rPr sz="1125" spc="-8" dirty="0">
                <a:solidFill>
                  <a:srgbClr val="1F3863"/>
                </a:solidFill>
                <a:latin typeface="Calibri"/>
                <a:cs typeface="Calibri"/>
              </a:rPr>
              <a:t>microwave</a:t>
            </a:r>
            <a:r>
              <a:rPr sz="1125" spc="-26" dirty="0">
                <a:solidFill>
                  <a:srgbClr val="1F3863"/>
                </a:solidFill>
                <a:latin typeface="Calibri"/>
                <a:cs typeface="Calibri"/>
              </a:rPr>
              <a:t> </a:t>
            </a:r>
            <a:r>
              <a:rPr sz="1125" spc="-8" dirty="0">
                <a:solidFill>
                  <a:srgbClr val="1F3863"/>
                </a:solidFill>
                <a:latin typeface="Calibri"/>
                <a:cs typeface="Calibri"/>
              </a:rPr>
              <a:t>metrological</a:t>
            </a:r>
            <a:r>
              <a:rPr sz="1125" spc="-26" dirty="0">
                <a:solidFill>
                  <a:srgbClr val="1F3863"/>
                </a:solidFill>
                <a:latin typeface="Calibri"/>
                <a:cs typeface="Calibri"/>
              </a:rPr>
              <a:t> </a:t>
            </a:r>
            <a:r>
              <a:rPr sz="1125" dirty="0">
                <a:solidFill>
                  <a:srgbClr val="1F3863"/>
                </a:solidFill>
                <a:latin typeface="Calibri"/>
                <a:cs typeface="Calibri"/>
              </a:rPr>
              <a:t>and</a:t>
            </a:r>
            <a:r>
              <a:rPr sz="1125" spc="-30" dirty="0">
                <a:solidFill>
                  <a:srgbClr val="1F3863"/>
                </a:solidFill>
                <a:latin typeface="Calibri"/>
                <a:cs typeface="Calibri"/>
              </a:rPr>
              <a:t> </a:t>
            </a:r>
            <a:r>
              <a:rPr sz="1125" dirty="0">
                <a:solidFill>
                  <a:srgbClr val="1F3863"/>
                </a:solidFill>
                <a:latin typeface="Calibri"/>
                <a:cs typeface="Calibri"/>
              </a:rPr>
              <a:t>scientific</a:t>
            </a:r>
            <a:r>
              <a:rPr sz="1125" spc="-8" dirty="0">
                <a:solidFill>
                  <a:srgbClr val="1F3863"/>
                </a:solidFill>
                <a:latin typeface="Calibri"/>
                <a:cs typeface="Calibri"/>
              </a:rPr>
              <a:t> </a:t>
            </a:r>
            <a:r>
              <a:rPr sz="1125" dirty="0">
                <a:solidFill>
                  <a:srgbClr val="1F3863"/>
                </a:solidFill>
                <a:latin typeface="Calibri"/>
                <a:cs typeface="Calibri"/>
              </a:rPr>
              <a:t>tools</a:t>
            </a:r>
            <a:r>
              <a:rPr sz="1125" spc="-23" dirty="0">
                <a:solidFill>
                  <a:srgbClr val="1F3863"/>
                </a:solidFill>
                <a:latin typeface="Calibri"/>
                <a:cs typeface="Calibri"/>
              </a:rPr>
              <a:t> </a:t>
            </a:r>
            <a:r>
              <a:rPr sz="1125" dirty="0">
                <a:solidFill>
                  <a:srgbClr val="1F3863"/>
                </a:solidFill>
                <a:latin typeface="Calibri"/>
                <a:cs typeface="Calibri"/>
              </a:rPr>
              <a:t>for</a:t>
            </a:r>
            <a:r>
              <a:rPr sz="1125" spc="-8" dirty="0">
                <a:solidFill>
                  <a:srgbClr val="1F3863"/>
                </a:solidFill>
                <a:latin typeface="Calibri"/>
                <a:cs typeface="Calibri"/>
              </a:rPr>
              <a:t> </a:t>
            </a:r>
            <a:r>
              <a:rPr sz="1125" dirty="0">
                <a:solidFill>
                  <a:srgbClr val="1F3863"/>
                </a:solidFill>
                <a:latin typeface="Calibri"/>
                <a:cs typeface="Calibri"/>
              </a:rPr>
              <a:t>the</a:t>
            </a:r>
            <a:r>
              <a:rPr sz="1125" spc="-15" dirty="0">
                <a:solidFill>
                  <a:srgbClr val="1F3863"/>
                </a:solidFill>
                <a:latin typeface="Calibri"/>
                <a:cs typeface="Calibri"/>
              </a:rPr>
              <a:t> </a:t>
            </a:r>
            <a:r>
              <a:rPr sz="1125" spc="-8" dirty="0">
                <a:solidFill>
                  <a:srgbClr val="1F3863"/>
                </a:solidFill>
                <a:latin typeface="Calibri"/>
                <a:cs typeface="Calibri"/>
              </a:rPr>
              <a:t>measurement</a:t>
            </a:r>
            <a:r>
              <a:rPr sz="1125" spc="-11" dirty="0">
                <a:solidFill>
                  <a:srgbClr val="1F3863"/>
                </a:solidFill>
                <a:latin typeface="Calibri"/>
                <a:cs typeface="Calibri"/>
              </a:rPr>
              <a:t> </a:t>
            </a:r>
            <a:r>
              <a:rPr sz="1125" dirty="0">
                <a:solidFill>
                  <a:srgbClr val="1F3863"/>
                </a:solidFill>
                <a:latin typeface="Calibri"/>
                <a:cs typeface="Calibri"/>
              </a:rPr>
              <a:t>of</a:t>
            </a:r>
            <a:r>
              <a:rPr sz="1125" spc="-19" dirty="0">
                <a:solidFill>
                  <a:srgbClr val="1F3863"/>
                </a:solidFill>
                <a:latin typeface="Calibri"/>
                <a:cs typeface="Calibri"/>
              </a:rPr>
              <a:t> </a:t>
            </a:r>
            <a:r>
              <a:rPr sz="1125" spc="-8" dirty="0">
                <a:solidFill>
                  <a:srgbClr val="1F3863"/>
                </a:solidFill>
                <a:latin typeface="Calibri"/>
                <a:cs typeface="Calibri"/>
              </a:rPr>
              <a:t>microwave</a:t>
            </a:r>
            <a:r>
              <a:rPr sz="1125" spc="-30" dirty="0">
                <a:solidFill>
                  <a:srgbClr val="1F3863"/>
                </a:solidFill>
                <a:latin typeface="Calibri"/>
                <a:cs typeface="Calibri"/>
              </a:rPr>
              <a:t> </a:t>
            </a:r>
            <a:r>
              <a:rPr sz="1125" dirty="0">
                <a:solidFill>
                  <a:srgbClr val="1F3863"/>
                </a:solidFill>
                <a:latin typeface="Calibri"/>
                <a:cs typeface="Calibri"/>
              </a:rPr>
              <a:t>signals</a:t>
            </a:r>
            <a:r>
              <a:rPr sz="1125" spc="-23" dirty="0">
                <a:solidFill>
                  <a:srgbClr val="1F3863"/>
                </a:solidFill>
                <a:latin typeface="Calibri"/>
                <a:cs typeface="Calibri"/>
              </a:rPr>
              <a:t> </a:t>
            </a:r>
            <a:r>
              <a:rPr sz="1125" dirty="0">
                <a:solidFill>
                  <a:srgbClr val="1F3863"/>
                </a:solidFill>
                <a:latin typeface="Calibri"/>
                <a:cs typeface="Calibri"/>
              </a:rPr>
              <a:t>in</a:t>
            </a:r>
            <a:r>
              <a:rPr sz="1125" spc="-15" dirty="0">
                <a:solidFill>
                  <a:srgbClr val="1F3863"/>
                </a:solidFill>
                <a:latin typeface="Calibri"/>
                <a:cs typeface="Calibri"/>
              </a:rPr>
              <a:t> </a:t>
            </a:r>
            <a:r>
              <a:rPr sz="1125" dirty="0">
                <a:solidFill>
                  <a:srgbClr val="1F3863"/>
                </a:solidFill>
                <a:latin typeface="Calibri"/>
                <a:cs typeface="Calibri"/>
              </a:rPr>
              <a:t>circuits</a:t>
            </a:r>
            <a:r>
              <a:rPr sz="1125" spc="-11" dirty="0">
                <a:solidFill>
                  <a:srgbClr val="1F3863"/>
                </a:solidFill>
                <a:latin typeface="Calibri"/>
                <a:cs typeface="Calibri"/>
              </a:rPr>
              <a:t> </a:t>
            </a:r>
            <a:r>
              <a:rPr sz="1125" dirty="0">
                <a:solidFill>
                  <a:srgbClr val="1F3863"/>
                </a:solidFill>
                <a:latin typeface="Calibri"/>
                <a:cs typeface="Calibri"/>
              </a:rPr>
              <a:t>in-</a:t>
            </a:r>
            <a:r>
              <a:rPr sz="1125" spc="-15" dirty="0">
                <a:solidFill>
                  <a:srgbClr val="1F3863"/>
                </a:solidFill>
                <a:latin typeface="Calibri"/>
                <a:cs typeface="Calibri"/>
              </a:rPr>
              <a:t>situ </a:t>
            </a:r>
            <a:r>
              <a:rPr sz="1125" dirty="0">
                <a:solidFill>
                  <a:srgbClr val="1F3863"/>
                </a:solidFill>
                <a:latin typeface="Calibri"/>
                <a:cs typeface="Calibri"/>
              </a:rPr>
              <a:t>in</a:t>
            </a:r>
            <a:r>
              <a:rPr sz="1125" spc="-15" dirty="0">
                <a:solidFill>
                  <a:srgbClr val="1F3863"/>
                </a:solidFill>
                <a:latin typeface="Calibri"/>
                <a:cs typeface="Calibri"/>
              </a:rPr>
              <a:t> </a:t>
            </a:r>
            <a:r>
              <a:rPr sz="1125" dirty="0">
                <a:solidFill>
                  <a:srgbClr val="1F3863"/>
                </a:solidFill>
                <a:latin typeface="Calibri"/>
                <a:cs typeface="Calibri"/>
              </a:rPr>
              <a:t>cryogenic</a:t>
            </a:r>
            <a:r>
              <a:rPr sz="1125" spc="-34" dirty="0">
                <a:solidFill>
                  <a:srgbClr val="1F3863"/>
                </a:solidFill>
                <a:latin typeface="Calibri"/>
                <a:cs typeface="Calibri"/>
              </a:rPr>
              <a:t> </a:t>
            </a:r>
            <a:r>
              <a:rPr sz="1125" spc="-8" dirty="0">
                <a:solidFill>
                  <a:srgbClr val="1F3863"/>
                </a:solidFill>
                <a:latin typeface="Calibri"/>
                <a:cs typeface="Calibri"/>
              </a:rPr>
              <a:t>environments</a:t>
            </a:r>
            <a:r>
              <a:rPr sz="1125" spc="-26" dirty="0">
                <a:solidFill>
                  <a:srgbClr val="1F3863"/>
                </a:solidFill>
                <a:latin typeface="Calibri"/>
                <a:cs typeface="Calibri"/>
              </a:rPr>
              <a:t> </a:t>
            </a:r>
            <a:r>
              <a:rPr sz="1125" dirty="0">
                <a:solidFill>
                  <a:srgbClr val="1F3863"/>
                </a:solidFill>
                <a:latin typeface="Calibri"/>
                <a:cs typeface="Calibri"/>
              </a:rPr>
              <a:t>down</a:t>
            </a:r>
            <a:r>
              <a:rPr sz="1125" spc="-26" dirty="0">
                <a:solidFill>
                  <a:srgbClr val="1F3863"/>
                </a:solidFill>
                <a:latin typeface="Calibri"/>
                <a:cs typeface="Calibri"/>
              </a:rPr>
              <a:t> </a:t>
            </a:r>
            <a:r>
              <a:rPr sz="1125" dirty="0">
                <a:solidFill>
                  <a:srgbClr val="1F3863"/>
                </a:solidFill>
                <a:latin typeface="Calibri"/>
                <a:cs typeface="Calibri"/>
              </a:rPr>
              <a:t>to</a:t>
            </a:r>
            <a:r>
              <a:rPr sz="1125" spc="-26" dirty="0">
                <a:solidFill>
                  <a:srgbClr val="1F3863"/>
                </a:solidFill>
                <a:latin typeface="Calibri"/>
                <a:cs typeface="Calibri"/>
              </a:rPr>
              <a:t> </a:t>
            </a:r>
            <a:r>
              <a:rPr sz="1125" dirty="0">
                <a:solidFill>
                  <a:srgbClr val="1F3863"/>
                </a:solidFill>
                <a:latin typeface="Calibri"/>
                <a:cs typeface="Calibri"/>
              </a:rPr>
              <a:t>the</a:t>
            </a:r>
            <a:r>
              <a:rPr sz="1125" spc="-23" dirty="0">
                <a:solidFill>
                  <a:srgbClr val="1F3863"/>
                </a:solidFill>
                <a:latin typeface="Calibri"/>
                <a:cs typeface="Calibri"/>
              </a:rPr>
              <a:t> </a:t>
            </a:r>
            <a:r>
              <a:rPr sz="1125" spc="-8" dirty="0">
                <a:solidFill>
                  <a:srgbClr val="1F3863"/>
                </a:solidFill>
                <a:latin typeface="Calibri"/>
                <a:cs typeface="Calibri"/>
              </a:rPr>
              <a:t>millikelvin</a:t>
            </a:r>
            <a:r>
              <a:rPr sz="1125" spc="-4" dirty="0">
                <a:solidFill>
                  <a:srgbClr val="1F3863"/>
                </a:solidFill>
                <a:latin typeface="Calibri"/>
                <a:cs typeface="Calibri"/>
              </a:rPr>
              <a:t> </a:t>
            </a:r>
            <a:r>
              <a:rPr sz="1125" spc="-8" dirty="0">
                <a:solidFill>
                  <a:srgbClr val="1F3863"/>
                </a:solidFill>
                <a:latin typeface="Calibri"/>
                <a:cs typeface="Calibri"/>
              </a:rPr>
              <a:t>range.</a:t>
            </a:r>
            <a:endParaRPr sz="1125">
              <a:latin typeface="Calibri"/>
              <a:cs typeface="Calibri"/>
            </a:endParaRPr>
          </a:p>
          <a:p>
            <a:pPr marL="352425" marR="3810" algn="just">
              <a:lnSpc>
                <a:spcPct val="150000"/>
              </a:lnSpc>
            </a:pPr>
            <a:r>
              <a:rPr sz="1125" b="1" spc="-15" dirty="0">
                <a:solidFill>
                  <a:srgbClr val="538235"/>
                </a:solidFill>
                <a:latin typeface="Calibri"/>
                <a:cs typeface="Calibri"/>
              </a:rPr>
              <a:t>Telecommunications</a:t>
            </a:r>
            <a:r>
              <a:rPr sz="1125" spc="-15" dirty="0">
                <a:solidFill>
                  <a:srgbClr val="538235"/>
                </a:solidFill>
                <a:latin typeface="Calibri"/>
                <a:cs typeface="Calibri"/>
              </a:rPr>
              <a:t>,</a:t>
            </a:r>
            <a:r>
              <a:rPr sz="1125" spc="-30" dirty="0">
                <a:solidFill>
                  <a:srgbClr val="538235"/>
                </a:solidFill>
                <a:latin typeface="Calibri"/>
                <a:cs typeface="Calibri"/>
              </a:rPr>
              <a:t> </a:t>
            </a:r>
            <a:r>
              <a:rPr sz="1125" b="1" spc="-8" dirty="0">
                <a:solidFill>
                  <a:srgbClr val="538235"/>
                </a:solidFill>
                <a:latin typeface="Calibri"/>
                <a:cs typeface="Calibri"/>
              </a:rPr>
              <a:t>microwave</a:t>
            </a:r>
            <a:r>
              <a:rPr sz="1125" b="1" spc="-11" dirty="0">
                <a:solidFill>
                  <a:srgbClr val="538235"/>
                </a:solidFill>
                <a:latin typeface="Calibri"/>
                <a:cs typeface="Calibri"/>
              </a:rPr>
              <a:t> </a:t>
            </a:r>
            <a:r>
              <a:rPr sz="1125" b="1" spc="-8" dirty="0">
                <a:solidFill>
                  <a:srgbClr val="538235"/>
                </a:solidFill>
                <a:latin typeface="Calibri"/>
                <a:cs typeface="Calibri"/>
              </a:rPr>
              <a:t>components</a:t>
            </a:r>
            <a:r>
              <a:rPr sz="1125" spc="-8" dirty="0">
                <a:solidFill>
                  <a:srgbClr val="538235"/>
                </a:solidFill>
                <a:latin typeface="Calibri"/>
                <a:cs typeface="Calibri"/>
              </a:rPr>
              <a:t>,</a:t>
            </a:r>
            <a:r>
              <a:rPr sz="1125" spc="4" dirty="0">
                <a:solidFill>
                  <a:srgbClr val="538235"/>
                </a:solidFill>
                <a:latin typeface="Calibri"/>
                <a:cs typeface="Calibri"/>
              </a:rPr>
              <a:t> </a:t>
            </a:r>
            <a:r>
              <a:rPr sz="1125" b="1" dirty="0">
                <a:solidFill>
                  <a:srgbClr val="538235"/>
                </a:solidFill>
                <a:latin typeface="Calibri"/>
                <a:cs typeface="Calibri"/>
              </a:rPr>
              <a:t>space</a:t>
            </a:r>
            <a:r>
              <a:rPr sz="1125" b="1" spc="-30" dirty="0">
                <a:solidFill>
                  <a:srgbClr val="538235"/>
                </a:solidFill>
                <a:latin typeface="Calibri"/>
                <a:cs typeface="Calibri"/>
              </a:rPr>
              <a:t> </a:t>
            </a:r>
            <a:r>
              <a:rPr sz="1125" b="1" dirty="0">
                <a:solidFill>
                  <a:srgbClr val="538235"/>
                </a:solidFill>
                <a:latin typeface="Calibri"/>
                <a:cs typeface="Calibri"/>
              </a:rPr>
              <a:t>and</a:t>
            </a:r>
            <a:r>
              <a:rPr sz="1125" b="1" spc="-19" dirty="0">
                <a:solidFill>
                  <a:srgbClr val="538235"/>
                </a:solidFill>
                <a:latin typeface="Calibri"/>
                <a:cs typeface="Calibri"/>
              </a:rPr>
              <a:t> </a:t>
            </a:r>
            <a:r>
              <a:rPr sz="1125" b="1" dirty="0">
                <a:solidFill>
                  <a:srgbClr val="538235"/>
                </a:solidFill>
                <a:latin typeface="Calibri"/>
                <a:cs typeface="Calibri"/>
              </a:rPr>
              <a:t>military</a:t>
            </a:r>
            <a:r>
              <a:rPr sz="1125" b="1" spc="-23" dirty="0">
                <a:solidFill>
                  <a:srgbClr val="538235"/>
                </a:solidFill>
                <a:latin typeface="Calibri"/>
                <a:cs typeface="Calibri"/>
              </a:rPr>
              <a:t> </a:t>
            </a:r>
            <a:r>
              <a:rPr sz="1125" b="1" spc="-8" dirty="0">
                <a:solidFill>
                  <a:srgbClr val="538235"/>
                </a:solidFill>
                <a:latin typeface="Calibri"/>
                <a:cs typeface="Calibri"/>
              </a:rPr>
              <a:t>communications systems</a:t>
            </a:r>
            <a:r>
              <a:rPr sz="1125" spc="-8" dirty="0">
                <a:solidFill>
                  <a:srgbClr val="538235"/>
                </a:solidFill>
                <a:latin typeface="Calibri"/>
                <a:cs typeface="Calibri"/>
              </a:rPr>
              <a:t>,</a:t>
            </a:r>
            <a:r>
              <a:rPr sz="1125" spc="-4" dirty="0">
                <a:solidFill>
                  <a:srgbClr val="538235"/>
                </a:solidFill>
                <a:latin typeface="Calibri"/>
                <a:cs typeface="Calibri"/>
              </a:rPr>
              <a:t> </a:t>
            </a:r>
            <a:r>
              <a:rPr sz="1125" dirty="0">
                <a:solidFill>
                  <a:srgbClr val="538235"/>
                </a:solidFill>
                <a:latin typeface="Calibri"/>
                <a:cs typeface="Calibri"/>
              </a:rPr>
              <a:t>cryogenic</a:t>
            </a:r>
            <a:r>
              <a:rPr sz="1125" spc="-26" dirty="0">
                <a:solidFill>
                  <a:srgbClr val="538235"/>
                </a:solidFill>
                <a:latin typeface="Calibri"/>
                <a:cs typeface="Calibri"/>
              </a:rPr>
              <a:t> </a:t>
            </a:r>
            <a:r>
              <a:rPr sz="1125" spc="-8" dirty="0">
                <a:solidFill>
                  <a:srgbClr val="538235"/>
                </a:solidFill>
                <a:latin typeface="Calibri"/>
                <a:cs typeface="Calibri"/>
              </a:rPr>
              <a:t>systems</a:t>
            </a:r>
            <a:r>
              <a:rPr sz="1125" spc="-30" dirty="0">
                <a:solidFill>
                  <a:srgbClr val="538235"/>
                </a:solidFill>
                <a:latin typeface="Calibri"/>
                <a:cs typeface="Calibri"/>
              </a:rPr>
              <a:t> </a:t>
            </a:r>
            <a:r>
              <a:rPr sz="1125" dirty="0">
                <a:solidFill>
                  <a:srgbClr val="538235"/>
                </a:solidFill>
                <a:latin typeface="Calibri"/>
                <a:cs typeface="Calibri"/>
              </a:rPr>
              <a:t>for </a:t>
            </a:r>
            <a:r>
              <a:rPr sz="1125" spc="-19" dirty="0">
                <a:solidFill>
                  <a:srgbClr val="538235"/>
                </a:solidFill>
                <a:latin typeface="Calibri"/>
                <a:cs typeface="Calibri"/>
              </a:rPr>
              <a:t>QT, </a:t>
            </a:r>
            <a:r>
              <a:rPr sz="1125" dirty="0">
                <a:solidFill>
                  <a:srgbClr val="538235"/>
                </a:solidFill>
                <a:latin typeface="Calibri"/>
                <a:cs typeface="Calibri"/>
              </a:rPr>
              <a:t>and</a:t>
            </a:r>
            <a:r>
              <a:rPr sz="1125" spc="-19" dirty="0">
                <a:solidFill>
                  <a:srgbClr val="538235"/>
                </a:solidFill>
                <a:latin typeface="Calibri"/>
                <a:cs typeface="Calibri"/>
              </a:rPr>
              <a:t> </a:t>
            </a:r>
            <a:r>
              <a:rPr sz="1125" b="1" dirty="0">
                <a:solidFill>
                  <a:srgbClr val="538235"/>
                </a:solidFill>
                <a:latin typeface="Calibri"/>
                <a:cs typeface="Calibri"/>
              </a:rPr>
              <a:t>medical</a:t>
            </a:r>
            <a:r>
              <a:rPr sz="1125" b="1" spc="-38" dirty="0">
                <a:solidFill>
                  <a:srgbClr val="538235"/>
                </a:solidFill>
                <a:latin typeface="Calibri"/>
                <a:cs typeface="Calibri"/>
              </a:rPr>
              <a:t> </a:t>
            </a:r>
            <a:r>
              <a:rPr sz="1125" b="1" dirty="0">
                <a:solidFill>
                  <a:srgbClr val="538235"/>
                </a:solidFill>
                <a:latin typeface="Calibri"/>
                <a:cs typeface="Calibri"/>
              </a:rPr>
              <a:t>imaging</a:t>
            </a:r>
            <a:r>
              <a:rPr sz="1125" b="1" spc="-19" dirty="0">
                <a:solidFill>
                  <a:srgbClr val="538235"/>
                </a:solidFill>
                <a:latin typeface="Calibri"/>
                <a:cs typeface="Calibri"/>
              </a:rPr>
              <a:t> </a:t>
            </a:r>
            <a:r>
              <a:rPr sz="1125" dirty="0">
                <a:solidFill>
                  <a:srgbClr val="538235"/>
                </a:solidFill>
                <a:latin typeface="Calibri"/>
                <a:cs typeface="Calibri"/>
              </a:rPr>
              <a:t>are</a:t>
            </a:r>
            <a:r>
              <a:rPr sz="1125" spc="-19" dirty="0">
                <a:solidFill>
                  <a:srgbClr val="538235"/>
                </a:solidFill>
                <a:latin typeface="Calibri"/>
                <a:cs typeface="Calibri"/>
              </a:rPr>
              <a:t> </a:t>
            </a:r>
            <a:r>
              <a:rPr sz="1125" spc="-8" dirty="0">
                <a:solidFill>
                  <a:srgbClr val="538235"/>
                </a:solidFill>
                <a:latin typeface="Calibri"/>
                <a:cs typeface="Calibri"/>
              </a:rPr>
              <a:t>examples</a:t>
            </a:r>
            <a:r>
              <a:rPr sz="1125" spc="-15" dirty="0">
                <a:solidFill>
                  <a:srgbClr val="538235"/>
                </a:solidFill>
                <a:latin typeface="Calibri"/>
                <a:cs typeface="Calibri"/>
              </a:rPr>
              <a:t> </a:t>
            </a:r>
            <a:r>
              <a:rPr sz="1125" dirty="0">
                <a:solidFill>
                  <a:srgbClr val="538235"/>
                </a:solidFill>
                <a:latin typeface="Calibri"/>
                <a:cs typeface="Calibri"/>
              </a:rPr>
              <a:t>of</a:t>
            </a:r>
            <a:r>
              <a:rPr sz="1125" spc="-8" dirty="0">
                <a:solidFill>
                  <a:srgbClr val="538235"/>
                </a:solidFill>
                <a:latin typeface="Calibri"/>
                <a:cs typeface="Calibri"/>
              </a:rPr>
              <a:t> </a:t>
            </a:r>
            <a:r>
              <a:rPr sz="1125" dirty="0">
                <a:solidFill>
                  <a:srgbClr val="538235"/>
                </a:solidFill>
                <a:latin typeface="Calibri"/>
                <a:cs typeface="Calibri"/>
              </a:rPr>
              <a:t>industries</a:t>
            </a:r>
            <a:r>
              <a:rPr sz="1125" spc="-34" dirty="0">
                <a:solidFill>
                  <a:srgbClr val="538235"/>
                </a:solidFill>
                <a:latin typeface="Calibri"/>
                <a:cs typeface="Calibri"/>
              </a:rPr>
              <a:t> </a:t>
            </a:r>
            <a:r>
              <a:rPr sz="1125" dirty="0">
                <a:solidFill>
                  <a:srgbClr val="538235"/>
                </a:solidFill>
                <a:latin typeface="Calibri"/>
                <a:cs typeface="Calibri"/>
              </a:rPr>
              <a:t>that</a:t>
            </a:r>
            <a:r>
              <a:rPr sz="1125" spc="-23" dirty="0">
                <a:solidFill>
                  <a:srgbClr val="538235"/>
                </a:solidFill>
                <a:latin typeface="Calibri"/>
                <a:cs typeface="Calibri"/>
              </a:rPr>
              <a:t> </a:t>
            </a:r>
            <a:r>
              <a:rPr sz="1125" dirty="0">
                <a:solidFill>
                  <a:srgbClr val="538235"/>
                </a:solidFill>
                <a:latin typeface="Calibri"/>
                <a:cs typeface="Calibri"/>
              </a:rPr>
              <a:t>need</a:t>
            </a:r>
            <a:r>
              <a:rPr sz="1125" spc="-11" dirty="0">
                <a:solidFill>
                  <a:srgbClr val="538235"/>
                </a:solidFill>
                <a:latin typeface="Calibri"/>
                <a:cs typeface="Calibri"/>
              </a:rPr>
              <a:t> </a:t>
            </a:r>
            <a:r>
              <a:rPr sz="1125" dirty="0">
                <a:solidFill>
                  <a:srgbClr val="538235"/>
                </a:solidFill>
                <a:latin typeface="Calibri"/>
                <a:cs typeface="Calibri"/>
              </a:rPr>
              <a:t>of</a:t>
            </a:r>
            <a:r>
              <a:rPr sz="1125" spc="-19" dirty="0">
                <a:solidFill>
                  <a:srgbClr val="538235"/>
                </a:solidFill>
                <a:latin typeface="Calibri"/>
                <a:cs typeface="Calibri"/>
              </a:rPr>
              <a:t> </a:t>
            </a:r>
            <a:r>
              <a:rPr sz="1125" spc="-8" dirty="0">
                <a:solidFill>
                  <a:srgbClr val="538235"/>
                </a:solidFill>
                <a:latin typeface="Calibri"/>
                <a:cs typeface="Calibri"/>
              </a:rPr>
              <a:t>improved</a:t>
            </a:r>
            <a:r>
              <a:rPr sz="1125" spc="-15" dirty="0">
                <a:solidFill>
                  <a:srgbClr val="538235"/>
                </a:solidFill>
                <a:latin typeface="Calibri"/>
                <a:cs typeface="Calibri"/>
              </a:rPr>
              <a:t> </a:t>
            </a:r>
            <a:r>
              <a:rPr sz="1125" dirty="0">
                <a:solidFill>
                  <a:srgbClr val="538235"/>
                </a:solidFill>
                <a:latin typeface="Calibri"/>
                <a:cs typeface="Calibri"/>
              </a:rPr>
              <a:t>signal</a:t>
            </a:r>
            <a:r>
              <a:rPr sz="1125" spc="-23" dirty="0">
                <a:solidFill>
                  <a:srgbClr val="538235"/>
                </a:solidFill>
                <a:latin typeface="Calibri"/>
                <a:cs typeface="Calibri"/>
              </a:rPr>
              <a:t> </a:t>
            </a:r>
            <a:r>
              <a:rPr sz="1125" spc="-8" dirty="0">
                <a:solidFill>
                  <a:srgbClr val="538235"/>
                </a:solidFill>
                <a:latin typeface="Calibri"/>
                <a:cs typeface="Calibri"/>
              </a:rPr>
              <a:t>measurement</a:t>
            </a:r>
            <a:r>
              <a:rPr sz="1125" spc="-15" dirty="0">
                <a:solidFill>
                  <a:srgbClr val="538235"/>
                </a:solidFill>
                <a:latin typeface="Calibri"/>
                <a:cs typeface="Calibri"/>
              </a:rPr>
              <a:t> </a:t>
            </a:r>
            <a:r>
              <a:rPr sz="1125" spc="-8" dirty="0">
                <a:solidFill>
                  <a:srgbClr val="538235"/>
                </a:solidFill>
                <a:latin typeface="Calibri"/>
                <a:cs typeface="Calibri"/>
              </a:rPr>
              <a:t>capabilities</a:t>
            </a:r>
            <a:r>
              <a:rPr sz="1125" spc="-23" dirty="0">
                <a:solidFill>
                  <a:srgbClr val="538235"/>
                </a:solidFill>
                <a:latin typeface="Calibri"/>
                <a:cs typeface="Calibri"/>
              </a:rPr>
              <a:t> </a:t>
            </a:r>
            <a:r>
              <a:rPr sz="1125" dirty="0">
                <a:solidFill>
                  <a:srgbClr val="538235"/>
                </a:solidFill>
                <a:latin typeface="Calibri"/>
                <a:cs typeface="Calibri"/>
              </a:rPr>
              <a:t>and</a:t>
            </a:r>
            <a:r>
              <a:rPr sz="1125" spc="-30" dirty="0">
                <a:solidFill>
                  <a:srgbClr val="538235"/>
                </a:solidFill>
                <a:latin typeface="Calibri"/>
                <a:cs typeface="Calibri"/>
              </a:rPr>
              <a:t> </a:t>
            </a:r>
            <a:r>
              <a:rPr sz="1125" dirty="0">
                <a:solidFill>
                  <a:srgbClr val="538235"/>
                </a:solidFill>
                <a:latin typeface="Calibri"/>
                <a:cs typeface="Calibri"/>
              </a:rPr>
              <a:t>will</a:t>
            </a:r>
            <a:r>
              <a:rPr sz="1125" spc="4" dirty="0">
                <a:solidFill>
                  <a:srgbClr val="538235"/>
                </a:solidFill>
                <a:latin typeface="Calibri"/>
                <a:cs typeface="Calibri"/>
              </a:rPr>
              <a:t> </a:t>
            </a:r>
            <a:r>
              <a:rPr sz="1125" spc="-8" dirty="0">
                <a:solidFill>
                  <a:srgbClr val="538235"/>
                </a:solidFill>
                <a:latin typeface="Calibri"/>
                <a:cs typeface="Calibri"/>
              </a:rPr>
              <a:t>benefit </a:t>
            </a:r>
            <a:r>
              <a:rPr sz="1125" dirty="0">
                <a:solidFill>
                  <a:srgbClr val="538235"/>
                </a:solidFill>
                <a:latin typeface="Calibri"/>
                <a:cs typeface="Calibri"/>
              </a:rPr>
              <a:t>from</a:t>
            </a:r>
            <a:r>
              <a:rPr sz="1125" spc="-15" dirty="0">
                <a:solidFill>
                  <a:srgbClr val="538235"/>
                </a:solidFill>
                <a:latin typeface="Calibri"/>
                <a:cs typeface="Calibri"/>
              </a:rPr>
              <a:t> </a:t>
            </a:r>
            <a:r>
              <a:rPr sz="1125" dirty="0">
                <a:solidFill>
                  <a:srgbClr val="538235"/>
                </a:solidFill>
                <a:latin typeface="Calibri"/>
                <a:cs typeface="Calibri"/>
              </a:rPr>
              <a:t>the</a:t>
            </a:r>
            <a:r>
              <a:rPr sz="1125" spc="-23" dirty="0">
                <a:solidFill>
                  <a:srgbClr val="538235"/>
                </a:solidFill>
                <a:latin typeface="Calibri"/>
                <a:cs typeface="Calibri"/>
              </a:rPr>
              <a:t> </a:t>
            </a:r>
            <a:r>
              <a:rPr sz="1125" spc="-8" dirty="0">
                <a:solidFill>
                  <a:srgbClr val="538235"/>
                </a:solidFill>
                <a:latin typeface="Calibri"/>
                <a:cs typeface="Calibri"/>
              </a:rPr>
              <a:t>successful</a:t>
            </a:r>
            <a:r>
              <a:rPr sz="1125" spc="-11" dirty="0">
                <a:solidFill>
                  <a:srgbClr val="538235"/>
                </a:solidFill>
                <a:latin typeface="Calibri"/>
                <a:cs typeface="Calibri"/>
              </a:rPr>
              <a:t> </a:t>
            </a:r>
            <a:r>
              <a:rPr sz="1125" spc="-8" dirty="0">
                <a:solidFill>
                  <a:srgbClr val="538235"/>
                </a:solidFill>
                <a:latin typeface="Calibri"/>
                <a:cs typeface="Calibri"/>
              </a:rPr>
              <a:t>development</a:t>
            </a:r>
            <a:r>
              <a:rPr sz="1125" spc="-11" dirty="0">
                <a:solidFill>
                  <a:srgbClr val="538235"/>
                </a:solidFill>
                <a:latin typeface="Calibri"/>
                <a:cs typeface="Calibri"/>
              </a:rPr>
              <a:t> </a:t>
            </a:r>
            <a:r>
              <a:rPr sz="1125" dirty="0">
                <a:solidFill>
                  <a:srgbClr val="538235"/>
                </a:solidFill>
                <a:latin typeface="Calibri"/>
                <a:cs typeface="Calibri"/>
              </a:rPr>
              <a:t>of</a:t>
            </a:r>
            <a:r>
              <a:rPr sz="1125" spc="-23" dirty="0">
                <a:solidFill>
                  <a:srgbClr val="538235"/>
                </a:solidFill>
                <a:latin typeface="Calibri"/>
                <a:cs typeface="Calibri"/>
              </a:rPr>
              <a:t> </a:t>
            </a:r>
            <a:r>
              <a:rPr sz="1125" dirty="0">
                <a:solidFill>
                  <a:srgbClr val="538235"/>
                </a:solidFill>
                <a:latin typeface="Calibri"/>
                <a:cs typeface="Calibri"/>
              </a:rPr>
              <a:t>quantum</a:t>
            </a:r>
            <a:r>
              <a:rPr sz="1125" spc="-30" dirty="0">
                <a:solidFill>
                  <a:srgbClr val="538235"/>
                </a:solidFill>
                <a:latin typeface="Calibri"/>
                <a:cs typeface="Calibri"/>
              </a:rPr>
              <a:t> </a:t>
            </a:r>
            <a:r>
              <a:rPr sz="1125" spc="-8" dirty="0">
                <a:solidFill>
                  <a:srgbClr val="538235"/>
                </a:solidFill>
                <a:latin typeface="Calibri"/>
                <a:cs typeface="Calibri"/>
              </a:rPr>
              <a:t>microwave</a:t>
            </a:r>
            <a:r>
              <a:rPr sz="1125" spc="-30" dirty="0">
                <a:solidFill>
                  <a:srgbClr val="538235"/>
                </a:solidFill>
                <a:latin typeface="Calibri"/>
                <a:cs typeface="Calibri"/>
              </a:rPr>
              <a:t> </a:t>
            </a:r>
            <a:r>
              <a:rPr sz="1125" dirty="0">
                <a:solidFill>
                  <a:srgbClr val="538235"/>
                </a:solidFill>
                <a:latin typeface="Calibri"/>
                <a:cs typeface="Calibri"/>
              </a:rPr>
              <a:t>signal</a:t>
            </a:r>
            <a:r>
              <a:rPr sz="1125" spc="-23" dirty="0">
                <a:solidFill>
                  <a:srgbClr val="538235"/>
                </a:solidFill>
                <a:latin typeface="Calibri"/>
                <a:cs typeface="Calibri"/>
              </a:rPr>
              <a:t> </a:t>
            </a:r>
            <a:r>
              <a:rPr sz="1125" spc="-8" dirty="0">
                <a:solidFill>
                  <a:srgbClr val="538235"/>
                </a:solidFill>
                <a:latin typeface="Calibri"/>
                <a:cs typeface="Calibri"/>
              </a:rPr>
              <a:t>measurement</a:t>
            </a:r>
            <a:r>
              <a:rPr sz="1125" spc="-26" dirty="0">
                <a:solidFill>
                  <a:srgbClr val="538235"/>
                </a:solidFill>
                <a:latin typeface="Calibri"/>
                <a:cs typeface="Calibri"/>
              </a:rPr>
              <a:t> </a:t>
            </a:r>
            <a:r>
              <a:rPr sz="1125" spc="-8" dirty="0">
                <a:solidFill>
                  <a:srgbClr val="538235"/>
                </a:solidFill>
                <a:latin typeface="Calibri"/>
                <a:cs typeface="Calibri"/>
              </a:rPr>
              <a:t>standards</a:t>
            </a:r>
            <a:r>
              <a:rPr sz="1125" spc="-30" dirty="0">
                <a:solidFill>
                  <a:srgbClr val="538235"/>
                </a:solidFill>
                <a:latin typeface="Calibri"/>
                <a:cs typeface="Calibri"/>
              </a:rPr>
              <a:t> </a:t>
            </a:r>
            <a:r>
              <a:rPr sz="1125" dirty="0">
                <a:solidFill>
                  <a:srgbClr val="538235"/>
                </a:solidFill>
                <a:latin typeface="Calibri"/>
                <a:cs typeface="Calibri"/>
              </a:rPr>
              <a:t>include</a:t>
            </a:r>
            <a:r>
              <a:rPr sz="1125" spc="-15" dirty="0">
                <a:solidFill>
                  <a:srgbClr val="538235"/>
                </a:solidFill>
                <a:latin typeface="Calibri"/>
                <a:cs typeface="Calibri"/>
              </a:rPr>
              <a:t> </a:t>
            </a:r>
            <a:r>
              <a:rPr sz="1125" dirty="0">
                <a:solidFill>
                  <a:srgbClr val="538235"/>
                </a:solidFill>
                <a:latin typeface="Calibri"/>
                <a:cs typeface="Calibri"/>
              </a:rPr>
              <a:t>test</a:t>
            </a:r>
            <a:r>
              <a:rPr sz="1125" spc="-23" dirty="0">
                <a:solidFill>
                  <a:srgbClr val="538235"/>
                </a:solidFill>
                <a:latin typeface="Calibri"/>
                <a:cs typeface="Calibri"/>
              </a:rPr>
              <a:t> </a:t>
            </a:r>
            <a:r>
              <a:rPr sz="1125" dirty="0">
                <a:solidFill>
                  <a:srgbClr val="538235"/>
                </a:solidFill>
                <a:latin typeface="Calibri"/>
                <a:cs typeface="Calibri"/>
              </a:rPr>
              <a:t>and</a:t>
            </a:r>
            <a:r>
              <a:rPr sz="1125" spc="-23" dirty="0">
                <a:solidFill>
                  <a:srgbClr val="538235"/>
                </a:solidFill>
                <a:latin typeface="Calibri"/>
                <a:cs typeface="Calibri"/>
              </a:rPr>
              <a:t> </a:t>
            </a:r>
            <a:r>
              <a:rPr sz="1125" spc="-8" dirty="0">
                <a:solidFill>
                  <a:srgbClr val="538235"/>
                </a:solidFill>
                <a:latin typeface="Calibri"/>
                <a:cs typeface="Calibri"/>
              </a:rPr>
              <a:t>measurement</a:t>
            </a:r>
            <a:endParaRPr sz="1125">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907666" y="1595628"/>
            <a:ext cx="6028754" cy="1153858"/>
          </a:xfrm>
          <a:prstGeom prst="rect">
            <a:avLst/>
          </a:prstGeom>
        </p:spPr>
      </p:pic>
      <p:sp>
        <p:nvSpPr>
          <p:cNvPr id="5" name="object 5"/>
          <p:cNvSpPr txBox="1"/>
          <p:nvPr/>
        </p:nvSpPr>
        <p:spPr>
          <a:xfrm>
            <a:off x="2356961" y="1947063"/>
            <a:ext cx="4330541" cy="394339"/>
          </a:xfrm>
          <a:prstGeom prst="rect">
            <a:avLst/>
          </a:prstGeom>
        </p:spPr>
        <p:txBody>
          <a:bodyPr vert="horz" wrap="square" lIns="0" tIns="9525" rIns="0" bIns="0" rtlCol="0">
            <a:spAutoFit/>
          </a:bodyPr>
          <a:lstStyle/>
          <a:p>
            <a:pPr marR="3810" algn="r">
              <a:lnSpc>
                <a:spcPts val="1549"/>
              </a:lnSpc>
              <a:spcBef>
                <a:spcPts val="75"/>
              </a:spcBef>
            </a:pPr>
            <a:r>
              <a:rPr sz="1350" dirty="0">
                <a:solidFill>
                  <a:srgbClr val="FFFFFF"/>
                </a:solidFill>
                <a:latin typeface="Calibri"/>
                <a:cs typeface="Calibri"/>
              </a:rPr>
              <a:t>Next</a:t>
            </a:r>
            <a:r>
              <a:rPr sz="1350" spc="-26" dirty="0">
                <a:solidFill>
                  <a:srgbClr val="FFFFFF"/>
                </a:solidFill>
                <a:latin typeface="Calibri"/>
                <a:cs typeface="Calibri"/>
              </a:rPr>
              <a:t> </a:t>
            </a:r>
            <a:r>
              <a:rPr sz="1350" dirty="0">
                <a:solidFill>
                  <a:srgbClr val="FFFFFF"/>
                </a:solidFill>
                <a:latin typeface="Calibri"/>
                <a:cs typeface="Calibri"/>
              </a:rPr>
              <a:t>Quantum</a:t>
            </a:r>
            <a:r>
              <a:rPr sz="1350" spc="-34" dirty="0">
                <a:solidFill>
                  <a:srgbClr val="FFFFFF"/>
                </a:solidFill>
                <a:latin typeface="Calibri"/>
                <a:cs typeface="Calibri"/>
              </a:rPr>
              <a:t> </a:t>
            </a:r>
            <a:r>
              <a:rPr sz="1350" dirty="0">
                <a:solidFill>
                  <a:srgbClr val="FFFFFF"/>
                </a:solidFill>
                <a:latin typeface="Calibri"/>
                <a:cs typeface="Calibri"/>
              </a:rPr>
              <a:t>Revolution</a:t>
            </a:r>
            <a:r>
              <a:rPr sz="1350" spc="-26" dirty="0">
                <a:solidFill>
                  <a:srgbClr val="FFFFFF"/>
                </a:solidFill>
                <a:latin typeface="Calibri"/>
                <a:cs typeface="Calibri"/>
              </a:rPr>
              <a:t> </a:t>
            </a:r>
            <a:r>
              <a:rPr sz="1350" dirty="0">
                <a:solidFill>
                  <a:srgbClr val="FFFFFF"/>
                </a:solidFill>
                <a:latin typeface="Calibri"/>
                <a:cs typeface="Calibri"/>
              </a:rPr>
              <a:t>is</a:t>
            </a:r>
            <a:r>
              <a:rPr sz="1350" spc="-26" dirty="0">
                <a:solidFill>
                  <a:srgbClr val="FFFFFF"/>
                </a:solidFill>
                <a:latin typeface="Calibri"/>
                <a:cs typeface="Calibri"/>
              </a:rPr>
              <a:t> </a:t>
            </a:r>
            <a:r>
              <a:rPr sz="1350" dirty="0">
                <a:solidFill>
                  <a:srgbClr val="FFFFFF"/>
                </a:solidFill>
                <a:latin typeface="Calibri"/>
                <a:cs typeface="Calibri"/>
              </a:rPr>
              <a:t>here</a:t>
            </a:r>
            <a:r>
              <a:rPr sz="1350" spc="255" dirty="0">
                <a:solidFill>
                  <a:srgbClr val="FFFFFF"/>
                </a:solidFill>
                <a:latin typeface="Calibri"/>
                <a:cs typeface="Calibri"/>
              </a:rPr>
              <a:t> </a:t>
            </a:r>
            <a:r>
              <a:rPr sz="1350" dirty="0">
                <a:solidFill>
                  <a:srgbClr val="FFFFFF"/>
                </a:solidFill>
                <a:latin typeface="Calibri"/>
                <a:cs typeface="Calibri"/>
              </a:rPr>
              <a:t>-</a:t>
            </a:r>
            <a:r>
              <a:rPr sz="1350" spc="263" dirty="0">
                <a:solidFill>
                  <a:srgbClr val="FFFFFF"/>
                </a:solidFill>
                <a:latin typeface="Calibri"/>
                <a:cs typeface="Calibri"/>
              </a:rPr>
              <a:t> </a:t>
            </a:r>
            <a:r>
              <a:rPr sz="1350" dirty="0">
                <a:solidFill>
                  <a:srgbClr val="FFFFFF"/>
                </a:solidFill>
                <a:latin typeface="Calibri"/>
                <a:cs typeface="Calibri"/>
              </a:rPr>
              <a:t>Quantum</a:t>
            </a:r>
            <a:r>
              <a:rPr sz="1350" spc="-34" dirty="0">
                <a:solidFill>
                  <a:srgbClr val="FFFFFF"/>
                </a:solidFill>
                <a:latin typeface="Calibri"/>
                <a:cs typeface="Calibri"/>
              </a:rPr>
              <a:t> </a:t>
            </a:r>
            <a:r>
              <a:rPr sz="1350" dirty="0">
                <a:solidFill>
                  <a:srgbClr val="FFFFFF"/>
                </a:solidFill>
                <a:latin typeface="Calibri"/>
                <a:cs typeface="Calibri"/>
              </a:rPr>
              <a:t>Technology</a:t>
            </a:r>
            <a:r>
              <a:rPr sz="1350" spc="-26" dirty="0">
                <a:solidFill>
                  <a:srgbClr val="FFFFFF"/>
                </a:solidFill>
                <a:latin typeface="Calibri"/>
                <a:cs typeface="Calibri"/>
              </a:rPr>
              <a:t> </a:t>
            </a:r>
            <a:r>
              <a:rPr sz="1350" spc="-15" dirty="0">
                <a:solidFill>
                  <a:srgbClr val="FFFFFF"/>
                </a:solidFill>
                <a:latin typeface="Calibri"/>
                <a:cs typeface="Calibri"/>
              </a:rPr>
              <a:t>will</a:t>
            </a:r>
            <a:endParaRPr sz="1350">
              <a:latin typeface="Calibri"/>
              <a:cs typeface="Calibri"/>
            </a:endParaRPr>
          </a:p>
          <a:p>
            <a:pPr marR="5239" algn="r">
              <a:lnSpc>
                <a:spcPts val="1549"/>
              </a:lnSpc>
            </a:pPr>
            <a:r>
              <a:rPr sz="1350" dirty="0">
                <a:solidFill>
                  <a:srgbClr val="FFFFFF"/>
                </a:solidFill>
                <a:latin typeface="Calibri"/>
                <a:cs typeface="Calibri"/>
              </a:rPr>
              <a:t>continue</a:t>
            </a:r>
            <a:r>
              <a:rPr sz="1350" spc="-34" dirty="0">
                <a:solidFill>
                  <a:srgbClr val="FFFFFF"/>
                </a:solidFill>
                <a:latin typeface="Calibri"/>
                <a:cs typeface="Calibri"/>
              </a:rPr>
              <a:t> </a:t>
            </a:r>
            <a:r>
              <a:rPr sz="1350" dirty="0">
                <a:solidFill>
                  <a:srgbClr val="FFFFFF"/>
                </a:solidFill>
                <a:latin typeface="Calibri"/>
                <a:cs typeface="Calibri"/>
              </a:rPr>
              <a:t>to</a:t>
            </a:r>
            <a:r>
              <a:rPr sz="1350" spc="-34" dirty="0">
                <a:solidFill>
                  <a:srgbClr val="FFFFFF"/>
                </a:solidFill>
                <a:latin typeface="Calibri"/>
                <a:cs typeface="Calibri"/>
              </a:rPr>
              <a:t> </a:t>
            </a:r>
            <a:r>
              <a:rPr sz="1350" dirty="0">
                <a:solidFill>
                  <a:srgbClr val="FFFFFF"/>
                </a:solidFill>
                <a:latin typeface="Calibri"/>
                <a:cs typeface="Calibri"/>
              </a:rPr>
              <a:t>shape</a:t>
            </a:r>
            <a:r>
              <a:rPr sz="1350" spc="-38" dirty="0">
                <a:solidFill>
                  <a:srgbClr val="FFFFFF"/>
                </a:solidFill>
                <a:latin typeface="Calibri"/>
                <a:cs typeface="Calibri"/>
              </a:rPr>
              <a:t> </a:t>
            </a:r>
            <a:r>
              <a:rPr sz="1350" dirty="0">
                <a:solidFill>
                  <a:srgbClr val="FFFFFF"/>
                </a:solidFill>
                <a:latin typeface="Calibri"/>
                <a:cs typeface="Calibri"/>
              </a:rPr>
              <a:t>our</a:t>
            </a:r>
            <a:r>
              <a:rPr sz="1350" spc="-30" dirty="0">
                <a:solidFill>
                  <a:srgbClr val="FFFFFF"/>
                </a:solidFill>
                <a:latin typeface="Calibri"/>
                <a:cs typeface="Calibri"/>
              </a:rPr>
              <a:t> </a:t>
            </a:r>
            <a:r>
              <a:rPr sz="1350" spc="-8" dirty="0">
                <a:solidFill>
                  <a:srgbClr val="FFFFFF"/>
                </a:solidFill>
                <a:latin typeface="Calibri"/>
                <a:cs typeface="Calibri"/>
              </a:rPr>
              <a:t>lives!</a:t>
            </a:r>
            <a:endParaRPr sz="1350">
              <a:latin typeface="Calibri"/>
              <a:cs typeface="Calibri"/>
            </a:endParaRPr>
          </a:p>
        </p:txBody>
      </p:sp>
      <p:grpSp>
        <p:nvGrpSpPr>
          <p:cNvPr id="6" name="object 6"/>
          <p:cNvGrpSpPr/>
          <p:nvPr/>
        </p:nvGrpSpPr>
        <p:grpSpPr>
          <a:xfrm>
            <a:off x="2439161" y="2937509"/>
            <a:ext cx="6561773" cy="2496978"/>
            <a:chOff x="3252215" y="2773679"/>
            <a:chExt cx="8749030" cy="3329304"/>
          </a:xfrm>
        </p:grpSpPr>
        <p:pic>
          <p:nvPicPr>
            <p:cNvPr id="7" name="object 7"/>
            <p:cNvPicPr/>
            <p:nvPr/>
          </p:nvPicPr>
          <p:blipFill>
            <a:blip r:embed="rId3" cstate="print"/>
            <a:stretch>
              <a:fillRect/>
            </a:stretch>
          </p:blipFill>
          <p:spPr>
            <a:xfrm>
              <a:off x="3252215" y="2773679"/>
              <a:ext cx="8039861" cy="1540002"/>
            </a:xfrm>
            <a:prstGeom prst="rect">
              <a:avLst/>
            </a:prstGeom>
          </p:spPr>
        </p:pic>
        <p:pic>
          <p:nvPicPr>
            <p:cNvPr id="8" name="object 8"/>
            <p:cNvPicPr/>
            <p:nvPr/>
          </p:nvPicPr>
          <p:blipFill>
            <a:blip r:embed="rId4" cstate="print"/>
            <a:stretch>
              <a:fillRect/>
            </a:stretch>
          </p:blipFill>
          <p:spPr>
            <a:xfrm>
              <a:off x="3960875" y="4564379"/>
              <a:ext cx="8039861" cy="1538477"/>
            </a:xfrm>
            <a:prstGeom prst="rect">
              <a:avLst/>
            </a:prstGeom>
          </p:spPr>
        </p:pic>
      </p:grpSp>
      <p:sp>
        <p:nvSpPr>
          <p:cNvPr id="9" name="object 9"/>
          <p:cNvSpPr txBox="1"/>
          <p:nvPr/>
        </p:nvSpPr>
        <p:spPr>
          <a:xfrm>
            <a:off x="3521201" y="3101302"/>
            <a:ext cx="4141470" cy="2302329"/>
          </a:xfrm>
          <a:prstGeom prst="rect">
            <a:avLst/>
          </a:prstGeom>
        </p:spPr>
        <p:txBody>
          <a:bodyPr vert="horz" wrap="square" lIns="0" tIns="27146" rIns="0" bIns="0" rtlCol="0">
            <a:spAutoFit/>
          </a:bodyPr>
          <a:lstStyle/>
          <a:p>
            <a:pPr marL="167164" marR="534829" indent="-158115" algn="r">
              <a:lnSpc>
                <a:spcPct val="91500"/>
              </a:lnSpc>
              <a:spcBef>
                <a:spcPts val="214"/>
              </a:spcBef>
            </a:pPr>
            <a:r>
              <a:rPr sz="1350" dirty="0">
                <a:solidFill>
                  <a:srgbClr val="FFFFFF"/>
                </a:solidFill>
                <a:latin typeface="Calibri"/>
                <a:cs typeface="Calibri"/>
              </a:rPr>
              <a:t>The</a:t>
            </a:r>
            <a:r>
              <a:rPr sz="1350" spc="-41" dirty="0">
                <a:solidFill>
                  <a:srgbClr val="FFFFFF"/>
                </a:solidFill>
                <a:latin typeface="Calibri"/>
                <a:cs typeface="Calibri"/>
              </a:rPr>
              <a:t> </a:t>
            </a:r>
            <a:r>
              <a:rPr sz="1350" dirty="0">
                <a:solidFill>
                  <a:srgbClr val="FFFFFF"/>
                </a:solidFill>
                <a:latin typeface="Calibri"/>
                <a:cs typeface="Calibri"/>
              </a:rPr>
              <a:t>use</a:t>
            </a:r>
            <a:r>
              <a:rPr sz="1350" spc="-26" dirty="0">
                <a:solidFill>
                  <a:srgbClr val="FFFFFF"/>
                </a:solidFill>
                <a:latin typeface="Calibri"/>
                <a:cs typeface="Calibri"/>
              </a:rPr>
              <a:t> </a:t>
            </a:r>
            <a:r>
              <a:rPr sz="1350" dirty="0">
                <a:solidFill>
                  <a:srgbClr val="FFFFFF"/>
                </a:solidFill>
                <a:latin typeface="Calibri"/>
                <a:cs typeface="Calibri"/>
              </a:rPr>
              <a:t>of</a:t>
            </a:r>
            <a:r>
              <a:rPr sz="1350" spc="-23" dirty="0">
                <a:solidFill>
                  <a:srgbClr val="FFFFFF"/>
                </a:solidFill>
                <a:latin typeface="Calibri"/>
                <a:cs typeface="Calibri"/>
              </a:rPr>
              <a:t> </a:t>
            </a:r>
            <a:r>
              <a:rPr sz="1350" dirty="0">
                <a:solidFill>
                  <a:srgbClr val="FFFFFF"/>
                </a:solidFill>
                <a:latin typeface="Calibri"/>
                <a:cs typeface="Calibri"/>
              </a:rPr>
              <a:t>primary</a:t>
            </a:r>
            <a:r>
              <a:rPr sz="1350" spc="-26" dirty="0">
                <a:solidFill>
                  <a:srgbClr val="FFFFFF"/>
                </a:solidFill>
                <a:latin typeface="Calibri"/>
                <a:cs typeface="Calibri"/>
              </a:rPr>
              <a:t> </a:t>
            </a:r>
            <a:r>
              <a:rPr sz="1350" dirty="0">
                <a:solidFill>
                  <a:srgbClr val="FFFFFF"/>
                </a:solidFill>
                <a:latin typeface="Calibri"/>
                <a:cs typeface="Calibri"/>
              </a:rPr>
              <a:t>methods</a:t>
            </a:r>
            <a:r>
              <a:rPr sz="1350" spc="-34" dirty="0">
                <a:solidFill>
                  <a:srgbClr val="FFFFFF"/>
                </a:solidFill>
                <a:latin typeface="Calibri"/>
                <a:cs typeface="Calibri"/>
              </a:rPr>
              <a:t> </a:t>
            </a:r>
            <a:r>
              <a:rPr sz="1350" dirty="0">
                <a:solidFill>
                  <a:srgbClr val="FFFFFF"/>
                </a:solidFill>
                <a:latin typeface="Calibri"/>
                <a:cs typeface="Calibri"/>
              </a:rPr>
              <a:t>and</a:t>
            </a:r>
            <a:r>
              <a:rPr sz="1350" spc="-26" dirty="0">
                <a:solidFill>
                  <a:srgbClr val="FFFFFF"/>
                </a:solidFill>
                <a:latin typeface="Calibri"/>
                <a:cs typeface="Calibri"/>
              </a:rPr>
              <a:t> </a:t>
            </a:r>
            <a:r>
              <a:rPr sz="1350" dirty="0">
                <a:solidFill>
                  <a:srgbClr val="FFFFFF"/>
                </a:solidFill>
                <a:latin typeface="Calibri"/>
                <a:cs typeface="Calibri"/>
              </a:rPr>
              <a:t>national</a:t>
            </a:r>
            <a:r>
              <a:rPr sz="1350" spc="-26" dirty="0">
                <a:solidFill>
                  <a:srgbClr val="FFFFFF"/>
                </a:solidFill>
                <a:latin typeface="Calibri"/>
                <a:cs typeface="Calibri"/>
              </a:rPr>
              <a:t> </a:t>
            </a:r>
            <a:r>
              <a:rPr sz="1350" spc="-8" dirty="0">
                <a:solidFill>
                  <a:srgbClr val="FFFFFF"/>
                </a:solidFill>
                <a:latin typeface="Calibri"/>
                <a:cs typeface="Calibri"/>
              </a:rPr>
              <a:t>standards </a:t>
            </a:r>
            <a:r>
              <a:rPr sz="1350" dirty="0">
                <a:solidFill>
                  <a:srgbClr val="FFFFFF"/>
                </a:solidFill>
                <a:latin typeface="Calibri"/>
                <a:cs typeface="Calibri"/>
              </a:rPr>
              <a:t>directly</a:t>
            </a:r>
            <a:r>
              <a:rPr sz="1350" spc="-38" dirty="0">
                <a:solidFill>
                  <a:srgbClr val="FFFFFF"/>
                </a:solidFill>
                <a:latin typeface="Calibri"/>
                <a:cs typeface="Calibri"/>
              </a:rPr>
              <a:t> </a:t>
            </a:r>
            <a:r>
              <a:rPr sz="1350" dirty="0">
                <a:solidFill>
                  <a:srgbClr val="FFFFFF"/>
                </a:solidFill>
                <a:latin typeface="Calibri"/>
                <a:cs typeface="Calibri"/>
              </a:rPr>
              <a:t>or</a:t>
            </a:r>
            <a:r>
              <a:rPr sz="1350" spc="-45" dirty="0">
                <a:solidFill>
                  <a:srgbClr val="FFFFFF"/>
                </a:solidFill>
                <a:latin typeface="Calibri"/>
                <a:cs typeface="Calibri"/>
              </a:rPr>
              <a:t> </a:t>
            </a:r>
            <a:r>
              <a:rPr sz="1350" dirty="0">
                <a:solidFill>
                  <a:srgbClr val="FFFFFF"/>
                </a:solidFill>
                <a:latin typeface="Calibri"/>
                <a:cs typeface="Calibri"/>
              </a:rPr>
              <a:t>indirectly</a:t>
            </a:r>
            <a:r>
              <a:rPr sz="1350" spc="-30" dirty="0">
                <a:solidFill>
                  <a:srgbClr val="FFFFFF"/>
                </a:solidFill>
                <a:latin typeface="Calibri"/>
                <a:cs typeface="Calibri"/>
              </a:rPr>
              <a:t> </a:t>
            </a:r>
            <a:r>
              <a:rPr sz="1350" spc="-8" dirty="0">
                <a:solidFill>
                  <a:srgbClr val="FFFFFF"/>
                </a:solidFill>
                <a:latin typeface="Calibri"/>
                <a:cs typeface="Calibri"/>
              </a:rPr>
              <a:t>ensures</a:t>
            </a:r>
            <a:r>
              <a:rPr sz="1350" spc="-56" dirty="0">
                <a:solidFill>
                  <a:srgbClr val="FFFFFF"/>
                </a:solidFill>
                <a:latin typeface="Calibri"/>
                <a:cs typeface="Calibri"/>
              </a:rPr>
              <a:t> </a:t>
            </a:r>
            <a:r>
              <a:rPr sz="1350" dirty="0">
                <a:solidFill>
                  <a:srgbClr val="FFFFFF"/>
                </a:solidFill>
                <a:latin typeface="Calibri"/>
                <a:cs typeface="Calibri"/>
              </a:rPr>
              <a:t>the</a:t>
            </a:r>
            <a:r>
              <a:rPr sz="1350" spc="-45" dirty="0">
                <a:solidFill>
                  <a:srgbClr val="FFFFFF"/>
                </a:solidFill>
                <a:latin typeface="Calibri"/>
                <a:cs typeface="Calibri"/>
              </a:rPr>
              <a:t> </a:t>
            </a:r>
            <a:r>
              <a:rPr sz="1350" dirty="0">
                <a:solidFill>
                  <a:srgbClr val="FFFFFF"/>
                </a:solidFill>
                <a:latin typeface="Calibri"/>
                <a:cs typeface="Calibri"/>
              </a:rPr>
              <a:t>traceability</a:t>
            </a:r>
            <a:r>
              <a:rPr sz="1350" spc="-38" dirty="0">
                <a:solidFill>
                  <a:srgbClr val="FFFFFF"/>
                </a:solidFill>
                <a:latin typeface="Calibri"/>
                <a:cs typeface="Calibri"/>
              </a:rPr>
              <a:t> </a:t>
            </a:r>
            <a:r>
              <a:rPr sz="1350" spc="-19" dirty="0">
                <a:solidFill>
                  <a:srgbClr val="FFFFFF"/>
                </a:solidFill>
                <a:latin typeface="Calibri"/>
                <a:cs typeface="Calibri"/>
              </a:rPr>
              <a:t>of </a:t>
            </a:r>
            <a:r>
              <a:rPr sz="1350" dirty="0">
                <a:solidFill>
                  <a:srgbClr val="FFFFFF"/>
                </a:solidFill>
                <a:latin typeface="Calibri"/>
                <a:cs typeface="Calibri"/>
              </a:rPr>
              <a:t>measuring</a:t>
            </a:r>
            <a:r>
              <a:rPr sz="1350" spc="-26" dirty="0">
                <a:solidFill>
                  <a:srgbClr val="FFFFFF"/>
                </a:solidFill>
                <a:latin typeface="Calibri"/>
                <a:cs typeface="Calibri"/>
              </a:rPr>
              <a:t> </a:t>
            </a:r>
            <a:r>
              <a:rPr sz="1350" spc="-8" dirty="0">
                <a:solidFill>
                  <a:srgbClr val="FFFFFF"/>
                </a:solidFill>
                <a:latin typeface="Calibri"/>
                <a:cs typeface="Calibri"/>
              </a:rPr>
              <a:t>instruments</a:t>
            </a:r>
            <a:r>
              <a:rPr sz="1350" spc="-26" dirty="0">
                <a:solidFill>
                  <a:srgbClr val="FFFFFF"/>
                </a:solidFill>
                <a:latin typeface="Calibri"/>
                <a:cs typeface="Calibri"/>
              </a:rPr>
              <a:t> </a:t>
            </a:r>
            <a:r>
              <a:rPr sz="1350" dirty="0">
                <a:solidFill>
                  <a:srgbClr val="FFFFFF"/>
                </a:solidFill>
                <a:latin typeface="Calibri"/>
                <a:cs typeface="Calibri"/>
              </a:rPr>
              <a:t>with</a:t>
            </a:r>
            <a:r>
              <a:rPr sz="1350" spc="-15" dirty="0">
                <a:solidFill>
                  <a:srgbClr val="FFFFFF"/>
                </a:solidFill>
                <a:latin typeface="Calibri"/>
                <a:cs typeface="Calibri"/>
              </a:rPr>
              <a:t> </a:t>
            </a:r>
            <a:r>
              <a:rPr sz="1350" spc="-8" dirty="0">
                <a:solidFill>
                  <a:srgbClr val="FFFFFF"/>
                </a:solidFill>
                <a:latin typeface="Calibri"/>
                <a:cs typeface="Calibri"/>
              </a:rPr>
              <a:t>traceability</a:t>
            </a:r>
            <a:r>
              <a:rPr sz="1350" spc="-15" dirty="0">
                <a:solidFill>
                  <a:srgbClr val="FFFFFF"/>
                </a:solidFill>
                <a:latin typeface="Calibri"/>
                <a:cs typeface="Calibri"/>
              </a:rPr>
              <a:t> </a:t>
            </a:r>
            <a:r>
              <a:rPr sz="1350" dirty="0">
                <a:solidFill>
                  <a:srgbClr val="FFFFFF"/>
                </a:solidFill>
                <a:latin typeface="Calibri"/>
                <a:cs typeface="Calibri"/>
              </a:rPr>
              <a:t>to</a:t>
            </a:r>
            <a:r>
              <a:rPr sz="1350" spc="-26" dirty="0">
                <a:solidFill>
                  <a:srgbClr val="FFFFFF"/>
                </a:solidFill>
                <a:latin typeface="Calibri"/>
                <a:cs typeface="Calibri"/>
              </a:rPr>
              <a:t> </a:t>
            </a:r>
            <a:r>
              <a:rPr sz="1350" dirty="0">
                <a:solidFill>
                  <a:srgbClr val="FFFFFF"/>
                </a:solidFill>
                <a:latin typeface="Calibri"/>
                <a:cs typeface="Calibri"/>
              </a:rPr>
              <a:t>the</a:t>
            </a:r>
            <a:r>
              <a:rPr sz="1350" spc="-26" dirty="0">
                <a:solidFill>
                  <a:srgbClr val="FFFFFF"/>
                </a:solidFill>
                <a:latin typeface="Calibri"/>
                <a:cs typeface="Calibri"/>
              </a:rPr>
              <a:t> </a:t>
            </a:r>
            <a:r>
              <a:rPr sz="1350" spc="-19" dirty="0">
                <a:solidFill>
                  <a:srgbClr val="FFFFFF"/>
                </a:solidFill>
                <a:latin typeface="Calibri"/>
                <a:cs typeface="Calibri"/>
              </a:rPr>
              <a:t>SI, </a:t>
            </a:r>
            <a:r>
              <a:rPr sz="1350" dirty="0">
                <a:solidFill>
                  <a:srgbClr val="FFFFFF"/>
                </a:solidFill>
                <a:latin typeface="Calibri"/>
                <a:cs typeface="Calibri"/>
              </a:rPr>
              <a:t>ensuring</a:t>
            </a:r>
            <a:r>
              <a:rPr sz="1350" spc="-38" dirty="0">
                <a:solidFill>
                  <a:srgbClr val="FFFFFF"/>
                </a:solidFill>
                <a:latin typeface="Calibri"/>
                <a:cs typeface="Calibri"/>
              </a:rPr>
              <a:t> </a:t>
            </a:r>
            <a:r>
              <a:rPr sz="1350" dirty="0">
                <a:solidFill>
                  <a:srgbClr val="FFFFFF"/>
                </a:solidFill>
                <a:latin typeface="Calibri"/>
                <a:cs typeface="Calibri"/>
              </a:rPr>
              <a:t>the</a:t>
            </a:r>
            <a:r>
              <a:rPr sz="1350" spc="-38" dirty="0">
                <a:solidFill>
                  <a:srgbClr val="FFFFFF"/>
                </a:solidFill>
                <a:latin typeface="Calibri"/>
                <a:cs typeface="Calibri"/>
              </a:rPr>
              <a:t> </a:t>
            </a:r>
            <a:r>
              <a:rPr sz="1350" spc="-8" dirty="0">
                <a:solidFill>
                  <a:srgbClr val="FFFFFF"/>
                </a:solidFill>
                <a:latin typeface="Calibri"/>
                <a:cs typeface="Calibri"/>
              </a:rPr>
              <a:t>comparability</a:t>
            </a:r>
            <a:r>
              <a:rPr sz="1350" spc="-26" dirty="0">
                <a:solidFill>
                  <a:srgbClr val="FFFFFF"/>
                </a:solidFill>
                <a:latin typeface="Calibri"/>
                <a:cs typeface="Calibri"/>
              </a:rPr>
              <a:t> </a:t>
            </a:r>
            <a:r>
              <a:rPr sz="1350" dirty="0">
                <a:solidFill>
                  <a:srgbClr val="FFFFFF"/>
                </a:solidFill>
                <a:latin typeface="Calibri"/>
                <a:cs typeface="Calibri"/>
              </a:rPr>
              <a:t>of</a:t>
            </a:r>
            <a:r>
              <a:rPr sz="1350" spc="-34" dirty="0">
                <a:solidFill>
                  <a:srgbClr val="FFFFFF"/>
                </a:solidFill>
                <a:latin typeface="Calibri"/>
                <a:cs typeface="Calibri"/>
              </a:rPr>
              <a:t> </a:t>
            </a:r>
            <a:r>
              <a:rPr sz="1350" dirty="0">
                <a:solidFill>
                  <a:srgbClr val="FFFFFF"/>
                </a:solidFill>
                <a:latin typeface="Calibri"/>
                <a:cs typeface="Calibri"/>
              </a:rPr>
              <a:t>data</a:t>
            </a:r>
            <a:r>
              <a:rPr sz="1350" spc="-34" dirty="0">
                <a:solidFill>
                  <a:srgbClr val="FFFFFF"/>
                </a:solidFill>
                <a:latin typeface="Calibri"/>
                <a:cs typeface="Calibri"/>
              </a:rPr>
              <a:t> </a:t>
            </a:r>
            <a:r>
              <a:rPr sz="1350" dirty="0">
                <a:solidFill>
                  <a:srgbClr val="FFFFFF"/>
                </a:solidFill>
                <a:latin typeface="Calibri"/>
                <a:cs typeface="Calibri"/>
              </a:rPr>
              <a:t>and</a:t>
            </a:r>
            <a:r>
              <a:rPr sz="1350" spc="-38" dirty="0">
                <a:solidFill>
                  <a:srgbClr val="FFFFFF"/>
                </a:solidFill>
                <a:latin typeface="Calibri"/>
                <a:cs typeface="Calibri"/>
              </a:rPr>
              <a:t> </a:t>
            </a:r>
            <a:r>
              <a:rPr sz="1350" spc="-8" dirty="0">
                <a:solidFill>
                  <a:srgbClr val="FFFFFF"/>
                </a:solidFill>
                <a:latin typeface="Calibri"/>
                <a:cs typeface="Calibri"/>
              </a:rPr>
              <a:t>results.</a:t>
            </a:r>
            <a:endParaRPr sz="1350">
              <a:latin typeface="Calibri"/>
              <a:cs typeface="Calibri"/>
            </a:endParaRPr>
          </a:p>
          <a:p>
            <a:pPr>
              <a:lnSpc>
                <a:spcPct val="100000"/>
              </a:lnSpc>
            </a:pPr>
            <a:endParaRPr sz="1350">
              <a:latin typeface="Calibri"/>
              <a:cs typeface="Calibri"/>
            </a:endParaRPr>
          </a:p>
          <a:p>
            <a:pPr>
              <a:spcBef>
                <a:spcPts val="116"/>
              </a:spcBef>
            </a:pPr>
            <a:endParaRPr sz="1350">
              <a:latin typeface="Calibri"/>
              <a:cs typeface="Calibri"/>
            </a:endParaRPr>
          </a:p>
          <a:p>
            <a:pPr marL="141923" marR="5239" indent="924401" algn="r">
              <a:lnSpc>
                <a:spcPct val="91500"/>
              </a:lnSpc>
            </a:pPr>
            <a:r>
              <a:rPr sz="1275" dirty="0">
                <a:solidFill>
                  <a:srgbClr val="FFFFFF"/>
                </a:solidFill>
                <a:latin typeface="Calibri"/>
                <a:cs typeface="Calibri"/>
              </a:rPr>
              <a:t>Greater</a:t>
            </a:r>
            <a:r>
              <a:rPr sz="1275" spc="-11" dirty="0">
                <a:solidFill>
                  <a:srgbClr val="FFFFFF"/>
                </a:solidFill>
                <a:latin typeface="Calibri"/>
                <a:cs typeface="Calibri"/>
              </a:rPr>
              <a:t> </a:t>
            </a:r>
            <a:r>
              <a:rPr sz="1275" spc="-8" dirty="0">
                <a:solidFill>
                  <a:srgbClr val="FFFFFF"/>
                </a:solidFill>
                <a:latin typeface="Calibri"/>
                <a:cs typeface="Calibri"/>
              </a:rPr>
              <a:t>Interdisciplinary</a:t>
            </a:r>
            <a:r>
              <a:rPr sz="1275" spc="-15" dirty="0">
                <a:solidFill>
                  <a:srgbClr val="FFFFFF"/>
                </a:solidFill>
                <a:latin typeface="Calibri"/>
                <a:cs typeface="Calibri"/>
              </a:rPr>
              <a:t> </a:t>
            </a:r>
            <a:r>
              <a:rPr sz="1275" spc="-8" dirty="0">
                <a:solidFill>
                  <a:srgbClr val="FFFFFF"/>
                </a:solidFill>
                <a:latin typeface="Calibri"/>
                <a:cs typeface="Calibri"/>
              </a:rPr>
              <a:t>Cooperation</a:t>
            </a:r>
            <a:r>
              <a:rPr sz="1275" spc="-23" dirty="0">
                <a:solidFill>
                  <a:srgbClr val="FFFFFF"/>
                </a:solidFill>
                <a:latin typeface="Calibri"/>
                <a:cs typeface="Calibri"/>
              </a:rPr>
              <a:t> </a:t>
            </a:r>
            <a:r>
              <a:rPr sz="1275" spc="-8" dirty="0">
                <a:solidFill>
                  <a:srgbClr val="FFFFFF"/>
                </a:solidFill>
                <a:latin typeface="Calibri"/>
                <a:cs typeface="Calibri"/>
              </a:rPr>
              <a:t>between Manufacturers,</a:t>
            </a:r>
            <a:r>
              <a:rPr sz="1275" spc="-19" dirty="0">
                <a:solidFill>
                  <a:srgbClr val="FFFFFF"/>
                </a:solidFill>
                <a:latin typeface="Calibri"/>
                <a:cs typeface="Calibri"/>
              </a:rPr>
              <a:t> </a:t>
            </a:r>
            <a:r>
              <a:rPr sz="1275" dirty="0">
                <a:solidFill>
                  <a:srgbClr val="FFFFFF"/>
                </a:solidFill>
                <a:latin typeface="Calibri"/>
                <a:cs typeface="Calibri"/>
              </a:rPr>
              <a:t>R&amp;D</a:t>
            </a:r>
            <a:r>
              <a:rPr sz="1275" spc="8" dirty="0">
                <a:solidFill>
                  <a:srgbClr val="FFFFFF"/>
                </a:solidFill>
                <a:latin typeface="Calibri"/>
                <a:cs typeface="Calibri"/>
              </a:rPr>
              <a:t> </a:t>
            </a:r>
            <a:r>
              <a:rPr sz="1275" spc="-8" dirty="0">
                <a:solidFill>
                  <a:srgbClr val="FFFFFF"/>
                </a:solidFill>
                <a:latin typeface="Calibri"/>
                <a:cs typeface="Calibri"/>
              </a:rPr>
              <a:t>Institutions,</a:t>
            </a:r>
            <a:r>
              <a:rPr sz="1275" spc="-26" dirty="0">
                <a:solidFill>
                  <a:srgbClr val="FFFFFF"/>
                </a:solidFill>
                <a:latin typeface="Calibri"/>
                <a:cs typeface="Calibri"/>
              </a:rPr>
              <a:t> </a:t>
            </a:r>
            <a:r>
              <a:rPr sz="1275" spc="-8" dirty="0">
                <a:solidFill>
                  <a:srgbClr val="FFFFFF"/>
                </a:solidFill>
                <a:latin typeface="Calibri"/>
                <a:cs typeface="Calibri"/>
              </a:rPr>
              <a:t>Regulators,</a:t>
            </a:r>
            <a:r>
              <a:rPr sz="1275" spc="-19" dirty="0">
                <a:solidFill>
                  <a:srgbClr val="FFFFFF"/>
                </a:solidFill>
                <a:latin typeface="Calibri"/>
                <a:cs typeface="Calibri"/>
              </a:rPr>
              <a:t> </a:t>
            </a:r>
            <a:r>
              <a:rPr sz="1275" spc="-8" dirty="0">
                <a:solidFill>
                  <a:srgbClr val="FFFFFF"/>
                </a:solidFill>
                <a:latin typeface="Calibri"/>
                <a:cs typeface="Calibri"/>
              </a:rPr>
              <a:t>National </a:t>
            </a:r>
            <a:r>
              <a:rPr sz="1275" dirty="0">
                <a:solidFill>
                  <a:srgbClr val="FFFFFF"/>
                </a:solidFill>
                <a:latin typeface="Calibri"/>
                <a:cs typeface="Calibri"/>
              </a:rPr>
              <a:t>Authorities</a:t>
            </a:r>
            <a:r>
              <a:rPr sz="1275" spc="-34" dirty="0">
                <a:solidFill>
                  <a:srgbClr val="FFFFFF"/>
                </a:solidFill>
                <a:latin typeface="Calibri"/>
                <a:cs typeface="Calibri"/>
              </a:rPr>
              <a:t> </a:t>
            </a:r>
            <a:r>
              <a:rPr sz="1275" dirty="0">
                <a:solidFill>
                  <a:srgbClr val="FFFFFF"/>
                </a:solidFill>
                <a:latin typeface="Calibri"/>
                <a:cs typeface="Calibri"/>
              </a:rPr>
              <a:t>and</a:t>
            </a:r>
            <a:r>
              <a:rPr sz="1275" spc="-23" dirty="0">
                <a:solidFill>
                  <a:srgbClr val="FFFFFF"/>
                </a:solidFill>
                <a:latin typeface="Calibri"/>
                <a:cs typeface="Calibri"/>
              </a:rPr>
              <a:t> </a:t>
            </a:r>
            <a:r>
              <a:rPr sz="1275" dirty="0">
                <a:solidFill>
                  <a:srgbClr val="FFFFFF"/>
                </a:solidFill>
                <a:latin typeface="Calibri"/>
                <a:cs typeface="Calibri"/>
              </a:rPr>
              <a:t>the</a:t>
            </a:r>
            <a:r>
              <a:rPr sz="1275" spc="-11" dirty="0">
                <a:solidFill>
                  <a:srgbClr val="FFFFFF"/>
                </a:solidFill>
                <a:latin typeface="Calibri"/>
                <a:cs typeface="Calibri"/>
              </a:rPr>
              <a:t> </a:t>
            </a:r>
            <a:r>
              <a:rPr sz="1275" spc="-8" dirty="0">
                <a:solidFill>
                  <a:srgbClr val="FFFFFF"/>
                </a:solidFill>
                <a:latin typeface="Calibri"/>
                <a:cs typeface="Calibri"/>
              </a:rPr>
              <a:t>Metrological</a:t>
            </a:r>
            <a:r>
              <a:rPr sz="1275" spc="-30" dirty="0">
                <a:solidFill>
                  <a:srgbClr val="FFFFFF"/>
                </a:solidFill>
                <a:latin typeface="Calibri"/>
                <a:cs typeface="Calibri"/>
              </a:rPr>
              <a:t> </a:t>
            </a:r>
            <a:r>
              <a:rPr sz="1275" spc="-15" dirty="0">
                <a:solidFill>
                  <a:srgbClr val="FFFFFF"/>
                </a:solidFill>
                <a:latin typeface="Calibri"/>
                <a:cs typeface="Calibri"/>
              </a:rPr>
              <a:t>Community,</a:t>
            </a:r>
            <a:r>
              <a:rPr sz="1275" spc="-38" dirty="0">
                <a:solidFill>
                  <a:srgbClr val="FFFFFF"/>
                </a:solidFill>
                <a:latin typeface="Calibri"/>
                <a:cs typeface="Calibri"/>
              </a:rPr>
              <a:t> </a:t>
            </a:r>
            <a:r>
              <a:rPr sz="1275" dirty="0">
                <a:solidFill>
                  <a:srgbClr val="FFFFFF"/>
                </a:solidFill>
                <a:latin typeface="Calibri"/>
                <a:cs typeface="Calibri"/>
              </a:rPr>
              <a:t>contributing</a:t>
            </a:r>
            <a:r>
              <a:rPr sz="1275" spc="-30" dirty="0">
                <a:solidFill>
                  <a:srgbClr val="FFFFFF"/>
                </a:solidFill>
                <a:latin typeface="Calibri"/>
                <a:cs typeface="Calibri"/>
              </a:rPr>
              <a:t> </a:t>
            </a:r>
            <a:r>
              <a:rPr sz="1275" spc="-19" dirty="0">
                <a:solidFill>
                  <a:srgbClr val="FFFFFF"/>
                </a:solidFill>
                <a:latin typeface="Calibri"/>
                <a:cs typeface="Calibri"/>
              </a:rPr>
              <a:t>to </a:t>
            </a:r>
            <a:r>
              <a:rPr sz="1275" dirty="0">
                <a:solidFill>
                  <a:srgbClr val="FFFFFF"/>
                </a:solidFill>
                <a:latin typeface="Calibri"/>
                <a:cs typeface="Calibri"/>
              </a:rPr>
              <a:t>making</a:t>
            </a:r>
            <a:r>
              <a:rPr sz="1275" spc="-23" dirty="0">
                <a:solidFill>
                  <a:srgbClr val="FFFFFF"/>
                </a:solidFill>
                <a:latin typeface="Calibri"/>
                <a:cs typeface="Calibri"/>
              </a:rPr>
              <a:t> </a:t>
            </a:r>
            <a:r>
              <a:rPr sz="1275" spc="-8" dirty="0">
                <a:solidFill>
                  <a:srgbClr val="FFFFFF"/>
                </a:solidFill>
                <a:latin typeface="Calibri"/>
                <a:cs typeface="Calibri"/>
              </a:rPr>
              <a:t>metrological</a:t>
            </a:r>
            <a:r>
              <a:rPr sz="1275" spc="-30" dirty="0">
                <a:solidFill>
                  <a:srgbClr val="FFFFFF"/>
                </a:solidFill>
                <a:latin typeface="Calibri"/>
                <a:cs typeface="Calibri"/>
              </a:rPr>
              <a:t> </a:t>
            </a:r>
            <a:r>
              <a:rPr sz="1275" spc="-8" dirty="0">
                <a:solidFill>
                  <a:srgbClr val="FFFFFF"/>
                </a:solidFill>
                <a:latin typeface="Calibri"/>
                <a:cs typeface="Calibri"/>
              </a:rPr>
              <a:t>traceability</a:t>
            </a:r>
            <a:r>
              <a:rPr sz="1275" spc="-30" dirty="0">
                <a:solidFill>
                  <a:srgbClr val="FFFFFF"/>
                </a:solidFill>
                <a:latin typeface="Calibri"/>
                <a:cs typeface="Calibri"/>
              </a:rPr>
              <a:t> </a:t>
            </a:r>
            <a:r>
              <a:rPr sz="1275" dirty="0">
                <a:solidFill>
                  <a:srgbClr val="FFFFFF"/>
                </a:solidFill>
                <a:latin typeface="Calibri"/>
                <a:cs typeface="Calibri"/>
              </a:rPr>
              <a:t>of</a:t>
            </a:r>
            <a:r>
              <a:rPr sz="1275" spc="-4" dirty="0">
                <a:solidFill>
                  <a:srgbClr val="FFFFFF"/>
                </a:solidFill>
                <a:latin typeface="Calibri"/>
                <a:cs typeface="Calibri"/>
              </a:rPr>
              <a:t> </a:t>
            </a:r>
            <a:r>
              <a:rPr sz="1275" dirty="0">
                <a:solidFill>
                  <a:srgbClr val="FFFFFF"/>
                </a:solidFill>
                <a:latin typeface="Calibri"/>
                <a:cs typeface="Calibri"/>
              </a:rPr>
              <a:t>results</a:t>
            </a:r>
            <a:r>
              <a:rPr sz="1275" spc="-26" dirty="0">
                <a:solidFill>
                  <a:srgbClr val="FFFFFF"/>
                </a:solidFill>
                <a:latin typeface="Calibri"/>
                <a:cs typeface="Calibri"/>
              </a:rPr>
              <a:t> </a:t>
            </a:r>
            <a:r>
              <a:rPr sz="1275" spc="-8" dirty="0">
                <a:solidFill>
                  <a:srgbClr val="FFFFFF"/>
                </a:solidFill>
                <a:latin typeface="Calibri"/>
                <a:cs typeface="Calibri"/>
              </a:rPr>
              <a:t>effective</a:t>
            </a:r>
            <a:r>
              <a:rPr sz="1275" spc="-30" dirty="0">
                <a:solidFill>
                  <a:srgbClr val="FFFFFF"/>
                </a:solidFill>
                <a:latin typeface="Calibri"/>
                <a:cs typeface="Calibri"/>
              </a:rPr>
              <a:t> </a:t>
            </a:r>
            <a:r>
              <a:rPr sz="1275" spc="-19" dirty="0">
                <a:solidFill>
                  <a:srgbClr val="FFFFFF"/>
                </a:solidFill>
                <a:latin typeface="Calibri"/>
                <a:cs typeface="Calibri"/>
              </a:rPr>
              <a:t>and </a:t>
            </a:r>
            <a:r>
              <a:rPr sz="1275" dirty="0">
                <a:solidFill>
                  <a:srgbClr val="FFFFFF"/>
                </a:solidFill>
                <a:latin typeface="Calibri"/>
                <a:cs typeface="Calibri"/>
              </a:rPr>
              <a:t>technically</a:t>
            </a:r>
            <a:r>
              <a:rPr sz="1275" spc="-41" dirty="0">
                <a:solidFill>
                  <a:srgbClr val="FFFFFF"/>
                </a:solidFill>
                <a:latin typeface="Calibri"/>
                <a:cs typeface="Calibri"/>
              </a:rPr>
              <a:t> </a:t>
            </a:r>
            <a:r>
              <a:rPr sz="1275" dirty="0">
                <a:solidFill>
                  <a:srgbClr val="FFFFFF"/>
                </a:solidFill>
                <a:latin typeface="Calibri"/>
                <a:cs typeface="Calibri"/>
              </a:rPr>
              <a:t>and</a:t>
            </a:r>
            <a:r>
              <a:rPr sz="1275" spc="-15" dirty="0">
                <a:solidFill>
                  <a:srgbClr val="FFFFFF"/>
                </a:solidFill>
                <a:latin typeface="Calibri"/>
                <a:cs typeface="Calibri"/>
              </a:rPr>
              <a:t> </a:t>
            </a:r>
            <a:r>
              <a:rPr sz="1275" spc="-8" dirty="0">
                <a:solidFill>
                  <a:srgbClr val="FFFFFF"/>
                </a:solidFill>
                <a:latin typeface="Calibri"/>
                <a:cs typeface="Calibri"/>
              </a:rPr>
              <a:t>scientifically</a:t>
            </a:r>
            <a:r>
              <a:rPr sz="1275" spc="-34" dirty="0">
                <a:solidFill>
                  <a:srgbClr val="FFFFFF"/>
                </a:solidFill>
                <a:latin typeface="Calibri"/>
                <a:cs typeface="Calibri"/>
              </a:rPr>
              <a:t> </a:t>
            </a:r>
            <a:r>
              <a:rPr sz="1275" dirty="0">
                <a:solidFill>
                  <a:srgbClr val="FFFFFF"/>
                </a:solidFill>
                <a:latin typeface="Calibri"/>
                <a:cs typeface="Calibri"/>
              </a:rPr>
              <a:t>supporting</a:t>
            </a:r>
            <a:r>
              <a:rPr sz="1275" spc="-34" dirty="0">
                <a:solidFill>
                  <a:srgbClr val="FFFFFF"/>
                </a:solidFill>
                <a:latin typeface="Calibri"/>
                <a:cs typeface="Calibri"/>
              </a:rPr>
              <a:t> </a:t>
            </a:r>
            <a:r>
              <a:rPr sz="1275" dirty="0">
                <a:solidFill>
                  <a:srgbClr val="FFFFFF"/>
                </a:solidFill>
                <a:latin typeface="Calibri"/>
                <a:cs typeface="Calibri"/>
              </a:rPr>
              <a:t>new</a:t>
            </a:r>
            <a:r>
              <a:rPr sz="1275" spc="-23" dirty="0">
                <a:solidFill>
                  <a:srgbClr val="FFFFFF"/>
                </a:solidFill>
                <a:latin typeface="Calibri"/>
                <a:cs typeface="Calibri"/>
              </a:rPr>
              <a:t> </a:t>
            </a:r>
            <a:r>
              <a:rPr sz="1275" dirty="0">
                <a:solidFill>
                  <a:srgbClr val="FFFFFF"/>
                </a:solidFill>
                <a:latin typeface="Calibri"/>
                <a:cs typeface="Calibri"/>
              </a:rPr>
              <a:t>challenges</a:t>
            </a:r>
            <a:r>
              <a:rPr sz="1275" spc="-38" dirty="0">
                <a:solidFill>
                  <a:srgbClr val="FFFFFF"/>
                </a:solidFill>
                <a:latin typeface="Calibri"/>
                <a:cs typeface="Calibri"/>
              </a:rPr>
              <a:t> </a:t>
            </a:r>
            <a:r>
              <a:rPr sz="1275" spc="-19" dirty="0">
                <a:solidFill>
                  <a:srgbClr val="FFFFFF"/>
                </a:solidFill>
                <a:latin typeface="Calibri"/>
                <a:cs typeface="Calibri"/>
              </a:rPr>
              <a:t>of</a:t>
            </a:r>
            <a:endParaRPr sz="1275">
              <a:latin typeface="Calibri"/>
              <a:cs typeface="Calibri"/>
            </a:endParaRPr>
          </a:p>
          <a:p>
            <a:pPr marR="3810" algn="r">
              <a:lnSpc>
                <a:spcPts val="1403"/>
              </a:lnSpc>
            </a:pPr>
            <a:r>
              <a:rPr sz="1275" spc="-8" dirty="0">
                <a:solidFill>
                  <a:srgbClr val="FFFFFF"/>
                </a:solidFill>
                <a:latin typeface="Calibri"/>
                <a:cs typeface="Calibri"/>
              </a:rPr>
              <a:t>Quantum!</a:t>
            </a:r>
            <a:endParaRPr sz="1275">
              <a:latin typeface="Calibri"/>
              <a:cs typeface="Calibri"/>
            </a:endParaRPr>
          </a:p>
        </p:txBody>
      </p:sp>
      <p:grpSp>
        <p:nvGrpSpPr>
          <p:cNvPr id="10" name="object 10"/>
          <p:cNvGrpSpPr/>
          <p:nvPr/>
        </p:nvGrpSpPr>
        <p:grpSpPr>
          <a:xfrm>
            <a:off x="93726" y="2463156"/>
            <a:ext cx="8387239" cy="2898934"/>
            <a:chOff x="124968" y="2141207"/>
            <a:chExt cx="11182985" cy="3865245"/>
          </a:xfrm>
        </p:grpSpPr>
        <p:pic>
          <p:nvPicPr>
            <p:cNvPr id="11" name="object 11"/>
            <p:cNvPicPr/>
            <p:nvPr/>
          </p:nvPicPr>
          <p:blipFill>
            <a:blip r:embed="rId5" cstate="print"/>
            <a:stretch>
              <a:fillRect/>
            </a:stretch>
          </p:blipFill>
          <p:spPr>
            <a:xfrm>
              <a:off x="9563099" y="2141207"/>
              <a:ext cx="1035570" cy="1017282"/>
            </a:xfrm>
            <a:prstGeom prst="rect">
              <a:avLst/>
            </a:prstGeom>
          </p:spPr>
        </p:pic>
        <p:pic>
          <p:nvPicPr>
            <p:cNvPr id="12" name="object 12"/>
            <p:cNvPicPr/>
            <p:nvPr/>
          </p:nvPicPr>
          <p:blipFill>
            <a:blip r:embed="rId5" cstate="print"/>
            <a:stretch>
              <a:fillRect/>
            </a:stretch>
          </p:blipFill>
          <p:spPr>
            <a:xfrm>
              <a:off x="10271760" y="3921239"/>
              <a:ext cx="1035570" cy="1017282"/>
            </a:xfrm>
            <a:prstGeom prst="rect">
              <a:avLst/>
            </a:prstGeom>
          </p:spPr>
        </p:pic>
        <p:pic>
          <p:nvPicPr>
            <p:cNvPr id="13" name="object 13"/>
            <p:cNvPicPr/>
            <p:nvPr/>
          </p:nvPicPr>
          <p:blipFill>
            <a:blip r:embed="rId6" cstate="print"/>
            <a:stretch>
              <a:fillRect/>
            </a:stretch>
          </p:blipFill>
          <p:spPr>
            <a:xfrm>
              <a:off x="124968" y="2211323"/>
              <a:ext cx="3794760" cy="379476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Triumviratul metrologiei</a:t>
            </a:r>
            <a:endParaRPr lang="en-US" dirty="0"/>
          </a:p>
        </p:txBody>
      </p:sp>
      <p:sp>
        <p:nvSpPr>
          <p:cNvPr id="3" name="Content Placeholder 2"/>
          <p:cNvSpPr>
            <a:spLocks noGrp="1"/>
          </p:cNvSpPr>
          <p:nvPr>
            <p:ph idx="1"/>
          </p:nvPr>
        </p:nvSpPr>
        <p:spPr/>
        <p:txBody>
          <a:bodyPr/>
          <a:lstStyle/>
          <a:p>
            <a:pPr marL="0" indent="0">
              <a:buNone/>
            </a:pPr>
            <a:r>
              <a:rPr lang="en-US" dirty="0" err="1"/>
              <a:t>Esen</a:t>
            </a:r>
            <a:r>
              <a:rPr lang="ro-RO" dirty="0"/>
              <a:t>ț</a:t>
            </a:r>
            <a:r>
              <a:rPr lang="en-US" dirty="0"/>
              <a:t>a </a:t>
            </a:r>
            <a:r>
              <a:rPr lang="en-US" dirty="0" err="1"/>
              <a:t>metrologiei</a:t>
            </a:r>
            <a:r>
              <a:rPr lang="en-US" dirty="0"/>
              <a:t> </a:t>
            </a:r>
            <a:r>
              <a:rPr lang="en-US" dirty="0" err="1"/>
              <a:t>este</a:t>
            </a:r>
            <a:r>
              <a:rPr lang="en-US" dirty="0"/>
              <a:t> </a:t>
            </a:r>
            <a:r>
              <a:rPr lang="en-US" dirty="0" err="1"/>
              <a:t>incoporat</a:t>
            </a:r>
            <a:r>
              <a:rPr lang="ro-RO" dirty="0"/>
              <a:t>ă în </a:t>
            </a:r>
          </a:p>
          <a:p>
            <a:r>
              <a:rPr lang="ro-RO" dirty="0"/>
              <a:t>Măsurand</a:t>
            </a:r>
          </a:p>
          <a:p>
            <a:r>
              <a:rPr lang="ro-RO" dirty="0"/>
              <a:t>Incertitudinea măsurătorilor</a:t>
            </a:r>
          </a:p>
          <a:p>
            <a:r>
              <a:rPr lang="ro-RO" dirty="0"/>
              <a:t>Trasabilitatea metrologică</a:t>
            </a:r>
            <a:endParaRPr lang="en-US" dirty="0"/>
          </a:p>
        </p:txBody>
      </p:sp>
    </p:spTree>
    <p:extLst>
      <p:ext uri="{BB962C8B-B14F-4D97-AF65-F5344CB8AC3E}">
        <p14:creationId xmlns:p14="http://schemas.microsoft.com/office/powerpoint/2010/main" val="317190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1709808"/>
            <a:ext cx="8686800" cy="1147572"/>
          </a:xfrm>
          <a:prstGeom prst="rect">
            <a:avLst/>
          </a:prstGeom>
        </p:spPr>
      </p:pic>
      <p:sp>
        <p:nvSpPr>
          <p:cNvPr id="3" name="object 3"/>
          <p:cNvSpPr txBox="1">
            <a:spLocks noGrp="1"/>
          </p:cNvSpPr>
          <p:nvPr>
            <p:ph type="title"/>
          </p:nvPr>
        </p:nvSpPr>
        <p:spPr>
          <a:xfrm>
            <a:off x="914400" y="457200"/>
            <a:ext cx="7141654" cy="655468"/>
          </a:xfrm>
          <a:prstGeom prst="rect">
            <a:avLst/>
          </a:prstGeom>
        </p:spPr>
        <p:txBody>
          <a:bodyPr vert="horz" wrap="square" lIns="0" tIns="9049" rIns="0" bIns="0" numCol="1" rtlCol="0" anchor="ctr" anchorCtr="0" compatLnSpc="1">
            <a:prstTxWarp prst="textNoShape">
              <a:avLst/>
            </a:prstTxWarp>
            <a:spAutoFit/>
          </a:bodyPr>
          <a:lstStyle/>
          <a:p>
            <a:pPr marL="513398" marR="3810" indent="-504349">
              <a:spcBef>
                <a:spcPts val="71"/>
              </a:spcBef>
            </a:pPr>
            <a:r>
              <a:rPr sz="2100" spc="-79" dirty="0">
                <a:latin typeface="Arial Black"/>
                <a:cs typeface="Arial Black"/>
              </a:rPr>
              <a:t>Metrology</a:t>
            </a:r>
            <a:r>
              <a:rPr sz="2100" spc="-176" dirty="0">
                <a:latin typeface="Arial Black"/>
                <a:cs typeface="Arial Black"/>
              </a:rPr>
              <a:t> </a:t>
            </a:r>
            <a:r>
              <a:rPr sz="2100" spc="-116" dirty="0">
                <a:latin typeface="Arial Black"/>
                <a:cs typeface="Arial Black"/>
              </a:rPr>
              <a:t>Rese</a:t>
            </a:r>
            <a:r>
              <a:rPr lang="ro-RO" sz="2100" spc="-116" dirty="0">
                <a:latin typeface="Arial Black"/>
                <a:cs typeface="Arial Black"/>
              </a:rPr>
              <a:t>a</a:t>
            </a:r>
            <a:r>
              <a:rPr sz="2100" spc="-116" dirty="0" err="1">
                <a:latin typeface="Arial Black"/>
                <a:cs typeface="Arial Black"/>
              </a:rPr>
              <a:t>rch</a:t>
            </a:r>
            <a:r>
              <a:rPr sz="2100" spc="-165" dirty="0">
                <a:latin typeface="Arial Black"/>
                <a:cs typeface="Arial Black"/>
              </a:rPr>
              <a:t> </a:t>
            </a:r>
            <a:r>
              <a:rPr sz="2100" spc="-244" dirty="0">
                <a:latin typeface="Arial Black"/>
                <a:cs typeface="Arial Black"/>
              </a:rPr>
              <a:t>&amp;</a:t>
            </a:r>
            <a:r>
              <a:rPr sz="2100" spc="-180" dirty="0">
                <a:latin typeface="Arial Black"/>
                <a:cs typeface="Arial Black"/>
              </a:rPr>
              <a:t> </a:t>
            </a:r>
            <a:r>
              <a:rPr sz="2100" spc="-64" dirty="0" err="1">
                <a:latin typeface="Arial Black"/>
                <a:cs typeface="Arial Black"/>
              </a:rPr>
              <a:t>Developme</a:t>
            </a:r>
            <a:r>
              <a:rPr lang="ro-RO" sz="2100" spc="-64" dirty="0">
                <a:latin typeface="Arial Black"/>
                <a:cs typeface="Arial Black"/>
              </a:rPr>
              <a:t>n</a:t>
            </a:r>
            <a:r>
              <a:rPr sz="2100" spc="-64" dirty="0">
                <a:latin typeface="Arial Black"/>
                <a:cs typeface="Arial Black"/>
              </a:rPr>
              <a:t>t </a:t>
            </a:r>
            <a:r>
              <a:rPr sz="2100" spc="-124" dirty="0">
                <a:latin typeface="Arial Black"/>
                <a:cs typeface="Arial Black"/>
              </a:rPr>
              <a:t>Activities</a:t>
            </a:r>
            <a:r>
              <a:rPr sz="2100" spc="-165" dirty="0">
                <a:latin typeface="Arial Black"/>
                <a:cs typeface="Arial Black"/>
              </a:rPr>
              <a:t> </a:t>
            </a:r>
            <a:r>
              <a:rPr sz="2100" spc="-94" dirty="0" err="1">
                <a:latin typeface="Arial Black"/>
                <a:cs typeface="Arial Black"/>
              </a:rPr>
              <a:t>i</a:t>
            </a:r>
            <a:r>
              <a:rPr lang="ro-RO" sz="2100" spc="-94" dirty="0">
                <a:latin typeface="Arial Black"/>
                <a:cs typeface="Arial Black"/>
              </a:rPr>
              <a:t>n</a:t>
            </a:r>
            <a:r>
              <a:rPr sz="2100" spc="-165" dirty="0">
                <a:latin typeface="Arial Black"/>
                <a:cs typeface="Arial Black"/>
              </a:rPr>
              <a:t> </a:t>
            </a:r>
            <a:r>
              <a:rPr sz="2100" spc="-45" dirty="0">
                <a:latin typeface="Arial Black"/>
                <a:cs typeface="Arial Black"/>
              </a:rPr>
              <a:t>Qu</a:t>
            </a:r>
            <a:r>
              <a:rPr lang="ro-RO" sz="2100" spc="-45" dirty="0">
                <a:latin typeface="Arial Black"/>
                <a:cs typeface="Arial Black"/>
              </a:rPr>
              <a:t>an</a:t>
            </a:r>
            <a:r>
              <a:rPr sz="2100" spc="-45" dirty="0">
                <a:latin typeface="Arial Black"/>
                <a:cs typeface="Arial Black"/>
              </a:rPr>
              <a:t>tum</a:t>
            </a:r>
            <a:r>
              <a:rPr sz="2100" spc="-150" dirty="0">
                <a:latin typeface="Arial Black"/>
                <a:cs typeface="Arial Black"/>
              </a:rPr>
              <a:t> </a:t>
            </a:r>
            <a:r>
              <a:rPr sz="2100" spc="-64" dirty="0">
                <a:latin typeface="Arial Black"/>
                <a:cs typeface="Arial Black"/>
              </a:rPr>
              <a:t>Metrology</a:t>
            </a:r>
            <a:endParaRPr sz="2100" dirty="0">
              <a:latin typeface="Arial Black"/>
              <a:cs typeface="Arial Black"/>
            </a:endParaRPr>
          </a:p>
        </p:txBody>
      </p:sp>
      <p:pic>
        <p:nvPicPr>
          <p:cNvPr id="4" name="object 4"/>
          <p:cNvPicPr/>
          <p:nvPr/>
        </p:nvPicPr>
        <p:blipFill>
          <a:blip r:embed="rId3" cstate="print"/>
          <a:stretch>
            <a:fillRect/>
          </a:stretch>
        </p:blipFill>
        <p:spPr>
          <a:xfrm>
            <a:off x="571500" y="3059811"/>
            <a:ext cx="8001000" cy="208838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Măsurand</a:t>
            </a:r>
            <a:endParaRPr lang="en-US" dirty="0"/>
          </a:p>
        </p:txBody>
      </p:sp>
      <p:sp>
        <p:nvSpPr>
          <p:cNvPr id="3" name="Content Placeholder 2"/>
          <p:cNvSpPr>
            <a:spLocks noGrp="1"/>
          </p:cNvSpPr>
          <p:nvPr>
            <p:ph idx="1"/>
          </p:nvPr>
        </p:nvSpPr>
        <p:spPr>
          <a:xfrm>
            <a:off x="457200" y="1951038"/>
            <a:ext cx="8686800" cy="4525962"/>
          </a:xfrm>
        </p:spPr>
        <p:txBody>
          <a:bodyPr/>
          <a:lstStyle/>
          <a:p>
            <a:r>
              <a:rPr lang="ro-RO" sz="2000" b="1" dirty="0"/>
              <a:t>Măsurandul – este cantitatea necesară de măsurat (cea ce măsurăm)</a:t>
            </a:r>
          </a:p>
          <a:p>
            <a:pPr marL="0" indent="0">
              <a:buNone/>
            </a:pPr>
            <a:r>
              <a:rPr lang="en-US" sz="2000" dirty="0"/>
              <a:t>De </a:t>
            </a:r>
            <a:r>
              <a:rPr lang="en-US" sz="2000" dirty="0" err="1"/>
              <a:t>obicei</a:t>
            </a:r>
            <a:r>
              <a:rPr lang="en-US" sz="2000" dirty="0"/>
              <a:t>, </a:t>
            </a:r>
            <a:r>
              <a:rPr lang="en-US" sz="2000" dirty="0" err="1"/>
              <a:t>această</a:t>
            </a:r>
            <a:r>
              <a:rPr lang="en-US" sz="2000" dirty="0"/>
              <a:t> </a:t>
            </a:r>
            <a:r>
              <a:rPr lang="en-US" sz="2000" dirty="0" err="1"/>
              <a:t>cantitate</a:t>
            </a:r>
            <a:r>
              <a:rPr lang="en-US" sz="2000" dirty="0"/>
              <a:t> </a:t>
            </a:r>
            <a:r>
              <a:rPr lang="en-US" sz="2000" dirty="0" err="1"/>
              <a:t>corespunde</a:t>
            </a:r>
            <a:r>
              <a:rPr lang="en-US" sz="2000" dirty="0"/>
              <a:t> </a:t>
            </a:r>
            <a:r>
              <a:rPr lang="en-US" sz="2000" dirty="0" err="1"/>
              <a:t>unei</a:t>
            </a:r>
            <a:r>
              <a:rPr lang="en-US" sz="2000" dirty="0"/>
              <a:t> </a:t>
            </a:r>
            <a:r>
              <a:rPr lang="en-US" sz="2000" dirty="0" err="1"/>
              <a:t>proprietăți</a:t>
            </a:r>
            <a:r>
              <a:rPr lang="en-US" sz="2000" dirty="0"/>
              <a:t> (</a:t>
            </a:r>
            <a:r>
              <a:rPr lang="ro-RO" sz="2000" dirty="0"/>
              <a:t>e.g.</a:t>
            </a:r>
            <a:r>
              <a:rPr lang="en-US" sz="2000" dirty="0"/>
              <a:t> </a:t>
            </a:r>
            <a:r>
              <a:rPr lang="en-US" sz="2000" dirty="0" err="1"/>
              <a:t>dimensiune</a:t>
            </a:r>
            <a:r>
              <a:rPr lang="en-US" sz="2000" dirty="0"/>
              <a:t>, </a:t>
            </a:r>
            <a:r>
              <a:rPr lang="en-US" sz="2000" dirty="0" err="1"/>
              <a:t>compoziție</a:t>
            </a:r>
            <a:r>
              <a:rPr lang="en-US" sz="2000" dirty="0"/>
              <a:t>, </a:t>
            </a:r>
            <a:r>
              <a:rPr lang="en-US" sz="2000" dirty="0" err="1"/>
              <a:t>temperatură</a:t>
            </a:r>
            <a:r>
              <a:rPr lang="en-US" sz="2000" dirty="0"/>
              <a:t>, </a:t>
            </a:r>
            <a:r>
              <a:rPr lang="en-US" sz="2000" dirty="0" err="1"/>
              <a:t>rezistență</a:t>
            </a:r>
            <a:r>
              <a:rPr lang="en-US" sz="2000" dirty="0"/>
              <a:t>) a </a:t>
            </a:r>
            <a:r>
              <a:rPr lang="en-US" sz="2000" dirty="0" err="1"/>
              <a:t>unui</a:t>
            </a:r>
            <a:r>
              <a:rPr lang="ro-RO" sz="2000" dirty="0"/>
              <a:t> </a:t>
            </a:r>
            <a:r>
              <a:rPr lang="en-US" sz="2000" dirty="0" err="1"/>
              <a:t>obiect</a:t>
            </a:r>
            <a:r>
              <a:rPr lang="en-US" sz="2000" dirty="0"/>
              <a:t> de </a:t>
            </a:r>
            <a:r>
              <a:rPr lang="en-US" sz="2000" dirty="0" err="1"/>
              <a:t>măsurare</a:t>
            </a:r>
            <a:r>
              <a:rPr lang="en-US" sz="2000" dirty="0"/>
              <a:t> (un </a:t>
            </a:r>
            <a:r>
              <a:rPr lang="en-US" sz="2000" dirty="0" err="1"/>
              <a:t>fenomen</a:t>
            </a:r>
            <a:r>
              <a:rPr lang="en-US" sz="2000" dirty="0"/>
              <a:t>, </a:t>
            </a:r>
            <a:r>
              <a:rPr lang="en-US" sz="2000" dirty="0" err="1"/>
              <a:t>corp</a:t>
            </a:r>
            <a:r>
              <a:rPr lang="en-US" sz="2000" dirty="0"/>
              <a:t> </a:t>
            </a:r>
            <a:r>
              <a:rPr lang="en-US" sz="2000" dirty="0" err="1"/>
              <a:t>sau</a:t>
            </a:r>
            <a:r>
              <a:rPr lang="en-US" sz="2000" dirty="0"/>
              <a:t> </a:t>
            </a:r>
            <a:r>
              <a:rPr lang="en-US" sz="2000" dirty="0" err="1"/>
              <a:t>substanță</a:t>
            </a:r>
            <a:r>
              <a:rPr lang="en-US" sz="2000" dirty="0"/>
              <a:t>). </a:t>
            </a:r>
            <a:r>
              <a:rPr lang="en-US" sz="2000" dirty="0" err="1"/>
              <a:t>Acest</a:t>
            </a:r>
            <a:r>
              <a:rPr lang="en-US" sz="2000" dirty="0"/>
              <a:t> </a:t>
            </a:r>
            <a:r>
              <a:rPr lang="en-US" sz="2000" dirty="0" err="1"/>
              <a:t>lucru</a:t>
            </a:r>
            <a:r>
              <a:rPr lang="en-US" sz="2000" dirty="0"/>
              <a:t> </a:t>
            </a:r>
            <a:r>
              <a:rPr lang="en-US" sz="2000" dirty="0" err="1"/>
              <a:t>poate</a:t>
            </a:r>
            <a:r>
              <a:rPr lang="en-US" sz="2000" dirty="0"/>
              <a:t> </a:t>
            </a:r>
            <a:r>
              <a:rPr lang="en-US" sz="2000" dirty="0" err="1"/>
              <a:t>părea</a:t>
            </a:r>
            <a:r>
              <a:rPr lang="en-US" sz="2000" dirty="0"/>
              <a:t> evident, </a:t>
            </a:r>
            <a:r>
              <a:rPr lang="en-US" sz="2000" dirty="0" err="1"/>
              <a:t>dar</a:t>
            </a:r>
            <a:r>
              <a:rPr lang="en-US" sz="2000" dirty="0"/>
              <a:t> de </a:t>
            </a:r>
            <a:r>
              <a:rPr lang="en-US" sz="2000" dirty="0" err="1"/>
              <a:t>multe</a:t>
            </a:r>
            <a:r>
              <a:rPr lang="en-US" sz="2000" dirty="0"/>
              <a:t> </a:t>
            </a:r>
            <a:r>
              <a:rPr lang="en-US" sz="2000" dirty="0" err="1"/>
              <a:t>ori</a:t>
            </a:r>
            <a:r>
              <a:rPr lang="en-US" sz="2000" dirty="0"/>
              <a:t> nu </a:t>
            </a:r>
            <a:r>
              <a:rPr lang="en-US" sz="2000" dirty="0" err="1"/>
              <a:t>este</a:t>
            </a:r>
            <a:r>
              <a:rPr lang="en-US" sz="2000" dirty="0"/>
              <a:t>.</a:t>
            </a:r>
            <a:endParaRPr lang="ro-RO" sz="2000" dirty="0"/>
          </a:p>
          <a:p>
            <a:pPr marL="0" indent="0">
              <a:buNone/>
            </a:pPr>
            <a:r>
              <a:rPr lang="en-US" sz="2000" dirty="0" err="1"/>
              <a:t>Exempl</a:t>
            </a:r>
            <a:r>
              <a:rPr lang="ro-RO" sz="2000" dirty="0"/>
              <a:t>u</a:t>
            </a:r>
            <a:r>
              <a:rPr lang="en-US" sz="2000" dirty="0"/>
              <a:t>, cum </a:t>
            </a:r>
            <a:r>
              <a:rPr lang="en-US" sz="2000" dirty="0" err="1"/>
              <a:t>ar</a:t>
            </a:r>
            <a:r>
              <a:rPr lang="en-US" sz="2000" dirty="0"/>
              <a:t> fi </a:t>
            </a:r>
            <a:r>
              <a:rPr lang="en-US" sz="2000" dirty="0" err="1"/>
              <a:t>cel</a:t>
            </a:r>
            <a:r>
              <a:rPr lang="en-US" sz="2000" dirty="0"/>
              <a:t> al </a:t>
            </a:r>
            <a:r>
              <a:rPr lang="en-US" sz="2000" dirty="0" err="1"/>
              <a:t>dimensiunii</a:t>
            </a:r>
            <a:r>
              <a:rPr lang="en-US" sz="2000" dirty="0"/>
              <a:t> </a:t>
            </a:r>
            <a:r>
              <a:rPr lang="en-US" sz="2000" dirty="0" err="1"/>
              <a:t>particulelor</a:t>
            </a:r>
            <a:r>
              <a:rPr lang="en-US" sz="2000" dirty="0"/>
              <a:t>: o </a:t>
            </a:r>
            <a:r>
              <a:rPr lang="en-US" sz="2000" dirty="0" err="1"/>
              <a:t>dimensiune</a:t>
            </a:r>
            <a:r>
              <a:rPr lang="en-US" sz="2000" dirty="0"/>
              <a:t> a </a:t>
            </a:r>
            <a:r>
              <a:rPr lang="en-US" sz="2000" dirty="0" err="1"/>
              <a:t>particulei</a:t>
            </a:r>
            <a:r>
              <a:rPr lang="en-US" sz="2000" dirty="0"/>
              <a:t> </a:t>
            </a:r>
            <a:r>
              <a:rPr lang="en-US" sz="2000" dirty="0" err="1"/>
              <a:t>este</a:t>
            </a:r>
            <a:r>
              <a:rPr lang="en-US" sz="2000" dirty="0"/>
              <a:t> </a:t>
            </a:r>
            <a:r>
              <a:rPr lang="en-US" sz="2000" dirty="0" err="1"/>
              <a:t>ușor</a:t>
            </a:r>
            <a:r>
              <a:rPr lang="en-US" sz="2000" dirty="0"/>
              <a:t> de </a:t>
            </a:r>
            <a:r>
              <a:rPr lang="ro-RO" sz="2000" dirty="0"/>
              <a:t>solicitat</a:t>
            </a:r>
            <a:r>
              <a:rPr lang="en-US" sz="2000" dirty="0"/>
              <a:t>, </a:t>
            </a:r>
            <a:r>
              <a:rPr lang="en-US" sz="2000" dirty="0" err="1"/>
              <a:t>dar</a:t>
            </a:r>
            <a:r>
              <a:rPr lang="en-US" sz="2000" dirty="0"/>
              <a:t> a da un </a:t>
            </a:r>
            <a:r>
              <a:rPr lang="en-US" sz="2000" dirty="0" err="1"/>
              <a:t>răspuns</a:t>
            </a:r>
            <a:r>
              <a:rPr lang="en-US" sz="2000" dirty="0"/>
              <a:t> nu </a:t>
            </a:r>
            <a:r>
              <a:rPr lang="en-US" sz="2000" dirty="0" err="1"/>
              <a:t>este</a:t>
            </a:r>
            <a:r>
              <a:rPr lang="en-US" sz="2000" dirty="0"/>
              <a:t> </a:t>
            </a:r>
            <a:r>
              <a:rPr lang="en-US" sz="2000" dirty="0" err="1"/>
              <a:t>atât</a:t>
            </a:r>
            <a:r>
              <a:rPr lang="en-US" sz="2000" dirty="0"/>
              <a:t> de </a:t>
            </a:r>
            <a:r>
              <a:rPr lang="en-US" sz="2000" dirty="0" err="1"/>
              <a:t>ușor</a:t>
            </a:r>
            <a:r>
              <a:rPr lang="en-US" sz="2000" dirty="0"/>
              <a:t>. </a:t>
            </a:r>
            <a:r>
              <a:rPr lang="en-US" sz="2000" dirty="0" err="1"/>
              <a:t>Deoarece</a:t>
            </a:r>
            <a:r>
              <a:rPr lang="en-US" sz="2000" dirty="0"/>
              <a:t> </a:t>
            </a:r>
            <a:r>
              <a:rPr lang="en-US" sz="2000" dirty="0" err="1"/>
              <a:t>particulele</a:t>
            </a:r>
            <a:r>
              <a:rPr lang="en-US" sz="2000" dirty="0"/>
              <a:t> nu au o </a:t>
            </a:r>
            <a:r>
              <a:rPr lang="en-US" sz="2000" dirty="0" err="1"/>
              <a:t>formă</a:t>
            </a:r>
            <a:r>
              <a:rPr lang="en-US" sz="2000" dirty="0"/>
              <a:t> </a:t>
            </a:r>
            <a:r>
              <a:rPr lang="en-US" sz="2000" dirty="0" err="1"/>
              <a:t>regulată</a:t>
            </a:r>
            <a:r>
              <a:rPr lang="en-US" sz="2000" dirty="0"/>
              <a:t>, care </a:t>
            </a:r>
            <a:r>
              <a:rPr lang="en-US" sz="2000" dirty="0" err="1"/>
              <a:t>este</a:t>
            </a:r>
            <a:r>
              <a:rPr lang="en-US" sz="2000" dirty="0"/>
              <a:t> </a:t>
            </a:r>
            <a:r>
              <a:rPr lang="en-US" sz="2000" dirty="0" err="1"/>
              <a:t>dimensiune</a:t>
            </a:r>
            <a:r>
              <a:rPr lang="ro-RO" sz="2000" dirty="0"/>
              <a:t> </a:t>
            </a:r>
            <a:r>
              <a:rPr lang="en-US" sz="2000" dirty="0"/>
              <a:t>a</a:t>
            </a:r>
            <a:r>
              <a:rPr lang="ro-RO" sz="2000" dirty="0"/>
              <a:t> </a:t>
            </a:r>
            <a:r>
              <a:rPr lang="en-US" sz="2000" dirty="0"/>
              <a:t>fi </a:t>
            </a:r>
            <a:r>
              <a:rPr lang="en-US" sz="2000" dirty="0" err="1"/>
              <a:t>măsurat</a:t>
            </a:r>
            <a:r>
              <a:rPr lang="ro-RO" sz="2000" dirty="0"/>
              <a:t>ă</a:t>
            </a:r>
            <a:r>
              <a:rPr lang="en-US" sz="2000" dirty="0"/>
              <a:t> </a:t>
            </a:r>
            <a:r>
              <a:rPr lang="en-US" sz="2000" dirty="0" err="1"/>
              <a:t>și</a:t>
            </a:r>
            <a:r>
              <a:rPr lang="en-US" sz="2000" dirty="0"/>
              <a:t> </a:t>
            </a:r>
            <a:r>
              <a:rPr lang="en-US" sz="2000" dirty="0" err="1"/>
              <a:t>raportat</a:t>
            </a:r>
            <a:r>
              <a:rPr lang="en-US" sz="2000" dirty="0"/>
              <a:t>? </a:t>
            </a:r>
            <a:r>
              <a:rPr lang="en-US" sz="2000" dirty="0" err="1"/>
              <a:t>Particulele</a:t>
            </a:r>
            <a:r>
              <a:rPr lang="en-US" sz="2000" dirty="0"/>
              <a:t> vin </a:t>
            </a:r>
            <a:r>
              <a:rPr lang="en-US" sz="2000" dirty="0" err="1"/>
              <a:t>adesea</a:t>
            </a:r>
            <a:r>
              <a:rPr lang="en-US" sz="2000" dirty="0"/>
              <a:t> </a:t>
            </a:r>
            <a:r>
              <a:rPr lang="en-US" sz="2000" dirty="0" err="1"/>
              <a:t>în</a:t>
            </a:r>
            <a:r>
              <a:rPr lang="en-US" sz="2000" dirty="0"/>
              <a:t> </a:t>
            </a:r>
            <a:r>
              <a:rPr lang="en-US" sz="2000" dirty="0" err="1"/>
              <a:t>grupuri</a:t>
            </a:r>
            <a:r>
              <a:rPr lang="en-US" sz="2000" dirty="0"/>
              <a:t> </a:t>
            </a:r>
            <a:r>
              <a:rPr lang="en-US" sz="2000" dirty="0" err="1"/>
              <a:t>mari</a:t>
            </a:r>
            <a:r>
              <a:rPr lang="en-US" sz="2000" dirty="0"/>
              <a:t>: </a:t>
            </a:r>
            <a:r>
              <a:rPr lang="en-US" sz="2000" dirty="0" err="1"/>
              <a:t>este</a:t>
            </a:r>
            <a:r>
              <a:rPr lang="en-US" sz="2000" dirty="0"/>
              <a:t> </a:t>
            </a:r>
            <a:r>
              <a:rPr lang="en-US" sz="2000" dirty="0" err="1"/>
              <a:t>acceptabilă</a:t>
            </a:r>
            <a:r>
              <a:rPr lang="en-US" sz="2000" dirty="0"/>
              <a:t> o </a:t>
            </a:r>
            <a:r>
              <a:rPr lang="en-US" sz="2000" dirty="0" err="1"/>
              <a:t>dimensiune</a:t>
            </a:r>
            <a:r>
              <a:rPr lang="en-US" sz="2000" dirty="0"/>
              <a:t> </a:t>
            </a:r>
            <a:r>
              <a:rPr lang="en-US" sz="2000" dirty="0" err="1"/>
              <a:t>medie</a:t>
            </a:r>
            <a:r>
              <a:rPr lang="en-US" sz="2000" dirty="0"/>
              <a:t> </a:t>
            </a:r>
            <a:r>
              <a:rPr lang="en-US" sz="2000" dirty="0" err="1"/>
              <a:t>pentru</a:t>
            </a:r>
            <a:r>
              <a:rPr lang="en-US" sz="2000" dirty="0"/>
              <a:t> </a:t>
            </a:r>
            <a:r>
              <a:rPr lang="en-US" sz="2000" dirty="0" err="1"/>
              <a:t>toți</a:t>
            </a:r>
            <a:r>
              <a:rPr lang="en-US" sz="2000" dirty="0"/>
              <a:t>? </a:t>
            </a:r>
            <a:endParaRPr lang="ro-RO" sz="2000" b="1" dirty="0"/>
          </a:p>
          <a:p>
            <a:pPr marL="0" indent="0">
              <a:buNone/>
            </a:pPr>
            <a:r>
              <a:rPr lang="ro-RO" sz="2000" b="1" dirty="0"/>
              <a:t>D</a:t>
            </a:r>
            <a:r>
              <a:rPr lang="en-US" sz="2000" b="1" dirty="0" err="1"/>
              <a:t>escrierea</a:t>
            </a:r>
            <a:r>
              <a:rPr lang="en-US" sz="2000" b="1" dirty="0"/>
              <a:t> </a:t>
            </a:r>
            <a:r>
              <a:rPr lang="en-US" sz="2000" b="1" dirty="0" err="1"/>
              <a:t>corectă</a:t>
            </a:r>
            <a:r>
              <a:rPr lang="en-US" sz="2000" b="1" dirty="0"/>
              <a:t> </a:t>
            </a:r>
            <a:r>
              <a:rPr lang="en-US" sz="2000" b="1" dirty="0" err="1"/>
              <a:t>și</a:t>
            </a:r>
            <a:r>
              <a:rPr lang="en-US" sz="2000" b="1" dirty="0"/>
              <a:t> </a:t>
            </a:r>
            <a:r>
              <a:rPr lang="en-US" sz="2000" b="1" dirty="0" err="1"/>
              <a:t>completă</a:t>
            </a:r>
            <a:r>
              <a:rPr lang="en-US" sz="2000" b="1" dirty="0"/>
              <a:t> a </a:t>
            </a:r>
            <a:r>
              <a:rPr lang="en-US" sz="2000" b="1" dirty="0" err="1"/>
              <a:t>măsurandului</a:t>
            </a:r>
            <a:r>
              <a:rPr lang="en-US" sz="2000" b="1" dirty="0"/>
              <a:t> </a:t>
            </a:r>
            <a:r>
              <a:rPr lang="en-US" sz="2000" b="1" dirty="0" err="1"/>
              <a:t>este</a:t>
            </a:r>
            <a:r>
              <a:rPr lang="en-US" sz="2000" b="1" dirty="0"/>
              <a:t>, </a:t>
            </a:r>
            <a:r>
              <a:rPr lang="en-US" sz="2000" b="1" dirty="0" err="1"/>
              <a:t>prin</a:t>
            </a:r>
            <a:r>
              <a:rPr lang="en-US" sz="2000" b="1" dirty="0"/>
              <a:t> </a:t>
            </a:r>
            <a:r>
              <a:rPr lang="en-US" sz="2000" b="1" dirty="0" err="1"/>
              <a:t>urmare</a:t>
            </a:r>
            <a:r>
              <a:rPr lang="en-US" sz="2000" b="1" dirty="0"/>
              <a:t>, prima </a:t>
            </a:r>
            <a:r>
              <a:rPr lang="en-US" sz="2000" b="1" dirty="0" err="1"/>
              <a:t>condiție</a:t>
            </a:r>
            <a:r>
              <a:rPr lang="en-US" sz="2000" b="1" dirty="0"/>
              <a:t> </a:t>
            </a:r>
            <a:r>
              <a:rPr lang="en-US" sz="2000" b="1" dirty="0" err="1"/>
              <a:t>prealabilă</a:t>
            </a:r>
            <a:r>
              <a:rPr lang="en-US" sz="2000" b="1" dirty="0"/>
              <a:t> </a:t>
            </a:r>
            <a:r>
              <a:rPr lang="en-US" sz="2000" b="1" dirty="0" err="1"/>
              <a:t>pentru</a:t>
            </a:r>
            <a:r>
              <a:rPr lang="en-US" sz="2000" b="1" dirty="0"/>
              <a:t> o </a:t>
            </a:r>
            <a:r>
              <a:rPr lang="en-US" sz="2000" b="1" dirty="0" err="1"/>
              <a:t>măsurare</a:t>
            </a:r>
            <a:r>
              <a:rPr lang="en-US" sz="2000" b="1" dirty="0"/>
              <a:t> de </a:t>
            </a:r>
            <a:r>
              <a:rPr lang="en-US" sz="2000" b="1" dirty="0" err="1"/>
              <a:t>succes</a:t>
            </a:r>
            <a:endParaRPr lang="en-US" sz="2000" b="1" dirty="0"/>
          </a:p>
        </p:txBody>
      </p:sp>
    </p:spTree>
    <p:extLst>
      <p:ext uri="{BB962C8B-B14F-4D97-AF65-F5344CB8AC3E}">
        <p14:creationId xmlns:p14="http://schemas.microsoft.com/office/powerpoint/2010/main" val="337357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Incertitudinea măsurătorilor</a:t>
            </a:r>
            <a:endParaRPr lang="en-US" dirty="0"/>
          </a:p>
        </p:txBody>
      </p:sp>
      <p:sp>
        <p:nvSpPr>
          <p:cNvPr id="3" name="Content Placeholder 2"/>
          <p:cNvSpPr>
            <a:spLocks noGrp="1"/>
          </p:cNvSpPr>
          <p:nvPr>
            <p:ph idx="1"/>
          </p:nvPr>
        </p:nvSpPr>
        <p:spPr>
          <a:xfrm>
            <a:off x="17416" y="1676400"/>
            <a:ext cx="8974183" cy="4525962"/>
          </a:xfrm>
        </p:spPr>
        <p:txBody>
          <a:bodyPr/>
          <a:lstStyle/>
          <a:p>
            <a:pPr marL="0" indent="0">
              <a:buNone/>
            </a:pPr>
            <a:r>
              <a:rPr lang="ro-RO" sz="2000" dirty="0"/>
              <a:t>Incertitudinea de măsurare este:</a:t>
            </a:r>
          </a:p>
          <a:p>
            <a:pPr>
              <a:buFontTx/>
              <a:buChar char="-"/>
            </a:pPr>
            <a:r>
              <a:rPr lang="ro-RO" sz="2000" dirty="0"/>
              <a:t>un parametru, non-negativ asociat cu:</a:t>
            </a:r>
          </a:p>
          <a:p>
            <a:pPr>
              <a:buFontTx/>
              <a:buChar char="-"/>
            </a:pPr>
            <a:r>
              <a:rPr lang="ro-RO" sz="2000" dirty="0"/>
              <a:t>rezultatul unei măsurători, care caracterizează dispersia valorilor care ar putea fi atribuite în mod rezonabil măsurandului. </a:t>
            </a:r>
          </a:p>
          <a:p>
            <a:pPr marL="0" indent="0">
              <a:buNone/>
            </a:pPr>
            <a:r>
              <a:rPr lang="ro-RO" sz="2000" dirty="0"/>
              <a:t>Acest parametru ar putea fi o abatere standard sau o altă parte a unui interval care indică un anumit interval de încredere. </a:t>
            </a:r>
          </a:p>
          <a:p>
            <a:pPr marL="0" indent="0">
              <a:buNone/>
            </a:pPr>
            <a:r>
              <a:rPr lang="ro-RO" sz="2000" dirty="0"/>
              <a:t>Este important să se ia în considerare nu numai măsurarea unică, ci de asemenea rezultatul general al unui test. În acest caz, incertitudinea de măsurare cuprinde tooate componentele unui test. Unele dintre ele pot fi obținute prin interpretarea răspândirii statistice a rezultatele unei serii de măsurători. Din alte componente trebuie elaborate metode complementare (planuri de eșantionare, experiență). Rezultatele testării ar trebui să fie cea mai bună aproximare a valorii adevărate. Statistica aleatorie și efectele factorilor sistematici contribuie la incertitudinea măsurării rezultatelor testării. Dacă e posibil, acestea din urmă ar trebui eliminate utilizând, de exemplu, factori de corecție.</a:t>
            </a:r>
          </a:p>
        </p:txBody>
      </p:sp>
    </p:spTree>
    <p:extLst>
      <p:ext uri="{BB962C8B-B14F-4D97-AF65-F5344CB8AC3E}">
        <p14:creationId xmlns:p14="http://schemas.microsoft.com/office/powerpoint/2010/main" val="202033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Eroarea vs Incertitudinea</a:t>
            </a:r>
            <a:endParaRPr lang="en-US" dirty="0"/>
          </a:p>
        </p:txBody>
      </p:sp>
      <p:sp>
        <p:nvSpPr>
          <p:cNvPr id="3" name="Content Placeholder 2"/>
          <p:cNvSpPr>
            <a:spLocks noGrp="1"/>
          </p:cNvSpPr>
          <p:nvPr>
            <p:ph idx="1"/>
          </p:nvPr>
        </p:nvSpPr>
        <p:spPr/>
        <p:txBody>
          <a:bodyPr/>
          <a:lstStyle/>
          <a:p>
            <a:r>
              <a:rPr lang="ro-RO" dirty="0"/>
              <a:t>Eroarea se referă la măsurarea concretă cu dispozitiv de masurare concret, deci eroarea caracterizează  precizia măsurării a dispozitivului de masurare</a:t>
            </a:r>
          </a:p>
          <a:p>
            <a:r>
              <a:rPr lang="ro-RO" dirty="0"/>
              <a:t>iar incertitudinea este gradul de indoială a rezultatului măsurării</a:t>
            </a:r>
            <a:endParaRPr lang="en-US" dirty="0"/>
          </a:p>
        </p:txBody>
      </p:sp>
    </p:spTree>
    <p:extLst>
      <p:ext uri="{BB962C8B-B14F-4D97-AF65-F5344CB8AC3E}">
        <p14:creationId xmlns:p14="http://schemas.microsoft.com/office/powerpoint/2010/main" val="147700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Eroarea măsurătorilor - clasificarea</a:t>
            </a:r>
            <a:endParaRPr lang="en-US" dirty="0"/>
          </a:p>
        </p:txBody>
      </p:sp>
      <p:pic>
        <p:nvPicPr>
          <p:cNvPr id="4" name="Content Placeholder 3"/>
          <p:cNvPicPr>
            <a:picLocks noGrp="1" noChangeAspect="1"/>
          </p:cNvPicPr>
          <p:nvPr>
            <p:ph idx="1"/>
          </p:nvPr>
        </p:nvPicPr>
        <p:blipFill>
          <a:blip r:embed="rId2"/>
          <a:stretch>
            <a:fillRect/>
          </a:stretch>
        </p:blipFill>
        <p:spPr>
          <a:xfrm>
            <a:off x="609600" y="1524000"/>
            <a:ext cx="7857625" cy="5426428"/>
          </a:xfrm>
          <a:prstGeom prst="rect">
            <a:avLst/>
          </a:prstGeom>
        </p:spPr>
      </p:pic>
    </p:spTree>
    <p:extLst>
      <p:ext uri="{BB962C8B-B14F-4D97-AF65-F5344CB8AC3E}">
        <p14:creationId xmlns:p14="http://schemas.microsoft.com/office/powerpoint/2010/main" val="220909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Eroarea vs Incertitudinea</a:t>
            </a:r>
            <a:endParaRPr lang="en-US" dirty="0"/>
          </a:p>
        </p:txBody>
      </p:sp>
      <p:sp>
        <p:nvSpPr>
          <p:cNvPr id="3" name="Content Placeholder 2"/>
          <p:cNvSpPr>
            <a:spLocks noGrp="1"/>
          </p:cNvSpPr>
          <p:nvPr>
            <p:ph idx="1"/>
          </p:nvPr>
        </p:nvSpPr>
        <p:spPr>
          <a:xfrm>
            <a:off x="0" y="1524000"/>
            <a:ext cx="8763000" cy="4525962"/>
          </a:xfrm>
        </p:spPr>
        <p:txBody>
          <a:bodyPr/>
          <a:lstStyle/>
          <a:p>
            <a:pPr marL="0" indent="0">
              <a:buNone/>
            </a:pPr>
            <a:r>
              <a:rPr lang="en-US" sz="2000" dirty="0"/>
              <a:t>Se </a:t>
            </a:r>
            <a:r>
              <a:rPr lang="en-US" sz="2000" dirty="0" err="1"/>
              <a:t>poate</a:t>
            </a:r>
            <a:r>
              <a:rPr lang="en-US" sz="2000" dirty="0"/>
              <a:t> </a:t>
            </a:r>
            <a:r>
              <a:rPr lang="en-US" sz="2000" dirty="0" err="1"/>
              <a:t>afirma</a:t>
            </a:r>
            <a:r>
              <a:rPr lang="en-US" sz="2000" dirty="0"/>
              <a:t> </a:t>
            </a:r>
            <a:r>
              <a:rPr lang="en-US" sz="2000" dirty="0" err="1"/>
              <a:t>că</a:t>
            </a:r>
            <a:r>
              <a:rPr lang="en-US" sz="2000" dirty="0"/>
              <a:t> </a:t>
            </a:r>
            <a:r>
              <a:rPr lang="en-US" sz="2000" dirty="0" err="1"/>
              <a:t>aceste</a:t>
            </a:r>
            <a:r>
              <a:rPr lang="en-US" sz="2000" dirty="0"/>
              <a:t> </a:t>
            </a:r>
            <a:r>
              <a:rPr lang="en-US" sz="2000" dirty="0" err="1"/>
              <a:t>concepte</a:t>
            </a:r>
            <a:r>
              <a:rPr lang="en-US" sz="2000" dirty="0"/>
              <a:t> </a:t>
            </a:r>
            <a:r>
              <a:rPr lang="en-US" sz="2000" dirty="0" err="1"/>
              <a:t>diferă</a:t>
            </a:r>
            <a:r>
              <a:rPr lang="en-US" sz="2000" dirty="0"/>
              <a:t> </a:t>
            </a:r>
            <a:r>
              <a:rPr lang="en-US" sz="2000" dirty="0" err="1"/>
              <a:t>în</a:t>
            </a:r>
            <a:r>
              <a:rPr lang="en-US" sz="2000" dirty="0"/>
              <a:t> </a:t>
            </a:r>
            <a:r>
              <a:rPr lang="en-US" sz="2000" dirty="0" err="1"/>
              <a:t>cantitatea</a:t>
            </a:r>
            <a:r>
              <a:rPr lang="en-US" sz="2000" dirty="0"/>
              <a:t> de </a:t>
            </a:r>
            <a:r>
              <a:rPr lang="en-US" sz="2000" dirty="0" err="1"/>
              <a:t>varianță</a:t>
            </a:r>
            <a:r>
              <a:rPr lang="en-US" sz="2000" dirty="0"/>
              <a:t> care </a:t>
            </a:r>
            <a:r>
              <a:rPr lang="en-US" sz="2000" dirty="0" err="1"/>
              <a:t>caracterizează</a:t>
            </a:r>
            <a:r>
              <a:rPr lang="en-US" sz="2000" dirty="0"/>
              <a:t> </a:t>
            </a:r>
            <a:r>
              <a:rPr lang="en-US" sz="2000" dirty="0" err="1"/>
              <a:t>răspândirea</a:t>
            </a:r>
            <a:r>
              <a:rPr lang="en-US" sz="2000" dirty="0"/>
              <a:t> </a:t>
            </a:r>
            <a:r>
              <a:rPr lang="en-US" sz="2000" dirty="0" err="1"/>
              <a:t>valorilor</a:t>
            </a:r>
            <a:r>
              <a:rPr lang="en-US" sz="2000" dirty="0"/>
              <a:t> </a:t>
            </a:r>
            <a:r>
              <a:rPr lang="en-US" sz="2000" dirty="0" err="1"/>
              <a:t>observate</a:t>
            </a:r>
            <a:r>
              <a:rPr lang="en-US" sz="2000" dirty="0"/>
              <a:t>. </a:t>
            </a:r>
            <a:endParaRPr lang="ro-RO" sz="2000" dirty="0"/>
          </a:p>
          <a:p>
            <a:pPr marL="0" indent="0">
              <a:buNone/>
            </a:pPr>
            <a:r>
              <a:rPr lang="en-US" sz="2000" dirty="0" err="1"/>
              <a:t>În</a:t>
            </a:r>
            <a:r>
              <a:rPr lang="en-US" sz="2000" dirty="0"/>
              <a:t> </a:t>
            </a:r>
            <a:r>
              <a:rPr lang="en-US" sz="2000" dirty="0" err="1"/>
              <a:t>abordarea</a:t>
            </a:r>
            <a:r>
              <a:rPr lang="en-US" sz="2000" dirty="0"/>
              <a:t> </a:t>
            </a:r>
            <a:r>
              <a:rPr lang="en-US" sz="2000" dirty="0" err="1"/>
              <a:t>clasică</a:t>
            </a:r>
            <a:r>
              <a:rPr lang="en-US" sz="2000" dirty="0"/>
              <a:t>, se </a:t>
            </a:r>
            <a:r>
              <a:rPr lang="en-US" sz="2000" dirty="0" err="1"/>
              <a:t>atribuie</a:t>
            </a:r>
            <a:r>
              <a:rPr lang="en-US" sz="2000" dirty="0"/>
              <a:t> </a:t>
            </a:r>
            <a:r>
              <a:rPr lang="en-US" sz="2000" dirty="0" err="1"/>
              <a:t>adevăratei</a:t>
            </a:r>
            <a:r>
              <a:rPr lang="en-US" sz="2000" dirty="0"/>
              <a:t> </a:t>
            </a:r>
            <a:r>
              <a:rPr lang="en-US" sz="2000" dirty="0" err="1"/>
              <a:t>valori</a:t>
            </a:r>
            <a:r>
              <a:rPr lang="en-US" sz="2000" dirty="0"/>
              <a:t> a </a:t>
            </a:r>
            <a:r>
              <a:rPr lang="en-US" sz="2000" dirty="0" err="1"/>
              <a:t>mărimii</a:t>
            </a:r>
            <a:r>
              <a:rPr lang="en-US" sz="2000" dirty="0"/>
              <a:t> </a:t>
            </a:r>
            <a:r>
              <a:rPr lang="en-US" sz="2000" dirty="0" err="1"/>
              <a:t>măsurate</a:t>
            </a:r>
            <a:r>
              <a:rPr lang="en-US" sz="2000" dirty="0"/>
              <a:t> X, </a:t>
            </a:r>
            <a:r>
              <a:rPr lang="en-US" sz="2000" dirty="0" err="1"/>
              <a:t>într</a:t>
            </a:r>
            <a:r>
              <a:rPr lang="en-US" sz="2000" dirty="0"/>
              <a:t>-un alt </a:t>
            </a:r>
            <a:r>
              <a:rPr lang="en-US" sz="2000" dirty="0" err="1"/>
              <a:t>caz</a:t>
            </a:r>
            <a:r>
              <a:rPr lang="en-US" sz="2000" dirty="0"/>
              <a:t> - </a:t>
            </a:r>
            <a:r>
              <a:rPr lang="en-US" sz="2000" dirty="0" err="1"/>
              <a:t>rezultatului</a:t>
            </a:r>
            <a:r>
              <a:rPr lang="en-US" sz="2000" dirty="0"/>
              <a:t> </a:t>
            </a:r>
            <a:r>
              <a:rPr lang="en-US" sz="2000" dirty="0" err="1"/>
              <a:t>măsurării</a:t>
            </a:r>
            <a:r>
              <a:rPr lang="en-US" sz="2000" dirty="0"/>
              <a:t> L. </a:t>
            </a:r>
            <a:endParaRPr lang="ro-RO" sz="2000" dirty="0"/>
          </a:p>
          <a:p>
            <a:pPr marL="0" indent="0">
              <a:buNone/>
            </a:pPr>
            <a:r>
              <a:rPr lang="ro-RO" sz="2000" dirty="0"/>
              <a:t>A</a:t>
            </a:r>
            <a:r>
              <a:rPr lang="en-US" sz="2000" dirty="0" err="1"/>
              <a:t>ceastă</a:t>
            </a:r>
            <a:r>
              <a:rPr lang="en-US" sz="2000" dirty="0"/>
              <a:t> </a:t>
            </a:r>
            <a:r>
              <a:rPr lang="en-US" sz="2000" dirty="0" err="1"/>
              <a:t>diferență</a:t>
            </a:r>
            <a:r>
              <a:rPr lang="en-US" sz="2000" dirty="0"/>
              <a:t> nu </a:t>
            </a:r>
            <a:r>
              <a:rPr lang="en-US" sz="2000" dirty="0" err="1"/>
              <a:t>afectează</a:t>
            </a:r>
            <a:r>
              <a:rPr lang="en-US" sz="2000" dirty="0"/>
              <a:t> </a:t>
            </a:r>
            <a:r>
              <a:rPr lang="en-US" sz="2000" dirty="0" err="1"/>
              <a:t>rezumatul</a:t>
            </a:r>
            <a:r>
              <a:rPr lang="en-US" sz="2000" dirty="0"/>
              <a:t> </a:t>
            </a:r>
            <a:r>
              <a:rPr lang="en-US" sz="2000" dirty="0" err="1"/>
              <a:t>rezultatelor</a:t>
            </a:r>
            <a:r>
              <a:rPr lang="en-US" sz="2000" dirty="0"/>
              <a:t> finale, </a:t>
            </a:r>
            <a:r>
              <a:rPr lang="en-US" sz="2000" dirty="0" err="1"/>
              <a:t>deoarece</a:t>
            </a:r>
            <a:r>
              <a:rPr lang="en-US" sz="2000" dirty="0"/>
              <a:t> </a:t>
            </a:r>
            <a:r>
              <a:rPr lang="en-US" sz="2000" dirty="0" err="1"/>
              <a:t>în</a:t>
            </a:r>
            <a:r>
              <a:rPr lang="en-US" sz="2000" dirty="0"/>
              <a:t> </a:t>
            </a:r>
            <a:r>
              <a:rPr lang="en-US" sz="2000" dirty="0" err="1"/>
              <a:t>abordarea</a:t>
            </a:r>
            <a:r>
              <a:rPr lang="en-US" sz="2000" dirty="0"/>
              <a:t> </a:t>
            </a:r>
            <a:r>
              <a:rPr lang="en-US" sz="2000" dirty="0" err="1"/>
              <a:t>clasică</a:t>
            </a:r>
            <a:r>
              <a:rPr lang="en-US" sz="2000" dirty="0"/>
              <a:t> </a:t>
            </a:r>
            <a:r>
              <a:rPr lang="en-US" sz="2000" dirty="0" err="1"/>
              <a:t>erorile</a:t>
            </a:r>
            <a:r>
              <a:rPr lang="en-US" sz="2000" dirty="0"/>
              <a:t> de </a:t>
            </a:r>
            <a:r>
              <a:rPr lang="en-US" sz="2000" dirty="0" err="1"/>
              <a:t>măsurare</a:t>
            </a:r>
            <a:r>
              <a:rPr lang="en-US" sz="2000" dirty="0"/>
              <a:t> </a:t>
            </a:r>
            <a:r>
              <a:rPr lang="en-US" sz="2000" dirty="0" err="1"/>
              <a:t>sunt</a:t>
            </a:r>
            <a:r>
              <a:rPr lang="en-US" sz="2000" dirty="0"/>
              <a:t> </a:t>
            </a:r>
            <a:r>
              <a:rPr lang="en-US" sz="2000" dirty="0" err="1"/>
              <a:t>atribuită</a:t>
            </a:r>
            <a:r>
              <a:rPr lang="en-US" sz="2000" dirty="0"/>
              <a:t> </a:t>
            </a:r>
            <a:r>
              <a:rPr lang="en-US" sz="2000" dirty="0" err="1"/>
              <a:t>și</a:t>
            </a:r>
            <a:r>
              <a:rPr lang="en-US" sz="2000" dirty="0"/>
              <a:t> </a:t>
            </a:r>
            <a:r>
              <a:rPr lang="en-US" sz="2000" dirty="0" err="1"/>
              <a:t>rezultatului</a:t>
            </a:r>
            <a:r>
              <a:rPr lang="en-US" sz="2000" dirty="0"/>
              <a:t> </a:t>
            </a:r>
            <a:r>
              <a:rPr lang="en-US" sz="2000" dirty="0" err="1"/>
              <a:t>măsurării</a:t>
            </a:r>
            <a:r>
              <a:rPr lang="en-US" sz="2000" dirty="0"/>
              <a:t>. </a:t>
            </a:r>
            <a:endParaRPr lang="ro-RO" sz="2000" dirty="0"/>
          </a:p>
          <a:p>
            <a:r>
              <a:rPr lang="en-US" sz="2000" dirty="0" err="1"/>
              <a:t>Astfel</a:t>
            </a:r>
            <a:r>
              <a:rPr lang="en-US" sz="2000" dirty="0"/>
              <a:t>, </a:t>
            </a:r>
            <a:r>
              <a:rPr lang="en-US" sz="2000" dirty="0" err="1"/>
              <a:t>ambele</a:t>
            </a:r>
            <a:r>
              <a:rPr lang="en-US" sz="2000" dirty="0"/>
              <a:t> </a:t>
            </a:r>
            <a:r>
              <a:rPr lang="en-US" sz="2000" dirty="0" err="1"/>
              <a:t>concepte</a:t>
            </a:r>
            <a:r>
              <a:rPr lang="en-US" sz="2000" dirty="0"/>
              <a:t> se </a:t>
            </a:r>
            <a:r>
              <a:rPr lang="en-US" sz="2000" dirty="0" err="1"/>
              <a:t>completează</a:t>
            </a:r>
            <a:r>
              <a:rPr lang="en-US" sz="2000" dirty="0"/>
              <a:t> </a:t>
            </a:r>
            <a:r>
              <a:rPr lang="en-US" sz="2000" dirty="0" err="1"/>
              <a:t>reciproc</a:t>
            </a:r>
            <a:r>
              <a:rPr lang="en-US" sz="2000" dirty="0"/>
              <a:t>, </a:t>
            </a:r>
            <a:r>
              <a:rPr lang="en-US" sz="2000" dirty="0" err="1"/>
              <a:t>contopindu</a:t>
            </a:r>
            <a:r>
              <a:rPr lang="en-US" sz="2000" dirty="0"/>
              <a:t>-se </a:t>
            </a:r>
            <a:r>
              <a:rPr lang="en-US" sz="2000" dirty="0" err="1"/>
              <a:t>într</a:t>
            </a:r>
            <a:r>
              <a:rPr lang="en-US" sz="2000" dirty="0"/>
              <a:t>-un </a:t>
            </a:r>
            <a:r>
              <a:rPr lang="en-US" sz="2000" dirty="0" err="1"/>
              <a:t>singur</a:t>
            </a:r>
            <a:r>
              <a:rPr lang="en-US" sz="2000" dirty="0"/>
              <a:t> concept </a:t>
            </a:r>
            <a:r>
              <a:rPr lang="en-US" sz="2000" dirty="0" err="1"/>
              <a:t>pentru</a:t>
            </a:r>
            <a:r>
              <a:rPr lang="en-US" sz="2000" dirty="0"/>
              <a:t> </a:t>
            </a:r>
            <a:r>
              <a:rPr lang="en-US" sz="2000" dirty="0" err="1"/>
              <a:t>evaluarea</a:t>
            </a:r>
            <a:r>
              <a:rPr lang="en-US" sz="2000" dirty="0"/>
              <a:t> </a:t>
            </a:r>
            <a:r>
              <a:rPr lang="en-US" sz="2000" dirty="0" err="1"/>
              <a:t>acurateței</a:t>
            </a:r>
            <a:r>
              <a:rPr lang="en-US" sz="2000" dirty="0"/>
              <a:t> </a:t>
            </a:r>
            <a:r>
              <a:rPr lang="en-US" sz="2000" dirty="0" err="1"/>
              <a:t>rezultatelor</a:t>
            </a:r>
            <a:r>
              <a:rPr lang="en-US" sz="2000" dirty="0"/>
              <a:t> </a:t>
            </a:r>
            <a:r>
              <a:rPr lang="en-US" sz="2000" dirty="0" err="1"/>
              <a:t>măsurătorilor</a:t>
            </a:r>
            <a:r>
              <a:rPr lang="en-US" sz="2000" dirty="0"/>
              <a:t>. </a:t>
            </a:r>
            <a:endParaRPr lang="ro-RO" sz="2000" dirty="0"/>
          </a:p>
          <a:p>
            <a:r>
              <a:rPr lang="en-US" sz="2000" dirty="0" err="1"/>
              <a:t>În</a:t>
            </a:r>
            <a:r>
              <a:rPr lang="en-US" sz="2000" dirty="0"/>
              <a:t> </a:t>
            </a:r>
            <a:r>
              <a:rPr lang="en-US" sz="2000" dirty="0" err="1"/>
              <a:t>același</a:t>
            </a:r>
            <a:r>
              <a:rPr lang="en-US" sz="2000" dirty="0"/>
              <a:t> </a:t>
            </a:r>
            <a:r>
              <a:rPr lang="en-US" sz="2000" dirty="0" err="1"/>
              <a:t>timp</a:t>
            </a:r>
            <a:r>
              <a:rPr lang="en-US" sz="2000" dirty="0"/>
              <a:t>, </a:t>
            </a:r>
            <a:r>
              <a:rPr lang="en-US" sz="2000" dirty="0" err="1"/>
              <a:t>urmând</a:t>
            </a:r>
            <a:r>
              <a:rPr lang="en-US" sz="2000" dirty="0"/>
              <a:t> </a:t>
            </a:r>
            <a:r>
              <a:rPr lang="en-US" sz="2000" dirty="0" err="1"/>
              <a:t>relațiile</a:t>
            </a:r>
            <a:r>
              <a:rPr lang="en-US" sz="2000" dirty="0"/>
              <a:t> </a:t>
            </a:r>
            <a:r>
              <a:rPr lang="en-US" sz="2000" dirty="0" err="1"/>
              <a:t>cauză-efect</a:t>
            </a:r>
            <a:r>
              <a:rPr lang="en-US" sz="2000" dirty="0"/>
              <a:t>, </a:t>
            </a:r>
            <a:r>
              <a:rPr lang="en-US" sz="2000" dirty="0" err="1"/>
              <a:t>este</a:t>
            </a:r>
            <a:r>
              <a:rPr lang="en-US" sz="2000" dirty="0"/>
              <a:t> </a:t>
            </a:r>
            <a:r>
              <a:rPr lang="en-US" sz="2000" dirty="0" err="1"/>
              <a:t>recomandabil</a:t>
            </a:r>
            <a:r>
              <a:rPr lang="en-US" sz="2000" dirty="0"/>
              <a:t> </a:t>
            </a:r>
            <a:r>
              <a:rPr lang="en-US" sz="2000" dirty="0" err="1"/>
              <a:t>să</a:t>
            </a:r>
            <a:r>
              <a:rPr lang="en-US" sz="2000" dirty="0"/>
              <a:t> se </a:t>
            </a:r>
            <a:r>
              <a:rPr lang="en-US" sz="2000" dirty="0" err="1"/>
              <a:t>stabilească</a:t>
            </a:r>
            <a:r>
              <a:rPr lang="en-US" sz="2000" dirty="0"/>
              <a:t> </a:t>
            </a:r>
            <a:r>
              <a:rPr lang="en-US" sz="2000" dirty="0" err="1"/>
              <a:t>următoarea</a:t>
            </a:r>
            <a:r>
              <a:rPr lang="en-US" sz="2000" dirty="0"/>
              <a:t> </a:t>
            </a:r>
            <a:r>
              <a:rPr lang="en-US" sz="2000" dirty="0" err="1"/>
              <a:t>succesiune</a:t>
            </a:r>
            <a:r>
              <a:rPr lang="en-US" sz="2000" dirty="0"/>
              <a:t> de </a:t>
            </a:r>
            <a:r>
              <a:rPr lang="en-US" sz="2000" dirty="0" err="1"/>
              <a:t>introducere</a:t>
            </a:r>
            <a:r>
              <a:rPr lang="en-US" sz="2000" dirty="0"/>
              <a:t> a </a:t>
            </a:r>
            <a:r>
              <a:rPr lang="en-US" sz="2000" dirty="0" err="1"/>
              <a:t>conceptelor</a:t>
            </a:r>
            <a:r>
              <a:rPr lang="en-US" sz="2000" dirty="0"/>
              <a:t> de </a:t>
            </a:r>
            <a:r>
              <a:rPr lang="en-US" sz="2000" dirty="0" err="1"/>
              <a:t>bază</a:t>
            </a:r>
            <a:r>
              <a:rPr lang="en-US" sz="2000" dirty="0"/>
              <a:t> ale </a:t>
            </a:r>
            <a:r>
              <a:rPr lang="en-US" sz="2000" dirty="0" err="1"/>
              <a:t>teoriei</a:t>
            </a:r>
            <a:r>
              <a:rPr lang="en-US" sz="2000" dirty="0"/>
              <a:t> </a:t>
            </a:r>
            <a:r>
              <a:rPr lang="en-US" sz="2000" dirty="0" err="1"/>
              <a:t>preciziei</a:t>
            </a:r>
            <a:r>
              <a:rPr lang="en-US" sz="2000" dirty="0"/>
              <a:t> de </a:t>
            </a:r>
            <a:r>
              <a:rPr lang="en-US" sz="2000" dirty="0" err="1"/>
              <a:t>măsurare</a:t>
            </a:r>
            <a:r>
              <a:rPr lang="en-US" sz="2000" dirty="0"/>
              <a:t>:</a:t>
            </a:r>
            <a:endParaRPr lang="ro-RO" sz="2000" dirty="0"/>
          </a:p>
          <a:p>
            <a:pPr marL="0" indent="0">
              <a:buNone/>
            </a:pPr>
            <a:r>
              <a:rPr lang="en-US" sz="2000" b="1" dirty="0" err="1">
                <a:solidFill>
                  <a:srgbClr val="FF0000"/>
                </a:solidFill>
              </a:rPr>
              <a:t>valoarea</a:t>
            </a:r>
            <a:r>
              <a:rPr lang="en-US" sz="2000" b="1" dirty="0">
                <a:solidFill>
                  <a:srgbClr val="FF0000"/>
                </a:solidFill>
              </a:rPr>
              <a:t> </a:t>
            </a:r>
            <a:r>
              <a:rPr lang="en-US" sz="2000" b="1" dirty="0" err="1">
                <a:solidFill>
                  <a:srgbClr val="FF0000"/>
                </a:solidFill>
              </a:rPr>
              <a:t>adevărată</a:t>
            </a:r>
            <a:r>
              <a:rPr lang="en-US" sz="2000" b="1" dirty="0">
                <a:solidFill>
                  <a:srgbClr val="FF0000"/>
                </a:solidFill>
              </a:rPr>
              <a:t> a </a:t>
            </a:r>
            <a:r>
              <a:rPr lang="en-US" sz="2000" b="1" dirty="0" err="1">
                <a:solidFill>
                  <a:srgbClr val="FF0000"/>
                </a:solidFill>
              </a:rPr>
              <a:t>unei</a:t>
            </a:r>
            <a:r>
              <a:rPr lang="en-US" sz="2000" b="1" dirty="0">
                <a:solidFill>
                  <a:srgbClr val="FF0000"/>
                </a:solidFill>
              </a:rPr>
              <a:t> </a:t>
            </a:r>
            <a:r>
              <a:rPr lang="en-US" sz="2000" b="1" dirty="0" err="1">
                <a:solidFill>
                  <a:srgbClr val="FF0000"/>
                </a:solidFill>
              </a:rPr>
              <a:t>mărimi</a:t>
            </a:r>
            <a:r>
              <a:rPr lang="en-US" sz="2000" b="1" dirty="0">
                <a:solidFill>
                  <a:srgbClr val="FF0000"/>
                </a:solidFill>
              </a:rPr>
              <a:t> =&gt; </a:t>
            </a:r>
            <a:r>
              <a:rPr lang="en-US" sz="2000" b="1" dirty="0" err="1">
                <a:solidFill>
                  <a:srgbClr val="FF0000"/>
                </a:solidFill>
              </a:rPr>
              <a:t>valoarea</a:t>
            </a:r>
            <a:r>
              <a:rPr lang="en-US" sz="2000" b="1" dirty="0">
                <a:solidFill>
                  <a:srgbClr val="FF0000"/>
                </a:solidFill>
              </a:rPr>
              <a:t> </a:t>
            </a:r>
            <a:r>
              <a:rPr lang="en-US" sz="2000" b="1" dirty="0" err="1">
                <a:solidFill>
                  <a:srgbClr val="FF0000"/>
                </a:solidFill>
              </a:rPr>
              <a:t>reală</a:t>
            </a:r>
            <a:r>
              <a:rPr lang="en-US" sz="2000" b="1" dirty="0">
                <a:solidFill>
                  <a:srgbClr val="FF0000"/>
                </a:solidFill>
              </a:rPr>
              <a:t> a </a:t>
            </a:r>
            <a:r>
              <a:rPr lang="en-US" sz="2000" b="1" dirty="0" err="1">
                <a:solidFill>
                  <a:srgbClr val="FF0000"/>
                </a:solidFill>
              </a:rPr>
              <a:t>unei</a:t>
            </a:r>
            <a:r>
              <a:rPr lang="en-US" sz="2000" b="1" dirty="0">
                <a:solidFill>
                  <a:srgbClr val="FF0000"/>
                </a:solidFill>
              </a:rPr>
              <a:t> </a:t>
            </a:r>
            <a:r>
              <a:rPr lang="en-US" sz="2000" b="1" dirty="0" err="1">
                <a:solidFill>
                  <a:srgbClr val="FF0000"/>
                </a:solidFill>
              </a:rPr>
              <a:t>mărimi</a:t>
            </a:r>
            <a:r>
              <a:rPr lang="en-US" sz="2000" b="1" dirty="0">
                <a:solidFill>
                  <a:srgbClr val="FF0000"/>
                </a:solidFill>
              </a:rPr>
              <a:t> =&gt; </a:t>
            </a:r>
            <a:r>
              <a:rPr lang="en-US" sz="2000" b="1" dirty="0" err="1">
                <a:solidFill>
                  <a:srgbClr val="FF0000"/>
                </a:solidFill>
              </a:rPr>
              <a:t>rezultatul</a:t>
            </a:r>
            <a:r>
              <a:rPr lang="en-US" sz="2000" b="1" dirty="0">
                <a:solidFill>
                  <a:srgbClr val="FF0000"/>
                </a:solidFill>
              </a:rPr>
              <a:t> </a:t>
            </a:r>
            <a:r>
              <a:rPr lang="en-US" sz="2000" b="1" dirty="0" err="1">
                <a:solidFill>
                  <a:srgbClr val="FF0000"/>
                </a:solidFill>
              </a:rPr>
              <a:t>măsurării</a:t>
            </a:r>
            <a:r>
              <a:rPr lang="en-US" sz="2000" b="1" dirty="0">
                <a:solidFill>
                  <a:srgbClr val="FF0000"/>
                </a:solidFill>
              </a:rPr>
              <a:t> =&gt; </a:t>
            </a:r>
            <a:r>
              <a:rPr lang="en-US" sz="2000" b="1" dirty="0" err="1">
                <a:solidFill>
                  <a:srgbClr val="FF0000"/>
                </a:solidFill>
              </a:rPr>
              <a:t>eroare</a:t>
            </a:r>
            <a:r>
              <a:rPr lang="en-US" sz="2000" b="1" dirty="0">
                <a:solidFill>
                  <a:srgbClr val="FF0000"/>
                </a:solidFill>
              </a:rPr>
              <a:t> de </a:t>
            </a:r>
            <a:r>
              <a:rPr lang="en-US" sz="2000" b="1" dirty="0" err="1">
                <a:solidFill>
                  <a:srgbClr val="FF0000"/>
                </a:solidFill>
              </a:rPr>
              <a:t>măsurare</a:t>
            </a:r>
            <a:r>
              <a:rPr lang="en-US" sz="2000" b="1" dirty="0">
                <a:solidFill>
                  <a:srgbClr val="FF0000"/>
                </a:solidFill>
              </a:rPr>
              <a:t> =&gt; </a:t>
            </a:r>
            <a:r>
              <a:rPr lang="en-US" sz="2000" b="1" dirty="0" err="1">
                <a:solidFill>
                  <a:srgbClr val="FF0000"/>
                </a:solidFill>
              </a:rPr>
              <a:t>incertitudinea</a:t>
            </a:r>
            <a:r>
              <a:rPr lang="en-US" sz="2000" b="1" dirty="0">
                <a:solidFill>
                  <a:srgbClr val="FF0000"/>
                </a:solidFill>
              </a:rPr>
              <a:t> </a:t>
            </a:r>
            <a:r>
              <a:rPr lang="en-US" sz="2000" b="1" dirty="0" err="1">
                <a:solidFill>
                  <a:srgbClr val="FF0000"/>
                </a:solidFill>
              </a:rPr>
              <a:t>rezultatului</a:t>
            </a:r>
            <a:r>
              <a:rPr lang="en-US" sz="2000" b="1" dirty="0">
                <a:solidFill>
                  <a:srgbClr val="FF0000"/>
                </a:solidFill>
              </a:rPr>
              <a:t> </a:t>
            </a:r>
            <a:r>
              <a:rPr lang="en-US" sz="2000" b="1" dirty="0" err="1">
                <a:solidFill>
                  <a:srgbClr val="FF0000"/>
                </a:solidFill>
              </a:rPr>
              <a:t>măsurării</a:t>
            </a:r>
            <a:r>
              <a:rPr lang="en-US" sz="2000" b="1" dirty="0">
                <a:solidFill>
                  <a:srgbClr val="FF0000"/>
                </a:solidFill>
              </a:rPr>
              <a:t> ca </a:t>
            </a:r>
            <a:r>
              <a:rPr lang="en-US" sz="2000" b="1" dirty="0" err="1">
                <a:solidFill>
                  <a:srgbClr val="FF0000"/>
                </a:solidFill>
              </a:rPr>
              <a:t>caracteristică</a:t>
            </a:r>
            <a:r>
              <a:rPr lang="en-US" sz="2000" b="1" dirty="0">
                <a:solidFill>
                  <a:srgbClr val="FF0000"/>
                </a:solidFill>
              </a:rPr>
              <a:t> a </a:t>
            </a:r>
            <a:r>
              <a:rPr lang="en-US" sz="2000" b="1" dirty="0" err="1">
                <a:solidFill>
                  <a:srgbClr val="FF0000"/>
                </a:solidFill>
              </a:rPr>
              <a:t>acestei</a:t>
            </a:r>
            <a:r>
              <a:rPr lang="en-US" sz="2000" b="1" dirty="0">
                <a:solidFill>
                  <a:srgbClr val="FF0000"/>
                </a:solidFill>
              </a:rPr>
              <a:t> </a:t>
            </a:r>
            <a:r>
              <a:rPr lang="en-US" sz="2000" b="1" dirty="0" err="1">
                <a:solidFill>
                  <a:srgbClr val="FF0000"/>
                </a:solidFill>
              </a:rPr>
              <a:t>erori</a:t>
            </a:r>
            <a:r>
              <a:rPr lang="en-US" sz="2000" b="1" dirty="0">
                <a:solidFill>
                  <a:srgbClr val="FF0000"/>
                </a:solidFill>
              </a:rPr>
              <a:t>.</a:t>
            </a:r>
            <a:endParaRPr lang="ro-RO" sz="2000" b="1" dirty="0">
              <a:solidFill>
                <a:srgbClr val="FF0000"/>
              </a:solidFill>
            </a:endParaRPr>
          </a:p>
          <a:p>
            <a:pPr marL="0" indent="0">
              <a:buNone/>
            </a:pPr>
            <a:r>
              <a:rPr lang="en-US" sz="2000" dirty="0" err="1"/>
              <a:t>Astfel</a:t>
            </a:r>
            <a:r>
              <a:rPr lang="en-US" sz="2000" dirty="0"/>
              <a:t>, </a:t>
            </a:r>
            <a:r>
              <a:rPr lang="en-US" sz="2000" dirty="0" err="1"/>
              <a:t>conceptele</a:t>
            </a:r>
            <a:r>
              <a:rPr lang="en-US" sz="2000" dirty="0"/>
              <a:t> de </a:t>
            </a:r>
            <a:r>
              <a:rPr lang="en-US" sz="2000" dirty="0" err="1"/>
              <a:t>eroare</a:t>
            </a:r>
            <a:r>
              <a:rPr lang="en-US" sz="2000" dirty="0"/>
              <a:t> </a:t>
            </a:r>
            <a:r>
              <a:rPr lang="en-US" sz="2000" dirty="0" err="1"/>
              <a:t>și</a:t>
            </a:r>
            <a:r>
              <a:rPr lang="en-US" sz="2000" dirty="0"/>
              <a:t> </a:t>
            </a:r>
            <a:r>
              <a:rPr lang="en-US" sz="2000" dirty="0" err="1"/>
              <a:t>incertitudine</a:t>
            </a:r>
            <a:r>
              <a:rPr lang="en-US" sz="2000" dirty="0"/>
              <a:t> pot fi </a:t>
            </a:r>
            <a:r>
              <a:rPr lang="en-US" sz="2000" dirty="0" err="1"/>
              <a:t>folosite</a:t>
            </a:r>
            <a:r>
              <a:rPr lang="en-US" sz="2000" dirty="0"/>
              <a:t> </a:t>
            </a:r>
            <a:r>
              <a:rPr lang="en-US" sz="2000" dirty="0" err="1"/>
              <a:t>armonios</a:t>
            </a:r>
            <a:r>
              <a:rPr lang="en-US" sz="2000" dirty="0"/>
              <a:t> </a:t>
            </a:r>
            <a:r>
              <a:rPr lang="en-US" sz="2000" dirty="0" err="1"/>
              <a:t>fără</a:t>
            </a:r>
            <a:r>
              <a:rPr lang="en-US" sz="2000" dirty="0"/>
              <a:t> </a:t>
            </a:r>
            <a:r>
              <a:rPr lang="en-US" sz="2000" dirty="0" err="1"/>
              <a:t>opoziția</a:t>
            </a:r>
            <a:r>
              <a:rPr lang="en-US" sz="2000" dirty="0"/>
              <a:t> </a:t>
            </a:r>
            <a:r>
              <a:rPr lang="en-US" sz="2000" dirty="0" err="1"/>
              <a:t>lor</a:t>
            </a:r>
            <a:r>
              <a:rPr lang="en-US" sz="2000" dirty="0"/>
              <a:t> </a:t>
            </a:r>
            <a:r>
              <a:rPr lang="en-US" sz="2000" dirty="0" err="1"/>
              <a:t>reciprocă</a:t>
            </a:r>
            <a:endParaRPr lang="en-US" sz="2000" dirty="0"/>
          </a:p>
        </p:txBody>
      </p:sp>
    </p:spTree>
    <p:extLst>
      <p:ext uri="{BB962C8B-B14F-4D97-AF65-F5344CB8AC3E}">
        <p14:creationId xmlns:p14="http://schemas.microsoft.com/office/powerpoint/2010/main" val="157127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Trasabilitatea metrologică</a:t>
            </a:r>
            <a:endParaRPr lang="en-US" dirty="0"/>
          </a:p>
        </p:txBody>
      </p:sp>
      <p:sp>
        <p:nvSpPr>
          <p:cNvPr id="3" name="Content Placeholder 2"/>
          <p:cNvSpPr>
            <a:spLocks noGrp="1"/>
          </p:cNvSpPr>
          <p:nvPr>
            <p:ph idx="1"/>
          </p:nvPr>
        </p:nvSpPr>
        <p:spPr>
          <a:xfrm>
            <a:off x="304800" y="1905000"/>
            <a:ext cx="8610600" cy="4525962"/>
          </a:xfrm>
        </p:spPr>
        <p:txBody>
          <a:bodyPr/>
          <a:lstStyle/>
          <a:p>
            <a:pPr marL="0" indent="0">
              <a:buNone/>
            </a:pPr>
            <a:r>
              <a:rPr lang="en-US" sz="2000" dirty="0" err="1"/>
              <a:t>Trasabilitatea</a:t>
            </a:r>
            <a:r>
              <a:rPr lang="en-US" sz="2000" dirty="0"/>
              <a:t> </a:t>
            </a:r>
            <a:r>
              <a:rPr lang="en-US" sz="2000" dirty="0" err="1"/>
              <a:t>metrologică</a:t>
            </a:r>
            <a:r>
              <a:rPr lang="en-US" sz="2000" dirty="0"/>
              <a:t> </a:t>
            </a:r>
            <a:r>
              <a:rPr lang="en-US" sz="2000" dirty="0" err="1"/>
              <a:t>este</a:t>
            </a:r>
            <a:r>
              <a:rPr lang="en-US" sz="2000" dirty="0"/>
              <a:t> o </a:t>
            </a:r>
            <a:r>
              <a:rPr lang="en-US" sz="2000" dirty="0" err="1"/>
              <a:t>proprietate</a:t>
            </a:r>
            <a:r>
              <a:rPr lang="en-US" sz="2000" dirty="0"/>
              <a:t> a </a:t>
            </a:r>
            <a:r>
              <a:rPr lang="en-US" sz="2000" dirty="0" err="1"/>
              <a:t>rezultatului</a:t>
            </a:r>
            <a:r>
              <a:rPr lang="en-US" sz="2000" dirty="0"/>
              <a:t> </a:t>
            </a:r>
            <a:r>
              <a:rPr lang="en-US" sz="2000" dirty="0" err="1"/>
              <a:t>măsurătorii</a:t>
            </a:r>
            <a:r>
              <a:rPr lang="en-US" sz="2000" dirty="0"/>
              <a:t>. Un </a:t>
            </a:r>
            <a:r>
              <a:rPr lang="en-US" sz="2000" dirty="0" err="1"/>
              <a:t>rezultat</a:t>
            </a:r>
            <a:r>
              <a:rPr lang="en-US" sz="2000" dirty="0"/>
              <a:t> </a:t>
            </a:r>
            <a:r>
              <a:rPr lang="en-US" sz="2000" dirty="0" err="1"/>
              <a:t>urmăribil</a:t>
            </a:r>
            <a:r>
              <a:rPr lang="en-US" sz="2000" dirty="0"/>
              <a:t> </a:t>
            </a:r>
            <a:r>
              <a:rPr lang="en-US" sz="2000" dirty="0" err="1"/>
              <a:t>este</a:t>
            </a:r>
            <a:r>
              <a:rPr lang="en-US" sz="2000" dirty="0"/>
              <a:t> un </a:t>
            </a:r>
            <a:r>
              <a:rPr lang="en-US" sz="2000" dirty="0" err="1"/>
              <a:t>rezultat</a:t>
            </a:r>
            <a:r>
              <a:rPr lang="en-US" sz="2000" dirty="0"/>
              <a:t> care </a:t>
            </a:r>
            <a:r>
              <a:rPr lang="en-US" sz="2000" dirty="0" err="1"/>
              <a:t>poate</a:t>
            </a:r>
            <a:r>
              <a:rPr lang="en-US" sz="2000" dirty="0"/>
              <a:t> fi</a:t>
            </a:r>
            <a:r>
              <a:rPr lang="ro-RO" sz="2000" dirty="0"/>
              <a:t> </a:t>
            </a:r>
            <a:r>
              <a:rPr lang="en-US" sz="2000" dirty="0" err="1"/>
              <a:t>legat</a:t>
            </a:r>
            <a:r>
              <a:rPr lang="en-US" sz="2000" dirty="0"/>
              <a:t> de un </a:t>
            </a:r>
            <a:r>
              <a:rPr lang="en-US" sz="2000" dirty="0" err="1"/>
              <a:t>punct</a:t>
            </a:r>
            <a:r>
              <a:rPr lang="en-US" sz="2000" dirty="0"/>
              <a:t> de </a:t>
            </a:r>
            <a:r>
              <a:rPr lang="en-US" sz="2000" dirty="0" err="1"/>
              <a:t>referință</a:t>
            </a:r>
            <a:r>
              <a:rPr lang="en-US" sz="2000" dirty="0"/>
              <a:t> </a:t>
            </a:r>
            <a:r>
              <a:rPr lang="en-US" sz="2000" dirty="0" err="1"/>
              <a:t>metrologic</a:t>
            </a:r>
            <a:r>
              <a:rPr lang="en-US" sz="2000" dirty="0"/>
              <a:t> </a:t>
            </a:r>
            <a:r>
              <a:rPr lang="en-US" sz="2000" dirty="0" err="1"/>
              <a:t>printr</a:t>
            </a:r>
            <a:r>
              <a:rPr lang="en-US" sz="2000" dirty="0"/>
              <a:t>-un </a:t>
            </a:r>
            <a:r>
              <a:rPr lang="en-US" sz="2000" dirty="0" err="1"/>
              <a:t>lanț</a:t>
            </a:r>
            <a:r>
              <a:rPr lang="en-US" sz="2000" dirty="0"/>
              <a:t> </a:t>
            </a:r>
            <a:r>
              <a:rPr lang="en-US" sz="2000" dirty="0" err="1"/>
              <a:t>documentat</a:t>
            </a:r>
            <a:r>
              <a:rPr lang="en-US" sz="2000" dirty="0"/>
              <a:t> </a:t>
            </a:r>
            <a:r>
              <a:rPr lang="en-US" sz="2000" dirty="0" err="1"/>
              <a:t>și</a:t>
            </a:r>
            <a:r>
              <a:rPr lang="en-US" sz="2000" dirty="0"/>
              <a:t> </a:t>
            </a:r>
            <a:r>
              <a:rPr lang="en-US" sz="2000" dirty="0" err="1"/>
              <a:t>neîntrerupt</a:t>
            </a:r>
            <a:r>
              <a:rPr lang="en-US" sz="2000" dirty="0"/>
              <a:t> de </a:t>
            </a:r>
            <a:r>
              <a:rPr lang="en-US" sz="2000" dirty="0" err="1"/>
              <a:t>etalonări</a:t>
            </a:r>
            <a:r>
              <a:rPr lang="en-US" sz="2000" dirty="0"/>
              <a:t>, </a:t>
            </a:r>
            <a:r>
              <a:rPr lang="en-US" sz="2000" dirty="0" err="1"/>
              <a:t>fiecare</a:t>
            </a:r>
            <a:r>
              <a:rPr lang="ro-RO" sz="2000" dirty="0"/>
              <a:t> </a:t>
            </a:r>
            <a:r>
              <a:rPr lang="en-US" sz="2000" dirty="0" err="1"/>
              <a:t>contribuind</a:t>
            </a:r>
            <a:r>
              <a:rPr lang="en-US" sz="2000" dirty="0"/>
              <a:t> la </a:t>
            </a:r>
            <a:r>
              <a:rPr lang="en-US" sz="2000" dirty="0" err="1"/>
              <a:t>incertitudinea</a:t>
            </a:r>
            <a:r>
              <a:rPr lang="en-US" sz="2000" dirty="0"/>
              <a:t> de </a:t>
            </a:r>
            <a:r>
              <a:rPr lang="en-US" sz="2000" dirty="0" err="1"/>
              <a:t>măsurare</a:t>
            </a:r>
            <a:r>
              <a:rPr lang="en-US" sz="2000" dirty="0"/>
              <a:t> .</a:t>
            </a:r>
            <a:r>
              <a:rPr lang="ro-RO" sz="2000" dirty="0"/>
              <a:t> </a:t>
            </a:r>
          </a:p>
          <a:p>
            <a:pPr marL="0" indent="0">
              <a:buNone/>
            </a:pPr>
            <a:r>
              <a:rPr lang="en-US" sz="2000" dirty="0"/>
              <a:t>Dacă </a:t>
            </a:r>
            <a:r>
              <a:rPr lang="en-US" sz="2000" dirty="0" err="1"/>
              <a:t>rezultatele</a:t>
            </a:r>
            <a:r>
              <a:rPr lang="en-US" sz="2000" dirty="0"/>
              <a:t> </a:t>
            </a:r>
            <a:r>
              <a:rPr lang="en-US" sz="2000" dirty="0" err="1"/>
              <a:t>măsurătorilor</a:t>
            </a:r>
            <a:r>
              <a:rPr lang="en-US" sz="2000" dirty="0"/>
              <a:t>, </a:t>
            </a:r>
            <a:r>
              <a:rPr lang="en-US" sz="2000" dirty="0" err="1"/>
              <a:t>efectuate</a:t>
            </a:r>
            <a:r>
              <a:rPr lang="en-US" sz="2000" dirty="0"/>
              <a:t> </a:t>
            </a:r>
            <a:r>
              <a:rPr lang="en-US" sz="2000" dirty="0" err="1"/>
              <a:t>în</a:t>
            </a:r>
            <a:r>
              <a:rPr lang="en-US" sz="2000" dirty="0"/>
              <a:t> </a:t>
            </a:r>
            <a:r>
              <a:rPr lang="en-US" sz="2000" dirty="0" err="1"/>
              <a:t>momente</a:t>
            </a:r>
            <a:r>
              <a:rPr lang="en-US" sz="2000" dirty="0"/>
              <a:t> </a:t>
            </a:r>
            <a:r>
              <a:rPr lang="en-US" sz="2000" dirty="0" err="1"/>
              <a:t>diferite</a:t>
            </a:r>
            <a:r>
              <a:rPr lang="en-US" sz="2000" dirty="0"/>
              <a:t> </a:t>
            </a:r>
            <a:r>
              <a:rPr lang="en-US" sz="2000" dirty="0" err="1"/>
              <a:t>și</a:t>
            </a:r>
            <a:r>
              <a:rPr lang="en-US" sz="2000" dirty="0"/>
              <a:t> </a:t>
            </a:r>
            <a:r>
              <a:rPr lang="en-US" sz="2000" dirty="0" err="1"/>
              <a:t>în</a:t>
            </a:r>
            <a:r>
              <a:rPr lang="en-US" sz="2000" dirty="0"/>
              <a:t> </a:t>
            </a:r>
            <a:r>
              <a:rPr lang="en-US" sz="2000" dirty="0" err="1"/>
              <a:t>locații</a:t>
            </a:r>
            <a:r>
              <a:rPr lang="en-US" sz="2000" dirty="0"/>
              <a:t> </a:t>
            </a:r>
            <a:r>
              <a:rPr lang="en-US" sz="2000" dirty="0" err="1"/>
              <a:t>diferite</a:t>
            </a:r>
            <a:r>
              <a:rPr lang="en-US" sz="2000" dirty="0"/>
              <a:t>, pot fi </a:t>
            </a:r>
            <a:r>
              <a:rPr lang="en-US" sz="2000" dirty="0" err="1"/>
              <a:t>urmărite</a:t>
            </a:r>
            <a:r>
              <a:rPr lang="en-US" sz="2000" dirty="0"/>
              <a:t> la ace</a:t>
            </a:r>
            <a:r>
              <a:rPr lang="ro-RO" sz="2000" dirty="0"/>
              <a:t>lași punct de</a:t>
            </a:r>
            <a:r>
              <a:rPr lang="en-US" sz="2000" dirty="0"/>
              <a:t> </a:t>
            </a:r>
            <a:r>
              <a:rPr lang="en-US" sz="2000" dirty="0" err="1"/>
              <a:t>referință</a:t>
            </a:r>
            <a:r>
              <a:rPr lang="en-US" sz="2000" dirty="0"/>
              <a:t> </a:t>
            </a:r>
            <a:r>
              <a:rPr lang="en-US" sz="2000" dirty="0" err="1"/>
              <a:t>atunci</a:t>
            </a:r>
            <a:r>
              <a:rPr lang="en-US" sz="2000" dirty="0"/>
              <a:t> </a:t>
            </a:r>
            <a:r>
              <a:rPr lang="en-US" sz="2000" dirty="0" err="1"/>
              <a:t>ele</a:t>
            </a:r>
            <a:r>
              <a:rPr lang="en-US" sz="2000" dirty="0"/>
              <a:t> pot fi </a:t>
            </a:r>
            <a:r>
              <a:rPr lang="en-US" sz="2000" dirty="0" err="1"/>
              <a:t>comparate</a:t>
            </a:r>
            <a:r>
              <a:rPr lang="en-US" sz="2000" dirty="0"/>
              <a:t> </a:t>
            </a:r>
            <a:r>
              <a:rPr lang="en-US" sz="2000" dirty="0" err="1"/>
              <a:t>în</a:t>
            </a:r>
            <a:r>
              <a:rPr lang="en-US" sz="2000" dirty="0"/>
              <a:t> mod </a:t>
            </a:r>
            <a:r>
              <a:rPr lang="en-US" sz="2000" dirty="0" err="1"/>
              <a:t>semnificativ</a:t>
            </a:r>
            <a:r>
              <a:rPr lang="en-US" sz="2000" dirty="0"/>
              <a:t>. </a:t>
            </a:r>
            <a:endParaRPr lang="ro-RO" sz="2000" dirty="0"/>
          </a:p>
          <a:p>
            <a:pPr marL="0" indent="0">
              <a:buNone/>
            </a:pPr>
            <a:r>
              <a:rPr lang="en-US" sz="2000" dirty="0" err="1"/>
              <a:t>Acolo</a:t>
            </a:r>
            <a:r>
              <a:rPr lang="en-US" sz="2000" dirty="0"/>
              <a:t> </a:t>
            </a:r>
            <a:r>
              <a:rPr lang="en-US" sz="2000" dirty="0" err="1"/>
              <a:t>unde</a:t>
            </a:r>
            <a:r>
              <a:rPr lang="en-US" sz="2000" dirty="0"/>
              <a:t> </a:t>
            </a:r>
            <a:r>
              <a:rPr lang="en-US" sz="2000" dirty="0" err="1"/>
              <a:t>este</a:t>
            </a:r>
            <a:r>
              <a:rPr lang="en-US" sz="2000" dirty="0"/>
              <a:t> </a:t>
            </a:r>
            <a:r>
              <a:rPr lang="en-US" sz="2000" dirty="0" err="1"/>
              <a:t>posibil</a:t>
            </a:r>
            <a:r>
              <a:rPr lang="en-US" sz="2000" dirty="0"/>
              <a:t>, </a:t>
            </a:r>
            <a:r>
              <a:rPr lang="en-US" sz="2000" dirty="0" err="1"/>
              <a:t>punctul</a:t>
            </a:r>
            <a:r>
              <a:rPr lang="en-US" sz="2000" dirty="0"/>
              <a:t> de </a:t>
            </a:r>
            <a:r>
              <a:rPr lang="en-US" sz="2000" dirty="0" err="1"/>
              <a:t>referință</a:t>
            </a:r>
            <a:r>
              <a:rPr lang="en-US" sz="2000" dirty="0"/>
              <a:t> </a:t>
            </a:r>
            <a:r>
              <a:rPr lang="en-US" sz="2000" dirty="0" err="1"/>
              <a:t>ar</a:t>
            </a:r>
            <a:r>
              <a:rPr lang="en-US" sz="2000" dirty="0"/>
              <a:t> </a:t>
            </a:r>
            <a:r>
              <a:rPr lang="en-US" sz="2000" dirty="0" err="1"/>
              <a:t>trebui</a:t>
            </a:r>
            <a:r>
              <a:rPr lang="en-US" sz="2000" dirty="0"/>
              <a:t> </a:t>
            </a:r>
            <a:r>
              <a:rPr lang="en-US" sz="2000" dirty="0" err="1"/>
              <a:t>să</a:t>
            </a:r>
            <a:r>
              <a:rPr lang="en-US" sz="2000" dirty="0"/>
              <a:t> fie </a:t>
            </a:r>
            <a:r>
              <a:rPr lang="en-US" sz="2000" dirty="0" err="1"/>
              <a:t>unul</a:t>
            </a:r>
            <a:r>
              <a:rPr lang="en-US" sz="2000" dirty="0"/>
              <a:t> </a:t>
            </a:r>
            <a:r>
              <a:rPr lang="en-US" sz="2000" dirty="0" err="1"/>
              <a:t>dintre</a:t>
            </a:r>
            <a:r>
              <a:rPr lang="ro-RO" sz="2000" dirty="0"/>
              <a:t> </a:t>
            </a:r>
            <a:r>
              <a:rPr lang="en-US" sz="2000" dirty="0" err="1"/>
              <a:t>referințe</a:t>
            </a:r>
            <a:r>
              <a:rPr lang="en-US" sz="2000" dirty="0"/>
              <a:t> </a:t>
            </a:r>
            <a:r>
              <a:rPr lang="en-US" sz="2000" dirty="0" err="1"/>
              <a:t>universale</a:t>
            </a:r>
            <a:r>
              <a:rPr lang="en-US" sz="2000" dirty="0"/>
              <a:t> de </a:t>
            </a:r>
            <a:r>
              <a:rPr lang="en-US" sz="2000" dirty="0" err="1"/>
              <a:t>măsurare</a:t>
            </a:r>
            <a:r>
              <a:rPr lang="en-US" sz="2000" dirty="0"/>
              <a:t> ale </a:t>
            </a:r>
            <a:r>
              <a:rPr lang="en-US" sz="2000" dirty="0" err="1"/>
              <a:t>sistemului</a:t>
            </a:r>
            <a:r>
              <a:rPr lang="en-US" sz="2000" dirty="0"/>
              <a:t> SI, </a:t>
            </a:r>
            <a:r>
              <a:rPr lang="en-US" sz="2000" dirty="0" err="1"/>
              <a:t>ai</a:t>
            </a:r>
            <a:r>
              <a:rPr lang="en-US" sz="2000" dirty="0"/>
              <a:t> </a:t>
            </a:r>
            <a:r>
              <a:rPr lang="en-US" sz="2000" dirty="0" err="1"/>
              <a:t>căror</a:t>
            </a:r>
            <a:r>
              <a:rPr lang="en-US" sz="2000" dirty="0"/>
              <a:t> </a:t>
            </a:r>
            <a:r>
              <a:rPr lang="ro-RO" sz="2000" dirty="0"/>
              <a:t>străgeri sunt institutele metrologce. </a:t>
            </a:r>
          </a:p>
          <a:p>
            <a:pPr marL="0" indent="0">
              <a:buNone/>
            </a:pPr>
            <a:r>
              <a:rPr lang="en-US" sz="2000" dirty="0"/>
              <a:t>INM-urile </a:t>
            </a:r>
            <a:r>
              <a:rPr lang="en-US" sz="2000" dirty="0" err="1"/>
              <a:t>și</a:t>
            </a:r>
            <a:r>
              <a:rPr lang="en-US" sz="2000" dirty="0"/>
              <a:t> </a:t>
            </a:r>
            <a:r>
              <a:rPr lang="en-US" sz="2000" dirty="0" err="1"/>
              <a:t>alte</a:t>
            </a:r>
            <a:r>
              <a:rPr lang="en-US" sz="2000" dirty="0"/>
              <a:t> institute </a:t>
            </a:r>
            <a:r>
              <a:rPr lang="en-US" sz="2000" dirty="0" err="1"/>
              <a:t>desemnate</a:t>
            </a:r>
            <a:r>
              <a:rPr lang="en-US" sz="2000" dirty="0"/>
              <a:t> de INM-</a:t>
            </a:r>
            <a:r>
              <a:rPr lang="en-US" sz="2000" dirty="0" err="1"/>
              <a:t>uri</a:t>
            </a:r>
            <a:r>
              <a:rPr lang="en-US" sz="2000" dirty="0"/>
              <a:t> </a:t>
            </a:r>
            <a:r>
              <a:rPr lang="en-US" sz="2000" dirty="0" err="1"/>
              <a:t>efectuează</a:t>
            </a:r>
            <a:r>
              <a:rPr lang="en-US" sz="2000" dirty="0"/>
              <a:t> </a:t>
            </a:r>
            <a:r>
              <a:rPr lang="en-US" sz="2000" dirty="0" err="1"/>
              <a:t>în</a:t>
            </a:r>
            <a:r>
              <a:rPr lang="en-US" sz="2000" dirty="0"/>
              <a:t> mod </a:t>
            </a:r>
            <a:r>
              <a:rPr lang="en-US" sz="2000" dirty="0" err="1"/>
              <a:t>regulat</a:t>
            </a:r>
            <a:r>
              <a:rPr lang="en-US" sz="2000" dirty="0"/>
              <a:t> </a:t>
            </a:r>
            <a:r>
              <a:rPr lang="en-US" sz="2000" dirty="0" err="1"/>
              <a:t>cheie</a:t>
            </a:r>
            <a:r>
              <a:rPr lang="en-US" sz="2000" dirty="0"/>
              <a:t> </a:t>
            </a:r>
            <a:r>
              <a:rPr lang="en-US" sz="2000" dirty="0" err="1"/>
              <a:t>și</a:t>
            </a:r>
            <a:r>
              <a:rPr lang="en-US" sz="2000" dirty="0"/>
              <a:t> </a:t>
            </a:r>
            <a:r>
              <a:rPr lang="en-US" sz="2000" dirty="0" err="1"/>
              <a:t>suplimentăr</a:t>
            </a:r>
            <a:r>
              <a:rPr lang="en-US" sz="2000" dirty="0"/>
              <a:t> </a:t>
            </a:r>
            <a:r>
              <a:rPr lang="ro-RO" sz="2000" dirty="0"/>
              <a:t>comparații </a:t>
            </a:r>
            <a:r>
              <a:rPr lang="en-US" sz="2000" dirty="0" err="1"/>
              <a:t>internaționale</a:t>
            </a:r>
            <a:r>
              <a:rPr lang="en-US" sz="2000" dirty="0"/>
              <a:t> </a:t>
            </a:r>
            <a:r>
              <a:rPr lang="en-US" sz="2000" dirty="0" err="1"/>
              <a:t>pentru</a:t>
            </a:r>
            <a:r>
              <a:rPr lang="en-US" sz="2000" dirty="0"/>
              <a:t> a se </a:t>
            </a:r>
            <a:r>
              <a:rPr lang="en-US" sz="2000" dirty="0" err="1"/>
              <a:t>asigura</a:t>
            </a:r>
            <a:r>
              <a:rPr lang="en-US" sz="2000" dirty="0"/>
              <a:t> </a:t>
            </a:r>
            <a:r>
              <a:rPr lang="en-US" sz="2000" dirty="0" err="1"/>
              <a:t>că</a:t>
            </a:r>
            <a:r>
              <a:rPr lang="en-US" sz="2000" dirty="0"/>
              <a:t> </a:t>
            </a:r>
            <a:r>
              <a:rPr lang="en-US" sz="2000" dirty="0" err="1"/>
              <a:t>referințele</a:t>
            </a:r>
            <a:r>
              <a:rPr lang="en-US" sz="2000" dirty="0"/>
              <a:t> lor </a:t>
            </a:r>
            <a:r>
              <a:rPr lang="en-US" sz="2000" dirty="0" err="1"/>
              <a:t>naționale</a:t>
            </a:r>
            <a:r>
              <a:rPr lang="en-US" sz="2000" dirty="0"/>
              <a:t> sunt </a:t>
            </a:r>
            <a:r>
              <a:rPr lang="en-US" sz="2000" dirty="0" err="1"/>
              <a:t>în</a:t>
            </a:r>
            <a:r>
              <a:rPr lang="en-US" sz="2000" dirty="0"/>
              <a:t> </a:t>
            </a:r>
            <a:r>
              <a:rPr lang="en-US" sz="2000" dirty="0" err="1"/>
              <a:t>acord</a:t>
            </a:r>
            <a:r>
              <a:rPr lang="en-US" sz="2000" dirty="0"/>
              <a:t> cu </a:t>
            </a:r>
            <a:r>
              <a:rPr lang="en-US" sz="2000" dirty="0" err="1"/>
              <a:t>cele</a:t>
            </a:r>
            <a:r>
              <a:rPr lang="en-US" sz="2000" dirty="0"/>
              <a:t> ale </a:t>
            </a:r>
            <a:r>
              <a:rPr lang="en-US" sz="2000" dirty="0" err="1"/>
              <a:t>altor</a:t>
            </a:r>
            <a:r>
              <a:rPr lang="en-US" sz="2000" dirty="0"/>
              <a:t> </a:t>
            </a:r>
            <a:r>
              <a:rPr lang="en-US" sz="2000" dirty="0" err="1"/>
              <a:t>țări</a:t>
            </a:r>
            <a:r>
              <a:rPr lang="en-US" sz="2000" dirty="0"/>
              <a:t>.</a:t>
            </a:r>
          </a:p>
        </p:txBody>
      </p:sp>
    </p:spTree>
    <p:extLst>
      <p:ext uri="{BB962C8B-B14F-4D97-AF65-F5344CB8AC3E}">
        <p14:creationId xmlns:p14="http://schemas.microsoft.com/office/powerpoint/2010/main" val="290675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Factori contribuali la incertitudinea măsurătorilor</a:t>
            </a:r>
            <a:endParaRPr lang="en-US" dirty="0"/>
          </a:p>
        </p:txBody>
      </p:sp>
      <p:sp>
        <p:nvSpPr>
          <p:cNvPr id="3" name="Content Placeholder 2"/>
          <p:cNvSpPr>
            <a:spLocks noGrp="1"/>
          </p:cNvSpPr>
          <p:nvPr>
            <p:ph idx="1"/>
          </p:nvPr>
        </p:nvSpPr>
        <p:spPr/>
        <p:txBody>
          <a:bodyPr/>
          <a:lstStyle/>
          <a:p>
            <a:r>
              <a:rPr lang="en-US" sz="2000" dirty="0"/>
              <a:t>1. </a:t>
            </a:r>
            <a:r>
              <a:rPr lang="en-US" sz="2000" dirty="0" err="1"/>
              <a:t>definirea</a:t>
            </a:r>
            <a:r>
              <a:rPr lang="en-US" sz="2000" dirty="0"/>
              <a:t> </a:t>
            </a:r>
            <a:r>
              <a:rPr lang="en-US" sz="2000" dirty="0" err="1"/>
              <a:t>măsurandului</a:t>
            </a:r>
            <a:endParaRPr lang="ro-RO" sz="2000" dirty="0"/>
          </a:p>
          <a:p>
            <a:r>
              <a:rPr lang="en-US" sz="2000" dirty="0"/>
              <a:t>2. </a:t>
            </a:r>
            <a:r>
              <a:rPr lang="en-US" sz="2000" dirty="0" err="1"/>
              <a:t>prelevarea</a:t>
            </a:r>
            <a:r>
              <a:rPr lang="en-US" sz="2000" dirty="0"/>
              <a:t> de probe</a:t>
            </a:r>
            <a:endParaRPr lang="ro-RO" sz="2000" dirty="0"/>
          </a:p>
          <a:p>
            <a:r>
              <a:rPr lang="en-US" sz="2000" dirty="0"/>
              <a:t>3. </a:t>
            </a:r>
            <a:r>
              <a:rPr lang="en-US" sz="2000" dirty="0" err="1"/>
              <a:t>transportul</a:t>
            </a:r>
            <a:r>
              <a:rPr lang="en-US" sz="2000" dirty="0"/>
              <a:t>, </a:t>
            </a:r>
            <a:r>
              <a:rPr lang="en-US" sz="2000" dirty="0" err="1"/>
              <a:t>depozitarea</a:t>
            </a:r>
            <a:r>
              <a:rPr lang="en-US" sz="2000" dirty="0"/>
              <a:t> </a:t>
            </a:r>
            <a:r>
              <a:rPr lang="en-US" sz="2000" dirty="0" err="1"/>
              <a:t>și</a:t>
            </a:r>
            <a:r>
              <a:rPr lang="en-US" sz="2000" dirty="0"/>
              <a:t> </a:t>
            </a:r>
            <a:r>
              <a:rPr lang="en-US" sz="2000" dirty="0" err="1"/>
              <a:t>manipularea</a:t>
            </a:r>
            <a:r>
              <a:rPr lang="en-US" sz="2000" dirty="0"/>
              <a:t> </a:t>
            </a:r>
            <a:r>
              <a:rPr lang="en-US" sz="2000" dirty="0" err="1"/>
              <a:t>probelor</a:t>
            </a:r>
            <a:endParaRPr lang="ro-RO" sz="2000" dirty="0"/>
          </a:p>
          <a:p>
            <a:r>
              <a:rPr lang="en-US" sz="2000" dirty="0"/>
              <a:t>4. </a:t>
            </a:r>
            <a:r>
              <a:rPr lang="en-US" sz="2000" dirty="0" err="1"/>
              <a:t>pregătirea</a:t>
            </a:r>
            <a:r>
              <a:rPr lang="en-US" sz="2000" dirty="0"/>
              <a:t> </a:t>
            </a:r>
            <a:r>
              <a:rPr lang="en-US" sz="2000" dirty="0" err="1"/>
              <a:t>probelor</a:t>
            </a:r>
            <a:endParaRPr lang="ro-RO" sz="2000" dirty="0"/>
          </a:p>
          <a:p>
            <a:r>
              <a:rPr lang="en-US" sz="2000" dirty="0"/>
              <a:t>5. </a:t>
            </a:r>
            <a:r>
              <a:rPr lang="en-US" sz="2000" dirty="0" err="1"/>
              <a:t>condiţiile</a:t>
            </a:r>
            <a:r>
              <a:rPr lang="en-US" sz="2000" dirty="0"/>
              <a:t> de </a:t>
            </a:r>
            <a:r>
              <a:rPr lang="en-US" sz="2000" dirty="0" err="1"/>
              <a:t>mediu</a:t>
            </a:r>
            <a:r>
              <a:rPr lang="en-US" sz="2000" dirty="0"/>
              <a:t> </a:t>
            </a:r>
            <a:r>
              <a:rPr lang="en-US" sz="2000" dirty="0" err="1"/>
              <a:t>şi</a:t>
            </a:r>
            <a:r>
              <a:rPr lang="en-US" sz="2000" dirty="0"/>
              <a:t> de </a:t>
            </a:r>
            <a:r>
              <a:rPr lang="en-US" sz="2000" dirty="0" err="1"/>
              <a:t>măsurare</a:t>
            </a:r>
            <a:endParaRPr lang="ro-RO" sz="2000" dirty="0"/>
          </a:p>
          <a:p>
            <a:r>
              <a:rPr lang="en-US" sz="2000" dirty="0"/>
              <a:t>6. </a:t>
            </a:r>
            <a:r>
              <a:rPr lang="en-US" sz="2000" dirty="0" err="1"/>
              <a:t>personalul</a:t>
            </a:r>
            <a:r>
              <a:rPr lang="en-US" sz="2000" dirty="0"/>
              <a:t> care </a:t>
            </a:r>
            <a:r>
              <a:rPr lang="en-US" sz="2000" dirty="0" err="1"/>
              <a:t>efectuează</a:t>
            </a:r>
            <a:r>
              <a:rPr lang="en-US" sz="2000" dirty="0"/>
              <a:t> </a:t>
            </a:r>
            <a:r>
              <a:rPr lang="en-US" sz="2000" dirty="0" err="1"/>
              <a:t>testele</a:t>
            </a:r>
            <a:endParaRPr lang="ro-RO" sz="2000" dirty="0"/>
          </a:p>
          <a:p>
            <a:r>
              <a:rPr lang="en-US" sz="2000" dirty="0"/>
              <a:t>7. </a:t>
            </a:r>
            <a:r>
              <a:rPr lang="en-US" sz="2000" dirty="0" err="1"/>
              <a:t>variaţii</a:t>
            </a:r>
            <a:r>
              <a:rPr lang="en-US" sz="2000" dirty="0"/>
              <a:t> ale </a:t>
            </a:r>
            <a:r>
              <a:rPr lang="en-US" sz="2000" dirty="0" err="1"/>
              <a:t>procedurii</a:t>
            </a:r>
            <a:r>
              <a:rPr lang="en-US" sz="2000" dirty="0"/>
              <a:t> de </a:t>
            </a:r>
            <a:r>
              <a:rPr lang="en-US" sz="2000" dirty="0" err="1"/>
              <a:t>testare</a:t>
            </a:r>
            <a:endParaRPr lang="ro-RO" sz="2000" dirty="0"/>
          </a:p>
          <a:p>
            <a:r>
              <a:rPr lang="en-US" sz="2000" dirty="0"/>
              <a:t>8. </a:t>
            </a:r>
            <a:r>
              <a:rPr lang="en-US" sz="2000" dirty="0" err="1"/>
              <a:t>instrumentele</a:t>
            </a:r>
            <a:r>
              <a:rPr lang="en-US" sz="2000" dirty="0"/>
              <a:t> de </a:t>
            </a:r>
            <a:r>
              <a:rPr lang="en-US" sz="2000" dirty="0" err="1"/>
              <a:t>măsură</a:t>
            </a:r>
            <a:endParaRPr lang="ro-RO" sz="2000" dirty="0"/>
          </a:p>
          <a:p>
            <a:r>
              <a:rPr lang="en-US" sz="2000" dirty="0"/>
              <a:t>9. </a:t>
            </a:r>
            <a:r>
              <a:rPr lang="en-US" sz="2000" dirty="0" err="1"/>
              <a:t>standarde</a:t>
            </a:r>
            <a:r>
              <a:rPr lang="en-US" sz="2000" dirty="0"/>
              <a:t> de </a:t>
            </a:r>
            <a:r>
              <a:rPr lang="en-US" sz="2000" dirty="0" err="1"/>
              <a:t>calibrare</a:t>
            </a:r>
            <a:r>
              <a:rPr lang="en-US" sz="2000" dirty="0"/>
              <a:t> </a:t>
            </a:r>
            <a:r>
              <a:rPr lang="en-US" sz="2000" dirty="0" err="1"/>
              <a:t>sau</a:t>
            </a:r>
            <a:r>
              <a:rPr lang="en-US" sz="2000" dirty="0"/>
              <a:t> </a:t>
            </a:r>
            <a:r>
              <a:rPr lang="en-US" sz="2000" dirty="0" err="1"/>
              <a:t>materiale</a:t>
            </a:r>
            <a:r>
              <a:rPr lang="en-US" sz="2000" dirty="0"/>
              <a:t> de </a:t>
            </a:r>
            <a:r>
              <a:rPr lang="en-US" sz="2000" dirty="0" err="1"/>
              <a:t>referință</a:t>
            </a:r>
            <a:endParaRPr lang="ro-RO" sz="2000" dirty="0"/>
          </a:p>
          <a:p>
            <a:r>
              <a:rPr lang="en-US" sz="2000" dirty="0"/>
              <a:t>10. software </a:t>
            </a:r>
            <a:r>
              <a:rPr lang="en-US" sz="2000" dirty="0" err="1"/>
              <a:t>și</a:t>
            </a:r>
            <a:r>
              <a:rPr lang="en-US" sz="2000" dirty="0"/>
              <a:t>/</a:t>
            </a:r>
            <a:r>
              <a:rPr lang="en-US" sz="2000" dirty="0" err="1"/>
              <a:t>sau</a:t>
            </a:r>
            <a:r>
              <a:rPr lang="en-US" sz="2000" dirty="0"/>
              <a:t>, </a:t>
            </a:r>
            <a:r>
              <a:rPr lang="en-US" sz="2000" dirty="0" err="1"/>
              <a:t>în</a:t>
            </a:r>
            <a:r>
              <a:rPr lang="en-US" sz="2000" dirty="0"/>
              <a:t> general, </a:t>
            </a:r>
            <a:r>
              <a:rPr lang="en-US" sz="2000" dirty="0" err="1"/>
              <a:t>metode</a:t>
            </a:r>
            <a:r>
              <a:rPr lang="en-US" sz="2000" dirty="0"/>
              <a:t> </a:t>
            </a:r>
            <a:r>
              <a:rPr lang="en-US" sz="2000" dirty="0" err="1"/>
              <a:t>asociate</a:t>
            </a:r>
            <a:r>
              <a:rPr lang="en-US" sz="2000" dirty="0"/>
              <a:t> cu </a:t>
            </a:r>
            <a:r>
              <a:rPr lang="en-US" sz="2000" dirty="0" err="1"/>
              <a:t>măsurarea</a:t>
            </a:r>
            <a:endParaRPr lang="ro-RO" sz="2000" dirty="0"/>
          </a:p>
          <a:p>
            <a:r>
              <a:rPr lang="en-US" sz="2000" dirty="0"/>
              <a:t>11. </a:t>
            </a:r>
            <a:r>
              <a:rPr lang="en-US" sz="2000" dirty="0" err="1"/>
              <a:t>incertitudinea</a:t>
            </a:r>
            <a:r>
              <a:rPr lang="en-US" sz="2000" dirty="0"/>
              <a:t> </a:t>
            </a:r>
            <a:r>
              <a:rPr lang="en-US" sz="2000" dirty="0" err="1"/>
              <a:t>rezultată</a:t>
            </a:r>
            <a:r>
              <a:rPr lang="en-US" sz="2000" dirty="0"/>
              <a:t> din </a:t>
            </a:r>
            <a:r>
              <a:rPr lang="en-US" sz="2000" dirty="0" err="1"/>
              <a:t>corectarea</a:t>
            </a:r>
            <a:r>
              <a:rPr lang="en-US" sz="2000" dirty="0"/>
              <a:t> </a:t>
            </a:r>
            <a:r>
              <a:rPr lang="en-US" sz="2000" dirty="0" err="1"/>
              <a:t>rezultatelor</a:t>
            </a:r>
            <a:r>
              <a:rPr lang="en-US" sz="2000" dirty="0"/>
              <a:t> </a:t>
            </a:r>
            <a:r>
              <a:rPr lang="en-US" sz="2000" dirty="0" err="1"/>
              <a:t>măsurătorilor</a:t>
            </a:r>
            <a:r>
              <a:rPr lang="en-US" sz="2000" dirty="0"/>
              <a:t> </a:t>
            </a:r>
            <a:r>
              <a:rPr lang="en-US" sz="2000" dirty="0" err="1"/>
              <a:t>pentru</a:t>
            </a:r>
            <a:r>
              <a:rPr lang="en-US" sz="2000" dirty="0"/>
              <a:t> </a:t>
            </a:r>
            <a:r>
              <a:rPr lang="en-US" sz="2000" dirty="0" err="1"/>
              <a:t>efecte</a:t>
            </a:r>
            <a:r>
              <a:rPr lang="en-US" sz="2000" dirty="0"/>
              <a:t> </a:t>
            </a:r>
            <a:r>
              <a:rPr lang="en-US" sz="2000" dirty="0" err="1"/>
              <a:t>sistematice</a:t>
            </a:r>
            <a:r>
              <a:rPr lang="en-US" sz="2000" dirty="0"/>
              <a:t>.</a:t>
            </a:r>
            <a:endParaRPr lang="en-US" dirty="0"/>
          </a:p>
        </p:txBody>
      </p:sp>
    </p:spTree>
    <p:extLst>
      <p:ext uri="{BB962C8B-B14F-4D97-AF65-F5344CB8AC3E}">
        <p14:creationId xmlns:p14="http://schemas.microsoft.com/office/powerpoint/2010/main" val="340594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Estimarea incertitudinii</a:t>
            </a:r>
            <a:endParaRPr lang="en-US" dirty="0"/>
          </a:p>
        </p:txBody>
      </p:sp>
      <p:sp>
        <p:nvSpPr>
          <p:cNvPr id="3" name="Content Placeholder 2"/>
          <p:cNvSpPr>
            <a:spLocks noGrp="1"/>
          </p:cNvSpPr>
          <p:nvPr>
            <p:ph idx="1"/>
          </p:nvPr>
        </p:nvSpPr>
        <p:spPr/>
        <p:txBody>
          <a:bodyPr/>
          <a:lstStyle/>
          <a:p>
            <a:r>
              <a:rPr lang="en-US" sz="2000" dirty="0"/>
              <a:t>Estimarea </a:t>
            </a:r>
            <a:r>
              <a:rPr lang="en-US" sz="2000" dirty="0" err="1"/>
              <a:t>incertitudinii</a:t>
            </a:r>
            <a:r>
              <a:rPr lang="en-US" sz="2000" dirty="0"/>
              <a:t> de </a:t>
            </a:r>
            <a:r>
              <a:rPr lang="en-US" sz="2000" dirty="0" err="1"/>
              <a:t>măsurare</a:t>
            </a:r>
            <a:r>
              <a:rPr lang="en-US" sz="2000" dirty="0"/>
              <a:t> </a:t>
            </a:r>
            <a:r>
              <a:rPr lang="en-US" sz="2000" dirty="0" err="1"/>
              <a:t>implică</a:t>
            </a:r>
            <a:r>
              <a:rPr lang="en-US" sz="2000" dirty="0"/>
              <a:t> </a:t>
            </a:r>
            <a:r>
              <a:rPr lang="en-US" sz="2000" dirty="0" err="1"/>
              <a:t>luarea</a:t>
            </a:r>
            <a:r>
              <a:rPr lang="en-US" sz="2000" dirty="0"/>
              <a:t> </a:t>
            </a:r>
            <a:r>
              <a:rPr lang="en-US" sz="2000" dirty="0" err="1"/>
              <a:t>în</a:t>
            </a:r>
            <a:r>
              <a:rPr lang="en-US" sz="2000" dirty="0"/>
              <a:t> </a:t>
            </a:r>
            <a:r>
              <a:rPr lang="en-US" sz="2000" dirty="0" err="1"/>
              <a:t>considerare</a:t>
            </a:r>
            <a:r>
              <a:rPr lang="en-US" sz="2000" dirty="0"/>
              <a:t> a </a:t>
            </a:r>
            <a:r>
              <a:rPr lang="en-US" sz="2000" dirty="0" err="1"/>
              <a:t>tuturor</a:t>
            </a:r>
            <a:r>
              <a:rPr lang="en-US" sz="2000" dirty="0"/>
              <a:t> </a:t>
            </a:r>
            <a:r>
              <a:rPr lang="en-US" sz="2000" dirty="0" err="1"/>
              <a:t>surselor</a:t>
            </a:r>
            <a:r>
              <a:rPr lang="en-US" sz="2000" dirty="0"/>
              <a:t> </a:t>
            </a:r>
            <a:r>
              <a:rPr lang="en-US" sz="2000" dirty="0" err="1"/>
              <a:t>cunoscute</a:t>
            </a:r>
            <a:r>
              <a:rPr lang="en-US" sz="2000" dirty="0"/>
              <a:t> de </a:t>
            </a:r>
            <a:r>
              <a:rPr lang="en-US" sz="2000" dirty="0" err="1"/>
              <a:t>incertitudine</a:t>
            </a:r>
            <a:r>
              <a:rPr lang="en-US" sz="2000" dirty="0"/>
              <a:t> </a:t>
            </a:r>
            <a:r>
              <a:rPr lang="en-US" sz="2000" dirty="0" err="1"/>
              <a:t>în</a:t>
            </a:r>
            <a:r>
              <a:rPr lang="ro-RO" sz="2000" dirty="0"/>
              <a:t> </a:t>
            </a:r>
            <a:r>
              <a:rPr lang="en-US" sz="2000" dirty="0" err="1"/>
              <a:t>procesul</a:t>
            </a:r>
            <a:r>
              <a:rPr lang="en-US" sz="2000" dirty="0"/>
              <a:t> de </a:t>
            </a:r>
            <a:r>
              <a:rPr lang="en-US" sz="2000" dirty="0" err="1"/>
              <a:t>măsurare</a:t>
            </a:r>
            <a:r>
              <a:rPr lang="en-US" sz="2000" dirty="0"/>
              <a:t> </a:t>
            </a:r>
            <a:r>
              <a:rPr lang="en-US" sz="2000" dirty="0" err="1"/>
              <a:t>și</a:t>
            </a:r>
            <a:r>
              <a:rPr lang="en-US" sz="2000" dirty="0"/>
              <a:t> </a:t>
            </a:r>
            <a:r>
              <a:rPr lang="en-US" sz="2000" dirty="0" err="1"/>
              <a:t>trebuie</a:t>
            </a:r>
            <a:r>
              <a:rPr lang="en-US" sz="2000" dirty="0"/>
              <a:t> </a:t>
            </a:r>
            <a:r>
              <a:rPr lang="en-US" sz="2000" dirty="0" err="1"/>
              <a:t>efectuată</a:t>
            </a:r>
            <a:r>
              <a:rPr lang="en-US" sz="2000" dirty="0"/>
              <a:t> </a:t>
            </a:r>
            <a:r>
              <a:rPr lang="en-US" sz="2000" dirty="0" err="1"/>
              <a:t>în</a:t>
            </a:r>
            <a:r>
              <a:rPr lang="en-US" sz="2000" dirty="0"/>
              <a:t> </a:t>
            </a:r>
            <a:r>
              <a:rPr lang="en-US" sz="2000" dirty="0" err="1"/>
              <a:t>conformitate</a:t>
            </a:r>
            <a:r>
              <a:rPr lang="en-US" sz="2000" dirty="0"/>
              <a:t> cu „</a:t>
            </a:r>
            <a:r>
              <a:rPr lang="en-US" sz="2000" dirty="0" err="1"/>
              <a:t>Ghidul</a:t>
            </a:r>
            <a:r>
              <a:rPr lang="en-US" sz="2000" dirty="0"/>
              <a:t> ISO/IEC 98-3:2008, </a:t>
            </a:r>
            <a:r>
              <a:rPr lang="en-US" sz="2000" dirty="0" err="1"/>
              <a:t>Incertitudinea</a:t>
            </a:r>
            <a:r>
              <a:rPr lang="ro-RO" sz="2000" dirty="0"/>
              <a:t> </a:t>
            </a:r>
            <a:r>
              <a:rPr lang="en-US" sz="2000" dirty="0" err="1"/>
              <a:t>măsur</a:t>
            </a:r>
            <a:r>
              <a:rPr lang="ro-RO" sz="2000" dirty="0"/>
              <a:t>ării</a:t>
            </a:r>
            <a:r>
              <a:rPr lang="en-US" sz="2000" dirty="0"/>
              <a:t> – </a:t>
            </a:r>
            <a:r>
              <a:rPr lang="en-US" sz="2000" dirty="0" err="1"/>
              <a:t>partea</a:t>
            </a:r>
            <a:r>
              <a:rPr lang="en-US" sz="2000" dirty="0"/>
              <a:t> 3: </a:t>
            </a:r>
            <a:r>
              <a:rPr lang="en-US" sz="2000" dirty="0" err="1"/>
              <a:t>Ghid</a:t>
            </a:r>
            <a:r>
              <a:rPr lang="en-US" sz="2000" dirty="0"/>
              <a:t> </a:t>
            </a:r>
            <a:r>
              <a:rPr lang="en-US" sz="2000" dirty="0" err="1"/>
              <a:t>pentru</a:t>
            </a:r>
            <a:r>
              <a:rPr lang="en-US" sz="2000" dirty="0"/>
              <a:t> </a:t>
            </a:r>
            <a:r>
              <a:rPr lang="en-US" sz="2000" dirty="0" err="1"/>
              <a:t>exprimarea</a:t>
            </a:r>
            <a:r>
              <a:rPr lang="en-US" sz="2000" dirty="0"/>
              <a:t> </a:t>
            </a:r>
            <a:r>
              <a:rPr lang="en-US" sz="2000" dirty="0" err="1"/>
              <a:t>incertitudinii</a:t>
            </a:r>
            <a:r>
              <a:rPr lang="en-US" sz="2000" dirty="0"/>
              <a:t> </a:t>
            </a:r>
            <a:r>
              <a:rPr lang="en-US" sz="2000" dirty="0" err="1"/>
              <a:t>în</a:t>
            </a:r>
            <a:r>
              <a:rPr lang="en-US" sz="2000" dirty="0"/>
              <a:t> </a:t>
            </a:r>
            <a:r>
              <a:rPr lang="en-US" sz="2000" dirty="0" err="1"/>
              <a:t>măsurare</a:t>
            </a:r>
            <a:r>
              <a:rPr lang="en-US" sz="2000" dirty="0"/>
              <a:t>” (GUM:1995)”.</a:t>
            </a:r>
            <a:r>
              <a:rPr lang="ro-RO" sz="2000" dirty="0"/>
              <a:t> </a:t>
            </a:r>
          </a:p>
          <a:p>
            <a:endParaRPr lang="ro-RO" sz="2000" dirty="0"/>
          </a:p>
          <a:p>
            <a:r>
              <a:rPr lang="en-US" sz="2000" dirty="0"/>
              <a:t>De </a:t>
            </a:r>
            <a:r>
              <a:rPr lang="en-US" sz="2000" dirty="0" err="1"/>
              <a:t>obicei</a:t>
            </a:r>
            <a:r>
              <a:rPr lang="en-US" sz="2000" dirty="0"/>
              <a:t>, </a:t>
            </a:r>
            <a:r>
              <a:rPr lang="en-US" sz="2000" dirty="0" err="1"/>
              <a:t>incertitudinea</a:t>
            </a:r>
            <a:r>
              <a:rPr lang="en-US" sz="2000" dirty="0"/>
              <a:t> de </a:t>
            </a:r>
            <a:r>
              <a:rPr lang="en-US" sz="2000" dirty="0" err="1"/>
              <a:t>măsurare</a:t>
            </a:r>
            <a:r>
              <a:rPr lang="en-US" sz="2000" dirty="0"/>
              <a:t> </a:t>
            </a:r>
            <a:r>
              <a:rPr lang="en-US" sz="2000" dirty="0" err="1"/>
              <a:t>este</a:t>
            </a:r>
            <a:r>
              <a:rPr lang="en-US" sz="2000" dirty="0"/>
              <a:t> </a:t>
            </a:r>
            <a:r>
              <a:rPr lang="en-US" sz="2000" dirty="0" err="1"/>
              <a:t>raportată</a:t>
            </a:r>
            <a:r>
              <a:rPr lang="en-US" sz="2000" dirty="0"/>
              <a:t> ca </a:t>
            </a:r>
            <a:r>
              <a:rPr lang="en-US" sz="2000" dirty="0" err="1"/>
              <a:t>incertitudine</a:t>
            </a:r>
            <a:r>
              <a:rPr lang="en-US" sz="2000" dirty="0"/>
              <a:t> standard </a:t>
            </a:r>
            <a:r>
              <a:rPr lang="en-US" sz="2000" dirty="0" err="1"/>
              <a:t>înmulțită</a:t>
            </a:r>
            <a:r>
              <a:rPr lang="en-US" sz="2000" dirty="0"/>
              <a:t> cu o </a:t>
            </a:r>
            <a:r>
              <a:rPr lang="en-US" sz="2000" dirty="0" err="1"/>
              <a:t>acoperire</a:t>
            </a:r>
            <a:r>
              <a:rPr lang="ro-RO" sz="2000" dirty="0"/>
              <a:t> </a:t>
            </a:r>
            <a:r>
              <a:rPr lang="en-US" sz="2000" dirty="0" err="1"/>
              <a:t>factorul</a:t>
            </a:r>
            <a:r>
              <a:rPr lang="en-US" sz="2000" dirty="0"/>
              <a:t> k = 2, care </a:t>
            </a:r>
            <a:r>
              <a:rPr lang="en-US" sz="2000" dirty="0" err="1"/>
              <a:t>pentru</a:t>
            </a:r>
            <a:r>
              <a:rPr lang="en-US" sz="2000" dirty="0"/>
              <a:t> o </a:t>
            </a:r>
            <a:r>
              <a:rPr lang="en-US" sz="2000" dirty="0" err="1"/>
              <a:t>distribuție</a:t>
            </a:r>
            <a:r>
              <a:rPr lang="en-US" sz="2000" dirty="0"/>
              <a:t> </a:t>
            </a:r>
            <a:r>
              <a:rPr lang="en-US" sz="2000" dirty="0" err="1"/>
              <a:t>normală</a:t>
            </a:r>
            <a:r>
              <a:rPr lang="en-US" sz="2000" dirty="0"/>
              <a:t> </a:t>
            </a:r>
            <a:r>
              <a:rPr lang="en-US" sz="2000" dirty="0" err="1"/>
              <a:t>corespunde</a:t>
            </a:r>
            <a:r>
              <a:rPr lang="en-US" sz="2000" dirty="0"/>
              <a:t> </a:t>
            </a:r>
            <a:r>
              <a:rPr lang="en-US" sz="2000" dirty="0" err="1"/>
              <a:t>unei</a:t>
            </a:r>
            <a:r>
              <a:rPr lang="en-US" sz="2000" dirty="0"/>
              <a:t> </a:t>
            </a:r>
            <a:r>
              <a:rPr lang="en-US" sz="2000" dirty="0" err="1"/>
              <a:t>probabilități</a:t>
            </a:r>
            <a:r>
              <a:rPr lang="en-US" sz="2000" dirty="0"/>
              <a:t> de </a:t>
            </a:r>
            <a:r>
              <a:rPr lang="en-US" sz="2000" dirty="0" err="1"/>
              <a:t>acoperire</a:t>
            </a:r>
            <a:r>
              <a:rPr lang="en-US" sz="2000" dirty="0"/>
              <a:t> de </a:t>
            </a:r>
            <a:r>
              <a:rPr lang="en-US" sz="2000" dirty="0" err="1"/>
              <a:t>aproximativ</a:t>
            </a:r>
            <a:r>
              <a:rPr lang="en-US" sz="2000" dirty="0"/>
              <a:t> 95 %,</a:t>
            </a:r>
            <a:r>
              <a:rPr lang="ro-RO" sz="2000" dirty="0"/>
              <a:t> </a:t>
            </a:r>
            <a:r>
              <a:rPr lang="en-US" sz="2000" dirty="0" err="1"/>
              <a:t>adică</a:t>
            </a:r>
            <a:r>
              <a:rPr lang="en-US" sz="2000" dirty="0"/>
              <a:t>, </a:t>
            </a:r>
            <a:r>
              <a:rPr lang="en-US" sz="2000" dirty="0" err="1"/>
              <a:t>valoarea</a:t>
            </a:r>
            <a:r>
              <a:rPr lang="en-US" sz="2000" dirty="0"/>
              <a:t> </a:t>
            </a:r>
            <a:r>
              <a:rPr lang="en-US" sz="2000" dirty="0" err="1"/>
              <a:t>corectă</a:t>
            </a:r>
            <a:r>
              <a:rPr lang="en-US" sz="2000" dirty="0"/>
              <a:t> a </a:t>
            </a:r>
            <a:r>
              <a:rPr lang="en-US" sz="2000" dirty="0" err="1"/>
              <a:t>măsurandului</a:t>
            </a:r>
            <a:r>
              <a:rPr lang="en-US" sz="2000" dirty="0"/>
              <a:t> </a:t>
            </a:r>
            <a:r>
              <a:rPr lang="en-US" sz="2000" dirty="0" err="1"/>
              <a:t>este</a:t>
            </a:r>
            <a:r>
              <a:rPr lang="en-US" sz="2000" dirty="0"/>
              <a:t> </a:t>
            </a:r>
            <a:r>
              <a:rPr lang="en-US" sz="2000" dirty="0" err="1"/>
              <a:t>în</a:t>
            </a:r>
            <a:r>
              <a:rPr lang="en-US" sz="2000" dirty="0"/>
              <a:t> </a:t>
            </a:r>
            <a:r>
              <a:rPr lang="en-US" sz="2000" dirty="0" err="1"/>
              <a:t>intervalul</a:t>
            </a:r>
            <a:r>
              <a:rPr lang="en-US" sz="2000" dirty="0"/>
              <a:t> [</a:t>
            </a:r>
            <a:r>
              <a:rPr lang="en-US" sz="2000" dirty="0" err="1"/>
              <a:t>valoarea</a:t>
            </a:r>
            <a:r>
              <a:rPr lang="en-US" sz="2000" dirty="0"/>
              <a:t> </a:t>
            </a:r>
            <a:r>
              <a:rPr lang="en-US" sz="2000" dirty="0" err="1"/>
              <a:t>măsurată</a:t>
            </a:r>
            <a:r>
              <a:rPr lang="en-US" sz="2000" dirty="0"/>
              <a:t> ± </a:t>
            </a:r>
            <a:r>
              <a:rPr lang="en-US" sz="2000" dirty="0" err="1"/>
              <a:t>incertitudine</a:t>
            </a:r>
            <a:r>
              <a:rPr lang="en-US" sz="2000" dirty="0"/>
              <a:t> </a:t>
            </a:r>
            <a:r>
              <a:rPr lang="en-US" sz="2000" dirty="0" err="1"/>
              <a:t>extinsă</a:t>
            </a:r>
            <a:r>
              <a:rPr lang="en-US" sz="2000" dirty="0"/>
              <a:t>] la un</a:t>
            </a:r>
            <a:r>
              <a:rPr lang="ro-RO" sz="2000" dirty="0"/>
              <a:t> </a:t>
            </a:r>
            <a:r>
              <a:rPr lang="en-US" sz="2000" dirty="0" err="1"/>
              <a:t>nivel</a:t>
            </a:r>
            <a:r>
              <a:rPr lang="en-US" sz="2000" dirty="0"/>
              <a:t> de </a:t>
            </a:r>
            <a:r>
              <a:rPr lang="en-US" sz="2000" dirty="0" err="1"/>
              <a:t>încredere</a:t>
            </a:r>
            <a:r>
              <a:rPr lang="en-US" sz="2000" dirty="0"/>
              <a:t> de </a:t>
            </a:r>
            <a:r>
              <a:rPr lang="en-US" sz="2000" dirty="0" err="1"/>
              <a:t>aproximativ</a:t>
            </a:r>
            <a:r>
              <a:rPr lang="en-US" sz="2000" dirty="0"/>
              <a:t> 95%.</a:t>
            </a:r>
          </a:p>
          <a:p>
            <a:endParaRPr lang="en-US" dirty="0"/>
          </a:p>
        </p:txBody>
      </p:sp>
    </p:spTree>
    <p:extLst>
      <p:ext uri="{BB962C8B-B14F-4D97-AF65-F5344CB8AC3E}">
        <p14:creationId xmlns:p14="http://schemas.microsoft.com/office/powerpoint/2010/main" val="252392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6248400" cy="1143000"/>
          </a:xfrm>
        </p:spPr>
        <p:txBody>
          <a:bodyPr/>
          <a:lstStyle/>
          <a:p>
            <a:r>
              <a:rPr lang="ro-RO" dirty="0"/>
              <a:t>Metrological traceability in Calibration</a:t>
            </a:r>
            <a:endParaRPr lang="en-US" dirty="0"/>
          </a:p>
        </p:txBody>
      </p:sp>
      <p:pic>
        <p:nvPicPr>
          <p:cNvPr id="1026" name="Picture 2" descr="Metrological Traceability in Calibration – Are you trace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2515152" cy="6220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standing metrological traceability in hydrogen peroxi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438400"/>
            <a:ext cx="6131298" cy="344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8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Originea și componentele incertitudinii măsurătorilor</a:t>
            </a:r>
            <a:endParaRPr lang="en-US" dirty="0"/>
          </a:p>
        </p:txBody>
      </p:sp>
      <p:sp>
        <p:nvSpPr>
          <p:cNvPr id="3" name="Content Placeholder 2"/>
          <p:cNvSpPr>
            <a:spLocks noGrp="1"/>
          </p:cNvSpPr>
          <p:nvPr>
            <p:ph idx="1"/>
          </p:nvPr>
        </p:nvSpPr>
        <p:spPr>
          <a:xfrm>
            <a:off x="-33251" y="1676400"/>
            <a:ext cx="9144000" cy="4525962"/>
          </a:xfrm>
        </p:spPr>
        <p:txBody>
          <a:bodyPr/>
          <a:lstStyle/>
          <a:p>
            <a:pPr marL="0" indent="0">
              <a:buNone/>
            </a:pPr>
            <a:r>
              <a:rPr lang="en-US" sz="2000" b="1" dirty="0"/>
              <a:t>În </a:t>
            </a:r>
            <a:r>
              <a:rPr lang="en-US" sz="2000" b="1" dirty="0" err="1"/>
              <a:t>termeni</a:t>
            </a:r>
            <a:r>
              <a:rPr lang="en-US" sz="2000" b="1" dirty="0"/>
              <a:t> </a:t>
            </a:r>
            <a:r>
              <a:rPr lang="en-US" sz="2000" b="1" dirty="0" err="1"/>
              <a:t>metrologici</a:t>
            </a:r>
            <a:r>
              <a:rPr lang="en-US" sz="2000" b="1" dirty="0"/>
              <a:t>, o </a:t>
            </a:r>
            <a:r>
              <a:rPr lang="en-US" sz="2000" b="1" dirty="0" err="1"/>
              <a:t>eroare</a:t>
            </a:r>
            <a:r>
              <a:rPr lang="en-US" sz="2000" b="1" dirty="0"/>
              <a:t> de </a:t>
            </a:r>
            <a:r>
              <a:rPr lang="en-US" sz="2000" b="1" dirty="0" err="1"/>
              <a:t>măsurare</a:t>
            </a:r>
            <a:r>
              <a:rPr lang="en-US" sz="2000" b="1" dirty="0"/>
              <a:t> </a:t>
            </a:r>
            <a:r>
              <a:rPr lang="en-US" sz="2000" b="1" dirty="0" err="1"/>
              <a:t>este</a:t>
            </a:r>
            <a:r>
              <a:rPr lang="en-US" sz="2000" b="1" dirty="0"/>
              <a:t> </a:t>
            </a:r>
            <a:r>
              <a:rPr lang="en-US" sz="2000" b="1" dirty="0" err="1">
                <a:solidFill>
                  <a:srgbClr val="FF0000"/>
                </a:solidFill>
              </a:rPr>
              <a:t>diferența</a:t>
            </a:r>
            <a:r>
              <a:rPr lang="ro-RO" sz="2000" b="1" dirty="0">
                <a:solidFill>
                  <a:srgbClr val="FF0000"/>
                </a:solidFill>
              </a:rPr>
              <a:t> </a:t>
            </a:r>
            <a:r>
              <a:rPr lang="en-US" sz="2000" b="1" dirty="0" err="1">
                <a:solidFill>
                  <a:srgbClr val="FF0000"/>
                </a:solidFill>
              </a:rPr>
              <a:t>între</a:t>
            </a:r>
            <a:r>
              <a:rPr lang="en-US" sz="2000" b="1" dirty="0">
                <a:solidFill>
                  <a:srgbClr val="FF0000"/>
                </a:solidFill>
              </a:rPr>
              <a:t> o </a:t>
            </a:r>
            <a:r>
              <a:rPr lang="en-US" sz="2000" b="1" dirty="0" err="1">
                <a:solidFill>
                  <a:srgbClr val="FF0000"/>
                </a:solidFill>
              </a:rPr>
              <a:t>valoare</a:t>
            </a:r>
            <a:r>
              <a:rPr lang="en-US" sz="2000" b="1" dirty="0">
                <a:solidFill>
                  <a:srgbClr val="FF0000"/>
                </a:solidFill>
              </a:rPr>
              <a:t> </a:t>
            </a:r>
            <a:r>
              <a:rPr lang="en-US" sz="2000" b="1" dirty="0" err="1">
                <a:solidFill>
                  <a:srgbClr val="FF0000"/>
                </a:solidFill>
              </a:rPr>
              <a:t>măsurată</a:t>
            </a:r>
            <a:r>
              <a:rPr lang="en-US" sz="2000" b="1" dirty="0">
                <a:solidFill>
                  <a:srgbClr val="FF0000"/>
                </a:solidFill>
              </a:rPr>
              <a:t> </a:t>
            </a:r>
            <a:r>
              <a:rPr lang="en-US" sz="2000" b="1" dirty="0" err="1">
                <a:solidFill>
                  <a:srgbClr val="FF0000"/>
                </a:solidFill>
              </a:rPr>
              <a:t>și</a:t>
            </a:r>
            <a:r>
              <a:rPr lang="en-US" sz="2000" b="1" dirty="0">
                <a:solidFill>
                  <a:srgbClr val="FF0000"/>
                </a:solidFill>
              </a:rPr>
              <a:t> o </a:t>
            </a:r>
            <a:r>
              <a:rPr lang="en-US" sz="2000" b="1" dirty="0" err="1">
                <a:solidFill>
                  <a:srgbClr val="FF0000"/>
                </a:solidFill>
              </a:rPr>
              <a:t>valoare</a:t>
            </a:r>
            <a:r>
              <a:rPr lang="en-US" sz="2000" b="1" dirty="0">
                <a:solidFill>
                  <a:srgbClr val="FF0000"/>
                </a:solidFill>
              </a:rPr>
              <a:t> de </a:t>
            </a:r>
            <a:r>
              <a:rPr lang="en-US" sz="2000" b="1" dirty="0" err="1">
                <a:solidFill>
                  <a:srgbClr val="FF0000"/>
                </a:solidFill>
              </a:rPr>
              <a:t>referință</a:t>
            </a:r>
            <a:endParaRPr lang="ro-RO" sz="2000" b="1" dirty="0">
              <a:solidFill>
                <a:srgbClr val="FF0000"/>
              </a:solidFill>
            </a:endParaRPr>
          </a:p>
          <a:p>
            <a:pPr marL="457200" indent="-457200">
              <a:buAutoNum type="arabicPeriod"/>
            </a:pPr>
            <a:r>
              <a:rPr lang="ro-RO" sz="2000" b="1" dirty="0"/>
              <a:t>Dispersia mare</a:t>
            </a:r>
          </a:p>
          <a:p>
            <a:pPr marL="457200" indent="-457200">
              <a:buAutoNum type="arabicPeriod"/>
            </a:pPr>
            <a:r>
              <a:rPr lang="ro-RO" sz="2000" b="1" dirty="0"/>
              <a:t>Dispersia redusă, precizie ănaltă</a:t>
            </a:r>
          </a:p>
          <a:p>
            <a:pPr marL="457200" indent="-457200">
              <a:buAutoNum type="arabicPeriod"/>
            </a:pPr>
            <a:r>
              <a:rPr lang="ro-RO" sz="2000" b="1" dirty="0"/>
              <a:t>Eroare sistematică de măsurare (spre stânga)</a:t>
            </a:r>
          </a:p>
          <a:p>
            <a:pPr marL="457200" indent="-457200">
              <a:buAutoNum type="arabicPeriod"/>
            </a:pPr>
            <a:r>
              <a:rPr lang="ro-RO" sz="2000" b="1" dirty="0"/>
              <a:t>Precizie bună dar cu o dispersie</a:t>
            </a:r>
          </a:p>
          <a:p>
            <a:pPr marL="457200" indent="-457200">
              <a:buAutoNum type="arabicPeriod"/>
            </a:pPr>
            <a:endParaRPr lang="ro-RO" sz="2000" b="1" dirty="0"/>
          </a:p>
          <a:p>
            <a:pPr marL="457200" indent="-457200">
              <a:buAutoNum type="arabicPeriod"/>
            </a:pPr>
            <a:endParaRPr lang="ro-RO" sz="2000" b="1" dirty="0"/>
          </a:p>
          <a:p>
            <a:pPr marL="457200" indent="-457200">
              <a:buAutoNum type="arabicPeriod"/>
            </a:pPr>
            <a:endParaRPr lang="ro-RO" sz="2000" b="1" dirty="0"/>
          </a:p>
          <a:p>
            <a:pPr marL="457200" indent="-457200">
              <a:buAutoNum type="arabicPeriod"/>
            </a:pPr>
            <a:endParaRPr lang="ro-RO" sz="2000" b="1" dirty="0"/>
          </a:p>
          <a:p>
            <a:pPr marL="0" indent="0">
              <a:buNone/>
            </a:pPr>
            <a:r>
              <a:rPr lang="ro-RO" sz="2000" b="1" dirty="0"/>
              <a:t>Histogramele</a:t>
            </a:r>
          </a:p>
          <a:p>
            <a:pPr marL="0" indent="0">
              <a:buNone/>
            </a:pPr>
            <a:r>
              <a:rPr lang="ro-RO" sz="1400" b="1" dirty="0"/>
              <a:t>Totuși, poziția centrală a </a:t>
            </a:r>
          </a:p>
          <a:p>
            <a:pPr marL="0" indent="0">
              <a:buNone/>
            </a:pPr>
            <a:r>
              <a:rPr lang="ro-RO" sz="1400" b="1" dirty="0"/>
              <a:t>distribuției normale pentru </a:t>
            </a:r>
          </a:p>
          <a:p>
            <a:pPr marL="0" indent="0">
              <a:buNone/>
            </a:pPr>
            <a:r>
              <a:rPr lang="ro-RO" sz="1400" b="1" dirty="0"/>
              <a:t>3 are o relativă decalaj </a:t>
            </a:r>
          </a:p>
          <a:p>
            <a:pPr marL="0" indent="0">
              <a:buNone/>
            </a:pPr>
            <a:r>
              <a:rPr lang="ro-RO" sz="1400" b="1" dirty="0"/>
              <a:t>Sistematicl a ochiul </a:t>
            </a:r>
          </a:p>
          <a:p>
            <a:pPr marL="0" indent="0">
              <a:buNone/>
            </a:pPr>
            <a:endParaRPr lang="en-US" sz="1400" b="1" dirty="0"/>
          </a:p>
        </p:txBody>
      </p:sp>
      <p:pic>
        <p:nvPicPr>
          <p:cNvPr id="4" name="Picture 3"/>
          <p:cNvPicPr>
            <a:picLocks noChangeAspect="1"/>
          </p:cNvPicPr>
          <p:nvPr/>
        </p:nvPicPr>
        <p:blipFill>
          <a:blip r:embed="rId3"/>
          <a:stretch>
            <a:fillRect/>
          </a:stretch>
        </p:blipFill>
        <p:spPr>
          <a:xfrm>
            <a:off x="2500745" y="3739817"/>
            <a:ext cx="6610004" cy="1537876"/>
          </a:xfrm>
          <a:prstGeom prst="rect">
            <a:avLst/>
          </a:prstGeom>
        </p:spPr>
      </p:pic>
      <p:pic>
        <p:nvPicPr>
          <p:cNvPr id="5" name="Picture 4"/>
          <p:cNvPicPr>
            <a:picLocks noChangeAspect="1"/>
          </p:cNvPicPr>
          <p:nvPr/>
        </p:nvPicPr>
        <p:blipFill>
          <a:blip r:embed="rId4"/>
          <a:stretch>
            <a:fillRect/>
          </a:stretch>
        </p:blipFill>
        <p:spPr>
          <a:xfrm>
            <a:off x="2500745" y="5304587"/>
            <a:ext cx="6610004" cy="1530350"/>
          </a:xfrm>
          <a:prstGeom prst="rect">
            <a:avLst/>
          </a:prstGeom>
        </p:spPr>
      </p:pic>
    </p:spTree>
    <p:extLst>
      <p:ext uri="{BB962C8B-B14F-4D97-AF65-F5344CB8AC3E}">
        <p14:creationId xmlns:p14="http://schemas.microsoft.com/office/powerpoint/2010/main" val="407750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91394" y="398884"/>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pic>
        <p:nvPicPr>
          <p:cNvPr id="6" name="object 6"/>
          <p:cNvPicPr/>
          <p:nvPr/>
        </p:nvPicPr>
        <p:blipFill>
          <a:blip r:embed="rId2" cstate="print"/>
          <a:stretch>
            <a:fillRect/>
          </a:stretch>
        </p:blipFill>
        <p:spPr>
          <a:xfrm>
            <a:off x="6866212" y="838200"/>
            <a:ext cx="2103482" cy="2410777"/>
          </a:xfrm>
          <a:prstGeom prst="rect">
            <a:avLst/>
          </a:prstGeom>
        </p:spPr>
      </p:pic>
      <p:sp>
        <p:nvSpPr>
          <p:cNvPr id="7" name="object 7"/>
          <p:cNvSpPr txBox="1"/>
          <p:nvPr/>
        </p:nvSpPr>
        <p:spPr>
          <a:xfrm>
            <a:off x="267767" y="1468184"/>
            <a:ext cx="6598444" cy="600677"/>
          </a:xfrm>
          <a:prstGeom prst="rect">
            <a:avLst/>
          </a:prstGeom>
        </p:spPr>
        <p:txBody>
          <a:bodyPr vert="horz" wrap="square" lIns="0" tIns="9525" rIns="0" bIns="0" rtlCol="0">
            <a:spAutoFit/>
          </a:bodyPr>
          <a:lstStyle/>
          <a:p>
            <a:pPr marL="224314" marR="3810" indent="-215265">
              <a:lnSpc>
                <a:spcPct val="150000"/>
              </a:lnSpc>
              <a:spcBef>
                <a:spcPts val="75"/>
              </a:spcBef>
              <a:buClr>
                <a:srgbClr val="0097D3"/>
              </a:buClr>
              <a:buFont typeface="Wingdings"/>
              <a:buChar char=""/>
              <a:tabLst>
                <a:tab pos="224314" algn="l"/>
              </a:tabLst>
            </a:pPr>
            <a:r>
              <a:rPr sz="1350" u="sng" dirty="0">
                <a:solidFill>
                  <a:srgbClr val="0462C1"/>
                </a:solidFill>
                <a:uFill>
                  <a:solidFill>
                    <a:srgbClr val="0462C1"/>
                  </a:solidFill>
                </a:uFill>
                <a:latin typeface="Calibri"/>
                <a:cs typeface="Calibri"/>
                <a:hlinkClick r:id="rId3"/>
              </a:rPr>
              <a:t>The</a:t>
            </a:r>
            <a:r>
              <a:rPr sz="1350" u="sng" spc="-38" dirty="0">
                <a:solidFill>
                  <a:srgbClr val="0462C1"/>
                </a:solidFill>
                <a:uFill>
                  <a:solidFill>
                    <a:srgbClr val="0462C1"/>
                  </a:solidFill>
                </a:uFill>
                <a:latin typeface="Calibri"/>
                <a:cs typeface="Calibri"/>
                <a:hlinkClick r:id="rId3"/>
              </a:rPr>
              <a:t> </a:t>
            </a:r>
            <a:r>
              <a:rPr sz="1350" u="sng" spc="-8" dirty="0">
                <a:solidFill>
                  <a:srgbClr val="0462C1"/>
                </a:solidFill>
                <a:uFill>
                  <a:solidFill>
                    <a:srgbClr val="0462C1"/>
                  </a:solidFill>
                </a:uFill>
                <a:latin typeface="Calibri"/>
                <a:cs typeface="Calibri"/>
                <a:hlinkClick r:id="rId3"/>
              </a:rPr>
              <a:t>Strategic</a:t>
            </a:r>
            <a:r>
              <a:rPr sz="1350" u="sng" spc="-30" dirty="0">
                <a:solidFill>
                  <a:srgbClr val="0462C1"/>
                </a:solidFill>
                <a:uFill>
                  <a:solidFill>
                    <a:srgbClr val="0462C1"/>
                  </a:solidFill>
                </a:uFill>
                <a:latin typeface="Calibri"/>
                <a:cs typeface="Calibri"/>
                <a:hlinkClick r:id="rId3"/>
              </a:rPr>
              <a:t> </a:t>
            </a:r>
            <a:r>
              <a:rPr sz="1350" u="sng" spc="-8" dirty="0">
                <a:solidFill>
                  <a:srgbClr val="0462C1"/>
                </a:solidFill>
                <a:uFill>
                  <a:solidFill>
                    <a:srgbClr val="0462C1"/>
                  </a:solidFill>
                </a:uFill>
                <a:latin typeface="Calibri"/>
                <a:cs typeface="Calibri"/>
                <a:hlinkClick r:id="rId3"/>
              </a:rPr>
              <a:t>Research</a:t>
            </a:r>
            <a:r>
              <a:rPr sz="1350" u="sng" spc="-30" dirty="0">
                <a:solidFill>
                  <a:srgbClr val="0462C1"/>
                </a:solidFill>
                <a:uFill>
                  <a:solidFill>
                    <a:srgbClr val="0462C1"/>
                  </a:solidFill>
                </a:uFill>
                <a:latin typeface="Calibri"/>
                <a:cs typeface="Calibri"/>
                <a:hlinkClick r:id="rId3"/>
              </a:rPr>
              <a:t> </a:t>
            </a:r>
            <a:r>
              <a:rPr sz="1350" u="sng" dirty="0">
                <a:solidFill>
                  <a:srgbClr val="0462C1"/>
                </a:solidFill>
                <a:uFill>
                  <a:solidFill>
                    <a:srgbClr val="0462C1"/>
                  </a:solidFill>
                </a:uFill>
                <a:latin typeface="Calibri"/>
                <a:cs typeface="Calibri"/>
                <a:hlinkClick r:id="rId3"/>
              </a:rPr>
              <a:t>Agenda</a:t>
            </a:r>
            <a:r>
              <a:rPr sz="1350" u="sng" spc="-34" dirty="0">
                <a:solidFill>
                  <a:srgbClr val="0462C1"/>
                </a:solidFill>
                <a:uFill>
                  <a:solidFill>
                    <a:srgbClr val="0462C1"/>
                  </a:solidFill>
                </a:uFill>
                <a:latin typeface="Calibri"/>
                <a:cs typeface="Calibri"/>
                <a:hlinkClick r:id="rId3"/>
              </a:rPr>
              <a:t> </a:t>
            </a:r>
            <a:r>
              <a:rPr sz="1350" u="sng" dirty="0">
                <a:solidFill>
                  <a:srgbClr val="0462C1"/>
                </a:solidFill>
                <a:uFill>
                  <a:solidFill>
                    <a:srgbClr val="0462C1"/>
                  </a:solidFill>
                </a:uFill>
                <a:latin typeface="Calibri"/>
                <a:cs typeface="Calibri"/>
                <a:hlinkClick r:id="rId3"/>
              </a:rPr>
              <a:t>for</a:t>
            </a:r>
            <a:r>
              <a:rPr sz="1350" u="sng" spc="-34" dirty="0">
                <a:solidFill>
                  <a:srgbClr val="0462C1"/>
                </a:solidFill>
                <a:uFill>
                  <a:solidFill>
                    <a:srgbClr val="0462C1"/>
                  </a:solidFill>
                </a:uFill>
                <a:latin typeface="Calibri"/>
                <a:cs typeface="Calibri"/>
                <a:hlinkClick r:id="rId3"/>
              </a:rPr>
              <a:t> </a:t>
            </a:r>
            <a:r>
              <a:rPr sz="1350" u="sng" dirty="0">
                <a:solidFill>
                  <a:srgbClr val="0462C1"/>
                </a:solidFill>
                <a:uFill>
                  <a:solidFill>
                    <a:srgbClr val="0462C1"/>
                  </a:solidFill>
                </a:uFill>
                <a:latin typeface="Calibri"/>
                <a:cs typeface="Calibri"/>
                <a:hlinkClick r:id="rId3"/>
              </a:rPr>
              <a:t>Metrology</a:t>
            </a:r>
            <a:r>
              <a:rPr sz="1350" u="sng" spc="-26" dirty="0">
                <a:solidFill>
                  <a:srgbClr val="0462C1"/>
                </a:solidFill>
                <a:uFill>
                  <a:solidFill>
                    <a:srgbClr val="0462C1"/>
                  </a:solidFill>
                </a:uFill>
                <a:latin typeface="Calibri"/>
                <a:cs typeface="Calibri"/>
                <a:hlinkClick r:id="rId3"/>
              </a:rPr>
              <a:t> </a:t>
            </a:r>
            <a:r>
              <a:rPr sz="1350" u="sng" dirty="0">
                <a:solidFill>
                  <a:srgbClr val="0462C1"/>
                </a:solidFill>
                <a:uFill>
                  <a:solidFill>
                    <a:srgbClr val="0462C1"/>
                  </a:solidFill>
                </a:uFill>
                <a:latin typeface="Calibri"/>
                <a:cs typeface="Calibri"/>
                <a:hlinkClick r:id="rId3"/>
              </a:rPr>
              <a:t>in</a:t>
            </a:r>
            <a:r>
              <a:rPr sz="1350" u="sng" spc="-38" dirty="0">
                <a:solidFill>
                  <a:srgbClr val="0462C1"/>
                </a:solidFill>
                <a:uFill>
                  <a:solidFill>
                    <a:srgbClr val="0462C1"/>
                  </a:solidFill>
                </a:uFill>
                <a:latin typeface="Calibri"/>
                <a:cs typeface="Calibri"/>
                <a:hlinkClick r:id="rId3"/>
              </a:rPr>
              <a:t> </a:t>
            </a:r>
            <a:r>
              <a:rPr sz="1350" u="sng" dirty="0">
                <a:solidFill>
                  <a:srgbClr val="0462C1"/>
                </a:solidFill>
                <a:uFill>
                  <a:solidFill>
                    <a:srgbClr val="0462C1"/>
                  </a:solidFill>
                </a:uFill>
                <a:latin typeface="Calibri"/>
                <a:cs typeface="Calibri"/>
                <a:hlinkClick r:id="rId3"/>
              </a:rPr>
              <a:t>Europe</a:t>
            </a:r>
            <a:r>
              <a:rPr sz="1350" spc="-19" dirty="0">
                <a:solidFill>
                  <a:srgbClr val="0462C1"/>
                </a:solidFill>
                <a:latin typeface="Calibri"/>
                <a:cs typeface="Calibri"/>
              </a:rPr>
              <a:t> </a:t>
            </a:r>
            <a:r>
              <a:rPr sz="1350" dirty="0">
                <a:solidFill>
                  <a:srgbClr val="333333"/>
                </a:solidFill>
                <a:latin typeface="Calibri"/>
                <a:cs typeface="Calibri"/>
              </a:rPr>
              <a:t>identified</a:t>
            </a:r>
            <a:r>
              <a:rPr sz="1350" spc="-26" dirty="0">
                <a:solidFill>
                  <a:srgbClr val="333333"/>
                </a:solidFill>
                <a:latin typeface="Calibri"/>
                <a:cs typeface="Calibri"/>
              </a:rPr>
              <a:t> </a:t>
            </a:r>
            <a:r>
              <a:rPr sz="1350" dirty="0">
                <a:solidFill>
                  <a:srgbClr val="333333"/>
                </a:solidFill>
                <a:latin typeface="Calibri"/>
                <a:cs typeface="Calibri"/>
              </a:rPr>
              <a:t>a</a:t>
            </a:r>
            <a:r>
              <a:rPr sz="1350" spc="-30" dirty="0">
                <a:solidFill>
                  <a:srgbClr val="333333"/>
                </a:solidFill>
                <a:latin typeface="Calibri"/>
                <a:cs typeface="Calibri"/>
              </a:rPr>
              <a:t> </a:t>
            </a:r>
            <a:r>
              <a:rPr sz="1350" spc="-8" dirty="0">
                <a:solidFill>
                  <a:srgbClr val="333333"/>
                </a:solidFill>
                <a:latin typeface="Calibri"/>
                <a:cs typeface="Calibri"/>
              </a:rPr>
              <a:t>requirement</a:t>
            </a:r>
            <a:r>
              <a:rPr sz="1350" spc="-30" dirty="0">
                <a:solidFill>
                  <a:srgbClr val="333333"/>
                </a:solidFill>
                <a:latin typeface="Calibri"/>
                <a:cs typeface="Calibri"/>
              </a:rPr>
              <a:t> </a:t>
            </a:r>
            <a:r>
              <a:rPr sz="1350" dirty="0">
                <a:solidFill>
                  <a:srgbClr val="333333"/>
                </a:solidFill>
                <a:latin typeface="Calibri"/>
                <a:cs typeface="Calibri"/>
              </a:rPr>
              <a:t>for</a:t>
            </a:r>
            <a:r>
              <a:rPr sz="1350" spc="-34" dirty="0">
                <a:solidFill>
                  <a:srgbClr val="333333"/>
                </a:solidFill>
                <a:latin typeface="Calibri"/>
                <a:cs typeface="Calibri"/>
              </a:rPr>
              <a:t> </a:t>
            </a:r>
            <a:r>
              <a:rPr sz="1350" spc="-8" dirty="0">
                <a:solidFill>
                  <a:srgbClr val="333333"/>
                </a:solidFill>
                <a:latin typeface="Calibri"/>
                <a:cs typeface="Calibri"/>
              </a:rPr>
              <a:t>further metrology</a:t>
            </a:r>
            <a:r>
              <a:rPr sz="1350" spc="-34" dirty="0">
                <a:solidFill>
                  <a:srgbClr val="333333"/>
                </a:solidFill>
                <a:latin typeface="Calibri"/>
                <a:cs typeface="Calibri"/>
              </a:rPr>
              <a:t> </a:t>
            </a:r>
            <a:r>
              <a:rPr sz="1350" dirty="0">
                <a:solidFill>
                  <a:srgbClr val="333333"/>
                </a:solidFill>
                <a:latin typeface="Calibri"/>
                <a:cs typeface="Calibri"/>
              </a:rPr>
              <a:t>in</a:t>
            </a:r>
            <a:r>
              <a:rPr sz="1350" spc="-30" dirty="0">
                <a:solidFill>
                  <a:srgbClr val="333333"/>
                </a:solidFill>
                <a:latin typeface="Calibri"/>
                <a:cs typeface="Calibri"/>
              </a:rPr>
              <a:t> </a:t>
            </a:r>
            <a:r>
              <a:rPr sz="1350" dirty="0">
                <a:solidFill>
                  <a:srgbClr val="333333"/>
                </a:solidFill>
                <a:latin typeface="Calibri"/>
                <a:cs typeface="Calibri"/>
              </a:rPr>
              <a:t>this</a:t>
            </a:r>
            <a:r>
              <a:rPr sz="1350" spc="-34" dirty="0">
                <a:solidFill>
                  <a:srgbClr val="333333"/>
                </a:solidFill>
                <a:latin typeface="Calibri"/>
                <a:cs typeface="Calibri"/>
              </a:rPr>
              <a:t> </a:t>
            </a:r>
            <a:r>
              <a:rPr sz="1350" dirty="0">
                <a:solidFill>
                  <a:srgbClr val="333333"/>
                </a:solidFill>
                <a:latin typeface="Calibri"/>
                <a:cs typeface="Calibri"/>
              </a:rPr>
              <a:t>area</a:t>
            </a:r>
            <a:r>
              <a:rPr sz="1350" spc="-23" dirty="0">
                <a:solidFill>
                  <a:srgbClr val="333333"/>
                </a:solidFill>
                <a:latin typeface="Calibri"/>
                <a:cs typeface="Calibri"/>
              </a:rPr>
              <a:t> </a:t>
            </a:r>
            <a:r>
              <a:rPr sz="1350" dirty="0">
                <a:solidFill>
                  <a:srgbClr val="333333"/>
                </a:solidFill>
                <a:latin typeface="Calibri"/>
                <a:cs typeface="Calibri"/>
              </a:rPr>
              <a:t>and</a:t>
            </a:r>
            <a:r>
              <a:rPr sz="1350" spc="-34" dirty="0">
                <a:solidFill>
                  <a:srgbClr val="333333"/>
                </a:solidFill>
                <a:latin typeface="Calibri"/>
                <a:cs typeface="Calibri"/>
              </a:rPr>
              <a:t> </a:t>
            </a:r>
            <a:r>
              <a:rPr sz="1350" dirty="0">
                <a:solidFill>
                  <a:srgbClr val="333333"/>
                </a:solidFill>
                <a:latin typeface="Calibri"/>
                <a:cs typeface="Calibri"/>
              </a:rPr>
              <a:t>several</a:t>
            </a:r>
            <a:r>
              <a:rPr sz="1350" spc="-30" dirty="0">
                <a:solidFill>
                  <a:srgbClr val="333333"/>
                </a:solidFill>
                <a:latin typeface="Calibri"/>
                <a:cs typeface="Calibri"/>
              </a:rPr>
              <a:t> </a:t>
            </a:r>
            <a:r>
              <a:rPr sz="1350" spc="-8" dirty="0">
                <a:solidFill>
                  <a:srgbClr val="333333"/>
                </a:solidFill>
                <a:latin typeface="Calibri"/>
                <a:cs typeface="Calibri"/>
              </a:rPr>
              <a:t>programmes</a:t>
            </a:r>
            <a:r>
              <a:rPr sz="1350" spc="-45" dirty="0">
                <a:solidFill>
                  <a:srgbClr val="333333"/>
                </a:solidFill>
                <a:latin typeface="Calibri"/>
                <a:cs typeface="Calibri"/>
              </a:rPr>
              <a:t> </a:t>
            </a:r>
            <a:r>
              <a:rPr sz="1350" dirty="0">
                <a:solidFill>
                  <a:srgbClr val="333333"/>
                </a:solidFill>
                <a:latin typeface="Calibri"/>
                <a:cs typeface="Calibri"/>
              </a:rPr>
              <a:t>and</a:t>
            </a:r>
            <a:r>
              <a:rPr sz="1350" spc="-34" dirty="0">
                <a:solidFill>
                  <a:srgbClr val="333333"/>
                </a:solidFill>
                <a:latin typeface="Calibri"/>
                <a:cs typeface="Calibri"/>
              </a:rPr>
              <a:t> </a:t>
            </a:r>
            <a:r>
              <a:rPr sz="1350" dirty="0">
                <a:solidFill>
                  <a:srgbClr val="333333"/>
                </a:solidFill>
                <a:latin typeface="Calibri"/>
                <a:cs typeface="Calibri"/>
              </a:rPr>
              <a:t>initiatives</a:t>
            </a:r>
            <a:r>
              <a:rPr sz="1350" spc="-30" dirty="0">
                <a:solidFill>
                  <a:srgbClr val="333333"/>
                </a:solidFill>
                <a:latin typeface="Calibri"/>
                <a:cs typeface="Calibri"/>
              </a:rPr>
              <a:t> </a:t>
            </a:r>
            <a:r>
              <a:rPr sz="1350" dirty="0">
                <a:solidFill>
                  <a:srgbClr val="333333"/>
                </a:solidFill>
                <a:latin typeface="Calibri"/>
                <a:cs typeface="Calibri"/>
              </a:rPr>
              <a:t>are</a:t>
            </a:r>
            <a:r>
              <a:rPr sz="1350" spc="-23" dirty="0">
                <a:solidFill>
                  <a:srgbClr val="333333"/>
                </a:solidFill>
                <a:latin typeface="Calibri"/>
                <a:cs typeface="Calibri"/>
              </a:rPr>
              <a:t> </a:t>
            </a:r>
            <a:r>
              <a:rPr sz="1350" spc="-8" dirty="0">
                <a:solidFill>
                  <a:srgbClr val="333333"/>
                </a:solidFill>
                <a:latin typeface="Calibri"/>
                <a:cs typeface="Calibri"/>
              </a:rPr>
              <a:t>underway:</a:t>
            </a:r>
            <a:endParaRPr sz="1350" dirty="0">
              <a:latin typeface="Calibri"/>
              <a:cs typeface="Calibri"/>
            </a:endParaRPr>
          </a:p>
        </p:txBody>
      </p:sp>
      <p:pic>
        <p:nvPicPr>
          <p:cNvPr id="8" name="object 8"/>
          <p:cNvPicPr/>
          <p:nvPr/>
        </p:nvPicPr>
        <p:blipFill>
          <a:blip r:embed="rId4" cstate="print"/>
          <a:stretch>
            <a:fillRect/>
          </a:stretch>
        </p:blipFill>
        <p:spPr>
          <a:xfrm>
            <a:off x="5296663" y="3592449"/>
            <a:ext cx="2563748" cy="801243"/>
          </a:xfrm>
          <a:prstGeom prst="rect">
            <a:avLst/>
          </a:prstGeom>
        </p:spPr>
      </p:pic>
      <p:sp>
        <p:nvSpPr>
          <p:cNvPr id="9" name="object 9"/>
          <p:cNvSpPr txBox="1"/>
          <p:nvPr/>
        </p:nvSpPr>
        <p:spPr>
          <a:xfrm>
            <a:off x="407442" y="3868484"/>
            <a:ext cx="4656296" cy="217367"/>
          </a:xfrm>
          <a:prstGeom prst="rect">
            <a:avLst/>
          </a:prstGeom>
        </p:spPr>
        <p:txBody>
          <a:bodyPr vert="horz" wrap="square" lIns="0" tIns="9525" rIns="0" bIns="0" rtlCol="0">
            <a:spAutoFit/>
          </a:bodyPr>
          <a:lstStyle/>
          <a:p>
            <a:pPr marL="224314" indent="-214789">
              <a:spcBef>
                <a:spcPts val="75"/>
              </a:spcBef>
              <a:buClr>
                <a:srgbClr val="0097D3"/>
              </a:buClr>
              <a:buFont typeface="Wingdings"/>
              <a:buChar char=""/>
              <a:tabLst>
                <a:tab pos="224314" algn="l"/>
              </a:tabLst>
            </a:pPr>
            <a:r>
              <a:rPr sz="1350" u="sng" dirty="0">
                <a:solidFill>
                  <a:srgbClr val="0462C1"/>
                </a:solidFill>
                <a:uFill>
                  <a:solidFill>
                    <a:srgbClr val="0462C1"/>
                  </a:solidFill>
                </a:uFill>
                <a:latin typeface="Calibri"/>
                <a:cs typeface="Calibri"/>
                <a:hlinkClick r:id="rId5"/>
              </a:rPr>
              <a:t>European</a:t>
            </a:r>
            <a:r>
              <a:rPr sz="1350" u="sng" spc="-53" dirty="0">
                <a:solidFill>
                  <a:srgbClr val="0462C1"/>
                </a:solidFill>
                <a:uFill>
                  <a:solidFill>
                    <a:srgbClr val="0462C1"/>
                  </a:solidFill>
                </a:uFill>
                <a:latin typeface="Calibri"/>
                <a:cs typeface="Calibri"/>
                <a:hlinkClick r:id="rId5"/>
              </a:rPr>
              <a:t> </a:t>
            </a:r>
            <a:r>
              <a:rPr sz="1350" u="sng" dirty="0">
                <a:solidFill>
                  <a:srgbClr val="0462C1"/>
                </a:solidFill>
                <a:uFill>
                  <a:solidFill>
                    <a:srgbClr val="0462C1"/>
                  </a:solidFill>
                </a:uFill>
                <a:latin typeface="Calibri"/>
                <a:cs typeface="Calibri"/>
                <a:hlinkClick r:id="rId5"/>
              </a:rPr>
              <a:t>Metrology</a:t>
            </a:r>
            <a:r>
              <a:rPr sz="1350" u="sng" spc="-38" dirty="0">
                <a:solidFill>
                  <a:srgbClr val="0462C1"/>
                </a:solidFill>
                <a:uFill>
                  <a:solidFill>
                    <a:srgbClr val="0462C1"/>
                  </a:solidFill>
                </a:uFill>
                <a:latin typeface="Calibri"/>
                <a:cs typeface="Calibri"/>
                <a:hlinkClick r:id="rId5"/>
              </a:rPr>
              <a:t> </a:t>
            </a:r>
            <a:r>
              <a:rPr sz="1350" u="sng" dirty="0">
                <a:solidFill>
                  <a:srgbClr val="0462C1"/>
                </a:solidFill>
                <a:uFill>
                  <a:solidFill>
                    <a:srgbClr val="0462C1"/>
                  </a:solidFill>
                </a:uFill>
                <a:latin typeface="Calibri"/>
                <a:cs typeface="Calibri"/>
                <a:hlinkClick r:id="rId5"/>
              </a:rPr>
              <a:t>Network</a:t>
            </a:r>
            <a:r>
              <a:rPr sz="1350" u="sng" spc="-56" dirty="0">
                <a:solidFill>
                  <a:srgbClr val="0462C1"/>
                </a:solidFill>
                <a:uFill>
                  <a:solidFill>
                    <a:srgbClr val="0462C1"/>
                  </a:solidFill>
                </a:uFill>
                <a:latin typeface="Calibri"/>
                <a:cs typeface="Calibri"/>
                <a:hlinkClick r:id="rId5"/>
              </a:rPr>
              <a:t> </a:t>
            </a:r>
            <a:r>
              <a:rPr sz="1350" u="sng" dirty="0">
                <a:solidFill>
                  <a:srgbClr val="0462C1"/>
                </a:solidFill>
                <a:uFill>
                  <a:solidFill>
                    <a:srgbClr val="0462C1"/>
                  </a:solidFill>
                </a:uFill>
                <a:latin typeface="Calibri"/>
                <a:cs typeface="Calibri"/>
                <a:hlinkClick r:id="rId5"/>
              </a:rPr>
              <a:t>(EMN)</a:t>
            </a:r>
            <a:r>
              <a:rPr sz="1350" u="sng" spc="-41" dirty="0">
                <a:solidFill>
                  <a:srgbClr val="0462C1"/>
                </a:solidFill>
                <a:uFill>
                  <a:solidFill>
                    <a:srgbClr val="0462C1"/>
                  </a:solidFill>
                </a:uFill>
                <a:latin typeface="Calibri"/>
                <a:cs typeface="Calibri"/>
                <a:hlinkClick r:id="rId5"/>
              </a:rPr>
              <a:t> </a:t>
            </a:r>
            <a:r>
              <a:rPr sz="1350" u="sng" dirty="0">
                <a:solidFill>
                  <a:srgbClr val="0462C1"/>
                </a:solidFill>
                <a:uFill>
                  <a:solidFill>
                    <a:srgbClr val="0462C1"/>
                  </a:solidFill>
                </a:uFill>
                <a:latin typeface="Calibri"/>
                <a:cs typeface="Calibri"/>
                <a:hlinkClick r:id="rId5"/>
              </a:rPr>
              <a:t>for</a:t>
            </a:r>
            <a:r>
              <a:rPr sz="1350" u="sng" spc="-45" dirty="0">
                <a:solidFill>
                  <a:srgbClr val="0462C1"/>
                </a:solidFill>
                <a:uFill>
                  <a:solidFill>
                    <a:srgbClr val="0462C1"/>
                  </a:solidFill>
                </a:uFill>
                <a:latin typeface="Calibri"/>
                <a:cs typeface="Calibri"/>
                <a:hlinkClick r:id="rId5"/>
              </a:rPr>
              <a:t> </a:t>
            </a:r>
            <a:r>
              <a:rPr sz="1350" u="sng" dirty="0">
                <a:solidFill>
                  <a:srgbClr val="0462C1"/>
                </a:solidFill>
                <a:uFill>
                  <a:solidFill>
                    <a:srgbClr val="0462C1"/>
                  </a:solidFill>
                </a:uFill>
                <a:latin typeface="Calibri"/>
                <a:cs typeface="Calibri"/>
                <a:hlinkClick r:id="rId5"/>
              </a:rPr>
              <a:t>Quantum</a:t>
            </a:r>
            <a:r>
              <a:rPr sz="1350" u="sng" spc="-49" dirty="0">
                <a:solidFill>
                  <a:srgbClr val="0462C1"/>
                </a:solidFill>
                <a:uFill>
                  <a:solidFill>
                    <a:srgbClr val="0462C1"/>
                  </a:solidFill>
                </a:uFill>
                <a:latin typeface="Calibri"/>
                <a:cs typeface="Calibri"/>
                <a:hlinkClick r:id="rId5"/>
              </a:rPr>
              <a:t> </a:t>
            </a:r>
            <a:r>
              <a:rPr sz="1350" u="sng" spc="-8" dirty="0">
                <a:solidFill>
                  <a:srgbClr val="0462C1"/>
                </a:solidFill>
                <a:uFill>
                  <a:solidFill>
                    <a:srgbClr val="0462C1"/>
                  </a:solidFill>
                </a:uFill>
                <a:latin typeface="Calibri"/>
                <a:cs typeface="Calibri"/>
                <a:hlinkClick r:id="rId5"/>
              </a:rPr>
              <a:t>technologies</a:t>
            </a:r>
            <a:endParaRPr sz="1350">
              <a:latin typeface="Calibri"/>
              <a:cs typeface="Calibri"/>
            </a:endParaRPr>
          </a:p>
        </p:txBody>
      </p:sp>
      <p:pic>
        <p:nvPicPr>
          <p:cNvPr id="10" name="object 10"/>
          <p:cNvPicPr/>
          <p:nvPr/>
        </p:nvPicPr>
        <p:blipFill>
          <a:blip r:embed="rId6" cstate="print"/>
          <a:stretch>
            <a:fillRect/>
          </a:stretch>
        </p:blipFill>
        <p:spPr>
          <a:xfrm>
            <a:off x="2794895" y="4723005"/>
            <a:ext cx="1382599" cy="299605"/>
          </a:xfrm>
          <a:prstGeom prst="rect">
            <a:avLst/>
          </a:prstGeom>
        </p:spPr>
      </p:pic>
      <p:pic>
        <p:nvPicPr>
          <p:cNvPr id="11" name="object 11"/>
          <p:cNvPicPr/>
          <p:nvPr/>
        </p:nvPicPr>
        <p:blipFill>
          <a:blip r:embed="rId7" cstate="print"/>
          <a:stretch>
            <a:fillRect/>
          </a:stretch>
        </p:blipFill>
        <p:spPr>
          <a:xfrm>
            <a:off x="4412551" y="4591431"/>
            <a:ext cx="4270820" cy="523037"/>
          </a:xfrm>
          <a:prstGeom prst="rect">
            <a:avLst/>
          </a:prstGeom>
        </p:spPr>
      </p:pic>
      <p:sp>
        <p:nvSpPr>
          <p:cNvPr id="12" name="object 12"/>
          <p:cNvSpPr txBox="1"/>
          <p:nvPr/>
        </p:nvSpPr>
        <p:spPr>
          <a:xfrm>
            <a:off x="407441" y="4756595"/>
            <a:ext cx="2171700" cy="217367"/>
          </a:xfrm>
          <a:prstGeom prst="rect">
            <a:avLst/>
          </a:prstGeom>
        </p:spPr>
        <p:txBody>
          <a:bodyPr vert="horz" wrap="square" lIns="0" tIns="9525" rIns="0" bIns="0" rtlCol="0">
            <a:spAutoFit/>
          </a:bodyPr>
          <a:lstStyle/>
          <a:p>
            <a:pPr marL="224314" indent="-214789">
              <a:spcBef>
                <a:spcPts val="75"/>
              </a:spcBef>
              <a:buClr>
                <a:srgbClr val="0097D3"/>
              </a:buClr>
              <a:buFont typeface="Wingdings"/>
              <a:buChar char=""/>
              <a:tabLst>
                <a:tab pos="224314" algn="l"/>
              </a:tabLst>
            </a:pPr>
            <a:r>
              <a:rPr sz="1350" u="sng" dirty="0">
                <a:solidFill>
                  <a:srgbClr val="0462C1"/>
                </a:solidFill>
                <a:uFill>
                  <a:solidFill>
                    <a:srgbClr val="0462C1"/>
                  </a:solidFill>
                </a:uFill>
                <a:latin typeface="Calibri"/>
                <a:cs typeface="Calibri"/>
                <a:hlinkClick r:id="rId8"/>
              </a:rPr>
              <a:t>Metrology</a:t>
            </a:r>
            <a:r>
              <a:rPr sz="1350" u="sng" spc="-38" dirty="0">
                <a:solidFill>
                  <a:srgbClr val="0462C1"/>
                </a:solidFill>
                <a:uFill>
                  <a:solidFill>
                    <a:srgbClr val="0462C1"/>
                  </a:solidFill>
                </a:uFill>
                <a:latin typeface="Calibri"/>
                <a:cs typeface="Calibri"/>
                <a:hlinkClick r:id="rId8"/>
              </a:rPr>
              <a:t> </a:t>
            </a:r>
            <a:r>
              <a:rPr sz="1350" u="sng" dirty="0">
                <a:solidFill>
                  <a:srgbClr val="0462C1"/>
                </a:solidFill>
                <a:uFill>
                  <a:solidFill>
                    <a:srgbClr val="0462C1"/>
                  </a:solidFill>
                </a:uFill>
                <a:latin typeface="Calibri"/>
                <a:cs typeface="Calibri"/>
                <a:hlinkClick r:id="rId8"/>
              </a:rPr>
              <a:t>R&amp;I</a:t>
            </a:r>
            <a:r>
              <a:rPr sz="1350" u="sng" spc="-45" dirty="0">
                <a:solidFill>
                  <a:srgbClr val="0462C1"/>
                </a:solidFill>
                <a:uFill>
                  <a:solidFill>
                    <a:srgbClr val="0462C1"/>
                  </a:solidFill>
                </a:uFill>
                <a:latin typeface="Calibri"/>
                <a:cs typeface="Calibri"/>
                <a:hlinkClick r:id="rId8"/>
              </a:rPr>
              <a:t> </a:t>
            </a:r>
            <a:r>
              <a:rPr sz="1350" u="sng" spc="-8" dirty="0">
                <a:solidFill>
                  <a:srgbClr val="0462C1"/>
                </a:solidFill>
                <a:uFill>
                  <a:solidFill>
                    <a:srgbClr val="0462C1"/>
                  </a:solidFill>
                </a:uFill>
                <a:latin typeface="Calibri"/>
                <a:cs typeface="Calibri"/>
                <a:hlinkClick r:id="rId8"/>
              </a:rPr>
              <a:t>Programmes</a:t>
            </a:r>
            <a:endParaRPr sz="1350">
              <a:latin typeface="Calibri"/>
              <a:cs typeface="Calibri"/>
            </a:endParaRPr>
          </a:p>
        </p:txBody>
      </p:sp>
      <p:sp>
        <p:nvSpPr>
          <p:cNvPr id="13" name="object 13"/>
          <p:cNvSpPr txBox="1"/>
          <p:nvPr/>
        </p:nvSpPr>
        <p:spPr>
          <a:xfrm>
            <a:off x="407442" y="2998375"/>
            <a:ext cx="1515904" cy="217367"/>
          </a:xfrm>
          <a:prstGeom prst="rect">
            <a:avLst/>
          </a:prstGeom>
        </p:spPr>
        <p:txBody>
          <a:bodyPr vert="horz" wrap="square" lIns="0" tIns="9525" rIns="0" bIns="0" rtlCol="0">
            <a:spAutoFit/>
          </a:bodyPr>
          <a:lstStyle/>
          <a:p>
            <a:pPr marL="224314" indent="-214789">
              <a:spcBef>
                <a:spcPts val="75"/>
              </a:spcBef>
              <a:buClr>
                <a:srgbClr val="0097D3"/>
              </a:buClr>
              <a:buFont typeface="Wingdings"/>
              <a:buChar char=""/>
              <a:tabLst>
                <a:tab pos="224314" algn="l"/>
              </a:tabLst>
            </a:pPr>
            <a:r>
              <a:rPr sz="1350" u="sng" spc="-8" dirty="0">
                <a:solidFill>
                  <a:srgbClr val="0462C1"/>
                </a:solidFill>
                <a:uFill>
                  <a:solidFill>
                    <a:srgbClr val="0462C1"/>
                  </a:solidFill>
                </a:uFill>
                <a:latin typeface="Calibri"/>
                <a:cs typeface="Calibri"/>
                <a:hlinkClick r:id="rId9"/>
              </a:rPr>
              <a:t>Quantum-Flagship</a:t>
            </a:r>
            <a:endParaRPr sz="1350">
              <a:latin typeface="Calibri"/>
              <a:cs typeface="Calibri"/>
            </a:endParaRPr>
          </a:p>
        </p:txBody>
      </p:sp>
      <p:pic>
        <p:nvPicPr>
          <p:cNvPr id="14" name="object 14"/>
          <p:cNvPicPr/>
          <p:nvPr/>
        </p:nvPicPr>
        <p:blipFill>
          <a:blip r:embed="rId10" cstate="print"/>
          <a:stretch>
            <a:fillRect/>
          </a:stretch>
        </p:blipFill>
        <p:spPr>
          <a:xfrm>
            <a:off x="2494026" y="2851784"/>
            <a:ext cx="1749932" cy="5429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Corectitudinea (trueness)</a:t>
            </a:r>
            <a:endParaRPr lang="en-US" dirty="0"/>
          </a:p>
        </p:txBody>
      </p:sp>
      <p:sp>
        <p:nvSpPr>
          <p:cNvPr id="3" name="Content Placeholder 2"/>
          <p:cNvSpPr>
            <a:spLocks noGrp="1"/>
          </p:cNvSpPr>
          <p:nvPr>
            <p:ph idx="1"/>
          </p:nvPr>
        </p:nvSpPr>
        <p:spPr>
          <a:xfrm>
            <a:off x="0" y="1600200"/>
            <a:ext cx="9067800" cy="4525962"/>
          </a:xfrm>
        </p:spPr>
        <p:txBody>
          <a:bodyPr/>
          <a:lstStyle/>
          <a:p>
            <a:pPr marL="0" indent="0">
              <a:buNone/>
            </a:pPr>
            <a:r>
              <a:rPr lang="ro-RO" sz="2000" dirty="0"/>
              <a:t>Termenii metrologici ce caracterizează </a:t>
            </a:r>
            <a:r>
              <a:rPr lang="ro-RO" sz="2000" b="1" dirty="0"/>
              <a:t>pe baze statistice </a:t>
            </a:r>
            <a:r>
              <a:rPr lang="ro-RO" sz="2000" dirty="0"/>
              <a:t>desenele de mai sus sunt</a:t>
            </a:r>
          </a:p>
          <a:p>
            <a:pPr marL="0" indent="0">
              <a:buNone/>
            </a:pPr>
            <a:r>
              <a:rPr lang="ro-RO" sz="2000" b="1" dirty="0"/>
              <a:t>     corectitudinea, precizia și acuratețea</a:t>
            </a:r>
          </a:p>
          <a:p>
            <a:pPr marL="0" indent="0">
              <a:buNone/>
            </a:pPr>
            <a:endParaRPr lang="ro-RO" sz="2000" b="1" dirty="0"/>
          </a:p>
          <a:p>
            <a:pPr marL="0" indent="0">
              <a:buNone/>
            </a:pPr>
            <a:r>
              <a:rPr lang="en-US" sz="2000" b="1" dirty="0" err="1"/>
              <a:t>Corectitudinea</a:t>
            </a:r>
            <a:r>
              <a:rPr lang="en-US" sz="2000" b="1" dirty="0"/>
              <a:t> (</a:t>
            </a:r>
            <a:r>
              <a:rPr lang="en-US" sz="2000" b="1" dirty="0" err="1"/>
              <a:t>măsurării</a:t>
            </a:r>
            <a:r>
              <a:rPr lang="en-US" sz="2000" b="1" dirty="0"/>
              <a:t>) </a:t>
            </a:r>
            <a:r>
              <a:rPr lang="en-US" sz="2000" dirty="0" err="1"/>
              <a:t>este</a:t>
            </a:r>
            <a:r>
              <a:rPr lang="en-US" sz="2000" dirty="0"/>
              <a:t> </a:t>
            </a:r>
            <a:r>
              <a:rPr lang="en-US" sz="2000" dirty="0" err="1"/>
              <a:t>gradul</a:t>
            </a:r>
            <a:r>
              <a:rPr lang="en-US" sz="2000" dirty="0"/>
              <a:t> de </a:t>
            </a:r>
            <a:r>
              <a:rPr lang="en-US" sz="2000" b="1" dirty="0" err="1">
                <a:solidFill>
                  <a:srgbClr val="FF0000"/>
                </a:solidFill>
              </a:rPr>
              <a:t>concordanță</a:t>
            </a:r>
            <a:r>
              <a:rPr lang="en-US" sz="2000" b="1" dirty="0">
                <a:solidFill>
                  <a:srgbClr val="FF0000"/>
                </a:solidFill>
              </a:rPr>
              <a:t> </a:t>
            </a:r>
            <a:r>
              <a:rPr lang="en-US" sz="2000" b="1" dirty="0" err="1">
                <a:solidFill>
                  <a:srgbClr val="FF0000"/>
                </a:solidFill>
              </a:rPr>
              <a:t>dintre</a:t>
            </a:r>
            <a:r>
              <a:rPr lang="en-US" sz="2000" b="1" dirty="0">
                <a:solidFill>
                  <a:srgbClr val="FF0000"/>
                </a:solidFill>
              </a:rPr>
              <a:t> </a:t>
            </a:r>
            <a:r>
              <a:rPr lang="en-US" sz="2000" b="1" dirty="0" err="1">
                <a:solidFill>
                  <a:srgbClr val="FF0000"/>
                </a:solidFill>
              </a:rPr>
              <a:t>valoarea</a:t>
            </a:r>
            <a:r>
              <a:rPr lang="en-US" sz="2000" b="1" dirty="0">
                <a:solidFill>
                  <a:srgbClr val="FF0000"/>
                </a:solidFill>
              </a:rPr>
              <a:t> </a:t>
            </a:r>
            <a:r>
              <a:rPr lang="en-US" sz="2000" b="1" dirty="0" err="1">
                <a:solidFill>
                  <a:srgbClr val="FF0000"/>
                </a:solidFill>
              </a:rPr>
              <a:t>medie</a:t>
            </a:r>
            <a:r>
              <a:rPr lang="en-US" sz="2000" b="1" dirty="0">
                <a:solidFill>
                  <a:srgbClr val="FF0000"/>
                </a:solidFill>
              </a:rPr>
              <a:t> a </a:t>
            </a:r>
            <a:r>
              <a:rPr lang="en-US" sz="2000" b="1" dirty="0" err="1">
                <a:solidFill>
                  <a:srgbClr val="FF0000"/>
                </a:solidFill>
              </a:rPr>
              <a:t>unui</a:t>
            </a:r>
            <a:r>
              <a:rPr lang="en-US" sz="2000" b="1" dirty="0">
                <a:solidFill>
                  <a:srgbClr val="FF0000"/>
                </a:solidFill>
              </a:rPr>
              <a:t> </a:t>
            </a:r>
            <a:r>
              <a:rPr lang="en-US" sz="2000" b="1" dirty="0" err="1">
                <a:solidFill>
                  <a:srgbClr val="FF0000"/>
                </a:solidFill>
              </a:rPr>
              <a:t>număr</a:t>
            </a:r>
            <a:r>
              <a:rPr lang="en-US" sz="2000" b="1" dirty="0">
                <a:solidFill>
                  <a:srgbClr val="FF0000"/>
                </a:solidFill>
              </a:rPr>
              <a:t> </a:t>
            </a:r>
            <a:r>
              <a:rPr lang="en-US" sz="2000" b="1" dirty="0" err="1">
                <a:solidFill>
                  <a:srgbClr val="FF0000"/>
                </a:solidFill>
              </a:rPr>
              <a:t>infinit</a:t>
            </a:r>
            <a:r>
              <a:rPr lang="en-US" sz="2000" b="1" dirty="0">
                <a:solidFill>
                  <a:srgbClr val="FF0000"/>
                </a:solidFill>
              </a:rPr>
              <a:t> de </a:t>
            </a:r>
            <a:r>
              <a:rPr lang="en-US" sz="2000" b="1" dirty="0" err="1">
                <a:solidFill>
                  <a:srgbClr val="FF0000"/>
                </a:solidFill>
              </a:rPr>
              <a:t>valori</a:t>
            </a:r>
            <a:r>
              <a:rPr lang="en-US" sz="2000" b="1" dirty="0">
                <a:solidFill>
                  <a:srgbClr val="FF0000"/>
                </a:solidFill>
              </a:rPr>
              <a:t> replicate ale </a:t>
            </a:r>
            <a:r>
              <a:rPr lang="en-US" sz="2000" b="1" dirty="0" err="1">
                <a:solidFill>
                  <a:srgbClr val="FF0000"/>
                </a:solidFill>
              </a:rPr>
              <a:t>mărimii</a:t>
            </a:r>
            <a:r>
              <a:rPr lang="en-US" sz="2000" b="1" dirty="0">
                <a:solidFill>
                  <a:srgbClr val="FF0000"/>
                </a:solidFill>
              </a:rPr>
              <a:t> </a:t>
            </a:r>
            <a:r>
              <a:rPr lang="en-US" sz="2000" b="1" dirty="0" err="1">
                <a:solidFill>
                  <a:srgbClr val="FF0000"/>
                </a:solidFill>
              </a:rPr>
              <a:t>măsurate</a:t>
            </a:r>
            <a:r>
              <a:rPr lang="en-US" sz="2000" b="1" dirty="0">
                <a:solidFill>
                  <a:srgbClr val="FF0000"/>
                </a:solidFill>
              </a:rPr>
              <a:t> </a:t>
            </a:r>
            <a:r>
              <a:rPr lang="en-US" sz="2000" b="1" dirty="0" err="1">
                <a:solidFill>
                  <a:srgbClr val="FF0000"/>
                </a:solidFill>
              </a:rPr>
              <a:t>și</a:t>
            </a:r>
            <a:r>
              <a:rPr lang="en-US" sz="2000" b="1" dirty="0">
                <a:solidFill>
                  <a:srgbClr val="FF0000"/>
                </a:solidFill>
              </a:rPr>
              <a:t> o </a:t>
            </a:r>
            <a:r>
              <a:rPr lang="en-US" sz="2000" b="1" dirty="0" err="1">
                <a:solidFill>
                  <a:srgbClr val="FF0000"/>
                </a:solidFill>
              </a:rPr>
              <a:t>valoare</a:t>
            </a:r>
            <a:r>
              <a:rPr lang="en-US" sz="2000" b="1" dirty="0">
                <a:solidFill>
                  <a:srgbClr val="FF0000"/>
                </a:solidFill>
              </a:rPr>
              <a:t> a </a:t>
            </a:r>
            <a:r>
              <a:rPr lang="en-US" sz="2000" b="1" dirty="0" err="1">
                <a:solidFill>
                  <a:srgbClr val="FF0000"/>
                </a:solidFill>
              </a:rPr>
              <a:t>mărimii</a:t>
            </a:r>
            <a:r>
              <a:rPr lang="en-US" sz="2000" b="1" dirty="0">
                <a:solidFill>
                  <a:srgbClr val="FF0000"/>
                </a:solidFill>
              </a:rPr>
              <a:t> de </a:t>
            </a:r>
            <a:r>
              <a:rPr lang="en-US" sz="2000" b="1" dirty="0" err="1">
                <a:solidFill>
                  <a:srgbClr val="FF0000"/>
                </a:solidFill>
              </a:rPr>
              <a:t>referință</a:t>
            </a:r>
            <a:r>
              <a:rPr lang="en-US" sz="2000" dirty="0"/>
              <a:t>. </a:t>
            </a:r>
            <a:endParaRPr lang="ro-RO" sz="2000" dirty="0"/>
          </a:p>
          <a:p>
            <a:pPr marL="0" indent="0">
              <a:buNone/>
            </a:pPr>
            <a:r>
              <a:rPr lang="en-US" sz="2000" dirty="0" err="1"/>
              <a:t>În</a:t>
            </a:r>
            <a:r>
              <a:rPr lang="en-US" sz="2000" dirty="0"/>
              <a:t> </a:t>
            </a:r>
            <a:r>
              <a:rPr lang="en-US" sz="2000" dirty="0" err="1"/>
              <a:t>acest</a:t>
            </a:r>
            <a:r>
              <a:rPr lang="en-US" sz="2000" dirty="0"/>
              <a:t> </a:t>
            </a:r>
            <a:r>
              <a:rPr lang="en-US" sz="2000" dirty="0" err="1"/>
              <a:t>sens</a:t>
            </a:r>
            <a:r>
              <a:rPr lang="en-US" sz="2000" dirty="0"/>
              <a:t>, 1, 2 </a:t>
            </a:r>
            <a:r>
              <a:rPr lang="en-US" sz="2000" dirty="0" err="1"/>
              <a:t>și</a:t>
            </a:r>
            <a:r>
              <a:rPr lang="en-US" sz="2000" dirty="0"/>
              <a:t> 4 au </a:t>
            </a:r>
            <a:r>
              <a:rPr lang="en-US" sz="2000" dirty="0" err="1"/>
              <a:t>evoluat</a:t>
            </a:r>
            <a:r>
              <a:rPr lang="en-US" sz="2000" dirty="0"/>
              <a:t> la </a:t>
            </a:r>
            <a:r>
              <a:rPr lang="en-US" sz="2000" dirty="0" err="1"/>
              <a:t>fel</a:t>
            </a:r>
            <a:r>
              <a:rPr lang="en-US" sz="2000" dirty="0"/>
              <a:t> de bine.</a:t>
            </a:r>
            <a:endParaRPr lang="ro-RO" sz="2000" dirty="0"/>
          </a:p>
          <a:p>
            <a:pPr marL="0" indent="0">
              <a:buNone/>
            </a:pPr>
            <a:endParaRPr lang="en-US" sz="2000" dirty="0"/>
          </a:p>
        </p:txBody>
      </p:sp>
      <p:pic>
        <p:nvPicPr>
          <p:cNvPr id="4" name="Picture 3"/>
          <p:cNvPicPr>
            <a:picLocks noChangeAspect="1"/>
          </p:cNvPicPr>
          <p:nvPr/>
        </p:nvPicPr>
        <p:blipFill>
          <a:blip r:embed="rId2"/>
          <a:stretch>
            <a:fillRect/>
          </a:stretch>
        </p:blipFill>
        <p:spPr>
          <a:xfrm>
            <a:off x="304800" y="4462780"/>
            <a:ext cx="8247595" cy="1918876"/>
          </a:xfrm>
          <a:prstGeom prst="rect">
            <a:avLst/>
          </a:prstGeom>
        </p:spPr>
      </p:pic>
    </p:spTree>
    <p:extLst>
      <p:ext uri="{BB962C8B-B14F-4D97-AF65-F5344CB8AC3E}">
        <p14:creationId xmlns:p14="http://schemas.microsoft.com/office/powerpoint/2010/main" val="3068389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Precizia (precission)</a:t>
            </a:r>
            <a:endParaRPr lang="en-US" dirty="0"/>
          </a:p>
        </p:txBody>
      </p:sp>
      <p:sp>
        <p:nvSpPr>
          <p:cNvPr id="3" name="Content Placeholder 2"/>
          <p:cNvSpPr>
            <a:spLocks noGrp="1"/>
          </p:cNvSpPr>
          <p:nvPr>
            <p:ph idx="1"/>
          </p:nvPr>
        </p:nvSpPr>
        <p:spPr/>
        <p:txBody>
          <a:bodyPr/>
          <a:lstStyle/>
          <a:p>
            <a:r>
              <a:rPr lang="en-US" sz="2000" b="1" dirty="0"/>
              <a:t>Precizia (</a:t>
            </a:r>
            <a:r>
              <a:rPr lang="en-US" sz="2000" b="1" dirty="0" err="1"/>
              <a:t>măsurării</a:t>
            </a:r>
            <a:r>
              <a:rPr lang="en-US" sz="2000" b="1" dirty="0"/>
              <a:t>) </a:t>
            </a:r>
            <a:r>
              <a:rPr lang="en-US" sz="2000" dirty="0" err="1"/>
              <a:t>este</a:t>
            </a:r>
            <a:r>
              <a:rPr lang="en-US" sz="2000" dirty="0"/>
              <a:t> </a:t>
            </a:r>
            <a:r>
              <a:rPr lang="en-US" sz="2000" dirty="0" err="1"/>
              <a:t>gradul</a:t>
            </a:r>
            <a:r>
              <a:rPr lang="en-US" sz="2000" dirty="0"/>
              <a:t> de </a:t>
            </a:r>
            <a:r>
              <a:rPr lang="en-US" sz="2000" dirty="0" err="1"/>
              <a:t>concordanță</a:t>
            </a:r>
            <a:r>
              <a:rPr lang="en-US" sz="2000" dirty="0"/>
              <a:t> </a:t>
            </a:r>
            <a:r>
              <a:rPr lang="en-US" sz="2000" dirty="0" err="1"/>
              <a:t>dintre</a:t>
            </a:r>
            <a:r>
              <a:rPr lang="en-US" sz="2000" dirty="0"/>
              <a:t> </a:t>
            </a:r>
            <a:r>
              <a:rPr lang="en-US" sz="2000" dirty="0" err="1"/>
              <a:t>indicații</a:t>
            </a:r>
            <a:r>
              <a:rPr lang="en-US" sz="2000" dirty="0"/>
              <a:t> </a:t>
            </a:r>
            <a:r>
              <a:rPr lang="en-US" sz="2000" dirty="0" err="1"/>
              <a:t>sau</a:t>
            </a:r>
            <a:r>
              <a:rPr lang="en-US" sz="2000" dirty="0"/>
              <a:t> </a:t>
            </a:r>
            <a:r>
              <a:rPr lang="en-US" sz="2000" dirty="0" err="1"/>
              <a:t>valorile</a:t>
            </a:r>
            <a:r>
              <a:rPr lang="en-US" sz="2000" dirty="0"/>
              <a:t> </a:t>
            </a:r>
            <a:r>
              <a:rPr lang="en-US" sz="2000" dirty="0" err="1"/>
              <a:t>mărimii</a:t>
            </a:r>
            <a:r>
              <a:rPr lang="en-US" sz="2000" dirty="0"/>
              <a:t> </a:t>
            </a:r>
            <a:r>
              <a:rPr lang="en-US" sz="2000" dirty="0" err="1"/>
              <a:t>măsurate</a:t>
            </a:r>
            <a:r>
              <a:rPr lang="en-US" sz="2000" dirty="0"/>
              <a:t> </a:t>
            </a:r>
            <a:r>
              <a:rPr lang="en-US" sz="2000" dirty="0" err="1"/>
              <a:t>obținute</a:t>
            </a:r>
            <a:r>
              <a:rPr lang="en-US" sz="2000" dirty="0"/>
              <a:t> </a:t>
            </a:r>
            <a:r>
              <a:rPr lang="en-US" sz="2000" dirty="0" err="1"/>
              <a:t>prin</a:t>
            </a:r>
            <a:r>
              <a:rPr lang="en-US" sz="2000" dirty="0"/>
              <a:t> </a:t>
            </a:r>
            <a:r>
              <a:rPr lang="en-US" sz="2000" dirty="0" err="1"/>
              <a:t>măsurători</a:t>
            </a:r>
            <a:r>
              <a:rPr lang="en-US" sz="2000" dirty="0"/>
              <a:t> </a:t>
            </a:r>
            <a:r>
              <a:rPr lang="en-US" sz="2000" dirty="0" err="1"/>
              <a:t>repetate</a:t>
            </a:r>
            <a:r>
              <a:rPr lang="en-US" sz="2000" dirty="0"/>
              <a:t> </a:t>
            </a:r>
            <a:r>
              <a:rPr lang="en-US" sz="2000" dirty="0" err="1"/>
              <a:t>pe</a:t>
            </a:r>
            <a:r>
              <a:rPr lang="en-US" sz="2000" dirty="0"/>
              <a:t> </a:t>
            </a:r>
            <a:r>
              <a:rPr lang="en-US" sz="2000" dirty="0" err="1"/>
              <a:t>aceleași</a:t>
            </a:r>
            <a:r>
              <a:rPr lang="en-US" sz="2000" dirty="0"/>
              <a:t> </a:t>
            </a:r>
            <a:r>
              <a:rPr lang="en-US" sz="2000" dirty="0" err="1"/>
              <a:t>obiecte</a:t>
            </a:r>
            <a:r>
              <a:rPr lang="en-US" sz="2000" dirty="0"/>
              <a:t> </a:t>
            </a:r>
            <a:r>
              <a:rPr lang="en-US" sz="2000" dirty="0" err="1"/>
              <a:t>sau</a:t>
            </a:r>
            <a:r>
              <a:rPr lang="en-US" sz="2000" dirty="0"/>
              <a:t> </a:t>
            </a:r>
            <a:r>
              <a:rPr lang="en-US" sz="2000" dirty="0" err="1"/>
              <a:t>pe</a:t>
            </a:r>
            <a:r>
              <a:rPr lang="en-US" sz="2000" dirty="0"/>
              <a:t> </a:t>
            </a:r>
            <a:r>
              <a:rPr lang="en-US" sz="2000" dirty="0" err="1"/>
              <a:t>obiecte</a:t>
            </a:r>
            <a:r>
              <a:rPr lang="en-US" sz="2000" dirty="0"/>
              <a:t> </a:t>
            </a:r>
            <a:r>
              <a:rPr lang="en-US" sz="2000" dirty="0" err="1"/>
              <a:t>similare</a:t>
            </a:r>
            <a:r>
              <a:rPr lang="en-US" sz="2000" dirty="0"/>
              <a:t> </a:t>
            </a:r>
            <a:r>
              <a:rPr lang="en-US" sz="2000" dirty="0" err="1"/>
              <a:t>în</a:t>
            </a:r>
            <a:r>
              <a:rPr lang="en-US" sz="2000" dirty="0"/>
              <a:t> </a:t>
            </a:r>
            <a:r>
              <a:rPr lang="en-US" sz="2000" dirty="0" err="1"/>
              <a:t>condiții</a:t>
            </a:r>
            <a:r>
              <a:rPr lang="en-US" sz="2000" dirty="0"/>
              <a:t> </a:t>
            </a:r>
            <a:r>
              <a:rPr lang="en-US" sz="2000" dirty="0" err="1"/>
              <a:t>specificate</a:t>
            </a:r>
            <a:r>
              <a:rPr lang="en-US" sz="2000" dirty="0"/>
              <a:t>.</a:t>
            </a:r>
            <a:endParaRPr lang="ro-RO" sz="2000" dirty="0"/>
          </a:p>
          <a:p>
            <a:r>
              <a:rPr lang="ro-RO" sz="2000" b="1" dirty="0">
                <a:solidFill>
                  <a:srgbClr val="FF0000"/>
                </a:solidFill>
              </a:rPr>
              <a:t>Deci, arată cît de apropiate sunt rezultatele unele față de altele</a:t>
            </a:r>
          </a:p>
          <a:p>
            <a:r>
              <a:rPr lang="en-US" sz="2000" dirty="0"/>
              <a:t> </a:t>
            </a:r>
            <a:r>
              <a:rPr lang="en-US" sz="2000" dirty="0" err="1"/>
              <a:t>În</a:t>
            </a:r>
            <a:r>
              <a:rPr lang="en-US" sz="2000" dirty="0"/>
              <a:t> </a:t>
            </a:r>
            <a:r>
              <a:rPr lang="en-US" sz="2000" dirty="0" err="1"/>
              <a:t>acest</a:t>
            </a:r>
            <a:r>
              <a:rPr lang="en-US" sz="2000" dirty="0"/>
              <a:t> </a:t>
            </a:r>
            <a:r>
              <a:rPr lang="en-US" sz="2000" dirty="0" err="1"/>
              <a:t>sens</a:t>
            </a:r>
            <a:r>
              <a:rPr lang="en-US" sz="2000" dirty="0"/>
              <a:t>, 2 </a:t>
            </a:r>
            <a:r>
              <a:rPr lang="en-US" sz="2000" dirty="0" err="1"/>
              <a:t>este</a:t>
            </a:r>
            <a:r>
              <a:rPr lang="en-US" sz="2000" dirty="0"/>
              <a:t> </a:t>
            </a:r>
            <a:r>
              <a:rPr lang="en-US" sz="2000" dirty="0" err="1"/>
              <a:t>remarcabil</a:t>
            </a:r>
            <a:r>
              <a:rPr lang="en-US" sz="2000" dirty="0"/>
              <a:t>, 2 </a:t>
            </a:r>
            <a:r>
              <a:rPr lang="en-US" sz="2000" dirty="0" err="1"/>
              <a:t>și</a:t>
            </a:r>
            <a:r>
              <a:rPr lang="en-US" sz="2000" dirty="0"/>
              <a:t> 3 </a:t>
            </a:r>
            <a:r>
              <a:rPr lang="en-US" sz="2000" dirty="0" err="1"/>
              <a:t>sunt</a:t>
            </a:r>
            <a:r>
              <a:rPr lang="en-US" sz="2000" dirty="0"/>
              <a:t> </a:t>
            </a:r>
            <a:r>
              <a:rPr lang="en-US" sz="2000" dirty="0" err="1"/>
              <a:t>comparabile</a:t>
            </a:r>
            <a:r>
              <a:rPr lang="ro-RO" sz="2000" dirty="0"/>
              <a:t>, iar 1 are cea mai mică precizie</a:t>
            </a:r>
          </a:p>
          <a:p>
            <a:endParaRPr lang="en-US" dirty="0"/>
          </a:p>
        </p:txBody>
      </p:sp>
      <p:pic>
        <p:nvPicPr>
          <p:cNvPr id="4" name="Picture 3"/>
          <p:cNvPicPr>
            <a:picLocks noChangeAspect="1"/>
          </p:cNvPicPr>
          <p:nvPr/>
        </p:nvPicPr>
        <p:blipFill>
          <a:blip r:embed="rId2"/>
          <a:stretch>
            <a:fillRect/>
          </a:stretch>
        </p:blipFill>
        <p:spPr>
          <a:xfrm>
            <a:off x="284443" y="3962400"/>
            <a:ext cx="8575113" cy="1995076"/>
          </a:xfrm>
          <a:prstGeom prst="rect">
            <a:avLst/>
          </a:prstGeom>
        </p:spPr>
      </p:pic>
    </p:spTree>
    <p:extLst>
      <p:ext uri="{BB962C8B-B14F-4D97-AF65-F5344CB8AC3E}">
        <p14:creationId xmlns:p14="http://schemas.microsoft.com/office/powerpoint/2010/main" val="1036646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Acuratețea (exactitatea) (accuracy)</a:t>
            </a:r>
            <a:endParaRPr lang="en-US" dirty="0"/>
          </a:p>
        </p:txBody>
      </p:sp>
      <p:sp>
        <p:nvSpPr>
          <p:cNvPr id="3" name="Content Placeholder 2"/>
          <p:cNvSpPr>
            <a:spLocks noGrp="1"/>
          </p:cNvSpPr>
          <p:nvPr>
            <p:ph idx="1"/>
          </p:nvPr>
        </p:nvSpPr>
        <p:spPr>
          <a:xfrm>
            <a:off x="381000" y="1752600"/>
            <a:ext cx="8229600" cy="4525962"/>
          </a:xfrm>
        </p:spPr>
        <p:txBody>
          <a:bodyPr/>
          <a:lstStyle/>
          <a:p>
            <a:r>
              <a:rPr lang="ro-RO" sz="2000" b="1" dirty="0"/>
              <a:t>Acuratețea</a:t>
            </a:r>
            <a:r>
              <a:rPr lang="en-US" sz="2000" b="1" dirty="0"/>
              <a:t> (</a:t>
            </a:r>
            <a:r>
              <a:rPr lang="en-US" sz="2000" b="1" dirty="0" err="1"/>
              <a:t>măsurării</a:t>
            </a:r>
            <a:r>
              <a:rPr lang="en-US" sz="2000" b="1" dirty="0"/>
              <a:t>) </a:t>
            </a:r>
            <a:r>
              <a:rPr lang="en-US" sz="2000" dirty="0" err="1"/>
              <a:t>este</a:t>
            </a:r>
            <a:r>
              <a:rPr lang="en-US" sz="2000" dirty="0"/>
              <a:t> </a:t>
            </a:r>
            <a:r>
              <a:rPr lang="en-US" sz="2000" dirty="0" err="1"/>
              <a:t>gradul</a:t>
            </a:r>
            <a:r>
              <a:rPr lang="en-US" sz="2000" dirty="0"/>
              <a:t> de </a:t>
            </a:r>
            <a:r>
              <a:rPr lang="en-US" sz="2000" dirty="0" err="1"/>
              <a:t>acord</a:t>
            </a:r>
            <a:r>
              <a:rPr lang="en-US" sz="2000" dirty="0"/>
              <a:t> </a:t>
            </a:r>
            <a:r>
              <a:rPr lang="en-US" sz="2000" dirty="0" err="1"/>
              <a:t>între</a:t>
            </a:r>
            <a:r>
              <a:rPr lang="en-US" sz="2000" dirty="0"/>
              <a:t> o </a:t>
            </a:r>
            <a:r>
              <a:rPr lang="en-US" sz="2000" dirty="0" err="1"/>
              <a:t>valoare</a:t>
            </a:r>
            <a:r>
              <a:rPr lang="en-US" sz="2000" dirty="0"/>
              <a:t> </a:t>
            </a:r>
            <a:r>
              <a:rPr lang="en-US" sz="2000" dirty="0" err="1"/>
              <a:t>măsurată</a:t>
            </a:r>
            <a:r>
              <a:rPr lang="en-US" sz="2000" dirty="0"/>
              <a:t> </a:t>
            </a:r>
            <a:r>
              <a:rPr lang="en-US" sz="2000" dirty="0" err="1"/>
              <a:t>și</a:t>
            </a:r>
            <a:r>
              <a:rPr lang="en-US" sz="2000" dirty="0"/>
              <a:t> o </a:t>
            </a:r>
            <a:r>
              <a:rPr lang="en-US" sz="2000" dirty="0" err="1"/>
              <a:t>valoare</a:t>
            </a:r>
            <a:r>
              <a:rPr lang="en-US" sz="2000" dirty="0"/>
              <a:t> </a:t>
            </a:r>
            <a:r>
              <a:rPr lang="en-US" sz="2000" dirty="0" err="1"/>
              <a:t>adevărată</a:t>
            </a:r>
            <a:r>
              <a:rPr lang="ro-RO" sz="2000" dirty="0"/>
              <a:t> - </a:t>
            </a:r>
            <a:r>
              <a:rPr lang="en-US" sz="2000" dirty="0" err="1"/>
              <a:t>valoarea</a:t>
            </a:r>
            <a:r>
              <a:rPr lang="en-US" sz="2000" dirty="0"/>
              <a:t> </a:t>
            </a:r>
            <a:r>
              <a:rPr lang="en-US" sz="2000" dirty="0" err="1"/>
              <a:t>cantitativă</a:t>
            </a:r>
            <a:r>
              <a:rPr lang="en-US" sz="2000" dirty="0"/>
              <a:t> a </a:t>
            </a:r>
            <a:r>
              <a:rPr lang="en-US" sz="2000" dirty="0" err="1"/>
              <a:t>unui</a:t>
            </a:r>
            <a:r>
              <a:rPr lang="en-US" sz="2000" dirty="0"/>
              <a:t> </a:t>
            </a:r>
            <a:r>
              <a:rPr lang="en-US" sz="2000" dirty="0" err="1"/>
              <a:t>măsurand</a:t>
            </a:r>
            <a:r>
              <a:rPr lang="ro-RO" sz="2000" dirty="0"/>
              <a:t>. </a:t>
            </a:r>
            <a:r>
              <a:rPr lang="ro-RO" sz="2000" b="1" dirty="0">
                <a:solidFill>
                  <a:srgbClr val="FF0000"/>
                </a:solidFill>
              </a:rPr>
              <a:t>Deci cât de aproape sunt aceste valori de valoarea reală</a:t>
            </a:r>
          </a:p>
          <a:p>
            <a:r>
              <a:rPr lang="en-US" sz="2000" dirty="0"/>
              <a:t>. Se </a:t>
            </a:r>
            <a:r>
              <a:rPr lang="en-US" sz="2000" dirty="0" err="1"/>
              <a:t>spune</a:t>
            </a:r>
            <a:r>
              <a:rPr lang="en-US" sz="2000" dirty="0"/>
              <a:t> </a:t>
            </a:r>
            <a:r>
              <a:rPr lang="en-US" sz="2000" dirty="0" err="1"/>
              <a:t>că</a:t>
            </a:r>
            <a:r>
              <a:rPr lang="en-US" sz="2000" dirty="0"/>
              <a:t> o </a:t>
            </a:r>
            <a:r>
              <a:rPr lang="en-US" sz="2000" dirty="0" err="1"/>
              <a:t>măsurătoare</a:t>
            </a:r>
            <a:r>
              <a:rPr lang="en-US" sz="2000" dirty="0"/>
              <a:t> </a:t>
            </a:r>
            <a:r>
              <a:rPr lang="en-US" sz="2000" dirty="0" err="1"/>
              <a:t>este</a:t>
            </a:r>
            <a:r>
              <a:rPr lang="en-US" sz="2000" dirty="0"/>
              <a:t> </a:t>
            </a:r>
            <a:r>
              <a:rPr lang="en-US" sz="2000" dirty="0" err="1"/>
              <a:t>mai</a:t>
            </a:r>
            <a:r>
              <a:rPr lang="en-US" sz="2000" dirty="0"/>
              <a:t> </a:t>
            </a:r>
            <a:r>
              <a:rPr lang="ro-RO" sz="2000" dirty="0"/>
              <a:t>cu acuratețe</a:t>
            </a:r>
            <a:r>
              <a:rPr lang="en-US" sz="2000" dirty="0"/>
              <a:t> </a:t>
            </a:r>
            <a:r>
              <a:rPr lang="en-US" sz="2000" dirty="0" err="1"/>
              <a:t>când</a:t>
            </a:r>
            <a:r>
              <a:rPr lang="en-US" sz="2000" dirty="0"/>
              <a:t> </a:t>
            </a:r>
            <a:r>
              <a:rPr lang="en-US" sz="2000" dirty="0" err="1"/>
              <a:t>oferă</a:t>
            </a:r>
            <a:r>
              <a:rPr lang="en-US" sz="2000" dirty="0"/>
              <a:t> o </a:t>
            </a:r>
            <a:r>
              <a:rPr lang="en-US" sz="2000" dirty="0" err="1"/>
              <a:t>ero</a:t>
            </a:r>
            <a:r>
              <a:rPr lang="ro-RO" sz="2000" dirty="0"/>
              <a:t>are mai mică</a:t>
            </a:r>
            <a:r>
              <a:rPr lang="en-US" sz="2000" dirty="0"/>
              <a:t> de </a:t>
            </a:r>
            <a:r>
              <a:rPr lang="en-US" sz="2000" dirty="0" err="1"/>
              <a:t>măsurare</a:t>
            </a:r>
            <a:r>
              <a:rPr lang="en-US" sz="2000" dirty="0"/>
              <a:t>. </a:t>
            </a:r>
            <a:r>
              <a:rPr lang="ro-RO" sz="2000" dirty="0"/>
              <a:t>Acuratețea</a:t>
            </a:r>
            <a:r>
              <a:rPr lang="en-US" sz="2000" dirty="0"/>
              <a:t> </a:t>
            </a:r>
            <a:r>
              <a:rPr lang="en-US" sz="2000" dirty="0" err="1"/>
              <a:t>necesită</a:t>
            </a:r>
            <a:r>
              <a:rPr lang="en-US" sz="2000" dirty="0"/>
              <a:t> </a:t>
            </a:r>
            <a:r>
              <a:rPr lang="en-US" sz="2000" dirty="0" err="1"/>
              <a:t>atât</a:t>
            </a:r>
            <a:r>
              <a:rPr lang="en-US" sz="2000" dirty="0"/>
              <a:t> </a:t>
            </a:r>
            <a:r>
              <a:rPr lang="en-US" sz="2000" dirty="0" err="1"/>
              <a:t>corectitudine</a:t>
            </a:r>
            <a:r>
              <a:rPr lang="en-US" sz="2000" dirty="0"/>
              <a:t>, </a:t>
            </a:r>
            <a:r>
              <a:rPr lang="en-US" sz="2000" dirty="0" err="1"/>
              <a:t>cât</a:t>
            </a:r>
            <a:r>
              <a:rPr lang="en-US" sz="2000" dirty="0"/>
              <a:t> </a:t>
            </a:r>
            <a:r>
              <a:rPr lang="en-US" sz="2000" dirty="0" err="1"/>
              <a:t>și</a:t>
            </a:r>
            <a:r>
              <a:rPr lang="en-US" sz="2000" dirty="0"/>
              <a:t> </a:t>
            </a:r>
            <a:r>
              <a:rPr lang="en-US" sz="2000" dirty="0" err="1"/>
              <a:t>precizie</a:t>
            </a:r>
            <a:r>
              <a:rPr lang="en-US" sz="2000" dirty="0"/>
              <a:t> </a:t>
            </a:r>
            <a:r>
              <a:rPr lang="en-US" sz="2000" dirty="0" err="1"/>
              <a:t>și</a:t>
            </a:r>
            <a:r>
              <a:rPr lang="en-US" sz="2000" dirty="0"/>
              <a:t>, </a:t>
            </a:r>
            <a:r>
              <a:rPr lang="en-US" sz="2000" dirty="0" err="1"/>
              <a:t>fără</a:t>
            </a:r>
            <a:r>
              <a:rPr lang="en-US" sz="2000" dirty="0"/>
              <a:t> </a:t>
            </a:r>
            <a:r>
              <a:rPr lang="en-US" sz="2000" dirty="0" err="1"/>
              <a:t>îndoială</a:t>
            </a:r>
            <a:r>
              <a:rPr lang="en-US" sz="2000" dirty="0"/>
              <a:t>, 2 </a:t>
            </a:r>
            <a:r>
              <a:rPr lang="en-US" sz="2000" dirty="0" err="1"/>
              <a:t>este</a:t>
            </a:r>
            <a:r>
              <a:rPr lang="ro-RO" sz="2000" dirty="0"/>
              <a:t> </a:t>
            </a:r>
            <a:r>
              <a:rPr lang="en-US" sz="2000" dirty="0" err="1"/>
              <a:t>cel</a:t>
            </a:r>
            <a:r>
              <a:rPr lang="en-US" sz="2000" dirty="0"/>
              <a:t> </a:t>
            </a:r>
            <a:r>
              <a:rPr lang="en-US" sz="2000" dirty="0" err="1"/>
              <a:t>mai</a:t>
            </a:r>
            <a:r>
              <a:rPr lang="en-US" sz="2000" dirty="0"/>
              <a:t> precis. </a:t>
            </a:r>
            <a:r>
              <a:rPr lang="ro-RO" sz="2000" dirty="0"/>
              <a:t>Nr.</a:t>
            </a:r>
            <a:r>
              <a:rPr lang="en-US" sz="2000" dirty="0"/>
              <a:t> 4 se </a:t>
            </a:r>
            <a:r>
              <a:rPr lang="en-US" sz="2000" dirty="0" err="1"/>
              <a:t>apropie</a:t>
            </a:r>
            <a:r>
              <a:rPr lang="en-US" sz="2000" dirty="0"/>
              <a:t> </a:t>
            </a:r>
            <a:r>
              <a:rPr lang="en-US" sz="2000" dirty="0" err="1"/>
              <a:t>cel</a:t>
            </a:r>
            <a:r>
              <a:rPr lang="en-US" sz="2000" dirty="0"/>
              <a:t> </a:t>
            </a:r>
            <a:r>
              <a:rPr lang="en-US" sz="2000" dirty="0" err="1"/>
              <a:t>mai</a:t>
            </a:r>
            <a:r>
              <a:rPr lang="en-US" sz="2000" dirty="0"/>
              <a:t> </a:t>
            </a:r>
            <a:r>
              <a:rPr lang="en-US" sz="2000" dirty="0" err="1"/>
              <a:t>mult</a:t>
            </a:r>
            <a:r>
              <a:rPr lang="en-US" sz="2000" dirty="0"/>
              <a:t>, cu </a:t>
            </a:r>
            <a:r>
              <a:rPr lang="en-US" sz="2000" dirty="0" err="1"/>
              <a:t>aceeași</a:t>
            </a:r>
            <a:r>
              <a:rPr lang="en-US" sz="2000" dirty="0"/>
              <a:t> </a:t>
            </a:r>
            <a:r>
              <a:rPr lang="en-US" sz="2000" dirty="0" err="1"/>
              <a:t>corectitudine</a:t>
            </a:r>
            <a:r>
              <a:rPr lang="en-US" sz="2000" dirty="0"/>
              <a:t>, </a:t>
            </a:r>
            <a:r>
              <a:rPr lang="en-US" sz="2000" dirty="0" err="1"/>
              <a:t>dar</a:t>
            </a:r>
            <a:r>
              <a:rPr lang="en-US" sz="2000" dirty="0"/>
              <a:t> cu un </a:t>
            </a:r>
            <a:r>
              <a:rPr lang="en-US" sz="2000" dirty="0" err="1"/>
              <a:t>scor</a:t>
            </a:r>
            <a:r>
              <a:rPr lang="en-US" sz="2000" dirty="0"/>
              <a:t> de </a:t>
            </a:r>
            <a:r>
              <a:rPr lang="en-US" sz="2000" dirty="0" err="1"/>
              <a:t>precizie</a:t>
            </a:r>
            <a:r>
              <a:rPr lang="en-US" sz="2000" dirty="0"/>
              <a:t> </a:t>
            </a:r>
            <a:r>
              <a:rPr lang="en-US" sz="2000" dirty="0" err="1"/>
              <a:t>mai</a:t>
            </a:r>
            <a:r>
              <a:rPr lang="en-US" sz="2000" dirty="0"/>
              <a:t> mic </a:t>
            </a:r>
            <a:r>
              <a:rPr lang="en-US" sz="2000" dirty="0" err="1"/>
              <a:t>decât</a:t>
            </a:r>
            <a:r>
              <a:rPr lang="ro-RO" sz="2000" dirty="0"/>
              <a:t> </a:t>
            </a:r>
            <a:r>
              <a:rPr lang="en-US" sz="2000" dirty="0"/>
              <a:t>2. Este </a:t>
            </a:r>
            <a:r>
              <a:rPr lang="en-US" sz="2000" dirty="0" err="1"/>
              <a:t>discutabil</a:t>
            </a:r>
            <a:r>
              <a:rPr lang="en-US" sz="2000" dirty="0"/>
              <a:t> care 3 </a:t>
            </a:r>
            <a:r>
              <a:rPr lang="en-US" sz="2000" dirty="0" err="1"/>
              <a:t>sau</a:t>
            </a:r>
            <a:r>
              <a:rPr lang="en-US" sz="2000" dirty="0"/>
              <a:t> 1 </a:t>
            </a:r>
            <a:r>
              <a:rPr lang="en-US" sz="2000" dirty="0" err="1"/>
              <a:t>sunt</a:t>
            </a:r>
            <a:r>
              <a:rPr lang="en-US" sz="2000" dirty="0"/>
              <a:t> </a:t>
            </a:r>
            <a:r>
              <a:rPr lang="en-US" sz="2000" dirty="0" err="1"/>
              <a:t>mai</a:t>
            </a:r>
            <a:r>
              <a:rPr lang="en-US" sz="2000" dirty="0"/>
              <a:t> </a:t>
            </a:r>
            <a:r>
              <a:rPr lang="ro-RO" sz="2000" dirty="0"/>
              <a:t>cu acuratețe</a:t>
            </a:r>
            <a:r>
              <a:rPr lang="en-US" sz="2000" dirty="0"/>
              <a:t>: </a:t>
            </a:r>
            <a:r>
              <a:rPr lang="ro-RO" sz="2000" dirty="0"/>
              <a:t>1 - </a:t>
            </a:r>
            <a:r>
              <a:rPr lang="en-US" sz="2000" dirty="0" err="1"/>
              <a:t>cel</a:t>
            </a:r>
            <a:r>
              <a:rPr lang="en-US" sz="2000" dirty="0"/>
              <a:t> </a:t>
            </a:r>
            <a:r>
              <a:rPr lang="en-US" sz="2000" dirty="0" err="1"/>
              <a:t>mai</a:t>
            </a:r>
            <a:r>
              <a:rPr lang="en-US" sz="2000" dirty="0"/>
              <a:t> bun </a:t>
            </a:r>
            <a:r>
              <a:rPr lang="en-US" sz="2000" dirty="0" err="1"/>
              <a:t>punctaj</a:t>
            </a:r>
            <a:r>
              <a:rPr lang="en-US" sz="2000" dirty="0"/>
              <a:t> la </a:t>
            </a:r>
            <a:r>
              <a:rPr lang="en-US" sz="2000" dirty="0" err="1"/>
              <a:t>corectitudine</a:t>
            </a:r>
            <a:r>
              <a:rPr lang="en-US" sz="2000" dirty="0"/>
              <a:t>, 3 </a:t>
            </a:r>
            <a:r>
              <a:rPr lang="ro-RO" sz="2000" dirty="0"/>
              <a:t>-</a:t>
            </a:r>
            <a:r>
              <a:rPr lang="en-US" sz="2000" dirty="0"/>
              <a:t> </a:t>
            </a:r>
            <a:r>
              <a:rPr lang="en-US" sz="2000" dirty="0" err="1"/>
              <a:t>cel</a:t>
            </a:r>
            <a:r>
              <a:rPr lang="en-US" sz="2000" dirty="0"/>
              <a:t> </a:t>
            </a:r>
            <a:r>
              <a:rPr lang="en-US" sz="2000" dirty="0" err="1"/>
              <a:t>mai</a:t>
            </a:r>
            <a:r>
              <a:rPr lang="en-US" sz="2000" dirty="0"/>
              <a:t> bun la </a:t>
            </a:r>
            <a:r>
              <a:rPr lang="ro-RO" sz="2000" dirty="0"/>
              <a:t>acuratețe</a:t>
            </a:r>
            <a:r>
              <a:rPr lang="en-US" sz="2000" dirty="0"/>
              <a:t>.</a:t>
            </a:r>
          </a:p>
          <a:p>
            <a:endParaRPr lang="en-US" dirty="0"/>
          </a:p>
        </p:txBody>
      </p:sp>
      <p:pic>
        <p:nvPicPr>
          <p:cNvPr id="4" name="Picture 3"/>
          <p:cNvPicPr>
            <a:picLocks noChangeAspect="1"/>
          </p:cNvPicPr>
          <p:nvPr/>
        </p:nvPicPr>
        <p:blipFill>
          <a:blip r:embed="rId2"/>
          <a:stretch>
            <a:fillRect/>
          </a:stretch>
        </p:blipFill>
        <p:spPr>
          <a:xfrm>
            <a:off x="611961" y="4803439"/>
            <a:ext cx="7920077" cy="1842676"/>
          </a:xfrm>
          <a:prstGeom prst="rect">
            <a:avLst/>
          </a:prstGeom>
        </p:spPr>
      </p:pic>
    </p:spTree>
    <p:extLst>
      <p:ext uri="{BB962C8B-B14F-4D97-AF65-F5344CB8AC3E}">
        <p14:creationId xmlns:p14="http://schemas.microsoft.com/office/powerpoint/2010/main" val="3399902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Originea și componentele incertitudinii măsurătorilor</a:t>
            </a:r>
            <a:endParaRPr lang="en-US" dirty="0"/>
          </a:p>
        </p:txBody>
      </p:sp>
      <p:sp>
        <p:nvSpPr>
          <p:cNvPr id="3" name="Content Placeholder 2"/>
          <p:cNvSpPr>
            <a:spLocks noGrp="1"/>
          </p:cNvSpPr>
          <p:nvPr>
            <p:ph idx="1"/>
          </p:nvPr>
        </p:nvSpPr>
        <p:spPr>
          <a:xfrm>
            <a:off x="0" y="2981623"/>
            <a:ext cx="8991600" cy="3876377"/>
          </a:xfrm>
        </p:spPr>
        <p:txBody>
          <a:bodyPr/>
          <a:lstStyle/>
          <a:p>
            <a:pPr marL="0" indent="0">
              <a:buNone/>
            </a:pPr>
            <a:r>
              <a:rPr lang="ro-RO" sz="2000" b="1" dirty="0"/>
              <a:t>De la eroarea la incertitudinea măsurătorilor</a:t>
            </a:r>
          </a:p>
          <a:p>
            <a:pPr marL="0" indent="0">
              <a:buNone/>
            </a:pPr>
            <a:r>
              <a:rPr lang="ro-RO" sz="2000" dirty="0"/>
              <a:t>nr</a:t>
            </a:r>
            <a:r>
              <a:rPr lang="en-US" sz="2000" dirty="0"/>
              <a:t> 3, </a:t>
            </a:r>
            <a:r>
              <a:rPr lang="en-US" sz="2000" dirty="0" err="1"/>
              <a:t>având</a:t>
            </a:r>
            <a:r>
              <a:rPr lang="en-US" sz="2000" dirty="0"/>
              <a:t> o </a:t>
            </a:r>
            <a:r>
              <a:rPr lang="en-US" sz="2000" dirty="0" err="1"/>
              <a:t>abatere</a:t>
            </a:r>
            <a:r>
              <a:rPr lang="en-US" sz="2000" dirty="0"/>
              <a:t> </a:t>
            </a:r>
            <a:r>
              <a:rPr lang="en-US" sz="2000" dirty="0" err="1"/>
              <a:t>sistematică</a:t>
            </a:r>
            <a:r>
              <a:rPr lang="en-US" sz="2000" dirty="0"/>
              <a:t> de la </a:t>
            </a:r>
            <a:r>
              <a:rPr lang="ro-RO" sz="2000" dirty="0"/>
              <a:t>centru</a:t>
            </a:r>
            <a:r>
              <a:rPr lang="en-US" sz="2000" dirty="0"/>
              <a:t> </a:t>
            </a:r>
            <a:r>
              <a:rPr lang="en-US" sz="2000" dirty="0" err="1"/>
              <a:t>ar</a:t>
            </a:r>
            <a:r>
              <a:rPr lang="en-US" sz="2000" dirty="0"/>
              <a:t> </a:t>
            </a:r>
            <a:r>
              <a:rPr lang="en-US" sz="2000" dirty="0" err="1"/>
              <a:t>trebui</a:t>
            </a:r>
            <a:r>
              <a:rPr lang="en-US" sz="2000" dirty="0"/>
              <a:t> </a:t>
            </a:r>
            <a:r>
              <a:rPr lang="en-US" sz="2000" dirty="0" err="1"/>
              <a:t>să-și</a:t>
            </a:r>
            <a:r>
              <a:rPr lang="en-US" sz="2000" dirty="0"/>
              <a:t> </a:t>
            </a:r>
            <a:r>
              <a:rPr lang="en-US" sz="2000" dirty="0" err="1"/>
              <a:t>poată</a:t>
            </a:r>
            <a:r>
              <a:rPr lang="en-US" sz="2000" dirty="0"/>
              <a:t> </a:t>
            </a:r>
            <a:r>
              <a:rPr lang="en-US" sz="2000" dirty="0" err="1"/>
              <a:t>îmbunătăți</a:t>
            </a:r>
            <a:r>
              <a:rPr lang="en-US" sz="2000" dirty="0"/>
              <a:t> </a:t>
            </a:r>
            <a:r>
              <a:rPr lang="en-US" sz="2000" dirty="0" err="1"/>
              <a:t>performanța</a:t>
            </a:r>
            <a:r>
              <a:rPr lang="ro-RO" sz="2000" dirty="0"/>
              <a:t> prin ajustarea scopului</a:t>
            </a:r>
            <a:r>
              <a:rPr lang="en-US" sz="2000" dirty="0"/>
              <a:t>. </a:t>
            </a:r>
            <a:r>
              <a:rPr lang="en-US" sz="2000" dirty="0" err="1"/>
              <a:t>Aceasta</a:t>
            </a:r>
            <a:r>
              <a:rPr lang="en-US" sz="2000" dirty="0"/>
              <a:t> </a:t>
            </a:r>
            <a:r>
              <a:rPr lang="en-US" sz="2000" dirty="0" err="1"/>
              <a:t>corespunde</a:t>
            </a:r>
            <a:r>
              <a:rPr lang="en-US" sz="2000" dirty="0"/>
              <a:t> cu </a:t>
            </a:r>
            <a:r>
              <a:rPr lang="en-US" sz="2000" dirty="0" err="1"/>
              <a:t>bunele</a:t>
            </a:r>
            <a:r>
              <a:rPr lang="en-US" sz="2000" dirty="0"/>
              <a:t> </a:t>
            </a:r>
            <a:r>
              <a:rPr lang="en-US" sz="2000" dirty="0" err="1"/>
              <a:t>practici</a:t>
            </a:r>
            <a:r>
              <a:rPr lang="en-US" sz="2000" dirty="0"/>
              <a:t> </a:t>
            </a:r>
            <a:r>
              <a:rPr lang="en-US" sz="2000" dirty="0" err="1"/>
              <a:t>metrologice</a:t>
            </a:r>
            <a:r>
              <a:rPr lang="en-US" sz="2000" dirty="0"/>
              <a:t>: </a:t>
            </a:r>
            <a:r>
              <a:rPr lang="en-US" sz="2000" dirty="0" err="1"/>
              <a:t>estimarea</a:t>
            </a:r>
            <a:r>
              <a:rPr lang="en-US" sz="2000" dirty="0"/>
              <a:t> </a:t>
            </a:r>
            <a:r>
              <a:rPr lang="en-US" sz="2000" dirty="0" err="1"/>
              <a:t>erorii</a:t>
            </a:r>
            <a:r>
              <a:rPr lang="en-US" sz="2000" dirty="0"/>
              <a:t> </a:t>
            </a:r>
            <a:r>
              <a:rPr lang="en-US" sz="2000" dirty="0" err="1"/>
              <a:t>sistematice</a:t>
            </a:r>
            <a:r>
              <a:rPr lang="en-US" sz="2000" dirty="0"/>
              <a:t> de </a:t>
            </a:r>
            <a:r>
              <a:rPr lang="en-US" sz="2000" dirty="0" err="1"/>
              <a:t>măsurare</a:t>
            </a:r>
            <a:r>
              <a:rPr lang="en-US" sz="2000" dirty="0"/>
              <a:t> </a:t>
            </a:r>
            <a:r>
              <a:rPr lang="en-US" sz="2000" dirty="0" err="1"/>
              <a:t>și</a:t>
            </a:r>
            <a:r>
              <a:rPr lang="en-US" sz="2000" dirty="0"/>
              <a:t> </a:t>
            </a:r>
            <a:r>
              <a:rPr lang="en-US" sz="2000" dirty="0" err="1"/>
              <a:t>corectați</a:t>
            </a:r>
            <a:r>
              <a:rPr lang="en-US" sz="2000" dirty="0"/>
              <a:t>-o. </a:t>
            </a:r>
            <a:r>
              <a:rPr lang="en-US" sz="2000" dirty="0" err="1"/>
              <a:t>Calibrarea</a:t>
            </a:r>
            <a:r>
              <a:rPr lang="en-US" sz="2000" dirty="0"/>
              <a:t> la </a:t>
            </a:r>
            <a:r>
              <a:rPr lang="en-US" sz="2000" dirty="0" err="1"/>
              <a:t>standarde</a:t>
            </a:r>
            <a:r>
              <a:rPr lang="en-US" sz="2000" dirty="0"/>
              <a:t> de </a:t>
            </a:r>
            <a:r>
              <a:rPr lang="en-US" sz="2000" dirty="0" err="1"/>
              <a:t>măsurare</a:t>
            </a:r>
            <a:r>
              <a:rPr lang="en-US" sz="2000" dirty="0"/>
              <a:t> </a:t>
            </a:r>
            <a:r>
              <a:rPr lang="en-US" sz="2000" dirty="0" err="1"/>
              <a:t>trasabile</a:t>
            </a:r>
            <a:r>
              <a:rPr lang="en-US" sz="2000" dirty="0"/>
              <a:t> </a:t>
            </a:r>
            <a:r>
              <a:rPr lang="en-US" sz="2000" dirty="0" err="1"/>
              <a:t>permite</a:t>
            </a:r>
            <a:r>
              <a:rPr lang="en-US" sz="2000" dirty="0"/>
              <a:t> </a:t>
            </a:r>
            <a:r>
              <a:rPr lang="en-US" sz="2000" dirty="0" err="1"/>
              <a:t>evaluarea</a:t>
            </a:r>
            <a:r>
              <a:rPr lang="en-US" sz="2000" dirty="0"/>
              <a:t> d</a:t>
            </a:r>
            <a:r>
              <a:rPr lang="ro-RO" sz="2000" dirty="0"/>
              <a:t>evierii distorsionate a</a:t>
            </a:r>
            <a:r>
              <a:rPr lang="en-US" sz="2000" dirty="0"/>
              <a:t> </a:t>
            </a:r>
            <a:r>
              <a:rPr lang="en-US" sz="2000" dirty="0" err="1"/>
              <a:t>instrumentului</a:t>
            </a:r>
            <a:r>
              <a:rPr lang="en-US" sz="2000" dirty="0"/>
              <a:t> </a:t>
            </a:r>
            <a:r>
              <a:rPr lang="en-US" sz="2000" dirty="0" err="1"/>
              <a:t>și</a:t>
            </a:r>
            <a:r>
              <a:rPr lang="en-US" sz="2000" dirty="0"/>
              <a:t> </a:t>
            </a:r>
            <a:r>
              <a:rPr lang="en-US" sz="2000" dirty="0" err="1"/>
              <a:t>apoi</a:t>
            </a:r>
            <a:r>
              <a:rPr lang="en-US" sz="2000" dirty="0"/>
              <a:t> </a:t>
            </a:r>
            <a:r>
              <a:rPr lang="en-US" sz="2000" dirty="0" err="1"/>
              <a:t>corectarea</a:t>
            </a:r>
            <a:r>
              <a:rPr lang="en-US" sz="2000" dirty="0"/>
              <a:t>.</a:t>
            </a:r>
            <a:r>
              <a:rPr lang="ro-RO" sz="2000" dirty="0"/>
              <a:t> </a:t>
            </a:r>
          </a:p>
          <a:p>
            <a:pPr marL="0" indent="0">
              <a:buNone/>
            </a:pPr>
            <a:r>
              <a:rPr lang="en-US" sz="2000" dirty="0"/>
              <a:t>Cu </a:t>
            </a:r>
            <a:r>
              <a:rPr lang="en-US" sz="2000" dirty="0" err="1"/>
              <a:t>toate</a:t>
            </a:r>
            <a:r>
              <a:rPr lang="en-US" sz="2000" dirty="0"/>
              <a:t> </a:t>
            </a:r>
            <a:r>
              <a:rPr lang="en-US" sz="2000" dirty="0" err="1"/>
              <a:t>acestea</a:t>
            </a:r>
            <a:r>
              <a:rPr lang="en-US" sz="2000" dirty="0"/>
              <a:t>, din moment </a:t>
            </a:r>
            <a:r>
              <a:rPr lang="en-US" sz="2000" dirty="0" err="1"/>
              <a:t>ce</a:t>
            </a:r>
            <a:r>
              <a:rPr lang="en-US" sz="2000" dirty="0"/>
              <a:t> </a:t>
            </a:r>
            <a:r>
              <a:rPr lang="en-US" sz="2000" dirty="0" err="1"/>
              <a:t>timpul</a:t>
            </a:r>
            <a:r>
              <a:rPr lang="en-US" sz="2000" dirty="0"/>
              <a:t> </a:t>
            </a:r>
            <a:r>
              <a:rPr lang="en-US" sz="2000" dirty="0" err="1"/>
              <a:t>și</a:t>
            </a:r>
            <a:r>
              <a:rPr lang="en-US" sz="2000" dirty="0"/>
              <a:t> </a:t>
            </a:r>
            <a:r>
              <a:rPr lang="en-US" sz="2000" dirty="0" err="1"/>
              <a:t>resursele</a:t>
            </a:r>
            <a:r>
              <a:rPr lang="en-US" sz="2000" dirty="0"/>
              <a:t> </a:t>
            </a:r>
            <a:r>
              <a:rPr lang="en-US" sz="2000" dirty="0" err="1"/>
              <a:t>financiare</a:t>
            </a:r>
            <a:r>
              <a:rPr lang="en-US" sz="2000" dirty="0"/>
              <a:t> nu permit </a:t>
            </a:r>
            <a:r>
              <a:rPr lang="en-US" sz="2000" dirty="0" err="1"/>
              <a:t>niciodată</a:t>
            </a:r>
            <a:r>
              <a:rPr lang="en-US" sz="2000" dirty="0"/>
              <a:t> </a:t>
            </a:r>
            <a:r>
              <a:rPr lang="en-US" sz="2000" dirty="0" err="1"/>
              <a:t>evaluarea</a:t>
            </a:r>
            <a:r>
              <a:rPr lang="en-US" sz="2000" dirty="0"/>
              <a:t>, </a:t>
            </a:r>
            <a:r>
              <a:rPr lang="en-US" sz="2000" dirty="0" err="1"/>
              <a:t>cuantificarea</a:t>
            </a:r>
            <a:r>
              <a:rPr lang="en-US" sz="2000" dirty="0"/>
              <a:t> </a:t>
            </a:r>
            <a:r>
              <a:rPr lang="en-US" sz="2000" dirty="0" err="1"/>
              <a:t>și</a:t>
            </a:r>
            <a:r>
              <a:rPr lang="en-US" sz="2000" dirty="0"/>
              <a:t> </a:t>
            </a:r>
            <a:r>
              <a:rPr lang="en-US" sz="2000" dirty="0" err="1"/>
              <a:t>controlul</a:t>
            </a:r>
            <a:r>
              <a:rPr lang="en-US" sz="2000" dirty="0"/>
              <a:t> </a:t>
            </a:r>
            <a:r>
              <a:rPr lang="en-US" sz="2000" dirty="0" err="1"/>
              <a:t>sau</a:t>
            </a:r>
            <a:r>
              <a:rPr lang="en-US" sz="2000" dirty="0"/>
              <a:t> </a:t>
            </a:r>
            <a:r>
              <a:rPr lang="en-US" sz="2000" dirty="0" err="1"/>
              <a:t>corectarea</a:t>
            </a:r>
            <a:r>
              <a:rPr lang="en-US" sz="2000" dirty="0"/>
              <a:t> </a:t>
            </a:r>
            <a:r>
              <a:rPr lang="en-US" sz="2000" dirty="0" err="1"/>
              <a:t>tuturor</a:t>
            </a:r>
            <a:r>
              <a:rPr lang="ro-RO" sz="2000" dirty="0"/>
              <a:t> </a:t>
            </a:r>
            <a:r>
              <a:rPr lang="en-US" sz="2000" dirty="0" err="1"/>
              <a:t>erori</a:t>
            </a:r>
            <a:r>
              <a:rPr lang="en-US" sz="2000" dirty="0"/>
              <a:t> de </a:t>
            </a:r>
            <a:r>
              <a:rPr lang="en-US" sz="2000" dirty="0" err="1"/>
              <a:t>măsurare</a:t>
            </a:r>
            <a:r>
              <a:rPr lang="en-US" sz="2000" dirty="0"/>
              <a:t>, </a:t>
            </a:r>
            <a:r>
              <a:rPr lang="en-US" sz="2000" dirty="0" err="1"/>
              <a:t>unele</a:t>
            </a:r>
            <a:r>
              <a:rPr lang="en-US" sz="2000" dirty="0"/>
              <a:t> </a:t>
            </a:r>
            <a:r>
              <a:rPr lang="en-US" sz="2000" dirty="0" err="1"/>
              <a:t>erori</a:t>
            </a:r>
            <a:r>
              <a:rPr lang="en-US" sz="2000" dirty="0"/>
              <a:t> </a:t>
            </a:r>
            <a:r>
              <a:rPr lang="en-US" sz="2000" dirty="0" err="1"/>
              <a:t>necuantificate</a:t>
            </a:r>
            <a:r>
              <a:rPr lang="en-US" sz="2000" dirty="0"/>
              <a:t> </a:t>
            </a:r>
            <a:r>
              <a:rPr lang="en-US" sz="2000" dirty="0" err="1"/>
              <a:t>vor</a:t>
            </a:r>
            <a:r>
              <a:rPr lang="en-US" sz="2000" dirty="0"/>
              <a:t> </a:t>
            </a:r>
            <a:r>
              <a:rPr lang="en-US" sz="2000" dirty="0" err="1"/>
              <a:t>rămâne</a:t>
            </a:r>
            <a:r>
              <a:rPr lang="en-US" sz="2000" dirty="0"/>
              <a:t> </a:t>
            </a:r>
            <a:r>
              <a:rPr lang="en-US" sz="2000" dirty="0" err="1"/>
              <a:t>și</a:t>
            </a:r>
            <a:r>
              <a:rPr lang="en-US" sz="2000" dirty="0"/>
              <a:t> </a:t>
            </a:r>
            <a:r>
              <a:rPr lang="en-US" sz="2000" dirty="0" err="1"/>
              <a:t>vor</a:t>
            </a:r>
            <a:r>
              <a:rPr lang="en-US" sz="2000" dirty="0"/>
              <a:t> duce </a:t>
            </a:r>
            <a:r>
              <a:rPr lang="en-US" sz="2000" dirty="0" err="1"/>
              <a:t>inevitabil</a:t>
            </a:r>
            <a:r>
              <a:rPr lang="en-US" sz="2000" dirty="0"/>
              <a:t> la </a:t>
            </a:r>
            <a:r>
              <a:rPr lang="en-US" sz="2000" dirty="0" err="1"/>
              <a:t>incertitudine</a:t>
            </a:r>
            <a:r>
              <a:rPr lang="en-US" sz="2000" dirty="0"/>
              <a:t> cu </a:t>
            </a:r>
            <a:r>
              <a:rPr lang="en-US" sz="2000" dirty="0" err="1"/>
              <a:t>privire</a:t>
            </a:r>
            <a:r>
              <a:rPr lang="en-US" sz="2000" dirty="0"/>
              <a:t> la</a:t>
            </a:r>
            <a:r>
              <a:rPr lang="ro-RO" sz="2000" dirty="0"/>
              <a:t> </a:t>
            </a:r>
            <a:r>
              <a:rPr lang="en-US" sz="2000" dirty="0" err="1"/>
              <a:t>acuratețea</a:t>
            </a:r>
            <a:r>
              <a:rPr lang="en-US" sz="2000" dirty="0"/>
              <a:t> </a:t>
            </a:r>
            <a:r>
              <a:rPr lang="en-US" sz="2000" dirty="0" err="1"/>
              <a:t>rezultatului</a:t>
            </a:r>
            <a:r>
              <a:rPr lang="en-US" sz="2000" dirty="0"/>
              <a:t> </a:t>
            </a:r>
            <a:r>
              <a:rPr lang="en-US" sz="2000" dirty="0" err="1"/>
              <a:t>măsurării</a:t>
            </a:r>
            <a:r>
              <a:rPr lang="en-US" sz="2000" dirty="0"/>
              <a:t> </a:t>
            </a:r>
            <a:r>
              <a:rPr lang="en-US" sz="2000" dirty="0" err="1"/>
              <a:t>sau</a:t>
            </a:r>
            <a:r>
              <a:rPr lang="en-US" sz="2000" dirty="0"/>
              <a:t> </a:t>
            </a:r>
            <a:r>
              <a:rPr lang="en-US" sz="2000" dirty="0" err="1"/>
              <a:t>incertitudinea</a:t>
            </a:r>
            <a:r>
              <a:rPr lang="en-US" sz="2000" dirty="0"/>
              <a:t> </a:t>
            </a:r>
            <a:r>
              <a:rPr lang="en-US" sz="2000" dirty="0" err="1"/>
              <a:t>măsurării</a:t>
            </a:r>
            <a:r>
              <a:rPr lang="en-US" sz="2000" dirty="0"/>
              <a:t>. </a:t>
            </a:r>
            <a:r>
              <a:rPr lang="en-US" sz="2000" dirty="0" err="1"/>
              <a:t>Chiar</a:t>
            </a:r>
            <a:r>
              <a:rPr lang="en-US" sz="2000" dirty="0"/>
              <a:t> </a:t>
            </a:r>
            <a:r>
              <a:rPr lang="en-US" sz="2000" dirty="0" err="1"/>
              <a:t>dacă</a:t>
            </a:r>
            <a:r>
              <a:rPr lang="en-US" sz="2000" dirty="0"/>
              <a:t> </a:t>
            </a:r>
            <a:r>
              <a:rPr lang="en-US" sz="2000" dirty="0" err="1"/>
              <a:t>măsurarea</a:t>
            </a:r>
            <a:r>
              <a:rPr lang="en-US" sz="2000" dirty="0"/>
              <a:t> de </a:t>
            </a:r>
            <a:r>
              <a:rPr lang="en-US" sz="2000" dirty="0" err="1"/>
              <a:t>bază</a:t>
            </a:r>
            <a:r>
              <a:rPr lang="ro-RO" sz="2000" dirty="0"/>
              <a:t> </a:t>
            </a:r>
            <a:r>
              <a:rPr lang="en-US" sz="2000" dirty="0" err="1"/>
              <a:t>erorile</a:t>
            </a:r>
            <a:r>
              <a:rPr lang="en-US" sz="2000" dirty="0"/>
              <a:t> </a:t>
            </a:r>
            <a:r>
              <a:rPr lang="en-US" sz="2000" dirty="0" err="1"/>
              <a:t>sunt</a:t>
            </a:r>
            <a:r>
              <a:rPr lang="en-US" sz="2000" dirty="0"/>
              <a:t> </a:t>
            </a:r>
            <a:r>
              <a:rPr lang="en-US" sz="2000" dirty="0" err="1"/>
              <a:t>necuantificate</a:t>
            </a:r>
            <a:r>
              <a:rPr lang="en-US" sz="2000" dirty="0"/>
              <a:t>, </a:t>
            </a:r>
            <a:r>
              <a:rPr lang="en-US" sz="2000" dirty="0" err="1"/>
              <a:t>este</a:t>
            </a:r>
            <a:r>
              <a:rPr lang="en-US" sz="2000" dirty="0"/>
              <a:t> </a:t>
            </a:r>
            <a:r>
              <a:rPr lang="en-US" sz="2000" dirty="0" err="1"/>
              <a:t>posibil</a:t>
            </a:r>
            <a:r>
              <a:rPr lang="en-US" sz="2000" dirty="0"/>
              <a:t> </a:t>
            </a:r>
            <a:r>
              <a:rPr lang="en-US" sz="2000" dirty="0" err="1"/>
              <a:t>și</a:t>
            </a:r>
            <a:r>
              <a:rPr lang="en-US" sz="2000" dirty="0"/>
              <a:t> </a:t>
            </a:r>
            <a:r>
              <a:rPr lang="en-US" sz="2000" dirty="0" err="1"/>
              <a:t>necesar</a:t>
            </a:r>
            <a:r>
              <a:rPr lang="en-US" sz="2000" dirty="0"/>
              <a:t> </a:t>
            </a:r>
            <a:r>
              <a:rPr lang="en-US" sz="2000" dirty="0" err="1"/>
              <a:t>să</a:t>
            </a:r>
            <a:r>
              <a:rPr lang="en-US" sz="2000" dirty="0"/>
              <a:t> se </a:t>
            </a:r>
            <a:r>
              <a:rPr lang="en-US" sz="2000" dirty="0" err="1"/>
              <a:t>estimeze</a:t>
            </a:r>
            <a:r>
              <a:rPr lang="en-US" sz="2000" dirty="0"/>
              <a:t> </a:t>
            </a:r>
            <a:r>
              <a:rPr lang="en-US" sz="2000" dirty="0" err="1"/>
              <a:t>incertitudinea</a:t>
            </a:r>
            <a:r>
              <a:rPr lang="en-US" sz="2000" dirty="0"/>
              <a:t> de </a:t>
            </a:r>
            <a:r>
              <a:rPr lang="en-US" sz="2000" dirty="0" err="1"/>
              <a:t>măsurare</a:t>
            </a:r>
            <a:r>
              <a:rPr lang="en-US" sz="2000" dirty="0"/>
              <a:t>. </a:t>
            </a:r>
          </a:p>
        </p:txBody>
      </p:sp>
      <p:pic>
        <p:nvPicPr>
          <p:cNvPr id="4" name="Picture 3"/>
          <p:cNvPicPr>
            <a:picLocks noChangeAspect="1"/>
          </p:cNvPicPr>
          <p:nvPr/>
        </p:nvPicPr>
        <p:blipFill>
          <a:blip r:embed="rId2"/>
          <a:stretch>
            <a:fillRect/>
          </a:stretch>
        </p:blipFill>
        <p:spPr>
          <a:xfrm>
            <a:off x="1266998" y="1485900"/>
            <a:ext cx="6610004" cy="1537876"/>
          </a:xfrm>
          <a:prstGeom prst="rect">
            <a:avLst/>
          </a:prstGeom>
        </p:spPr>
      </p:pic>
    </p:spTree>
    <p:extLst>
      <p:ext uri="{BB962C8B-B14F-4D97-AF65-F5344CB8AC3E}">
        <p14:creationId xmlns:p14="http://schemas.microsoft.com/office/powerpoint/2010/main" val="1899933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800" b="1" dirty="0" err="1"/>
              <a:t>Estimarea</a:t>
            </a:r>
            <a:r>
              <a:rPr lang="en-US" sz="2800" b="1" dirty="0"/>
              <a:t> </a:t>
            </a:r>
            <a:r>
              <a:rPr lang="ro-RO" sz="2800" b="1" dirty="0"/>
              <a:t>incertitudinii </a:t>
            </a:r>
            <a:br>
              <a:rPr lang="ro-RO" sz="2800" b="1" dirty="0"/>
            </a:br>
            <a:endParaRPr lang="en-US" sz="2000" dirty="0"/>
          </a:p>
        </p:txBody>
      </p:sp>
      <p:sp>
        <p:nvSpPr>
          <p:cNvPr id="3" name="Content Placeholder 2"/>
          <p:cNvSpPr>
            <a:spLocks noGrp="1"/>
          </p:cNvSpPr>
          <p:nvPr>
            <p:ph idx="1"/>
          </p:nvPr>
        </p:nvSpPr>
        <p:spPr>
          <a:xfrm>
            <a:off x="0" y="1524000"/>
            <a:ext cx="9144000" cy="2438400"/>
          </a:xfrm>
        </p:spPr>
        <p:txBody>
          <a:bodyPr/>
          <a:lstStyle/>
          <a:p>
            <a:pPr marL="0" indent="0">
              <a:buNone/>
            </a:pPr>
            <a:r>
              <a:rPr lang="ro-RO" sz="2000" b="1" dirty="0"/>
              <a:t>În funcție de modul de evaluare </a:t>
            </a:r>
            <a:r>
              <a:rPr lang="en-US" sz="2000" b="1" dirty="0"/>
              <a:t>a </a:t>
            </a:r>
            <a:r>
              <a:rPr lang="en-US" sz="2000" b="1" dirty="0" err="1"/>
              <a:t>contribuțiilor</a:t>
            </a:r>
            <a:r>
              <a:rPr lang="en-US" sz="2000" b="1" dirty="0"/>
              <a:t> la </a:t>
            </a:r>
            <a:r>
              <a:rPr lang="en-US" sz="2000" b="1" dirty="0" err="1"/>
              <a:t>incertitudinea</a:t>
            </a:r>
            <a:r>
              <a:rPr lang="en-US" sz="2000" b="1" dirty="0"/>
              <a:t> de </a:t>
            </a:r>
            <a:r>
              <a:rPr lang="en-US" sz="2000" b="1" dirty="0" err="1"/>
              <a:t>măsurare</a:t>
            </a:r>
            <a:r>
              <a:rPr lang="en-US" sz="2000" b="1" dirty="0"/>
              <a:t>: </a:t>
            </a:r>
            <a:r>
              <a:rPr lang="ro-RO" sz="2000" dirty="0"/>
              <a:t>avem incertitudine de </a:t>
            </a:r>
            <a:r>
              <a:rPr lang="en-US" sz="2000" dirty="0" err="1"/>
              <a:t>tipul</a:t>
            </a:r>
            <a:r>
              <a:rPr lang="en-US" sz="2000" dirty="0"/>
              <a:t> A </a:t>
            </a:r>
            <a:r>
              <a:rPr lang="en-US" sz="2000" dirty="0" err="1"/>
              <a:t>și</a:t>
            </a:r>
            <a:r>
              <a:rPr lang="en-US" sz="2000" dirty="0"/>
              <a:t> </a:t>
            </a:r>
            <a:r>
              <a:rPr lang="en-US" sz="2000" dirty="0" err="1"/>
              <a:t>tipul</a:t>
            </a:r>
            <a:r>
              <a:rPr lang="en-US" sz="2000" dirty="0"/>
              <a:t> B.</a:t>
            </a:r>
            <a:endParaRPr lang="ro-RO" sz="2000" dirty="0"/>
          </a:p>
          <a:p>
            <a:pPr marL="0" indent="0">
              <a:buNone/>
            </a:pPr>
            <a:r>
              <a:rPr lang="ro-RO" sz="2000" b="1" dirty="0"/>
              <a:t>I</a:t>
            </a:r>
            <a:r>
              <a:rPr lang="en-US" sz="2000" b="1" dirty="0" err="1"/>
              <a:t>ncertitudin</a:t>
            </a:r>
            <a:r>
              <a:rPr lang="ro-RO" sz="2000" b="1" dirty="0"/>
              <a:t>ea</a:t>
            </a:r>
            <a:r>
              <a:rPr lang="en-US" sz="2000" b="1" dirty="0"/>
              <a:t> de tip A </a:t>
            </a:r>
            <a:r>
              <a:rPr lang="en-US" sz="2000" dirty="0" err="1"/>
              <a:t>este</a:t>
            </a:r>
            <a:r>
              <a:rPr lang="en-US" sz="2000" dirty="0"/>
              <a:t> </a:t>
            </a:r>
            <a:r>
              <a:rPr lang="en-US" sz="2000" dirty="0" err="1"/>
              <a:t>dedusă</a:t>
            </a:r>
            <a:r>
              <a:rPr lang="en-US" sz="2000" dirty="0"/>
              <a:t> din </a:t>
            </a:r>
            <a:r>
              <a:rPr lang="en-US" sz="2000" dirty="0" err="1"/>
              <a:t>rezultatele</a:t>
            </a:r>
            <a:r>
              <a:rPr lang="en-US" sz="2000" dirty="0"/>
              <a:t> </a:t>
            </a:r>
            <a:r>
              <a:rPr lang="en-US" sz="2000" dirty="0" err="1"/>
              <a:t>experimentelor</a:t>
            </a:r>
            <a:r>
              <a:rPr lang="en-US" sz="2000" dirty="0"/>
              <a:t> </a:t>
            </a:r>
            <a:r>
              <a:rPr lang="en-US" sz="2000" dirty="0" err="1"/>
              <a:t>repetate</a:t>
            </a:r>
            <a:r>
              <a:rPr lang="en-US" sz="2000" dirty="0"/>
              <a:t> </a:t>
            </a:r>
            <a:r>
              <a:rPr lang="en-US" sz="2000" dirty="0" err="1"/>
              <a:t>pentru</a:t>
            </a:r>
            <a:r>
              <a:rPr lang="en-US" sz="2000" dirty="0"/>
              <a:t> a </a:t>
            </a:r>
            <a:r>
              <a:rPr lang="en-US" sz="2000" dirty="0" err="1"/>
              <a:t>evalua</a:t>
            </a:r>
            <a:r>
              <a:rPr lang="en-US" sz="2000" dirty="0"/>
              <a:t> o </a:t>
            </a:r>
            <a:r>
              <a:rPr lang="en-US" sz="2000" dirty="0" err="1"/>
              <a:t>componenta</a:t>
            </a:r>
            <a:r>
              <a:rPr lang="ro-RO" sz="2000" dirty="0"/>
              <a:t> aleatorie a </a:t>
            </a:r>
            <a:r>
              <a:rPr lang="en-US" sz="2000" dirty="0"/>
              <a:t> </a:t>
            </a:r>
            <a:r>
              <a:rPr lang="en-US" sz="2000" dirty="0" err="1"/>
              <a:t>incertitudinii</a:t>
            </a:r>
            <a:r>
              <a:rPr lang="en-US" sz="2000" dirty="0"/>
              <a:t> de </a:t>
            </a:r>
            <a:r>
              <a:rPr lang="en-US" sz="2000" dirty="0" err="1"/>
              <a:t>măsurare</a:t>
            </a:r>
            <a:r>
              <a:rPr lang="en-US" sz="2000" dirty="0"/>
              <a:t>: </a:t>
            </a:r>
            <a:r>
              <a:rPr lang="en-US" sz="2000" b="1" dirty="0" err="1"/>
              <a:t>experimentele</a:t>
            </a:r>
            <a:r>
              <a:rPr lang="en-US" sz="2000" b="1" dirty="0"/>
              <a:t> </a:t>
            </a:r>
            <a:r>
              <a:rPr lang="en-US" sz="2000" b="1" dirty="0" err="1"/>
              <a:t>determină</a:t>
            </a:r>
            <a:r>
              <a:rPr lang="en-US" sz="2000" b="1" dirty="0"/>
              <a:t> </a:t>
            </a:r>
            <a:r>
              <a:rPr lang="en-US" sz="2000" b="1" dirty="0" err="1"/>
              <a:t>cât</a:t>
            </a:r>
            <a:r>
              <a:rPr lang="en-US" sz="2000" b="1" dirty="0"/>
              <a:t> de </a:t>
            </a:r>
            <a:r>
              <a:rPr lang="en-US" sz="2000" b="1" dirty="0" err="1"/>
              <a:t>mult</a:t>
            </a:r>
            <a:r>
              <a:rPr lang="en-US" sz="2000" b="1" dirty="0"/>
              <a:t> </a:t>
            </a:r>
            <a:r>
              <a:rPr lang="en-US" sz="2000" b="1" dirty="0" err="1"/>
              <a:t>rezultă</a:t>
            </a:r>
            <a:r>
              <a:rPr lang="ro-RO" sz="2000" b="1" dirty="0"/>
              <a:t> varierea </a:t>
            </a:r>
            <a:r>
              <a:rPr lang="en-US" sz="2000" b="1" dirty="0" err="1"/>
              <a:t>măsur</a:t>
            </a:r>
            <a:r>
              <a:rPr lang="ro-RO" sz="2000" b="1" dirty="0"/>
              <a:t>ării (devierea standard)d</a:t>
            </a:r>
            <a:r>
              <a:rPr lang="en-US" sz="2000" b="1" dirty="0" err="1"/>
              <a:t>acă</a:t>
            </a:r>
            <a:r>
              <a:rPr lang="en-US" sz="2000" b="1" dirty="0"/>
              <a:t> </a:t>
            </a:r>
            <a:r>
              <a:rPr lang="en-US" sz="2000" b="1" dirty="0" err="1"/>
              <a:t>măsurarea</a:t>
            </a:r>
            <a:r>
              <a:rPr lang="en-US" sz="2000" b="1" dirty="0"/>
              <a:t> </a:t>
            </a:r>
            <a:r>
              <a:rPr lang="en-US" sz="2000" b="1" dirty="0" err="1"/>
              <a:t>este</a:t>
            </a:r>
            <a:r>
              <a:rPr lang="en-US" sz="2000" b="1" dirty="0"/>
              <a:t> </a:t>
            </a:r>
            <a:r>
              <a:rPr lang="en-US" sz="2000" b="1" dirty="0" err="1"/>
              <a:t>repetată</a:t>
            </a:r>
            <a:r>
              <a:rPr lang="en-US" sz="2000" b="1" dirty="0"/>
              <a:t>. </a:t>
            </a:r>
            <a:endParaRPr lang="ro-RO" sz="2000" b="1" dirty="0"/>
          </a:p>
          <a:p>
            <a:pPr marL="0" indent="0">
              <a:buNone/>
            </a:pPr>
            <a:r>
              <a:rPr lang="en-US" sz="2000" b="1" dirty="0"/>
              <a:t>Deci, </a:t>
            </a:r>
            <a:r>
              <a:rPr lang="en-US" sz="2000" b="1" dirty="0" err="1"/>
              <a:t>este</a:t>
            </a:r>
            <a:r>
              <a:rPr lang="en-US" sz="2000" b="1" dirty="0"/>
              <a:t> </a:t>
            </a:r>
            <a:r>
              <a:rPr lang="en-US" sz="2000" b="1" dirty="0" err="1"/>
              <a:t>bazat</a:t>
            </a:r>
            <a:r>
              <a:rPr lang="ro-RO" sz="2000" b="1" dirty="0"/>
              <a:t>ă</a:t>
            </a:r>
            <a:r>
              <a:rPr lang="en-US" sz="2000" b="1" dirty="0"/>
              <a:t> </a:t>
            </a:r>
            <a:r>
              <a:rPr lang="en-US" sz="2000" b="1" dirty="0" err="1"/>
              <a:t>pe</a:t>
            </a:r>
            <a:r>
              <a:rPr lang="en-US" sz="2000" b="1" dirty="0"/>
              <a:t> o </a:t>
            </a:r>
            <a:r>
              <a:rPr lang="en-US" sz="2000" b="1" dirty="0" err="1"/>
              <a:t>analiz</a:t>
            </a:r>
            <a:r>
              <a:rPr lang="ro-RO" sz="2000" b="1" dirty="0"/>
              <a:t>ă statistică.</a:t>
            </a:r>
          </a:p>
          <a:p>
            <a:pPr marL="0" indent="0">
              <a:buNone/>
            </a:pPr>
            <a:endParaRPr lang="en-US" sz="2000" dirty="0"/>
          </a:p>
        </p:txBody>
      </p:sp>
    </p:spTree>
    <p:extLst>
      <p:ext uri="{BB962C8B-B14F-4D97-AF65-F5344CB8AC3E}">
        <p14:creationId xmlns:p14="http://schemas.microsoft.com/office/powerpoint/2010/main" val="4061131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Estimarea incertitudinii</a:t>
            </a:r>
            <a:endParaRPr lang="en-US" dirty="0"/>
          </a:p>
        </p:txBody>
      </p:sp>
      <p:sp>
        <p:nvSpPr>
          <p:cNvPr id="3" name="Content Placeholder 2"/>
          <p:cNvSpPr>
            <a:spLocks noGrp="1"/>
          </p:cNvSpPr>
          <p:nvPr>
            <p:ph idx="1"/>
          </p:nvPr>
        </p:nvSpPr>
        <p:spPr/>
        <p:txBody>
          <a:bodyPr/>
          <a:lstStyle/>
          <a:p>
            <a:r>
              <a:rPr lang="en-US" sz="2000" b="1" dirty="0"/>
              <a:t>Incertitudinile de tip B </a:t>
            </a:r>
            <a:r>
              <a:rPr lang="en-US" sz="2000" dirty="0"/>
              <a:t>nu </a:t>
            </a:r>
            <a:r>
              <a:rPr lang="en-US" sz="2000" dirty="0" err="1"/>
              <a:t>sunt</a:t>
            </a:r>
            <a:r>
              <a:rPr lang="en-US" sz="2000" dirty="0"/>
              <a:t> determinate de </a:t>
            </a:r>
            <a:r>
              <a:rPr lang="en-US" sz="2000" dirty="0" err="1"/>
              <a:t>experimente</a:t>
            </a:r>
            <a:r>
              <a:rPr lang="en-US" sz="2000" dirty="0"/>
              <a:t> (</a:t>
            </a:r>
            <a:r>
              <a:rPr lang="en-US" sz="2000" dirty="0" err="1"/>
              <a:t>repetate</a:t>
            </a:r>
            <a:r>
              <a:rPr lang="en-US" sz="2000" dirty="0"/>
              <a:t>), ci </a:t>
            </a:r>
            <a:r>
              <a:rPr lang="en-US" sz="2000" dirty="0" err="1"/>
              <a:t>sunt</a:t>
            </a:r>
            <a:r>
              <a:rPr lang="en-US" sz="2000" dirty="0"/>
              <a:t> </a:t>
            </a:r>
            <a:r>
              <a:rPr lang="en-US" sz="2000" dirty="0" err="1"/>
              <a:t>estimări</a:t>
            </a:r>
            <a:r>
              <a:rPr lang="en-US" sz="2000" dirty="0"/>
              <a:t> </a:t>
            </a:r>
            <a:r>
              <a:rPr lang="en-US" sz="2000" dirty="0" err="1"/>
              <a:t>bazate</a:t>
            </a:r>
            <a:r>
              <a:rPr lang="en-US" sz="2000" dirty="0"/>
              <a:t> </a:t>
            </a:r>
            <a:r>
              <a:rPr lang="en-US" sz="2000" dirty="0" err="1"/>
              <a:t>pe</a:t>
            </a:r>
            <a:r>
              <a:rPr lang="en-US" sz="2000" dirty="0"/>
              <a:t> </a:t>
            </a:r>
            <a:r>
              <a:rPr lang="en-US" sz="2000" dirty="0" err="1"/>
              <a:t>experiență</a:t>
            </a:r>
            <a:r>
              <a:rPr lang="en-US" sz="2000" dirty="0"/>
              <a:t> </a:t>
            </a:r>
            <a:r>
              <a:rPr lang="en-US" sz="2000" dirty="0" err="1"/>
              <a:t>sau</a:t>
            </a:r>
            <a:r>
              <a:rPr lang="en-US" sz="2000" dirty="0"/>
              <a:t> </a:t>
            </a:r>
            <a:r>
              <a:rPr lang="en-US" sz="2000" dirty="0" err="1"/>
              <a:t>preluate</a:t>
            </a:r>
            <a:r>
              <a:rPr lang="en-US" sz="2000" dirty="0"/>
              <a:t> din </a:t>
            </a:r>
            <a:r>
              <a:rPr lang="en-US" sz="2000" dirty="0" err="1"/>
              <a:t>documente</a:t>
            </a:r>
            <a:r>
              <a:rPr lang="ro-RO" sz="2000" dirty="0"/>
              <a:t> ca </a:t>
            </a:r>
            <a:r>
              <a:rPr lang="en-US" sz="2000" dirty="0"/>
              <a:t>certificate de </a:t>
            </a:r>
            <a:r>
              <a:rPr lang="en-US" sz="2000" dirty="0" err="1"/>
              <a:t>calibrare</a:t>
            </a:r>
            <a:r>
              <a:rPr lang="en-US" sz="2000" dirty="0"/>
              <a:t>. </a:t>
            </a:r>
            <a:r>
              <a:rPr lang="en-US" sz="2000" dirty="0" err="1"/>
              <a:t>Sunt</a:t>
            </a:r>
            <a:r>
              <a:rPr lang="en-US" sz="2000" dirty="0"/>
              <a:t> </a:t>
            </a:r>
            <a:r>
              <a:rPr lang="en-US" sz="2000" dirty="0" err="1"/>
              <a:t>necesare</a:t>
            </a:r>
            <a:r>
              <a:rPr lang="en-US" sz="2000" dirty="0"/>
              <a:t> </a:t>
            </a:r>
            <a:r>
              <a:rPr lang="en-US" sz="2000" dirty="0" err="1"/>
              <a:t>evaluări</a:t>
            </a:r>
            <a:r>
              <a:rPr lang="en-US" sz="2000" dirty="0"/>
              <a:t> de tip B, </a:t>
            </a:r>
            <a:r>
              <a:rPr lang="ro-RO" sz="2000" dirty="0"/>
              <a:t>e.g. </a:t>
            </a:r>
            <a:r>
              <a:rPr lang="en-US" sz="2000" dirty="0" err="1"/>
              <a:t>dacă</a:t>
            </a:r>
            <a:r>
              <a:rPr lang="en-US" sz="2000" dirty="0"/>
              <a:t> se </a:t>
            </a:r>
            <a:r>
              <a:rPr lang="en-US" sz="2000" dirty="0" err="1"/>
              <a:t>efectuează</a:t>
            </a:r>
            <a:r>
              <a:rPr lang="en-US" sz="2000" dirty="0"/>
              <a:t> o </a:t>
            </a:r>
            <a:r>
              <a:rPr lang="en-US" sz="2000" dirty="0" err="1"/>
              <a:t>măsurătoare</a:t>
            </a:r>
            <a:r>
              <a:rPr lang="en-US" sz="2000" dirty="0"/>
              <a:t> </a:t>
            </a:r>
            <a:r>
              <a:rPr lang="en-US" sz="2000" dirty="0" err="1"/>
              <a:t>pe</a:t>
            </a:r>
            <a:r>
              <a:rPr lang="en-US" sz="2000" dirty="0"/>
              <a:t> un instrument care </a:t>
            </a:r>
            <a:r>
              <a:rPr lang="en-US" sz="2000" dirty="0" err="1"/>
              <a:t>este</a:t>
            </a:r>
            <a:r>
              <a:rPr lang="en-US" sz="2000" dirty="0"/>
              <a:t> </a:t>
            </a:r>
            <a:r>
              <a:rPr lang="en-US" sz="2000" dirty="0" err="1"/>
              <a:t>calibrat</a:t>
            </a:r>
            <a:r>
              <a:rPr lang="en-US" sz="2000" dirty="0"/>
              <a:t> cu un calibrator. </a:t>
            </a:r>
            <a:r>
              <a:rPr lang="en-US" sz="2000" dirty="0" err="1"/>
              <a:t>Valoarea</a:t>
            </a:r>
            <a:r>
              <a:rPr lang="en-US" sz="2000" dirty="0"/>
              <a:t> </a:t>
            </a:r>
            <a:r>
              <a:rPr lang="en-US" sz="2000" dirty="0" err="1"/>
              <a:t>certificată</a:t>
            </a:r>
            <a:r>
              <a:rPr lang="en-US" sz="2000" dirty="0"/>
              <a:t> a </a:t>
            </a:r>
            <a:r>
              <a:rPr lang="en-US" sz="2000" dirty="0" err="1"/>
              <a:t>calibratorului</a:t>
            </a:r>
            <a:r>
              <a:rPr lang="en-US" sz="2000" dirty="0"/>
              <a:t> nu </a:t>
            </a:r>
            <a:r>
              <a:rPr lang="en-US" sz="2000" dirty="0" err="1"/>
              <a:t>este</a:t>
            </a:r>
            <a:r>
              <a:rPr lang="en-US" sz="2000" dirty="0"/>
              <a:t> </a:t>
            </a:r>
            <a:r>
              <a:rPr lang="en-US" sz="2000" dirty="0" err="1"/>
              <a:t>lipsită</a:t>
            </a:r>
            <a:r>
              <a:rPr lang="en-US" sz="2000" dirty="0"/>
              <a:t> de </a:t>
            </a:r>
            <a:r>
              <a:rPr lang="en-US" sz="2000" dirty="0" err="1"/>
              <a:t>incertitudine</a:t>
            </a:r>
            <a:r>
              <a:rPr lang="en-US" sz="2000" dirty="0"/>
              <a:t>. </a:t>
            </a:r>
            <a:r>
              <a:rPr lang="en-US" sz="2000" dirty="0" err="1"/>
              <a:t>Incertitudinea</a:t>
            </a:r>
            <a:r>
              <a:rPr lang="en-US" sz="2000" dirty="0"/>
              <a:t> </a:t>
            </a:r>
            <a:r>
              <a:rPr lang="en-US" sz="2000" dirty="0" err="1"/>
              <a:t>valorii</a:t>
            </a:r>
            <a:r>
              <a:rPr lang="en-US" sz="2000" dirty="0"/>
              <a:t> certificate a </a:t>
            </a:r>
            <a:r>
              <a:rPr lang="en-US" sz="2000" dirty="0" err="1"/>
              <a:t>calibratorului</a:t>
            </a:r>
            <a:r>
              <a:rPr lang="en-US" sz="2000" dirty="0"/>
              <a:t> </a:t>
            </a:r>
            <a:r>
              <a:rPr lang="en-US" sz="2000" dirty="0" err="1"/>
              <a:t>este</a:t>
            </a:r>
            <a:r>
              <a:rPr lang="en-US" sz="2000" dirty="0"/>
              <a:t> </a:t>
            </a:r>
            <a:r>
              <a:rPr lang="en-US" sz="2000" dirty="0" err="1"/>
              <a:t>incertitudine</a:t>
            </a:r>
            <a:r>
              <a:rPr lang="en-US" sz="2000" dirty="0"/>
              <a:t> de tip B</a:t>
            </a:r>
            <a:r>
              <a:rPr lang="ro-RO" sz="2000" dirty="0"/>
              <a:t>. </a:t>
            </a:r>
            <a:r>
              <a:rPr lang="ro-RO" sz="2000" b="1" dirty="0"/>
              <a:t>Deci, este bazată pe o analiză non-statistică, și poate include informații asociate </a:t>
            </a:r>
            <a:r>
              <a:rPr lang="it-IT" sz="2000" b="1" dirty="0"/>
              <a:t>Informații asociate cu o cantitate numerică publicată cu autoritate</a:t>
            </a:r>
            <a:r>
              <a:rPr lang="ro-RO" sz="2000" b="1" dirty="0"/>
              <a:t> (</a:t>
            </a:r>
            <a:r>
              <a:rPr lang="it-IT" sz="2000" b="1" dirty="0"/>
              <a:t>certificate </a:t>
            </a:r>
            <a:r>
              <a:rPr lang="ro-RO" sz="2000" b="1" dirty="0"/>
              <a:t>ale</a:t>
            </a:r>
            <a:r>
              <a:rPr lang="it-IT" sz="2000" b="1" dirty="0"/>
              <a:t> materiale</a:t>
            </a:r>
            <a:r>
              <a:rPr lang="ro-RO" sz="2000" b="1" dirty="0"/>
              <a:t>lor</a:t>
            </a:r>
            <a:r>
              <a:rPr lang="it-IT" sz="2000" b="1" dirty="0"/>
              <a:t> de referință, specificații sau manuale </a:t>
            </a:r>
            <a:r>
              <a:rPr lang="ro-RO" sz="2000" b="1" dirty="0"/>
              <a:t>ale</a:t>
            </a:r>
            <a:r>
              <a:rPr lang="it-IT" sz="2000" b="1" dirty="0"/>
              <a:t> instrumente</a:t>
            </a:r>
            <a:r>
              <a:rPr lang="ro-RO" sz="2000" b="1" dirty="0"/>
              <a:t>lor</a:t>
            </a:r>
            <a:r>
              <a:rPr lang="it-IT" sz="2000" b="1" dirty="0"/>
              <a:t>, estimări bazate pe experiență pe termen lung,</a:t>
            </a:r>
            <a:endParaRPr lang="ro-RO" sz="2000" b="1" dirty="0"/>
          </a:p>
          <a:p>
            <a:endParaRPr lang="en-US" dirty="0"/>
          </a:p>
        </p:txBody>
      </p:sp>
    </p:spTree>
    <p:extLst>
      <p:ext uri="{BB962C8B-B14F-4D97-AF65-F5344CB8AC3E}">
        <p14:creationId xmlns:p14="http://schemas.microsoft.com/office/powerpoint/2010/main" val="3041743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 </a:t>
            </a:r>
            <a:endParaRPr lang="en-US" dirty="0"/>
          </a:p>
        </p:txBody>
      </p:sp>
      <p:sp>
        <p:nvSpPr>
          <p:cNvPr id="3" name="Content Placeholder 2"/>
          <p:cNvSpPr>
            <a:spLocks noGrp="1"/>
          </p:cNvSpPr>
          <p:nvPr>
            <p:ph idx="1"/>
          </p:nvPr>
        </p:nvSpPr>
        <p:spPr>
          <a:xfrm>
            <a:off x="0" y="2332038"/>
            <a:ext cx="9144000" cy="4525962"/>
          </a:xfrm>
        </p:spPr>
        <p:txBody>
          <a:bodyPr/>
          <a:lstStyle/>
          <a:p>
            <a:pPr marL="0" indent="0">
              <a:buNone/>
            </a:pPr>
            <a:endParaRPr lang="ro-RO" sz="2000" b="1" dirty="0"/>
          </a:p>
          <a:p>
            <a:pPr marL="0" indent="0">
              <a:buNone/>
            </a:pPr>
            <a:endParaRPr lang="ro-RO" sz="2000" b="1" dirty="0"/>
          </a:p>
          <a:p>
            <a:pPr marL="0" indent="0">
              <a:buNone/>
            </a:pPr>
            <a:endParaRPr lang="ro-RO" sz="2000" b="1" dirty="0"/>
          </a:p>
          <a:p>
            <a:pPr marL="0" indent="0">
              <a:buNone/>
            </a:pPr>
            <a:r>
              <a:rPr lang="ro-RO" sz="2000" b="1" dirty="0"/>
              <a:t>În practică, majoritatea măsurătorilor sunt afectate de o serie de surse de incertitudine. Prin urmare, incertitudinea totală de măsurare este calculată prin combinarea mai multor contribuții de incertitudine. In acest calcul, se folosesc următoarele convenții:</a:t>
            </a:r>
          </a:p>
          <a:p>
            <a:pPr marL="0" indent="0">
              <a:buNone/>
            </a:pPr>
            <a:r>
              <a:rPr lang="en-US" sz="2000" b="1" dirty="0"/>
              <a:t>s</a:t>
            </a:r>
            <a:r>
              <a:rPr lang="en-US" sz="2000" dirty="0"/>
              <a:t> </a:t>
            </a:r>
            <a:r>
              <a:rPr lang="ro-RO" sz="2000" dirty="0"/>
              <a:t>- </a:t>
            </a:r>
            <a:r>
              <a:rPr lang="en-US" sz="2000" b="1" dirty="0" err="1"/>
              <a:t>abatere</a:t>
            </a:r>
            <a:r>
              <a:rPr lang="en-US" sz="2000" b="1" dirty="0"/>
              <a:t> standard</a:t>
            </a:r>
            <a:r>
              <a:rPr lang="en-US" sz="2000" dirty="0"/>
              <a:t>, </a:t>
            </a:r>
            <a:r>
              <a:rPr lang="en-US" sz="2000" dirty="0" err="1"/>
              <a:t>obținută</a:t>
            </a:r>
            <a:r>
              <a:rPr lang="en-US" sz="2000" dirty="0"/>
              <a:t> din</a:t>
            </a:r>
            <a:r>
              <a:rPr lang="ro-RO" sz="2000" dirty="0"/>
              <a:t> </a:t>
            </a:r>
            <a:r>
              <a:rPr lang="en-US" sz="2000" dirty="0"/>
              <a:t>o </a:t>
            </a:r>
            <a:r>
              <a:rPr lang="en-US" sz="2000" dirty="0" err="1"/>
              <a:t>serie</a:t>
            </a:r>
            <a:r>
              <a:rPr lang="en-US" sz="2000" dirty="0"/>
              <a:t> de </a:t>
            </a:r>
            <a:r>
              <a:rPr lang="en-US" sz="2000" dirty="0" err="1"/>
              <a:t>observații</a:t>
            </a:r>
            <a:r>
              <a:rPr lang="en-US" sz="2000" dirty="0"/>
              <a:t> </a:t>
            </a:r>
            <a:r>
              <a:rPr lang="en-US" sz="2000" dirty="0" err="1"/>
              <a:t>experimentale</a:t>
            </a:r>
            <a:r>
              <a:rPr lang="ro-RO" sz="2000" dirty="0"/>
              <a:t>/</a:t>
            </a:r>
            <a:r>
              <a:rPr lang="en-US" sz="2000" dirty="0" err="1"/>
              <a:t>repetate</a:t>
            </a:r>
            <a:r>
              <a:rPr lang="en-US" sz="2000" dirty="0"/>
              <a:t>.</a:t>
            </a:r>
            <a:endParaRPr lang="ro-RO" sz="2000" dirty="0"/>
          </a:p>
          <a:p>
            <a:pPr marL="0" indent="0">
              <a:buNone/>
            </a:pPr>
            <a:r>
              <a:rPr lang="en-US" sz="2000" b="1" dirty="0"/>
              <a:t>u</a:t>
            </a:r>
            <a:r>
              <a:rPr lang="en-US" sz="2000" dirty="0"/>
              <a:t> </a:t>
            </a:r>
            <a:r>
              <a:rPr lang="ro-RO" sz="2000" dirty="0"/>
              <a:t>-</a:t>
            </a:r>
            <a:r>
              <a:rPr lang="en-US" sz="2000" dirty="0"/>
              <a:t> </a:t>
            </a:r>
            <a:r>
              <a:rPr lang="en-US" sz="2000" b="1" dirty="0" err="1"/>
              <a:t>incertitudine</a:t>
            </a:r>
            <a:r>
              <a:rPr lang="en-US" sz="2000" b="1" dirty="0"/>
              <a:t> standard </a:t>
            </a:r>
            <a:r>
              <a:rPr lang="en-US" sz="2000" dirty="0"/>
              <a:t>(</a:t>
            </a:r>
            <a:r>
              <a:rPr lang="en-US" sz="2000" dirty="0" err="1"/>
              <a:t>incertitudine</a:t>
            </a:r>
            <a:r>
              <a:rPr lang="en-US" sz="2000" dirty="0"/>
              <a:t> la un </a:t>
            </a:r>
            <a:r>
              <a:rPr lang="en-US" sz="2000" dirty="0" err="1"/>
              <a:t>nivel</a:t>
            </a:r>
            <a:r>
              <a:rPr lang="en-US" sz="2000" dirty="0"/>
              <a:t> de </a:t>
            </a:r>
            <a:r>
              <a:rPr lang="en-US" sz="2000" dirty="0" err="1"/>
              <a:t>încredere</a:t>
            </a:r>
            <a:r>
              <a:rPr lang="en-US" sz="2000" dirty="0"/>
              <a:t> de </a:t>
            </a:r>
            <a:r>
              <a:rPr lang="ro-RO" sz="2000" dirty="0"/>
              <a:t>apr. </a:t>
            </a:r>
            <a:r>
              <a:rPr lang="en-US" sz="2000" dirty="0"/>
              <a:t>68 %).</a:t>
            </a:r>
            <a:endParaRPr lang="ro-RO" sz="2000" dirty="0"/>
          </a:p>
          <a:p>
            <a:pPr marL="0" indent="0">
              <a:buNone/>
            </a:pPr>
            <a:r>
              <a:rPr lang="en-US" sz="2000" b="1" dirty="0"/>
              <a:t>k</a:t>
            </a:r>
            <a:r>
              <a:rPr lang="en-US" sz="2000" dirty="0"/>
              <a:t> </a:t>
            </a:r>
            <a:r>
              <a:rPr lang="ro-RO" sz="2000" dirty="0"/>
              <a:t>-</a:t>
            </a:r>
            <a:r>
              <a:rPr lang="en-US" sz="2000" dirty="0"/>
              <a:t> </a:t>
            </a:r>
            <a:r>
              <a:rPr lang="en-US" sz="2000" b="1" dirty="0"/>
              <a:t>factor de </a:t>
            </a:r>
            <a:r>
              <a:rPr lang="en-US" sz="2000" b="1" dirty="0" err="1"/>
              <a:t>acoperire</a:t>
            </a:r>
            <a:r>
              <a:rPr lang="en-US" sz="2000" dirty="0"/>
              <a:t>, </a:t>
            </a:r>
            <a:r>
              <a:rPr lang="en-US" sz="2000" dirty="0" err="1"/>
              <a:t>utilizat</a:t>
            </a:r>
            <a:r>
              <a:rPr lang="en-US" sz="2000" dirty="0"/>
              <a:t> </a:t>
            </a:r>
            <a:r>
              <a:rPr lang="en-US" sz="2000" dirty="0" err="1"/>
              <a:t>pentru</a:t>
            </a:r>
            <a:r>
              <a:rPr lang="en-US" sz="2000" dirty="0"/>
              <a:t> a </a:t>
            </a:r>
            <a:r>
              <a:rPr lang="en-US" sz="2000" dirty="0" err="1"/>
              <a:t>calcula</a:t>
            </a:r>
            <a:r>
              <a:rPr lang="en-US" sz="2000" dirty="0"/>
              <a:t> o </a:t>
            </a:r>
            <a:r>
              <a:rPr lang="en-US" sz="2000" dirty="0" err="1"/>
              <a:t>incertitudine</a:t>
            </a:r>
            <a:r>
              <a:rPr lang="en-US" sz="2000" dirty="0"/>
              <a:t> „</a:t>
            </a:r>
            <a:r>
              <a:rPr lang="en-US" sz="2000" dirty="0" err="1"/>
              <a:t>extinsă</a:t>
            </a:r>
            <a:r>
              <a:rPr lang="en-US" sz="2000" dirty="0"/>
              <a:t>” </a:t>
            </a:r>
            <a:r>
              <a:rPr lang="en-US" sz="2000" dirty="0" err="1"/>
              <a:t>mai</a:t>
            </a:r>
            <a:r>
              <a:rPr lang="en-US" sz="2000" dirty="0"/>
              <a:t> mare, </a:t>
            </a:r>
            <a:r>
              <a:rPr lang="en-US" sz="2000" b="1" dirty="0"/>
              <a:t>U</a:t>
            </a:r>
            <a:r>
              <a:rPr lang="en-US" sz="2000" dirty="0"/>
              <a:t>, din</a:t>
            </a:r>
            <a:r>
              <a:rPr lang="ro-RO" sz="2000" dirty="0"/>
              <a:t> </a:t>
            </a:r>
            <a:r>
              <a:rPr lang="en-US" sz="2000" dirty="0" err="1"/>
              <a:t>incertitudine</a:t>
            </a:r>
            <a:r>
              <a:rPr lang="en-US" sz="2000" dirty="0"/>
              <a:t> standard </a:t>
            </a:r>
            <a:r>
              <a:rPr lang="en-US" sz="2000" b="1" dirty="0"/>
              <a:t>u</a:t>
            </a:r>
            <a:r>
              <a:rPr lang="en-US" sz="2000" dirty="0"/>
              <a:t>: </a:t>
            </a:r>
            <a:r>
              <a:rPr lang="en-US" sz="2000" b="1" dirty="0"/>
              <a:t>U = </a:t>
            </a:r>
            <a:r>
              <a:rPr lang="en-US" sz="2000" b="1" dirty="0" err="1"/>
              <a:t>k·u</a:t>
            </a:r>
            <a:r>
              <a:rPr lang="en-US" sz="2000" b="1" dirty="0"/>
              <a:t>. </a:t>
            </a:r>
            <a:r>
              <a:rPr lang="en-US" sz="2000" dirty="0"/>
              <a:t>Incertitudinile </a:t>
            </a:r>
            <a:r>
              <a:rPr lang="en-US" sz="2000" dirty="0" err="1"/>
              <a:t>extinse</a:t>
            </a:r>
            <a:r>
              <a:rPr lang="en-US" sz="2000" dirty="0"/>
              <a:t> </a:t>
            </a:r>
            <a:r>
              <a:rPr lang="en-US" sz="2000" dirty="0" err="1"/>
              <a:t>sunt</a:t>
            </a:r>
            <a:r>
              <a:rPr lang="en-US" sz="2000" dirty="0"/>
              <a:t> </a:t>
            </a:r>
            <a:r>
              <a:rPr lang="en-US" sz="2000" dirty="0" err="1"/>
              <a:t>adesea</a:t>
            </a:r>
            <a:r>
              <a:rPr lang="en-US" sz="2000" dirty="0"/>
              <a:t> </a:t>
            </a:r>
            <a:r>
              <a:rPr lang="en-US" sz="2000" dirty="0" err="1"/>
              <a:t>folosite</a:t>
            </a:r>
            <a:r>
              <a:rPr lang="en-US" sz="2000" dirty="0"/>
              <a:t> din </a:t>
            </a:r>
            <a:r>
              <a:rPr lang="en-US" sz="2000" dirty="0" err="1"/>
              <a:t>cauza</a:t>
            </a:r>
            <a:r>
              <a:rPr lang="en-US" sz="2000" dirty="0"/>
              <a:t> </a:t>
            </a:r>
            <a:r>
              <a:rPr lang="en-US" sz="2000" dirty="0" err="1"/>
              <a:t>nivelului</a:t>
            </a:r>
            <a:r>
              <a:rPr lang="en-US" sz="2000" dirty="0"/>
              <a:t> </a:t>
            </a:r>
            <a:r>
              <a:rPr lang="ro-RO" sz="2000" dirty="0"/>
              <a:t>nesatisfăcător al </a:t>
            </a:r>
            <a:r>
              <a:rPr lang="en-US" sz="2000" dirty="0" err="1"/>
              <a:t>încreder</a:t>
            </a:r>
            <a:r>
              <a:rPr lang="ro-RO" sz="2000" dirty="0"/>
              <a:t>ii</a:t>
            </a:r>
            <a:r>
              <a:rPr lang="en-US" sz="2000" dirty="0"/>
              <a:t> </a:t>
            </a:r>
            <a:r>
              <a:rPr lang="en-US" sz="2000" dirty="0" err="1"/>
              <a:t>unei</a:t>
            </a:r>
            <a:r>
              <a:rPr lang="en-US" sz="2000" dirty="0"/>
              <a:t> </a:t>
            </a:r>
            <a:r>
              <a:rPr lang="en-US" sz="2000" dirty="0" err="1"/>
              <a:t>incertitudini</a:t>
            </a:r>
            <a:r>
              <a:rPr lang="en-US" sz="2000" dirty="0"/>
              <a:t> standard.</a:t>
            </a:r>
            <a:endParaRPr lang="ro-RO" sz="2000" dirty="0"/>
          </a:p>
        </p:txBody>
      </p:sp>
      <p:pic>
        <p:nvPicPr>
          <p:cNvPr id="4" name="Picture 3"/>
          <p:cNvPicPr>
            <a:picLocks noChangeAspect="1"/>
          </p:cNvPicPr>
          <p:nvPr/>
        </p:nvPicPr>
        <p:blipFill>
          <a:blip r:embed="rId2"/>
          <a:stretch>
            <a:fillRect/>
          </a:stretch>
        </p:blipFill>
        <p:spPr>
          <a:xfrm>
            <a:off x="609600" y="76200"/>
            <a:ext cx="7788821" cy="3276600"/>
          </a:xfrm>
          <a:prstGeom prst="rect">
            <a:avLst/>
          </a:prstGeom>
        </p:spPr>
      </p:pic>
    </p:spTree>
    <p:extLst>
      <p:ext uri="{BB962C8B-B14F-4D97-AF65-F5344CB8AC3E}">
        <p14:creationId xmlns:p14="http://schemas.microsoft.com/office/powerpoint/2010/main" val="84426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000" dirty="0"/>
              <a:t>Dacă </a:t>
            </a:r>
            <a:r>
              <a:rPr lang="en-US" sz="2000" dirty="0" err="1"/>
              <a:t>trebuie</a:t>
            </a:r>
            <a:r>
              <a:rPr lang="en-US" sz="2000" dirty="0"/>
              <a:t> </a:t>
            </a:r>
            <a:r>
              <a:rPr lang="en-US" sz="2000" dirty="0" err="1"/>
              <a:t>combinate</a:t>
            </a:r>
            <a:r>
              <a:rPr lang="en-US" sz="2000" dirty="0"/>
              <a:t> </a:t>
            </a:r>
            <a:r>
              <a:rPr lang="en-US" sz="2000" dirty="0" err="1"/>
              <a:t>diferite</a:t>
            </a:r>
            <a:r>
              <a:rPr lang="en-US" sz="2000" dirty="0"/>
              <a:t> </a:t>
            </a:r>
            <a:r>
              <a:rPr lang="en-US" sz="2000" dirty="0" err="1"/>
              <a:t>distribuții</a:t>
            </a:r>
            <a:r>
              <a:rPr lang="en-US" sz="2000" dirty="0"/>
              <a:t> de </a:t>
            </a:r>
            <a:r>
              <a:rPr lang="en-US" sz="2000" dirty="0" err="1"/>
              <a:t>probabilitate</a:t>
            </a:r>
            <a:r>
              <a:rPr lang="en-US" sz="2000" dirty="0"/>
              <a:t>, </a:t>
            </a:r>
            <a:r>
              <a:rPr lang="en-US" sz="2000" dirty="0" err="1"/>
              <a:t>acest</a:t>
            </a:r>
            <a:r>
              <a:rPr lang="en-US" sz="2000" dirty="0"/>
              <a:t> </a:t>
            </a:r>
            <a:r>
              <a:rPr lang="en-US" sz="2000" dirty="0" err="1"/>
              <a:t>lucru</a:t>
            </a:r>
            <a:r>
              <a:rPr lang="en-US" sz="2000" dirty="0"/>
              <a:t> se face la </a:t>
            </a:r>
            <a:r>
              <a:rPr lang="en-US" sz="2000" dirty="0" err="1"/>
              <a:t>nivel</a:t>
            </a:r>
            <a:r>
              <a:rPr lang="en-US" sz="2000" dirty="0"/>
              <a:t> de </a:t>
            </a:r>
            <a:r>
              <a:rPr lang="en-US" sz="2000" dirty="0" err="1"/>
              <a:t>incertitudin</a:t>
            </a:r>
            <a:r>
              <a:rPr lang="ro-RO" sz="2000" dirty="0"/>
              <a:t>e </a:t>
            </a:r>
            <a:r>
              <a:rPr lang="en-US" sz="2000" dirty="0"/>
              <a:t>standard; </a:t>
            </a:r>
            <a:endParaRPr lang="ro-RO" sz="2000" dirty="0"/>
          </a:p>
          <a:p>
            <a:r>
              <a:rPr lang="en-US" sz="2000" dirty="0" err="1"/>
              <a:t>incertitudinea</a:t>
            </a:r>
            <a:r>
              <a:rPr lang="en-US" sz="2000" dirty="0"/>
              <a:t> standard </a:t>
            </a:r>
            <a:r>
              <a:rPr lang="en-US" sz="2000" dirty="0" err="1"/>
              <a:t>combinată</a:t>
            </a:r>
            <a:r>
              <a:rPr lang="en-US" sz="2000" dirty="0"/>
              <a:t> </a:t>
            </a:r>
            <a:r>
              <a:rPr lang="en-US" sz="2000" dirty="0" err="1"/>
              <a:t>rezultată</a:t>
            </a:r>
            <a:r>
              <a:rPr lang="en-US" sz="2000" dirty="0"/>
              <a:t> </a:t>
            </a:r>
            <a:r>
              <a:rPr lang="en-US" sz="2000" dirty="0" err="1"/>
              <a:t>este</a:t>
            </a:r>
            <a:r>
              <a:rPr lang="en-US" sz="2000" dirty="0"/>
              <a:t> </a:t>
            </a:r>
            <a:r>
              <a:rPr lang="en-US" sz="2000" dirty="0" err="1"/>
              <a:t>convertită</a:t>
            </a:r>
            <a:r>
              <a:rPr lang="en-US" sz="2000" dirty="0"/>
              <a:t> </a:t>
            </a:r>
            <a:r>
              <a:rPr lang="en-US" sz="2000" dirty="0" err="1"/>
              <a:t>într</a:t>
            </a:r>
            <a:r>
              <a:rPr lang="en-US" sz="2000" dirty="0"/>
              <a:t>-o </a:t>
            </a:r>
            <a:r>
              <a:rPr lang="en-US" sz="2000" dirty="0" err="1"/>
              <a:t>incertitudine</a:t>
            </a:r>
            <a:r>
              <a:rPr lang="en-US" sz="2000" dirty="0"/>
              <a:t> </a:t>
            </a:r>
            <a:r>
              <a:rPr lang="en-US" sz="2000" dirty="0" err="1"/>
              <a:t>extinsă</a:t>
            </a:r>
            <a:r>
              <a:rPr lang="en-US" sz="2000" dirty="0"/>
              <a:t>.</a:t>
            </a:r>
            <a:endParaRPr lang="ro-RO" sz="2000" dirty="0"/>
          </a:p>
          <a:p>
            <a:endParaRPr lang="en-US" dirty="0"/>
          </a:p>
        </p:txBody>
      </p:sp>
    </p:spTree>
    <p:extLst>
      <p:ext uri="{BB962C8B-B14F-4D97-AF65-F5344CB8AC3E}">
        <p14:creationId xmlns:p14="http://schemas.microsoft.com/office/powerpoint/2010/main" val="1422593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336392"/>
            <a:ext cx="9172303" cy="4525962"/>
          </a:xfrm>
        </p:spPr>
        <p:txBody>
          <a:bodyPr/>
          <a:lstStyle/>
          <a:p>
            <a:pPr marL="0" indent="0">
              <a:buNone/>
            </a:pPr>
            <a:r>
              <a:rPr lang="ro-RO" sz="2000" b="1" dirty="0"/>
              <a:t>Distribuțiile normale </a:t>
            </a:r>
            <a:r>
              <a:rPr lang="ro-RO" sz="2000" dirty="0"/>
              <a:t>(Gauss) și dreptunghiulare sunt distribuțiile statistice cel mai frecvent întâlnite, deci este foarte important să înțelegem aceste lucruri. </a:t>
            </a:r>
          </a:p>
          <a:p>
            <a:pPr marL="0" indent="0">
              <a:buNone/>
            </a:pPr>
            <a:r>
              <a:rPr lang="en-US" sz="2000" dirty="0" err="1"/>
              <a:t>Să</a:t>
            </a:r>
            <a:r>
              <a:rPr lang="en-US" sz="2000" dirty="0"/>
              <a:t> </a:t>
            </a:r>
            <a:r>
              <a:rPr lang="en-US" sz="2000" dirty="0" err="1"/>
              <a:t>începem</a:t>
            </a:r>
            <a:r>
              <a:rPr lang="en-US" sz="2000" dirty="0"/>
              <a:t> cu </a:t>
            </a:r>
            <a:r>
              <a:rPr lang="en-US" sz="2000" dirty="0" err="1"/>
              <a:t>distribuția</a:t>
            </a:r>
            <a:r>
              <a:rPr lang="en-US" sz="2000" dirty="0"/>
              <a:t> </a:t>
            </a:r>
            <a:r>
              <a:rPr lang="en-US" sz="2000" dirty="0" err="1"/>
              <a:t>normală</a:t>
            </a:r>
            <a:r>
              <a:rPr lang="en-US" sz="2000" dirty="0"/>
              <a:t>.</a:t>
            </a:r>
          </a:p>
          <a:p>
            <a:r>
              <a:rPr lang="en-US" sz="2000" dirty="0"/>
              <a:t>Aria de sub </a:t>
            </a:r>
            <a:r>
              <a:rPr lang="en-US" sz="2000" dirty="0" err="1"/>
              <a:t>curbă</a:t>
            </a:r>
            <a:r>
              <a:rPr lang="en-US" sz="2000" dirty="0"/>
              <a:t> </a:t>
            </a:r>
            <a:r>
              <a:rPr lang="en-US" sz="2000" dirty="0" err="1"/>
              <a:t>este</a:t>
            </a:r>
            <a:r>
              <a:rPr lang="en-US" sz="2000" dirty="0"/>
              <a:t> 1, </a:t>
            </a:r>
            <a:r>
              <a:rPr lang="en-US" sz="2000" dirty="0" err="1"/>
              <a:t>corespun</a:t>
            </a:r>
            <a:r>
              <a:rPr lang="ro-RO" sz="2000" dirty="0"/>
              <a:t>de</a:t>
            </a:r>
            <a:r>
              <a:rPr lang="en-US" sz="2000" dirty="0"/>
              <a:t> la 100 % din </a:t>
            </a:r>
            <a:r>
              <a:rPr lang="en-US" sz="2000" dirty="0" err="1"/>
              <a:t>măsurători</a:t>
            </a:r>
            <a:r>
              <a:rPr lang="en-US" sz="2000" dirty="0"/>
              <a:t>.</a:t>
            </a:r>
            <a:endParaRPr lang="ro-RO" sz="2000" dirty="0"/>
          </a:p>
          <a:p>
            <a:r>
              <a:rPr lang="en-US" sz="2000" dirty="0" err="1"/>
              <a:t>Incertitudinea</a:t>
            </a:r>
            <a:r>
              <a:rPr lang="en-US" sz="2000" dirty="0"/>
              <a:t> standard a </a:t>
            </a:r>
            <a:r>
              <a:rPr lang="en-US" sz="2000" dirty="0" err="1"/>
              <a:t>valorii</a:t>
            </a:r>
            <a:r>
              <a:rPr lang="en-US" sz="2000" dirty="0"/>
              <a:t> </a:t>
            </a:r>
            <a:r>
              <a:rPr lang="en-US" sz="2000" dirty="0" err="1"/>
              <a:t>medii</a:t>
            </a:r>
            <a:r>
              <a:rPr lang="ro-RO" sz="2000" dirty="0"/>
              <a:t> </a:t>
            </a:r>
            <a:r>
              <a:rPr lang="en-US" sz="2000" b="1" dirty="0"/>
              <a:t>u = √</a:t>
            </a:r>
            <a:r>
              <a:rPr lang="ro-RO" sz="2000" b="1" dirty="0"/>
              <a:t>n</a:t>
            </a:r>
            <a:r>
              <a:rPr lang="ro-RO" sz="2000" dirty="0"/>
              <a:t>, unde</a:t>
            </a:r>
            <a:r>
              <a:rPr lang="en-US" sz="2000" dirty="0"/>
              <a:t> </a:t>
            </a:r>
            <a:r>
              <a:rPr lang="en-US" sz="2000" b="1" dirty="0"/>
              <a:t>n</a:t>
            </a:r>
            <a:r>
              <a:rPr lang="en-US" sz="2000" dirty="0"/>
              <a:t> = n</a:t>
            </a:r>
            <a:r>
              <a:rPr lang="ro-RO" sz="2000" dirty="0"/>
              <a:t>r.</a:t>
            </a:r>
            <a:r>
              <a:rPr lang="en-US" sz="2000" dirty="0"/>
              <a:t> </a:t>
            </a:r>
            <a:r>
              <a:rPr lang="en-US" sz="2000" dirty="0" err="1"/>
              <a:t>replici</a:t>
            </a:r>
            <a:r>
              <a:rPr lang="en-US" sz="2000" dirty="0"/>
              <a:t> </a:t>
            </a:r>
            <a:r>
              <a:rPr lang="en-US" sz="2000" dirty="0" err="1"/>
              <a:t>independente</a:t>
            </a:r>
            <a:r>
              <a:rPr lang="ro-RO" sz="2000" dirty="0"/>
              <a:t> (incertitudinea standard 68%)</a:t>
            </a:r>
            <a:endParaRPr lang="en-US" sz="2000" dirty="0"/>
          </a:p>
          <a:p>
            <a:r>
              <a:rPr lang="en-US" sz="2000" dirty="0" err="1"/>
              <a:t>Factorul</a:t>
            </a:r>
            <a:r>
              <a:rPr lang="en-US" sz="2000" dirty="0"/>
              <a:t> de </a:t>
            </a:r>
            <a:r>
              <a:rPr lang="en-US" sz="2000" dirty="0" err="1"/>
              <a:t>acoperire</a:t>
            </a:r>
            <a:r>
              <a:rPr lang="en-US" sz="2000" dirty="0"/>
              <a:t> </a:t>
            </a:r>
            <a:r>
              <a:rPr lang="en-US" sz="2000" b="1" dirty="0"/>
              <a:t>k = 2 </a:t>
            </a:r>
            <a:r>
              <a:rPr lang="en-US" sz="2000" dirty="0" err="1"/>
              <a:t>pentru</a:t>
            </a:r>
            <a:r>
              <a:rPr lang="en-US" sz="2000" dirty="0"/>
              <a:t> o </a:t>
            </a:r>
            <a:r>
              <a:rPr lang="en-US" sz="2000" dirty="0" err="1"/>
              <a:t>incertitudine</a:t>
            </a:r>
            <a:r>
              <a:rPr lang="en-US" sz="2000" dirty="0"/>
              <a:t> </a:t>
            </a:r>
            <a:r>
              <a:rPr lang="en-US" sz="2000" dirty="0" err="1"/>
              <a:t>extinsă</a:t>
            </a:r>
            <a:r>
              <a:rPr lang="en-US" sz="2000" dirty="0"/>
              <a:t> de </a:t>
            </a:r>
            <a:r>
              <a:rPr lang="en-US" sz="2000" dirty="0" err="1"/>
              <a:t>aprox</a:t>
            </a:r>
            <a:r>
              <a:rPr lang="ro-RO" sz="2000" dirty="0"/>
              <a:t>.</a:t>
            </a:r>
            <a:r>
              <a:rPr lang="en-US" sz="2000" dirty="0"/>
              <a:t> 95 %.</a:t>
            </a:r>
            <a:r>
              <a:rPr lang="ro-RO" sz="2000" dirty="0"/>
              <a:t> </a:t>
            </a:r>
          </a:p>
          <a:p>
            <a:pPr marL="0" indent="0">
              <a:buNone/>
            </a:pPr>
            <a:r>
              <a:rPr lang="en-US" sz="2000" b="1" dirty="0" err="1"/>
              <a:t>Pentru</a:t>
            </a:r>
            <a:r>
              <a:rPr lang="en-US" sz="2000" b="1" dirty="0"/>
              <a:t> </a:t>
            </a:r>
            <a:r>
              <a:rPr lang="en-US" sz="2000" b="1" dirty="0" err="1"/>
              <a:t>distribuția</a:t>
            </a:r>
            <a:r>
              <a:rPr lang="en-US" sz="2000" b="1" dirty="0"/>
              <a:t> </a:t>
            </a:r>
            <a:r>
              <a:rPr lang="ro-RO" sz="2000" b="1" dirty="0"/>
              <a:t>uniformă </a:t>
            </a:r>
            <a:r>
              <a:rPr lang="ro-RO" sz="2000" dirty="0"/>
              <a:t>/ </a:t>
            </a:r>
            <a:r>
              <a:rPr lang="en-US" sz="2000" dirty="0"/>
              <a:t>de </a:t>
            </a:r>
            <a:r>
              <a:rPr lang="en-US" sz="2000" dirty="0" err="1"/>
              <a:t>probabilitate</a:t>
            </a:r>
            <a:r>
              <a:rPr lang="en-US" sz="2000" dirty="0"/>
              <a:t> </a:t>
            </a:r>
            <a:r>
              <a:rPr lang="en-US" sz="2000" dirty="0" err="1"/>
              <a:t>dreptunghiulară</a:t>
            </a:r>
            <a:r>
              <a:rPr lang="en-US" sz="2000" dirty="0"/>
              <a:t> </a:t>
            </a:r>
            <a:r>
              <a:rPr lang="en-US" sz="2000" dirty="0" err="1"/>
              <a:t>avem</a:t>
            </a:r>
            <a:r>
              <a:rPr lang="en-US" sz="2000" dirty="0"/>
              <a:t> la </a:t>
            </a:r>
            <a:r>
              <a:rPr lang="en-US" sz="2000" dirty="0" err="1"/>
              <a:t>fel</a:t>
            </a:r>
            <a:r>
              <a:rPr lang="en-US" sz="2000" dirty="0"/>
              <a:t>:</a:t>
            </a:r>
          </a:p>
          <a:p>
            <a:r>
              <a:rPr lang="en-US" sz="2000" dirty="0"/>
              <a:t>Aria de sub </a:t>
            </a:r>
            <a:r>
              <a:rPr lang="en-US" sz="2000" dirty="0" err="1"/>
              <a:t>curbă</a:t>
            </a:r>
            <a:r>
              <a:rPr lang="en-US" sz="2000" dirty="0"/>
              <a:t> </a:t>
            </a:r>
            <a:r>
              <a:rPr lang="en-US" sz="2000" dirty="0" err="1"/>
              <a:t>este</a:t>
            </a:r>
            <a:r>
              <a:rPr lang="en-US" sz="2000" dirty="0"/>
              <a:t> 1, </a:t>
            </a:r>
            <a:r>
              <a:rPr lang="en-US" sz="2000" dirty="0" err="1"/>
              <a:t>corespunzând</a:t>
            </a:r>
            <a:r>
              <a:rPr lang="en-US" sz="2000" dirty="0"/>
              <a:t> la 100 % din </a:t>
            </a:r>
            <a:r>
              <a:rPr lang="en-US" sz="2000" dirty="0" err="1"/>
              <a:t>măsurători</a:t>
            </a:r>
            <a:endParaRPr lang="en-US" sz="2000" dirty="0"/>
          </a:p>
          <a:p>
            <a:r>
              <a:rPr lang="en-US" sz="2000" dirty="0" err="1"/>
              <a:t>Factorul</a:t>
            </a:r>
            <a:r>
              <a:rPr lang="en-US" sz="2000" dirty="0"/>
              <a:t> de </a:t>
            </a:r>
            <a:r>
              <a:rPr lang="en-US" sz="2000" dirty="0" err="1"/>
              <a:t>acoperire</a:t>
            </a:r>
            <a:r>
              <a:rPr lang="en-US" sz="2000" dirty="0"/>
              <a:t> </a:t>
            </a:r>
            <a:r>
              <a:rPr lang="en-US" sz="2000" b="1" dirty="0"/>
              <a:t>k = √3 </a:t>
            </a:r>
            <a:r>
              <a:rPr lang="en-US" sz="2000" dirty="0" err="1"/>
              <a:t>pentru</a:t>
            </a:r>
            <a:r>
              <a:rPr lang="en-US" sz="2000" dirty="0"/>
              <a:t> </a:t>
            </a:r>
            <a:r>
              <a:rPr lang="en-US" sz="2000" dirty="0" err="1"/>
              <a:t>aprox</a:t>
            </a:r>
            <a:r>
              <a:rPr lang="ro-RO" sz="2000" dirty="0"/>
              <a:t>.</a:t>
            </a:r>
            <a:r>
              <a:rPr lang="en-US" sz="2000" dirty="0"/>
              <a:t> 95 % </a:t>
            </a:r>
            <a:r>
              <a:rPr lang="en-US" sz="2000" dirty="0" err="1"/>
              <a:t>incertitudine</a:t>
            </a:r>
            <a:r>
              <a:rPr lang="en-US" sz="2000" dirty="0"/>
              <a:t> </a:t>
            </a:r>
            <a:r>
              <a:rPr lang="en-US" sz="2000" dirty="0" err="1"/>
              <a:t>extinsă</a:t>
            </a:r>
            <a:r>
              <a:rPr lang="en-US" sz="2000" dirty="0"/>
              <a:t> </a:t>
            </a:r>
            <a:r>
              <a:rPr lang="en-US" sz="2000" b="1" dirty="0"/>
              <a:t>U = </a:t>
            </a:r>
            <a:r>
              <a:rPr lang="en-US" sz="2000" b="1" dirty="0" err="1"/>
              <a:t>k·u</a:t>
            </a:r>
            <a:endParaRPr lang="en-US" sz="2000" b="1" dirty="0"/>
          </a:p>
          <a:p>
            <a:r>
              <a:rPr lang="en-US" sz="2000" dirty="0" err="1"/>
              <a:t>Incertitudine</a:t>
            </a:r>
            <a:r>
              <a:rPr lang="en-US" sz="2000" dirty="0"/>
              <a:t> standard </a:t>
            </a:r>
            <a:r>
              <a:rPr lang="en-US" sz="2000" dirty="0" err="1"/>
              <a:t>pentru</a:t>
            </a:r>
            <a:r>
              <a:rPr lang="en-US" sz="2000" dirty="0"/>
              <a:t> o </a:t>
            </a:r>
            <a:r>
              <a:rPr lang="en-US" sz="2000" dirty="0" err="1"/>
              <a:t>distribuție</a:t>
            </a:r>
            <a:r>
              <a:rPr lang="en-US" sz="2000" dirty="0"/>
              <a:t> a </a:t>
            </a:r>
            <a:r>
              <a:rPr lang="en-US" sz="2000" dirty="0" err="1"/>
              <a:t>lățimii</a:t>
            </a:r>
            <a:r>
              <a:rPr lang="en-US" sz="2000" dirty="0"/>
              <a:t> a:</a:t>
            </a:r>
            <a:r>
              <a:rPr lang="ro-RO" sz="2000" dirty="0"/>
              <a:t> </a:t>
            </a:r>
            <a:r>
              <a:rPr lang="ro-RO" sz="2000" b="1" dirty="0"/>
              <a:t>u=a/2√3 (58%)</a:t>
            </a:r>
          </a:p>
          <a:p>
            <a:pPr marL="0" indent="0">
              <a:buNone/>
            </a:pPr>
            <a:r>
              <a:rPr lang="ro-RO" sz="2000" b="1" dirty="0"/>
              <a:t>Pentru distribuția triunghiulară </a:t>
            </a:r>
            <a:r>
              <a:rPr lang="ro-RO" sz="2000" dirty="0"/>
              <a:t>incertitudinea standard este </a:t>
            </a:r>
            <a:r>
              <a:rPr lang="ro-RO" sz="2000" b="1" dirty="0"/>
              <a:t>65%</a:t>
            </a:r>
            <a:endParaRPr lang="en-US" sz="2000" b="1" dirty="0"/>
          </a:p>
          <a:p>
            <a:endParaRPr lang="en-US" dirty="0"/>
          </a:p>
        </p:txBody>
      </p:sp>
      <p:pic>
        <p:nvPicPr>
          <p:cNvPr id="4" name="Picture 3"/>
          <p:cNvPicPr>
            <a:picLocks noChangeAspect="1"/>
          </p:cNvPicPr>
          <p:nvPr/>
        </p:nvPicPr>
        <p:blipFill>
          <a:blip r:embed="rId2"/>
          <a:stretch>
            <a:fillRect/>
          </a:stretch>
        </p:blipFill>
        <p:spPr>
          <a:xfrm>
            <a:off x="4354" y="10886"/>
            <a:ext cx="5527971" cy="2325506"/>
          </a:xfrm>
          <a:prstGeom prst="rect">
            <a:avLst/>
          </a:prstGeom>
        </p:spPr>
      </p:pic>
      <p:pic>
        <p:nvPicPr>
          <p:cNvPr id="5" name="Picture 4"/>
          <p:cNvPicPr>
            <a:picLocks noChangeAspect="1"/>
          </p:cNvPicPr>
          <p:nvPr/>
        </p:nvPicPr>
        <p:blipFill>
          <a:blip r:embed="rId3"/>
          <a:stretch>
            <a:fillRect/>
          </a:stretch>
        </p:blipFill>
        <p:spPr>
          <a:xfrm>
            <a:off x="5499145" y="-3151"/>
            <a:ext cx="3673158" cy="2339543"/>
          </a:xfrm>
          <a:prstGeom prst="rect">
            <a:avLst/>
          </a:prstGeom>
        </p:spPr>
      </p:pic>
    </p:spTree>
    <p:extLst>
      <p:ext uri="{BB962C8B-B14F-4D97-AF65-F5344CB8AC3E}">
        <p14:creationId xmlns:p14="http://schemas.microsoft.com/office/powerpoint/2010/main" val="114764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Incertitudinea în funcție de modul de calculare</a:t>
            </a:r>
            <a:endParaRPr lang="en-US" dirty="0"/>
          </a:p>
        </p:txBody>
      </p:sp>
      <p:sp>
        <p:nvSpPr>
          <p:cNvPr id="3" name="Content Placeholder 2"/>
          <p:cNvSpPr>
            <a:spLocks noGrp="1"/>
          </p:cNvSpPr>
          <p:nvPr>
            <p:ph idx="1"/>
          </p:nvPr>
        </p:nvSpPr>
        <p:spPr/>
        <p:txBody>
          <a:bodyPr/>
          <a:lstStyle/>
          <a:p>
            <a:pPr marL="0" indent="0">
              <a:buNone/>
            </a:pPr>
            <a:r>
              <a:rPr lang="ro-RO" sz="2000" dirty="0"/>
              <a:t>În funcție de modul de calculare:</a:t>
            </a:r>
          </a:p>
          <a:p>
            <a:pPr marL="457200" indent="-457200">
              <a:buAutoNum type="alphaLcPeriod"/>
            </a:pPr>
            <a:r>
              <a:rPr lang="en-US" sz="2000" b="1" dirty="0" err="1"/>
              <a:t>Incertitudinea</a:t>
            </a:r>
            <a:r>
              <a:rPr lang="en-US" sz="2000" b="1" dirty="0"/>
              <a:t> standard - u(x</a:t>
            </a:r>
            <a:r>
              <a:rPr lang="en-US" sz="1600" b="1" dirty="0"/>
              <a:t>i</a:t>
            </a:r>
            <a:r>
              <a:rPr lang="en-US" sz="2000" b="1" dirty="0"/>
              <a:t>) </a:t>
            </a:r>
            <a:r>
              <a:rPr lang="en-US" sz="2000" dirty="0" err="1"/>
              <a:t>este</a:t>
            </a:r>
            <a:r>
              <a:rPr lang="en-US" sz="2000" dirty="0"/>
              <a:t> </a:t>
            </a:r>
            <a:r>
              <a:rPr lang="en-US" sz="2000" dirty="0" err="1"/>
              <a:t>incertitudinea</a:t>
            </a:r>
            <a:r>
              <a:rPr lang="ro-RO" sz="2000" dirty="0"/>
              <a:t> </a:t>
            </a:r>
            <a:r>
              <a:rPr lang="en-US" sz="2000" dirty="0" err="1"/>
              <a:t>rezultatului</a:t>
            </a:r>
            <a:r>
              <a:rPr lang="en-US" sz="2000" dirty="0"/>
              <a:t> </a:t>
            </a:r>
            <a:r>
              <a:rPr lang="en-US" sz="2000" dirty="0" err="1"/>
              <a:t>unei</a:t>
            </a:r>
            <a:r>
              <a:rPr lang="en-US" sz="2000" dirty="0"/>
              <a:t> măsurări exprimată ca </a:t>
            </a:r>
            <a:r>
              <a:rPr lang="en-US" sz="2000" dirty="0" err="1"/>
              <a:t>devia</a:t>
            </a:r>
            <a:r>
              <a:rPr lang="ro-RO" sz="2000" dirty="0"/>
              <a:t>ț</a:t>
            </a:r>
            <a:r>
              <a:rPr lang="en-US" sz="2000" dirty="0" err="1"/>
              <a:t>ie</a:t>
            </a:r>
            <a:r>
              <a:rPr lang="ro-RO" sz="2000" dirty="0"/>
              <a:t> </a:t>
            </a:r>
            <a:r>
              <a:rPr lang="en-US" sz="2000" dirty="0"/>
              <a:t>standard </a:t>
            </a:r>
            <a:r>
              <a:rPr lang="en-US" sz="2000" dirty="0" err="1"/>
              <a:t>în</a:t>
            </a:r>
            <a:r>
              <a:rPr lang="en-US" sz="2000" dirty="0"/>
              <a:t> care:</a:t>
            </a:r>
            <a:endParaRPr lang="ro-RO" sz="2000" dirty="0"/>
          </a:p>
          <a:p>
            <a:pPr marL="457200" indent="-457200">
              <a:buAutoNum type="alphaLcPeriod"/>
            </a:pPr>
            <a:endParaRPr lang="ro-RO" sz="2000" dirty="0"/>
          </a:p>
          <a:p>
            <a:pPr marL="457200" indent="-457200">
              <a:buAutoNum type="alphaLcPeriod"/>
            </a:pPr>
            <a:endParaRPr lang="ro-RO" sz="2000" dirty="0"/>
          </a:p>
          <a:p>
            <a:pPr marL="457200" indent="-457200">
              <a:buAutoNum type="alphaLcPeriod"/>
            </a:pPr>
            <a:endParaRPr lang="ro-RO" sz="2000" dirty="0"/>
          </a:p>
          <a:p>
            <a:pPr marL="457200" indent="-457200">
              <a:buAutoNum type="alphaLcPeriod"/>
            </a:pPr>
            <a:endParaRPr lang="ro-RO" sz="2000" dirty="0"/>
          </a:p>
          <a:p>
            <a:pPr marL="0" indent="0">
              <a:buNone/>
            </a:pPr>
            <a:r>
              <a:rPr lang="en-US" sz="2000" dirty="0"/>
              <a:t> x1....xi</a:t>
            </a:r>
            <a:r>
              <a:rPr lang="ro-RO" sz="2000" dirty="0"/>
              <a:t> </a:t>
            </a:r>
            <a:r>
              <a:rPr lang="en-US" sz="2000" dirty="0"/>
              <a:t> – date de </a:t>
            </a:r>
            <a:r>
              <a:rPr lang="en-US" sz="2000" dirty="0" err="1"/>
              <a:t>intrare</a:t>
            </a:r>
            <a:endParaRPr lang="en-US" sz="2000" dirty="0"/>
          </a:p>
          <a:p>
            <a:pPr marL="0" indent="0">
              <a:buNone/>
            </a:pPr>
            <a:r>
              <a:rPr lang="en-US" sz="2000" dirty="0"/>
              <a:t>x – media </a:t>
            </a:r>
            <a:r>
              <a:rPr lang="en-US" sz="2000" dirty="0" err="1"/>
              <a:t>datelor</a:t>
            </a:r>
            <a:r>
              <a:rPr lang="en-US" sz="2000" dirty="0"/>
              <a:t> de </a:t>
            </a:r>
            <a:r>
              <a:rPr lang="en-US" sz="2000" dirty="0" err="1"/>
              <a:t>intrare</a:t>
            </a:r>
            <a:endParaRPr lang="en-US" sz="2000" dirty="0"/>
          </a:p>
          <a:p>
            <a:pPr marL="0" indent="0">
              <a:buNone/>
            </a:pPr>
            <a:r>
              <a:rPr lang="en-US" sz="2000" dirty="0"/>
              <a:t>n-1- grade de </a:t>
            </a:r>
            <a:r>
              <a:rPr lang="en-US" sz="2000" dirty="0" err="1"/>
              <a:t>libertate</a:t>
            </a:r>
            <a:endParaRPr lang="ro-RO" sz="2000" dirty="0"/>
          </a:p>
          <a:p>
            <a:pPr marL="457200" indent="-457200">
              <a:buAutoNum type="alphaLcPeriod"/>
            </a:pPr>
            <a:endParaRPr lang="ro-RO" sz="2000" dirty="0"/>
          </a:p>
          <a:p>
            <a:pPr marL="457200" indent="-457200">
              <a:buAutoNum type="alphaLcPeriod"/>
            </a:pPr>
            <a:endParaRPr lang="ro-RO" sz="2000" dirty="0"/>
          </a:p>
          <a:p>
            <a:pPr marL="457200" indent="-457200">
              <a:buAutoNum type="alphaLcPeriod"/>
            </a:pPr>
            <a:endParaRPr lang="ro-RO" sz="2000" dirty="0"/>
          </a:p>
          <a:p>
            <a:pPr marL="457200" indent="-457200">
              <a:buAutoNum type="alphaLcPeriod"/>
            </a:pPr>
            <a:endParaRPr lang="ro-RO" sz="2000" dirty="0"/>
          </a:p>
          <a:p>
            <a:pPr marL="457200" indent="-457200">
              <a:buAutoNum type="alphaLcPeriod"/>
            </a:pPr>
            <a:endParaRPr lang="en-US" sz="2000" dirty="0"/>
          </a:p>
        </p:txBody>
      </p:sp>
      <p:pic>
        <p:nvPicPr>
          <p:cNvPr id="4" name="Picture 3"/>
          <p:cNvPicPr>
            <a:picLocks noChangeAspect="1"/>
          </p:cNvPicPr>
          <p:nvPr/>
        </p:nvPicPr>
        <p:blipFill>
          <a:blip r:embed="rId2"/>
          <a:stretch>
            <a:fillRect/>
          </a:stretch>
        </p:blipFill>
        <p:spPr>
          <a:xfrm>
            <a:off x="3200400" y="3200400"/>
            <a:ext cx="2409370" cy="914400"/>
          </a:xfrm>
          <a:prstGeom prst="rect">
            <a:avLst/>
          </a:prstGeom>
        </p:spPr>
      </p:pic>
    </p:spTree>
    <p:extLst>
      <p:ext uri="{BB962C8B-B14F-4D97-AF65-F5344CB8AC3E}">
        <p14:creationId xmlns:p14="http://schemas.microsoft.com/office/powerpoint/2010/main" val="54478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43000" y="53340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sp>
        <p:nvSpPr>
          <p:cNvPr id="6" name="object 6"/>
          <p:cNvSpPr txBox="1"/>
          <p:nvPr/>
        </p:nvSpPr>
        <p:spPr>
          <a:xfrm>
            <a:off x="320345" y="1668589"/>
            <a:ext cx="1515904" cy="217367"/>
          </a:xfrm>
          <a:prstGeom prst="rect">
            <a:avLst/>
          </a:prstGeom>
        </p:spPr>
        <p:txBody>
          <a:bodyPr vert="horz" wrap="square" lIns="0" tIns="9525" rIns="0" bIns="0" rtlCol="0">
            <a:spAutoFit/>
          </a:bodyPr>
          <a:lstStyle/>
          <a:p>
            <a:pPr marL="224314" indent="-214789">
              <a:spcBef>
                <a:spcPts val="75"/>
              </a:spcBef>
              <a:buClr>
                <a:srgbClr val="0097D3"/>
              </a:buClr>
              <a:buFont typeface="Wingdings"/>
              <a:buChar char=""/>
              <a:tabLst>
                <a:tab pos="224314" algn="l"/>
              </a:tabLst>
            </a:pPr>
            <a:r>
              <a:rPr sz="1350" u="sng" spc="-8" dirty="0">
                <a:solidFill>
                  <a:srgbClr val="0462C1"/>
                </a:solidFill>
                <a:uFill>
                  <a:solidFill>
                    <a:srgbClr val="0462C1"/>
                  </a:solidFill>
                </a:uFill>
                <a:latin typeface="Calibri"/>
                <a:cs typeface="Calibri"/>
                <a:hlinkClick r:id="rId2"/>
              </a:rPr>
              <a:t>Quantum-Flagship</a:t>
            </a:r>
            <a:endParaRPr sz="1350">
              <a:latin typeface="Calibri"/>
              <a:cs typeface="Calibri"/>
            </a:endParaRPr>
          </a:p>
        </p:txBody>
      </p:sp>
      <p:pic>
        <p:nvPicPr>
          <p:cNvPr id="7" name="object 7"/>
          <p:cNvPicPr/>
          <p:nvPr/>
        </p:nvPicPr>
        <p:blipFill>
          <a:blip r:embed="rId3" cstate="print"/>
          <a:stretch>
            <a:fillRect/>
          </a:stretch>
        </p:blipFill>
        <p:spPr>
          <a:xfrm>
            <a:off x="2407158" y="1522475"/>
            <a:ext cx="1749933" cy="542925"/>
          </a:xfrm>
          <a:prstGeom prst="rect">
            <a:avLst/>
          </a:prstGeom>
        </p:spPr>
      </p:pic>
      <p:sp>
        <p:nvSpPr>
          <p:cNvPr id="8" name="object 8"/>
          <p:cNvSpPr txBox="1"/>
          <p:nvPr/>
        </p:nvSpPr>
        <p:spPr>
          <a:xfrm>
            <a:off x="4378262" y="1593913"/>
            <a:ext cx="4548664" cy="425116"/>
          </a:xfrm>
          <a:prstGeom prst="rect">
            <a:avLst/>
          </a:prstGeom>
        </p:spPr>
        <p:txBody>
          <a:bodyPr vert="horz" wrap="square" lIns="0" tIns="9525" rIns="0" bIns="0" rtlCol="0">
            <a:spAutoFit/>
          </a:bodyPr>
          <a:lstStyle/>
          <a:p>
            <a:pPr marL="9525" marR="3810">
              <a:spcBef>
                <a:spcPts val="75"/>
              </a:spcBef>
            </a:pPr>
            <a:r>
              <a:rPr sz="1350" b="1" dirty="0">
                <a:solidFill>
                  <a:srgbClr val="070944"/>
                </a:solidFill>
                <a:latin typeface="Calibri"/>
                <a:cs typeface="Calibri"/>
              </a:rPr>
              <a:t>The</a:t>
            </a:r>
            <a:r>
              <a:rPr sz="1350" b="1" spc="-11" dirty="0">
                <a:solidFill>
                  <a:srgbClr val="070944"/>
                </a:solidFill>
                <a:latin typeface="Calibri"/>
                <a:cs typeface="Calibri"/>
              </a:rPr>
              <a:t> </a:t>
            </a:r>
            <a:r>
              <a:rPr sz="1350" b="1" dirty="0">
                <a:solidFill>
                  <a:srgbClr val="070944"/>
                </a:solidFill>
                <a:latin typeface="Calibri"/>
                <a:cs typeface="Calibri"/>
              </a:rPr>
              <a:t>Quantum</a:t>
            </a:r>
            <a:r>
              <a:rPr sz="1350" b="1" spc="-34" dirty="0">
                <a:solidFill>
                  <a:srgbClr val="070944"/>
                </a:solidFill>
                <a:latin typeface="Calibri"/>
                <a:cs typeface="Calibri"/>
              </a:rPr>
              <a:t> </a:t>
            </a:r>
            <a:r>
              <a:rPr sz="1350" b="1" dirty="0">
                <a:solidFill>
                  <a:srgbClr val="070944"/>
                </a:solidFill>
                <a:latin typeface="Calibri"/>
                <a:cs typeface="Calibri"/>
              </a:rPr>
              <a:t>Flagship:</a:t>
            </a:r>
            <a:r>
              <a:rPr sz="1350" b="1" spc="-26" dirty="0">
                <a:solidFill>
                  <a:srgbClr val="070944"/>
                </a:solidFill>
                <a:latin typeface="Calibri"/>
                <a:cs typeface="Calibri"/>
              </a:rPr>
              <a:t> </a:t>
            </a:r>
            <a:r>
              <a:rPr sz="1350" b="1" dirty="0">
                <a:solidFill>
                  <a:srgbClr val="070944"/>
                </a:solidFill>
                <a:latin typeface="Calibri"/>
                <a:cs typeface="Calibri"/>
              </a:rPr>
              <a:t>One</a:t>
            </a:r>
            <a:r>
              <a:rPr sz="1350" b="1" spc="-23" dirty="0">
                <a:solidFill>
                  <a:srgbClr val="070944"/>
                </a:solidFill>
                <a:latin typeface="Calibri"/>
                <a:cs typeface="Calibri"/>
              </a:rPr>
              <a:t> </a:t>
            </a:r>
            <a:r>
              <a:rPr sz="1350" b="1" dirty="0">
                <a:solidFill>
                  <a:srgbClr val="070944"/>
                </a:solidFill>
                <a:latin typeface="Calibri"/>
                <a:cs typeface="Calibri"/>
              </a:rPr>
              <a:t>of the</a:t>
            </a:r>
            <a:r>
              <a:rPr sz="1350" b="1" spc="-23" dirty="0">
                <a:solidFill>
                  <a:srgbClr val="070944"/>
                </a:solidFill>
                <a:latin typeface="Calibri"/>
                <a:cs typeface="Calibri"/>
              </a:rPr>
              <a:t> </a:t>
            </a:r>
            <a:r>
              <a:rPr sz="1350" b="1" dirty="0">
                <a:solidFill>
                  <a:srgbClr val="070944"/>
                </a:solidFill>
                <a:latin typeface="Calibri"/>
                <a:cs typeface="Calibri"/>
              </a:rPr>
              <a:t>most</a:t>
            </a:r>
            <a:r>
              <a:rPr sz="1350" b="1" spc="-8" dirty="0">
                <a:solidFill>
                  <a:srgbClr val="070944"/>
                </a:solidFill>
                <a:latin typeface="Calibri"/>
                <a:cs typeface="Calibri"/>
              </a:rPr>
              <a:t> </a:t>
            </a:r>
            <a:r>
              <a:rPr sz="1350" b="1" dirty="0">
                <a:solidFill>
                  <a:srgbClr val="070944"/>
                </a:solidFill>
                <a:latin typeface="Calibri"/>
                <a:cs typeface="Calibri"/>
              </a:rPr>
              <a:t>ambitious</a:t>
            </a:r>
            <a:r>
              <a:rPr sz="1350" b="1" spc="-19" dirty="0">
                <a:solidFill>
                  <a:srgbClr val="070944"/>
                </a:solidFill>
                <a:latin typeface="Calibri"/>
                <a:cs typeface="Calibri"/>
              </a:rPr>
              <a:t> </a:t>
            </a:r>
            <a:r>
              <a:rPr sz="1350" b="1" dirty="0">
                <a:solidFill>
                  <a:srgbClr val="070944"/>
                </a:solidFill>
                <a:latin typeface="Calibri"/>
                <a:cs typeface="Calibri"/>
              </a:rPr>
              <a:t>long-</a:t>
            </a:r>
            <a:r>
              <a:rPr sz="1350" b="1" spc="-15" dirty="0">
                <a:solidFill>
                  <a:srgbClr val="070944"/>
                </a:solidFill>
                <a:latin typeface="Calibri"/>
                <a:cs typeface="Calibri"/>
              </a:rPr>
              <a:t>term </a:t>
            </a:r>
            <a:r>
              <a:rPr sz="1350" b="1" dirty="0">
                <a:solidFill>
                  <a:srgbClr val="070944"/>
                </a:solidFill>
                <a:latin typeface="Calibri"/>
                <a:cs typeface="Calibri"/>
              </a:rPr>
              <a:t>research</a:t>
            </a:r>
            <a:r>
              <a:rPr sz="1350" b="1" spc="-34" dirty="0">
                <a:solidFill>
                  <a:srgbClr val="070944"/>
                </a:solidFill>
                <a:latin typeface="Calibri"/>
                <a:cs typeface="Calibri"/>
              </a:rPr>
              <a:t> </a:t>
            </a:r>
            <a:r>
              <a:rPr sz="1350" b="1" dirty="0">
                <a:solidFill>
                  <a:srgbClr val="070944"/>
                </a:solidFill>
                <a:latin typeface="Calibri"/>
                <a:cs typeface="Calibri"/>
              </a:rPr>
              <a:t>and</a:t>
            </a:r>
            <a:r>
              <a:rPr sz="1350" b="1" spc="-34" dirty="0">
                <a:solidFill>
                  <a:srgbClr val="070944"/>
                </a:solidFill>
                <a:latin typeface="Calibri"/>
                <a:cs typeface="Calibri"/>
              </a:rPr>
              <a:t> </a:t>
            </a:r>
            <a:r>
              <a:rPr sz="1350" b="1" dirty="0">
                <a:solidFill>
                  <a:srgbClr val="070944"/>
                </a:solidFill>
                <a:latin typeface="Calibri"/>
                <a:cs typeface="Calibri"/>
              </a:rPr>
              <a:t>innovation</a:t>
            </a:r>
            <a:r>
              <a:rPr sz="1350" b="1" spc="-38" dirty="0">
                <a:solidFill>
                  <a:srgbClr val="070944"/>
                </a:solidFill>
                <a:latin typeface="Calibri"/>
                <a:cs typeface="Calibri"/>
              </a:rPr>
              <a:t> </a:t>
            </a:r>
            <a:r>
              <a:rPr sz="1350" b="1" dirty="0">
                <a:solidFill>
                  <a:srgbClr val="070944"/>
                </a:solidFill>
                <a:latin typeface="Calibri"/>
                <a:cs typeface="Calibri"/>
              </a:rPr>
              <a:t>initiatives</a:t>
            </a:r>
            <a:r>
              <a:rPr sz="1350" b="1" spc="-41" dirty="0">
                <a:solidFill>
                  <a:srgbClr val="070944"/>
                </a:solidFill>
                <a:latin typeface="Calibri"/>
                <a:cs typeface="Calibri"/>
              </a:rPr>
              <a:t> </a:t>
            </a:r>
            <a:r>
              <a:rPr sz="1350" b="1" dirty="0">
                <a:solidFill>
                  <a:srgbClr val="070944"/>
                </a:solidFill>
                <a:latin typeface="Calibri"/>
                <a:cs typeface="Calibri"/>
              </a:rPr>
              <a:t>of</a:t>
            </a:r>
            <a:r>
              <a:rPr sz="1350" b="1" spc="-49" dirty="0">
                <a:solidFill>
                  <a:srgbClr val="070944"/>
                </a:solidFill>
                <a:latin typeface="Calibri"/>
                <a:cs typeface="Calibri"/>
              </a:rPr>
              <a:t> </a:t>
            </a:r>
            <a:r>
              <a:rPr sz="1350" b="1" dirty="0">
                <a:solidFill>
                  <a:srgbClr val="070944"/>
                </a:solidFill>
                <a:latin typeface="Calibri"/>
                <a:cs typeface="Calibri"/>
              </a:rPr>
              <a:t>the</a:t>
            </a:r>
            <a:r>
              <a:rPr sz="1350" b="1" spc="-38" dirty="0">
                <a:solidFill>
                  <a:srgbClr val="070944"/>
                </a:solidFill>
                <a:latin typeface="Calibri"/>
                <a:cs typeface="Calibri"/>
              </a:rPr>
              <a:t> </a:t>
            </a:r>
            <a:r>
              <a:rPr sz="1350" b="1" dirty="0">
                <a:solidFill>
                  <a:srgbClr val="070944"/>
                </a:solidFill>
                <a:latin typeface="Calibri"/>
                <a:cs typeface="Calibri"/>
              </a:rPr>
              <a:t>European</a:t>
            </a:r>
            <a:r>
              <a:rPr sz="1350" b="1" spc="-64" dirty="0">
                <a:solidFill>
                  <a:srgbClr val="070944"/>
                </a:solidFill>
                <a:latin typeface="Calibri"/>
                <a:cs typeface="Calibri"/>
              </a:rPr>
              <a:t> </a:t>
            </a:r>
            <a:r>
              <a:rPr sz="1350" b="1" spc="-8" dirty="0">
                <a:solidFill>
                  <a:srgbClr val="070944"/>
                </a:solidFill>
                <a:latin typeface="Calibri"/>
                <a:cs typeface="Calibri"/>
              </a:rPr>
              <a:t>Commission</a:t>
            </a:r>
            <a:endParaRPr sz="1350">
              <a:latin typeface="Calibri"/>
              <a:cs typeface="Calibri"/>
            </a:endParaRPr>
          </a:p>
        </p:txBody>
      </p:sp>
      <p:sp>
        <p:nvSpPr>
          <p:cNvPr id="9" name="object 9"/>
          <p:cNvSpPr txBox="1"/>
          <p:nvPr/>
        </p:nvSpPr>
        <p:spPr>
          <a:xfrm>
            <a:off x="91516" y="2265712"/>
            <a:ext cx="8933498" cy="3092033"/>
          </a:xfrm>
          <a:prstGeom prst="rect">
            <a:avLst/>
          </a:prstGeom>
        </p:spPr>
        <p:txBody>
          <a:bodyPr vert="horz" wrap="square" lIns="0" tIns="9049" rIns="0" bIns="0" rtlCol="0">
            <a:spAutoFit/>
          </a:bodyPr>
          <a:lstStyle/>
          <a:p>
            <a:pPr marL="9525" marR="200978">
              <a:spcBef>
                <a:spcPts val="71"/>
              </a:spcBef>
            </a:pPr>
            <a:r>
              <a:rPr sz="1200" dirty="0">
                <a:latin typeface="Calibri"/>
                <a:cs typeface="Calibri"/>
              </a:rPr>
              <a:t>The</a:t>
            </a:r>
            <a:r>
              <a:rPr sz="1200" spc="-30" dirty="0">
                <a:latin typeface="Calibri"/>
                <a:cs typeface="Calibri"/>
              </a:rPr>
              <a:t> </a:t>
            </a:r>
            <a:r>
              <a:rPr sz="1200" dirty="0">
                <a:latin typeface="Calibri"/>
                <a:cs typeface="Calibri"/>
              </a:rPr>
              <a:t>Flagship</a:t>
            </a:r>
            <a:r>
              <a:rPr sz="1200" spc="-45" dirty="0">
                <a:latin typeface="Calibri"/>
                <a:cs typeface="Calibri"/>
              </a:rPr>
              <a:t> </a:t>
            </a:r>
            <a:r>
              <a:rPr sz="1200" dirty="0">
                <a:latin typeface="Calibri"/>
                <a:cs typeface="Calibri"/>
              </a:rPr>
              <a:t>works</a:t>
            </a:r>
            <a:r>
              <a:rPr sz="1200" spc="-4" dirty="0">
                <a:latin typeface="Calibri"/>
                <a:cs typeface="Calibri"/>
              </a:rPr>
              <a:t> </a:t>
            </a:r>
            <a:r>
              <a:rPr sz="1200" dirty="0">
                <a:latin typeface="Calibri"/>
                <a:cs typeface="Calibri"/>
              </a:rPr>
              <a:t>closely</a:t>
            </a:r>
            <a:r>
              <a:rPr sz="1200" spc="-26" dirty="0">
                <a:latin typeface="Calibri"/>
                <a:cs typeface="Calibri"/>
              </a:rPr>
              <a:t> </a:t>
            </a:r>
            <a:r>
              <a:rPr sz="1200" dirty="0">
                <a:latin typeface="Calibri"/>
                <a:cs typeface="Calibri"/>
              </a:rPr>
              <a:t>with</a:t>
            </a:r>
            <a:r>
              <a:rPr sz="1200" spc="-23" dirty="0">
                <a:latin typeface="Calibri"/>
                <a:cs typeface="Calibri"/>
              </a:rPr>
              <a:t> </a:t>
            </a:r>
            <a:r>
              <a:rPr sz="1200" b="1" spc="-8" dirty="0">
                <a:solidFill>
                  <a:srgbClr val="4471C4"/>
                </a:solidFill>
                <a:latin typeface="Calibri"/>
                <a:cs typeface="Calibri"/>
              </a:rPr>
              <a:t>Standardisation</a:t>
            </a:r>
            <a:r>
              <a:rPr sz="1200" b="1" spc="-11" dirty="0">
                <a:solidFill>
                  <a:srgbClr val="4471C4"/>
                </a:solidFill>
                <a:latin typeface="Calibri"/>
                <a:cs typeface="Calibri"/>
              </a:rPr>
              <a:t> </a:t>
            </a:r>
            <a:r>
              <a:rPr sz="1200" dirty="0">
                <a:latin typeface="Calibri"/>
                <a:cs typeface="Calibri"/>
              </a:rPr>
              <a:t>and</a:t>
            </a:r>
            <a:r>
              <a:rPr sz="1200" spc="-38" dirty="0">
                <a:latin typeface="Calibri"/>
                <a:cs typeface="Calibri"/>
              </a:rPr>
              <a:t> </a:t>
            </a:r>
            <a:r>
              <a:rPr sz="1200" b="1" spc="-8" dirty="0">
                <a:solidFill>
                  <a:srgbClr val="4471C4"/>
                </a:solidFill>
                <a:latin typeface="Calibri"/>
                <a:cs typeface="Calibri"/>
              </a:rPr>
              <a:t>Metrology</a:t>
            </a:r>
            <a:r>
              <a:rPr sz="1200" b="1" spc="-11" dirty="0">
                <a:solidFill>
                  <a:srgbClr val="4471C4"/>
                </a:solidFill>
                <a:latin typeface="Calibri"/>
                <a:cs typeface="Calibri"/>
              </a:rPr>
              <a:t> </a:t>
            </a:r>
            <a:r>
              <a:rPr sz="1200" b="1" dirty="0">
                <a:solidFill>
                  <a:srgbClr val="4471C4"/>
                </a:solidFill>
                <a:latin typeface="Calibri"/>
                <a:cs typeface="Calibri"/>
              </a:rPr>
              <a:t>Institutes</a:t>
            </a:r>
            <a:r>
              <a:rPr sz="1200" b="1" spc="-11" dirty="0">
                <a:solidFill>
                  <a:srgbClr val="4471C4"/>
                </a:solidFill>
                <a:latin typeface="Calibri"/>
                <a:cs typeface="Calibri"/>
              </a:rPr>
              <a:t> </a:t>
            </a:r>
            <a:r>
              <a:rPr sz="1200" dirty="0">
                <a:latin typeface="Calibri"/>
                <a:cs typeface="Calibri"/>
              </a:rPr>
              <a:t>(EURAMET)</a:t>
            </a:r>
            <a:r>
              <a:rPr sz="1200" spc="-8" dirty="0">
                <a:latin typeface="Calibri"/>
                <a:cs typeface="Calibri"/>
              </a:rPr>
              <a:t> </a:t>
            </a:r>
            <a:r>
              <a:rPr sz="1200" dirty="0">
                <a:latin typeface="Calibri"/>
                <a:cs typeface="Calibri"/>
              </a:rPr>
              <a:t>and</a:t>
            </a:r>
            <a:r>
              <a:rPr sz="1200" spc="-38" dirty="0">
                <a:latin typeface="Calibri"/>
                <a:cs typeface="Calibri"/>
              </a:rPr>
              <a:t> </a:t>
            </a:r>
            <a:r>
              <a:rPr sz="1200" dirty="0">
                <a:latin typeface="Calibri"/>
                <a:cs typeface="Calibri"/>
              </a:rPr>
              <a:t>the</a:t>
            </a:r>
            <a:r>
              <a:rPr sz="1200" spc="-23" dirty="0">
                <a:latin typeface="Calibri"/>
                <a:cs typeface="Calibri"/>
              </a:rPr>
              <a:t> </a:t>
            </a:r>
            <a:r>
              <a:rPr sz="1200" dirty="0">
                <a:latin typeface="Calibri"/>
                <a:cs typeface="Calibri"/>
              </a:rPr>
              <a:t>European</a:t>
            </a:r>
            <a:r>
              <a:rPr sz="1200" spc="-11" dirty="0">
                <a:latin typeface="Calibri"/>
                <a:cs typeface="Calibri"/>
              </a:rPr>
              <a:t> </a:t>
            </a:r>
            <a:r>
              <a:rPr sz="1200" spc="-8" dirty="0">
                <a:latin typeface="Calibri"/>
                <a:cs typeface="Calibri"/>
              </a:rPr>
              <a:t>committees</a:t>
            </a:r>
            <a:r>
              <a:rPr sz="1200" spc="-23" dirty="0">
                <a:latin typeface="Calibri"/>
                <a:cs typeface="Calibri"/>
              </a:rPr>
              <a:t> </a:t>
            </a:r>
            <a:r>
              <a:rPr sz="1200" dirty="0">
                <a:latin typeface="Calibri"/>
                <a:cs typeface="Calibri"/>
              </a:rPr>
              <a:t>for</a:t>
            </a:r>
            <a:r>
              <a:rPr sz="1200" spc="-15" dirty="0">
                <a:latin typeface="Calibri"/>
                <a:cs typeface="Calibri"/>
              </a:rPr>
              <a:t> </a:t>
            </a:r>
            <a:r>
              <a:rPr sz="1200" spc="-8" dirty="0">
                <a:latin typeface="Calibri"/>
                <a:cs typeface="Calibri"/>
              </a:rPr>
              <a:t>standardisation</a:t>
            </a:r>
            <a:r>
              <a:rPr sz="1200" spc="-49" dirty="0">
                <a:latin typeface="Calibri"/>
                <a:cs typeface="Calibri"/>
              </a:rPr>
              <a:t> </a:t>
            </a:r>
            <a:r>
              <a:rPr sz="1200" spc="-8" dirty="0">
                <a:latin typeface="Calibri"/>
                <a:cs typeface="Calibri"/>
              </a:rPr>
              <a:t>(e.g. CEN-</a:t>
            </a:r>
            <a:r>
              <a:rPr sz="1200" dirty="0">
                <a:latin typeface="Calibri"/>
                <a:cs typeface="Calibri"/>
              </a:rPr>
              <a:t>CENELEC</a:t>
            </a:r>
            <a:r>
              <a:rPr sz="1200" spc="-4" dirty="0">
                <a:latin typeface="Calibri"/>
                <a:cs typeface="Calibri"/>
              </a:rPr>
              <a:t> </a:t>
            </a:r>
            <a:r>
              <a:rPr sz="1200" dirty="0">
                <a:latin typeface="Calibri"/>
                <a:cs typeface="Calibri"/>
              </a:rPr>
              <a:t>and</a:t>
            </a:r>
            <a:r>
              <a:rPr sz="1200" spc="-23" dirty="0">
                <a:latin typeface="Calibri"/>
                <a:cs typeface="Calibri"/>
              </a:rPr>
              <a:t> </a:t>
            </a:r>
            <a:r>
              <a:rPr sz="1200" spc="-8" dirty="0">
                <a:latin typeface="Calibri"/>
                <a:cs typeface="Calibri"/>
              </a:rPr>
              <a:t>ETSI-</a:t>
            </a:r>
            <a:r>
              <a:rPr sz="1200" dirty="0">
                <a:latin typeface="Calibri"/>
                <a:cs typeface="Calibri"/>
              </a:rPr>
              <a:t>European</a:t>
            </a:r>
            <a:r>
              <a:rPr sz="1200" spc="-4" dirty="0">
                <a:latin typeface="Calibri"/>
                <a:cs typeface="Calibri"/>
              </a:rPr>
              <a:t> </a:t>
            </a:r>
            <a:r>
              <a:rPr sz="1200" spc="-15" dirty="0">
                <a:latin typeface="Calibri"/>
                <a:cs typeface="Calibri"/>
              </a:rPr>
              <a:t>Telecommunications</a:t>
            </a:r>
            <a:r>
              <a:rPr sz="1200" spc="-23" dirty="0">
                <a:latin typeface="Calibri"/>
                <a:cs typeface="Calibri"/>
              </a:rPr>
              <a:t> </a:t>
            </a:r>
            <a:r>
              <a:rPr sz="1200" dirty="0">
                <a:latin typeface="Calibri"/>
                <a:cs typeface="Calibri"/>
              </a:rPr>
              <a:t>Standards</a:t>
            </a:r>
            <a:r>
              <a:rPr sz="1200" spc="-23" dirty="0">
                <a:latin typeface="Calibri"/>
                <a:cs typeface="Calibri"/>
              </a:rPr>
              <a:t> </a:t>
            </a:r>
            <a:r>
              <a:rPr sz="1200" dirty="0">
                <a:latin typeface="Calibri"/>
                <a:cs typeface="Calibri"/>
              </a:rPr>
              <a:t>Institute</a:t>
            </a:r>
            <a:r>
              <a:rPr sz="1200" spc="-41" dirty="0">
                <a:latin typeface="Calibri"/>
                <a:cs typeface="Calibri"/>
              </a:rPr>
              <a:t> </a:t>
            </a:r>
            <a:r>
              <a:rPr sz="1200" dirty="0">
                <a:latin typeface="Calibri"/>
                <a:cs typeface="Calibri"/>
              </a:rPr>
              <a:t>)</a:t>
            </a:r>
            <a:r>
              <a:rPr sz="1200" spc="-26" dirty="0">
                <a:latin typeface="Calibri"/>
                <a:cs typeface="Calibri"/>
              </a:rPr>
              <a:t> </a:t>
            </a:r>
            <a:r>
              <a:rPr sz="1200" dirty="0">
                <a:latin typeface="Calibri"/>
                <a:cs typeface="Calibri"/>
              </a:rPr>
              <a:t>to</a:t>
            </a:r>
            <a:r>
              <a:rPr sz="1200" spc="-15" dirty="0">
                <a:latin typeface="Calibri"/>
                <a:cs typeface="Calibri"/>
              </a:rPr>
              <a:t> </a:t>
            </a:r>
            <a:r>
              <a:rPr sz="1200" dirty="0">
                <a:latin typeface="Calibri"/>
                <a:cs typeface="Calibri"/>
              </a:rPr>
              <a:t>drive</a:t>
            </a:r>
            <a:r>
              <a:rPr sz="1200" spc="-19" dirty="0">
                <a:latin typeface="Calibri"/>
                <a:cs typeface="Calibri"/>
              </a:rPr>
              <a:t> </a:t>
            </a:r>
            <a:r>
              <a:rPr sz="1200" spc="-8" dirty="0">
                <a:latin typeface="Calibri"/>
                <a:cs typeface="Calibri"/>
              </a:rPr>
              <a:t>standardisation</a:t>
            </a:r>
            <a:r>
              <a:rPr sz="1200" spc="-49"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quantum</a:t>
            </a:r>
            <a:r>
              <a:rPr sz="1200" spc="-38" dirty="0">
                <a:latin typeface="Calibri"/>
                <a:cs typeface="Calibri"/>
              </a:rPr>
              <a:t> </a:t>
            </a:r>
            <a:r>
              <a:rPr sz="1200" spc="-8" dirty="0">
                <a:latin typeface="Calibri"/>
                <a:cs typeface="Calibri"/>
              </a:rPr>
              <a:t>technologies.</a:t>
            </a:r>
            <a:endParaRPr sz="1200" dirty="0">
              <a:latin typeface="Calibri"/>
              <a:cs typeface="Calibri"/>
            </a:endParaRPr>
          </a:p>
          <a:p>
            <a:pPr>
              <a:spcBef>
                <a:spcPts val="1058"/>
              </a:spcBef>
            </a:pPr>
            <a:endParaRPr sz="1200" dirty="0">
              <a:latin typeface="Calibri"/>
              <a:cs typeface="Calibri"/>
            </a:endParaRPr>
          </a:p>
          <a:p>
            <a:pPr marL="144780"/>
            <a:r>
              <a:rPr sz="1200" dirty="0">
                <a:solidFill>
                  <a:srgbClr val="070944"/>
                </a:solidFill>
                <a:latin typeface="Calibri"/>
                <a:cs typeface="Calibri"/>
              </a:rPr>
              <a:t>The</a:t>
            </a:r>
            <a:r>
              <a:rPr sz="1200" spc="-26" dirty="0">
                <a:solidFill>
                  <a:srgbClr val="070944"/>
                </a:solidFill>
                <a:latin typeface="Calibri"/>
                <a:cs typeface="Calibri"/>
              </a:rPr>
              <a:t> </a:t>
            </a:r>
            <a:r>
              <a:rPr sz="1200" dirty="0">
                <a:solidFill>
                  <a:srgbClr val="070944"/>
                </a:solidFill>
                <a:latin typeface="Calibri"/>
                <a:cs typeface="Calibri"/>
              </a:rPr>
              <a:t>Quantum</a:t>
            </a:r>
            <a:r>
              <a:rPr sz="1200" spc="-19" dirty="0">
                <a:solidFill>
                  <a:srgbClr val="070944"/>
                </a:solidFill>
                <a:latin typeface="Calibri"/>
                <a:cs typeface="Calibri"/>
              </a:rPr>
              <a:t> </a:t>
            </a:r>
            <a:r>
              <a:rPr sz="1200" dirty="0">
                <a:solidFill>
                  <a:srgbClr val="070944"/>
                </a:solidFill>
                <a:latin typeface="Calibri"/>
                <a:cs typeface="Calibri"/>
              </a:rPr>
              <a:t>Flagship</a:t>
            </a:r>
            <a:r>
              <a:rPr sz="1200" spc="-30" dirty="0">
                <a:solidFill>
                  <a:srgbClr val="070944"/>
                </a:solidFill>
                <a:latin typeface="Calibri"/>
                <a:cs typeface="Calibri"/>
              </a:rPr>
              <a:t> </a:t>
            </a:r>
            <a:r>
              <a:rPr sz="1200" dirty="0">
                <a:solidFill>
                  <a:srgbClr val="070944"/>
                </a:solidFill>
                <a:latin typeface="Calibri"/>
                <a:cs typeface="Calibri"/>
              </a:rPr>
              <a:t>is</a:t>
            </a:r>
            <a:r>
              <a:rPr sz="1200" spc="-30" dirty="0">
                <a:solidFill>
                  <a:srgbClr val="070944"/>
                </a:solidFill>
                <a:latin typeface="Calibri"/>
                <a:cs typeface="Calibri"/>
              </a:rPr>
              <a:t> </a:t>
            </a:r>
            <a:r>
              <a:rPr sz="1200" dirty="0">
                <a:solidFill>
                  <a:srgbClr val="070944"/>
                </a:solidFill>
                <a:latin typeface="Calibri"/>
                <a:cs typeface="Calibri"/>
              </a:rPr>
              <a:t>a</a:t>
            </a:r>
            <a:r>
              <a:rPr sz="1200" spc="-19" dirty="0">
                <a:solidFill>
                  <a:srgbClr val="070944"/>
                </a:solidFill>
                <a:latin typeface="Calibri"/>
                <a:cs typeface="Calibri"/>
              </a:rPr>
              <a:t> </a:t>
            </a:r>
            <a:r>
              <a:rPr sz="1200" spc="-8" dirty="0">
                <a:solidFill>
                  <a:srgbClr val="070944"/>
                </a:solidFill>
                <a:latin typeface="Calibri"/>
                <a:cs typeface="Calibri"/>
              </a:rPr>
              <a:t>large-</a:t>
            </a:r>
            <a:r>
              <a:rPr sz="1200" dirty="0">
                <a:solidFill>
                  <a:srgbClr val="070944"/>
                </a:solidFill>
                <a:latin typeface="Calibri"/>
                <a:cs typeface="Calibri"/>
              </a:rPr>
              <a:t>scale</a:t>
            </a:r>
            <a:r>
              <a:rPr sz="1200" spc="-30" dirty="0">
                <a:solidFill>
                  <a:srgbClr val="070944"/>
                </a:solidFill>
                <a:latin typeface="Calibri"/>
                <a:cs typeface="Calibri"/>
              </a:rPr>
              <a:t> </a:t>
            </a:r>
            <a:r>
              <a:rPr sz="1200" dirty="0">
                <a:solidFill>
                  <a:srgbClr val="070944"/>
                </a:solidFill>
                <a:latin typeface="Calibri"/>
                <a:cs typeface="Calibri"/>
              </a:rPr>
              <a:t>initiative</a:t>
            </a:r>
            <a:r>
              <a:rPr sz="1200" spc="-34" dirty="0">
                <a:solidFill>
                  <a:srgbClr val="070944"/>
                </a:solidFill>
                <a:latin typeface="Calibri"/>
                <a:cs typeface="Calibri"/>
              </a:rPr>
              <a:t> </a:t>
            </a:r>
            <a:r>
              <a:rPr sz="1200" dirty="0">
                <a:solidFill>
                  <a:srgbClr val="070944"/>
                </a:solidFill>
                <a:latin typeface="Calibri"/>
                <a:cs typeface="Calibri"/>
              </a:rPr>
              <a:t>funded</a:t>
            </a:r>
            <a:r>
              <a:rPr sz="1200" spc="-26" dirty="0">
                <a:solidFill>
                  <a:srgbClr val="070944"/>
                </a:solidFill>
                <a:latin typeface="Calibri"/>
                <a:cs typeface="Calibri"/>
              </a:rPr>
              <a:t> </a:t>
            </a:r>
            <a:r>
              <a:rPr sz="1200" dirty="0">
                <a:solidFill>
                  <a:srgbClr val="070944"/>
                </a:solidFill>
                <a:latin typeface="Calibri"/>
                <a:cs typeface="Calibri"/>
              </a:rPr>
              <a:t>at</a:t>
            </a:r>
            <a:r>
              <a:rPr sz="1200" spc="-19" dirty="0">
                <a:solidFill>
                  <a:srgbClr val="070944"/>
                </a:solidFill>
                <a:latin typeface="Calibri"/>
                <a:cs typeface="Calibri"/>
              </a:rPr>
              <a:t> </a:t>
            </a:r>
            <a:r>
              <a:rPr sz="1200" dirty="0">
                <a:solidFill>
                  <a:srgbClr val="070944"/>
                </a:solidFill>
                <a:latin typeface="Calibri"/>
                <a:cs typeface="Calibri"/>
              </a:rPr>
              <a:t>the</a:t>
            </a:r>
            <a:r>
              <a:rPr sz="1200" spc="-23" dirty="0">
                <a:solidFill>
                  <a:srgbClr val="070944"/>
                </a:solidFill>
                <a:latin typeface="Calibri"/>
                <a:cs typeface="Calibri"/>
              </a:rPr>
              <a:t> </a:t>
            </a:r>
            <a:r>
              <a:rPr sz="1200" dirty="0">
                <a:solidFill>
                  <a:srgbClr val="070944"/>
                </a:solidFill>
                <a:latin typeface="Calibri"/>
                <a:cs typeface="Calibri"/>
              </a:rPr>
              <a:t>1</a:t>
            </a:r>
            <a:r>
              <a:rPr sz="1200" spc="-11" dirty="0">
                <a:solidFill>
                  <a:srgbClr val="070944"/>
                </a:solidFill>
                <a:latin typeface="Calibri"/>
                <a:cs typeface="Calibri"/>
              </a:rPr>
              <a:t> </a:t>
            </a:r>
            <a:r>
              <a:rPr sz="1200" dirty="0">
                <a:solidFill>
                  <a:srgbClr val="070944"/>
                </a:solidFill>
                <a:latin typeface="Calibri"/>
                <a:cs typeface="Calibri"/>
              </a:rPr>
              <a:t>b€</a:t>
            </a:r>
            <a:r>
              <a:rPr sz="1200" spc="-19" dirty="0">
                <a:solidFill>
                  <a:srgbClr val="070944"/>
                </a:solidFill>
                <a:latin typeface="Calibri"/>
                <a:cs typeface="Calibri"/>
              </a:rPr>
              <a:t> </a:t>
            </a:r>
            <a:r>
              <a:rPr sz="1200" dirty="0">
                <a:solidFill>
                  <a:srgbClr val="070944"/>
                </a:solidFill>
                <a:latin typeface="Calibri"/>
                <a:cs typeface="Calibri"/>
              </a:rPr>
              <a:t>level</a:t>
            </a:r>
            <a:r>
              <a:rPr sz="1200" spc="-19" dirty="0">
                <a:solidFill>
                  <a:srgbClr val="070944"/>
                </a:solidFill>
                <a:latin typeface="Calibri"/>
                <a:cs typeface="Calibri"/>
              </a:rPr>
              <a:t> </a:t>
            </a:r>
            <a:r>
              <a:rPr sz="1200" dirty="0">
                <a:solidFill>
                  <a:srgbClr val="070944"/>
                </a:solidFill>
                <a:latin typeface="Calibri"/>
                <a:cs typeface="Calibri"/>
              </a:rPr>
              <a:t>on</a:t>
            </a:r>
            <a:r>
              <a:rPr sz="1200" spc="-11" dirty="0">
                <a:solidFill>
                  <a:srgbClr val="070944"/>
                </a:solidFill>
                <a:latin typeface="Calibri"/>
                <a:cs typeface="Calibri"/>
              </a:rPr>
              <a:t> </a:t>
            </a:r>
            <a:r>
              <a:rPr sz="1200" dirty="0">
                <a:solidFill>
                  <a:srgbClr val="070944"/>
                </a:solidFill>
                <a:latin typeface="Calibri"/>
                <a:cs typeface="Calibri"/>
              </a:rPr>
              <a:t>a</a:t>
            </a:r>
            <a:r>
              <a:rPr sz="1200" spc="-19" dirty="0">
                <a:solidFill>
                  <a:srgbClr val="070944"/>
                </a:solidFill>
                <a:latin typeface="Calibri"/>
                <a:cs typeface="Calibri"/>
              </a:rPr>
              <a:t> </a:t>
            </a:r>
            <a:r>
              <a:rPr sz="1200" spc="-8" dirty="0">
                <a:solidFill>
                  <a:srgbClr val="070944"/>
                </a:solidFill>
                <a:latin typeface="Calibri"/>
                <a:cs typeface="Calibri"/>
              </a:rPr>
              <a:t>10-</a:t>
            </a:r>
            <a:r>
              <a:rPr sz="1200" dirty="0">
                <a:solidFill>
                  <a:srgbClr val="070944"/>
                </a:solidFill>
                <a:latin typeface="Calibri"/>
                <a:cs typeface="Calibri"/>
              </a:rPr>
              <a:t>year</a:t>
            </a:r>
            <a:r>
              <a:rPr sz="1200" spc="4" dirty="0">
                <a:solidFill>
                  <a:srgbClr val="070944"/>
                </a:solidFill>
                <a:latin typeface="Calibri"/>
                <a:cs typeface="Calibri"/>
              </a:rPr>
              <a:t> </a:t>
            </a:r>
            <a:r>
              <a:rPr sz="1200" spc="-8" dirty="0">
                <a:solidFill>
                  <a:srgbClr val="070944"/>
                </a:solidFill>
                <a:latin typeface="Calibri"/>
                <a:cs typeface="Calibri"/>
              </a:rPr>
              <a:t>timescale:</a:t>
            </a:r>
            <a:endParaRPr sz="1200" dirty="0">
              <a:latin typeface="Calibri"/>
              <a:cs typeface="Calibri"/>
            </a:endParaRPr>
          </a:p>
          <a:p>
            <a:pPr marL="359093" indent="-214313" algn="just">
              <a:spcBef>
                <a:spcPts val="720"/>
              </a:spcBef>
              <a:buFont typeface="Wingdings"/>
              <a:buChar char=""/>
              <a:tabLst>
                <a:tab pos="359093" algn="l"/>
              </a:tabLst>
            </a:pPr>
            <a:r>
              <a:rPr sz="1200" b="1" spc="-8" dirty="0">
                <a:solidFill>
                  <a:srgbClr val="070944"/>
                </a:solidFill>
                <a:latin typeface="Calibri"/>
                <a:cs typeface="Calibri"/>
              </a:rPr>
              <a:t>Coherent</a:t>
            </a:r>
            <a:r>
              <a:rPr sz="1200" b="1" spc="-15" dirty="0">
                <a:solidFill>
                  <a:srgbClr val="070944"/>
                </a:solidFill>
                <a:latin typeface="Calibri"/>
                <a:cs typeface="Calibri"/>
              </a:rPr>
              <a:t> </a:t>
            </a:r>
            <a:r>
              <a:rPr sz="1200" dirty="0">
                <a:solidFill>
                  <a:srgbClr val="070944"/>
                </a:solidFill>
                <a:latin typeface="Calibri"/>
                <a:cs typeface="Calibri"/>
              </a:rPr>
              <a:t>set</a:t>
            </a:r>
            <a:r>
              <a:rPr sz="1200" spc="-23" dirty="0">
                <a:solidFill>
                  <a:srgbClr val="070944"/>
                </a:solidFill>
                <a:latin typeface="Calibri"/>
                <a:cs typeface="Calibri"/>
              </a:rPr>
              <a:t> </a:t>
            </a:r>
            <a:r>
              <a:rPr sz="1200" dirty="0">
                <a:solidFill>
                  <a:srgbClr val="070944"/>
                </a:solidFill>
                <a:latin typeface="Calibri"/>
                <a:cs typeface="Calibri"/>
              </a:rPr>
              <a:t>of</a:t>
            </a:r>
            <a:r>
              <a:rPr sz="1200" spc="-19" dirty="0">
                <a:solidFill>
                  <a:srgbClr val="070944"/>
                </a:solidFill>
                <a:latin typeface="Calibri"/>
                <a:cs typeface="Calibri"/>
              </a:rPr>
              <a:t> </a:t>
            </a:r>
            <a:r>
              <a:rPr sz="1200" spc="-8" dirty="0">
                <a:solidFill>
                  <a:srgbClr val="070944"/>
                </a:solidFill>
                <a:latin typeface="Calibri"/>
                <a:cs typeface="Calibri"/>
              </a:rPr>
              <a:t>Research</a:t>
            </a:r>
            <a:r>
              <a:rPr sz="1200" spc="-15" dirty="0">
                <a:solidFill>
                  <a:srgbClr val="070944"/>
                </a:solidFill>
                <a:latin typeface="Calibri"/>
                <a:cs typeface="Calibri"/>
              </a:rPr>
              <a:t> </a:t>
            </a:r>
            <a:r>
              <a:rPr sz="1200" dirty="0">
                <a:solidFill>
                  <a:srgbClr val="070944"/>
                </a:solidFill>
                <a:latin typeface="Calibri"/>
                <a:cs typeface="Calibri"/>
              </a:rPr>
              <a:t>and</a:t>
            </a:r>
            <a:r>
              <a:rPr sz="1200" spc="-30" dirty="0">
                <a:solidFill>
                  <a:srgbClr val="070944"/>
                </a:solidFill>
                <a:latin typeface="Calibri"/>
                <a:cs typeface="Calibri"/>
              </a:rPr>
              <a:t> </a:t>
            </a:r>
            <a:r>
              <a:rPr sz="1200" spc="-8" dirty="0">
                <a:solidFill>
                  <a:srgbClr val="070944"/>
                </a:solidFill>
                <a:latin typeface="Calibri"/>
                <a:cs typeface="Calibri"/>
              </a:rPr>
              <a:t>Innovation</a:t>
            </a:r>
            <a:r>
              <a:rPr sz="1200" spc="-23" dirty="0">
                <a:solidFill>
                  <a:srgbClr val="070944"/>
                </a:solidFill>
                <a:latin typeface="Calibri"/>
                <a:cs typeface="Calibri"/>
              </a:rPr>
              <a:t> </a:t>
            </a:r>
            <a:r>
              <a:rPr sz="1200" dirty="0">
                <a:solidFill>
                  <a:srgbClr val="070944"/>
                </a:solidFill>
                <a:latin typeface="Calibri"/>
                <a:cs typeface="Calibri"/>
              </a:rPr>
              <a:t>Projects</a:t>
            </a:r>
            <a:r>
              <a:rPr sz="1200" spc="-19" dirty="0">
                <a:solidFill>
                  <a:srgbClr val="070944"/>
                </a:solidFill>
                <a:latin typeface="Calibri"/>
                <a:cs typeface="Calibri"/>
              </a:rPr>
              <a:t> </a:t>
            </a:r>
            <a:r>
              <a:rPr sz="1200" dirty="0">
                <a:solidFill>
                  <a:srgbClr val="070944"/>
                </a:solidFill>
                <a:latin typeface="Calibri"/>
                <a:cs typeface="Calibri"/>
              </a:rPr>
              <a:t>selected</a:t>
            </a:r>
            <a:r>
              <a:rPr sz="1200" spc="-19" dirty="0">
                <a:solidFill>
                  <a:srgbClr val="070944"/>
                </a:solidFill>
                <a:latin typeface="Calibri"/>
                <a:cs typeface="Calibri"/>
              </a:rPr>
              <a:t> </a:t>
            </a:r>
            <a:r>
              <a:rPr sz="1200" dirty="0">
                <a:solidFill>
                  <a:srgbClr val="070944"/>
                </a:solidFill>
                <a:latin typeface="Calibri"/>
                <a:cs typeface="Calibri"/>
              </a:rPr>
              <a:t>through</a:t>
            </a:r>
            <a:r>
              <a:rPr sz="1200" spc="-30" dirty="0">
                <a:solidFill>
                  <a:srgbClr val="070944"/>
                </a:solidFill>
                <a:latin typeface="Calibri"/>
                <a:cs typeface="Calibri"/>
              </a:rPr>
              <a:t> </a:t>
            </a:r>
            <a:r>
              <a:rPr sz="1200" dirty="0">
                <a:solidFill>
                  <a:srgbClr val="070944"/>
                </a:solidFill>
                <a:latin typeface="Calibri"/>
                <a:cs typeface="Calibri"/>
              </a:rPr>
              <a:t>a</a:t>
            </a:r>
            <a:r>
              <a:rPr sz="1200" spc="214" dirty="0">
                <a:solidFill>
                  <a:srgbClr val="070944"/>
                </a:solidFill>
                <a:latin typeface="Calibri"/>
                <a:cs typeface="Calibri"/>
              </a:rPr>
              <a:t> </a:t>
            </a:r>
            <a:r>
              <a:rPr sz="1200" spc="-8" dirty="0">
                <a:solidFill>
                  <a:srgbClr val="070944"/>
                </a:solidFill>
                <a:latin typeface="Calibri"/>
                <a:cs typeface="Calibri"/>
              </a:rPr>
              <a:t>peer-</a:t>
            </a:r>
            <a:r>
              <a:rPr sz="1200" dirty="0">
                <a:solidFill>
                  <a:srgbClr val="070944"/>
                </a:solidFill>
                <a:latin typeface="Calibri"/>
                <a:cs typeface="Calibri"/>
              </a:rPr>
              <a:t>review</a:t>
            </a:r>
            <a:r>
              <a:rPr sz="1200" spc="8" dirty="0">
                <a:solidFill>
                  <a:srgbClr val="070944"/>
                </a:solidFill>
                <a:latin typeface="Calibri"/>
                <a:cs typeface="Calibri"/>
              </a:rPr>
              <a:t> </a:t>
            </a:r>
            <a:r>
              <a:rPr sz="1200" spc="-8" dirty="0">
                <a:solidFill>
                  <a:srgbClr val="070944"/>
                </a:solidFill>
                <a:latin typeface="Calibri"/>
                <a:cs typeface="Calibri"/>
              </a:rPr>
              <a:t>process;</a:t>
            </a:r>
            <a:endParaRPr sz="1200" dirty="0">
              <a:latin typeface="Calibri"/>
              <a:cs typeface="Calibri"/>
            </a:endParaRPr>
          </a:p>
          <a:p>
            <a:pPr marL="359093" indent="-214313" algn="just">
              <a:spcBef>
                <a:spcPts val="720"/>
              </a:spcBef>
              <a:buFont typeface="Wingdings"/>
              <a:buChar char=""/>
              <a:tabLst>
                <a:tab pos="359093" algn="l"/>
              </a:tabLst>
            </a:pPr>
            <a:r>
              <a:rPr sz="1200" b="1" dirty="0">
                <a:solidFill>
                  <a:srgbClr val="070944"/>
                </a:solidFill>
                <a:latin typeface="Calibri"/>
                <a:cs typeface="Calibri"/>
              </a:rPr>
              <a:t>Calls</a:t>
            </a:r>
            <a:r>
              <a:rPr sz="1200" b="1" spc="101" dirty="0">
                <a:solidFill>
                  <a:srgbClr val="070944"/>
                </a:solidFill>
                <a:latin typeface="Calibri"/>
                <a:cs typeface="Calibri"/>
              </a:rPr>
              <a:t> </a:t>
            </a:r>
            <a:r>
              <a:rPr sz="1200" b="1" dirty="0">
                <a:solidFill>
                  <a:srgbClr val="070944"/>
                </a:solidFill>
                <a:latin typeface="Calibri"/>
                <a:cs typeface="Calibri"/>
              </a:rPr>
              <a:t>for</a:t>
            </a:r>
            <a:r>
              <a:rPr sz="1200" b="1" spc="113" dirty="0">
                <a:solidFill>
                  <a:srgbClr val="070944"/>
                </a:solidFill>
                <a:latin typeface="Calibri"/>
                <a:cs typeface="Calibri"/>
              </a:rPr>
              <a:t> </a:t>
            </a:r>
            <a:r>
              <a:rPr sz="1200" b="1" dirty="0">
                <a:solidFill>
                  <a:srgbClr val="070944"/>
                </a:solidFill>
                <a:latin typeface="Calibri"/>
                <a:cs typeface="Calibri"/>
              </a:rPr>
              <a:t>Projects</a:t>
            </a:r>
            <a:r>
              <a:rPr sz="1200" b="1" spc="124" dirty="0">
                <a:solidFill>
                  <a:srgbClr val="070944"/>
                </a:solidFill>
                <a:latin typeface="Calibri"/>
                <a:cs typeface="Calibri"/>
              </a:rPr>
              <a:t> </a:t>
            </a:r>
            <a:r>
              <a:rPr sz="1200" dirty="0">
                <a:solidFill>
                  <a:srgbClr val="070944"/>
                </a:solidFill>
                <a:latin typeface="Calibri"/>
                <a:cs typeface="Calibri"/>
              </a:rPr>
              <a:t>-</a:t>
            </a:r>
            <a:r>
              <a:rPr sz="1200" spc="109" dirty="0">
                <a:solidFill>
                  <a:srgbClr val="070944"/>
                </a:solidFill>
                <a:latin typeface="Calibri"/>
                <a:cs typeface="Calibri"/>
              </a:rPr>
              <a:t> </a:t>
            </a:r>
            <a:r>
              <a:rPr sz="1200" dirty="0">
                <a:solidFill>
                  <a:srgbClr val="070944"/>
                </a:solidFill>
                <a:latin typeface="Calibri"/>
                <a:cs typeface="Calibri"/>
              </a:rPr>
              <a:t>issued</a:t>
            </a:r>
            <a:r>
              <a:rPr sz="1200" spc="116" dirty="0">
                <a:solidFill>
                  <a:srgbClr val="070944"/>
                </a:solidFill>
                <a:latin typeface="Calibri"/>
                <a:cs typeface="Calibri"/>
              </a:rPr>
              <a:t> </a:t>
            </a:r>
            <a:r>
              <a:rPr sz="1200" dirty="0">
                <a:solidFill>
                  <a:srgbClr val="070944"/>
                </a:solidFill>
                <a:latin typeface="Calibri"/>
                <a:cs typeface="Calibri"/>
              </a:rPr>
              <a:t>based</a:t>
            </a:r>
            <a:r>
              <a:rPr sz="1200" spc="113" dirty="0">
                <a:solidFill>
                  <a:srgbClr val="070944"/>
                </a:solidFill>
                <a:latin typeface="Calibri"/>
                <a:cs typeface="Calibri"/>
              </a:rPr>
              <a:t> </a:t>
            </a:r>
            <a:r>
              <a:rPr sz="1200" dirty="0">
                <a:solidFill>
                  <a:srgbClr val="070944"/>
                </a:solidFill>
                <a:latin typeface="Calibri"/>
                <a:cs typeface="Calibri"/>
              </a:rPr>
              <a:t>on</a:t>
            </a:r>
            <a:r>
              <a:rPr sz="1200" spc="116" dirty="0">
                <a:solidFill>
                  <a:srgbClr val="070944"/>
                </a:solidFill>
                <a:latin typeface="Calibri"/>
                <a:cs typeface="Calibri"/>
              </a:rPr>
              <a:t> </a:t>
            </a:r>
            <a:r>
              <a:rPr sz="1200" dirty="0">
                <a:solidFill>
                  <a:srgbClr val="070944"/>
                </a:solidFill>
                <a:latin typeface="Calibri"/>
                <a:cs typeface="Calibri"/>
              </a:rPr>
              <a:t>the</a:t>
            </a:r>
            <a:r>
              <a:rPr sz="1200" spc="113" dirty="0">
                <a:solidFill>
                  <a:srgbClr val="070944"/>
                </a:solidFill>
                <a:latin typeface="Calibri"/>
                <a:cs typeface="Calibri"/>
              </a:rPr>
              <a:t> </a:t>
            </a:r>
            <a:r>
              <a:rPr sz="1200" dirty="0">
                <a:solidFill>
                  <a:srgbClr val="070944"/>
                </a:solidFill>
                <a:latin typeface="Calibri"/>
                <a:cs typeface="Calibri"/>
              </a:rPr>
              <a:t>Flagship’s</a:t>
            </a:r>
            <a:r>
              <a:rPr sz="1200" spc="105" dirty="0">
                <a:solidFill>
                  <a:srgbClr val="070944"/>
                </a:solidFill>
                <a:latin typeface="Calibri"/>
                <a:cs typeface="Calibri"/>
              </a:rPr>
              <a:t> </a:t>
            </a:r>
            <a:r>
              <a:rPr sz="1200" dirty="0">
                <a:solidFill>
                  <a:srgbClr val="070944"/>
                </a:solidFill>
                <a:latin typeface="Calibri"/>
                <a:cs typeface="Calibri"/>
              </a:rPr>
              <a:t>Strategic</a:t>
            </a:r>
            <a:r>
              <a:rPr sz="1200" spc="113" dirty="0">
                <a:solidFill>
                  <a:srgbClr val="070944"/>
                </a:solidFill>
                <a:latin typeface="Calibri"/>
                <a:cs typeface="Calibri"/>
              </a:rPr>
              <a:t> </a:t>
            </a:r>
            <a:r>
              <a:rPr sz="1200" dirty="0">
                <a:solidFill>
                  <a:srgbClr val="070944"/>
                </a:solidFill>
                <a:latin typeface="Calibri"/>
                <a:cs typeface="Calibri"/>
              </a:rPr>
              <a:t>Research</a:t>
            </a:r>
            <a:r>
              <a:rPr sz="1200" spc="113" dirty="0">
                <a:solidFill>
                  <a:srgbClr val="070944"/>
                </a:solidFill>
                <a:latin typeface="Calibri"/>
                <a:cs typeface="Calibri"/>
              </a:rPr>
              <a:t> </a:t>
            </a:r>
            <a:r>
              <a:rPr sz="1200" dirty="0">
                <a:solidFill>
                  <a:srgbClr val="070944"/>
                </a:solidFill>
                <a:latin typeface="Calibri"/>
                <a:cs typeface="Calibri"/>
              </a:rPr>
              <a:t>Agenda,</a:t>
            </a:r>
            <a:r>
              <a:rPr sz="1200" spc="109" dirty="0">
                <a:solidFill>
                  <a:srgbClr val="070944"/>
                </a:solidFill>
                <a:latin typeface="Calibri"/>
                <a:cs typeface="Calibri"/>
              </a:rPr>
              <a:t> </a:t>
            </a:r>
            <a:r>
              <a:rPr sz="1200" dirty="0">
                <a:solidFill>
                  <a:srgbClr val="070944"/>
                </a:solidFill>
                <a:latin typeface="Calibri"/>
                <a:cs typeface="Calibri"/>
              </a:rPr>
              <a:t>ensuring</a:t>
            </a:r>
            <a:r>
              <a:rPr sz="1200" spc="109" dirty="0">
                <a:solidFill>
                  <a:srgbClr val="070944"/>
                </a:solidFill>
                <a:latin typeface="Calibri"/>
                <a:cs typeface="Calibri"/>
              </a:rPr>
              <a:t> </a:t>
            </a:r>
            <a:r>
              <a:rPr sz="1200" dirty="0">
                <a:solidFill>
                  <a:srgbClr val="070944"/>
                </a:solidFill>
                <a:latin typeface="Calibri"/>
                <a:cs typeface="Calibri"/>
              </a:rPr>
              <a:t>that</a:t>
            </a:r>
            <a:r>
              <a:rPr sz="1200" spc="105" dirty="0">
                <a:solidFill>
                  <a:srgbClr val="070944"/>
                </a:solidFill>
                <a:latin typeface="Calibri"/>
                <a:cs typeface="Calibri"/>
              </a:rPr>
              <a:t> </a:t>
            </a:r>
            <a:r>
              <a:rPr sz="1200" dirty="0">
                <a:solidFill>
                  <a:srgbClr val="070944"/>
                </a:solidFill>
                <a:latin typeface="Calibri"/>
                <a:cs typeface="Calibri"/>
              </a:rPr>
              <a:t>all</a:t>
            </a:r>
            <a:r>
              <a:rPr sz="1200" spc="113" dirty="0">
                <a:solidFill>
                  <a:srgbClr val="070944"/>
                </a:solidFill>
                <a:latin typeface="Calibri"/>
                <a:cs typeface="Calibri"/>
              </a:rPr>
              <a:t> </a:t>
            </a:r>
            <a:r>
              <a:rPr sz="1200" dirty="0">
                <a:solidFill>
                  <a:srgbClr val="070944"/>
                </a:solidFill>
                <a:latin typeface="Calibri"/>
                <a:cs typeface="Calibri"/>
              </a:rPr>
              <a:t>actors</a:t>
            </a:r>
            <a:r>
              <a:rPr sz="1200" spc="109" dirty="0">
                <a:solidFill>
                  <a:srgbClr val="070944"/>
                </a:solidFill>
                <a:latin typeface="Calibri"/>
                <a:cs typeface="Calibri"/>
              </a:rPr>
              <a:t> </a:t>
            </a:r>
            <a:r>
              <a:rPr sz="1200" dirty="0">
                <a:solidFill>
                  <a:srgbClr val="070944"/>
                </a:solidFill>
                <a:latin typeface="Calibri"/>
                <a:cs typeface="Calibri"/>
              </a:rPr>
              <a:t>are</a:t>
            </a:r>
            <a:r>
              <a:rPr sz="1200" spc="116" dirty="0">
                <a:solidFill>
                  <a:srgbClr val="070944"/>
                </a:solidFill>
                <a:latin typeface="Calibri"/>
                <a:cs typeface="Calibri"/>
              </a:rPr>
              <a:t> </a:t>
            </a:r>
            <a:r>
              <a:rPr sz="1200" dirty="0">
                <a:solidFill>
                  <a:srgbClr val="070944"/>
                </a:solidFill>
                <a:latin typeface="Calibri"/>
                <a:cs typeface="Calibri"/>
              </a:rPr>
              <a:t>aligned</a:t>
            </a:r>
            <a:r>
              <a:rPr sz="1200" spc="116" dirty="0">
                <a:solidFill>
                  <a:srgbClr val="070944"/>
                </a:solidFill>
                <a:latin typeface="Calibri"/>
                <a:cs typeface="Calibri"/>
              </a:rPr>
              <a:t> </a:t>
            </a:r>
            <a:r>
              <a:rPr sz="1200" dirty="0">
                <a:solidFill>
                  <a:srgbClr val="070944"/>
                </a:solidFill>
                <a:latin typeface="Calibri"/>
                <a:cs typeface="Calibri"/>
              </a:rPr>
              <a:t>in</a:t>
            </a:r>
            <a:r>
              <a:rPr sz="1200" spc="113" dirty="0">
                <a:solidFill>
                  <a:srgbClr val="070944"/>
                </a:solidFill>
                <a:latin typeface="Calibri"/>
                <a:cs typeface="Calibri"/>
              </a:rPr>
              <a:t> </a:t>
            </a:r>
            <a:r>
              <a:rPr sz="1200" dirty="0">
                <a:solidFill>
                  <a:srgbClr val="070944"/>
                </a:solidFill>
                <a:latin typeface="Calibri"/>
                <a:cs typeface="Calibri"/>
              </a:rPr>
              <a:t>the</a:t>
            </a:r>
            <a:r>
              <a:rPr sz="1200" spc="113" dirty="0">
                <a:solidFill>
                  <a:srgbClr val="070944"/>
                </a:solidFill>
                <a:latin typeface="Calibri"/>
                <a:cs typeface="Calibri"/>
              </a:rPr>
              <a:t> </a:t>
            </a:r>
            <a:r>
              <a:rPr sz="1200" dirty="0">
                <a:solidFill>
                  <a:srgbClr val="070944"/>
                </a:solidFill>
                <a:latin typeface="Calibri"/>
                <a:cs typeface="Calibri"/>
              </a:rPr>
              <a:t>pursue</a:t>
            </a:r>
            <a:r>
              <a:rPr sz="1200" spc="109" dirty="0">
                <a:solidFill>
                  <a:srgbClr val="070944"/>
                </a:solidFill>
                <a:latin typeface="Calibri"/>
                <a:cs typeface="Calibri"/>
              </a:rPr>
              <a:t> </a:t>
            </a:r>
            <a:r>
              <a:rPr sz="1200" dirty="0">
                <a:solidFill>
                  <a:srgbClr val="070944"/>
                </a:solidFill>
                <a:latin typeface="Calibri"/>
                <a:cs typeface="Calibri"/>
              </a:rPr>
              <a:t>of</a:t>
            </a:r>
            <a:r>
              <a:rPr sz="1200" spc="120" dirty="0">
                <a:solidFill>
                  <a:srgbClr val="070944"/>
                </a:solidFill>
                <a:latin typeface="Calibri"/>
                <a:cs typeface="Calibri"/>
              </a:rPr>
              <a:t> </a:t>
            </a:r>
            <a:r>
              <a:rPr sz="1200" spc="-19" dirty="0">
                <a:solidFill>
                  <a:srgbClr val="070944"/>
                </a:solidFill>
                <a:latin typeface="Calibri"/>
                <a:cs typeface="Calibri"/>
              </a:rPr>
              <a:t>the</a:t>
            </a:r>
            <a:endParaRPr sz="1200" dirty="0">
              <a:latin typeface="Calibri"/>
              <a:cs typeface="Calibri"/>
            </a:endParaRPr>
          </a:p>
          <a:p>
            <a:pPr marL="359569" algn="just">
              <a:spcBef>
                <a:spcPts val="724"/>
              </a:spcBef>
            </a:pPr>
            <a:r>
              <a:rPr sz="1200" spc="-8" dirty="0">
                <a:solidFill>
                  <a:srgbClr val="070944"/>
                </a:solidFill>
                <a:latin typeface="Calibri"/>
                <a:cs typeface="Calibri"/>
              </a:rPr>
              <a:t>Flagship’s</a:t>
            </a:r>
            <a:r>
              <a:rPr sz="1200" spc="-30" dirty="0">
                <a:solidFill>
                  <a:srgbClr val="070944"/>
                </a:solidFill>
                <a:latin typeface="Calibri"/>
                <a:cs typeface="Calibri"/>
              </a:rPr>
              <a:t> </a:t>
            </a:r>
            <a:r>
              <a:rPr sz="1200" spc="-8" dirty="0">
                <a:solidFill>
                  <a:srgbClr val="070944"/>
                </a:solidFill>
                <a:latin typeface="Calibri"/>
                <a:cs typeface="Calibri"/>
              </a:rPr>
              <a:t>goals;</a:t>
            </a:r>
            <a:endParaRPr sz="1200" dirty="0">
              <a:latin typeface="Calibri"/>
              <a:cs typeface="Calibri"/>
            </a:endParaRPr>
          </a:p>
          <a:p>
            <a:pPr marL="358616" marR="3810" indent="-214313" algn="just">
              <a:lnSpc>
                <a:spcPct val="150000"/>
              </a:lnSpc>
              <a:buFont typeface="Wingdings"/>
              <a:buChar char=""/>
              <a:tabLst>
                <a:tab pos="359569" algn="l"/>
              </a:tabLst>
            </a:pPr>
            <a:r>
              <a:rPr sz="1200" b="1" dirty="0">
                <a:solidFill>
                  <a:srgbClr val="070944"/>
                </a:solidFill>
                <a:latin typeface="Calibri"/>
                <a:cs typeface="Calibri"/>
              </a:rPr>
              <a:t>Goal</a:t>
            </a:r>
            <a:r>
              <a:rPr sz="1200" b="1" spc="8" dirty="0">
                <a:solidFill>
                  <a:srgbClr val="070944"/>
                </a:solidFill>
                <a:latin typeface="Calibri"/>
                <a:cs typeface="Calibri"/>
              </a:rPr>
              <a:t> </a:t>
            </a:r>
            <a:r>
              <a:rPr sz="1200" dirty="0">
                <a:solidFill>
                  <a:srgbClr val="070944"/>
                </a:solidFill>
                <a:latin typeface="Calibri"/>
                <a:cs typeface="Calibri"/>
              </a:rPr>
              <a:t>-</a:t>
            </a:r>
            <a:r>
              <a:rPr sz="1200" spc="4" dirty="0">
                <a:solidFill>
                  <a:srgbClr val="070944"/>
                </a:solidFill>
                <a:latin typeface="Calibri"/>
                <a:cs typeface="Calibri"/>
              </a:rPr>
              <a:t> </a:t>
            </a:r>
            <a:r>
              <a:rPr sz="1200" dirty="0">
                <a:solidFill>
                  <a:srgbClr val="070944"/>
                </a:solidFill>
                <a:latin typeface="Calibri"/>
                <a:cs typeface="Calibri"/>
              </a:rPr>
              <a:t>to</a:t>
            </a:r>
            <a:r>
              <a:rPr sz="1200" spc="4" dirty="0">
                <a:solidFill>
                  <a:srgbClr val="070944"/>
                </a:solidFill>
                <a:latin typeface="Calibri"/>
                <a:cs typeface="Calibri"/>
              </a:rPr>
              <a:t> </a:t>
            </a:r>
            <a:r>
              <a:rPr sz="1200" dirty="0">
                <a:solidFill>
                  <a:srgbClr val="070944"/>
                </a:solidFill>
                <a:latin typeface="Calibri"/>
                <a:cs typeface="Calibri"/>
              </a:rPr>
              <a:t>consolidate</a:t>
            </a:r>
            <a:r>
              <a:rPr sz="1200" spc="4" dirty="0">
                <a:solidFill>
                  <a:srgbClr val="070944"/>
                </a:solidFill>
                <a:latin typeface="Calibri"/>
                <a:cs typeface="Calibri"/>
              </a:rPr>
              <a:t> </a:t>
            </a:r>
            <a:r>
              <a:rPr sz="1200" dirty="0">
                <a:solidFill>
                  <a:srgbClr val="070944"/>
                </a:solidFill>
                <a:latin typeface="Calibri"/>
                <a:cs typeface="Calibri"/>
              </a:rPr>
              <a:t>and</a:t>
            </a:r>
            <a:r>
              <a:rPr sz="1200" spc="8" dirty="0">
                <a:solidFill>
                  <a:srgbClr val="070944"/>
                </a:solidFill>
                <a:latin typeface="Calibri"/>
                <a:cs typeface="Calibri"/>
              </a:rPr>
              <a:t> </a:t>
            </a:r>
            <a:r>
              <a:rPr sz="1200" dirty="0">
                <a:solidFill>
                  <a:srgbClr val="070944"/>
                </a:solidFill>
                <a:latin typeface="Calibri"/>
                <a:cs typeface="Calibri"/>
              </a:rPr>
              <a:t>expand</a:t>
            </a:r>
            <a:r>
              <a:rPr sz="1200" spc="8" dirty="0">
                <a:solidFill>
                  <a:srgbClr val="070944"/>
                </a:solidFill>
                <a:latin typeface="Calibri"/>
                <a:cs typeface="Calibri"/>
              </a:rPr>
              <a:t> </a:t>
            </a:r>
            <a:r>
              <a:rPr sz="1200" dirty="0">
                <a:solidFill>
                  <a:srgbClr val="070944"/>
                </a:solidFill>
                <a:latin typeface="Calibri"/>
                <a:cs typeface="Calibri"/>
              </a:rPr>
              <a:t>European</a:t>
            </a:r>
            <a:r>
              <a:rPr sz="1200" spc="8" dirty="0">
                <a:solidFill>
                  <a:srgbClr val="070944"/>
                </a:solidFill>
                <a:latin typeface="Calibri"/>
                <a:cs typeface="Calibri"/>
              </a:rPr>
              <a:t> </a:t>
            </a:r>
            <a:r>
              <a:rPr sz="1200" dirty="0">
                <a:solidFill>
                  <a:srgbClr val="070944"/>
                </a:solidFill>
                <a:latin typeface="Calibri"/>
                <a:cs typeface="Calibri"/>
              </a:rPr>
              <a:t>scientific leadership</a:t>
            </a:r>
            <a:r>
              <a:rPr sz="1200" spc="8" dirty="0">
                <a:solidFill>
                  <a:srgbClr val="070944"/>
                </a:solidFill>
                <a:latin typeface="Calibri"/>
                <a:cs typeface="Calibri"/>
              </a:rPr>
              <a:t> </a:t>
            </a:r>
            <a:r>
              <a:rPr sz="1200" dirty="0">
                <a:solidFill>
                  <a:srgbClr val="070944"/>
                </a:solidFill>
                <a:latin typeface="Calibri"/>
                <a:cs typeface="Calibri"/>
              </a:rPr>
              <a:t>and</a:t>
            </a:r>
            <a:r>
              <a:rPr sz="1200" spc="8" dirty="0">
                <a:solidFill>
                  <a:srgbClr val="070944"/>
                </a:solidFill>
                <a:latin typeface="Calibri"/>
                <a:cs typeface="Calibri"/>
              </a:rPr>
              <a:t> </a:t>
            </a:r>
            <a:r>
              <a:rPr sz="1200" dirty="0">
                <a:solidFill>
                  <a:srgbClr val="070944"/>
                </a:solidFill>
                <a:latin typeface="Calibri"/>
                <a:cs typeface="Calibri"/>
              </a:rPr>
              <a:t>excellence in</a:t>
            </a:r>
            <a:r>
              <a:rPr sz="1200" spc="8" dirty="0">
                <a:solidFill>
                  <a:srgbClr val="070944"/>
                </a:solidFill>
                <a:latin typeface="Calibri"/>
                <a:cs typeface="Calibri"/>
              </a:rPr>
              <a:t> </a:t>
            </a:r>
            <a:r>
              <a:rPr sz="1200" dirty="0">
                <a:solidFill>
                  <a:srgbClr val="070944"/>
                </a:solidFill>
                <a:latin typeface="Calibri"/>
                <a:cs typeface="Calibri"/>
              </a:rPr>
              <a:t>this</a:t>
            </a:r>
            <a:r>
              <a:rPr sz="1200" spc="8" dirty="0">
                <a:solidFill>
                  <a:srgbClr val="070944"/>
                </a:solidFill>
                <a:latin typeface="Calibri"/>
                <a:cs typeface="Calibri"/>
              </a:rPr>
              <a:t> </a:t>
            </a:r>
            <a:r>
              <a:rPr sz="1200" dirty="0">
                <a:solidFill>
                  <a:srgbClr val="070944"/>
                </a:solidFill>
                <a:latin typeface="Calibri"/>
                <a:cs typeface="Calibri"/>
              </a:rPr>
              <a:t>research</a:t>
            </a:r>
            <a:r>
              <a:rPr sz="1200" spc="8" dirty="0">
                <a:solidFill>
                  <a:srgbClr val="070944"/>
                </a:solidFill>
                <a:latin typeface="Calibri"/>
                <a:cs typeface="Calibri"/>
              </a:rPr>
              <a:t> </a:t>
            </a:r>
            <a:r>
              <a:rPr sz="1200" dirty="0">
                <a:solidFill>
                  <a:srgbClr val="070944"/>
                </a:solidFill>
                <a:latin typeface="Calibri"/>
                <a:cs typeface="Calibri"/>
              </a:rPr>
              <a:t>area,</a:t>
            </a:r>
            <a:r>
              <a:rPr sz="1200" spc="4" dirty="0">
                <a:solidFill>
                  <a:srgbClr val="070944"/>
                </a:solidFill>
                <a:latin typeface="Calibri"/>
                <a:cs typeface="Calibri"/>
              </a:rPr>
              <a:t> </a:t>
            </a:r>
            <a:r>
              <a:rPr sz="1200" dirty="0">
                <a:solidFill>
                  <a:srgbClr val="070944"/>
                </a:solidFill>
                <a:latin typeface="Calibri"/>
                <a:cs typeface="Calibri"/>
              </a:rPr>
              <a:t>to</a:t>
            </a:r>
            <a:r>
              <a:rPr sz="1200" spc="11" dirty="0">
                <a:solidFill>
                  <a:srgbClr val="070944"/>
                </a:solidFill>
                <a:latin typeface="Calibri"/>
                <a:cs typeface="Calibri"/>
              </a:rPr>
              <a:t> </a:t>
            </a:r>
            <a:r>
              <a:rPr sz="1200" spc="-8" dirty="0">
                <a:solidFill>
                  <a:srgbClr val="070944"/>
                </a:solidFill>
                <a:latin typeface="Calibri"/>
                <a:cs typeface="Calibri"/>
              </a:rPr>
              <a:t>kick-</a:t>
            </a:r>
            <a:r>
              <a:rPr sz="1200" dirty="0">
                <a:solidFill>
                  <a:srgbClr val="070944"/>
                </a:solidFill>
                <a:latin typeface="Calibri"/>
                <a:cs typeface="Calibri"/>
              </a:rPr>
              <a:t>start</a:t>
            </a:r>
            <a:r>
              <a:rPr sz="1200" spc="8" dirty="0">
                <a:solidFill>
                  <a:srgbClr val="070944"/>
                </a:solidFill>
                <a:latin typeface="Calibri"/>
                <a:cs typeface="Calibri"/>
              </a:rPr>
              <a:t> </a:t>
            </a:r>
            <a:r>
              <a:rPr sz="1200" dirty="0">
                <a:solidFill>
                  <a:srgbClr val="070944"/>
                </a:solidFill>
                <a:latin typeface="Calibri"/>
                <a:cs typeface="Calibri"/>
              </a:rPr>
              <a:t>a</a:t>
            </a:r>
            <a:r>
              <a:rPr sz="1200" spc="8" dirty="0">
                <a:solidFill>
                  <a:srgbClr val="070944"/>
                </a:solidFill>
                <a:latin typeface="Calibri"/>
                <a:cs typeface="Calibri"/>
              </a:rPr>
              <a:t> </a:t>
            </a:r>
            <a:r>
              <a:rPr sz="1200" dirty="0">
                <a:solidFill>
                  <a:srgbClr val="070944"/>
                </a:solidFill>
                <a:latin typeface="Calibri"/>
                <a:cs typeface="Calibri"/>
              </a:rPr>
              <a:t>competitive</a:t>
            </a:r>
            <a:r>
              <a:rPr sz="1200" spc="11" dirty="0">
                <a:solidFill>
                  <a:srgbClr val="070944"/>
                </a:solidFill>
                <a:latin typeface="Calibri"/>
                <a:cs typeface="Calibri"/>
              </a:rPr>
              <a:t> </a:t>
            </a:r>
            <a:r>
              <a:rPr sz="1200" spc="-8" dirty="0">
                <a:solidFill>
                  <a:srgbClr val="070944"/>
                </a:solidFill>
                <a:latin typeface="Calibri"/>
                <a:cs typeface="Calibri"/>
              </a:rPr>
              <a:t>European 	</a:t>
            </a:r>
            <a:r>
              <a:rPr sz="1200" dirty="0">
                <a:solidFill>
                  <a:srgbClr val="070944"/>
                </a:solidFill>
                <a:latin typeface="Calibri"/>
                <a:cs typeface="Calibri"/>
              </a:rPr>
              <a:t>industry in Quantum </a:t>
            </a:r>
            <a:r>
              <a:rPr sz="1200" spc="-8" dirty="0">
                <a:solidFill>
                  <a:srgbClr val="070944"/>
                </a:solidFill>
                <a:latin typeface="Calibri"/>
                <a:cs typeface="Calibri"/>
              </a:rPr>
              <a:t>Technologies</a:t>
            </a:r>
            <a:r>
              <a:rPr sz="1200" spc="4" dirty="0">
                <a:solidFill>
                  <a:srgbClr val="070944"/>
                </a:solidFill>
                <a:latin typeface="Calibri"/>
                <a:cs typeface="Calibri"/>
              </a:rPr>
              <a:t> </a:t>
            </a:r>
            <a:r>
              <a:rPr sz="1200" dirty="0">
                <a:solidFill>
                  <a:srgbClr val="070944"/>
                </a:solidFill>
                <a:latin typeface="Calibri"/>
                <a:cs typeface="Calibri"/>
              </a:rPr>
              <a:t>and to</a:t>
            </a:r>
            <a:r>
              <a:rPr sz="1200" spc="4" dirty="0">
                <a:solidFill>
                  <a:srgbClr val="070944"/>
                </a:solidFill>
                <a:latin typeface="Calibri"/>
                <a:cs typeface="Calibri"/>
              </a:rPr>
              <a:t> </a:t>
            </a:r>
            <a:r>
              <a:rPr sz="1200" dirty="0">
                <a:solidFill>
                  <a:srgbClr val="070944"/>
                </a:solidFill>
                <a:latin typeface="Calibri"/>
                <a:cs typeface="Calibri"/>
              </a:rPr>
              <a:t>make Europe</a:t>
            </a:r>
            <a:r>
              <a:rPr sz="1200" spc="15" dirty="0">
                <a:solidFill>
                  <a:srgbClr val="070944"/>
                </a:solidFill>
                <a:latin typeface="Calibri"/>
                <a:cs typeface="Calibri"/>
              </a:rPr>
              <a:t> </a:t>
            </a:r>
            <a:r>
              <a:rPr sz="1200" dirty="0">
                <a:solidFill>
                  <a:srgbClr val="070944"/>
                </a:solidFill>
                <a:latin typeface="Calibri"/>
                <a:cs typeface="Calibri"/>
              </a:rPr>
              <a:t>a dynamic</a:t>
            </a:r>
            <a:r>
              <a:rPr sz="1200" spc="-4" dirty="0">
                <a:solidFill>
                  <a:srgbClr val="070944"/>
                </a:solidFill>
                <a:latin typeface="Calibri"/>
                <a:cs typeface="Calibri"/>
              </a:rPr>
              <a:t> </a:t>
            </a:r>
            <a:r>
              <a:rPr sz="1200" dirty="0">
                <a:solidFill>
                  <a:srgbClr val="070944"/>
                </a:solidFill>
                <a:latin typeface="Calibri"/>
                <a:cs typeface="Calibri"/>
              </a:rPr>
              <a:t>and </a:t>
            </a:r>
            <a:r>
              <a:rPr sz="1200" spc="-8" dirty="0">
                <a:solidFill>
                  <a:srgbClr val="070944"/>
                </a:solidFill>
                <a:latin typeface="Calibri"/>
                <a:cs typeface="Calibri"/>
              </a:rPr>
              <a:t>attractive</a:t>
            </a:r>
            <a:r>
              <a:rPr sz="1200" dirty="0">
                <a:solidFill>
                  <a:srgbClr val="070944"/>
                </a:solidFill>
                <a:latin typeface="Calibri"/>
                <a:cs typeface="Calibri"/>
              </a:rPr>
              <a:t> region for</a:t>
            </a:r>
            <a:r>
              <a:rPr sz="1200" spc="4" dirty="0">
                <a:solidFill>
                  <a:srgbClr val="070944"/>
                </a:solidFill>
                <a:latin typeface="Calibri"/>
                <a:cs typeface="Calibri"/>
              </a:rPr>
              <a:t> </a:t>
            </a:r>
            <a:r>
              <a:rPr sz="1200" dirty="0">
                <a:solidFill>
                  <a:srgbClr val="070944"/>
                </a:solidFill>
                <a:latin typeface="Calibri"/>
                <a:cs typeface="Calibri"/>
              </a:rPr>
              <a:t>innovative</a:t>
            </a:r>
            <a:r>
              <a:rPr sz="1200" spc="11" dirty="0">
                <a:solidFill>
                  <a:srgbClr val="070944"/>
                </a:solidFill>
                <a:latin typeface="Calibri"/>
                <a:cs typeface="Calibri"/>
              </a:rPr>
              <a:t> </a:t>
            </a:r>
            <a:r>
              <a:rPr sz="1200" dirty="0">
                <a:solidFill>
                  <a:srgbClr val="070944"/>
                </a:solidFill>
                <a:latin typeface="Calibri"/>
                <a:cs typeface="Calibri"/>
              </a:rPr>
              <a:t>research, business</a:t>
            </a:r>
            <a:r>
              <a:rPr sz="1200" spc="-4" dirty="0">
                <a:solidFill>
                  <a:srgbClr val="070944"/>
                </a:solidFill>
                <a:latin typeface="Calibri"/>
                <a:cs typeface="Calibri"/>
              </a:rPr>
              <a:t> </a:t>
            </a:r>
            <a:r>
              <a:rPr sz="1200" dirty="0">
                <a:solidFill>
                  <a:srgbClr val="070944"/>
                </a:solidFill>
                <a:latin typeface="Calibri"/>
                <a:cs typeface="Calibri"/>
              </a:rPr>
              <a:t>and </a:t>
            </a:r>
            <a:r>
              <a:rPr sz="1200" spc="-8" dirty="0">
                <a:solidFill>
                  <a:srgbClr val="070944"/>
                </a:solidFill>
                <a:latin typeface="Calibri"/>
                <a:cs typeface="Calibri"/>
              </a:rPr>
              <a:t>investments 	</a:t>
            </a:r>
            <a:r>
              <a:rPr sz="1200" dirty="0">
                <a:solidFill>
                  <a:srgbClr val="070944"/>
                </a:solidFill>
                <a:latin typeface="Calibri"/>
                <a:cs typeface="Calibri"/>
              </a:rPr>
              <a:t>in</a:t>
            </a:r>
            <a:r>
              <a:rPr sz="1200" spc="-15" dirty="0">
                <a:solidFill>
                  <a:srgbClr val="070944"/>
                </a:solidFill>
                <a:latin typeface="Calibri"/>
                <a:cs typeface="Calibri"/>
              </a:rPr>
              <a:t> </a:t>
            </a:r>
            <a:r>
              <a:rPr sz="1200" dirty="0">
                <a:solidFill>
                  <a:srgbClr val="070944"/>
                </a:solidFill>
                <a:latin typeface="Calibri"/>
                <a:cs typeface="Calibri"/>
              </a:rPr>
              <a:t>this</a:t>
            </a:r>
            <a:r>
              <a:rPr sz="1200" spc="-8" dirty="0">
                <a:solidFill>
                  <a:srgbClr val="070944"/>
                </a:solidFill>
                <a:latin typeface="Calibri"/>
                <a:cs typeface="Calibri"/>
              </a:rPr>
              <a:t> field;</a:t>
            </a:r>
            <a:endParaRPr sz="1200" dirty="0">
              <a:latin typeface="Calibri"/>
              <a:cs typeface="Calibri"/>
            </a:endParaRPr>
          </a:p>
          <a:p>
            <a:pPr marL="359093" indent="-214313" algn="just">
              <a:spcBef>
                <a:spcPts val="720"/>
              </a:spcBef>
              <a:buFont typeface="Wingdings"/>
              <a:buChar char=""/>
              <a:tabLst>
                <a:tab pos="359093" algn="l"/>
              </a:tabLst>
            </a:pPr>
            <a:r>
              <a:rPr sz="1200" b="1" dirty="0">
                <a:solidFill>
                  <a:srgbClr val="070944"/>
                </a:solidFill>
                <a:latin typeface="Calibri"/>
                <a:cs typeface="Calibri"/>
              </a:rPr>
              <a:t>&gt;</a:t>
            </a:r>
            <a:r>
              <a:rPr sz="1200" b="1" spc="-15" dirty="0">
                <a:solidFill>
                  <a:srgbClr val="070944"/>
                </a:solidFill>
                <a:latin typeface="Calibri"/>
                <a:cs typeface="Calibri"/>
              </a:rPr>
              <a:t> </a:t>
            </a:r>
            <a:r>
              <a:rPr sz="1200" b="1" dirty="0">
                <a:solidFill>
                  <a:srgbClr val="070944"/>
                </a:solidFill>
                <a:latin typeface="Calibri"/>
                <a:cs typeface="Calibri"/>
              </a:rPr>
              <a:t>5000</a:t>
            </a:r>
            <a:r>
              <a:rPr sz="1200" b="1" spc="4" dirty="0">
                <a:solidFill>
                  <a:srgbClr val="070944"/>
                </a:solidFill>
                <a:latin typeface="Calibri"/>
                <a:cs typeface="Calibri"/>
              </a:rPr>
              <a:t> </a:t>
            </a:r>
            <a:r>
              <a:rPr sz="1200" spc="-8" dirty="0">
                <a:solidFill>
                  <a:srgbClr val="070944"/>
                </a:solidFill>
                <a:latin typeface="Calibri"/>
                <a:cs typeface="Calibri"/>
              </a:rPr>
              <a:t>Researchers</a:t>
            </a:r>
            <a:r>
              <a:rPr sz="1200" spc="15" dirty="0">
                <a:solidFill>
                  <a:srgbClr val="070944"/>
                </a:solidFill>
                <a:latin typeface="Calibri"/>
                <a:cs typeface="Calibri"/>
              </a:rPr>
              <a:t> </a:t>
            </a:r>
            <a:r>
              <a:rPr sz="1200" dirty="0">
                <a:solidFill>
                  <a:srgbClr val="070944"/>
                </a:solidFill>
                <a:latin typeface="Calibri"/>
                <a:cs typeface="Calibri"/>
              </a:rPr>
              <a:t>residing</a:t>
            </a:r>
            <a:r>
              <a:rPr sz="1200" spc="-11" dirty="0">
                <a:solidFill>
                  <a:srgbClr val="070944"/>
                </a:solidFill>
                <a:latin typeface="Calibri"/>
                <a:cs typeface="Calibri"/>
              </a:rPr>
              <a:t> </a:t>
            </a:r>
            <a:r>
              <a:rPr sz="1200" dirty="0">
                <a:solidFill>
                  <a:srgbClr val="070944"/>
                </a:solidFill>
                <a:latin typeface="Calibri"/>
                <a:cs typeface="Calibri"/>
              </a:rPr>
              <a:t>in</a:t>
            </a:r>
            <a:r>
              <a:rPr sz="1200" spc="-26" dirty="0">
                <a:solidFill>
                  <a:srgbClr val="070944"/>
                </a:solidFill>
                <a:latin typeface="Calibri"/>
                <a:cs typeface="Calibri"/>
              </a:rPr>
              <a:t> </a:t>
            </a:r>
            <a:r>
              <a:rPr sz="1200" dirty="0">
                <a:solidFill>
                  <a:srgbClr val="070944"/>
                </a:solidFill>
                <a:latin typeface="Calibri"/>
                <a:cs typeface="Calibri"/>
              </a:rPr>
              <a:t>all</a:t>
            </a:r>
            <a:r>
              <a:rPr sz="1200" spc="-30" dirty="0">
                <a:solidFill>
                  <a:srgbClr val="070944"/>
                </a:solidFill>
                <a:latin typeface="Calibri"/>
                <a:cs typeface="Calibri"/>
              </a:rPr>
              <a:t> </a:t>
            </a:r>
            <a:r>
              <a:rPr sz="1200" dirty="0">
                <a:solidFill>
                  <a:srgbClr val="070944"/>
                </a:solidFill>
                <a:latin typeface="Calibri"/>
                <a:cs typeface="Calibri"/>
              </a:rPr>
              <a:t>EU</a:t>
            </a:r>
            <a:r>
              <a:rPr sz="1200" spc="-15" dirty="0">
                <a:solidFill>
                  <a:srgbClr val="070944"/>
                </a:solidFill>
                <a:latin typeface="Calibri"/>
                <a:cs typeface="Calibri"/>
              </a:rPr>
              <a:t> </a:t>
            </a:r>
            <a:r>
              <a:rPr sz="1200" dirty="0">
                <a:solidFill>
                  <a:srgbClr val="070944"/>
                </a:solidFill>
                <a:latin typeface="Calibri"/>
                <a:cs typeface="Calibri"/>
              </a:rPr>
              <a:t>and</a:t>
            </a:r>
            <a:r>
              <a:rPr sz="1200" spc="-15" dirty="0">
                <a:solidFill>
                  <a:srgbClr val="070944"/>
                </a:solidFill>
                <a:latin typeface="Calibri"/>
                <a:cs typeface="Calibri"/>
              </a:rPr>
              <a:t> </a:t>
            </a:r>
            <a:r>
              <a:rPr sz="1200" spc="-8" dirty="0">
                <a:solidFill>
                  <a:srgbClr val="070944"/>
                </a:solidFill>
                <a:latin typeface="Calibri"/>
                <a:cs typeface="Calibri"/>
              </a:rPr>
              <a:t>associated</a:t>
            </a:r>
            <a:r>
              <a:rPr sz="1200" spc="-26" dirty="0">
                <a:solidFill>
                  <a:srgbClr val="070944"/>
                </a:solidFill>
                <a:latin typeface="Calibri"/>
                <a:cs typeface="Calibri"/>
              </a:rPr>
              <a:t> </a:t>
            </a:r>
            <a:r>
              <a:rPr sz="1200" spc="-8" dirty="0">
                <a:solidFill>
                  <a:srgbClr val="070944"/>
                </a:solidFill>
                <a:latin typeface="Calibri"/>
                <a:cs typeface="Calibri"/>
              </a:rPr>
              <a:t>countries</a:t>
            </a:r>
            <a:r>
              <a:rPr sz="1200" spc="-11" dirty="0">
                <a:solidFill>
                  <a:srgbClr val="070944"/>
                </a:solidFill>
                <a:latin typeface="Calibri"/>
                <a:cs typeface="Calibri"/>
              </a:rPr>
              <a:t> </a:t>
            </a:r>
            <a:r>
              <a:rPr sz="1200" spc="-8" dirty="0">
                <a:solidFill>
                  <a:srgbClr val="070944"/>
                </a:solidFill>
                <a:latin typeface="Calibri"/>
                <a:cs typeface="Calibri"/>
              </a:rPr>
              <a:t>involved;</a:t>
            </a:r>
            <a:endParaRPr sz="1200" dirty="0">
              <a:latin typeface="Calibri"/>
              <a:cs typeface="Calibri"/>
            </a:endParaRPr>
          </a:p>
          <a:p>
            <a:pPr marL="359093" indent="-214313" algn="just">
              <a:spcBef>
                <a:spcPts val="720"/>
              </a:spcBef>
              <a:buFont typeface="Wingdings"/>
              <a:buChar char=""/>
              <a:tabLst>
                <a:tab pos="359093" algn="l"/>
              </a:tabLst>
            </a:pPr>
            <a:r>
              <a:rPr sz="1200" b="1" dirty="0">
                <a:solidFill>
                  <a:srgbClr val="070944"/>
                </a:solidFill>
                <a:latin typeface="Calibri"/>
                <a:cs typeface="Calibri"/>
              </a:rPr>
              <a:t>140</a:t>
            </a:r>
            <a:r>
              <a:rPr sz="1200" b="1" spc="-26" dirty="0">
                <a:solidFill>
                  <a:srgbClr val="070944"/>
                </a:solidFill>
                <a:latin typeface="Calibri"/>
                <a:cs typeface="Calibri"/>
              </a:rPr>
              <a:t> </a:t>
            </a:r>
            <a:r>
              <a:rPr sz="1200" dirty="0">
                <a:solidFill>
                  <a:srgbClr val="070944"/>
                </a:solidFill>
                <a:latin typeface="Calibri"/>
                <a:cs typeface="Calibri"/>
              </a:rPr>
              <a:t>Research</a:t>
            </a:r>
            <a:r>
              <a:rPr sz="1200" spc="-8" dirty="0">
                <a:solidFill>
                  <a:srgbClr val="070944"/>
                </a:solidFill>
                <a:latin typeface="Calibri"/>
                <a:cs typeface="Calibri"/>
              </a:rPr>
              <a:t> </a:t>
            </a:r>
            <a:r>
              <a:rPr sz="1200" dirty="0">
                <a:solidFill>
                  <a:srgbClr val="070944"/>
                </a:solidFill>
                <a:latin typeface="Calibri"/>
                <a:cs typeface="Calibri"/>
              </a:rPr>
              <a:t>and</a:t>
            </a:r>
            <a:r>
              <a:rPr sz="1200" spc="-45" dirty="0">
                <a:solidFill>
                  <a:srgbClr val="070944"/>
                </a:solidFill>
                <a:latin typeface="Calibri"/>
                <a:cs typeface="Calibri"/>
              </a:rPr>
              <a:t> </a:t>
            </a:r>
            <a:r>
              <a:rPr sz="1200" spc="-8" dirty="0">
                <a:solidFill>
                  <a:srgbClr val="070944"/>
                </a:solidFill>
                <a:latin typeface="Calibri"/>
                <a:cs typeface="Calibri"/>
              </a:rPr>
              <a:t>Innovation</a:t>
            </a:r>
            <a:r>
              <a:rPr sz="1200" spc="-30" dirty="0">
                <a:solidFill>
                  <a:srgbClr val="070944"/>
                </a:solidFill>
                <a:latin typeface="Calibri"/>
                <a:cs typeface="Calibri"/>
              </a:rPr>
              <a:t> </a:t>
            </a:r>
            <a:r>
              <a:rPr sz="1200" dirty="0">
                <a:solidFill>
                  <a:srgbClr val="070944"/>
                </a:solidFill>
                <a:latin typeface="Calibri"/>
                <a:cs typeface="Calibri"/>
              </a:rPr>
              <a:t>Actions</a:t>
            </a:r>
            <a:r>
              <a:rPr sz="1200" spc="-34" dirty="0">
                <a:solidFill>
                  <a:srgbClr val="070944"/>
                </a:solidFill>
                <a:latin typeface="Calibri"/>
                <a:cs typeface="Calibri"/>
              </a:rPr>
              <a:t> </a:t>
            </a:r>
            <a:r>
              <a:rPr sz="1200" dirty="0">
                <a:solidFill>
                  <a:srgbClr val="070944"/>
                </a:solidFill>
                <a:latin typeface="Calibri"/>
                <a:cs typeface="Calibri"/>
              </a:rPr>
              <a:t>proposals</a:t>
            </a:r>
            <a:r>
              <a:rPr sz="1200" spc="-30" dirty="0">
                <a:solidFill>
                  <a:srgbClr val="070944"/>
                </a:solidFill>
                <a:latin typeface="Calibri"/>
                <a:cs typeface="Calibri"/>
              </a:rPr>
              <a:t> </a:t>
            </a:r>
            <a:r>
              <a:rPr sz="1200" dirty="0">
                <a:solidFill>
                  <a:srgbClr val="070944"/>
                </a:solidFill>
                <a:latin typeface="Calibri"/>
                <a:cs typeface="Calibri"/>
              </a:rPr>
              <a:t>submitted</a:t>
            </a:r>
            <a:r>
              <a:rPr sz="1200" spc="-38" dirty="0">
                <a:solidFill>
                  <a:srgbClr val="070944"/>
                </a:solidFill>
                <a:latin typeface="Calibri"/>
                <a:cs typeface="Calibri"/>
              </a:rPr>
              <a:t> </a:t>
            </a:r>
            <a:r>
              <a:rPr sz="1200" dirty="0">
                <a:solidFill>
                  <a:srgbClr val="070944"/>
                </a:solidFill>
                <a:latin typeface="Calibri"/>
                <a:cs typeface="Calibri"/>
              </a:rPr>
              <a:t>in</a:t>
            </a:r>
            <a:r>
              <a:rPr sz="1200" spc="-41" dirty="0">
                <a:solidFill>
                  <a:srgbClr val="070944"/>
                </a:solidFill>
                <a:latin typeface="Calibri"/>
                <a:cs typeface="Calibri"/>
              </a:rPr>
              <a:t> </a:t>
            </a:r>
            <a:r>
              <a:rPr sz="1200" dirty="0">
                <a:solidFill>
                  <a:srgbClr val="070944"/>
                </a:solidFill>
                <a:latin typeface="Calibri"/>
                <a:cs typeface="Calibri"/>
              </a:rPr>
              <a:t>response</a:t>
            </a:r>
            <a:r>
              <a:rPr sz="1200" spc="-15" dirty="0">
                <a:solidFill>
                  <a:srgbClr val="070944"/>
                </a:solidFill>
                <a:latin typeface="Calibri"/>
                <a:cs typeface="Calibri"/>
              </a:rPr>
              <a:t> </a:t>
            </a:r>
            <a:r>
              <a:rPr sz="1200" dirty="0">
                <a:solidFill>
                  <a:srgbClr val="070944"/>
                </a:solidFill>
                <a:latin typeface="Calibri"/>
                <a:cs typeface="Calibri"/>
              </a:rPr>
              <a:t>of</a:t>
            </a:r>
            <a:r>
              <a:rPr sz="1200" spc="-26" dirty="0">
                <a:solidFill>
                  <a:srgbClr val="070944"/>
                </a:solidFill>
                <a:latin typeface="Calibri"/>
                <a:cs typeface="Calibri"/>
              </a:rPr>
              <a:t> </a:t>
            </a:r>
            <a:r>
              <a:rPr sz="1200" dirty="0">
                <a:solidFill>
                  <a:srgbClr val="070944"/>
                </a:solidFill>
                <a:latin typeface="Calibri"/>
                <a:cs typeface="Calibri"/>
              </a:rPr>
              <a:t>the</a:t>
            </a:r>
            <a:r>
              <a:rPr sz="1200" spc="-34" dirty="0">
                <a:solidFill>
                  <a:srgbClr val="070944"/>
                </a:solidFill>
                <a:latin typeface="Calibri"/>
                <a:cs typeface="Calibri"/>
              </a:rPr>
              <a:t> </a:t>
            </a:r>
            <a:r>
              <a:rPr sz="1200" dirty="0">
                <a:solidFill>
                  <a:srgbClr val="070944"/>
                </a:solidFill>
                <a:latin typeface="Calibri"/>
                <a:cs typeface="Calibri"/>
              </a:rPr>
              <a:t>first</a:t>
            </a:r>
            <a:r>
              <a:rPr sz="1200" spc="-38" dirty="0">
                <a:solidFill>
                  <a:srgbClr val="070944"/>
                </a:solidFill>
                <a:latin typeface="Calibri"/>
                <a:cs typeface="Calibri"/>
              </a:rPr>
              <a:t> </a:t>
            </a:r>
            <a:r>
              <a:rPr sz="1200" dirty="0">
                <a:solidFill>
                  <a:srgbClr val="070944"/>
                </a:solidFill>
                <a:latin typeface="Calibri"/>
                <a:cs typeface="Calibri"/>
              </a:rPr>
              <a:t>Quantum</a:t>
            </a:r>
            <a:r>
              <a:rPr sz="1200" spc="-34" dirty="0">
                <a:solidFill>
                  <a:srgbClr val="070944"/>
                </a:solidFill>
                <a:latin typeface="Calibri"/>
                <a:cs typeface="Calibri"/>
              </a:rPr>
              <a:t> </a:t>
            </a:r>
            <a:r>
              <a:rPr sz="1200" dirty="0">
                <a:solidFill>
                  <a:srgbClr val="070944"/>
                </a:solidFill>
                <a:latin typeface="Calibri"/>
                <a:cs typeface="Calibri"/>
              </a:rPr>
              <a:t>Flagship</a:t>
            </a:r>
            <a:r>
              <a:rPr sz="1200" spc="-53" dirty="0">
                <a:solidFill>
                  <a:srgbClr val="070944"/>
                </a:solidFill>
                <a:latin typeface="Calibri"/>
                <a:cs typeface="Calibri"/>
              </a:rPr>
              <a:t> </a:t>
            </a:r>
            <a:r>
              <a:rPr sz="1200" spc="-15" dirty="0">
                <a:solidFill>
                  <a:srgbClr val="070944"/>
                </a:solidFill>
                <a:latin typeface="Calibri"/>
                <a:cs typeface="Calibri"/>
              </a:rPr>
              <a:t>call</a:t>
            </a:r>
            <a:endParaRPr sz="12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51038"/>
            <a:ext cx="8686800" cy="4525962"/>
          </a:xfrm>
        </p:spPr>
        <p:txBody>
          <a:bodyPr/>
          <a:lstStyle/>
          <a:p>
            <a:pPr marL="0" indent="0">
              <a:buNone/>
            </a:pPr>
            <a:r>
              <a:rPr lang="en-US" sz="2000" b="1" dirty="0"/>
              <a:t>b. </a:t>
            </a:r>
            <a:r>
              <a:rPr lang="en-US" sz="2000" b="1" dirty="0" err="1"/>
              <a:t>Incertitudine</a:t>
            </a:r>
            <a:r>
              <a:rPr lang="en-US" sz="2000" b="1" dirty="0"/>
              <a:t> standard </a:t>
            </a:r>
            <a:r>
              <a:rPr lang="en-US" sz="2000" b="1" dirty="0" err="1"/>
              <a:t>combinată</a:t>
            </a:r>
            <a:r>
              <a:rPr lang="en-US" sz="2000" b="1" dirty="0"/>
              <a:t> - </a:t>
            </a:r>
            <a:r>
              <a:rPr lang="en-US" sz="2000" b="1" dirty="0" err="1"/>
              <a:t>uc</a:t>
            </a:r>
            <a:r>
              <a:rPr lang="en-US" sz="2000" b="1" dirty="0"/>
              <a:t>(y)</a:t>
            </a:r>
            <a:r>
              <a:rPr lang="en-US" sz="2000" dirty="0"/>
              <a:t> </a:t>
            </a:r>
            <a:r>
              <a:rPr lang="en-US" sz="2000" dirty="0" err="1"/>
              <a:t>ob</a:t>
            </a:r>
            <a:r>
              <a:rPr lang="ro-RO" sz="2000" dirty="0"/>
              <a:t>ț</a:t>
            </a:r>
            <a:r>
              <a:rPr lang="en-US" sz="2000" dirty="0" err="1"/>
              <a:t>inută</a:t>
            </a:r>
            <a:r>
              <a:rPr lang="en-US" sz="2000" dirty="0"/>
              <a:t> din </a:t>
            </a:r>
            <a:r>
              <a:rPr lang="en-US" sz="2000" dirty="0" err="1"/>
              <a:t>mai</a:t>
            </a:r>
            <a:r>
              <a:rPr lang="en-US" sz="2000" dirty="0"/>
              <a:t> </a:t>
            </a:r>
            <a:r>
              <a:rPr lang="en-US" sz="2000" dirty="0" err="1"/>
              <a:t>multe</a:t>
            </a:r>
            <a:r>
              <a:rPr lang="en-US" sz="2000" dirty="0"/>
              <a:t> </a:t>
            </a:r>
            <a:r>
              <a:rPr lang="en-US" sz="2000" dirty="0" err="1"/>
              <a:t>incertitudini</a:t>
            </a:r>
            <a:r>
              <a:rPr lang="en-US" sz="2000" dirty="0"/>
              <a:t> </a:t>
            </a:r>
            <a:r>
              <a:rPr lang="en-US" sz="2000" dirty="0" err="1"/>
              <a:t>şi</a:t>
            </a:r>
            <a:r>
              <a:rPr lang="en-US" sz="2000" dirty="0"/>
              <a:t> </a:t>
            </a:r>
            <a:r>
              <a:rPr lang="en-US" sz="2000" dirty="0" err="1"/>
              <a:t>egală</a:t>
            </a:r>
            <a:r>
              <a:rPr lang="en-US" sz="2000" dirty="0"/>
              <a:t> cu </a:t>
            </a:r>
            <a:r>
              <a:rPr lang="en-US" sz="2000" dirty="0" err="1"/>
              <a:t>rădăcina</a:t>
            </a:r>
            <a:r>
              <a:rPr lang="en-US" sz="2000" dirty="0"/>
              <a:t> </a:t>
            </a:r>
            <a:r>
              <a:rPr lang="en-US" sz="2000" dirty="0" err="1"/>
              <a:t>pătrată</a:t>
            </a:r>
            <a:r>
              <a:rPr lang="en-US" sz="2000" dirty="0"/>
              <a:t> a </a:t>
            </a:r>
            <a:r>
              <a:rPr lang="en-US" sz="2000" dirty="0" err="1"/>
              <a:t>unei</a:t>
            </a:r>
            <a:r>
              <a:rPr lang="en-US" sz="2000" dirty="0"/>
              <a:t> </a:t>
            </a:r>
            <a:r>
              <a:rPr lang="en-US" sz="2000" dirty="0" err="1"/>
              <a:t>sume</a:t>
            </a:r>
            <a:r>
              <a:rPr lang="en-US" sz="2000" dirty="0"/>
              <a:t> de </a:t>
            </a:r>
            <a:r>
              <a:rPr lang="en-US" sz="2000" dirty="0" err="1"/>
              <a:t>termeni</a:t>
            </a:r>
            <a:r>
              <a:rPr lang="en-US" sz="2000" dirty="0"/>
              <a:t>. </a:t>
            </a:r>
            <a:r>
              <a:rPr lang="en-US" sz="2000" dirty="0" err="1"/>
              <a:t>Când</a:t>
            </a:r>
            <a:r>
              <a:rPr lang="en-US" sz="2000" dirty="0"/>
              <a:t> </a:t>
            </a:r>
            <a:r>
              <a:rPr lang="en-US" sz="2000" dirty="0" err="1"/>
              <a:t>măsurandul</a:t>
            </a:r>
            <a:r>
              <a:rPr lang="en-US" sz="2000" dirty="0"/>
              <a:t> </a:t>
            </a:r>
            <a:r>
              <a:rPr lang="en-US" sz="2000" dirty="0" err="1"/>
              <a:t>este</a:t>
            </a:r>
            <a:r>
              <a:rPr lang="en-US" sz="2000" dirty="0"/>
              <a:t> </a:t>
            </a:r>
            <a:r>
              <a:rPr lang="en-US" sz="2000" dirty="0" err="1"/>
              <a:t>definit</a:t>
            </a:r>
            <a:r>
              <a:rPr lang="en-US" sz="2000" dirty="0"/>
              <a:t> ca un </a:t>
            </a:r>
            <a:r>
              <a:rPr lang="en-US" sz="2000" dirty="0" err="1"/>
              <a:t>produs</a:t>
            </a:r>
            <a:r>
              <a:rPr lang="en-US" sz="2000" dirty="0"/>
              <a:t> de </a:t>
            </a:r>
            <a:r>
              <a:rPr lang="en-US" sz="2000" dirty="0" err="1"/>
              <a:t>termeni</a:t>
            </a:r>
            <a:r>
              <a:rPr lang="en-US" sz="2000" dirty="0"/>
              <a:t> formula de </a:t>
            </a:r>
            <a:r>
              <a:rPr lang="en-US" sz="2000" dirty="0" err="1"/>
              <a:t>calcul</a:t>
            </a:r>
            <a:r>
              <a:rPr lang="en-US" sz="2000" dirty="0"/>
              <a:t> </a:t>
            </a:r>
            <a:r>
              <a:rPr lang="en-US" sz="2000" dirty="0" err="1"/>
              <a:t>este</a:t>
            </a:r>
            <a:r>
              <a:rPr lang="en-US" sz="2000" dirty="0"/>
              <a:t> (2):</a:t>
            </a:r>
            <a:endParaRPr lang="ro-RO" sz="2000" dirty="0"/>
          </a:p>
          <a:p>
            <a:pPr marL="0" indent="0">
              <a:buNone/>
            </a:pPr>
            <a:endParaRPr lang="ro-RO" sz="2000" dirty="0"/>
          </a:p>
          <a:p>
            <a:pPr marL="0" indent="0">
              <a:buNone/>
            </a:pPr>
            <a:endParaRPr lang="ro-RO" sz="2000" dirty="0"/>
          </a:p>
          <a:p>
            <a:pPr marL="0" indent="0">
              <a:buNone/>
            </a:pPr>
            <a:endParaRPr lang="ro-RO" sz="2000" dirty="0"/>
          </a:p>
          <a:p>
            <a:pPr marL="0" indent="0">
              <a:buNone/>
            </a:pPr>
            <a:endParaRPr lang="ro-RO" sz="2000" dirty="0"/>
          </a:p>
          <a:p>
            <a:pPr marL="0" indent="0">
              <a:buNone/>
            </a:pPr>
            <a:r>
              <a:rPr lang="en-US" sz="2000" dirty="0" err="1"/>
              <a:t>în</a:t>
            </a:r>
            <a:r>
              <a:rPr lang="en-US" sz="2000" dirty="0"/>
              <a:t> care: y- </a:t>
            </a:r>
            <a:r>
              <a:rPr lang="en-US" sz="2000" dirty="0" err="1"/>
              <a:t>estimarea</a:t>
            </a:r>
            <a:r>
              <a:rPr lang="en-US" sz="2000" dirty="0"/>
              <a:t> </a:t>
            </a:r>
            <a:r>
              <a:rPr lang="en-US" sz="2000" dirty="0" err="1"/>
              <a:t>măsurandului</a:t>
            </a:r>
            <a:endParaRPr lang="en-US" sz="2000" dirty="0"/>
          </a:p>
          <a:p>
            <a:pPr marL="0" indent="0">
              <a:buNone/>
            </a:pPr>
            <a:r>
              <a:rPr lang="en-US" sz="2000" dirty="0"/>
              <a:t> xi- date de </a:t>
            </a:r>
            <a:r>
              <a:rPr lang="en-US" sz="2000" dirty="0" err="1"/>
              <a:t>intrare</a:t>
            </a:r>
            <a:endParaRPr lang="en-US" sz="2000" dirty="0"/>
          </a:p>
          <a:p>
            <a:pPr marL="0" indent="0">
              <a:buNone/>
            </a:pPr>
            <a:r>
              <a:rPr lang="en-US" sz="2000" dirty="0"/>
              <a:t> u (xi) – </a:t>
            </a:r>
            <a:r>
              <a:rPr lang="en-US" sz="2000" dirty="0" err="1"/>
              <a:t>incertitudini</a:t>
            </a:r>
            <a:r>
              <a:rPr lang="en-US" sz="2000" dirty="0"/>
              <a:t> </a:t>
            </a:r>
            <a:r>
              <a:rPr lang="en-US" sz="2000" dirty="0" err="1"/>
              <a:t>asociate</a:t>
            </a:r>
            <a:r>
              <a:rPr lang="en-US" sz="2000" dirty="0"/>
              <a:t> </a:t>
            </a:r>
          </a:p>
        </p:txBody>
      </p:sp>
      <p:pic>
        <p:nvPicPr>
          <p:cNvPr id="4" name="Picture 3"/>
          <p:cNvPicPr>
            <a:picLocks noChangeAspect="1"/>
          </p:cNvPicPr>
          <p:nvPr/>
        </p:nvPicPr>
        <p:blipFill>
          <a:blip r:embed="rId2"/>
          <a:stretch>
            <a:fillRect/>
          </a:stretch>
        </p:blipFill>
        <p:spPr>
          <a:xfrm>
            <a:off x="3200400" y="3048000"/>
            <a:ext cx="2962494" cy="1055389"/>
          </a:xfrm>
          <a:prstGeom prst="rect">
            <a:avLst/>
          </a:prstGeom>
        </p:spPr>
      </p:pic>
    </p:spTree>
    <p:extLst>
      <p:ext uri="{BB962C8B-B14F-4D97-AF65-F5344CB8AC3E}">
        <p14:creationId xmlns:p14="http://schemas.microsoft.com/office/powerpoint/2010/main" val="3138087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t>c. </a:t>
            </a:r>
            <a:r>
              <a:rPr lang="en-US" sz="2000" b="1" dirty="0" err="1"/>
              <a:t>Incertitudine</a:t>
            </a:r>
            <a:r>
              <a:rPr lang="en-US" sz="2000" b="1" dirty="0"/>
              <a:t> </a:t>
            </a:r>
            <a:r>
              <a:rPr lang="en-US" sz="2000" b="1" dirty="0" err="1"/>
              <a:t>extinsă</a:t>
            </a:r>
            <a:r>
              <a:rPr lang="en-US" sz="2000" b="1" dirty="0"/>
              <a:t> - </a:t>
            </a:r>
            <a:r>
              <a:rPr lang="en-US" sz="2000" b="1" dirty="0" err="1"/>
              <a:t>Ue</a:t>
            </a:r>
            <a:r>
              <a:rPr lang="en-US" sz="2000" b="1" dirty="0"/>
              <a:t> </a:t>
            </a:r>
            <a:r>
              <a:rPr lang="en-US" sz="2000" dirty="0" err="1"/>
              <a:t>este</a:t>
            </a:r>
            <a:r>
              <a:rPr lang="en-US" sz="2000" dirty="0"/>
              <a:t> o </a:t>
            </a:r>
            <a:r>
              <a:rPr lang="en-US" sz="2000" dirty="0" err="1"/>
              <a:t>cantitate</a:t>
            </a:r>
            <a:r>
              <a:rPr lang="en-US" sz="2000" dirty="0"/>
              <a:t> care</a:t>
            </a:r>
            <a:r>
              <a:rPr lang="ro-RO" sz="2000" dirty="0"/>
              <a:t> </a:t>
            </a:r>
            <a:r>
              <a:rPr lang="en-US" sz="2000" dirty="0" err="1"/>
              <a:t>defineşte</a:t>
            </a:r>
            <a:r>
              <a:rPr lang="en-US" sz="2000" dirty="0"/>
              <a:t> un interval </a:t>
            </a:r>
            <a:r>
              <a:rPr lang="en-US" sz="2000" dirty="0" err="1"/>
              <a:t>în</a:t>
            </a:r>
            <a:r>
              <a:rPr lang="en-US" sz="2000" dirty="0"/>
              <a:t> </a:t>
            </a:r>
            <a:r>
              <a:rPr lang="en-US" sz="2000" dirty="0" err="1"/>
              <a:t>jurul</a:t>
            </a:r>
            <a:r>
              <a:rPr lang="en-US" sz="2000" dirty="0"/>
              <a:t> </a:t>
            </a:r>
            <a:r>
              <a:rPr lang="en-US" sz="2000" dirty="0" err="1"/>
              <a:t>rezultatului</a:t>
            </a:r>
            <a:r>
              <a:rPr lang="en-US" sz="2000" dirty="0"/>
              <a:t> </a:t>
            </a:r>
            <a:r>
              <a:rPr lang="en-US" sz="2000" dirty="0" err="1"/>
              <a:t>unei</a:t>
            </a:r>
            <a:r>
              <a:rPr lang="en-US" sz="2000" dirty="0"/>
              <a:t> măsurări,</a:t>
            </a:r>
            <a:r>
              <a:rPr lang="ro-RO" sz="2000" dirty="0"/>
              <a:t> </a:t>
            </a:r>
            <a:r>
              <a:rPr lang="en-US" sz="2000" dirty="0"/>
              <a:t>interval </a:t>
            </a:r>
            <a:r>
              <a:rPr lang="en-US" sz="2000" dirty="0" err="1"/>
              <a:t>în</a:t>
            </a:r>
            <a:r>
              <a:rPr lang="en-US" sz="2000" dirty="0"/>
              <a:t> care </a:t>
            </a:r>
            <a:r>
              <a:rPr lang="en-US" sz="2000" dirty="0" err="1"/>
              <a:t>este</a:t>
            </a:r>
            <a:r>
              <a:rPr lang="en-US" sz="2000" dirty="0"/>
              <a:t> de </a:t>
            </a:r>
            <a:r>
              <a:rPr lang="en-US" sz="2000" dirty="0" err="1"/>
              <a:t>aşteptat</a:t>
            </a:r>
            <a:r>
              <a:rPr lang="en-US" sz="2000" dirty="0"/>
              <a:t> </a:t>
            </a:r>
            <a:r>
              <a:rPr lang="en-US" sz="2000" dirty="0" err="1"/>
              <a:t>să</a:t>
            </a:r>
            <a:r>
              <a:rPr lang="en-US" sz="2000" dirty="0"/>
              <a:t> fie </a:t>
            </a:r>
            <a:r>
              <a:rPr lang="en-US" sz="2000" dirty="0" err="1"/>
              <a:t>cuprinsă</a:t>
            </a:r>
            <a:r>
              <a:rPr lang="en-US" sz="2000" dirty="0"/>
              <a:t> o</a:t>
            </a:r>
            <a:r>
              <a:rPr lang="ro-RO" sz="2000" dirty="0"/>
              <a:t> </a:t>
            </a:r>
            <a:r>
              <a:rPr lang="en-US" sz="2000" dirty="0" err="1"/>
              <a:t>frac</a:t>
            </a:r>
            <a:r>
              <a:rPr lang="ro-RO" sz="2000" dirty="0"/>
              <a:t>ș</a:t>
            </a:r>
            <a:r>
              <a:rPr lang="en-US" sz="2000" dirty="0" err="1"/>
              <a:t>iune</a:t>
            </a:r>
            <a:r>
              <a:rPr lang="en-US" sz="2000" dirty="0"/>
              <a:t> </a:t>
            </a:r>
            <a:r>
              <a:rPr lang="en-US" sz="2000" dirty="0" err="1"/>
              <a:t>ridicată</a:t>
            </a:r>
            <a:r>
              <a:rPr lang="en-US" sz="2000" dirty="0"/>
              <a:t> a </a:t>
            </a:r>
            <a:r>
              <a:rPr lang="en-US" sz="2000" dirty="0" err="1"/>
              <a:t>distribu</a:t>
            </a:r>
            <a:r>
              <a:rPr lang="ro-RO" sz="2000" dirty="0"/>
              <a:t>ț</a:t>
            </a:r>
            <a:r>
              <a:rPr lang="en-US" sz="2000" dirty="0" err="1"/>
              <a:t>iei</a:t>
            </a:r>
            <a:r>
              <a:rPr lang="en-US" sz="2000" dirty="0"/>
              <a:t> </a:t>
            </a:r>
            <a:r>
              <a:rPr lang="en-US" sz="2000" dirty="0" err="1"/>
              <a:t>valorilor</a:t>
            </a:r>
            <a:r>
              <a:rPr lang="en-US" sz="2000" dirty="0"/>
              <a:t>, </a:t>
            </a:r>
            <a:r>
              <a:rPr lang="en-US" sz="2000" dirty="0" err="1"/>
              <a:t>ce</a:t>
            </a:r>
            <a:r>
              <a:rPr lang="en-US" sz="2000" dirty="0"/>
              <a:t> pot fi</a:t>
            </a:r>
            <a:r>
              <a:rPr lang="ro-RO" sz="2000" dirty="0"/>
              <a:t> </a:t>
            </a:r>
            <a:r>
              <a:rPr lang="en-US" sz="2000" dirty="0" err="1"/>
              <a:t>atribuite</a:t>
            </a:r>
            <a:r>
              <a:rPr lang="en-US" sz="2000" dirty="0"/>
              <a:t> </a:t>
            </a:r>
            <a:r>
              <a:rPr lang="en-US" sz="2000" dirty="0" err="1"/>
              <a:t>în</a:t>
            </a:r>
            <a:r>
              <a:rPr lang="en-US" sz="2000" dirty="0"/>
              <a:t> mod </a:t>
            </a:r>
            <a:r>
              <a:rPr lang="en-US" sz="2000" dirty="0" err="1"/>
              <a:t>rezonabil</a:t>
            </a:r>
            <a:r>
              <a:rPr lang="en-US" sz="2000" dirty="0"/>
              <a:t> </a:t>
            </a:r>
            <a:r>
              <a:rPr lang="en-US" sz="2000" dirty="0" err="1"/>
              <a:t>măsurandului</a:t>
            </a:r>
            <a:r>
              <a:rPr lang="en-US" sz="2000" dirty="0"/>
              <a:t> (JGCM 100</a:t>
            </a:r>
            <a:r>
              <a:rPr lang="ro-RO" sz="2000" dirty="0"/>
              <a:t> </a:t>
            </a:r>
            <a:r>
              <a:rPr lang="en-US" sz="2000" dirty="0"/>
              <a:t>2008).</a:t>
            </a:r>
          </a:p>
          <a:p>
            <a:pPr marL="0" indent="0">
              <a:buNone/>
            </a:pPr>
            <a:r>
              <a:rPr lang="ro-RO" sz="2000" b="1" dirty="0"/>
              <a:t>                                                 </a:t>
            </a:r>
            <a:r>
              <a:rPr lang="en-US" sz="2000" b="1" dirty="0" err="1"/>
              <a:t>Ue</a:t>
            </a:r>
            <a:r>
              <a:rPr lang="en-US" sz="2000" b="1" dirty="0"/>
              <a:t>= </a:t>
            </a:r>
            <a:r>
              <a:rPr lang="en-US" sz="2000" b="1" dirty="0" err="1"/>
              <a:t>uc·k</a:t>
            </a:r>
            <a:r>
              <a:rPr lang="en-US" sz="2000" b="1" dirty="0"/>
              <a:t> </a:t>
            </a:r>
            <a:r>
              <a:rPr lang="ro-RO" sz="2000" b="1" dirty="0"/>
              <a:t>                              </a:t>
            </a:r>
            <a:r>
              <a:rPr lang="en-US" sz="2000" b="1" dirty="0"/>
              <a:t>(3)</a:t>
            </a:r>
          </a:p>
          <a:p>
            <a:r>
              <a:rPr lang="en-US" sz="2000" dirty="0" err="1"/>
              <a:t>în</a:t>
            </a:r>
            <a:r>
              <a:rPr lang="en-US" sz="2000" dirty="0"/>
              <a:t> care: </a:t>
            </a:r>
            <a:r>
              <a:rPr lang="en-US" sz="2000" dirty="0" err="1"/>
              <a:t>uc</a:t>
            </a:r>
            <a:r>
              <a:rPr lang="en-US" sz="2000" dirty="0"/>
              <a:t> - </a:t>
            </a:r>
            <a:r>
              <a:rPr lang="en-US" sz="2000" dirty="0" err="1"/>
              <a:t>incertitudine</a:t>
            </a:r>
            <a:r>
              <a:rPr lang="en-US" sz="2000" dirty="0"/>
              <a:t> standard </a:t>
            </a:r>
            <a:r>
              <a:rPr lang="en-US" sz="2000" dirty="0" err="1"/>
              <a:t>combinată</a:t>
            </a:r>
            <a:endParaRPr lang="en-US" sz="2000" dirty="0"/>
          </a:p>
          <a:p>
            <a:r>
              <a:rPr lang="en-US" sz="2000" dirty="0"/>
              <a:t>k - factor de </a:t>
            </a:r>
            <a:r>
              <a:rPr lang="en-US" sz="2000" dirty="0" err="1"/>
              <a:t>acoperire</a:t>
            </a:r>
            <a:r>
              <a:rPr lang="en-US" sz="2000" dirty="0"/>
              <a:t> (k=2, </a:t>
            </a:r>
            <a:r>
              <a:rPr lang="en-US" sz="2000" dirty="0" err="1"/>
              <a:t>nivel</a:t>
            </a:r>
            <a:r>
              <a:rPr lang="en-US" sz="2000" dirty="0"/>
              <a:t> de </a:t>
            </a:r>
            <a:r>
              <a:rPr lang="en-US" sz="2000" dirty="0" err="1"/>
              <a:t>încredere</a:t>
            </a:r>
            <a:r>
              <a:rPr lang="en-US" sz="2000" dirty="0"/>
              <a:t> 95%)</a:t>
            </a:r>
          </a:p>
        </p:txBody>
      </p:sp>
    </p:spTree>
    <p:extLst>
      <p:ext uri="{BB962C8B-B14F-4D97-AF65-F5344CB8AC3E}">
        <p14:creationId xmlns:p14="http://schemas.microsoft.com/office/powerpoint/2010/main" val="4056146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dirty="0" err="1"/>
              <a:t>Înainte</a:t>
            </a:r>
            <a:r>
              <a:rPr lang="en-US" sz="2000" dirty="0"/>
              <a:t> de </a:t>
            </a:r>
            <a:r>
              <a:rPr lang="en-US" sz="2000" dirty="0" err="1"/>
              <a:t>începerea</a:t>
            </a:r>
            <a:r>
              <a:rPr lang="en-US" sz="2000" dirty="0"/>
              <a:t> </a:t>
            </a:r>
            <a:r>
              <a:rPr lang="en-US" sz="2000" dirty="0" err="1"/>
              <a:t>calculării</a:t>
            </a:r>
            <a:r>
              <a:rPr lang="en-US" sz="2000" dirty="0"/>
              <a:t> </a:t>
            </a:r>
            <a:r>
              <a:rPr lang="en-US" sz="2000" dirty="0" err="1"/>
              <a:t>incertitudinii</a:t>
            </a:r>
            <a:r>
              <a:rPr lang="en-US" sz="2000" dirty="0"/>
              <a:t> se </a:t>
            </a:r>
            <a:r>
              <a:rPr lang="en-US" sz="2000" dirty="0" err="1"/>
              <a:t>consideră</a:t>
            </a:r>
            <a:r>
              <a:rPr lang="en-US" sz="2000" dirty="0"/>
              <a:t> </a:t>
            </a:r>
            <a:r>
              <a:rPr lang="en-US" sz="2000" dirty="0" err="1"/>
              <a:t>următorii</a:t>
            </a:r>
            <a:r>
              <a:rPr lang="en-US" sz="2000" dirty="0"/>
              <a:t> </a:t>
            </a:r>
            <a:r>
              <a:rPr lang="en-US" sz="2000" dirty="0" err="1"/>
              <a:t>paşi</a:t>
            </a:r>
            <a:r>
              <a:rPr lang="en-US" sz="2000" dirty="0"/>
              <a:t> </a:t>
            </a:r>
            <a:r>
              <a:rPr lang="en-US" sz="2000" dirty="0" err="1"/>
              <a:t>importan</a:t>
            </a:r>
            <a:r>
              <a:rPr lang="ro-RO" sz="2000" dirty="0"/>
              <a:t>ț</a:t>
            </a:r>
            <a:r>
              <a:rPr lang="en-US" sz="2000" dirty="0"/>
              <a:t>i: </a:t>
            </a:r>
            <a:endParaRPr lang="ro-RO" sz="2000" dirty="0"/>
          </a:p>
          <a:p>
            <a:pPr marL="0" indent="0">
              <a:buNone/>
            </a:pPr>
            <a:endParaRPr lang="ro-RO" sz="2000" dirty="0"/>
          </a:p>
          <a:p>
            <a:r>
              <a:rPr lang="en-US" sz="2000" b="1" dirty="0" err="1"/>
              <a:t>specificarea</a:t>
            </a:r>
            <a:r>
              <a:rPr lang="en-US" sz="2000" b="1" dirty="0"/>
              <a:t> </a:t>
            </a:r>
            <a:r>
              <a:rPr lang="en-US" sz="2000" b="1" dirty="0" err="1"/>
              <a:t>corectă</a:t>
            </a:r>
            <a:r>
              <a:rPr lang="en-US" sz="2000" b="1" dirty="0"/>
              <a:t> a </a:t>
            </a:r>
            <a:r>
              <a:rPr lang="en-US" sz="2000" b="1" dirty="0" err="1"/>
              <a:t>măsurandului</a:t>
            </a:r>
            <a:r>
              <a:rPr lang="en-US" sz="2000" b="1" dirty="0"/>
              <a:t> </a:t>
            </a:r>
            <a:r>
              <a:rPr lang="en-US" sz="2000" b="1" dirty="0" err="1"/>
              <a:t>şi</a:t>
            </a:r>
            <a:r>
              <a:rPr lang="en-US" sz="2000" b="1" dirty="0"/>
              <a:t> a </a:t>
            </a:r>
            <a:r>
              <a:rPr lang="en-US" sz="2000" b="1" dirty="0" err="1"/>
              <a:t>unită</a:t>
            </a:r>
            <a:r>
              <a:rPr lang="ro-RO" sz="2000" b="1" dirty="0"/>
              <a:t>ț</a:t>
            </a:r>
            <a:r>
              <a:rPr lang="en-US" sz="2000" b="1" dirty="0"/>
              <a:t>ii de </a:t>
            </a:r>
            <a:r>
              <a:rPr lang="en-US" sz="2000" b="1" dirty="0" err="1"/>
              <a:t>măsură</a:t>
            </a:r>
            <a:r>
              <a:rPr lang="en-US" sz="2000" b="1" dirty="0"/>
              <a:t>; </a:t>
            </a:r>
            <a:endParaRPr lang="ro-RO" sz="2000" b="1" dirty="0"/>
          </a:p>
          <a:p>
            <a:r>
              <a:rPr lang="en-US" sz="2000" b="1" dirty="0" err="1"/>
              <a:t>specificarea</a:t>
            </a:r>
            <a:r>
              <a:rPr lang="en-US" sz="2000" b="1" dirty="0"/>
              <a:t> </a:t>
            </a:r>
            <a:r>
              <a:rPr lang="en-US" sz="2000" b="1" dirty="0" err="1"/>
              <a:t>metodei</a:t>
            </a:r>
            <a:r>
              <a:rPr lang="en-US" sz="2000" b="1" dirty="0"/>
              <a:t> </a:t>
            </a:r>
            <a:r>
              <a:rPr lang="en-US" sz="2000" b="1" dirty="0" err="1"/>
              <a:t>şi</a:t>
            </a:r>
            <a:r>
              <a:rPr lang="en-US" sz="2000" b="1" dirty="0"/>
              <a:t> </a:t>
            </a:r>
            <a:r>
              <a:rPr lang="en-US" sz="2000" b="1" dirty="0" err="1"/>
              <a:t>echipamentului</a:t>
            </a:r>
            <a:r>
              <a:rPr lang="en-US" sz="2000" b="1" dirty="0"/>
              <a:t>; </a:t>
            </a:r>
            <a:endParaRPr lang="ro-RO" sz="2000" b="1" dirty="0"/>
          </a:p>
          <a:p>
            <a:r>
              <a:rPr lang="en-US" sz="2000" b="1" dirty="0" err="1"/>
              <a:t>dezvoltarea</a:t>
            </a:r>
            <a:r>
              <a:rPr lang="en-US" sz="2000" b="1" dirty="0"/>
              <a:t> </a:t>
            </a:r>
            <a:r>
              <a:rPr lang="en-US" sz="2000" b="1" dirty="0" err="1"/>
              <a:t>unui</a:t>
            </a:r>
            <a:r>
              <a:rPr lang="en-US" sz="2000" b="1" dirty="0"/>
              <a:t> model </a:t>
            </a:r>
            <a:r>
              <a:rPr lang="en-US" sz="2000" b="1" dirty="0" err="1"/>
              <a:t>matematic</a:t>
            </a:r>
            <a:r>
              <a:rPr lang="en-US" sz="2000" b="1" dirty="0"/>
              <a:t> </a:t>
            </a:r>
            <a:r>
              <a:rPr lang="en-US" sz="2000" b="1" dirty="0" err="1"/>
              <a:t>pentru</a:t>
            </a:r>
            <a:r>
              <a:rPr lang="en-US" sz="2000" b="1" dirty="0"/>
              <a:t> </a:t>
            </a:r>
            <a:r>
              <a:rPr lang="en-US" sz="2000" b="1" dirty="0" err="1"/>
              <a:t>rezultatul</a:t>
            </a:r>
            <a:r>
              <a:rPr lang="en-US" sz="2000" b="1" dirty="0"/>
              <a:t> </a:t>
            </a:r>
            <a:r>
              <a:rPr lang="en-US" sz="2000" b="1" dirty="0" err="1"/>
              <a:t>evaluării</a:t>
            </a:r>
            <a:r>
              <a:rPr lang="en-US" sz="2000" b="1" dirty="0"/>
              <a:t>; </a:t>
            </a:r>
            <a:endParaRPr lang="ro-RO" sz="2000" b="1" dirty="0"/>
          </a:p>
          <a:p>
            <a:r>
              <a:rPr lang="en-US" sz="2000" b="1" dirty="0" err="1"/>
              <a:t>cuantificarea</a:t>
            </a:r>
            <a:r>
              <a:rPr lang="en-US" sz="2000" b="1" dirty="0"/>
              <a:t> </a:t>
            </a:r>
            <a:r>
              <a:rPr lang="en-US" sz="2000" b="1" dirty="0" err="1"/>
              <a:t>bugetului</a:t>
            </a:r>
            <a:r>
              <a:rPr lang="en-US" sz="2000" b="1" dirty="0"/>
              <a:t> de </a:t>
            </a:r>
            <a:r>
              <a:rPr lang="en-US" sz="2000" b="1" dirty="0" err="1"/>
              <a:t>incertitudini</a:t>
            </a:r>
            <a:r>
              <a:rPr lang="en-US" sz="2000" b="1" dirty="0"/>
              <a:t>; </a:t>
            </a:r>
            <a:endParaRPr lang="ro-RO" sz="2000" b="1" dirty="0"/>
          </a:p>
          <a:p>
            <a:r>
              <a:rPr lang="en-US" sz="2000" b="1" dirty="0" err="1"/>
              <a:t>calcularea</a:t>
            </a:r>
            <a:r>
              <a:rPr lang="en-US" sz="2000" b="1" dirty="0"/>
              <a:t> </a:t>
            </a:r>
            <a:r>
              <a:rPr lang="en-US" sz="2000" b="1" dirty="0" err="1"/>
              <a:t>incertitudinii</a:t>
            </a:r>
            <a:r>
              <a:rPr lang="en-US" sz="2000" b="1" dirty="0"/>
              <a:t> standard </a:t>
            </a:r>
            <a:r>
              <a:rPr lang="en-US" sz="2000" b="1" dirty="0" err="1"/>
              <a:t>combinate</a:t>
            </a:r>
            <a:r>
              <a:rPr lang="en-US" sz="2000" b="1" dirty="0"/>
              <a:t>; </a:t>
            </a:r>
            <a:endParaRPr lang="ro-RO" sz="2000" b="1" dirty="0"/>
          </a:p>
          <a:p>
            <a:r>
              <a:rPr lang="en-US" sz="2000" b="1" dirty="0" err="1"/>
              <a:t>raportarea</a:t>
            </a:r>
            <a:r>
              <a:rPr lang="en-US" sz="2000" b="1" dirty="0"/>
              <a:t> </a:t>
            </a:r>
            <a:r>
              <a:rPr lang="en-US" sz="2000" b="1" dirty="0" err="1"/>
              <a:t>rezultatului</a:t>
            </a:r>
            <a:r>
              <a:rPr lang="en-US" sz="2000" b="1" dirty="0"/>
              <a:t> cu </a:t>
            </a:r>
            <a:r>
              <a:rPr lang="en-US" sz="2000" b="1" dirty="0" err="1"/>
              <a:t>incertitudinea</a:t>
            </a:r>
            <a:r>
              <a:rPr lang="en-US" sz="2000" b="1" dirty="0"/>
              <a:t> </a:t>
            </a:r>
            <a:r>
              <a:rPr lang="en-US" sz="2000" b="1" dirty="0" err="1"/>
              <a:t>asociată</a:t>
            </a:r>
            <a:r>
              <a:rPr lang="en-US" sz="2000" b="1" dirty="0"/>
              <a:t>. </a:t>
            </a:r>
          </a:p>
        </p:txBody>
      </p:sp>
    </p:spTree>
    <p:extLst>
      <p:ext uri="{BB962C8B-B14F-4D97-AF65-F5344CB8AC3E}">
        <p14:creationId xmlns:p14="http://schemas.microsoft.com/office/powerpoint/2010/main" val="3924777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990600" y="1676400"/>
            <a:ext cx="6725092" cy="3901730"/>
          </a:xfrm>
          <a:prstGeom prst="rect">
            <a:avLst/>
          </a:prstGeom>
        </p:spPr>
      </p:pic>
      <p:sp>
        <p:nvSpPr>
          <p:cNvPr id="5" name="Rectangle 4"/>
          <p:cNvSpPr/>
          <p:nvPr/>
        </p:nvSpPr>
        <p:spPr>
          <a:xfrm>
            <a:off x="152400" y="5715000"/>
            <a:ext cx="8991600" cy="923330"/>
          </a:xfrm>
          <a:prstGeom prst="rect">
            <a:avLst/>
          </a:prstGeom>
        </p:spPr>
        <p:txBody>
          <a:bodyPr wrap="square">
            <a:spAutoFit/>
          </a:bodyPr>
          <a:lstStyle/>
          <a:p>
            <a:r>
              <a:rPr lang="en-US" b="1" dirty="0" err="1"/>
              <a:t>Diagrama</a:t>
            </a:r>
            <a:r>
              <a:rPr lang="en-US" b="1" dirty="0"/>
              <a:t> </a:t>
            </a:r>
            <a:r>
              <a:rPr lang="en-US" b="1" dirty="0" err="1"/>
              <a:t>bugetului</a:t>
            </a:r>
            <a:r>
              <a:rPr lang="en-US" b="1" dirty="0"/>
              <a:t> de </a:t>
            </a:r>
            <a:r>
              <a:rPr lang="en-US" b="1" dirty="0" err="1"/>
              <a:t>incertitudini</a:t>
            </a:r>
            <a:r>
              <a:rPr lang="en-US" b="1" dirty="0"/>
              <a:t> </a:t>
            </a:r>
            <a:r>
              <a:rPr lang="ro-RO" b="1" dirty="0"/>
              <a:t> (caz concret pt test formaldehidă) </a:t>
            </a:r>
            <a:r>
              <a:rPr lang="en-US" dirty="0" err="1"/>
              <a:t>eviden</a:t>
            </a:r>
            <a:r>
              <a:rPr lang="ro-RO" dirty="0"/>
              <a:t>ț</a:t>
            </a:r>
            <a:r>
              <a:rPr lang="en-US" dirty="0" err="1"/>
              <a:t>iind</a:t>
            </a:r>
            <a:r>
              <a:rPr lang="en-US" dirty="0"/>
              <a:t> </a:t>
            </a:r>
            <a:r>
              <a:rPr lang="en-US" dirty="0" err="1"/>
              <a:t>contribu</a:t>
            </a:r>
            <a:r>
              <a:rPr lang="ro-RO" dirty="0"/>
              <a:t>ț</a:t>
            </a:r>
            <a:r>
              <a:rPr lang="en-US" dirty="0" err="1"/>
              <a:t>iile</a:t>
            </a:r>
            <a:r>
              <a:rPr lang="en-US" dirty="0"/>
              <a:t> </a:t>
            </a:r>
            <a:r>
              <a:rPr lang="en-US" dirty="0" err="1"/>
              <a:t>incertitudinilor</a:t>
            </a:r>
            <a:r>
              <a:rPr lang="en-US" dirty="0"/>
              <a:t> standard la </a:t>
            </a:r>
            <a:r>
              <a:rPr lang="en-US" dirty="0" err="1"/>
              <a:t>rezultatul</a:t>
            </a:r>
            <a:r>
              <a:rPr lang="en-US" dirty="0"/>
              <a:t> final</a:t>
            </a:r>
            <a:r>
              <a:rPr lang="ro-RO" dirty="0"/>
              <a:t> </a:t>
            </a:r>
            <a:r>
              <a:rPr lang="en-US" dirty="0"/>
              <a:t>/The diagram of uncertainty budget revealing the contribution of standard uncertainties to final result. </a:t>
            </a:r>
          </a:p>
        </p:txBody>
      </p:sp>
    </p:spTree>
    <p:extLst>
      <p:ext uri="{BB962C8B-B14F-4D97-AF65-F5344CB8AC3E}">
        <p14:creationId xmlns:p14="http://schemas.microsoft.com/office/powerpoint/2010/main" val="888092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Concluzii la incertitudine</a:t>
            </a:r>
            <a:endParaRPr lang="en-US" dirty="0"/>
          </a:p>
        </p:txBody>
      </p:sp>
      <p:sp>
        <p:nvSpPr>
          <p:cNvPr id="3" name="Content Placeholder 2"/>
          <p:cNvSpPr>
            <a:spLocks noGrp="1"/>
          </p:cNvSpPr>
          <p:nvPr>
            <p:ph idx="1"/>
          </p:nvPr>
        </p:nvSpPr>
        <p:spPr/>
        <p:txBody>
          <a:bodyPr/>
          <a:lstStyle/>
          <a:p>
            <a:r>
              <a:rPr lang="en-US" sz="2000" dirty="0" err="1"/>
              <a:t>Incertitudinea</a:t>
            </a:r>
            <a:r>
              <a:rPr lang="en-US" sz="2000" dirty="0"/>
              <a:t> </a:t>
            </a:r>
            <a:r>
              <a:rPr lang="en-US" sz="2000" dirty="0" err="1"/>
              <a:t>reprezintă</a:t>
            </a:r>
            <a:r>
              <a:rPr lang="en-US" sz="2000" dirty="0"/>
              <a:t> o </a:t>
            </a:r>
            <a:r>
              <a:rPr lang="en-US" sz="2000" dirty="0" err="1"/>
              <a:t>indica</a:t>
            </a:r>
            <a:r>
              <a:rPr lang="ro-RO" sz="2000" dirty="0"/>
              <a:t>ț</a:t>
            </a:r>
            <a:r>
              <a:rPr lang="en-US" sz="2000" dirty="0" err="1"/>
              <a:t>ie</a:t>
            </a:r>
            <a:r>
              <a:rPr lang="en-US" sz="2000" dirty="0"/>
              <a:t> </a:t>
            </a:r>
            <a:r>
              <a:rPr lang="en-US" sz="2000" dirty="0" err="1"/>
              <a:t>cantitativă</a:t>
            </a:r>
            <a:r>
              <a:rPr lang="en-US" sz="2000" dirty="0"/>
              <a:t> a </a:t>
            </a:r>
            <a:r>
              <a:rPr lang="en-US" sz="2000" dirty="0" err="1"/>
              <a:t>calită</a:t>
            </a:r>
            <a:r>
              <a:rPr lang="ro-RO" sz="2000" dirty="0"/>
              <a:t>ț</a:t>
            </a:r>
            <a:r>
              <a:rPr lang="en-US" sz="2000" dirty="0"/>
              <a:t>ii </a:t>
            </a:r>
            <a:r>
              <a:rPr lang="en-US" sz="2000" dirty="0" err="1"/>
              <a:t>rezultatului</a:t>
            </a:r>
            <a:r>
              <a:rPr lang="en-US" sz="2000" dirty="0"/>
              <a:t> </a:t>
            </a:r>
            <a:r>
              <a:rPr lang="en-US" sz="2000" dirty="0" err="1"/>
              <a:t>şi</a:t>
            </a:r>
            <a:r>
              <a:rPr lang="en-US" sz="2000" dirty="0"/>
              <a:t> se </a:t>
            </a:r>
            <a:r>
              <a:rPr lang="en-US" sz="2000" dirty="0" err="1"/>
              <a:t>adaugă</a:t>
            </a:r>
            <a:r>
              <a:rPr lang="en-US" sz="2000" dirty="0"/>
              <a:t> la </a:t>
            </a:r>
            <a:r>
              <a:rPr lang="en-US" sz="2000" dirty="0" err="1"/>
              <a:t>rezultatul</a:t>
            </a:r>
            <a:r>
              <a:rPr lang="en-US" sz="2000" dirty="0"/>
              <a:t> </a:t>
            </a:r>
            <a:r>
              <a:rPr lang="en-US" sz="2000" dirty="0" err="1"/>
              <a:t>unei</a:t>
            </a:r>
            <a:r>
              <a:rPr lang="en-US" sz="2000" dirty="0"/>
              <a:t> </a:t>
            </a:r>
            <a:r>
              <a:rPr lang="en-US" sz="2000" dirty="0" err="1"/>
              <a:t>măsurători</a:t>
            </a:r>
            <a:r>
              <a:rPr lang="en-US" sz="2000" dirty="0"/>
              <a:t>. </a:t>
            </a:r>
            <a:endParaRPr lang="ro-RO" sz="2000" dirty="0"/>
          </a:p>
          <a:p>
            <a:r>
              <a:rPr lang="en-US" sz="2000" dirty="0" err="1"/>
              <a:t>Raportarea</a:t>
            </a:r>
            <a:r>
              <a:rPr lang="en-US" sz="2000" dirty="0"/>
              <a:t> </a:t>
            </a:r>
            <a:r>
              <a:rPr lang="en-US" sz="2000" dirty="0" err="1"/>
              <a:t>incertitudinii</a:t>
            </a:r>
            <a:r>
              <a:rPr lang="en-US" sz="2000" dirty="0"/>
              <a:t> </a:t>
            </a:r>
            <a:r>
              <a:rPr lang="en-US" sz="2000" dirty="0" err="1"/>
              <a:t>este</a:t>
            </a:r>
            <a:r>
              <a:rPr lang="en-US" sz="2000" dirty="0"/>
              <a:t> o </a:t>
            </a:r>
            <a:r>
              <a:rPr lang="en-US" sz="2000" dirty="0" err="1"/>
              <a:t>cerin</a:t>
            </a:r>
            <a:r>
              <a:rPr lang="ro-RO" sz="2000" dirty="0"/>
              <a:t>ț</a:t>
            </a:r>
            <a:r>
              <a:rPr lang="en-US" sz="2000" dirty="0"/>
              <a:t>ă </a:t>
            </a:r>
            <a:r>
              <a:rPr lang="en-US" sz="2000" dirty="0" err="1"/>
              <a:t>obligatorie</a:t>
            </a:r>
            <a:r>
              <a:rPr lang="en-US" sz="2000" dirty="0"/>
              <a:t> </a:t>
            </a:r>
            <a:r>
              <a:rPr lang="en-US" sz="2000" dirty="0" err="1"/>
              <a:t>pentru</a:t>
            </a:r>
            <a:r>
              <a:rPr lang="en-US" sz="2000" dirty="0"/>
              <a:t> </a:t>
            </a:r>
            <a:r>
              <a:rPr lang="en-US" sz="2000" dirty="0" err="1"/>
              <a:t>laboratoarele</a:t>
            </a:r>
            <a:r>
              <a:rPr lang="en-US" sz="2000" dirty="0"/>
              <a:t> </a:t>
            </a:r>
            <a:r>
              <a:rPr lang="en-US" sz="2000" dirty="0" err="1"/>
              <a:t>acreditate</a:t>
            </a:r>
            <a:r>
              <a:rPr lang="en-US" sz="2000" dirty="0"/>
              <a:t> </a:t>
            </a:r>
            <a:r>
              <a:rPr lang="en-US" sz="2000" dirty="0" err="1"/>
              <a:t>în</a:t>
            </a:r>
            <a:r>
              <a:rPr lang="en-US" sz="2000" dirty="0"/>
              <a:t> </a:t>
            </a:r>
            <a:r>
              <a:rPr lang="en-US" sz="2000" dirty="0" err="1"/>
              <a:t>conformitate</a:t>
            </a:r>
            <a:r>
              <a:rPr lang="en-US" sz="2000" dirty="0"/>
              <a:t> cu SR EN 17025. </a:t>
            </a:r>
            <a:endParaRPr lang="ro-RO" sz="2000" dirty="0"/>
          </a:p>
        </p:txBody>
      </p:sp>
    </p:spTree>
    <p:extLst>
      <p:ext uri="{BB962C8B-B14F-4D97-AF65-F5344CB8AC3E}">
        <p14:creationId xmlns:p14="http://schemas.microsoft.com/office/powerpoint/2010/main" val="2098929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Avantajele </a:t>
            </a:r>
            <a:r>
              <a:rPr lang="en-US" dirty="0" err="1"/>
              <a:t>în</a:t>
            </a:r>
            <a:r>
              <a:rPr lang="en-US" dirty="0"/>
              <a:t> </a:t>
            </a:r>
            <a:r>
              <a:rPr lang="en-US" dirty="0" err="1"/>
              <a:t>raportarea</a:t>
            </a:r>
            <a:r>
              <a:rPr lang="en-US" dirty="0"/>
              <a:t> </a:t>
            </a:r>
            <a:r>
              <a:rPr lang="en-US" dirty="0" err="1"/>
              <a:t>incertitudinii</a:t>
            </a:r>
            <a:endParaRPr lang="en-US" dirty="0"/>
          </a:p>
        </p:txBody>
      </p:sp>
      <p:sp>
        <p:nvSpPr>
          <p:cNvPr id="3" name="Content Placeholder 2"/>
          <p:cNvSpPr>
            <a:spLocks noGrp="1"/>
          </p:cNvSpPr>
          <p:nvPr>
            <p:ph idx="1"/>
          </p:nvPr>
        </p:nvSpPr>
        <p:spPr/>
        <p:txBody>
          <a:bodyPr/>
          <a:lstStyle/>
          <a:p>
            <a:pPr marL="0" indent="0">
              <a:buNone/>
            </a:pPr>
            <a:r>
              <a:rPr lang="en-US" sz="2000" dirty="0"/>
              <a:t>: </a:t>
            </a:r>
            <a:r>
              <a:rPr lang="en-US" sz="2000" dirty="0" err="1"/>
              <a:t>demonstrează</a:t>
            </a:r>
            <a:r>
              <a:rPr lang="en-US" sz="2000" dirty="0"/>
              <a:t> </a:t>
            </a:r>
            <a:r>
              <a:rPr lang="en-US" sz="2000" dirty="0" err="1"/>
              <a:t>calitatea</a:t>
            </a:r>
            <a:r>
              <a:rPr lang="en-US" sz="2000" dirty="0"/>
              <a:t> </a:t>
            </a:r>
            <a:r>
              <a:rPr lang="en-US" sz="2000" dirty="0" err="1"/>
              <a:t>măsurătorilor</a:t>
            </a:r>
            <a:r>
              <a:rPr lang="en-US" sz="2000" dirty="0"/>
              <a:t>, </a:t>
            </a:r>
            <a:endParaRPr lang="ro-RO" sz="2000" dirty="0"/>
          </a:p>
          <a:p>
            <a:r>
              <a:rPr lang="en-US" sz="2000" dirty="0" err="1"/>
              <a:t>dă</a:t>
            </a:r>
            <a:r>
              <a:rPr lang="en-US" sz="2000" dirty="0"/>
              <a:t> </a:t>
            </a:r>
            <a:r>
              <a:rPr lang="en-US" sz="2000" dirty="0" err="1"/>
              <a:t>încredere</a:t>
            </a:r>
            <a:r>
              <a:rPr lang="en-US" sz="2000" dirty="0"/>
              <a:t> </a:t>
            </a:r>
            <a:r>
              <a:rPr lang="en-US" sz="2000" dirty="0" err="1"/>
              <a:t>în</a:t>
            </a:r>
            <a:r>
              <a:rPr lang="en-US" sz="2000" dirty="0"/>
              <a:t> </a:t>
            </a:r>
            <a:r>
              <a:rPr lang="en-US" sz="2000" dirty="0" err="1"/>
              <a:t>valoarea</a:t>
            </a:r>
            <a:r>
              <a:rPr lang="en-US" sz="2000" dirty="0"/>
              <a:t> </a:t>
            </a:r>
            <a:r>
              <a:rPr lang="en-US" sz="2000" dirty="0" err="1"/>
              <a:t>finală</a:t>
            </a:r>
            <a:r>
              <a:rPr lang="en-US" sz="2000" dirty="0"/>
              <a:t> a </a:t>
            </a:r>
            <a:r>
              <a:rPr lang="en-US" sz="2000" dirty="0" err="1"/>
              <a:t>rezultatului</a:t>
            </a:r>
            <a:r>
              <a:rPr lang="en-US" sz="2000" dirty="0"/>
              <a:t> </a:t>
            </a:r>
            <a:r>
              <a:rPr lang="en-US" sz="2000" dirty="0" err="1"/>
              <a:t>şi</a:t>
            </a:r>
            <a:r>
              <a:rPr lang="en-US" sz="2000" dirty="0"/>
              <a:t> </a:t>
            </a:r>
            <a:endParaRPr lang="ro-RO" sz="2000" dirty="0"/>
          </a:p>
          <a:p>
            <a:r>
              <a:rPr lang="en-US" sz="2000" dirty="0" err="1"/>
              <a:t>permite</a:t>
            </a:r>
            <a:r>
              <a:rPr lang="en-US" sz="2000" dirty="0"/>
              <a:t> </a:t>
            </a:r>
            <a:r>
              <a:rPr lang="en-US" sz="2000" dirty="0" err="1"/>
              <a:t>evaluarea</a:t>
            </a:r>
            <a:r>
              <a:rPr lang="en-US" sz="2000" dirty="0"/>
              <a:t> </a:t>
            </a:r>
            <a:r>
              <a:rPr lang="en-US" sz="2000" dirty="0" err="1"/>
              <a:t>comparativă</a:t>
            </a:r>
            <a:r>
              <a:rPr lang="en-US" sz="2000" dirty="0"/>
              <a:t> a </a:t>
            </a:r>
            <a:r>
              <a:rPr lang="en-US" sz="2000" dirty="0" err="1"/>
              <a:t>rezultatelor</a:t>
            </a:r>
            <a:r>
              <a:rPr lang="en-US" sz="2000" dirty="0"/>
              <a:t> </a:t>
            </a:r>
            <a:r>
              <a:rPr lang="en-US" sz="2000" dirty="0" err="1"/>
              <a:t>ob</a:t>
            </a:r>
            <a:r>
              <a:rPr lang="ro-RO" sz="2000" dirty="0"/>
              <a:t>ț</a:t>
            </a:r>
            <a:r>
              <a:rPr lang="en-US" sz="2000" dirty="0" err="1"/>
              <a:t>inute</a:t>
            </a:r>
            <a:r>
              <a:rPr lang="en-US" sz="2000" dirty="0"/>
              <a:t> de </a:t>
            </a:r>
            <a:r>
              <a:rPr lang="en-US" sz="2000" dirty="0" err="1"/>
              <a:t>diferite</a:t>
            </a:r>
            <a:r>
              <a:rPr lang="en-US" sz="2000" dirty="0"/>
              <a:t> </a:t>
            </a:r>
            <a:r>
              <a:rPr lang="en-US" sz="2000" dirty="0" err="1"/>
              <a:t>persoane</a:t>
            </a:r>
            <a:r>
              <a:rPr lang="en-US" sz="2000" dirty="0"/>
              <a:t>/</a:t>
            </a:r>
            <a:r>
              <a:rPr lang="en-US" sz="2000" dirty="0" err="1"/>
              <a:t>laboratoare</a:t>
            </a:r>
            <a:r>
              <a:rPr lang="en-US" sz="2000" dirty="0"/>
              <a:t>/</a:t>
            </a:r>
            <a:r>
              <a:rPr lang="en-US" sz="2000" dirty="0" err="1"/>
              <a:t>metode</a:t>
            </a:r>
            <a:r>
              <a:rPr lang="en-US" sz="2000" dirty="0"/>
              <a:t>,</a:t>
            </a:r>
            <a:endParaRPr lang="ro-RO" sz="2000" dirty="0"/>
          </a:p>
          <a:p>
            <a:r>
              <a:rPr lang="en-US" sz="2000" dirty="0" err="1"/>
              <a:t>procedura</a:t>
            </a:r>
            <a:r>
              <a:rPr lang="en-US" sz="2000" dirty="0"/>
              <a:t> de </a:t>
            </a:r>
            <a:r>
              <a:rPr lang="en-US" sz="2000" dirty="0" err="1"/>
              <a:t>testare</a:t>
            </a:r>
            <a:r>
              <a:rPr lang="en-US" sz="2000" dirty="0"/>
              <a:t> </a:t>
            </a:r>
            <a:r>
              <a:rPr lang="en-US" sz="2000" dirty="0" err="1"/>
              <a:t>ar</a:t>
            </a:r>
            <a:r>
              <a:rPr lang="en-US" sz="2000" dirty="0"/>
              <a:t> </a:t>
            </a:r>
            <a:r>
              <a:rPr lang="en-US" sz="2000" dirty="0" err="1"/>
              <a:t>putea</a:t>
            </a:r>
            <a:r>
              <a:rPr lang="en-US" sz="2000" dirty="0"/>
              <a:t> fi </a:t>
            </a:r>
            <a:r>
              <a:rPr lang="en-US" sz="2000" dirty="0" err="1"/>
              <a:t>optimizată</a:t>
            </a:r>
            <a:r>
              <a:rPr lang="en-US" sz="2000" dirty="0"/>
              <a:t>, </a:t>
            </a:r>
            <a:endParaRPr lang="ro-RO" sz="2000" dirty="0"/>
          </a:p>
          <a:p>
            <a:r>
              <a:rPr lang="en-US" sz="2000" dirty="0" err="1"/>
              <a:t>costurile</a:t>
            </a:r>
            <a:r>
              <a:rPr lang="en-US" sz="2000" dirty="0"/>
              <a:t> de </a:t>
            </a:r>
            <a:r>
              <a:rPr lang="en-US" sz="2000" dirty="0" err="1"/>
              <a:t>calibrare</a:t>
            </a:r>
            <a:r>
              <a:rPr lang="en-US" sz="2000" dirty="0"/>
              <a:t> </a:t>
            </a:r>
            <a:r>
              <a:rPr lang="en-US" sz="2000" dirty="0" err="1"/>
              <a:t>ar</a:t>
            </a:r>
            <a:r>
              <a:rPr lang="en-US" sz="2000" dirty="0"/>
              <a:t> </a:t>
            </a:r>
            <a:r>
              <a:rPr lang="en-US" sz="2000" dirty="0" err="1"/>
              <a:t>putea</a:t>
            </a:r>
            <a:r>
              <a:rPr lang="en-US" sz="2000" dirty="0"/>
              <a:t> fi </a:t>
            </a:r>
            <a:r>
              <a:rPr lang="en-US" sz="2000" dirty="0" err="1"/>
              <a:t>minimizate</a:t>
            </a:r>
            <a:r>
              <a:rPr lang="en-US" sz="2000" dirty="0"/>
              <a:t> </a:t>
            </a:r>
            <a:r>
              <a:rPr lang="en-US" sz="2000" dirty="0" err="1"/>
              <a:t>atunci</a:t>
            </a:r>
            <a:r>
              <a:rPr lang="en-US" sz="2000" dirty="0"/>
              <a:t> </a:t>
            </a:r>
            <a:r>
              <a:rPr lang="en-US" sz="2000" dirty="0" err="1"/>
              <a:t>când</a:t>
            </a:r>
            <a:r>
              <a:rPr lang="en-US" sz="2000" dirty="0"/>
              <a:t> se </a:t>
            </a:r>
            <a:r>
              <a:rPr lang="en-US" sz="2000" dirty="0" err="1"/>
              <a:t>dovedeşte</a:t>
            </a:r>
            <a:r>
              <a:rPr lang="en-US" sz="2000" dirty="0"/>
              <a:t> </a:t>
            </a:r>
            <a:r>
              <a:rPr lang="en-US" sz="2000" dirty="0" err="1"/>
              <a:t>că</a:t>
            </a:r>
            <a:r>
              <a:rPr lang="en-US" sz="2000" dirty="0"/>
              <a:t> o </a:t>
            </a:r>
            <a:r>
              <a:rPr lang="en-US" sz="2000" dirty="0" err="1"/>
              <a:t>măsurătoare</a:t>
            </a:r>
            <a:r>
              <a:rPr lang="en-US" sz="2000" dirty="0"/>
              <a:t> nu </a:t>
            </a:r>
            <a:r>
              <a:rPr lang="en-US" sz="2000" dirty="0" err="1"/>
              <a:t>contribuie</a:t>
            </a:r>
            <a:r>
              <a:rPr lang="en-US" sz="2000" dirty="0"/>
              <a:t> la </a:t>
            </a:r>
            <a:r>
              <a:rPr lang="en-US" sz="2000" dirty="0" err="1"/>
              <a:t>incertitudine</a:t>
            </a:r>
            <a:r>
              <a:rPr lang="en-US" sz="2000" dirty="0"/>
              <a:t>, </a:t>
            </a:r>
            <a:r>
              <a:rPr lang="en-US" sz="2000" dirty="0" err="1"/>
              <a:t>etc</a:t>
            </a:r>
            <a:endParaRPr lang="en-US" sz="2000" dirty="0"/>
          </a:p>
          <a:p>
            <a:endParaRPr lang="en-US" dirty="0"/>
          </a:p>
        </p:txBody>
      </p:sp>
    </p:spTree>
    <p:extLst>
      <p:ext uri="{BB962C8B-B14F-4D97-AF65-F5344CB8AC3E}">
        <p14:creationId xmlns:p14="http://schemas.microsoft.com/office/powerpoint/2010/main" val="3254831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a:t>
            </a:r>
            <a:r>
              <a:rPr lang="en-US" dirty="0" err="1"/>
              <a:t>eference</a:t>
            </a:r>
            <a:r>
              <a:rPr lang="en-US" dirty="0"/>
              <a:t> materials </a:t>
            </a:r>
            <a:r>
              <a:rPr lang="ro-RO" dirty="0"/>
              <a:t>&amp;</a:t>
            </a:r>
            <a:r>
              <a:rPr lang="en-US" dirty="0"/>
              <a:t> certified reference materials</a:t>
            </a:r>
          </a:p>
        </p:txBody>
      </p:sp>
      <p:sp>
        <p:nvSpPr>
          <p:cNvPr id="3" name="Content Placeholder 2"/>
          <p:cNvSpPr>
            <a:spLocks noGrp="1"/>
          </p:cNvSpPr>
          <p:nvPr>
            <p:ph idx="1"/>
          </p:nvPr>
        </p:nvSpPr>
        <p:spPr>
          <a:xfrm>
            <a:off x="0" y="1600200"/>
            <a:ext cx="9144000" cy="4525962"/>
          </a:xfrm>
        </p:spPr>
        <p:txBody>
          <a:bodyPr/>
          <a:lstStyle/>
          <a:p>
            <a:pPr marL="0" indent="0">
              <a:buNone/>
            </a:pPr>
            <a:r>
              <a:rPr lang="en-US" sz="2000" dirty="0" err="1"/>
              <a:t>Materialele</a:t>
            </a:r>
            <a:r>
              <a:rPr lang="en-US" sz="2000" dirty="0"/>
              <a:t> de </a:t>
            </a:r>
            <a:r>
              <a:rPr lang="en-US" sz="2000" dirty="0" err="1"/>
              <a:t>referință</a:t>
            </a:r>
            <a:r>
              <a:rPr lang="en-US" sz="2000" dirty="0"/>
              <a:t> </a:t>
            </a:r>
            <a:r>
              <a:rPr lang="ro-RO" sz="2000" dirty="0"/>
              <a:t>- </a:t>
            </a:r>
            <a:r>
              <a:rPr lang="en-US" sz="2000" dirty="0" err="1"/>
              <a:t>instrumente</a:t>
            </a:r>
            <a:r>
              <a:rPr lang="en-US" sz="2000" dirty="0"/>
              <a:t> </a:t>
            </a:r>
            <a:r>
              <a:rPr lang="en-US" sz="2000" dirty="0" err="1"/>
              <a:t>esențiale</a:t>
            </a:r>
            <a:r>
              <a:rPr lang="en-US" sz="2000" dirty="0"/>
              <a:t> de </a:t>
            </a:r>
            <a:r>
              <a:rPr lang="en-US" sz="2000" dirty="0" err="1"/>
              <a:t>metrologie</a:t>
            </a:r>
            <a:r>
              <a:rPr lang="en-US" sz="2000" dirty="0"/>
              <a:t> </a:t>
            </a:r>
            <a:r>
              <a:rPr lang="en-US" sz="2000" dirty="0" err="1"/>
              <a:t>și</a:t>
            </a:r>
            <a:r>
              <a:rPr lang="en-US" sz="2000" dirty="0"/>
              <a:t> vin </a:t>
            </a:r>
            <a:r>
              <a:rPr lang="en-US" sz="2000" dirty="0" err="1"/>
              <a:t>în</a:t>
            </a:r>
            <a:r>
              <a:rPr lang="en-US" sz="2000" dirty="0"/>
              <a:t> </a:t>
            </a:r>
            <a:r>
              <a:rPr lang="en-US" sz="2000" dirty="0" err="1"/>
              <a:t>diferite</a:t>
            </a:r>
            <a:r>
              <a:rPr lang="en-US" sz="2000" dirty="0"/>
              <a:t> </a:t>
            </a:r>
            <a:r>
              <a:rPr lang="en-US" sz="2000" dirty="0" err="1"/>
              <a:t>clase</a:t>
            </a:r>
            <a:r>
              <a:rPr lang="en-US" sz="2000" dirty="0"/>
              <a:t> </a:t>
            </a:r>
            <a:r>
              <a:rPr lang="en-US" sz="2000" dirty="0" err="1"/>
              <a:t>și</a:t>
            </a:r>
            <a:r>
              <a:rPr lang="en-US" sz="2000" dirty="0"/>
              <a:t> </a:t>
            </a:r>
            <a:r>
              <a:rPr lang="en-US" sz="2000" dirty="0" err="1"/>
              <a:t>categorii</a:t>
            </a:r>
            <a:r>
              <a:rPr lang="en-US" sz="2000" dirty="0"/>
              <a:t>. </a:t>
            </a:r>
            <a:endParaRPr lang="ro-RO" sz="2000" dirty="0"/>
          </a:p>
          <a:p>
            <a:pPr marL="0" indent="0">
              <a:buNone/>
            </a:pPr>
            <a:r>
              <a:rPr lang="ro-RO" sz="2000" dirty="0"/>
              <a:t>C</a:t>
            </a:r>
            <a:r>
              <a:rPr lang="en-US" sz="2000" dirty="0" err="1"/>
              <a:t>erința</a:t>
            </a:r>
            <a:r>
              <a:rPr lang="en-US" sz="2000" dirty="0"/>
              <a:t> </a:t>
            </a:r>
            <a:r>
              <a:rPr lang="en-US" sz="2000" dirty="0" err="1"/>
              <a:t>minimă</a:t>
            </a:r>
            <a:r>
              <a:rPr lang="ro-RO" sz="2000" dirty="0"/>
              <a:t>: </a:t>
            </a:r>
            <a:r>
              <a:rPr lang="en-US" sz="2000" dirty="0" err="1"/>
              <a:t>să</a:t>
            </a:r>
            <a:r>
              <a:rPr lang="en-US" sz="2000" dirty="0"/>
              <a:t> fie </a:t>
            </a:r>
            <a:r>
              <a:rPr lang="en-US" sz="2000" dirty="0" err="1"/>
              <a:t>suficient</a:t>
            </a:r>
            <a:r>
              <a:rPr lang="en-US" sz="2000" dirty="0"/>
              <a:t> de </a:t>
            </a:r>
            <a:r>
              <a:rPr lang="en-US" sz="2000" dirty="0" err="1"/>
              <a:t>omogen</a:t>
            </a:r>
            <a:r>
              <a:rPr lang="en-US" sz="2000" dirty="0"/>
              <a:t> </a:t>
            </a:r>
            <a:r>
              <a:rPr lang="en-US" sz="2000" dirty="0" err="1"/>
              <a:t>și</a:t>
            </a:r>
            <a:r>
              <a:rPr lang="en-US" sz="2000" dirty="0"/>
              <a:t> </a:t>
            </a:r>
            <a:r>
              <a:rPr lang="en-US" sz="2000" dirty="0" err="1"/>
              <a:t>suficient</a:t>
            </a:r>
            <a:r>
              <a:rPr lang="ro-RO" sz="2000" dirty="0"/>
              <a:t> </a:t>
            </a:r>
            <a:r>
              <a:rPr lang="en-US" sz="2000" dirty="0" err="1"/>
              <a:t>stabil</a:t>
            </a:r>
            <a:r>
              <a:rPr lang="en-US" sz="2000" dirty="0"/>
              <a:t> cu </a:t>
            </a:r>
            <a:r>
              <a:rPr lang="en-US" sz="2000" dirty="0" err="1"/>
              <a:t>privire</a:t>
            </a:r>
            <a:r>
              <a:rPr lang="en-US" sz="2000" dirty="0"/>
              <a:t> la o </a:t>
            </a:r>
            <a:r>
              <a:rPr lang="en-US" sz="2000" dirty="0" err="1"/>
              <a:t>proprietate</a:t>
            </a:r>
            <a:r>
              <a:rPr lang="en-US" sz="2000" dirty="0"/>
              <a:t> </a:t>
            </a:r>
            <a:r>
              <a:rPr lang="en-US" sz="2000" dirty="0" err="1"/>
              <a:t>specificată</a:t>
            </a:r>
            <a:r>
              <a:rPr lang="en-US" sz="2000" dirty="0"/>
              <a:t>, </a:t>
            </a:r>
            <a:r>
              <a:rPr lang="en-US" sz="2000" dirty="0" err="1"/>
              <a:t>pentru</a:t>
            </a:r>
            <a:r>
              <a:rPr lang="en-US" sz="2000" dirty="0"/>
              <a:t> a fi </a:t>
            </a:r>
            <a:r>
              <a:rPr lang="en-US" sz="2000" dirty="0" err="1"/>
              <a:t>utilizat</a:t>
            </a:r>
            <a:r>
              <a:rPr lang="en-US" sz="2000" dirty="0"/>
              <a:t> </a:t>
            </a:r>
            <a:r>
              <a:rPr lang="en-US" sz="2000" dirty="0" err="1"/>
              <a:t>pentru</a:t>
            </a:r>
            <a:r>
              <a:rPr lang="en-US" sz="2000" dirty="0"/>
              <a:t> o </a:t>
            </a:r>
            <a:r>
              <a:rPr lang="en-US" sz="2000" dirty="0" err="1"/>
              <a:t>etapă</a:t>
            </a:r>
            <a:r>
              <a:rPr lang="en-US" sz="2000" dirty="0"/>
              <a:t> </a:t>
            </a:r>
            <a:r>
              <a:rPr lang="en-US" sz="2000" dirty="0" err="1"/>
              <a:t>specificată</a:t>
            </a:r>
            <a:r>
              <a:rPr lang="en-US" sz="2000" dirty="0"/>
              <a:t> </a:t>
            </a:r>
            <a:r>
              <a:rPr lang="en-US" sz="2000" dirty="0" err="1"/>
              <a:t>în</a:t>
            </a:r>
            <a:r>
              <a:rPr lang="en-US" sz="2000" dirty="0"/>
              <a:t> </a:t>
            </a:r>
            <a:r>
              <a:rPr lang="en-US" sz="2000" dirty="0" err="1"/>
              <a:t>operarea</a:t>
            </a:r>
            <a:r>
              <a:rPr lang="en-US" sz="2000" dirty="0"/>
              <a:t> </a:t>
            </a:r>
            <a:r>
              <a:rPr lang="en-US" sz="2000" dirty="0" err="1"/>
              <a:t>sau</a:t>
            </a:r>
            <a:r>
              <a:rPr lang="en-US" sz="2000" dirty="0"/>
              <a:t> </a:t>
            </a:r>
            <a:r>
              <a:rPr lang="en-US" sz="2000" dirty="0" err="1"/>
              <a:t>verificarea</a:t>
            </a:r>
            <a:r>
              <a:rPr lang="ro-RO" sz="2000" dirty="0"/>
              <a:t> </a:t>
            </a:r>
            <a:r>
              <a:rPr lang="en-US" sz="2000" dirty="0"/>
              <a:t>un</a:t>
            </a:r>
            <a:r>
              <a:rPr lang="ro-RO" sz="2000" dirty="0"/>
              <a:t>ui</a:t>
            </a:r>
            <a:r>
              <a:rPr lang="en-US" sz="2000" dirty="0"/>
              <a:t> instrument </a:t>
            </a:r>
            <a:r>
              <a:rPr lang="en-US" sz="2000" dirty="0" err="1"/>
              <a:t>sau</a:t>
            </a:r>
            <a:r>
              <a:rPr lang="en-US" sz="2000" dirty="0"/>
              <a:t> o </a:t>
            </a:r>
            <a:r>
              <a:rPr lang="en-US" sz="2000" dirty="0" err="1"/>
              <a:t>metodă</a:t>
            </a:r>
            <a:r>
              <a:rPr lang="en-US" sz="2000" dirty="0"/>
              <a:t> de </a:t>
            </a:r>
            <a:r>
              <a:rPr lang="en-US" sz="2000" dirty="0" err="1"/>
              <a:t>măsurare</a:t>
            </a:r>
            <a:r>
              <a:rPr lang="en-US" sz="2000" dirty="0"/>
              <a:t>. </a:t>
            </a:r>
            <a:endParaRPr lang="ro-RO" sz="2000" dirty="0"/>
          </a:p>
          <a:p>
            <a:pPr marL="0" indent="0">
              <a:buNone/>
            </a:pPr>
            <a:r>
              <a:rPr lang="en-US" sz="2000" dirty="0" err="1"/>
              <a:t>Trasabilitatea</a:t>
            </a:r>
            <a:r>
              <a:rPr lang="en-US" sz="2000" dirty="0"/>
              <a:t> </a:t>
            </a:r>
            <a:r>
              <a:rPr lang="en-US" sz="2000" dirty="0" err="1"/>
              <a:t>unui</a:t>
            </a:r>
            <a:r>
              <a:rPr lang="en-US" sz="2000" dirty="0"/>
              <a:t> </a:t>
            </a:r>
            <a:r>
              <a:rPr lang="en-US" sz="2000" dirty="0" err="1"/>
              <a:t>rezultat</a:t>
            </a:r>
            <a:r>
              <a:rPr lang="en-US" sz="2000" dirty="0"/>
              <a:t> de </a:t>
            </a:r>
            <a:r>
              <a:rPr lang="en-US" sz="2000" dirty="0" err="1"/>
              <a:t>măsurare</a:t>
            </a:r>
            <a:r>
              <a:rPr lang="en-US" sz="2000" dirty="0"/>
              <a:t> </a:t>
            </a:r>
            <a:r>
              <a:rPr lang="en-US" sz="2000" dirty="0" err="1"/>
              <a:t>poate</a:t>
            </a:r>
            <a:r>
              <a:rPr lang="en-US" sz="2000" dirty="0"/>
              <a:t> fi </a:t>
            </a:r>
            <a:r>
              <a:rPr lang="en-US" sz="2000" dirty="0" err="1"/>
              <a:t>asigurată</a:t>
            </a:r>
            <a:r>
              <a:rPr lang="en-US" sz="2000" dirty="0"/>
              <a:t> </a:t>
            </a:r>
            <a:r>
              <a:rPr lang="en-US" sz="2000" dirty="0" err="1"/>
              <a:t>prin</a:t>
            </a:r>
            <a:r>
              <a:rPr lang="en-US" sz="2000" dirty="0"/>
              <a:t> </a:t>
            </a:r>
            <a:r>
              <a:rPr lang="en-US" sz="2000" dirty="0" err="1"/>
              <a:t>calibrarea</a:t>
            </a:r>
            <a:r>
              <a:rPr lang="en-US" sz="2000" dirty="0"/>
              <a:t> </a:t>
            </a:r>
            <a:r>
              <a:rPr lang="en-US" sz="2000" dirty="0" err="1"/>
              <a:t>unui</a:t>
            </a:r>
            <a:r>
              <a:rPr lang="en-US" sz="2000" dirty="0"/>
              <a:t> </a:t>
            </a:r>
            <a:r>
              <a:rPr lang="en-US" sz="2000" dirty="0" err="1"/>
              <a:t>sistem</a:t>
            </a:r>
            <a:r>
              <a:rPr lang="en-US" sz="2000" dirty="0"/>
              <a:t> de </a:t>
            </a:r>
            <a:r>
              <a:rPr lang="en-US" sz="2000" dirty="0" err="1"/>
              <a:t>măsurare</a:t>
            </a:r>
            <a:r>
              <a:rPr lang="en-US" sz="2000" dirty="0"/>
              <a:t> cu un calibrant </a:t>
            </a:r>
            <a:r>
              <a:rPr lang="en-US" sz="2000" dirty="0" err="1"/>
              <a:t>corespunzător</a:t>
            </a:r>
            <a:r>
              <a:rPr lang="en-US" sz="2000" dirty="0"/>
              <a:t>, care </a:t>
            </a:r>
            <a:r>
              <a:rPr lang="en-US" sz="2000" dirty="0" err="1"/>
              <a:t>trebuie</a:t>
            </a:r>
            <a:r>
              <a:rPr lang="en-US" sz="2000" dirty="0"/>
              <a:t> </a:t>
            </a:r>
            <a:r>
              <a:rPr lang="en-US" sz="2000" dirty="0" err="1"/>
              <a:t>să</a:t>
            </a:r>
            <a:r>
              <a:rPr lang="en-US" sz="2000" dirty="0"/>
              <a:t> </a:t>
            </a:r>
            <a:r>
              <a:rPr lang="en-US" sz="2000" dirty="0" err="1"/>
              <a:t>aibă</a:t>
            </a:r>
            <a:r>
              <a:rPr lang="en-US" sz="2000" dirty="0"/>
              <a:t> </a:t>
            </a:r>
            <a:r>
              <a:rPr lang="en-US" sz="2000" dirty="0" err="1"/>
              <a:t>caracteristicile</a:t>
            </a:r>
            <a:r>
              <a:rPr lang="en-US" sz="2000" dirty="0"/>
              <a:t> </a:t>
            </a:r>
            <a:r>
              <a:rPr lang="en-US" sz="2000" dirty="0" err="1"/>
              <a:t>unui</a:t>
            </a:r>
            <a:r>
              <a:rPr lang="en-US" sz="2000" dirty="0"/>
              <a:t> </a:t>
            </a:r>
            <a:r>
              <a:rPr lang="ro-RO" sz="2000"/>
              <a:t>material </a:t>
            </a:r>
            <a:r>
              <a:rPr lang="en-US" sz="2000"/>
              <a:t>certificat</a:t>
            </a:r>
            <a:r>
              <a:rPr lang="ro-RO" sz="2000" dirty="0"/>
              <a:t> </a:t>
            </a:r>
            <a:r>
              <a:rPr lang="en-US" sz="2000" dirty="0"/>
              <a:t>de </a:t>
            </a:r>
            <a:r>
              <a:rPr lang="en-US" sz="2000" dirty="0" err="1"/>
              <a:t>referință</a:t>
            </a:r>
            <a:r>
              <a:rPr lang="en-US" sz="2000" dirty="0"/>
              <a:t> (CRM). </a:t>
            </a:r>
            <a:endParaRPr lang="ro-RO" sz="2000" dirty="0"/>
          </a:p>
          <a:p>
            <a:pPr marL="0" indent="0">
              <a:buNone/>
            </a:pPr>
            <a:r>
              <a:rPr lang="en-US" sz="2000" dirty="0"/>
              <a:t>CRM-</a:t>
            </a:r>
            <a:r>
              <a:rPr lang="en-US" sz="2000" dirty="0" err="1"/>
              <a:t>urile</a:t>
            </a:r>
            <a:r>
              <a:rPr lang="en-US" sz="2000" dirty="0"/>
              <a:t> </a:t>
            </a:r>
            <a:r>
              <a:rPr lang="en-US" sz="2000" dirty="0" err="1"/>
              <a:t>sunt</a:t>
            </a:r>
            <a:r>
              <a:rPr lang="en-US" sz="2000" dirty="0"/>
              <a:t> </a:t>
            </a:r>
            <a:r>
              <a:rPr lang="en-US" sz="2000" dirty="0" err="1"/>
              <a:t>caracterizate</a:t>
            </a:r>
            <a:r>
              <a:rPr lang="en-US" sz="2000" dirty="0"/>
              <a:t> </a:t>
            </a:r>
            <a:r>
              <a:rPr lang="en-US" sz="2000" dirty="0" err="1"/>
              <a:t>printr</a:t>
            </a:r>
            <a:r>
              <a:rPr lang="en-US" sz="2000" dirty="0"/>
              <a:t>-o </a:t>
            </a:r>
            <a:r>
              <a:rPr lang="en-US" sz="2000" dirty="0" err="1"/>
              <a:t>procedură</a:t>
            </a:r>
            <a:r>
              <a:rPr lang="en-US" sz="2000" dirty="0"/>
              <a:t> </a:t>
            </a:r>
            <a:r>
              <a:rPr lang="en-US" sz="2000" dirty="0" err="1"/>
              <a:t>validă</a:t>
            </a:r>
            <a:r>
              <a:rPr lang="en-US" sz="2000" dirty="0"/>
              <a:t> </a:t>
            </a:r>
            <a:r>
              <a:rPr lang="en-US" sz="2000" dirty="0" err="1"/>
              <a:t>metrologic</a:t>
            </a:r>
            <a:r>
              <a:rPr lang="en-US" sz="2000" dirty="0"/>
              <a:t> </a:t>
            </a:r>
            <a:r>
              <a:rPr lang="en-US" sz="2000" dirty="0" err="1"/>
              <a:t>și</a:t>
            </a:r>
            <a:r>
              <a:rPr lang="en-US" sz="2000" dirty="0"/>
              <a:t> vin cu </a:t>
            </a:r>
            <a:r>
              <a:rPr lang="ro-RO" sz="2000" dirty="0"/>
              <a:t>un </a:t>
            </a:r>
            <a:r>
              <a:rPr lang="en-US" sz="2000" dirty="0" err="1"/>
              <a:t>certificat</a:t>
            </a:r>
            <a:r>
              <a:rPr lang="en-US" sz="2000" dirty="0"/>
              <a:t>, care </a:t>
            </a:r>
            <a:r>
              <a:rPr lang="en-US" sz="2000" dirty="0" err="1"/>
              <a:t>rezumă</a:t>
            </a:r>
            <a:r>
              <a:rPr lang="en-US" sz="2000" dirty="0"/>
              <a:t> </a:t>
            </a:r>
            <a:r>
              <a:rPr lang="en-US" sz="2000" dirty="0" err="1"/>
              <a:t>valoarea</a:t>
            </a:r>
            <a:r>
              <a:rPr lang="en-US" sz="2000" dirty="0"/>
              <a:t> </a:t>
            </a:r>
            <a:r>
              <a:rPr lang="en-US" sz="2000" dirty="0" err="1"/>
              <a:t>certificată</a:t>
            </a:r>
            <a:r>
              <a:rPr lang="en-US" sz="2000" dirty="0"/>
              <a:t>, </a:t>
            </a:r>
            <a:r>
              <a:rPr lang="en-US" sz="2000" dirty="0" err="1"/>
              <a:t>incertitudinea</a:t>
            </a:r>
            <a:r>
              <a:rPr lang="en-US" sz="2000" dirty="0"/>
              <a:t> </a:t>
            </a:r>
            <a:r>
              <a:rPr lang="en-US" sz="2000" dirty="0" err="1"/>
              <a:t>corespunzătoare</a:t>
            </a:r>
            <a:r>
              <a:rPr lang="en-US" sz="2000" dirty="0"/>
              <a:t>, o </a:t>
            </a:r>
            <a:r>
              <a:rPr lang="en-US" sz="2000" dirty="0" err="1"/>
              <a:t>declarație</a:t>
            </a:r>
            <a:r>
              <a:rPr lang="en-US" sz="2000" dirty="0"/>
              <a:t> </a:t>
            </a:r>
            <a:r>
              <a:rPr lang="en-US" sz="2000" dirty="0" err="1"/>
              <a:t>legată</a:t>
            </a:r>
            <a:r>
              <a:rPr lang="en-US" sz="2000" dirty="0"/>
              <a:t> de</a:t>
            </a:r>
            <a:r>
              <a:rPr lang="ro-RO" sz="2000" dirty="0"/>
              <a:t>c</a:t>
            </a:r>
            <a:r>
              <a:rPr lang="en-US" sz="2000" dirty="0" err="1"/>
              <a:t>trasabilitate</a:t>
            </a:r>
            <a:r>
              <a:rPr lang="en-US" sz="2000" dirty="0"/>
              <a:t> </a:t>
            </a:r>
            <a:r>
              <a:rPr lang="en-US" sz="2000" dirty="0" err="1"/>
              <a:t>metrologică</a:t>
            </a:r>
            <a:r>
              <a:rPr lang="en-US" sz="2000" dirty="0"/>
              <a:t> </a:t>
            </a:r>
            <a:r>
              <a:rPr lang="en-US" sz="2000" dirty="0" err="1"/>
              <a:t>și</a:t>
            </a:r>
            <a:r>
              <a:rPr lang="en-US" sz="2000" dirty="0"/>
              <a:t> o </a:t>
            </a:r>
            <a:r>
              <a:rPr lang="en-US" sz="2000" dirty="0" err="1"/>
              <a:t>referire</a:t>
            </a:r>
            <a:r>
              <a:rPr lang="en-US" sz="2000" dirty="0"/>
              <a:t> la </a:t>
            </a:r>
            <a:r>
              <a:rPr lang="en-US" sz="2000" dirty="0" err="1"/>
              <a:t>metoda</a:t>
            </a:r>
            <a:r>
              <a:rPr lang="en-US" sz="2000" dirty="0"/>
              <a:t>(</a:t>
            </a:r>
            <a:r>
              <a:rPr lang="en-US" sz="2000" dirty="0" err="1"/>
              <a:t>ele</a:t>
            </a:r>
            <a:r>
              <a:rPr lang="en-US" sz="2000" dirty="0"/>
              <a:t>) de </a:t>
            </a:r>
            <a:r>
              <a:rPr lang="en-US" sz="2000" dirty="0" err="1"/>
              <a:t>măsurare</a:t>
            </a:r>
            <a:r>
              <a:rPr lang="en-US" sz="2000" dirty="0"/>
              <a:t> </a:t>
            </a:r>
            <a:r>
              <a:rPr lang="en-US" sz="2000" dirty="0" err="1"/>
              <a:t>utilizată</a:t>
            </a:r>
            <a:r>
              <a:rPr lang="en-US" sz="2000" dirty="0"/>
              <a:t>(e).</a:t>
            </a:r>
            <a:r>
              <a:rPr lang="ro-RO" sz="2000" dirty="0"/>
              <a:t> </a:t>
            </a:r>
            <a:r>
              <a:rPr lang="en-US" sz="2000" dirty="0"/>
              <a:t>Dacă ne </a:t>
            </a:r>
            <a:r>
              <a:rPr lang="en-US" sz="2000" dirty="0" err="1"/>
              <a:t>uităm</a:t>
            </a:r>
            <a:r>
              <a:rPr lang="en-US" sz="2000" dirty="0"/>
              <a:t> la un CRM </a:t>
            </a:r>
            <a:r>
              <a:rPr lang="en-US" sz="2000" dirty="0" err="1"/>
              <a:t>pentru</a:t>
            </a:r>
            <a:r>
              <a:rPr lang="en-US" sz="2000" dirty="0"/>
              <a:t> </a:t>
            </a:r>
            <a:r>
              <a:rPr lang="en-US" sz="2000" dirty="0" err="1"/>
              <a:t>măsurători</a:t>
            </a:r>
            <a:r>
              <a:rPr lang="en-US" sz="2000" dirty="0"/>
              <a:t> de </a:t>
            </a:r>
            <a:r>
              <a:rPr lang="en-US" sz="2000" dirty="0" err="1"/>
              <a:t>grosime</a:t>
            </a:r>
            <a:r>
              <a:rPr lang="en-US" sz="2000" dirty="0"/>
              <a:t> </a:t>
            </a:r>
            <a:r>
              <a:rPr lang="ro-RO" sz="2000" dirty="0"/>
              <a:t>cert</a:t>
            </a:r>
            <a:r>
              <a:rPr lang="en-US" sz="2000" dirty="0" err="1"/>
              <a:t>icatul</a:t>
            </a:r>
            <a:r>
              <a:rPr lang="en-US" sz="2000" dirty="0"/>
              <a:t> </a:t>
            </a:r>
            <a:r>
              <a:rPr lang="en-US" sz="2000" dirty="0" err="1"/>
              <a:t>precizează</a:t>
            </a:r>
            <a:r>
              <a:rPr lang="en-US" sz="2000" dirty="0"/>
              <a:t> </a:t>
            </a:r>
            <a:r>
              <a:rPr lang="en-US" sz="2000" dirty="0" err="1"/>
              <a:t>grosimea</a:t>
            </a:r>
            <a:r>
              <a:rPr lang="en-US" sz="2000" dirty="0"/>
              <a:t> </a:t>
            </a:r>
            <a:r>
              <a:rPr lang="en-US" sz="2000" dirty="0" err="1"/>
              <a:t>certificată</a:t>
            </a:r>
            <a:r>
              <a:rPr lang="en-US" sz="2000" dirty="0"/>
              <a:t>, o </a:t>
            </a:r>
            <a:r>
              <a:rPr lang="en-US" sz="2000" dirty="0" err="1"/>
              <a:t>formulă</a:t>
            </a:r>
            <a:r>
              <a:rPr lang="en-US" sz="2000" dirty="0"/>
              <a:t> de </a:t>
            </a:r>
            <a:r>
              <a:rPr lang="en-US" sz="2000" dirty="0" err="1"/>
              <a:t>dispersie</a:t>
            </a:r>
            <a:r>
              <a:rPr lang="en-US" sz="2000" dirty="0"/>
              <a:t> a </a:t>
            </a:r>
            <a:r>
              <a:rPr lang="en-US" sz="2000" dirty="0" err="1"/>
              <a:t>indicelui</a:t>
            </a:r>
            <a:r>
              <a:rPr lang="en-US" sz="2000" dirty="0"/>
              <a:t> de </a:t>
            </a:r>
            <a:r>
              <a:rPr lang="en-US" sz="2000" dirty="0" err="1"/>
              <a:t>refracție</a:t>
            </a:r>
            <a:r>
              <a:rPr lang="en-US" sz="2000" dirty="0"/>
              <a:t> </a:t>
            </a:r>
            <a:r>
              <a:rPr lang="en-US" sz="2000" dirty="0" err="1"/>
              <a:t>pentru</a:t>
            </a:r>
            <a:r>
              <a:rPr lang="en-US" sz="2000" dirty="0"/>
              <a:t> o </a:t>
            </a:r>
            <a:r>
              <a:rPr lang="en-US" sz="2000" dirty="0" err="1"/>
              <a:t>anumită</a:t>
            </a:r>
            <a:r>
              <a:rPr lang="en-US" sz="2000" dirty="0"/>
              <a:t> </a:t>
            </a:r>
            <a:r>
              <a:rPr lang="en-US" sz="2000" dirty="0" err="1"/>
              <a:t>lungime</a:t>
            </a:r>
            <a:r>
              <a:rPr lang="en-US" sz="2000" dirty="0"/>
              <a:t> de </a:t>
            </a:r>
            <a:r>
              <a:rPr lang="en-US" sz="2000" dirty="0" err="1"/>
              <a:t>undă</a:t>
            </a:r>
            <a:r>
              <a:rPr lang="ro-RO" sz="2000" dirty="0"/>
              <a:t>, </a:t>
            </a:r>
            <a:r>
              <a:rPr lang="en-US" sz="2000" dirty="0" err="1"/>
              <a:t>intervalul</a:t>
            </a:r>
            <a:r>
              <a:rPr lang="en-US" sz="2000" dirty="0"/>
              <a:t> </a:t>
            </a:r>
            <a:r>
              <a:rPr lang="en-US" sz="2000" dirty="0" err="1"/>
              <a:t>și</a:t>
            </a:r>
            <a:r>
              <a:rPr lang="en-US" sz="2000" dirty="0"/>
              <a:t> </a:t>
            </a:r>
            <a:r>
              <a:rPr lang="en-US" sz="2000" dirty="0" err="1"/>
              <a:t>incertitudini</a:t>
            </a:r>
            <a:r>
              <a:rPr lang="en-US" sz="2000" dirty="0"/>
              <a:t> </a:t>
            </a:r>
            <a:r>
              <a:rPr lang="en-US" sz="2000" dirty="0" err="1"/>
              <a:t>corespunzătoare</a:t>
            </a:r>
            <a:r>
              <a:rPr lang="en-US" sz="2000" dirty="0"/>
              <a:t>. În plus, CRM-</a:t>
            </a:r>
            <a:r>
              <a:rPr lang="en-US" sz="2000" dirty="0" err="1"/>
              <a:t>ul</a:t>
            </a:r>
            <a:r>
              <a:rPr lang="en-US" sz="2000" dirty="0"/>
              <a:t> </a:t>
            </a:r>
            <a:r>
              <a:rPr lang="en-US" sz="2000" dirty="0" err="1"/>
              <a:t>poate</a:t>
            </a:r>
            <a:r>
              <a:rPr lang="en-US" sz="2000" dirty="0"/>
              <a:t> fi </a:t>
            </a:r>
            <a:r>
              <a:rPr lang="en-US" sz="2000" dirty="0" err="1"/>
              <a:t>caracterizat</a:t>
            </a:r>
            <a:r>
              <a:rPr lang="en-US" sz="2000" dirty="0"/>
              <a:t> cu </a:t>
            </a:r>
            <a:r>
              <a:rPr lang="en-US" sz="2000" dirty="0" err="1"/>
              <a:t>mai</a:t>
            </a:r>
            <a:r>
              <a:rPr lang="en-US" sz="2000" dirty="0"/>
              <a:t> </a:t>
            </a:r>
            <a:r>
              <a:rPr lang="en-US" sz="2000" dirty="0" err="1"/>
              <a:t>multe</a:t>
            </a:r>
            <a:r>
              <a:rPr lang="ro-RO" sz="2000" dirty="0"/>
              <a:t> </a:t>
            </a:r>
            <a:r>
              <a:rPr lang="en-US" sz="2000" dirty="0" err="1"/>
              <a:t>tehnici</a:t>
            </a:r>
            <a:r>
              <a:rPr lang="en-US" sz="2000" dirty="0"/>
              <a:t> de </a:t>
            </a:r>
            <a:r>
              <a:rPr lang="en-US" sz="2000" dirty="0" err="1"/>
              <a:t>sondare</a:t>
            </a:r>
            <a:r>
              <a:rPr lang="en-US" sz="2000" dirty="0"/>
              <a:t> </a:t>
            </a:r>
            <a:r>
              <a:rPr lang="en-US" sz="2000" dirty="0" err="1"/>
              <a:t>independentă</a:t>
            </a:r>
            <a:r>
              <a:rPr lang="en-US" sz="2000" dirty="0"/>
              <a:t> a </a:t>
            </a:r>
            <a:r>
              <a:rPr lang="en-US" sz="2000" dirty="0" err="1"/>
              <a:t>grosimii</a:t>
            </a:r>
            <a:r>
              <a:rPr lang="en-US" sz="2000" dirty="0"/>
              <a:t> </a:t>
            </a:r>
            <a:r>
              <a:rPr lang="en-US" sz="2000" dirty="0" err="1"/>
              <a:t>și</a:t>
            </a:r>
            <a:r>
              <a:rPr lang="en-US" sz="2000" dirty="0"/>
              <a:t> a </a:t>
            </a:r>
            <a:r>
              <a:rPr lang="en-US" sz="2000" dirty="0" err="1"/>
              <a:t>indicelui</a:t>
            </a:r>
            <a:r>
              <a:rPr lang="en-US" sz="2000" dirty="0"/>
              <a:t> de </a:t>
            </a:r>
            <a:r>
              <a:rPr lang="en-US" sz="2000" dirty="0" err="1"/>
              <a:t>refracție</a:t>
            </a:r>
            <a:r>
              <a:rPr lang="en-US" sz="2000" dirty="0"/>
              <a:t>.</a:t>
            </a:r>
          </a:p>
        </p:txBody>
      </p:sp>
    </p:spTree>
    <p:extLst>
      <p:ext uri="{BB962C8B-B14F-4D97-AF65-F5344CB8AC3E}">
        <p14:creationId xmlns:p14="http://schemas.microsoft.com/office/powerpoint/2010/main" val="3797704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Certificatele de referință metrologică</a:t>
            </a:r>
            <a:endParaRPr lang="en-US" dirty="0"/>
          </a:p>
        </p:txBody>
      </p:sp>
      <p:sp>
        <p:nvSpPr>
          <p:cNvPr id="3" name="Content Placeholder 2"/>
          <p:cNvSpPr>
            <a:spLocks noGrp="1"/>
          </p:cNvSpPr>
          <p:nvPr>
            <p:ph idx="1"/>
          </p:nvPr>
        </p:nvSpPr>
        <p:spPr/>
        <p:txBody>
          <a:bodyPr/>
          <a:lstStyle/>
          <a:p>
            <a:r>
              <a:rPr lang="en-US" sz="2000" dirty="0"/>
              <a:t>CRM-</a:t>
            </a:r>
            <a:r>
              <a:rPr lang="en-US" sz="2000" dirty="0" err="1"/>
              <a:t>urile</a:t>
            </a:r>
            <a:r>
              <a:rPr lang="en-US" sz="2000" dirty="0"/>
              <a:t> </a:t>
            </a:r>
            <a:r>
              <a:rPr lang="en-US" sz="2000" dirty="0" err="1"/>
              <a:t>sunt</a:t>
            </a:r>
            <a:r>
              <a:rPr lang="en-US" sz="2000" dirty="0"/>
              <a:t> </a:t>
            </a:r>
            <a:r>
              <a:rPr lang="en-US" sz="2000" dirty="0" err="1"/>
              <a:t>caracterizate</a:t>
            </a:r>
            <a:r>
              <a:rPr lang="en-US" sz="2000" dirty="0"/>
              <a:t> </a:t>
            </a:r>
            <a:r>
              <a:rPr lang="en-US" sz="2000" dirty="0" err="1"/>
              <a:t>printr</a:t>
            </a:r>
            <a:r>
              <a:rPr lang="en-US" sz="2000" dirty="0"/>
              <a:t>-o </a:t>
            </a:r>
            <a:r>
              <a:rPr lang="en-US" sz="2000" dirty="0" err="1"/>
              <a:t>procedură</a:t>
            </a:r>
            <a:r>
              <a:rPr lang="en-US" sz="2000" dirty="0"/>
              <a:t> </a:t>
            </a:r>
            <a:r>
              <a:rPr lang="en-US" sz="2000" dirty="0" err="1"/>
              <a:t>validă</a:t>
            </a:r>
            <a:r>
              <a:rPr lang="en-US" sz="2000" dirty="0"/>
              <a:t> </a:t>
            </a:r>
            <a:r>
              <a:rPr lang="en-US" sz="2000" dirty="0" err="1"/>
              <a:t>metrologic</a:t>
            </a:r>
            <a:r>
              <a:rPr lang="en-US" sz="2000" dirty="0"/>
              <a:t> </a:t>
            </a:r>
            <a:r>
              <a:rPr lang="en-US" sz="2000" dirty="0" err="1"/>
              <a:t>și</a:t>
            </a:r>
            <a:r>
              <a:rPr lang="en-US" sz="2000" dirty="0"/>
              <a:t> vin cu </a:t>
            </a:r>
            <a:r>
              <a:rPr lang="ro-RO" sz="2000" dirty="0"/>
              <a:t>un </a:t>
            </a:r>
            <a:r>
              <a:rPr lang="en-US" sz="2000" dirty="0" err="1"/>
              <a:t>certificat</a:t>
            </a:r>
            <a:r>
              <a:rPr lang="en-US" sz="2000" dirty="0"/>
              <a:t>, care </a:t>
            </a:r>
            <a:r>
              <a:rPr lang="en-US" sz="2000" dirty="0" err="1"/>
              <a:t>rezumă</a:t>
            </a:r>
            <a:r>
              <a:rPr lang="en-US" sz="2000" dirty="0"/>
              <a:t> </a:t>
            </a:r>
            <a:r>
              <a:rPr lang="en-US" sz="2000" dirty="0" err="1"/>
              <a:t>valoarea</a:t>
            </a:r>
            <a:r>
              <a:rPr lang="en-US" sz="2000" dirty="0"/>
              <a:t> </a:t>
            </a:r>
            <a:r>
              <a:rPr lang="en-US" sz="2000" dirty="0" err="1"/>
              <a:t>certificată</a:t>
            </a:r>
            <a:r>
              <a:rPr lang="en-US" sz="2000" dirty="0"/>
              <a:t>, </a:t>
            </a:r>
            <a:r>
              <a:rPr lang="en-US" sz="2000" dirty="0" err="1"/>
              <a:t>incertitudinea</a:t>
            </a:r>
            <a:r>
              <a:rPr lang="en-US" sz="2000" dirty="0"/>
              <a:t> </a:t>
            </a:r>
            <a:r>
              <a:rPr lang="en-US" sz="2000" dirty="0" err="1"/>
              <a:t>corespunzătoare</a:t>
            </a:r>
            <a:r>
              <a:rPr lang="en-US" sz="2000" dirty="0"/>
              <a:t>, o </a:t>
            </a:r>
            <a:r>
              <a:rPr lang="en-US" sz="2000" dirty="0" err="1"/>
              <a:t>declarație</a:t>
            </a:r>
            <a:r>
              <a:rPr lang="en-US" sz="2000" dirty="0"/>
              <a:t> </a:t>
            </a:r>
            <a:r>
              <a:rPr lang="en-US" sz="2000" dirty="0" err="1"/>
              <a:t>legată</a:t>
            </a:r>
            <a:r>
              <a:rPr lang="en-US" sz="2000" dirty="0"/>
              <a:t> de</a:t>
            </a:r>
            <a:r>
              <a:rPr lang="ro-RO" sz="2000" dirty="0"/>
              <a:t> </a:t>
            </a:r>
            <a:r>
              <a:rPr lang="en-US" sz="2000" dirty="0" err="1"/>
              <a:t>trasabilitate</a:t>
            </a:r>
            <a:r>
              <a:rPr lang="en-US" sz="2000" dirty="0"/>
              <a:t> </a:t>
            </a:r>
            <a:r>
              <a:rPr lang="en-US" sz="2000" dirty="0" err="1"/>
              <a:t>metrologică</a:t>
            </a:r>
            <a:r>
              <a:rPr lang="en-US" sz="2000" dirty="0"/>
              <a:t> </a:t>
            </a:r>
            <a:r>
              <a:rPr lang="en-US" sz="2000" dirty="0" err="1"/>
              <a:t>și</a:t>
            </a:r>
            <a:r>
              <a:rPr lang="en-US" sz="2000" dirty="0"/>
              <a:t> o </a:t>
            </a:r>
            <a:r>
              <a:rPr lang="en-US" sz="2000" dirty="0" err="1"/>
              <a:t>referire</a:t>
            </a:r>
            <a:r>
              <a:rPr lang="en-US" sz="2000" dirty="0"/>
              <a:t> la </a:t>
            </a:r>
            <a:r>
              <a:rPr lang="en-US" sz="2000" dirty="0" err="1"/>
              <a:t>metoda</a:t>
            </a:r>
            <a:r>
              <a:rPr lang="en-US" sz="2000" dirty="0"/>
              <a:t>(</a:t>
            </a:r>
            <a:r>
              <a:rPr lang="en-US" sz="2000" dirty="0" err="1"/>
              <a:t>ele</a:t>
            </a:r>
            <a:r>
              <a:rPr lang="en-US" sz="2000" dirty="0"/>
              <a:t>) de </a:t>
            </a:r>
            <a:r>
              <a:rPr lang="en-US" sz="2000" dirty="0" err="1"/>
              <a:t>măsurare</a:t>
            </a:r>
            <a:r>
              <a:rPr lang="en-US" sz="2000" dirty="0"/>
              <a:t> </a:t>
            </a:r>
            <a:r>
              <a:rPr lang="en-US" sz="2000" dirty="0" err="1"/>
              <a:t>utilizată</a:t>
            </a:r>
            <a:r>
              <a:rPr lang="en-US" sz="2000" dirty="0"/>
              <a:t>(e).</a:t>
            </a:r>
            <a:r>
              <a:rPr lang="ro-RO" sz="2000" dirty="0"/>
              <a:t> </a:t>
            </a:r>
          </a:p>
          <a:p>
            <a:r>
              <a:rPr lang="en-US" sz="2000" dirty="0"/>
              <a:t>D</a:t>
            </a:r>
            <a:r>
              <a:rPr lang="ro-RO" sz="2000" dirty="0"/>
              <a:t>e exemplu</a:t>
            </a:r>
            <a:r>
              <a:rPr lang="en-US" sz="2000" dirty="0"/>
              <a:t> un CRM </a:t>
            </a:r>
            <a:r>
              <a:rPr lang="en-US" sz="2000" dirty="0" err="1"/>
              <a:t>pentru</a:t>
            </a:r>
            <a:r>
              <a:rPr lang="en-US" sz="2000" dirty="0"/>
              <a:t> </a:t>
            </a:r>
            <a:r>
              <a:rPr lang="en-US" sz="2000" dirty="0" err="1"/>
              <a:t>măsurători</a:t>
            </a:r>
            <a:r>
              <a:rPr lang="en-US" sz="2000" dirty="0"/>
              <a:t> de </a:t>
            </a:r>
            <a:r>
              <a:rPr lang="en-US" sz="2000" dirty="0" err="1"/>
              <a:t>grosime</a:t>
            </a:r>
            <a:r>
              <a:rPr lang="en-US" sz="2000" dirty="0"/>
              <a:t> </a:t>
            </a:r>
            <a:r>
              <a:rPr lang="ro-RO" sz="2000" dirty="0"/>
              <a:t>cert</a:t>
            </a:r>
            <a:r>
              <a:rPr lang="en-US" sz="2000" dirty="0" err="1"/>
              <a:t>icatul</a:t>
            </a:r>
            <a:r>
              <a:rPr lang="en-US" sz="2000" dirty="0"/>
              <a:t> </a:t>
            </a:r>
            <a:r>
              <a:rPr lang="en-US" sz="2000" dirty="0" err="1"/>
              <a:t>precizează</a:t>
            </a:r>
            <a:r>
              <a:rPr lang="en-US" sz="2000" dirty="0"/>
              <a:t> </a:t>
            </a:r>
            <a:r>
              <a:rPr lang="en-US" sz="2000" dirty="0" err="1"/>
              <a:t>grosimea</a:t>
            </a:r>
            <a:r>
              <a:rPr lang="en-US" sz="2000" dirty="0"/>
              <a:t> </a:t>
            </a:r>
            <a:r>
              <a:rPr lang="en-US" sz="2000" dirty="0" err="1"/>
              <a:t>certificată</a:t>
            </a:r>
            <a:r>
              <a:rPr lang="en-US" sz="2000" dirty="0"/>
              <a:t>, o </a:t>
            </a:r>
            <a:r>
              <a:rPr lang="en-US" sz="2000" dirty="0" err="1"/>
              <a:t>formulă</a:t>
            </a:r>
            <a:r>
              <a:rPr lang="en-US" sz="2000" dirty="0"/>
              <a:t> de </a:t>
            </a:r>
            <a:r>
              <a:rPr lang="en-US" sz="2000" dirty="0" err="1"/>
              <a:t>dispersie</a:t>
            </a:r>
            <a:r>
              <a:rPr lang="en-US" sz="2000" dirty="0"/>
              <a:t> a </a:t>
            </a:r>
            <a:r>
              <a:rPr lang="en-US" sz="2000" dirty="0" err="1"/>
              <a:t>indicelui</a:t>
            </a:r>
            <a:r>
              <a:rPr lang="en-US" sz="2000" dirty="0"/>
              <a:t> de </a:t>
            </a:r>
            <a:r>
              <a:rPr lang="en-US" sz="2000" dirty="0" err="1"/>
              <a:t>refracție</a:t>
            </a:r>
            <a:r>
              <a:rPr lang="en-US" sz="2000" dirty="0"/>
              <a:t> </a:t>
            </a:r>
            <a:r>
              <a:rPr lang="en-US" sz="2000" dirty="0" err="1"/>
              <a:t>pentru</a:t>
            </a:r>
            <a:r>
              <a:rPr lang="en-US" sz="2000" dirty="0"/>
              <a:t> o </a:t>
            </a:r>
            <a:r>
              <a:rPr lang="en-US" sz="2000" dirty="0" err="1"/>
              <a:t>anumită</a:t>
            </a:r>
            <a:r>
              <a:rPr lang="en-US" sz="2000" dirty="0"/>
              <a:t> </a:t>
            </a:r>
            <a:r>
              <a:rPr lang="en-US" sz="2000" dirty="0" err="1"/>
              <a:t>lungime</a:t>
            </a:r>
            <a:r>
              <a:rPr lang="en-US" sz="2000" dirty="0"/>
              <a:t> de </a:t>
            </a:r>
            <a:r>
              <a:rPr lang="en-US" sz="2000" dirty="0" err="1"/>
              <a:t>undă</a:t>
            </a:r>
            <a:r>
              <a:rPr lang="ro-RO" sz="2000" dirty="0"/>
              <a:t>, </a:t>
            </a:r>
            <a:r>
              <a:rPr lang="en-US" sz="2000" dirty="0" err="1"/>
              <a:t>intervalul</a:t>
            </a:r>
            <a:r>
              <a:rPr lang="en-US" sz="2000" dirty="0"/>
              <a:t> </a:t>
            </a:r>
            <a:r>
              <a:rPr lang="en-US" sz="2000" dirty="0" err="1"/>
              <a:t>și</a:t>
            </a:r>
            <a:r>
              <a:rPr lang="en-US" sz="2000" dirty="0"/>
              <a:t> </a:t>
            </a:r>
            <a:r>
              <a:rPr lang="en-US" sz="2000" dirty="0" err="1"/>
              <a:t>incertitudini</a:t>
            </a:r>
            <a:r>
              <a:rPr lang="en-US" sz="2000" dirty="0"/>
              <a:t> </a:t>
            </a:r>
            <a:r>
              <a:rPr lang="en-US" sz="2000" dirty="0" err="1"/>
              <a:t>corespunzătoare</a:t>
            </a:r>
            <a:r>
              <a:rPr lang="en-US" sz="2000" dirty="0"/>
              <a:t>. </a:t>
            </a:r>
            <a:endParaRPr lang="ro-RO" sz="2000" dirty="0"/>
          </a:p>
          <a:p>
            <a:r>
              <a:rPr lang="en-US" sz="2000" dirty="0"/>
              <a:t>CRM-</a:t>
            </a:r>
            <a:r>
              <a:rPr lang="en-US" sz="2000" dirty="0" err="1"/>
              <a:t>ul</a:t>
            </a:r>
            <a:r>
              <a:rPr lang="en-US" sz="2000" dirty="0"/>
              <a:t> </a:t>
            </a:r>
            <a:r>
              <a:rPr lang="en-US" sz="2000" dirty="0" err="1"/>
              <a:t>poate</a:t>
            </a:r>
            <a:r>
              <a:rPr lang="en-US" sz="2000" dirty="0"/>
              <a:t> fi </a:t>
            </a:r>
            <a:r>
              <a:rPr lang="en-US" sz="2000" dirty="0" err="1"/>
              <a:t>caracterizat</a:t>
            </a:r>
            <a:r>
              <a:rPr lang="en-US" sz="2000" dirty="0"/>
              <a:t> cu </a:t>
            </a:r>
            <a:r>
              <a:rPr lang="en-US" sz="2000" dirty="0" err="1"/>
              <a:t>mai</a:t>
            </a:r>
            <a:r>
              <a:rPr lang="en-US" sz="2000" dirty="0"/>
              <a:t> </a:t>
            </a:r>
            <a:r>
              <a:rPr lang="en-US" sz="2000" dirty="0" err="1"/>
              <a:t>multe</a:t>
            </a:r>
            <a:r>
              <a:rPr lang="ro-RO" sz="2000" dirty="0"/>
              <a:t> </a:t>
            </a:r>
            <a:r>
              <a:rPr lang="en-US" sz="2000" dirty="0" err="1"/>
              <a:t>tehnici</a:t>
            </a:r>
            <a:r>
              <a:rPr lang="en-US" sz="2000" dirty="0"/>
              <a:t> de </a:t>
            </a:r>
            <a:r>
              <a:rPr lang="en-US" sz="2000" dirty="0" err="1"/>
              <a:t>sondare</a:t>
            </a:r>
            <a:r>
              <a:rPr lang="en-US" sz="2000" dirty="0"/>
              <a:t> </a:t>
            </a:r>
            <a:r>
              <a:rPr lang="en-US" sz="2000" dirty="0" err="1"/>
              <a:t>independentă</a:t>
            </a:r>
            <a:r>
              <a:rPr lang="en-US" sz="2000" dirty="0"/>
              <a:t> a </a:t>
            </a:r>
            <a:r>
              <a:rPr lang="en-US" sz="2000" dirty="0" err="1"/>
              <a:t>grosimii</a:t>
            </a:r>
            <a:r>
              <a:rPr lang="en-US" sz="2000" dirty="0"/>
              <a:t> </a:t>
            </a:r>
            <a:r>
              <a:rPr lang="en-US" sz="2000" dirty="0" err="1"/>
              <a:t>și</a:t>
            </a:r>
            <a:r>
              <a:rPr lang="en-US" sz="2000" dirty="0"/>
              <a:t> a </a:t>
            </a:r>
            <a:r>
              <a:rPr lang="en-US" sz="2000" dirty="0" err="1"/>
              <a:t>indicelui</a:t>
            </a:r>
            <a:r>
              <a:rPr lang="en-US" sz="2000" dirty="0"/>
              <a:t> de </a:t>
            </a:r>
            <a:r>
              <a:rPr lang="en-US" sz="2000" dirty="0" err="1"/>
              <a:t>refracție</a:t>
            </a:r>
            <a:r>
              <a:rPr lang="en-US" sz="2000" dirty="0"/>
              <a:t>.</a:t>
            </a:r>
          </a:p>
          <a:p>
            <a:endParaRPr lang="en-US" dirty="0"/>
          </a:p>
        </p:txBody>
      </p:sp>
    </p:spTree>
    <p:extLst>
      <p:ext uri="{BB962C8B-B14F-4D97-AF65-F5344CB8AC3E}">
        <p14:creationId xmlns:p14="http://schemas.microsoft.com/office/powerpoint/2010/main" val="1011050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69" y="152400"/>
            <a:ext cx="8634549" cy="1143000"/>
          </a:xfrm>
        </p:spPr>
        <p:txBody>
          <a:bodyPr/>
          <a:lstStyle/>
          <a:p>
            <a:r>
              <a:rPr lang="ro-RO" dirty="0"/>
              <a:t>Importanța Evaluării Conformității</a:t>
            </a:r>
            <a:endParaRPr lang="en-US" dirty="0"/>
          </a:p>
        </p:txBody>
      </p:sp>
      <p:sp>
        <p:nvSpPr>
          <p:cNvPr id="3" name="Content Placeholder 2"/>
          <p:cNvSpPr>
            <a:spLocks noGrp="1"/>
          </p:cNvSpPr>
          <p:nvPr>
            <p:ph idx="1"/>
          </p:nvPr>
        </p:nvSpPr>
        <p:spPr>
          <a:xfrm>
            <a:off x="28303" y="1600200"/>
            <a:ext cx="9063446" cy="5029200"/>
          </a:xfrm>
        </p:spPr>
        <p:txBody>
          <a:bodyPr/>
          <a:lstStyle/>
          <a:p>
            <a:pPr marL="0" indent="0">
              <a:buNone/>
            </a:pPr>
            <a:r>
              <a:rPr lang="en-US" sz="2000" b="1" dirty="0"/>
              <a:t>Evaluarea </a:t>
            </a:r>
            <a:r>
              <a:rPr lang="en-US" sz="2000" b="1" dirty="0" err="1"/>
              <a:t>conformității</a:t>
            </a:r>
            <a:r>
              <a:rPr lang="en-US" sz="2000" b="1" dirty="0"/>
              <a:t> </a:t>
            </a:r>
            <a:r>
              <a:rPr lang="en-US" sz="2000" b="1" dirty="0" err="1"/>
              <a:t>este</a:t>
            </a:r>
            <a:r>
              <a:rPr lang="en-US" sz="2000" b="1" dirty="0"/>
              <a:t> </a:t>
            </a:r>
            <a:r>
              <a:rPr lang="en-US" sz="2000" b="1" dirty="0" err="1"/>
              <a:t>deosebit</a:t>
            </a:r>
            <a:r>
              <a:rPr lang="en-US" sz="2000" b="1" dirty="0"/>
              <a:t> de </a:t>
            </a:r>
            <a:r>
              <a:rPr lang="en-US" sz="2000" b="1" dirty="0" err="1"/>
              <a:t>relevantă</a:t>
            </a:r>
            <a:r>
              <a:rPr lang="en-US" sz="2000" b="1" dirty="0"/>
              <a:t> </a:t>
            </a:r>
            <a:r>
              <a:rPr lang="en-US" sz="2000" b="1" dirty="0" err="1"/>
              <a:t>pentru</a:t>
            </a:r>
            <a:r>
              <a:rPr lang="en-US" sz="2000" b="1" dirty="0"/>
              <a:t> </a:t>
            </a:r>
            <a:r>
              <a:rPr lang="en-US" sz="2000" b="1" dirty="0" err="1"/>
              <a:t>nanotehnologie</a:t>
            </a:r>
            <a:r>
              <a:rPr lang="en-US" sz="2000" dirty="0"/>
              <a:t>, </a:t>
            </a:r>
            <a:r>
              <a:rPr lang="en-US" sz="2000" dirty="0" err="1"/>
              <a:t>deoarece</a:t>
            </a:r>
            <a:r>
              <a:rPr lang="en-US" sz="2000" dirty="0"/>
              <a:t> </a:t>
            </a:r>
            <a:r>
              <a:rPr lang="en-US" sz="2000" dirty="0" err="1"/>
              <a:t>există</a:t>
            </a:r>
            <a:r>
              <a:rPr lang="en-US" sz="2000" dirty="0"/>
              <a:t> o mare </a:t>
            </a:r>
            <a:r>
              <a:rPr lang="en-US" sz="2000" dirty="0" err="1"/>
              <a:t>preocupare</a:t>
            </a:r>
            <a:r>
              <a:rPr lang="en-US" sz="2000" dirty="0"/>
              <a:t> cu </a:t>
            </a:r>
            <a:r>
              <a:rPr lang="en-US" sz="2000" dirty="0" err="1"/>
              <a:t>privire</a:t>
            </a:r>
            <a:r>
              <a:rPr lang="en-US" sz="2000" dirty="0"/>
              <a:t> la </a:t>
            </a:r>
            <a:r>
              <a:rPr lang="en-US" sz="2000" dirty="0" err="1"/>
              <a:t>dificultatea</a:t>
            </a:r>
            <a:r>
              <a:rPr lang="en-US" sz="2000" dirty="0"/>
              <a:t> de a </a:t>
            </a:r>
            <a:r>
              <a:rPr lang="en-US" sz="2000" dirty="0" err="1"/>
              <a:t>transforma</a:t>
            </a:r>
            <a:r>
              <a:rPr lang="en-US" sz="2000" dirty="0"/>
              <a:t> </a:t>
            </a:r>
            <a:r>
              <a:rPr lang="en-US" sz="2000" dirty="0" err="1"/>
              <a:t>evoluțiile</a:t>
            </a:r>
            <a:r>
              <a:rPr lang="en-US" sz="2000" dirty="0"/>
              <a:t> </a:t>
            </a:r>
            <a:r>
              <a:rPr lang="en-US" sz="2000" dirty="0" err="1"/>
              <a:t>științifice</a:t>
            </a:r>
            <a:r>
              <a:rPr lang="en-US" sz="2000" dirty="0"/>
              <a:t> </a:t>
            </a:r>
            <a:r>
              <a:rPr lang="en-US" sz="2000" dirty="0" err="1"/>
              <a:t>în</a:t>
            </a:r>
            <a:r>
              <a:rPr lang="en-US" sz="2000" dirty="0"/>
              <a:t> </a:t>
            </a:r>
            <a:r>
              <a:rPr lang="en-US" sz="2000" dirty="0" err="1"/>
              <a:t>produse</a:t>
            </a:r>
            <a:r>
              <a:rPr lang="en-US" sz="2000" dirty="0"/>
              <a:t> </a:t>
            </a:r>
            <a:r>
              <a:rPr lang="en-US" sz="2000" dirty="0" err="1"/>
              <a:t>inovatoare</a:t>
            </a:r>
            <a:r>
              <a:rPr lang="en-US" sz="2000" dirty="0"/>
              <a:t>. </a:t>
            </a:r>
          </a:p>
          <a:p>
            <a:pPr marL="0" indent="0">
              <a:buNone/>
            </a:pPr>
            <a:r>
              <a:rPr lang="en-US" sz="2000" dirty="0"/>
              <a:t>Fiecare </a:t>
            </a:r>
            <a:r>
              <a:rPr lang="en-US" sz="2000" dirty="0" err="1"/>
              <a:t>sarcină</a:t>
            </a:r>
            <a:r>
              <a:rPr lang="en-US" sz="2000" dirty="0"/>
              <a:t> de </a:t>
            </a:r>
            <a:r>
              <a:rPr lang="en-US" sz="2000" dirty="0" err="1"/>
              <a:t>măsurare</a:t>
            </a:r>
            <a:r>
              <a:rPr lang="en-US" sz="2000" dirty="0"/>
              <a:t> </a:t>
            </a:r>
            <a:r>
              <a:rPr lang="en-US" sz="2000" dirty="0" err="1"/>
              <a:t>pentru</a:t>
            </a:r>
            <a:r>
              <a:rPr lang="en-US" sz="2000" dirty="0"/>
              <a:t> </a:t>
            </a:r>
            <a:r>
              <a:rPr lang="en-US" sz="2000" dirty="0" err="1"/>
              <a:t>evaluarea</a:t>
            </a:r>
            <a:r>
              <a:rPr lang="en-US" sz="2000" dirty="0"/>
              <a:t> </a:t>
            </a:r>
            <a:r>
              <a:rPr lang="en-US" sz="2000" dirty="0" err="1"/>
              <a:t>conformității</a:t>
            </a:r>
            <a:r>
              <a:rPr lang="en-US" sz="2000" dirty="0"/>
              <a:t> </a:t>
            </a:r>
            <a:r>
              <a:rPr lang="en-US" sz="2000" dirty="0" err="1"/>
              <a:t>constă</a:t>
            </a:r>
            <a:r>
              <a:rPr lang="en-US" sz="2000" dirty="0"/>
              <a:t> din </a:t>
            </a:r>
            <a:r>
              <a:rPr lang="en-US" sz="2000" dirty="0" err="1"/>
              <a:t>pași</a:t>
            </a:r>
            <a:r>
              <a:rPr lang="en-US" sz="2000" dirty="0"/>
              <a:t>:</a:t>
            </a:r>
            <a:endParaRPr lang="ro-RO" sz="2000" dirty="0"/>
          </a:p>
          <a:p>
            <a:r>
              <a:rPr lang="en-US" sz="2000" dirty="0"/>
              <a:t>A</a:t>
            </a:r>
            <a:r>
              <a:rPr lang="ro-RO" sz="2000" dirty="0"/>
              <a:t> - </a:t>
            </a:r>
            <a:r>
              <a:rPr lang="en-US" sz="2000" dirty="0"/>
              <a:t> </a:t>
            </a:r>
            <a:r>
              <a:rPr lang="en-US" sz="2000" dirty="0" err="1"/>
              <a:t>specificarea</a:t>
            </a:r>
            <a:r>
              <a:rPr lang="en-US" sz="2000" dirty="0"/>
              <a:t> </a:t>
            </a:r>
            <a:r>
              <a:rPr lang="en-US" sz="2000" dirty="0" err="1"/>
              <a:t>inițială</a:t>
            </a:r>
            <a:r>
              <a:rPr lang="en-US" sz="2000" dirty="0"/>
              <a:t> a </a:t>
            </a:r>
            <a:r>
              <a:rPr lang="en-US" sz="2000" dirty="0" err="1"/>
              <a:t>sarcinii</a:t>
            </a:r>
            <a:r>
              <a:rPr lang="en-US" sz="2000" dirty="0"/>
              <a:t> </a:t>
            </a:r>
            <a:r>
              <a:rPr lang="en-US" sz="2000" dirty="0" err="1"/>
              <a:t>în</a:t>
            </a:r>
            <a:r>
              <a:rPr lang="en-US" sz="2000" dirty="0"/>
              <a:t> </a:t>
            </a:r>
            <a:r>
              <a:rPr lang="en-US" sz="2000" dirty="0" err="1"/>
              <a:t>ceea</a:t>
            </a:r>
            <a:r>
              <a:rPr lang="en-US" sz="2000" dirty="0"/>
              <a:t> </a:t>
            </a:r>
            <a:r>
              <a:rPr lang="en-US" sz="2000" dirty="0" err="1"/>
              <a:t>ce</a:t>
            </a:r>
            <a:r>
              <a:rPr lang="en-US" sz="2000" dirty="0"/>
              <a:t> </a:t>
            </a:r>
            <a:r>
              <a:rPr lang="en-US" sz="2000" dirty="0" err="1"/>
              <a:t>privește</a:t>
            </a:r>
            <a:r>
              <a:rPr lang="en-US" sz="2000" dirty="0"/>
              <a:t> </a:t>
            </a:r>
            <a:r>
              <a:rPr lang="en-US" sz="2000" dirty="0" err="1"/>
              <a:t>cerințele</a:t>
            </a:r>
            <a:r>
              <a:rPr lang="en-US" sz="2000" dirty="0"/>
              <a:t> </a:t>
            </a:r>
            <a:r>
              <a:rPr lang="ro-RO" sz="2000" dirty="0"/>
              <a:t>clientului pentru </a:t>
            </a:r>
            <a:r>
              <a:rPr lang="en-US" sz="2000" dirty="0" err="1"/>
              <a:t>produs</a:t>
            </a:r>
            <a:r>
              <a:rPr lang="en-US" sz="2000" dirty="0"/>
              <a:t> </a:t>
            </a:r>
            <a:r>
              <a:rPr lang="en-US" sz="2000" dirty="0" err="1"/>
              <a:t>sau</a:t>
            </a:r>
            <a:r>
              <a:rPr lang="en-US" sz="2000" dirty="0"/>
              <a:t> </a:t>
            </a:r>
            <a:r>
              <a:rPr lang="en-US" sz="2000" dirty="0" err="1"/>
              <a:t>proces</a:t>
            </a:r>
            <a:r>
              <a:rPr lang="en-US" sz="2000" dirty="0"/>
              <a:t>;</a:t>
            </a:r>
            <a:endParaRPr lang="ro-RO" sz="2000" dirty="0"/>
          </a:p>
          <a:p>
            <a:r>
              <a:rPr lang="en-US" sz="2000" dirty="0"/>
              <a:t>B</a:t>
            </a:r>
            <a:r>
              <a:rPr lang="ro-RO" sz="2000" dirty="0"/>
              <a:t> -</a:t>
            </a:r>
            <a:r>
              <a:rPr lang="en-US" sz="2000" dirty="0"/>
              <a:t> dialog </a:t>
            </a:r>
            <a:r>
              <a:rPr lang="en-US" sz="2000" dirty="0" err="1"/>
              <a:t>între</a:t>
            </a:r>
            <a:r>
              <a:rPr lang="en-US" sz="2000" dirty="0"/>
              <a:t> client </a:t>
            </a:r>
            <a:r>
              <a:rPr lang="en-US" sz="2000" dirty="0" err="1"/>
              <a:t>și</a:t>
            </a:r>
            <a:r>
              <a:rPr lang="en-US" sz="2000" dirty="0"/>
              <a:t> specialist </a:t>
            </a:r>
            <a:r>
              <a:rPr lang="en-US" sz="2000" dirty="0" err="1"/>
              <a:t>în</a:t>
            </a:r>
            <a:r>
              <a:rPr lang="en-US" sz="2000" dirty="0"/>
              <a:t> </a:t>
            </a:r>
            <a:r>
              <a:rPr lang="en-US" sz="2000" dirty="0" err="1"/>
              <a:t>măsurare</a:t>
            </a:r>
            <a:r>
              <a:rPr lang="en-US" sz="2000" dirty="0"/>
              <a:t>, </a:t>
            </a:r>
            <a:r>
              <a:rPr lang="en-US" sz="2000" dirty="0" err="1"/>
              <a:t>pentru</a:t>
            </a:r>
            <a:r>
              <a:rPr lang="en-US" sz="2000" dirty="0"/>
              <a:t> a </a:t>
            </a:r>
            <a:r>
              <a:rPr lang="ro-RO" sz="2000" dirty="0"/>
              <a:t>corela</a:t>
            </a:r>
            <a:r>
              <a:rPr lang="en-US" sz="2000" dirty="0"/>
              <a:t> </a:t>
            </a:r>
            <a:r>
              <a:rPr lang="en-US" sz="2000" dirty="0" err="1"/>
              <a:t>specificațiile</a:t>
            </a:r>
            <a:r>
              <a:rPr lang="en-US" sz="2000" dirty="0"/>
              <a:t> de </a:t>
            </a:r>
            <a:r>
              <a:rPr lang="en-US" sz="2000" dirty="0" err="1"/>
              <a:t>măsurare</a:t>
            </a:r>
            <a:r>
              <a:rPr lang="ro-RO" sz="2000" dirty="0"/>
              <a:t> </a:t>
            </a:r>
            <a:r>
              <a:rPr lang="en-US" sz="2000" dirty="0" err="1"/>
              <a:t>specificațiil</a:t>
            </a:r>
            <a:r>
              <a:rPr lang="ro-RO" sz="2000" dirty="0"/>
              <a:t>or</a:t>
            </a:r>
            <a:r>
              <a:rPr lang="en-US" sz="2000" dirty="0"/>
              <a:t> </a:t>
            </a:r>
            <a:r>
              <a:rPr lang="en-US" sz="2000" dirty="0" err="1"/>
              <a:t>produsului</a:t>
            </a:r>
            <a:r>
              <a:rPr lang="en-US" sz="2000" dirty="0"/>
              <a:t> </a:t>
            </a:r>
            <a:r>
              <a:rPr lang="en-US" sz="2000" dirty="0" err="1"/>
              <a:t>sau</a:t>
            </a:r>
            <a:r>
              <a:rPr lang="en-US" sz="2000" dirty="0"/>
              <a:t> </a:t>
            </a:r>
            <a:r>
              <a:rPr lang="en-US" sz="2000" dirty="0" err="1"/>
              <a:t>procesului</a:t>
            </a:r>
            <a:r>
              <a:rPr lang="en-US" sz="2000" dirty="0"/>
              <a:t>;</a:t>
            </a:r>
            <a:endParaRPr lang="ro-RO" sz="2000" dirty="0"/>
          </a:p>
          <a:p>
            <a:r>
              <a:rPr lang="en-US" sz="2000" dirty="0"/>
              <a:t>C</a:t>
            </a:r>
            <a:r>
              <a:rPr lang="ro-RO" sz="2000" dirty="0"/>
              <a:t> -</a:t>
            </a:r>
            <a:r>
              <a:rPr lang="en-US" sz="2000" dirty="0"/>
              <a:t> </a:t>
            </a:r>
            <a:r>
              <a:rPr lang="en-US" sz="2000" dirty="0" err="1"/>
              <a:t>selectarea</a:t>
            </a:r>
            <a:r>
              <a:rPr lang="en-US" sz="2000" dirty="0"/>
              <a:t> </a:t>
            </a:r>
            <a:r>
              <a:rPr lang="en-US" sz="2000" dirty="0" err="1"/>
              <a:t>și</a:t>
            </a:r>
            <a:r>
              <a:rPr lang="en-US" sz="2000" dirty="0"/>
              <a:t> </a:t>
            </a:r>
            <a:r>
              <a:rPr lang="en-US" sz="2000" dirty="0" err="1"/>
              <a:t>utilizarea</a:t>
            </a:r>
            <a:r>
              <a:rPr lang="en-US" sz="2000" dirty="0"/>
              <a:t> </a:t>
            </a:r>
            <a:r>
              <a:rPr lang="en-US" sz="2000" dirty="0" err="1"/>
              <a:t>metodei</a:t>
            </a:r>
            <a:r>
              <a:rPr lang="en-US" sz="2000" dirty="0"/>
              <a:t> de </a:t>
            </a:r>
            <a:r>
              <a:rPr lang="en-US" sz="2000" dirty="0" err="1"/>
              <a:t>măsurare</a:t>
            </a:r>
            <a:r>
              <a:rPr lang="en-US" sz="2000" dirty="0"/>
              <a:t>, a </a:t>
            </a:r>
            <a:r>
              <a:rPr lang="en-US" sz="2000" dirty="0" err="1"/>
              <a:t>personalului</a:t>
            </a:r>
            <a:r>
              <a:rPr lang="en-US" sz="2000" dirty="0"/>
              <a:t> </a:t>
            </a:r>
            <a:r>
              <a:rPr lang="en-US" sz="2000" dirty="0" err="1"/>
              <a:t>și</a:t>
            </a:r>
            <a:r>
              <a:rPr lang="en-US" sz="2000" dirty="0"/>
              <a:t> a </a:t>
            </a:r>
            <a:r>
              <a:rPr lang="en-US" sz="2000" dirty="0" err="1"/>
              <a:t>echipamentelor</a:t>
            </a:r>
            <a:r>
              <a:rPr lang="en-US" sz="2000" dirty="0"/>
              <a:t> cu un instrument </a:t>
            </a:r>
            <a:r>
              <a:rPr lang="en-US" sz="2000" dirty="0" err="1"/>
              <a:t>metrologic</a:t>
            </a:r>
            <a:r>
              <a:rPr lang="ro-RO" sz="2000" dirty="0"/>
              <a:t> </a:t>
            </a:r>
            <a:r>
              <a:rPr lang="en-US" sz="2000" dirty="0" err="1"/>
              <a:t>performanță</a:t>
            </a:r>
            <a:r>
              <a:rPr lang="en-US" sz="2000" dirty="0"/>
              <a:t> </a:t>
            </a:r>
            <a:r>
              <a:rPr lang="en-US" sz="2000" dirty="0" err="1"/>
              <a:t>adecvat</a:t>
            </a:r>
            <a:r>
              <a:rPr lang="en-US" sz="2000" dirty="0"/>
              <a:t> </a:t>
            </a:r>
            <a:r>
              <a:rPr lang="en-US" sz="2000" dirty="0" err="1"/>
              <a:t>sarcinii</a:t>
            </a:r>
            <a:r>
              <a:rPr lang="en-US" sz="2000" dirty="0"/>
              <a:t>;</a:t>
            </a:r>
            <a:endParaRPr lang="ro-RO" sz="2000" dirty="0"/>
          </a:p>
          <a:p>
            <a:r>
              <a:rPr lang="en-US" sz="2000" dirty="0"/>
              <a:t>D</a:t>
            </a:r>
            <a:r>
              <a:rPr lang="ro-RO" sz="2000" dirty="0"/>
              <a:t> -</a:t>
            </a:r>
            <a:r>
              <a:rPr lang="en-US" sz="2000" dirty="0"/>
              <a:t> </a:t>
            </a:r>
            <a:r>
              <a:rPr lang="en-US" sz="2000" dirty="0" err="1"/>
              <a:t>măsurarea</a:t>
            </a:r>
            <a:r>
              <a:rPr lang="en-US" sz="2000" dirty="0"/>
              <a:t> </a:t>
            </a:r>
            <a:r>
              <a:rPr lang="en-US" sz="2000" dirty="0" err="1"/>
              <a:t>și</a:t>
            </a:r>
            <a:r>
              <a:rPr lang="en-US" sz="2000" dirty="0"/>
              <a:t> </a:t>
            </a:r>
            <a:r>
              <a:rPr lang="en-US" sz="2000" dirty="0" err="1"/>
              <a:t>exprimarea</a:t>
            </a:r>
            <a:r>
              <a:rPr lang="en-US" sz="2000" dirty="0"/>
              <a:t> </a:t>
            </a:r>
            <a:r>
              <a:rPr lang="en-US" sz="2000" dirty="0" err="1"/>
              <a:t>corectă</a:t>
            </a:r>
            <a:r>
              <a:rPr lang="en-US" sz="2000" dirty="0"/>
              <a:t> a </a:t>
            </a:r>
            <a:r>
              <a:rPr lang="en-US" sz="2000" dirty="0" err="1"/>
              <a:t>rezultatelor</a:t>
            </a:r>
            <a:r>
              <a:rPr lang="en-US" sz="2000" dirty="0"/>
              <a:t> </a:t>
            </a:r>
            <a:r>
              <a:rPr lang="en-US" sz="2000" dirty="0" err="1"/>
              <a:t>măsurătorii</a:t>
            </a:r>
            <a:r>
              <a:rPr lang="en-US" sz="2000" dirty="0"/>
              <a:t>;</a:t>
            </a:r>
            <a:endParaRPr lang="ro-RO" sz="2000" dirty="0"/>
          </a:p>
          <a:p>
            <a:r>
              <a:rPr lang="en-US" sz="2000" dirty="0"/>
              <a:t>E</a:t>
            </a:r>
            <a:r>
              <a:rPr lang="ro-RO" sz="2000" dirty="0"/>
              <a:t> -</a:t>
            </a:r>
            <a:r>
              <a:rPr lang="en-US" sz="2000" dirty="0"/>
              <a:t> </a:t>
            </a:r>
            <a:r>
              <a:rPr lang="en-US" sz="2000" dirty="0" err="1"/>
              <a:t>utilizarea</a:t>
            </a:r>
            <a:r>
              <a:rPr lang="en-US" sz="2000" dirty="0"/>
              <a:t> </a:t>
            </a:r>
            <a:r>
              <a:rPr lang="en-US" sz="2000" dirty="0" err="1"/>
              <a:t>rezultatelor</a:t>
            </a:r>
            <a:r>
              <a:rPr lang="en-US" sz="2000" dirty="0"/>
              <a:t> </a:t>
            </a:r>
            <a:r>
              <a:rPr lang="en-US" sz="2000" dirty="0" err="1"/>
              <a:t>măsurătorilor</a:t>
            </a:r>
            <a:r>
              <a:rPr lang="en-US" sz="2000" dirty="0"/>
              <a:t> de </a:t>
            </a:r>
            <a:r>
              <a:rPr lang="en-US" sz="2000" dirty="0" err="1"/>
              <a:t>către</a:t>
            </a:r>
            <a:r>
              <a:rPr lang="en-US" sz="2000" dirty="0"/>
              <a:t> client </a:t>
            </a:r>
            <a:r>
              <a:rPr lang="en-US" sz="2000" dirty="0" err="1"/>
              <a:t>pentru</a:t>
            </a:r>
            <a:r>
              <a:rPr lang="en-US" sz="2000" dirty="0"/>
              <a:t> </a:t>
            </a:r>
            <a:r>
              <a:rPr lang="en-US" sz="2000" dirty="0" err="1"/>
              <a:t>evaluarea</a:t>
            </a:r>
            <a:r>
              <a:rPr lang="en-US" sz="2000" dirty="0"/>
              <a:t> </a:t>
            </a:r>
            <a:r>
              <a:rPr lang="en-US" sz="2000" dirty="0" err="1"/>
              <a:t>conformității</a:t>
            </a:r>
            <a:r>
              <a:rPr lang="en-US" sz="2000" dirty="0"/>
              <a:t> </a:t>
            </a:r>
            <a:r>
              <a:rPr lang="en-US" sz="2000" dirty="0" err="1"/>
              <a:t>produsului</a:t>
            </a:r>
            <a:r>
              <a:rPr lang="en-US" sz="2000" dirty="0"/>
              <a:t>.</a:t>
            </a:r>
            <a:endParaRPr lang="ro-RO" sz="2000" dirty="0"/>
          </a:p>
          <a:p>
            <a:pPr marL="0" indent="0">
              <a:buNone/>
            </a:pPr>
            <a:r>
              <a:rPr lang="en-US" sz="2000" dirty="0" err="1"/>
              <a:t>Bucla</a:t>
            </a:r>
            <a:r>
              <a:rPr lang="en-US" sz="2000" dirty="0"/>
              <a:t> de </a:t>
            </a:r>
            <a:r>
              <a:rPr lang="en-US" sz="2000" dirty="0" err="1"/>
              <a:t>asigurare</a:t>
            </a:r>
            <a:r>
              <a:rPr lang="en-US" sz="2000" dirty="0"/>
              <a:t> a </a:t>
            </a:r>
            <a:r>
              <a:rPr lang="en-US" sz="2000" dirty="0" err="1"/>
              <a:t>calității</a:t>
            </a:r>
            <a:r>
              <a:rPr lang="en-US" sz="2000" dirty="0"/>
              <a:t> </a:t>
            </a:r>
            <a:r>
              <a:rPr lang="en-US" sz="2000" dirty="0" err="1"/>
              <a:t>măsurătorii</a:t>
            </a:r>
            <a:r>
              <a:rPr lang="en-US" sz="2000" dirty="0"/>
              <a:t> </a:t>
            </a:r>
            <a:r>
              <a:rPr lang="en-US" sz="2000" dirty="0" err="1"/>
              <a:t>prezentată</a:t>
            </a:r>
            <a:r>
              <a:rPr lang="en-US" sz="2000" dirty="0"/>
              <a:t> </a:t>
            </a:r>
            <a:r>
              <a:rPr lang="ro-RO" sz="2000" dirty="0"/>
              <a:t>mai jos</a:t>
            </a:r>
            <a:r>
              <a:rPr lang="en-US" sz="2000" dirty="0"/>
              <a:t> </a:t>
            </a:r>
            <a:r>
              <a:rPr lang="en-US" sz="2000" dirty="0" err="1"/>
              <a:t>este</a:t>
            </a:r>
            <a:r>
              <a:rPr lang="en-US" sz="2000" dirty="0"/>
              <a:t> un </a:t>
            </a:r>
            <a:r>
              <a:rPr lang="en-US" sz="2000" dirty="0" err="1"/>
              <a:t>caz</a:t>
            </a:r>
            <a:r>
              <a:rPr lang="en-US" sz="2000" dirty="0"/>
              <a:t> special </a:t>
            </a:r>
            <a:r>
              <a:rPr lang="ro-RO" sz="2000" dirty="0"/>
              <a:t>sl </a:t>
            </a:r>
            <a:r>
              <a:rPr lang="en-US" sz="2000" dirty="0" err="1"/>
              <a:t>abord</a:t>
            </a:r>
            <a:r>
              <a:rPr lang="ro-RO" sz="2000" dirty="0"/>
              <a:t>ării unui</a:t>
            </a:r>
            <a:r>
              <a:rPr lang="en-US" sz="2000" dirty="0"/>
              <a:t> plan-do-</a:t>
            </a:r>
            <a:r>
              <a:rPr lang="en-US" sz="2000" dirty="0" err="1"/>
              <a:t>verificare</a:t>
            </a:r>
            <a:r>
              <a:rPr lang="en-US" sz="2000" dirty="0"/>
              <a:t>-</a:t>
            </a:r>
            <a:r>
              <a:rPr lang="en-US" sz="2000" dirty="0" err="1"/>
              <a:t>acționare</a:t>
            </a:r>
            <a:r>
              <a:rPr lang="en-US" sz="2000" dirty="0"/>
              <a:t>, </a:t>
            </a:r>
            <a:r>
              <a:rPr lang="en-US" sz="2000" dirty="0" err="1"/>
              <a:t>aplicabilă</a:t>
            </a:r>
            <a:r>
              <a:rPr lang="en-US" sz="2000" dirty="0"/>
              <a:t> </a:t>
            </a:r>
            <a:r>
              <a:rPr lang="en-US" sz="2000" dirty="0" err="1"/>
              <a:t>în</a:t>
            </a:r>
            <a:r>
              <a:rPr lang="en-US" sz="2000" dirty="0"/>
              <a:t> general </a:t>
            </a:r>
            <a:r>
              <a:rPr lang="en-US" sz="2000" dirty="0" err="1"/>
              <a:t>tuturor</a:t>
            </a:r>
            <a:r>
              <a:rPr lang="en-US" sz="2000" dirty="0"/>
              <a:t> </a:t>
            </a:r>
            <a:r>
              <a:rPr lang="en-US" sz="2000" dirty="0" err="1"/>
              <a:t>proceselor</a:t>
            </a:r>
            <a:r>
              <a:rPr lang="en-US" sz="2000" dirty="0"/>
              <a:t> de </a:t>
            </a:r>
            <a:r>
              <a:rPr lang="en-US" sz="2000" dirty="0" err="1"/>
              <a:t>producție</a:t>
            </a:r>
            <a:r>
              <a:rPr lang="en-US" sz="2000" dirty="0"/>
              <a:t>..</a:t>
            </a:r>
          </a:p>
        </p:txBody>
      </p:sp>
    </p:spTree>
    <p:extLst>
      <p:ext uri="{BB962C8B-B14F-4D97-AF65-F5344CB8AC3E}">
        <p14:creationId xmlns:p14="http://schemas.microsoft.com/office/powerpoint/2010/main" val="804714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Bucla evaluării calității</a:t>
            </a:r>
            <a:endParaRPr lang="en-US" dirty="0"/>
          </a:p>
        </p:txBody>
      </p:sp>
      <p:pic>
        <p:nvPicPr>
          <p:cNvPr id="4" name="Content Placeholder 3"/>
          <p:cNvPicPr>
            <a:picLocks noGrp="1" noChangeAspect="1"/>
          </p:cNvPicPr>
          <p:nvPr>
            <p:ph idx="1"/>
          </p:nvPr>
        </p:nvPicPr>
        <p:blipFill>
          <a:blip r:embed="rId2"/>
          <a:stretch>
            <a:fillRect/>
          </a:stretch>
        </p:blipFill>
        <p:spPr>
          <a:xfrm>
            <a:off x="1681369" y="1730812"/>
            <a:ext cx="5862431" cy="4898588"/>
          </a:xfrm>
          <a:prstGeom prst="rect">
            <a:avLst/>
          </a:prstGeom>
        </p:spPr>
      </p:pic>
    </p:spTree>
    <p:extLst>
      <p:ext uri="{BB962C8B-B14F-4D97-AF65-F5344CB8AC3E}">
        <p14:creationId xmlns:p14="http://schemas.microsoft.com/office/powerpoint/2010/main" val="83678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219200" y="22860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sp>
        <p:nvSpPr>
          <p:cNvPr id="6" name="object 6"/>
          <p:cNvSpPr txBox="1"/>
          <p:nvPr/>
        </p:nvSpPr>
        <p:spPr>
          <a:xfrm>
            <a:off x="320345" y="1668589"/>
            <a:ext cx="1515904" cy="217367"/>
          </a:xfrm>
          <a:prstGeom prst="rect">
            <a:avLst/>
          </a:prstGeom>
        </p:spPr>
        <p:txBody>
          <a:bodyPr vert="horz" wrap="square" lIns="0" tIns="9525" rIns="0" bIns="0" rtlCol="0">
            <a:spAutoFit/>
          </a:bodyPr>
          <a:lstStyle/>
          <a:p>
            <a:pPr marL="224314" indent="-214789">
              <a:spcBef>
                <a:spcPts val="75"/>
              </a:spcBef>
              <a:buClr>
                <a:srgbClr val="0097D3"/>
              </a:buClr>
              <a:buFont typeface="Wingdings"/>
              <a:buChar char=""/>
              <a:tabLst>
                <a:tab pos="224314" algn="l"/>
              </a:tabLst>
            </a:pPr>
            <a:r>
              <a:rPr sz="1350" u="sng" spc="-8" dirty="0">
                <a:solidFill>
                  <a:srgbClr val="0462C1"/>
                </a:solidFill>
                <a:uFill>
                  <a:solidFill>
                    <a:srgbClr val="0462C1"/>
                  </a:solidFill>
                </a:uFill>
                <a:latin typeface="Calibri"/>
                <a:cs typeface="Calibri"/>
                <a:hlinkClick r:id="rId2"/>
              </a:rPr>
              <a:t>Quantum-Flagship</a:t>
            </a:r>
            <a:endParaRPr sz="1350">
              <a:latin typeface="Calibri"/>
              <a:cs typeface="Calibri"/>
            </a:endParaRPr>
          </a:p>
        </p:txBody>
      </p:sp>
      <p:pic>
        <p:nvPicPr>
          <p:cNvPr id="7" name="object 7"/>
          <p:cNvPicPr/>
          <p:nvPr/>
        </p:nvPicPr>
        <p:blipFill>
          <a:blip r:embed="rId3" cstate="print"/>
          <a:stretch>
            <a:fillRect/>
          </a:stretch>
        </p:blipFill>
        <p:spPr>
          <a:xfrm>
            <a:off x="2407158" y="1522475"/>
            <a:ext cx="1749933" cy="542925"/>
          </a:xfrm>
          <a:prstGeom prst="rect">
            <a:avLst/>
          </a:prstGeom>
        </p:spPr>
      </p:pic>
      <p:sp>
        <p:nvSpPr>
          <p:cNvPr id="8" name="object 8"/>
          <p:cNvSpPr txBox="1"/>
          <p:nvPr/>
        </p:nvSpPr>
        <p:spPr>
          <a:xfrm>
            <a:off x="4378262" y="1593913"/>
            <a:ext cx="4548664" cy="425116"/>
          </a:xfrm>
          <a:prstGeom prst="rect">
            <a:avLst/>
          </a:prstGeom>
        </p:spPr>
        <p:txBody>
          <a:bodyPr vert="horz" wrap="square" lIns="0" tIns="9525" rIns="0" bIns="0" rtlCol="0">
            <a:spAutoFit/>
          </a:bodyPr>
          <a:lstStyle/>
          <a:p>
            <a:pPr marL="9525" marR="3810">
              <a:spcBef>
                <a:spcPts val="75"/>
              </a:spcBef>
            </a:pPr>
            <a:r>
              <a:rPr sz="1350" b="1" dirty="0">
                <a:solidFill>
                  <a:srgbClr val="070944"/>
                </a:solidFill>
                <a:latin typeface="Calibri"/>
                <a:cs typeface="Calibri"/>
              </a:rPr>
              <a:t>The</a:t>
            </a:r>
            <a:r>
              <a:rPr sz="1350" b="1" spc="-11" dirty="0">
                <a:solidFill>
                  <a:srgbClr val="070944"/>
                </a:solidFill>
                <a:latin typeface="Calibri"/>
                <a:cs typeface="Calibri"/>
              </a:rPr>
              <a:t> </a:t>
            </a:r>
            <a:r>
              <a:rPr sz="1350" b="1" dirty="0">
                <a:solidFill>
                  <a:srgbClr val="070944"/>
                </a:solidFill>
                <a:latin typeface="Calibri"/>
                <a:cs typeface="Calibri"/>
              </a:rPr>
              <a:t>Quantum</a:t>
            </a:r>
            <a:r>
              <a:rPr sz="1350" b="1" spc="-34" dirty="0">
                <a:solidFill>
                  <a:srgbClr val="070944"/>
                </a:solidFill>
                <a:latin typeface="Calibri"/>
                <a:cs typeface="Calibri"/>
              </a:rPr>
              <a:t> </a:t>
            </a:r>
            <a:r>
              <a:rPr sz="1350" b="1" dirty="0">
                <a:solidFill>
                  <a:srgbClr val="070944"/>
                </a:solidFill>
                <a:latin typeface="Calibri"/>
                <a:cs typeface="Calibri"/>
              </a:rPr>
              <a:t>Flagship:</a:t>
            </a:r>
            <a:r>
              <a:rPr sz="1350" b="1" spc="-26" dirty="0">
                <a:solidFill>
                  <a:srgbClr val="070944"/>
                </a:solidFill>
                <a:latin typeface="Calibri"/>
                <a:cs typeface="Calibri"/>
              </a:rPr>
              <a:t> </a:t>
            </a:r>
            <a:r>
              <a:rPr sz="1350" b="1" dirty="0">
                <a:solidFill>
                  <a:srgbClr val="070944"/>
                </a:solidFill>
                <a:latin typeface="Calibri"/>
                <a:cs typeface="Calibri"/>
              </a:rPr>
              <a:t>One</a:t>
            </a:r>
            <a:r>
              <a:rPr sz="1350" b="1" spc="-23" dirty="0">
                <a:solidFill>
                  <a:srgbClr val="070944"/>
                </a:solidFill>
                <a:latin typeface="Calibri"/>
                <a:cs typeface="Calibri"/>
              </a:rPr>
              <a:t> </a:t>
            </a:r>
            <a:r>
              <a:rPr sz="1350" b="1" dirty="0">
                <a:solidFill>
                  <a:srgbClr val="070944"/>
                </a:solidFill>
                <a:latin typeface="Calibri"/>
                <a:cs typeface="Calibri"/>
              </a:rPr>
              <a:t>of the</a:t>
            </a:r>
            <a:r>
              <a:rPr sz="1350" b="1" spc="-23" dirty="0">
                <a:solidFill>
                  <a:srgbClr val="070944"/>
                </a:solidFill>
                <a:latin typeface="Calibri"/>
                <a:cs typeface="Calibri"/>
              </a:rPr>
              <a:t> </a:t>
            </a:r>
            <a:r>
              <a:rPr sz="1350" b="1" dirty="0">
                <a:solidFill>
                  <a:srgbClr val="070944"/>
                </a:solidFill>
                <a:latin typeface="Calibri"/>
                <a:cs typeface="Calibri"/>
              </a:rPr>
              <a:t>most</a:t>
            </a:r>
            <a:r>
              <a:rPr sz="1350" b="1" spc="-8" dirty="0">
                <a:solidFill>
                  <a:srgbClr val="070944"/>
                </a:solidFill>
                <a:latin typeface="Calibri"/>
                <a:cs typeface="Calibri"/>
              </a:rPr>
              <a:t> </a:t>
            </a:r>
            <a:r>
              <a:rPr sz="1350" b="1" dirty="0">
                <a:solidFill>
                  <a:srgbClr val="070944"/>
                </a:solidFill>
                <a:latin typeface="Calibri"/>
                <a:cs typeface="Calibri"/>
              </a:rPr>
              <a:t>ambitious</a:t>
            </a:r>
            <a:r>
              <a:rPr sz="1350" b="1" spc="-19" dirty="0">
                <a:solidFill>
                  <a:srgbClr val="070944"/>
                </a:solidFill>
                <a:latin typeface="Calibri"/>
                <a:cs typeface="Calibri"/>
              </a:rPr>
              <a:t> </a:t>
            </a:r>
            <a:r>
              <a:rPr sz="1350" b="1" dirty="0">
                <a:solidFill>
                  <a:srgbClr val="070944"/>
                </a:solidFill>
                <a:latin typeface="Calibri"/>
                <a:cs typeface="Calibri"/>
              </a:rPr>
              <a:t>long-</a:t>
            </a:r>
            <a:r>
              <a:rPr sz="1350" b="1" spc="-15" dirty="0">
                <a:solidFill>
                  <a:srgbClr val="070944"/>
                </a:solidFill>
                <a:latin typeface="Calibri"/>
                <a:cs typeface="Calibri"/>
              </a:rPr>
              <a:t>term </a:t>
            </a:r>
            <a:r>
              <a:rPr sz="1350" b="1" dirty="0">
                <a:solidFill>
                  <a:srgbClr val="070944"/>
                </a:solidFill>
                <a:latin typeface="Calibri"/>
                <a:cs typeface="Calibri"/>
              </a:rPr>
              <a:t>research</a:t>
            </a:r>
            <a:r>
              <a:rPr sz="1350" b="1" spc="-34" dirty="0">
                <a:solidFill>
                  <a:srgbClr val="070944"/>
                </a:solidFill>
                <a:latin typeface="Calibri"/>
                <a:cs typeface="Calibri"/>
              </a:rPr>
              <a:t> </a:t>
            </a:r>
            <a:r>
              <a:rPr sz="1350" b="1" dirty="0">
                <a:solidFill>
                  <a:srgbClr val="070944"/>
                </a:solidFill>
                <a:latin typeface="Calibri"/>
                <a:cs typeface="Calibri"/>
              </a:rPr>
              <a:t>and</a:t>
            </a:r>
            <a:r>
              <a:rPr sz="1350" b="1" spc="-34" dirty="0">
                <a:solidFill>
                  <a:srgbClr val="070944"/>
                </a:solidFill>
                <a:latin typeface="Calibri"/>
                <a:cs typeface="Calibri"/>
              </a:rPr>
              <a:t> </a:t>
            </a:r>
            <a:r>
              <a:rPr sz="1350" b="1" dirty="0">
                <a:solidFill>
                  <a:srgbClr val="070944"/>
                </a:solidFill>
                <a:latin typeface="Calibri"/>
                <a:cs typeface="Calibri"/>
              </a:rPr>
              <a:t>innovation</a:t>
            </a:r>
            <a:r>
              <a:rPr sz="1350" b="1" spc="-38" dirty="0">
                <a:solidFill>
                  <a:srgbClr val="070944"/>
                </a:solidFill>
                <a:latin typeface="Calibri"/>
                <a:cs typeface="Calibri"/>
              </a:rPr>
              <a:t> </a:t>
            </a:r>
            <a:r>
              <a:rPr sz="1350" b="1" dirty="0">
                <a:solidFill>
                  <a:srgbClr val="070944"/>
                </a:solidFill>
                <a:latin typeface="Calibri"/>
                <a:cs typeface="Calibri"/>
              </a:rPr>
              <a:t>initiatives</a:t>
            </a:r>
            <a:r>
              <a:rPr sz="1350" b="1" spc="-41" dirty="0">
                <a:solidFill>
                  <a:srgbClr val="070944"/>
                </a:solidFill>
                <a:latin typeface="Calibri"/>
                <a:cs typeface="Calibri"/>
              </a:rPr>
              <a:t> </a:t>
            </a:r>
            <a:r>
              <a:rPr sz="1350" b="1" dirty="0">
                <a:solidFill>
                  <a:srgbClr val="070944"/>
                </a:solidFill>
                <a:latin typeface="Calibri"/>
                <a:cs typeface="Calibri"/>
              </a:rPr>
              <a:t>of</a:t>
            </a:r>
            <a:r>
              <a:rPr sz="1350" b="1" spc="-49" dirty="0">
                <a:solidFill>
                  <a:srgbClr val="070944"/>
                </a:solidFill>
                <a:latin typeface="Calibri"/>
                <a:cs typeface="Calibri"/>
              </a:rPr>
              <a:t> </a:t>
            </a:r>
            <a:r>
              <a:rPr sz="1350" b="1" dirty="0">
                <a:solidFill>
                  <a:srgbClr val="070944"/>
                </a:solidFill>
                <a:latin typeface="Calibri"/>
                <a:cs typeface="Calibri"/>
              </a:rPr>
              <a:t>the</a:t>
            </a:r>
            <a:r>
              <a:rPr sz="1350" b="1" spc="-38" dirty="0">
                <a:solidFill>
                  <a:srgbClr val="070944"/>
                </a:solidFill>
                <a:latin typeface="Calibri"/>
                <a:cs typeface="Calibri"/>
              </a:rPr>
              <a:t> </a:t>
            </a:r>
            <a:r>
              <a:rPr sz="1350" b="1" dirty="0">
                <a:solidFill>
                  <a:srgbClr val="070944"/>
                </a:solidFill>
                <a:latin typeface="Calibri"/>
                <a:cs typeface="Calibri"/>
              </a:rPr>
              <a:t>European</a:t>
            </a:r>
            <a:r>
              <a:rPr sz="1350" b="1" spc="-64" dirty="0">
                <a:solidFill>
                  <a:srgbClr val="070944"/>
                </a:solidFill>
                <a:latin typeface="Calibri"/>
                <a:cs typeface="Calibri"/>
              </a:rPr>
              <a:t> </a:t>
            </a:r>
            <a:r>
              <a:rPr sz="1350" b="1" spc="-8" dirty="0">
                <a:solidFill>
                  <a:srgbClr val="070944"/>
                </a:solidFill>
                <a:latin typeface="Calibri"/>
                <a:cs typeface="Calibri"/>
              </a:rPr>
              <a:t>Commission</a:t>
            </a:r>
            <a:endParaRPr sz="1350">
              <a:latin typeface="Calibri"/>
              <a:cs typeface="Calibri"/>
            </a:endParaRPr>
          </a:p>
        </p:txBody>
      </p:sp>
      <p:pic>
        <p:nvPicPr>
          <p:cNvPr id="9" name="object 9"/>
          <p:cNvPicPr/>
          <p:nvPr/>
        </p:nvPicPr>
        <p:blipFill>
          <a:blip r:embed="rId4" cstate="print"/>
          <a:stretch>
            <a:fillRect/>
          </a:stretch>
        </p:blipFill>
        <p:spPr>
          <a:xfrm>
            <a:off x="7840981" y="3375279"/>
            <a:ext cx="882395" cy="550925"/>
          </a:xfrm>
          <a:prstGeom prst="rect">
            <a:avLst/>
          </a:prstGeom>
        </p:spPr>
      </p:pic>
      <p:sp>
        <p:nvSpPr>
          <p:cNvPr id="10" name="object 10"/>
          <p:cNvSpPr txBox="1"/>
          <p:nvPr/>
        </p:nvSpPr>
        <p:spPr>
          <a:xfrm>
            <a:off x="113690" y="2192370"/>
            <a:ext cx="8878253" cy="3239477"/>
          </a:xfrm>
          <a:prstGeom prst="rect">
            <a:avLst/>
          </a:prstGeom>
        </p:spPr>
        <p:txBody>
          <a:bodyPr vert="horz" wrap="square" lIns="0" tIns="7620" rIns="0" bIns="0" rtlCol="0">
            <a:spAutoFit/>
          </a:bodyPr>
          <a:lstStyle/>
          <a:p>
            <a:pPr marL="224314" marR="3810" indent="-215265">
              <a:lnSpc>
                <a:spcPct val="100899"/>
              </a:lnSpc>
              <a:spcBef>
                <a:spcPts val="60"/>
              </a:spcBef>
              <a:buFont typeface="Wingdings"/>
              <a:buChar char=""/>
              <a:tabLst>
                <a:tab pos="224314" algn="l"/>
              </a:tabLst>
            </a:pPr>
            <a:r>
              <a:rPr sz="1350" b="1" dirty="0">
                <a:solidFill>
                  <a:srgbClr val="C00000"/>
                </a:solidFill>
                <a:latin typeface="Calibri"/>
                <a:cs typeface="Calibri"/>
              </a:rPr>
              <a:t>Quantum</a:t>
            </a:r>
            <a:r>
              <a:rPr sz="1350" b="1" spc="-41" dirty="0">
                <a:solidFill>
                  <a:srgbClr val="C00000"/>
                </a:solidFill>
                <a:latin typeface="Calibri"/>
                <a:cs typeface="Calibri"/>
              </a:rPr>
              <a:t> </a:t>
            </a:r>
            <a:r>
              <a:rPr sz="1350" b="1" dirty="0">
                <a:solidFill>
                  <a:srgbClr val="C00000"/>
                </a:solidFill>
                <a:latin typeface="Calibri"/>
                <a:cs typeface="Calibri"/>
              </a:rPr>
              <a:t>Communications:</a:t>
            </a:r>
            <a:r>
              <a:rPr sz="1350" b="1" spc="-34" dirty="0">
                <a:solidFill>
                  <a:srgbClr val="C00000"/>
                </a:solidFill>
                <a:latin typeface="Calibri"/>
                <a:cs typeface="Calibri"/>
              </a:rPr>
              <a:t> </a:t>
            </a:r>
            <a:r>
              <a:rPr sz="1200" dirty="0">
                <a:latin typeface="Calibri"/>
                <a:cs typeface="Calibri"/>
              </a:rPr>
              <a:t>It</a:t>
            </a:r>
            <a:r>
              <a:rPr sz="1200" spc="-23" dirty="0">
                <a:latin typeface="Calibri"/>
                <a:cs typeface="Calibri"/>
              </a:rPr>
              <a:t> </a:t>
            </a:r>
            <a:r>
              <a:rPr sz="1200" dirty="0">
                <a:latin typeface="Calibri"/>
                <a:cs typeface="Calibri"/>
              </a:rPr>
              <a:t>has</a:t>
            </a:r>
            <a:r>
              <a:rPr sz="1200" spc="-26" dirty="0">
                <a:latin typeface="Calibri"/>
                <a:cs typeface="Calibri"/>
              </a:rPr>
              <a:t> </a:t>
            </a:r>
            <a:r>
              <a:rPr sz="1200" dirty="0">
                <a:latin typeface="Calibri"/>
                <a:cs typeface="Calibri"/>
              </a:rPr>
              <a:t>some</a:t>
            </a:r>
            <a:r>
              <a:rPr sz="1200" spc="-11" dirty="0">
                <a:latin typeface="Calibri"/>
                <a:cs typeface="Calibri"/>
              </a:rPr>
              <a:t> </a:t>
            </a:r>
            <a:r>
              <a:rPr sz="1200" dirty="0">
                <a:latin typeface="Calibri"/>
                <a:cs typeface="Calibri"/>
              </a:rPr>
              <a:t>of</a:t>
            </a:r>
            <a:r>
              <a:rPr sz="1200" spc="-11" dirty="0">
                <a:latin typeface="Calibri"/>
                <a:cs typeface="Calibri"/>
              </a:rPr>
              <a:t> </a:t>
            </a:r>
            <a:r>
              <a:rPr sz="1200" dirty="0">
                <a:latin typeface="Calibri"/>
                <a:cs typeface="Calibri"/>
              </a:rPr>
              <a:t>the</a:t>
            </a:r>
            <a:r>
              <a:rPr sz="1200" spc="-23" dirty="0">
                <a:latin typeface="Calibri"/>
                <a:cs typeface="Calibri"/>
              </a:rPr>
              <a:t> </a:t>
            </a:r>
            <a:r>
              <a:rPr sz="1200" dirty="0">
                <a:latin typeface="Calibri"/>
                <a:cs typeface="Calibri"/>
              </a:rPr>
              <a:t>most</a:t>
            </a:r>
            <a:r>
              <a:rPr sz="1200" spc="-11" dirty="0">
                <a:latin typeface="Calibri"/>
                <a:cs typeface="Calibri"/>
              </a:rPr>
              <a:t> </a:t>
            </a:r>
            <a:r>
              <a:rPr sz="1200" dirty="0">
                <a:latin typeface="Calibri"/>
                <a:cs typeface="Calibri"/>
              </a:rPr>
              <a:t>mature</a:t>
            </a:r>
            <a:r>
              <a:rPr sz="1200" spc="-19" dirty="0">
                <a:latin typeface="Calibri"/>
                <a:cs typeface="Calibri"/>
              </a:rPr>
              <a:t> </a:t>
            </a:r>
            <a:r>
              <a:rPr sz="1200" dirty="0">
                <a:latin typeface="Calibri"/>
                <a:cs typeface="Calibri"/>
              </a:rPr>
              <a:t>quantum</a:t>
            </a:r>
            <a:r>
              <a:rPr sz="1200" spc="-30" dirty="0">
                <a:latin typeface="Calibri"/>
                <a:cs typeface="Calibri"/>
              </a:rPr>
              <a:t> </a:t>
            </a:r>
            <a:r>
              <a:rPr sz="1200" spc="-8" dirty="0">
                <a:latin typeface="Calibri"/>
                <a:cs typeface="Calibri"/>
              </a:rPr>
              <a:t>technologies</a:t>
            </a:r>
            <a:r>
              <a:rPr sz="1200" spc="-23" dirty="0">
                <a:latin typeface="Calibri"/>
                <a:cs typeface="Calibri"/>
              </a:rPr>
              <a:t> </a:t>
            </a:r>
            <a:r>
              <a:rPr sz="1200" dirty="0">
                <a:latin typeface="Calibri"/>
                <a:cs typeface="Calibri"/>
              </a:rPr>
              <a:t>in</a:t>
            </a:r>
            <a:r>
              <a:rPr sz="1200" spc="-23" dirty="0">
                <a:latin typeface="Calibri"/>
                <a:cs typeface="Calibri"/>
              </a:rPr>
              <a:t> </a:t>
            </a:r>
            <a:r>
              <a:rPr sz="1200" dirty="0">
                <a:latin typeface="Calibri"/>
                <a:cs typeface="Calibri"/>
              </a:rPr>
              <a:t>quantum</a:t>
            </a:r>
            <a:r>
              <a:rPr sz="1200" spc="-41" dirty="0">
                <a:latin typeface="Calibri"/>
                <a:cs typeface="Calibri"/>
              </a:rPr>
              <a:t> </a:t>
            </a:r>
            <a:r>
              <a:rPr sz="1200" dirty="0">
                <a:latin typeface="Calibri"/>
                <a:cs typeface="Calibri"/>
              </a:rPr>
              <a:t>key</a:t>
            </a:r>
            <a:r>
              <a:rPr sz="1200" spc="-8" dirty="0">
                <a:latin typeface="Calibri"/>
                <a:cs typeface="Calibri"/>
              </a:rPr>
              <a:t> distribution</a:t>
            </a:r>
            <a:r>
              <a:rPr sz="1200" spc="-41" dirty="0">
                <a:latin typeface="Calibri"/>
                <a:cs typeface="Calibri"/>
              </a:rPr>
              <a:t> </a:t>
            </a:r>
            <a:r>
              <a:rPr sz="1200" dirty="0">
                <a:latin typeface="Calibri"/>
                <a:cs typeface="Calibri"/>
              </a:rPr>
              <a:t>(QKD)</a:t>
            </a:r>
            <a:r>
              <a:rPr sz="1200" spc="-4" dirty="0">
                <a:latin typeface="Calibri"/>
                <a:cs typeface="Calibri"/>
              </a:rPr>
              <a:t> </a:t>
            </a:r>
            <a:r>
              <a:rPr sz="1200" dirty="0">
                <a:latin typeface="Calibri"/>
                <a:cs typeface="Calibri"/>
              </a:rPr>
              <a:t>and</a:t>
            </a:r>
            <a:r>
              <a:rPr sz="1200" spc="-26" dirty="0">
                <a:latin typeface="Calibri"/>
                <a:cs typeface="Calibri"/>
              </a:rPr>
              <a:t> </a:t>
            </a:r>
            <a:r>
              <a:rPr sz="1200" spc="-8" dirty="0">
                <a:latin typeface="Calibri"/>
                <a:cs typeface="Calibri"/>
              </a:rPr>
              <a:t>quantum </a:t>
            </a:r>
            <a:r>
              <a:rPr sz="1200" dirty="0">
                <a:latin typeface="Calibri"/>
                <a:cs typeface="Calibri"/>
              </a:rPr>
              <a:t>random</a:t>
            </a:r>
            <a:r>
              <a:rPr sz="1200" spc="-15" dirty="0">
                <a:latin typeface="Calibri"/>
                <a:cs typeface="Calibri"/>
              </a:rPr>
              <a:t> </a:t>
            </a:r>
            <a:r>
              <a:rPr sz="1200" dirty="0">
                <a:latin typeface="Calibri"/>
                <a:cs typeface="Calibri"/>
              </a:rPr>
              <a:t>number</a:t>
            </a:r>
            <a:r>
              <a:rPr sz="1200" spc="-26" dirty="0">
                <a:latin typeface="Calibri"/>
                <a:cs typeface="Calibri"/>
              </a:rPr>
              <a:t> </a:t>
            </a:r>
            <a:r>
              <a:rPr sz="1200" spc="-8" dirty="0">
                <a:latin typeface="Calibri"/>
                <a:cs typeface="Calibri"/>
              </a:rPr>
              <a:t>generators </a:t>
            </a:r>
            <a:r>
              <a:rPr sz="1200" dirty="0">
                <a:latin typeface="Calibri"/>
                <a:cs typeface="Calibri"/>
              </a:rPr>
              <a:t>(QRNG) as</a:t>
            </a:r>
            <a:r>
              <a:rPr sz="1200" spc="-26" dirty="0">
                <a:latin typeface="Calibri"/>
                <a:cs typeface="Calibri"/>
              </a:rPr>
              <a:t> </a:t>
            </a:r>
            <a:r>
              <a:rPr sz="1200" dirty="0">
                <a:latin typeface="Calibri"/>
                <a:cs typeface="Calibri"/>
              </a:rPr>
              <a:t>well</a:t>
            </a:r>
            <a:r>
              <a:rPr sz="1200" spc="-23" dirty="0">
                <a:latin typeface="Calibri"/>
                <a:cs typeface="Calibri"/>
              </a:rPr>
              <a:t> </a:t>
            </a:r>
            <a:r>
              <a:rPr sz="1200" dirty="0">
                <a:latin typeface="Calibri"/>
                <a:cs typeface="Calibri"/>
              </a:rPr>
              <a:t>as</a:t>
            </a:r>
            <a:r>
              <a:rPr sz="1200" spc="-34" dirty="0">
                <a:latin typeface="Calibri"/>
                <a:cs typeface="Calibri"/>
              </a:rPr>
              <a:t> </a:t>
            </a:r>
            <a:r>
              <a:rPr sz="1200" dirty="0">
                <a:latin typeface="Calibri"/>
                <a:cs typeface="Calibri"/>
              </a:rPr>
              <a:t>facing</a:t>
            </a:r>
            <a:r>
              <a:rPr sz="1200" spc="-34" dirty="0">
                <a:latin typeface="Calibri"/>
                <a:cs typeface="Calibri"/>
              </a:rPr>
              <a:t> </a:t>
            </a:r>
            <a:r>
              <a:rPr sz="1200" dirty="0">
                <a:latin typeface="Calibri"/>
                <a:cs typeface="Calibri"/>
              </a:rPr>
              <a:t>some</a:t>
            </a:r>
            <a:r>
              <a:rPr sz="1200" spc="-11" dirty="0">
                <a:latin typeface="Calibri"/>
                <a:cs typeface="Calibri"/>
              </a:rPr>
              <a:t> </a:t>
            </a:r>
            <a:r>
              <a:rPr sz="1200" dirty="0">
                <a:latin typeface="Calibri"/>
                <a:cs typeface="Calibri"/>
              </a:rPr>
              <a:t>of</a:t>
            </a:r>
            <a:r>
              <a:rPr sz="1200" spc="-19" dirty="0">
                <a:latin typeface="Calibri"/>
                <a:cs typeface="Calibri"/>
              </a:rPr>
              <a:t> </a:t>
            </a:r>
            <a:r>
              <a:rPr sz="1200" dirty="0">
                <a:latin typeface="Calibri"/>
                <a:cs typeface="Calibri"/>
              </a:rPr>
              <a:t>the</a:t>
            </a:r>
            <a:r>
              <a:rPr sz="1200" spc="-26" dirty="0">
                <a:latin typeface="Calibri"/>
                <a:cs typeface="Calibri"/>
              </a:rPr>
              <a:t> </a:t>
            </a:r>
            <a:r>
              <a:rPr sz="1200" dirty="0">
                <a:latin typeface="Calibri"/>
                <a:cs typeface="Calibri"/>
              </a:rPr>
              <a:t>most</a:t>
            </a:r>
            <a:r>
              <a:rPr sz="1200" spc="-19" dirty="0">
                <a:latin typeface="Calibri"/>
                <a:cs typeface="Calibri"/>
              </a:rPr>
              <a:t> </a:t>
            </a:r>
            <a:r>
              <a:rPr sz="1200" dirty="0">
                <a:latin typeface="Calibri"/>
                <a:cs typeface="Calibri"/>
              </a:rPr>
              <a:t>demanding</a:t>
            </a:r>
            <a:r>
              <a:rPr sz="1200" spc="-38" dirty="0">
                <a:latin typeface="Calibri"/>
                <a:cs typeface="Calibri"/>
              </a:rPr>
              <a:t> </a:t>
            </a:r>
            <a:r>
              <a:rPr sz="1200" dirty="0">
                <a:latin typeface="Calibri"/>
                <a:cs typeface="Calibri"/>
              </a:rPr>
              <a:t>challenges</a:t>
            </a:r>
            <a:r>
              <a:rPr sz="1200" spc="-38" dirty="0">
                <a:latin typeface="Calibri"/>
                <a:cs typeface="Calibri"/>
              </a:rPr>
              <a:t> </a:t>
            </a:r>
            <a:r>
              <a:rPr sz="1200" dirty="0">
                <a:latin typeface="Calibri"/>
                <a:cs typeface="Calibri"/>
              </a:rPr>
              <a:t>for</a:t>
            </a:r>
            <a:r>
              <a:rPr sz="1200" spc="-15" dirty="0">
                <a:latin typeface="Calibri"/>
                <a:cs typeface="Calibri"/>
              </a:rPr>
              <a:t> </a:t>
            </a:r>
            <a:r>
              <a:rPr sz="1200" dirty="0">
                <a:latin typeface="Calibri"/>
                <a:cs typeface="Calibri"/>
              </a:rPr>
              <a:t>quantum</a:t>
            </a:r>
            <a:r>
              <a:rPr sz="1200" spc="-38" dirty="0">
                <a:latin typeface="Calibri"/>
                <a:cs typeface="Calibri"/>
              </a:rPr>
              <a:t> </a:t>
            </a:r>
            <a:r>
              <a:rPr sz="1200" spc="-8" dirty="0">
                <a:latin typeface="Calibri"/>
                <a:cs typeface="Calibri"/>
              </a:rPr>
              <a:t>technologies,</a:t>
            </a:r>
            <a:r>
              <a:rPr sz="1200" spc="-30" dirty="0">
                <a:latin typeface="Calibri"/>
                <a:cs typeface="Calibri"/>
              </a:rPr>
              <a:t> </a:t>
            </a:r>
            <a:r>
              <a:rPr sz="1200" dirty="0">
                <a:latin typeface="Calibri"/>
                <a:cs typeface="Calibri"/>
              </a:rPr>
              <a:t>such</a:t>
            </a:r>
            <a:r>
              <a:rPr sz="1200" spc="-26" dirty="0">
                <a:latin typeface="Calibri"/>
                <a:cs typeface="Calibri"/>
              </a:rPr>
              <a:t> </a:t>
            </a:r>
            <a:r>
              <a:rPr sz="1200" dirty="0">
                <a:latin typeface="Calibri"/>
                <a:cs typeface="Calibri"/>
              </a:rPr>
              <a:t>as</a:t>
            </a:r>
            <a:r>
              <a:rPr sz="1200" spc="-30" dirty="0">
                <a:latin typeface="Calibri"/>
                <a:cs typeface="Calibri"/>
              </a:rPr>
              <a:t> </a:t>
            </a:r>
            <a:r>
              <a:rPr sz="1200" spc="-8" dirty="0">
                <a:latin typeface="Calibri"/>
                <a:cs typeface="Calibri"/>
              </a:rPr>
              <a:t>developing</a:t>
            </a:r>
            <a:endParaRPr sz="1200">
              <a:latin typeface="Calibri"/>
              <a:cs typeface="Calibri"/>
            </a:endParaRPr>
          </a:p>
          <a:p>
            <a:pPr marL="224314">
              <a:spcBef>
                <a:spcPts val="135"/>
              </a:spcBef>
            </a:pPr>
            <a:r>
              <a:rPr sz="1200" dirty="0">
                <a:latin typeface="Calibri"/>
                <a:cs typeface="Calibri"/>
              </a:rPr>
              <a:t>a</a:t>
            </a:r>
            <a:r>
              <a:rPr sz="1200" spc="-30" dirty="0">
                <a:latin typeface="Calibri"/>
                <a:cs typeface="Calibri"/>
              </a:rPr>
              <a:t> </a:t>
            </a:r>
            <a:r>
              <a:rPr sz="1200" spc="-8" dirty="0">
                <a:latin typeface="Calibri"/>
                <a:cs typeface="Calibri"/>
              </a:rPr>
              <a:t>pan-European</a:t>
            </a:r>
            <a:r>
              <a:rPr sz="1200" spc="-26" dirty="0">
                <a:latin typeface="Calibri"/>
                <a:cs typeface="Calibri"/>
              </a:rPr>
              <a:t> </a:t>
            </a:r>
            <a:r>
              <a:rPr sz="1200" dirty="0">
                <a:latin typeface="Calibri"/>
                <a:cs typeface="Calibri"/>
              </a:rPr>
              <a:t>quantum</a:t>
            </a:r>
            <a:r>
              <a:rPr sz="1200" spc="-38" dirty="0">
                <a:latin typeface="Calibri"/>
                <a:cs typeface="Calibri"/>
              </a:rPr>
              <a:t> </a:t>
            </a:r>
            <a:r>
              <a:rPr sz="1200" spc="-8" dirty="0">
                <a:latin typeface="Calibri"/>
                <a:cs typeface="Calibri"/>
              </a:rPr>
              <a:t>communication</a:t>
            </a:r>
            <a:r>
              <a:rPr sz="1200" spc="-26" dirty="0">
                <a:latin typeface="Calibri"/>
                <a:cs typeface="Calibri"/>
              </a:rPr>
              <a:t> </a:t>
            </a:r>
            <a:r>
              <a:rPr sz="1200" dirty="0">
                <a:latin typeface="Calibri"/>
                <a:cs typeface="Calibri"/>
              </a:rPr>
              <a:t>network,</a:t>
            </a:r>
            <a:r>
              <a:rPr sz="1200" spc="-8" dirty="0">
                <a:latin typeface="Calibri"/>
                <a:cs typeface="Calibri"/>
              </a:rPr>
              <a:t> </a:t>
            </a:r>
            <a:r>
              <a:rPr sz="1200" dirty="0">
                <a:latin typeface="Calibri"/>
                <a:cs typeface="Calibri"/>
              </a:rPr>
              <a:t>even</a:t>
            </a:r>
            <a:r>
              <a:rPr sz="1200" spc="-15" dirty="0">
                <a:latin typeface="Calibri"/>
                <a:cs typeface="Calibri"/>
              </a:rPr>
              <a:t> </a:t>
            </a:r>
            <a:r>
              <a:rPr sz="1200" dirty="0">
                <a:latin typeface="Calibri"/>
                <a:cs typeface="Calibri"/>
              </a:rPr>
              <a:t>a</a:t>
            </a:r>
            <a:r>
              <a:rPr sz="1200" spc="-26" dirty="0">
                <a:latin typeface="Calibri"/>
                <a:cs typeface="Calibri"/>
              </a:rPr>
              <a:t> </a:t>
            </a:r>
            <a:r>
              <a:rPr sz="1200" dirty="0">
                <a:latin typeface="Calibri"/>
                <a:cs typeface="Calibri"/>
              </a:rPr>
              <a:t>global</a:t>
            </a:r>
            <a:r>
              <a:rPr sz="1200" spc="-41" dirty="0">
                <a:latin typeface="Calibri"/>
                <a:cs typeface="Calibri"/>
              </a:rPr>
              <a:t> </a:t>
            </a:r>
            <a:r>
              <a:rPr sz="1200" dirty="0">
                <a:latin typeface="Calibri"/>
                <a:cs typeface="Calibri"/>
              </a:rPr>
              <a:t>network</a:t>
            </a:r>
            <a:r>
              <a:rPr sz="1200" spc="30" dirty="0">
                <a:latin typeface="Calibri"/>
                <a:cs typeface="Calibri"/>
              </a:rPr>
              <a:t> </a:t>
            </a:r>
            <a:r>
              <a:rPr sz="1200" dirty="0">
                <a:solidFill>
                  <a:srgbClr val="2E5496"/>
                </a:solidFill>
                <a:latin typeface="Calibri"/>
                <a:cs typeface="Calibri"/>
              </a:rPr>
              <a:t>(Quantum</a:t>
            </a:r>
            <a:r>
              <a:rPr sz="1200" spc="-26" dirty="0">
                <a:solidFill>
                  <a:srgbClr val="2E5496"/>
                </a:solidFill>
                <a:latin typeface="Calibri"/>
                <a:cs typeface="Calibri"/>
              </a:rPr>
              <a:t> </a:t>
            </a:r>
            <a:r>
              <a:rPr sz="1200" dirty="0">
                <a:solidFill>
                  <a:srgbClr val="2E5496"/>
                </a:solidFill>
                <a:latin typeface="Calibri"/>
                <a:cs typeface="Calibri"/>
              </a:rPr>
              <a:t>Key</a:t>
            </a:r>
            <a:r>
              <a:rPr sz="1200" spc="-11" dirty="0">
                <a:solidFill>
                  <a:srgbClr val="2E5496"/>
                </a:solidFill>
                <a:latin typeface="Calibri"/>
                <a:cs typeface="Calibri"/>
              </a:rPr>
              <a:t> </a:t>
            </a:r>
            <a:r>
              <a:rPr sz="1200" dirty="0">
                <a:solidFill>
                  <a:srgbClr val="2E5496"/>
                </a:solidFill>
                <a:latin typeface="Calibri"/>
                <a:cs typeface="Calibri"/>
              </a:rPr>
              <a:t>Distribution;</a:t>
            </a:r>
            <a:r>
              <a:rPr sz="1200" spc="-41" dirty="0">
                <a:solidFill>
                  <a:srgbClr val="2E5496"/>
                </a:solidFill>
                <a:latin typeface="Calibri"/>
                <a:cs typeface="Calibri"/>
              </a:rPr>
              <a:t> </a:t>
            </a:r>
            <a:r>
              <a:rPr sz="1200" dirty="0">
                <a:solidFill>
                  <a:srgbClr val="2E5496"/>
                </a:solidFill>
                <a:latin typeface="Calibri"/>
                <a:cs typeface="Calibri"/>
              </a:rPr>
              <a:t>Quantum</a:t>
            </a:r>
            <a:r>
              <a:rPr sz="1200" spc="-38" dirty="0">
                <a:solidFill>
                  <a:srgbClr val="2E5496"/>
                </a:solidFill>
                <a:latin typeface="Calibri"/>
                <a:cs typeface="Calibri"/>
              </a:rPr>
              <a:t> </a:t>
            </a:r>
            <a:r>
              <a:rPr sz="1200" spc="-8" dirty="0">
                <a:solidFill>
                  <a:srgbClr val="2E5496"/>
                </a:solidFill>
                <a:latin typeface="Calibri"/>
                <a:cs typeface="Calibri"/>
              </a:rPr>
              <a:t>Repeaters;</a:t>
            </a:r>
            <a:r>
              <a:rPr sz="1200" spc="-11" dirty="0">
                <a:solidFill>
                  <a:srgbClr val="2E5496"/>
                </a:solidFill>
                <a:latin typeface="Calibri"/>
                <a:cs typeface="Calibri"/>
              </a:rPr>
              <a:t> </a:t>
            </a:r>
            <a:r>
              <a:rPr sz="1200" spc="-8" dirty="0">
                <a:solidFill>
                  <a:srgbClr val="2E5496"/>
                </a:solidFill>
                <a:latin typeface="Calibri"/>
                <a:cs typeface="Calibri"/>
              </a:rPr>
              <a:t>Quantum</a:t>
            </a:r>
            <a:endParaRPr sz="1200">
              <a:latin typeface="Calibri"/>
              <a:cs typeface="Calibri"/>
            </a:endParaRPr>
          </a:p>
          <a:p>
            <a:pPr marL="224314">
              <a:spcBef>
                <a:spcPts val="45"/>
              </a:spcBef>
            </a:pPr>
            <a:r>
              <a:rPr sz="1200" spc="-8" dirty="0">
                <a:solidFill>
                  <a:srgbClr val="2E5496"/>
                </a:solidFill>
                <a:latin typeface="Calibri"/>
                <a:cs typeface="Calibri"/>
              </a:rPr>
              <a:t>Teleportation)</a:t>
            </a:r>
            <a:endParaRPr sz="1200">
              <a:latin typeface="Calibri"/>
              <a:cs typeface="Calibri"/>
            </a:endParaRPr>
          </a:p>
          <a:p>
            <a:pPr marL="224314" marR="244793" indent="-215265">
              <a:lnSpc>
                <a:spcPct val="118100"/>
              </a:lnSpc>
              <a:spcBef>
                <a:spcPts val="938"/>
              </a:spcBef>
              <a:buFont typeface="Wingdings"/>
              <a:buChar char=""/>
              <a:tabLst>
                <a:tab pos="224314" algn="l"/>
              </a:tabLst>
            </a:pPr>
            <a:r>
              <a:rPr sz="1350" b="1" dirty="0">
                <a:solidFill>
                  <a:srgbClr val="C00000"/>
                </a:solidFill>
                <a:latin typeface="Calibri"/>
                <a:cs typeface="Calibri"/>
              </a:rPr>
              <a:t>Quantum</a:t>
            </a:r>
            <a:r>
              <a:rPr sz="1350" b="1" spc="-30" dirty="0">
                <a:solidFill>
                  <a:srgbClr val="C00000"/>
                </a:solidFill>
                <a:latin typeface="Calibri"/>
                <a:cs typeface="Calibri"/>
              </a:rPr>
              <a:t> </a:t>
            </a:r>
            <a:r>
              <a:rPr sz="1350" b="1" dirty="0">
                <a:solidFill>
                  <a:srgbClr val="C00000"/>
                </a:solidFill>
                <a:latin typeface="Calibri"/>
                <a:cs typeface="Calibri"/>
              </a:rPr>
              <a:t>Computing:</a:t>
            </a:r>
            <a:r>
              <a:rPr sz="1350" b="1" spc="11" dirty="0">
                <a:solidFill>
                  <a:srgbClr val="C00000"/>
                </a:solidFill>
                <a:latin typeface="Calibri"/>
                <a:cs typeface="Calibri"/>
              </a:rPr>
              <a:t> </a:t>
            </a:r>
            <a:r>
              <a:rPr sz="1200" dirty="0">
                <a:latin typeface="Calibri"/>
                <a:cs typeface="Calibri"/>
              </a:rPr>
              <a:t>Quantum</a:t>
            </a:r>
            <a:r>
              <a:rPr sz="1200" spc="-34" dirty="0">
                <a:latin typeface="Calibri"/>
                <a:cs typeface="Calibri"/>
              </a:rPr>
              <a:t> </a:t>
            </a:r>
            <a:r>
              <a:rPr sz="1200" spc="-8" dirty="0">
                <a:latin typeface="Calibri"/>
                <a:cs typeface="Calibri"/>
              </a:rPr>
              <a:t>computation</a:t>
            </a:r>
            <a:r>
              <a:rPr sz="1200" spc="-19" dirty="0">
                <a:latin typeface="Calibri"/>
                <a:cs typeface="Calibri"/>
              </a:rPr>
              <a:t> </a:t>
            </a:r>
            <a:r>
              <a:rPr sz="1200" dirty="0">
                <a:latin typeface="Calibri"/>
                <a:cs typeface="Calibri"/>
              </a:rPr>
              <a:t>is</a:t>
            </a:r>
            <a:r>
              <a:rPr sz="1200" spc="-26" dirty="0">
                <a:latin typeface="Calibri"/>
                <a:cs typeface="Calibri"/>
              </a:rPr>
              <a:t> </a:t>
            </a:r>
            <a:r>
              <a:rPr sz="1200" dirty="0">
                <a:latin typeface="Calibri"/>
                <a:cs typeface="Calibri"/>
              </a:rPr>
              <a:t>among</a:t>
            </a:r>
            <a:r>
              <a:rPr sz="1200" spc="-11" dirty="0">
                <a:latin typeface="Calibri"/>
                <a:cs typeface="Calibri"/>
              </a:rPr>
              <a:t> </a:t>
            </a:r>
            <a:r>
              <a:rPr sz="1200" dirty="0">
                <a:latin typeface="Calibri"/>
                <a:cs typeface="Calibri"/>
              </a:rPr>
              <a:t>the</a:t>
            </a:r>
            <a:r>
              <a:rPr sz="1200" spc="-11" dirty="0">
                <a:latin typeface="Calibri"/>
                <a:cs typeface="Calibri"/>
              </a:rPr>
              <a:t> </a:t>
            </a:r>
            <a:r>
              <a:rPr sz="1200" dirty="0">
                <a:latin typeface="Calibri"/>
                <a:cs typeface="Calibri"/>
              </a:rPr>
              <a:t>most</a:t>
            </a:r>
            <a:r>
              <a:rPr sz="1200" spc="-15" dirty="0">
                <a:latin typeface="Calibri"/>
                <a:cs typeface="Calibri"/>
              </a:rPr>
              <a:t> far-</a:t>
            </a:r>
            <a:r>
              <a:rPr sz="1200" dirty="0">
                <a:latin typeface="Calibri"/>
                <a:cs typeface="Calibri"/>
              </a:rPr>
              <a:t>reaching</a:t>
            </a:r>
            <a:r>
              <a:rPr sz="1200" spc="-8" dirty="0">
                <a:latin typeface="Calibri"/>
                <a:cs typeface="Calibri"/>
              </a:rPr>
              <a:t> </a:t>
            </a:r>
            <a:r>
              <a:rPr sz="1200" dirty="0">
                <a:latin typeface="Calibri"/>
                <a:cs typeface="Calibri"/>
              </a:rPr>
              <a:t>and</a:t>
            </a:r>
            <a:r>
              <a:rPr sz="1200" spc="-26" dirty="0">
                <a:latin typeface="Calibri"/>
                <a:cs typeface="Calibri"/>
              </a:rPr>
              <a:t> </a:t>
            </a:r>
            <a:r>
              <a:rPr sz="1200" dirty="0">
                <a:latin typeface="Calibri"/>
                <a:cs typeface="Calibri"/>
              </a:rPr>
              <a:t>challenging</a:t>
            </a:r>
            <a:r>
              <a:rPr sz="1200" spc="-23" dirty="0">
                <a:latin typeface="Calibri"/>
                <a:cs typeface="Calibri"/>
              </a:rPr>
              <a:t> </a:t>
            </a:r>
            <a:r>
              <a:rPr sz="1200" dirty="0">
                <a:latin typeface="Calibri"/>
                <a:cs typeface="Calibri"/>
              </a:rPr>
              <a:t>goals</a:t>
            </a:r>
            <a:r>
              <a:rPr sz="1200" spc="-41" dirty="0">
                <a:latin typeface="Calibri"/>
                <a:cs typeface="Calibri"/>
              </a:rPr>
              <a:t> </a:t>
            </a:r>
            <a:r>
              <a:rPr sz="1200" dirty="0">
                <a:latin typeface="Calibri"/>
                <a:cs typeface="Calibri"/>
              </a:rPr>
              <a:t>of</a:t>
            </a:r>
            <a:r>
              <a:rPr sz="1200" spc="-8" dirty="0">
                <a:latin typeface="Calibri"/>
                <a:cs typeface="Calibri"/>
              </a:rPr>
              <a:t> </a:t>
            </a:r>
            <a:r>
              <a:rPr sz="1200" dirty="0">
                <a:latin typeface="Calibri"/>
                <a:cs typeface="Calibri"/>
              </a:rPr>
              <a:t>quantum</a:t>
            </a:r>
            <a:r>
              <a:rPr sz="1200" spc="-38" dirty="0">
                <a:latin typeface="Calibri"/>
                <a:cs typeface="Calibri"/>
              </a:rPr>
              <a:t> </a:t>
            </a:r>
            <a:r>
              <a:rPr sz="1200" spc="-8" dirty="0">
                <a:latin typeface="Calibri"/>
                <a:cs typeface="Calibri"/>
              </a:rPr>
              <a:t>technologies</a:t>
            </a:r>
            <a:r>
              <a:rPr sz="1200" spc="-11" dirty="0">
                <a:latin typeface="Calibri"/>
                <a:cs typeface="Calibri"/>
              </a:rPr>
              <a:t> </a:t>
            </a:r>
            <a:r>
              <a:rPr sz="1200" spc="-8" dirty="0">
                <a:latin typeface="Calibri"/>
                <a:cs typeface="Calibri"/>
              </a:rPr>
              <a:t>exploits </a:t>
            </a:r>
            <a:r>
              <a:rPr sz="1200" dirty="0">
                <a:latin typeface="Calibri"/>
                <a:cs typeface="Calibri"/>
              </a:rPr>
              <a:t>quantum</a:t>
            </a:r>
            <a:r>
              <a:rPr sz="1200" spc="-41" dirty="0">
                <a:latin typeface="Calibri"/>
                <a:cs typeface="Calibri"/>
              </a:rPr>
              <a:t> </a:t>
            </a:r>
            <a:r>
              <a:rPr sz="1200" dirty="0">
                <a:latin typeface="Calibri"/>
                <a:cs typeface="Calibri"/>
              </a:rPr>
              <a:t>mechanical</a:t>
            </a:r>
            <a:r>
              <a:rPr sz="1200" spc="-41" dirty="0">
                <a:latin typeface="Calibri"/>
                <a:cs typeface="Calibri"/>
              </a:rPr>
              <a:t> </a:t>
            </a:r>
            <a:r>
              <a:rPr sz="1200" dirty="0">
                <a:solidFill>
                  <a:srgbClr val="1F2021"/>
                </a:solidFill>
                <a:latin typeface="Calibri"/>
                <a:cs typeface="Calibri"/>
              </a:rPr>
              <a:t>phenomena</a:t>
            </a:r>
            <a:r>
              <a:rPr sz="1200" spc="45" dirty="0">
                <a:solidFill>
                  <a:srgbClr val="1F2021"/>
                </a:solidFill>
                <a:latin typeface="Calibri"/>
                <a:cs typeface="Calibri"/>
              </a:rPr>
              <a:t> </a:t>
            </a:r>
            <a:r>
              <a:rPr sz="1050" dirty="0">
                <a:solidFill>
                  <a:srgbClr val="1F2021"/>
                </a:solidFill>
                <a:latin typeface="Calibri"/>
                <a:cs typeface="Calibri"/>
              </a:rPr>
              <a:t>(</a:t>
            </a:r>
            <a:r>
              <a:rPr sz="1050" u="sng" dirty="0">
                <a:solidFill>
                  <a:srgbClr val="0462C1"/>
                </a:solidFill>
                <a:uFill>
                  <a:solidFill>
                    <a:srgbClr val="0462C1"/>
                  </a:solidFill>
                </a:uFill>
                <a:latin typeface="Calibri"/>
                <a:cs typeface="Calibri"/>
                <a:hlinkClick r:id="rId5"/>
              </a:rPr>
              <a:t>qubit</a:t>
            </a:r>
            <a:r>
              <a:rPr sz="1050" spc="-11" dirty="0">
                <a:solidFill>
                  <a:srgbClr val="0462C1"/>
                </a:solidFill>
                <a:latin typeface="Calibri"/>
                <a:cs typeface="Calibri"/>
              </a:rPr>
              <a:t> </a:t>
            </a:r>
            <a:r>
              <a:rPr sz="1050" dirty="0">
                <a:latin typeface="Calibri"/>
                <a:cs typeface="Calibri"/>
              </a:rPr>
              <a:t>(quantum</a:t>
            </a:r>
            <a:r>
              <a:rPr sz="1050" spc="-8" dirty="0">
                <a:latin typeface="Calibri"/>
                <a:cs typeface="Calibri"/>
              </a:rPr>
              <a:t> </a:t>
            </a:r>
            <a:r>
              <a:rPr sz="1050" dirty="0">
                <a:latin typeface="Calibri"/>
                <a:cs typeface="Calibri"/>
              </a:rPr>
              <a:t>bits)</a:t>
            </a:r>
            <a:r>
              <a:rPr sz="1050" spc="-11" dirty="0">
                <a:latin typeface="Calibri"/>
                <a:cs typeface="Calibri"/>
              </a:rPr>
              <a:t> </a:t>
            </a:r>
            <a:r>
              <a:rPr sz="1050" dirty="0">
                <a:latin typeface="Calibri"/>
                <a:cs typeface="Calibri"/>
              </a:rPr>
              <a:t>-</a:t>
            </a:r>
            <a:r>
              <a:rPr sz="1050" spc="-34" dirty="0">
                <a:latin typeface="Calibri"/>
                <a:cs typeface="Calibri"/>
              </a:rPr>
              <a:t> </a:t>
            </a:r>
            <a:r>
              <a:rPr sz="1050" dirty="0">
                <a:solidFill>
                  <a:srgbClr val="1F2021"/>
                </a:solidFill>
                <a:latin typeface="Calibri"/>
                <a:cs typeface="Calibri"/>
              </a:rPr>
              <a:t>Basic</a:t>
            </a:r>
            <a:r>
              <a:rPr sz="1050" spc="-30" dirty="0">
                <a:solidFill>
                  <a:srgbClr val="1F2021"/>
                </a:solidFill>
                <a:latin typeface="Calibri"/>
                <a:cs typeface="Calibri"/>
              </a:rPr>
              <a:t> </a:t>
            </a:r>
            <a:r>
              <a:rPr sz="1050" dirty="0">
                <a:latin typeface="Calibri"/>
                <a:cs typeface="Calibri"/>
              </a:rPr>
              <a:t>unit</a:t>
            </a:r>
            <a:r>
              <a:rPr sz="1050" spc="-19" dirty="0">
                <a:latin typeface="Calibri"/>
                <a:cs typeface="Calibri"/>
              </a:rPr>
              <a:t> </a:t>
            </a:r>
            <a:r>
              <a:rPr sz="1050" dirty="0">
                <a:latin typeface="Calibri"/>
                <a:cs typeface="Calibri"/>
              </a:rPr>
              <a:t>of</a:t>
            </a:r>
            <a:r>
              <a:rPr sz="1050" spc="-30" dirty="0">
                <a:latin typeface="Calibri"/>
                <a:cs typeface="Calibri"/>
              </a:rPr>
              <a:t> </a:t>
            </a:r>
            <a:r>
              <a:rPr sz="1050" spc="-8" dirty="0">
                <a:latin typeface="Calibri"/>
                <a:cs typeface="Calibri"/>
              </a:rPr>
              <a:t>information</a:t>
            </a:r>
            <a:r>
              <a:rPr sz="1050" spc="-23" dirty="0">
                <a:latin typeface="Calibri"/>
                <a:cs typeface="Calibri"/>
              </a:rPr>
              <a:t> </a:t>
            </a:r>
            <a:r>
              <a:rPr sz="1050" dirty="0">
                <a:solidFill>
                  <a:srgbClr val="1F2021"/>
                </a:solidFill>
                <a:latin typeface="Calibri"/>
                <a:cs typeface="Calibri"/>
              </a:rPr>
              <a:t>in</a:t>
            </a:r>
            <a:r>
              <a:rPr sz="1050" spc="-30" dirty="0">
                <a:solidFill>
                  <a:srgbClr val="1F2021"/>
                </a:solidFill>
                <a:latin typeface="Calibri"/>
                <a:cs typeface="Calibri"/>
              </a:rPr>
              <a:t> </a:t>
            </a:r>
            <a:r>
              <a:rPr sz="1050" dirty="0">
                <a:solidFill>
                  <a:srgbClr val="1F2021"/>
                </a:solidFill>
                <a:latin typeface="Calibri"/>
                <a:cs typeface="Calibri"/>
              </a:rPr>
              <a:t>quantum</a:t>
            </a:r>
            <a:r>
              <a:rPr sz="1050" spc="-11" dirty="0">
                <a:solidFill>
                  <a:srgbClr val="1F2021"/>
                </a:solidFill>
                <a:latin typeface="Calibri"/>
                <a:cs typeface="Calibri"/>
              </a:rPr>
              <a:t> </a:t>
            </a:r>
            <a:r>
              <a:rPr sz="1050" dirty="0">
                <a:solidFill>
                  <a:srgbClr val="1F2021"/>
                </a:solidFill>
                <a:latin typeface="Calibri"/>
                <a:cs typeface="Calibri"/>
              </a:rPr>
              <a:t>computing</a:t>
            </a:r>
            <a:r>
              <a:rPr sz="1050" spc="-11" dirty="0">
                <a:solidFill>
                  <a:srgbClr val="1F2021"/>
                </a:solidFill>
                <a:latin typeface="Calibri"/>
                <a:cs typeface="Calibri"/>
              </a:rPr>
              <a:t> </a:t>
            </a:r>
            <a:r>
              <a:rPr sz="1050" dirty="0">
                <a:solidFill>
                  <a:srgbClr val="1F2021"/>
                </a:solidFill>
                <a:latin typeface="Calibri"/>
                <a:cs typeface="Calibri"/>
              </a:rPr>
              <a:t>-</a:t>
            </a:r>
            <a:r>
              <a:rPr sz="1050" spc="-26" dirty="0">
                <a:solidFill>
                  <a:srgbClr val="1F2021"/>
                </a:solidFill>
                <a:latin typeface="Calibri"/>
                <a:cs typeface="Calibri"/>
              </a:rPr>
              <a:t> </a:t>
            </a:r>
            <a:r>
              <a:rPr sz="1050" b="1" dirty="0">
                <a:latin typeface="Calibri"/>
                <a:cs typeface="Calibri"/>
              </a:rPr>
              <a:t>that</a:t>
            </a:r>
            <a:r>
              <a:rPr sz="1050" b="1" spc="-45" dirty="0">
                <a:latin typeface="Calibri"/>
                <a:cs typeface="Calibri"/>
              </a:rPr>
              <a:t> </a:t>
            </a:r>
            <a:r>
              <a:rPr sz="1050" b="1" dirty="0">
                <a:latin typeface="Calibri"/>
                <a:cs typeface="Calibri"/>
              </a:rPr>
              <a:t>can</a:t>
            </a:r>
            <a:r>
              <a:rPr sz="1050" b="1" spc="-34" dirty="0">
                <a:latin typeface="Calibri"/>
                <a:cs typeface="Calibri"/>
              </a:rPr>
              <a:t> </a:t>
            </a:r>
            <a:r>
              <a:rPr sz="1050" b="1" dirty="0">
                <a:latin typeface="Calibri"/>
                <a:cs typeface="Calibri"/>
              </a:rPr>
              <a:t>be</a:t>
            </a:r>
            <a:r>
              <a:rPr sz="1050" b="1" spc="-30" dirty="0">
                <a:latin typeface="Calibri"/>
                <a:cs typeface="Calibri"/>
              </a:rPr>
              <a:t> </a:t>
            </a:r>
            <a:r>
              <a:rPr sz="1050" b="1" dirty="0">
                <a:latin typeface="Calibri"/>
                <a:cs typeface="Calibri"/>
              </a:rPr>
              <a:t>zero</a:t>
            </a:r>
            <a:r>
              <a:rPr sz="1050" b="1" spc="-53" dirty="0">
                <a:latin typeface="Calibri"/>
                <a:cs typeface="Calibri"/>
              </a:rPr>
              <a:t> </a:t>
            </a:r>
            <a:r>
              <a:rPr sz="1050" b="1" dirty="0">
                <a:latin typeface="Calibri"/>
                <a:cs typeface="Calibri"/>
              </a:rPr>
              <a:t>and</a:t>
            </a:r>
            <a:r>
              <a:rPr sz="1050" b="1" spc="-34" dirty="0">
                <a:latin typeface="Calibri"/>
                <a:cs typeface="Calibri"/>
              </a:rPr>
              <a:t> </a:t>
            </a:r>
            <a:r>
              <a:rPr sz="1050" b="1" spc="-19" dirty="0">
                <a:latin typeface="Calibri"/>
                <a:cs typeface="Calibri"/>
              </a:rPr>
              <a:t>one</a:t>
            </a:r>
            <a:endParaRPr sz="1050">
              <a:latin typeface="Calibri"/>
              <a:cs typeface="Calibri"/>
            </a:endParaRPr>
          </a:p>
          <a:p>
            <a:pPr marL="224314">
              <a:spcBef>
                <a:spcPts val="86"/>
              </a:spcBef>
            </a:pPr>
            <a:r>
              <a:rPr sz="1050" b="1" dirty="0">
                <a:latin typeface="Calibri"/>
                <a:cs typeface="Calibri"/>
              </a:rPr>
              <a:t>at</a:t>
            </a:r>
            <a:r>
              <a:rPr sz="1050" b="1" spc="-26" dirty="0">
                <a:latin typeface="Calibri"/>
                <a:cs typeface="Calibri"/>
              </a:rPr>
              <a:t> </a:t>
            </a:r>
            <a:r>
              <a:rPr sz="1050" b="1" dirty="0">
                <a:latin typeface="Calibri"/>
                <a:cs typeface="Calibri"/>
              </a:rPr>
              <a:t>the</a:t>
            </a:r>
            <a:r>
              <a:rPr sz="1050" b="1" spc="-38" dirty="0">
                <a:latin typeface="Calibri"/>
                <a:cs typeface="Calibri"/>
              </a:rPr>
              <a:t> </a:t>
            </a:r>
            <a:r>
              <a:rPr sz="1050" b="1" dirty="0">
                <a:latin typeface="Calibri"/>
                <a:cs typeface="Calibri"/>
              </a:rPr>
              <a:t>same</a:t>
            </a:r>
            <a:r>
              <a:rPr sz="1050" b="1" spc="-30" dirty="0">
                <a:latin typeface="Calibri"/>
                <a:cs typeface="Calibri"/>
              </a:rPr>
              <a:t> </a:t>
            </a:r>
            <a:r>
              <a:rPr sz="1050" b="1" dirty="0">
                <a:latin typeface="Calibri"/>
                <a:cs typeface="Calibri"/>
              </a:rPr>
              <a:t>time</a:t>
            </a:r>
            <a:r>
              <a:rPr sz="1050" b="1" spc="-19" dirty="0">
                <a:latin typeface="Calibri"/>
                <a:cs typeface="Calibri"/>
              </a:rPr>
              <a:t> </a:t>
            </a:r>
            <a:r>
              <a:rPr sz="1050" dirty="0">
                <a:latin typeface="Calibri"/>
                <a:cs typeface="Calibri"/>
              </a:rPr>
              <a:t>and</a:t>
            </a:r>
            <a:r>
              <a:rPr sz="1050" spc="-15" dirty="0">
                <a:latin typeface="Calibri"/>
                <a:cs typeface="Calibri"/>
              </a:rPr>
              <a:t> </a:t>
            </a:r>
            <a:r>
              <a:rPr sz="1050" spc="-8" dirty="0">
                <a:latin typeface="Calibri"/>
                <a:cs typeface="Calibri"/>
              </a:rPr>
              <a:t>instantaneous correlations</a:t>
            </a:r>
            <a:r>
              <a:rPr sz="1050" spc="-19" dirty="0">
                <a:latin typeface="Calibri"/>
                <a:cs typeface="Calibri"/>
              </a:rPr>
              <a:t> </a:t>
            </a:r>
            <a:r>
              <a:rPr sz="1050" dirty="0">
                <a:latin typeface="Calibri"/>
                <a:cs typeface="Calibri"/>
              </a:rPr>
              <a:t>across</a:t>
            </a:r>
            <a:r>
              <a:rPr sz="1050" spc="-23" dirty="0">
                <a:latin typeface="Calibri"/>
                <a:cs typeface="Calibri"/>
              </a:rPr>
              <a:t> </a:t>
            </a:r>
            <a:r>
              <a:rPr sz="1050" dirty="0">
                <a:latin typeface="Calibri"/>
                <a:cs typeface="Calibri"/>
              </a:rPr>
              <a:t>the</a:t>
            </a:r>
            <a:r>
              <a:rPr sz="1050" spc="-8" dirty="0">
                <a:latin typeface="Calibri"/>
                <a:cs typeface="Calibri"/>
              </a:rPr>
              <a:t> device)</a:t>
            </a:r>
            <a:endParaRPr sz="1050">
              <a:latin typeface="Calibri"/>
              <a:cs typeface="Calibri"/>
            </a:endParaRPr>
          </a:p>
          <a:p>
            <a:pPr>
              <a:spcBef>
                <a:spcPts val="311"/>
              </a:spcBef>
            </a:pPr>
            <a:endParaRPr sz="1050">
              <a:latin typeface="Calibri"/>
              <a:cs typeface="Calibri"/>
            </a:endParaRPr>
          </a:p>
          <a:p>
            <a:pPr marL="224314" marR="73343" indent="-215265">
              <a:lnSpc>
                <a:spcPct val="100299"/>
              </a:lnSpc>
              <a:buFont typeface="Wingdings"/>
              <a:buChar char=""/>
              <a:tabLst>
                <a:tab pos="224314" algn="l"/>
              </a:tabLst>
            </a:pPr>
            <a:r>
              <a:rPr sz="1350" b="1" dirty="0">
                <a:solidFill>
                  <a:srgbClr val="C00000"/>
                </a:solidFill>
                <a:latin typeface="Calibri"/>
                <a:cs typeface="Calibri"/>
              </a:rPr>
              <a:t>Quantum</a:t>
            </a:r>
            <a:r>
              <a:rPr sz="1350" b="1" spc="-15" dirty="0">
                <a:solidFill>
                  <a:srgbClr val="C00000"/>
                </a:solidFill>
                <a:latin typeface="Calibri"/>
                <a:cs typeface="Calibri"/>
              </a:rPr>
              <a:t> </a:t>
            </a:r>
            <a:r>
              <a:rPr sz="1350" b="1" dirty="0">
                <a:solidFill>
                  <a:srgbClr val="C00000"/>
                </a:solidFill>
                <a:latin typeface="Calibri"/>
                <a:cs typeface="Calibri"/>
              </a:rPr>
              <a:t>Sensing</a:t>
            </a:r>
            <a:r>
              <a:rPr sz="1350" b="1" spc="-30" dirty="0">
                <a:solidFill>
                  <a:srgbClr val="C00000"/>
                </a:solidFill>
                <a:latin typeface="Calibri"/>
                <a:cs typeface="Calibri"/>
              </a:rPr>
              <a:t> </a:t>
            </a:r>
            <a:r>
              <a:rPr sz="1350" b="1" dirty="0">
                <a:solidFill>
                  <a:srgbClr val="C00000"/>
                </a:solidFill>
                <a:latin typeface="Calibri"/>
                <a:cs typeface="Calibri"/>
              </a:rPr>
              <a:t>&amp; </a:t>
            </a:r>
            <a:r>
              <a:rPr sz="1350" b="1" spc="-8" dirty="0">
                <a:solidFill>
                  <a:srgbClr val="C00000"/>
                </a:solidFill>
                <a:latin typeface="Calibri"/>
                <a:cs typeface="Calibri"/>
              </a:rPr>
              <a:t>Metrology:</a:t>
            </a:r>
            <a:r>
              <a:rPr sz="1350" b="1" spc="-56" dirty="0">
                <a:solidFill>
                  <a:srgbClr val="C00000"/>
                </a:solidFill>
                <a:latin typeface="Calibri"/>
                <a:cs typeface="Calibri"/>
              </a:rPr>
              <a:t> </a:t>
            </a:r>
            <a:r>
              <a:rPr sz="1200" dirty="0">
                <a:latin typeface="Calibri"/>
                <a:cs typeface="Calibri"/>
              </a:rPr>
              <a:t>In</a:t>
            </a:r>
            <a:r>
              <a:rPr sz="1200" spc="-11" dirty="0">
                <a:latin typeface="Calibri"/>
                <a:cs typeface="Calibri"/>
              </a:rPr>
              <a:t> </a:t>
            </a:r>
            <a:r>
              <a:rPr sz="1200" spc="-8" dirty="0">
                <a:latin typeface="Calibri"/>
                <a:cs typeface="Calibri"/>
              </a:rPr>
              <a:t>quantum-optical</a:t>
            </a:r>
            <a:r>
              <a:rPr sz="1200" spc="-26" dirty="0">
                <a:latin typeface="Calibri"/>
                <a:cs typeface="Calibri"/>
              </a:rPr>
              <a:t> </a:t>
            </a:r>
            <a:r>
              <a:rPr sz="1200" spc="-8" dirty="0">
                <a:latin typeface="Calibri"/>
                <a:cs typeface="Calibri"/>
              </a:rPr>
              <a:t>metrology</a:t>
            </a:r>
            <a:r>
              <a:rPr sz="1200" spc="19"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quantum</a:t>
            </a:r>
            <a:r>
              <a:rPr sz="1200" spc="-15" dirty="0">
                <a:latin typeface="Calibri"/>
                <a:cs typeface="Calibri"/>
              </a:rPr>
              <a:t> </a:t>
            </a:r>
            <a:r>
              <a:rPr sz="1200" dirty="0">
                <a:latin typeface="Calibri"/>
                <a:cs typeface="Calibri"/>
              </a:rPr>
              <a:t>imaging,</a:t>
            </a:r>
            <a:r>
              <a:rPr sz="1200" spc="-23" dirty="0">
                <a:latin typeface="Calibri"/>
                <a:cs typeface="Calibri"/>
              </a:rPr>
              <a:t> </a:t>
            </a:r>
            <a:r>
              <a:rPr sz="1200" dirty="0">
                <a:latin typeface="Calibri"/>
                <a:cs typeface="Calibri"/>
              </a:rPr>
              <a:t>quantum</a:t>
            </a:r>
            <a:r>
              <a:rPr sz="1200" spc="-15" dirty="0">
                <a:latin typeface="Calibri"/>
                <a:cs typeface="Calibri"/>
              </a:rPr>
              <a:t> </a:t>
            </a:r>
            <a:r>
              <a:rPr sz="1200" spc="-8" dirty="0">
                <a:latin typeface="Calibri"/>
                <a:cs typeface="Calibri"/>
              </a:rPr>
              <a:t>effects </a:t>
            </a:r>
            <a:r>
              <a:rPr sz="1200" dirty="0">
                <a:latin typeface="Calibri"/>
                <a:cs typeface="Calibri"/>
              </a:rPr>
              <a:t>of</a:t>
            </a:r>
            <a:r>
              <a:rPr sz="1200" spc="-4" dirty="0">
                <a:latin typeface="Calibri"/>
                <a:cs typeface="Calibri"/>
              </a:rPr>
              <a:t> </a:t>
            </a:r>
            <a:r>
              <a:rPr sz="1200" dirty="0">
                <a:latin typeface="Calibri"/>
                <a:cs typeface="Calibri"/>
              </a:rPr>
              <a:t>light,</a:t>
            </a:r>
            <a:r>
              <a:rPr sz="1200" spc="-23" dirty="0">
                <a:latin typeface="Calibri"/>
                <a:cs typeface="Calibri"/>
              </a:rPr>
              <a:t> </a:t>
            </a:r>
            <a:r>
              <a:rPr sz="1200" dirty="0">
                <a:latin typeface="Calibri"/>
                <a:cs typeface="Calibri"/>
              </a:rPr>
              <a:t>and</a:t>
            </a:r>
            <a:r>
              <a:rPr sz="1200" spc="-4" dirty="0">
                <a:latin typeface="Calibri"/>
                <a:cs typeface="Calibri"/>
              </a:rPr>
              <a:t> </a:t>
            </a:r>
            <a:r>
              <a:rPr sz="1200" dirty="0">
                <a:latin typeface="Calibri"/>
                <a:cs typeface="Calibri"/>
              </a:rPr>
              <a:t>in</a:t>
            </a:r>
            <a:r>
              <a:rPr sz="1200" spc="-15" dirty="0">
                <a:latin typeface="Calibri"/>
                <a:cs typeface="Calibri"/>
              </a:rPr>
              <a:t> </a:t>
            </a:r>
            <a:r>
              <a:rPr sz="1200" spc="-8" dirty="0">
                <a:latin typeface="Calibri"/>
                <a:cs typeface="Calibri"/>
              </a:rPr>
              <a:t>particular </a:t>
            </a:r>
            <a:r>
              <a:rPr sz="1200" dirty="0">
                <a:latin typeface="Calibri"/>
                <a:cs typeface="Calibri"/>
              </a:rPr>
              <a:t>quantum</a:t>
            </a:r>
            <a:r>
              <a:rPr sz="1200" spc="-41" dirty="0">
                <a:latin typeface="Calibri"/>
                <a:cs typeface="Calibri"/>
              </a:rPr>
              <a:t> </a:t>
            </a:r>
            <a:r>
              <a:rPr sz="1200" spc="-8" dirty="0">
                <a:latin typeface="Calibri"/>
                <a:cs typeface="Calibri"/>
              </a:rPr>
              <a:t>entanglement,</a:t>
            </a:r>
            <a:r>
              <a:rPr sz="1200" spc="-26" dirty="0">
                <a:latin typeface="Calibri"/>
                <a:cs typeface="Calibri"/>
              </a:rPr>
              <a:t> </a:t>
            </a:r>
            <a:r>
              <a:rPr sz="1200" dirty="0">
                <a:latin typeface="Calibri"/>
                <a:cs typeface="Calibri"/>
              </a:rPr>
              <a:t>are</a:t>
            </a:r>
            <a:r>
              <a:rPr sz="1200" spc="-23" dirty="0">
                <a:latin typeface="Calibri"/>
                <a:cs typeface="Calibri"/>
              </a:rPr>
              <a:t> </a:t>
            </a:r>
            <a:r>
              <a:rPr sz="1200" dirty="0">
                <a:latin typeface="Calibri"/>
                <a:cs typeface="Calibri"/>
              </a:rPr>
              <a:t>exploited</a:t>
            </a:r>
            <a:r>
              <a:rPr sz="1200" spc="-34" dirty="0">
                <a:latin typeface="Calibri"/>
                <a:cs typeface="Calibri"/>
              </a:rPr>
              <a:t> </a:t>
            </a:r>
            <a:r>
              <a:rPr sz="1200" dirty="0">
                <a:latin typeface="Calibri"/>
                <a:cs typeface="Calibri"/>
              </a:rPr>
              <a:t>to</a:t>
            </a:r>
            <a:r>
              <a:rPr sz="1200" spc="-23" dirty="0">
                <a:latin typeface="Calibri"/>
                <a:cs typeface="Calibri"/>
              </a:rPr>
              <a:t> </a:t>
            </a:r>
            <a:r>
              <a:rPr sz="1200" spc="-8" dirty="0">
                <a:latin typeface="Calibri"/>
                <a:cs typeface="Calibri"/>
              </a:rPr>
              <a:t>improve</a:t>
            </a:r>
            <a:r>
              <a:rPr sz="1200" spc="-15" dirty="0">
                <a:latin typeface="Calibri"/>
                <a:cs typeface="Calibri"/>
              </a:rPr>
              <a:t> </a:t>
            </a:r>
            <a:r>
              <a:rPr sz="1200" dirty="0">
                <a:latin typeface="Calibri"/>
                <a:cs typeface="Calibri"/>
              </a:rPr>
              <a:t>the</a:t>
            </a:r>
            <a:r>
              <a:rPr sz="1200" spc="-26" dirty="0">
                <a:latin typeface="Calibri"/>
                <a:cs typeface="Calibri"/>
              </a:rPr>
              <a:t> </a:t>
            </a:r>
            <a:r>
              <a:rPr sz="1200" dirty="0">
                <a:latin typeface="Calibri"/>
                <a:cs typeface="Calibri"/>
              </a:rPr>
              <a:t>sensitivity</a:t>
            </a:r>
            <a:r>
              <a:rPr sz="1200" spc="-41" dirty="0">
                <a:latin typeface="Calibri"/>
                <a:cs typeface="Calibri"/>
              </a:rPr>
              <a:t> </a:t>
            </a:r>
            <a:r>
              <a:rPr sz="1200" dirty="0">
                <a:latin typeface="Calibri"/>
                <a:cs typeface="Calibri"/>
              </a:rPr>
              <a:t>in</a:t>
            </a:r>
            <a:r>
              <a:rPr sz="1200" spc="-34" dirty="0">
                <a:latin typeface="Calibri"/>
                <a:cs typeface="Calibri"/>
              </a:rPr>
              <a:t> </a:t>
            </a:r>
            <a:r>
              <a:rPr sz="1200" dirty="0">
                <a:latin typeface="Calibri"/>
                <a:cs typeface="Calibri"/>
              </a:rPr>
              <a:t>phase</a:t>
            </a:r>
            <a:r>
              <a:rPr sz="1200" spc="-23" dirty="0">
                <a:latin typeface="Calibri"/>
                <a:cs typeface="Calibri"/>
              </a:rPr>
              <a:t> </a:t>
            </a:r>
            <a:r>
              <a:rPr sz="1200" spc="-8" dirty="0">
                <a:latin typeface="Calibri"/>
                <a:cs typeface="Calibri"/>
              </a:rPr>
              <a:t>measurements</a:t>
            </a:r>
            <a:r>
              <a:rPr sz="1200" spc="-11" dirty="0">
                <a:latin typeface="Calibri"/>
                <a:cs typeface="Calibri"/>
              </a:rPr>
              <a:t> </a:t>
            </a:r>
            <a:r>
              <a:rPr sz="1200" dirty="0">
                <a:latin typeface="Calibri"/>
                <a:cs typeface="Calibri"/>
              </a:rPr>
              <a:t>or</a:t>
            </a:r>
            <a:r>
              <a:rPr sz="1200" spc="-11" dirty="0">
                <a:latin typeface="Calibri"/>
                <a:cs typeface="Calibri"/>
              </a:rPr>
              <a:t> </a:t>
            </a:r>
            <a:r>
              <a:rPr sz="1200" dirty="0">
                <a:latin typeface="Calibri"/>
                <a:cs typeface="Calibri"/>
              </a:rPr>
              <a:t>the</a:t>
            </a:r>
            <a:r>
              <a:rPr sz="1200" spc="-23" dirty="0">
                <a:latin typeface="Calibri"/>
                <a:cs typeface="Calibri"/>
              </a:rPr>
              <a:t> </a:t>
            </a:r>
            <a:r>
              <a:rPr sz="1200" dirty="0">
                <a:latin typeface="Calibri"/>
                <a:cs typeface="Calibri"/>
              </a:rPr>
              <a:t>spatial</a:t>
            </a:r>
            <a:r>
              <a:rPr sz="1200" spc="-49" dirty="0">
                <a:latin typeface="Calibri"/>
                <a:cs typeface="Calibri"/>
              </a:rPr>
              <a:t> </a:t>
            </a:r>
            <a:r>
              <a:rPr sz="1200" dirty="0">
                <a:latin typeface="Calibri"/>
                <a:cs typeface="Calibri"/>
              </a:rPr>
              <a:t>resolution</a:t>
            </a:r>
            <a:r>
              <a:rPr sz="1200" spc="-23" dirty="0">
                <a:latin typeface="Calibri"/>
                <a:cs typeface="Calibri"/>
              </a:rPr>
              <a:t> </a:t>
            </a:r>
            <a:r>
              <a:rPr sz="1200" dirty="0">
                <a:latin typeface="Calibri"/>
                <a:cs typeface="Calibri"/>
              </a:rPr>
              <a:t>of</a:t>
            </a:r>
            <a:r>
              <a:rPr sz="1200" spc="-19" dirty="0">
                <a:latin typeface="Calibri"/>
                <a:cs typeface="Calibri"/>
              </a:rPr>
              <a:t> </a:t>
            </a:r>
            <a:r>
              <a:rPr sz="1200" dirty="0">
                <a:latin typeface="Calibri"/>
                <a:cs typeface="Calibri"/>
              </a:rPr>
              <a:t>optical</a:t>
            </a:r>
            <a:r>
              <a:rPr sz="1200" spc="-30" dirty="0">
                <a:latin typeface="Calibri"/>
                <a:cs typeface="Calibri"/>
              </a:rPr>
              <a:t> </a:t>
            </a:r>
            <a:r>
              <a:rPr sz="1200" dirty="0">
                <a:latin typeface="Calibri"/>
                <a:cs typeface="Calibri"/>
              </a:rPr>
              <a:t>systems</a:t>
            </a:r>
            <a:r>
              <a:rPr sz="1200" spc="-30" dirty="0">
                <a:latin typeface="Calibri"/>
                <a:cs typeface="Calibri"/>
              </a:rPr>
              <a:t> </a:t>
            </a:r>
            <a:r>
              <a:rPr sz="1200" dirty="0">
                <a:latin typeface="Calibri"/>
                <a:cs typeface="Calibri"/>
              </a:rPr>
              <a:t>and</a:t>
            </a:r>
            <a:r>
              <a:rPr sz="1200" spc="-30" dirty="0">
                <a:latin typeface="Calibri"/>
                <a:cs typeface="Calibri"/>
              </a:rPr>
              <a:t> </a:t>
            </a:r>
            <a:r>
              <a:rPr sz="1200" spc="-38" dirty="0">
                <a:latin typeface="Calibri"/>
                <a:cs typeface="Calibri"/>
              </a:rPr>
              <a:t>a </a:t>
            </a:r>
            <a:r>
              <a:rPr sz="1200" b="1" dirty="0">
                <a:latin typeface="Calibri"/>
                <a:cs typeface="Calibri"/>
              </a:rPr>
              <a:t>new</a:t>
            </a:r>
            <a:r>
              <a:rPr sz="1200" b="1" spc="-34" dirty="0">
                <a:latin typeface="Calibri"/>
                <a:cs typeface="Calibri"/>
              </a:rPr>
              <a:t> </a:t>
            </a:r>
            <a:r>
              <a:rPr sz="1200" b="1" spc="-8" dirty="0">
                <a:latin typeface="Calibri"/>
                <a:cs typeface="Calibri"/>
              </a:rPr>
              <a:t>generation</a:t>
            </a:r>
            <a:r>
              <a:rPr sz="1200" b="1" spc="-38" dirty="0">
                <a:latin typeface="Calibri"/>
                <a:cs typeface="Calibri"/>
              </a:rPr>
              <a:t> </a:t>
            </a:r>
            <a:r>
              <a:rPr sz="1200" b="1" dirty="0">
                <a:latin typeface="Calibri"/>
                <a:cs typeface="Calibri"/>
              </a:rPr>
              <a:t>of</a:t>
            </a:r>
            <a:r>
              <a:rPr sz="1200" b="1" spc="-34" dirty="0">
                <a:latin typeface="Calibri"/>
                <a:cs typeface="Calibri"/>
              </a:rPr>
              <a:t> </a:t>
            </a:r>
            <a:r>
              <a:rPr sz="1200" b="1" dirty="0">
                <a:latin typeface="Calibri"/>
                <a:cs typeface="Calibri"/>
              </a:rPr>
              <a:t>quantum</a:t>
            </a:r>
            <a:r>
              <a:rPr sz="1200" b="1" spc="-15" dirty="0">
                <a:latin typeface="Calibri"/>
                <a:cs typeface="Calibri"/>
              </a:rPr>
              <a:t> </a:t>
            </a:r>
            <a:r>
              <a:rPr sz="1200" b="1" dirty="0">
                <a:latin typeface="Calibri"/>
                <a:cs typeface="Calibri"/>
              </a:rPr>
              <a:t>enhanced</a:t>
            </a:r>
            <a:r>
              <a:rPr sz="1200" b="1" spc="-19" dirty="0">
                <a:latin typeface="Calibri"/>
                <a:cs typeface="Calibri"/>
              </a:rPr>
              <a:t> </a:t>
            </a:r>
            <a:r>
              <a:rPr sz="1200" b="1" dirty="0">
                <a:latin typeface="Calibri"/>
                <a:cs typeface="Calibri"/>
              </a:rPr>
              <a:t>optical</a:t>
            </a:r>
            <a:r>
              <a:rPr sz="1200" b="1" spc="-34" dirty="0">
                <a:latin typeface="Calibri"/>
                <a:cs typeface="Calibri"/>
              </a:rPr>
              <a:t> </a:t>
            </a:r>
            <a:r>
              <a:rPr sz="1200" b="1" dirty="0">
                <a:latin typeface="Calibri"/>
                <a:cs typeface="Calibri"/>
              </a:rPr>
              <a:t>clock</a:t>
            </a:r>
            <a:r>
              <a:rPr sz="1200" b="1" spc="-30" dirty="0">
                <a:latin typeface="Calibri"/>
                <a:cs typeface="Calibri"/>
              </a:rPr>
              <a:t> </a:t>
            </a:r>
            <a:r>
              <a:rPr sz="1200" dirty="0">
                <a:latin typeface="Calibri"/>
                <a:cs typeface="Calibri"/>
              </a:rPr>
              <a:t>is</a:t>
            </a:r>
            <a:r>
              <a:rPr sz="1200" spc="-41" dirty="0">
                <a:latin typeface="Calibri"/>
                <a:cs typeface="Calibri"/>
              </a:rPr>
              <a:t> </a:t>
            </a:r>
            <a:r>
              <a:rPr sz="1200" dirty="0">
                <a:latin typeface="Calibri"/>
                <a:cs typeface="Calibri"/>
              </a:rPr>
              <a:t>now</a:t>
            </a:r>
            <a:r>
              <a:rPr sz="1200" spc="-23" dirty="0">
                <a:latin typeface="Calibri"/>
                <a:cs typeface="Calibri"/>
              </a:rPr>
              <a:t> </a:t>
            </a:r>
            <a:r>
              <a:rPr sz="1200" dirty="0">
                <a:latin typeface="Calibri"/>
                <a:cs typeface="Calibri"/>
              </a:rPr>
              <a:t>emerging</a:t>
            </a:r>
            <a:r>
              <a:rPr sz="1200" spc="-30" dirty="0">
                <a:latin typeface="Calibri"/>
                <a:cs typeface="Calibri"/>
              </a:rPr>
              <a:t> </a:t>
            </a:r>
            <a:r>
              <a:rPr sz="1200" dirty="0">
                <a:latin typeface="Calibri"/>
                <a:cs typeface="Calibri"/>
              </a:rPr>
              <a:t>showing</a:t>
            </a:r>
            <a:r>
              <a:rPr sz="1200" spc="-41" dirty="0">
                <a:latin typeface="Calibri"/>
                <a:cs typeface="Calibri"/>
              </a:rPr>
              <a:t> </a:t>
            </a:r>
            <a:r>
              <a:rPr sz="1200" dirty="0">
                <a:latin typeface="Calibri"/>
                <a:cs typeface="Calibri"/>
              </a:rPr>
              <a:t>significantly</a:t>
            </a:r>
            <a:r>
              <a:rPr sz="1200" spc="-38" dirty="0">
                <a:latin typeface="Calibri"/>
                <a:cs typeface="Calibri"/>
              </a:rPr>
              <a:t> </a:t>
            </a:r>
            <a:r>
              <a:rPr sz="1200" b="1" spc="-8" dirty="0">
                <a:latin typeface="Calibri"/>
                <a:cs typeface="Calibri"/>
              </a:rPr>
              <a:t>improved</a:t>
            </a:r>
            <a:r>
              <a:rPr sz="1200" b="1" spc="-26" dirty="0">
                <a:latin typeface="Calibri"/>
                <a:cs typeface="Calibri"/>
              </a:rPr>
              <a:t> </a:t>
            </a:r>
            <a:r>
              <a:rPr sz="1200" b="1" dirty="0">
                <a:latin typeface="Calibri"/>
                <a:cs typeface="Calibri"/>
              </a:rPr>
              <a:t>accuracy</a:t>
            </a:r>
            <a:r>
              <a:rPr sz="1200" b="1" spc="-19" dirty="0">
                <a:latin typeface="Calibri"/>
                <a:cs typeface="Calibri"/>
              </a:rPr>
              <a:t> </a:t>
            </a:r>
            <a:r>
              <a:rPr sz="1200" b="1" dirty="0">
                <a:latin typeface="Calibri"/>
                <a:cs typeface="Calibri"/>
              </a:rPr>
              <a:t>with</a:t>
            </a:r>
            <a:r>
              <a:rPr sz="1200" b="1" spc="-41" dirty="0">
                <a:latin typeface="Calibri"/>
                <a:cs typeface="Calibri"/>
              </a:rPr>
              <a:t> </a:t>
            </a:r>
            <a:r>
              <a:rPr sz="1200" b="1" dirty="0">
                <a:latin typeface="Calibri"/>
                <a:cs typeface="Calibri"/>
              </a:rPr>
              <a:t>respect</a:t>
            </a:r>
            <a:r>
              <a:rPr sz="1200" b="1" spc="-34" dirty="0">
                <a:latin typeface="Calibri"/>
                <a:cs typeface="Calibri"/>
              </a:rPr>
              <a:t> </a:t>
            </a:r>
            <a:r>
              <a:rPr sz="1200" b="1" dirty="0">
                <a:latin typeface="Calibri"/>
                <a:cs typeface="Calibri"/>
              </a:rPr>
              <a:t>to</a:t>
            </a:r>
            <a:r>
              <a:rPr sz="1200" b="1" spc="-34" dirty="0">
                <a:latin typeface="Calibri"/>
                <a:cs typeface="Calibri"/>
              </a:rPr>
              <a:t> </a:t>
            </a:r>
            <a:r>
              <a:rPr sz="1200" b="1" dirty="0">
                <a:latin typeface="Calibri"/>
                <a:cs typeface="Calibri"/>
              </a:rPr>
              <a:t>the</a:t>
            </a:r>
            <a:r>
              <a:rPr sz="1200" b="1" spc="-41" dirty="0">
                <a:latin typeface="Calibri"/>
                <a:cs typeface="Calibri"/>
              </a:rPr>
              <a:t> </a:t>
            </a:r>
            <a:r>
              <a:rPr sz="1200" b="1" spc="-8" dirty="0">
                <a:latin typeface="Calibri"/>
                <a:cs typeface="Calibri"/>
              </a:rPr>
              <a:t>present </a:t>
            </a:r>
            <a:r>
              <a:rPr sz="1200" b="1" dirty="0">
                <a:latin typeface="Calibri"/>
                <a:cs typeface="Calibri"/>
              </a:rPr>
              <a:t>atomic</a:t>
            </a:r>
            <a:r>
              <a:rPr sz="1200" b="1" spc="-60" dirty="0">
                <a:latin typeface="Calibri"/>
                <a:cs typeface="Calibri"/>
              </a:rPr>
              <a:t> </a:t>
            </a:r>
            <a:r>
              <a:rPr sz="1200" b="1" spc="-8" dirty="0">
                <a:latin typeface="Calibri"/>
                <a:cs typeface="Calibri"/>
              </a:rPr>
              <a:t>clocks</a:t>
            </a:r>
            <a:r>
              <a:rPr sz="1200" spc="-8" dirty="0">
                <a:latin typeface="Calibri"/>
                <a:cs typeface="Calibri"/>
              </a:rPr>
              <a:t>.</a:t>
            </a:r>
            <a:endParaRPr sz="1200">
              <a:latin typeface="Calibri"/>
              <a:cs typeface="Calibri"/>
            </a:endParaRPr>
          </a:p>
          <a:p>
            <a:pPr marL="273368" marR="150971" indent="-257175">
              <a:spcBef>
                <a:spcPts val="941"/>
              </a:spcBef>
              <a:buFont typeface="Wingdings"/>
              <a:buChar char=""/>
              <a:tabLst>
                <a:tab pos="273368" algn="l"/>
              </a:tabLst>
            </a:pPr>
            <a:r>
              <a:rPr sz="1350" b="1" dirty="0">
                <a:solidFill>
                  <a:srgbClr val="C00000"/>
                </a:solidFill>
                <a:latin typeface="Calibri"/>
                <a:cs typeface="Calibri"/>
              </a:rPr>
              <a:t>Quantum</a:t>
            </a:r>
            <a:r>
              <a:rPr sz="1350" b="1" spc="-45" dirty="0">
                <a:solidFill>
                  <a:srgbClr val="C00000"/>
                </a:solidFill>
                <a:latin typeface="Calibri"/>
                <a:cs typeface="Calibri"/>
              </a:rPr>
              <a:t> </a:t>
            </a:r>
            <a:r>
              <a:rPr sz="1350" b="1" dirty="0">
                <a:solidFill>
                  <a:srgbClr val="C00000"/>
                </a:solidFill>
                <a:latin typeface="Calibri"/>
                <a:cs typeface="Calibri"/>
              </a:rPr>
              <a:t>Simulations:</a:t>
            </a:r>
            <a:r>
              <a:rPr sz="1350" b="1" spc="-49" dirty="0">
                <a:solidFill>
                  <a:srgbClr val="C00000"/>
                </a:solidFill>
                <a:latin typeface="Calibri"/>
                <a:cs typeface="Calibri"/>
              </a:rPr>
              <a:t> </a:t>
            </a:r>
            <a:r>
              <a:rPr sz="1350" dirty="0">
                <a:latin typeface="Calibri"/>
                <a:cs typeface="Calibri"/>
              </a:rPr>
              <a:t>Quantum</a:t>
            </a:r>
            <a:r>
              <a:rPr sz="1350" spc="-26" dirty="0">
                <a:latin typeface="Calibri"/>
                <a:cs typeface="Calibri"/>
              </a:rPr>
              <a:t> </a:t>
            </a:r>
            <a:r>
              <a:rPr sz="1350" dirty="0">
                <a:latin typeface="Calibri"/>
                <a:cs typeface="Calibri"/>
              </a:rPr>
              <a:t>simulators</a:t>
            </a:r>
            <a:r>
              <a:rPr sz="1350" spc="-38" dirty="0">
                <a:latin typeface="Calibri"/>
                <a:cs typeface="Calibri"/>
              </a:rPr>
              <a:t> </a:t>
            </a:r>
            <a:r>
              <a:rPr sz="1350" dirty="0">
                <a:latin typeface="Calibri"/>
                <a:cs typeface="Calibri"/>
              </a:rPr>
              <a:t>based</a:t>
            </a:r>
            <a:r>
              <a:rPr sz="1350" spc="-30" dirty="0">
                <a:latin typeface="Calibri"/>
                <a:cs typeface="Calibri"/>
              </a:rPr>
              <a:t> </a:t>
            </a:r>
            <a:r>
              <a:rPr sz="1350" dirty="0">
                <a:latin typeface="Calibri"/>
                <a:cs typeface="Calibri"/>
              </a:rPr>
              <a:t>on</a:t>
            </a:r>
            <a:r>
              <a:rPr sz="1350" spc="-19" dirty="0">
                <a:latin typeface="Calibri"/>
                <a:cs typeface="Calibri"/>
              </a:rPr>
              <a:t> </a:t>
            </a:r>
            <a:r>
              <a:rPr sz="1350" dirty="0">
                <a:latin typeface="Calibri"/>
                <a:cs typeface="Calibri"/>
              </a:rPr>
              <a:t>the</a:t>
            </a:r>
            <a:r>
              <a:rPr sz="1350" spc="-30" dirty="0">
                <a:latin typeface="Calibri"/>
                <a:cs typeface="Calibri"/>
              </a:rPr>
              <a:t> </a:t>
            </a:r>
            <a:r>
              <a:rPr sz="1350" dirty="0">
                <a:latin typeface="Calibri"/>
                <a:cs typeface="Calibri"/>
              </a:rPr>
              <a:t>laws</a:t>
            </a:r>
            <a:r>
              <a:rPr sz="1350" spc="-30" dirty="0">
                <a:latin typeface="Calibri"/>
                <a:cs typeface="Calibri"/>
              </a:rPr>
              <a:t> </a:t>
            </a:r>
            <a:r>
              <a:rPr sz="1350" dirty="0">
                <a:latin typeface="Calibri"/>
                <a:cs typeface="Calibri"/>
              </a:rPr>
              <a:t>of</a:t>
            </a:r>
            <a:r>
              <a:rPr sz="1350" spc="-23" dirty="0">
                <a:latin typeface="Calibri"/>
                <a:cs typeface="Calibri"/>
              </a:rPr>
              <a:t> </a:t>
            </a:r>
            <a:r>
              <a:rPr sz="1350" dirty="0">
                <a:latin typeface="Calibri"/>
                <a:cs typeface="Calibri"/>
              </a:rPr>
              <a:t>quantum</a:t>
            </a:r>
            <a:r>
              <a:rPr sz="1350" spc="-30" dirty="0">
                <a:latin typeface="Calibri"/>
                <a:cs typeface="Calibri"/>
              </a:rPr>
              <a:t> </a:t>
            </a:r>
            <a:r>
              <a:rPr sz="1350" dirty="0">
                <a:latin typeface="Calibri"/>
                <a:cs typeface="Calibri"/>
              </a:rPr>
              <a:t>physics</a:t>
            </a:r>
            <a:r>
              <a:rPr sz="1350" spc="-30" dirty="0">
                <a:latin typeface="Calibri"/>
                <a:cs typeface="Calibri"/>
              </a:rPr>
              <a:t> </a:t>
            </a:r>
            <a:r>
              <a:rPr sz="1350" dirty="0">
                <a:latin typeface="Calibri"/>
                <a:cs typeface="Calibri"/>
              </a:rPr>
              <a:t>will</a:t>
            </a:r>
            <a:r>
              <a:rPr sz="1350" spc="-19" dirty="0">
                <a:latin typeface="Calibri"/>
                <a:cs typeface="Calibri"/>
              </a:rPr>
              <a:t> </a:t>
            </a:r>
            <a:r>
              <a:rPr sz="1350" dirty="0">
                <a:latin typeface="Calibri"/>
                <a:cs typeface="Calibri"/>
              </a:rPr>
              <a:t>allow</a:t>
            </a:r>
            <a:r>
              <a:rPr sz="1350" spc="-26" dirty="0">
                <a:latin typeface="Calibri"/>
                <a:cs typeface="Calibri"/>
              </a:rPr>
              <a:t> </a:t>
            </a:r>
            <a:r>
              <a:rPr sz="1350" dirty="0">
                <a:latin typeface="Calibri"/>
                <a:cs typeface="Calibri"/>
              </a:rPr>
              <a:t>us</a:t>
            </a:r>
            <a:r>
              <a:rPr sz="1350" spc="-26" dirty="0">
                <a:latin typeface="Calibri"/>
                <a:cs typeface="Calibri"/>
              </a:rPr>
              <a:t> </a:t>
            </a:r>
            <a:r>
              <a:rPr sz="1350" dirty="0">
                <a:latin typeface="Calibri"/>
                <a:cs typeface="Calibri"/>
              </a:rPr>
              <a:t>to</a:t>
            </a:r>
            <a:r>
              <a:rPr sz="1350" spc="-34" dirty="0">
                <a:latin typeface="Calibri"/>
                <a:cs typeface="Calibri"/>
              </a:rPr>
              <a:t> </a:t>
            </a:r>
            <a:r>
              <a:rPr sz="1350" spc="-8" dirty="0">
                <a:latin typeface="Calibri"/>
                <a:cs typeface="Calibri"/>
              </a:rPr>
              <a:t>overcome</a:t>
            </a:r>
            <a:r>
              <a:rPr sz="1350" spc="-23" dirty="0">
                <a:latin typeface="Calibri"/>
                <a:cs typeface="Calibri"/>
              </a:rPr>
              <a:t> </a:t>
            </a:r>
            <a:r>
              <a:rPr sz="1350" spc="-19" dirty="0">
                <a:latin typeface="Calibri"/>
                <a:cs typeface="Calibri"/>
              </a:rPr>
              <a:t>the </a:t>
            </a:r>
            <a:r>
              <a:rPr sz="1350" spc="-8" dirty="0">
                <a:latin typeface="Calibri"/>
                <a:cs typeface="Calibri"/>
              </a:rPr>
              <a:t>shortcomings</a:t>
            </a:r>
            <a:r>
              <a:rPr sz="1350" spc="-23" dirty="0">
                <a:latin typeface="Calibri"/>
                <a:cs typeface="Calibri"/>
              </a:rPr>
              <a:t> </a:t>
            </a:r>
            <a:r>
              <a:rPr sz="1350" dirty="0">
                <a:latin typeface="Calibri"/>
                <a:cs typeface="Calibri"/>
              </a:rPr>
              <a:t>of</a:t>
            </a:r>
            <a:r>
              <a:rPr sz="1350" spc="-19" dirty="0">
                <a:latin typeface="Calibri"/>
                <a:cs typeface="Calibri"/>
              </a:rPr>
              <a:t> </a:t>
            </a:r>
            <a:r>
              <a:rPr sz="1350" spc="-15" dirty="0">
                <a:latin typeface="Calibri"/>
                <a:cs typeface="Calibri"/>
              </a:rPr>
              <a:t>supercomputers</a:t>
            </a:r>
            <a:r>
              <a:rPr sz="1350" spc="-23" dirty="0">
                <a:latin typeface="Calibri"/>
                <a:cs typeface="Calibri"/>
              </a:rPr>
              <a:t> </a:t>
            </a:r>
            <a:r>
              <a:rPr sz="1350" dirty="0">
                <a:latin typeface="Calibri"/>
                <a:cs typeface="Calibri"/>
              </a:rPr>
              <a:t>and</a:t>
            </a:r>
            <a:r>
              <a:rPr sz="1350" spc="-15" dirty="0">
                <a:latin typeface="Calibri"/>
                <a:cs typeface="Calibri"/>
              </a:rPr>
              <a:t> </a:t>
            </a:r>
            <a:r>
              <a:rPr sz="1350" dirty="0">
                <a:latin typeface="Calibri"/>
                <a:cs typeface="Calibri"/>
              </a:rPr>
              <a:t>to</a:t>
            </a:r>
            <a:r>
              <a:rPr sz="1350" spc="-26" dirty="0">
                <a:latin typeface="Calibri"/>
                <a:cs typeface="Calibri"/>
              </a:rPr>
              <a:t> </a:t>
            </a:r>
            <a:r>
              <a:rPr sz="1350" dirty="0">
                <a:latin typeface="Calibri"/>
                <a:cs typeface="Calibri"/>
              </a:rPr>
              <a:t>simulate</a:t>
            </a:r>
            <a:r>
              <a:rPr sz="1350" spc="-23" dirty="0">
                <a:latin typeface="Calibri"/>
                <a:cs typeface="Calibri"/>
              </a:rPr>
              <a:t> </a:t>
            </a:r>
            <a:r>
              <a:rPr sz="1350" dirty="0">
                <a:latin typeface="Calibri"/>
                <a:cs typeface="Calibri"/>
              </a:rPr>
              <a:t>materials</a:t>
            </a:r>
            <a:r>
              <a:rPr sz="1350" spc="-30" dirty="0">
                <a:latin typeface="Calibri"/>
                <a:cs typeface="Calibri"/>
              </a:rPr>
              <a:t> </a:t>
            </a:r>
            <a:r>
              <a:rPr sz="1350" dirty="0">
                <a:latin typeface="Calibri"/>
                <a:cs typeface="Calibri"/>
              </a:rPr>
              <a:t>or</a:t>
            </a:r>
            <a:r>
              <a:rPr sz="1350" spc="-19" dirty="0">
                <a:latin typeface="Calibri"/>
                <a:cs typeface="Calibri"/>
              </a:rPr>
              <a:t> </a:t>
            </a:r>
            <a:r>
              <a:rPr sz="1350" dirty="0">
                <a:latin typeface="Calibri"/>
                <a:cs typeface="Calibri"/>
              </a:rPr>
              <a:t>chemical</a:t>
            </a:r>
            <a:r>
              <a:rPr sz="1350" spc="-11" dirty="0">
                <a:latin typeface="Calibri"/>
                <a:cs typeface="Calibri"/>
              </a:rPr>
              <a:t> </a:t>
            </a:r>
            <a:r>
              <a:rPr sz="1350" spc="-8" dirty="0">
                <a:latin typeface="Calibri"/>
                <a:cs typeface="Calibri"/>
              </a:rPr>
              <a:t>compounds,</a:t>
            </a:r>
            <a:r>
              <a:rPr sz="1350" spc="-19" dirty="0">
                <a:latin typeface="Calibri"/>
                <a:cs typeface="Calibri"/>
              </a:rPr>
              <a:t> </a:t>
            </a:r>
            <a:r>
              <a:rPr sz="1350" dirty="0">
                <a:latin typeface="Calibri"/>
                <a:cs typeface="Calibri"/>
              </a:rPr>
              <a:t>as</a:t>
            </a:r>
            <a:r>
              <a:rPr sz="1350" spc="-26" dirty="0">
                <a:latin typeface="Calibri"/>
                <a:cs typeface="Calibri"/>
              </a:rPr>
              <a:t> </a:t>
            </a:r>
            <a:r>
              <a:rPr sz="1350" dirty="0">
                <a:latin typeface="Calibri"/>
                <a:cs typeface="Calibri"/>
              </a:rPr>
              <a:t>well</a:t>
            </a:r>
            <a:r>
              <a:rPr sz="1350" spc="-23" dirty="0">
                <a:latin typeface="Calibri"/>
                <a:cs typeface="Calibri"/>
              </a:rPr>
              <a:t> </a:t>
            </a:r>
            <a:r>
              <a:rPr sz="1350" dirty="0">
                <a:latin typeface="Calibri"/>
                <a:cs typeface="Calibri"/>
              </a:rPr>
              <a:t>as</a:t>
            </a:r>
            <a:r>
              <a:rPr sz="1350" spc="-30" dirty="0">
                <a:latin typeface="Calibri"/>
                <a:cs typeface="Calibri"/>
              </a:rPr>
              <a:t> </a:t>
            </a:r>
            <a:r>
              <a:rPr sz="1350" dirty="0">
                <a:latin typeface="Calibri"/>
                <a:cs typeface="Calibri"/>
              </a:rPr>
              <a:t>to</a:t>
            </a:r>
            <a:r>
              <a:rPr sz="1350" spc="-30" dirty="0">
                <a:latin typeface="Calibri"/>
                <a:cs typeface="Calibri"/>
              </a:rPr>
              <a:t> </a:t>
            </a:r>
            <a:r>
              <a:rPr sz="1350" dirty="0">
                <a:latin typeface="Calibri"/>
                <a:cs typeface="Calibri"/>
              </a:rPr>
              <a:t>solve</a:t>
            </a:r>
            <a:r>
              <a:rPr sz="1350" spc="-23" dirty="0">
                <a:latin typeface="Calibri"/>
                <a:cs typeface="Calibri"/>
              </a:rPr>
              <a:t> </a:t>
            </a:r>
            <a:r>
              <a:rPr sz="1350" dirty="0">
                <a:latin typeface="Calibri"/>
                <a:cs typeface="Calibri"/>
              </a:rPr>
              <a:t>equations</a:t>
            </a:r>
            <a:r>
              <a:rPr sz="1350" spc="-23" dirty="0">
                <a:latin typeface="Calibri"/>
                <a:cs typeface="Calibri"/>
              </a:rPr>
              <a:t> </a:t>
            </a:r>
            <a:r>
              <a:rPr sz="1350" dirty="0">
                <a:latin typeface="Calibri"/>
                <a:cs typeface="Calibri"/>
              </a:rPr>
              <a:t>in</a:t>
            </a:r>
            <a:r>
              <a:rPr sz="1350" spc="-19" dirty="0">
                <a:latin typeface="Calibri"/>
                <a:cs typeface="Calibri"/>
              </a:rPr>
              <a:t> </a:t>
            </a:r>
            <a:r>
              <a:rPr sz="1350" spc="-8" dirty="0">
                <a:latin typeface="Calibri"/>
                <a:cs typeface="Calibri"/>
              </a:rPr>
              <a:t>other </a:t>
            </a:r>
            <a:r>
              <a:rPr sz="1350" dirty="0">
                <a:latin typeface="Calibri"/>
                <a:cs typeface="Calibri"/>
              </a:rPr>
              <a:t>areas,</a:t>
            </a:r>
            <a:r>
              <a:rPr sz="1350" spc="-56" dirty="0">
                <a:latin typeface="Calibri"/>
                <a:cs typeface="Calibri"/>
              </a:rPr>
              <a:t> </a:t>
            </a:r>
            <a:r>
              <a:rPr sz="1350" dirty="0">
                <a:latin typeface="Calibri"/>
                <a:cs typeface="Calibri"/>
              </a:rPr>
              <a:t>like</a:t>
            </a:r>
            <a:r>
              <a:rPr sz="1350" spc="-45" dirty="0">
                <a:latin typeface="Calibri"/>
                <a:cs typeface="Calibri"/>
              </a:rPr>
              <a:t> </a:t>
            </a:r>
            <a:r>
              <a:rPr sz="1350" spc="-8" dirty="0">
                <a:latin typeface="Calibri"/>
                <a:cs typeface="Calibri"/>
              </a:rPr>
              <a:t>high-</a:t>
            </a:r>
            <a:r>
              <a:rPr sz="1350" dirty="0">
                <a:latin typeface="Calibri"/>
                <a:cs typeface="Calibri"/>
              </a:rPr>
              <a:t>energy</a:t>
            </a:r>
            <a:r>
              <a:rPr sz="1350" spc="-45" dirty="0">
                <a:latin typeface="Calibri"/>
                <a:cs typeface="Calibri"/>
              </a:rPr>
              <a:t> </a:t>
            </a:r>
            <a:r>
              <a:rPr sz="1350" spc="-8" dirty="0">
                <a:latin typeface="Calibri"/>
                <a:cs typeface="Calibri"/>
              </a:rPr>
              <a:t>physics.</a:t>
            </a:r>
            <a:endParaRPr sz="135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a:t>
            </a:r>
            <a:r>
              <a:rPr lang="en-US" dirty="0" err="1"/>
              <a:t>xemplific</a:t>
            </a:r>
            <a:r>
              <a:rPr lang="ro-RO" dirty="0"/>
              <a:t>area</a:t>
            </a:r>
            <a:r>
              <a:rPr lang="en-US" dirty="0"/>
              <a:t> </a:t>
            </a:r>
            <a:r>
              <a:rPr lang="en-US" dirty="0" err="1"/>
              <a:t>pentru</a:t>
            </a:r>
            <a:r>
              <a:rPr lang="en-US" dirty="0"/>
              <a:t> </a:t>
            </a:r>
            <a:r>
              <a:rPr lang="en-US" dirty="0" err="1"/>
              <a:t>cazul</a:t>
            </a:r>
            <a:r>
              <a:rPr lang="en-US" dirty="0"/>
              <a:t> </a:t>
            </a:r>
            <a:r>
              <a:rPr lang="en-US" dirty="0" err="1"/>
              <a:t>unui</a:t>
            </a:r>
            <a:r>
              <a:rPr lang="en-US" dirty="0"/>
              <a:t> </a:t>
            </a:r>
            <a:r>
              <a:rPr lang="en-US" dirty="0" err="1"/>
              <a:t>produs</a:t>
            </a:r>
            <a:r>
              <a:rPr lang="en-US" dirty="0"/>
              <a:t> c</a:t>
            </a:r>
            <a:r>
              <a:rPr lang="ro-RO" dirty="0"/>
              <a:t>u </a:t>
            </a:r>
            <a:r>
              <a:rPr lang="en-US" dirty="0" err="1"/>
              <a:t>nanoparticule</a:t>
            </a:r>
            <a:endParaRPr lang="en-US" dirty="0"/>
          </a:p>
        </p:txBody>
      </p:sp>
      <p:sp>
        <p:nvSpPr>
          <p:cNvPr id="3" name="Content Placeholder 2"/>
          <p:cNvSpPr>
            <a:spLocks noGrp="1"/>
          </p:cNvSpPr>
          <p:nvPr>
            <p:ph idx="1"/>
          </p:nvPr>
        </p:nvSpPr>
        <p:spPr>
          <a:xfrm>
            <a:off x="-4354" y="1600200"/>
            <a:ext cx="8995954" cy="4525962"/>
          </a:xfrm>
        </p:spPr>
        <p:txBody>
          <a:bodyPr/>
          <a:lstStyle/>
          <a:p>
            <a:pPr marL="0" indent="0">
              <a:buNone/>
            </a:pPr>
            <a:endParaRPr lang="ro-RO" sz="2000" dirty="0"/>
          </a:p>
          <a:p>
            <a:pPr marL="0" indent="0">
              <a:buNone/>
            </a:pPr>
            <a:endParaRPr lang="ro-RO" sz="2000" dirty="0"/>
          </a:p>
          <a:p>
            <a:pPr marL="0" indent="0">
              <a:buNone/>
            </a:pPr>
            <a:endParaRPr lang="ro-RO" sz="2000" dirty="0"/>
          </a:p>
          <a:p>
            <a:pPr marL="0" indent="0">
              <a:buNone/>
            </a:pPr>
            <a:endParaRPr lang="ro-RO" sz="2000" dirty="0"/>
          </a:p>
          <a:p>
            <a:pPr>
              <a:buFontTx/>
              <a:buChar char="-"/>
            </a:pPr>
            <a:r>
              <a:rPr lang="en-US" sz="2000" b="1" dirty="0" err="1"/>
              <a:t>Pasul</a:t>
            </a:r>
            <a:r>
              <a:rPr lang="en-US" sz="2000" b="1" dirty="0"/>
              <a:t> A:</a:t>
            </a:r>
            <a:r>
              <a:rPr lang="en-US" sz="2000" dirty="0"/>
              <a:t> </a:t>
            </a:r>
            <a:r>
              <a:rPr lang="en-US" sz="2000" b="1" dirty="0"/>
              <a:t>Specificația </a:t>
            </a:r>
            <a:r>
              <a:rPr lang="en-US" sz="2000" b="1" dirty="0" err="1"/>
              <a:t>produsului</a:t>
            </a:r>
            <a:r>
              <a:rPr lang="ro-RO" sz="2000" b="1" dirty="0"/>
              <a:t> - </a:t>
            </a:r>
            <a:r>
              <a:rPr lang="en-US" sz="2000" dirty="0" err="1"/>
              <a:t>specifică</a:t>
            </a:r>
            <a:r>
              <a:rPr lang="en-US" sz="2000" dirty="0"/>
              <a:t> </a:t>
            </a:r>
            <a:r>
              <a:rPr lang="en-US" sz="2000" dirty="0" err="1"/>
              <a:t>caracteristicile</a:t>
            </a:r>
            <a:r>
              <a:rPr lang="en-US" sz="2000" dirty="0"/>
              <a:t> de </a:t>
            </a:r>
            <a:r>
              <a:rPr lang="en-US" sz="2000" dirty="0" err="1"/>
              <a:t>calitate</a:t>
            </a:r>
            <a:r>
              <a:rPr lang="en-US" sz="2000" dirty="0"/>
              <a:t> ale </a:t>
            </a:r>
            <a:r>
              <a:rPr lang="en-US" sz="2000" dirty="0" err="1"/>
              <a:t>produsului</a:t>
            </a:r>
            <a:r>
              <a:rPr lang="en-US" sz="2000" dirty="0"/>
              <a:t> </a:t>
            </a:r>
            <a:r>
              <a:rPr lang="en-US" sz="2000" dirty="0" err="1"/>
              <a:t>în</a:t>
            </a:r>
            <a:r>
              <a:rPr lang="en-US" sz="2000" dirty="0"/>
              <a:t> sine, </a:t>
            </a:r>
            <a:r>
              <a:rPr lang="en-US" sz="2000" dirty="0" err="1"/>
              <a:t>prin</a:t>
            </a:r>
            <a:r>
              <a:rPr lang="en-US" sz="2000" dirty="0"/>
              <a:t> </a:t>
            </a:r>
            <a:r>
              <a:rPr lang="en-US" sz="2000" dirty="0" err="1"/>
              <a:t>stabilirea</a:t>
            </a:r>
            <a:r>
              <a:rPr lang="en-US" sz="2000" dirty="0"/>
              <a:t> de </a:t>
            </a:r>
            <a:r>
              <a:rPr lang="en-US" sz="2000" dirty="0" err="1"/>
              <a:t>toleranțe</a:t>
            </a:r>
            <a:r>
              <a:rPr lang="en-US" sz="2000" dirty="0"/>
              <a:t> </a:t>
            </a:r>
            <a:r>
              <a:rPr lang="en-US" sz="2000" dirty="0" err="1"/>
              <a:t>pe</a:t>
            </a:r>
            <a:r>
              <a:rPr lang="en-US" sz="2000" dirty="0"/>
              <a:t> </a:t>
            </a:r>
            <a:r>
              <a:rPr lang="en-US" sz="2000" dirty="0" err="1"/>
              <a:t>produs</a:t>
            </a:r>
            <a:r>
              <a:rPr lang="en-US" sz="2000" dirty="0"/>
              <a:t>, </a:t>
            </a:r>
            <a:r>
              <a:rPr lang="en-US" sz="2000" dirty="0" err="1"/>
              <a:t>deseori</a:t>
            </a:r>
            <a:r>
              <a:rPr lang="ro-RO" sz="2000" dirty="0"/>
              <a:t> </a:t>
            </a:r>
            <a:r>
              <a:rPr lang="en-US" sz="2000" dirty="0" err="1"/>
              <a:t>în</a:t>
            </a:r>
            <a:r>
              <a:rPr lang="en-US" sz="2000" dirty="0"/>
              <a:t> </a:t>
            </a:r>
            <a:r>
              <a:rPr lang="en-US" sz="2000" dirty="0" err="1"/>
              <a:t>ceea</a:t>
            </a:r>
            <a:r>
              <a:rPr lang="en-US" sz="2000" dirty="0"/>
              <a:t> </a:t>
            </a:r>
            <a:r>
              <a:rPr lang="en-US" sz="2000" dirty="0" err="1"/>
              <a:t>ce</a:t>
            </a:r>
            <a:r>
              <a:rPr lang="en-US" sz="2000" dirty="0"/>
              <a:t> </a:t>
            </a:r>
            <a:r>
              <a:rPr lang="en-US" sz="2000" dirty="0" err="1"/>
              <a:t>priveşte</a:t>
            </a:r>
            <a:r>
              <a:rPr lang="en-US" sz="2000" dirty="0"/>
              <a:t> </a:t>
            </a:r>
            <a:r>
              <a:rPr lang="en-US" sz="2000" dirty="0" err="1"/>
              <a:t>funcţia</a:t>
            </a:r>
            <a:r>
              <a:rPr lang="en-US" sz="2000" dirty="0"/>
              <a:t> </a:t>
            </a:r>
            <a:r>
              <a:rPr lang="en-US" sz="2000" dirty="0" err="1"/>
              <a:t>cerută</a:t>
            </a:r>
            <a:r>
              <a:rPr lang="en-US" sz="2000" dirty="0"/>
              <a:t> a </a:t>
            </a:r>
            <a:r>
              <a:rPr lang="en-US" sz="2000" dirty="0" err="1"/>
              <a:t>produsului</a:t>
            </a:r>
            <a:r>
              <a:rPr lang="en-US" sz="2000" dirty="0"/>
              <a:t>. </a:t>
            </a:r>
            <a:endParaRPr lang="ro-RO" sz="2000" dirty="0"/>
          </a:p>
          <a:p>
            <a:pPr>
              <a:buFontTx/>
              <a:buChar char="-"/>
            </a:pPr>
            <a:endParaRPr lang="ro-RO" sz="2000" dirty="0"/>
          </a:p>
          <a:p>
            <a:pPr marL="0" indent="0">
              <a:buNone/>
            </a:pPr>
            <a:r>
              <a:rPr lang="ro-RO" sz="2000" dirty="0"/>
              <a:t>E.g.</a:t>
            </a:r>
            <a:r>
              <a:rPr lang="en-US" sz="2000" dirty="0"/>
              <a:t>: un </a:t>
            </a:r>
            <a:r>
              <a:rPr lang="en-US" sz="2000" dirty="0" err="1"/>
              <a:t>produs</a:t>
            </a:r>
            <a:r>
              <a:rPr lang="en-US" sz="2000" dirty="0"/>
              <a:t> </a:t>
            </a:r>
            <a:r>
              <a:rPr lang="en-US" sz="2000" dirty="0" err="1"/>
              <a:t>nou</a:t>
            </a:r>
            <a:r>
              <a:rPr lang="en-US" sz="2000" dirty="0"/>
              <a:t> </a:t>
            </a:r>
            <a:r>
              <a:rPr lang="en-US" sz="2000" dirty="0" err="1"/>
              <a:t>conține</a:t>
            </a:r>
            <a:r>
              <a:rPr lang="en-US" sz="2000" dirty="0"/>
              <a:t> </a:t>
            </a:r>
            <a:r>
              <a:rPr lang="ro-RO" sz="2000" dirty="0"/>
              <a:t>NP . F</a:t>
            </a:r>
            <a:r>
              <a:rPr lang="en-US" sz="2000" dirty="0" err="1"/>
              <a:t>uncționalitatea</a:t>
            </a:r>
            <a:r>
              <a:rPr lang="ro-RO" sz="2000" dirty="0"/>
              <a:t> NP este dictată de  dimensiuni plasate între </a:t>
            </a:r>
            <a:r>
              <a:rPr lang="en-US" sz="2000" dirty="0" err="1"/>
              <a:t>limita</a:t>
            </a:r>
            <a:r>
              <a:rPr lang="en-US" sz="2000" dirty="0"/>
              <a:t> de </a:t>
            </a:r>
            <a:r>
              <a:rPr lang="ro-RO" sz="2000" dirty="0"/>
              <a:t>de jos  de specificație </a:t>
            </a:r>
            <a:r>
              <a:rPr lang="en-US" sz="2000" dirty="0"/>
              <a:t>de 20 nm </a:t>
            </a:r>
            <a:r>
              <a:rPr lang="en-US" sz="2000" dirty="0" err="1"/>
              <a:t>și</a:t>
            </a:r>
            <a:r>
              <a:rPr lang="en-US" sz="2000" dirty="0"/>
              <a:t> o </a:t>
            </a:r>
            <a:r>
              <a:rPr lang="en-US" sz="2000" dirty="0" err="1"/>
              <a:t>limită</a:t>
            </a:r>
            <a:r>
              <a:rPr lang="en-US" sz="2000" dirty="0"/>
              <a:t> de </a:t>
            </a:r>
            <a:r>
              <a:rPr lang="en-US" sz="2000" dirty="0" err="1"/>
              <a:t>specificație</a:t>
            </a:r>
            <a:r>
              <a:rPr lang="en-US" sz="2000" dirty="0"/>
              <a:t> </a:t>
            </a:r>
            <a:r>
              <a:rPr lang="en-US" sz="2000" dirty="0" err="1"/>
              <a:t>superioară</a:t>
            </a:r>
            <a:r>
              <a:rPr lang="en-US" sz="2000" dirty="0"/>
              <a:t> de 80 nm.</a:t>
            </a:r>
            <a:endParaRPr lang="ro-RO" sz="2000" dirty="0"/>
          </a:p>
        </p:txBody>
      </p:sp>
    </p:spTree>
    <p:extLst>
      <p:ext uri="{BB962C8B-B14F-4D97-AF65-F5344CB8AC3E}">
        <p14:creationId xmlns:p14="http://schemas.microsoft.com/office/powerpoint/2010/main" val="1290077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763000" cy="5029200"/>
          </a:xfrm>
        </p:spPr>
        <p:txBody>
          <a:bodyPr/>
          <a:lstStyle/>
          <a:p>
            <a:r>
              <a:rPr lang="en-US" sz="2000" b="1" dirty="0"/>
              <a:t>- </a:t>
            </a:r>
            <a:r>
              <a:rPr lang="en-US" sz="2000" b="1" dirty="0" err="1"/>
              <a:t>Pasul</a:t>
            </a:r>
            <a:r>
              <a:rPr lang="en-US" sz="2000" b="1" dirty="0"/>
              <a:t> B: </a:t>
            </a:r>
            <a:r>
              <a:rPr lang="en-US" sz="2000" b="1" dirty="0" err="1"/>
              <a:t>Potrivirea</a:t>
            </a:r>
            <a:r>
              <a:rPr lang="en-US" sz="2000" b="1" dirty="0"/>
              <a:t> </a:t>
            </a:r>
            <a:r>
              <a:rPr lang="en-US" sz="2000" b="1" dirty="0" err="1"/>
              <a:t>produsului</a:t>
            </a:r>
            <a:r>
              <a:rPr lang="en-US" sz="2000" b="1" dirty="0"/>
              <a:t> </a:t>
            </a:r>
            <a:r>
              <a:rPr lang="en-US" sz="2000" b="1" dirty="0" err="1"/>
              <a:t>și</a:t>
            </a:r>
            <a:r>
              <a:rPr lang="en-US" sz="2000" b="1" dirty="0"/>
              <a:t> </a:t>
            </a:r>
            <a:r>
              <a:rPr lang="en-US" sz="2000" b="1" dirty="0" err="1"/>
              <a:t>specificațiile</a:t>
            </a:r>
            <a:r>
              <a:rPr lang="en-US" sz="2000" b="1" dirty="0"/>
              <a:t> de </a:t>
            </a:r>
            <a:r>
              <a:rPr lang="en-US" sz="2000" b="1" dirty="0" err="1"/>
              <a:t>măsurare</a:t>
            </a:r>
            <a:r>
              <a:rPr lang="en-US" sz="2000" b="1" dirty="0"/>
              <a:t>. </a:t>
            </a:r>
            <a:endParaRPr lang="ro-RO" sz="2000" b="1" dirty="0"/>
          </a:p>
          <a:p>
            <a:pPr marL="0" indent="0">
              <a:buNone/>
            </a:pPr>
            <a:r>
              <a:rPr lang="en-US" sz="2000" dirty="0" err="1"/>
              <a:t>Pentru</a:t>
            </a:r>
            <a:r>
              <a:rPr lang="en-US" sz="2000" dirty="0"/>
              <a:t> a </a:t>
            </a:r>
            <a:r>
              <a:rPr lang="en-US" sz="2000" dirty="0" err="1"/>
              <a:t>evalua</a:t>
            </a:r>
            <a:r>
              <a:rPr lang="en-US" sz="2000" dirty="0"/>
              <a:t> </a:t>
            </a:r>
            <a:r>
              <a:rPr lang="en-US" sz="2000" dirty="0" err="1"/>
              <a:t>specificațiile</a:t>
            </a:r>
            <a:r>
              <a:rPr lang="en-US" sz="2000" dirty="0"/>
              <a:t> </a:t>
            </a:r>
            <a:r>
              <a:rPr lang="en-US" sz="2000" dirty="0" err="1"/>
              <a:t>produsului</a:t>
            </a:r>
            <a:r>
              <a:rPr lang="en-US" sz="2000" dirty="0"/>
              <a:t> </a:t>
            </a:r>
            <a:r>
              <a:rPr lang="en-US" sz="2000" dirty="0" err="1"/>
              <a:t>stabilite</a:t>
            </a:r>
            <a:r>
              <a:rPr lang="en-US" sz="2000" dirty="0"/>
              <a:t> </a:t>
            </a:r>
            <a:r>
              <a:rPr lang="en-US" sz="2000" dirty="0" err="1"/>
              <a:t>în</a:t>
            </a:r>
            <a:r>
              <a:rPr lang="en-US" sz="2000" dirty="0"/>
              <a:t> </a:t>
            </a:r>
            <a:r>
              <a:rPr lang="en-US" sz="2000" dirty="0" err="1"/>
              <a:t>Pasul</a:t>
            </a:r>
            <a:r>
              <a:rPr lang="en-US" sz="2000" dirty="0"/>
              <a:t> A, </a:t>
            </a:r>
            <a:r>
              <a:rPr lang="en-US" sz="2000" dirty="0" err="1"/>
              <a:t>sunt</a:t>
            </a:r>
            <a:r>
              <a:rPr lang="en-US" sz="2000" dirty="0"/>
              <a:t> </a:t>
            </a:r>
            <a:r>
              <a:rPr lang="en-US" sz="2000" dirty="0" err="1"/>
              <a:t>necesare</a:t>
            </a:r>
            <a:r>
              <a:rPr lang="en-US" sz="2000" dirty="0"/>
              <a:t> de </a:t>
            </a:r>
            <a:r>
              <a:rPr lang="en-US" sz="2000" dirty="0" err="1"/>
              <a:t>setat</a:t>
            </a:r>
            <a:r>
              <a:rPr lang="en-US" sz="2000" dirty="0"/>
              <a:t> </a:t>
            </a:r>
            <a:r>
              <a:rPr lang="en-US" sz="2000" dirty="0" err="1"/>
              <a:t>specificațiile</a:t>
            </a:r>
            <a:r>
              <a:rPr lang="en-US" sz="2000" dirty="0"/>
              <a:t> de </a:t>
            </a:r>
            <a:r>
              <a:rPr lang="en-US" sz="2000" dirty="0" err="1"/>
              <a:t>măsurare</a:t>
            </a:r>
            <a:r>
              <a:rPr lang="en-US" sz="2000" dirty="0"/>
              <a:t> </a:t>
            </a:r>
            <a:r>
              <a:rPr lang="en-US" sz="2000" dirty="0" err="1"/>
              <a:t>corespunzătoare</a:t>
            </a:r>
            <a:r>
              <a:rPr lang="en-US" sz="2000" dirty="0"/>
              <a:t>, e.g. </a:t>
            </a:r>
            <a:r>
              <a:rPr lang="en-US" sz="2000" dirty="0" err="1"/>
              <a:t>precizia</a:t>
            </a:r>
            <a:r>
              <a:rPr lang="en-US" sz="2000" dirty="0"/>
              <a:t> </a:t>
            </a:r>
            <a:r>
              <a:rPr lang="en-US" sz="2000" dirty="0" err="1"/>
              <a:t>minimă</a:t>
            </a:r>
            <a:r>
              <a:rPr lang="en-US" sz="2000" dirty="0"/>
              <a:t> </a:t>
            </a:r>
            <a:r>
              <a:rPr lang="en-US" sz="2000" dirty="0" err="1"/>
              <a:t>necesară</a:t>
            </a:r>
            <a:r>
              <a:rPr lang="en-US" sz="2000" dirty="0"/>
              <a:t> a </a:t>
            </a:r>
            <a:r>
              <a:rPr lang="en-US" sz="2000" dirty="0" err="1"/>
              <a:t>rezultatelor</a:t>
            </a:r>
            <a:r>
              <a:rPr lang="en-US" sz="2000" dirty="0"/>
              <a:t> </a:t>
            </a:r>
            <a:r>
              <a:rPr lang="en-US" sz="2000" dirty="0" err="1"/>
              <a:t>măsurătorii</a:t>
            </a:r>
            <a:r>
              <a:rPr lang="en-US" sz="2000" dirty="0"/>
              <a:t>. </a:t>
            </a:r>
            <a:r>
              <a:rPr lang="en-US" sz="2000" dirty="0" err="1"/>
              <a:t>Minimul</a:t>
            </a:r>
            <a:r>
              <a:rPr lang="en-US" sz="2000" dirty="0"/>
              <a:t> </a:t>
            </a:r>
            <a:r>
              <a:rPr lang="en-US" sz="2000" dirty="0" err="1"/>
              <a:t>necesar</a:t>
            </a:r>
            <a:r>
              <a:rPr lang="en-US" sz="2000" dirty="0"/>
              <a:t> al </a:t>
            </a:r>
            <a:r>
              <a:rPr lang="en-US" sz="2000" dirty="0" err="1"/>
              <a:t>preciziei</a:t>
            </a:r>
            <a:r>
              <a:rPr lang="en-US" sz="2000" dirty="0"/>
              <a:t> </a:t>
            </a:r>
            <a:r>
              <a:rPr lang="en-US" sz="2000" dirty="0" err="1"/>
              <a:t>asigură</a:t>
            </a:r>
            <a:r>
              <a:rPr lang="en-US" sz="2000" dirty="0"/>
              <a:t> </a:t>
            </a:r>
            <a:r>
              <a:rPr lang="en-US" sz="2000" dirty="0" err="1"/>
              <a:t>că</a:t>
            </a:r>
            <a:r>
              <a:rPr lang="en-US" sz="2000" dirty="0"/>
              <a:t> </a:t>
            </a:r>
            <a:r>
              <a:rPr lang="en-US" sz="2000" dirty="0" err="1"/>
              <a:t>rezultatele</a:t>
            </a:r>
            <a:r>
              <a:rPr lang="en-US" sz="2000" dirty="0"/>
              <a:t> </a:t>
            </a:r>
            <a:r>
              <a:rPr lang="en-US" sz="2000" dirty="0" err="1"/>
              <a:t>măsurătorilor</a:t>
            </a:r>
            <a:r>
              <a:rPr lang="en-US" sz="2000" dirty="0"/>
              <a:t> </a:t>
            </a:r>
            <a:r>
              <a:rPr lang="en-US" sz="2000" dirty="0" err="1"/>
              <a:t>sunt</a:t>
            </a:r>
            <a:r>
              <a:rPr lang="en-US" sz="2000" dirty="0"/>
              <a:t> </a:t>
            </a:r>
            <a:r>
              <a:rPr lang="en-US" sz="2000" dirty="0" err="1"/>
              <a:t>suficient</a:t>
            </a:r>
            <a:r>
              <a:rPr lang="en-US" sz="2000" dirty="0"/>
              <a:t> de precise </a:t>
            </a:r>
            <a:r>
              <a:rPr lang="en-US" sz="2000" dirty="0" err="1"/>
              <a:t>pentru</a:t>
            </a:r>
            <a:r>
              <a:rPr lang="en-US" sz="2000" dirty="0"/>
              <a:t> a </a:t>
            </a:r>
            <a:r>
              <a:rPr lang="en-US" sz="2000" dirty="0" err="1"/>
              <a:t>verifica</a:t>
            </a:r>
            <a:r>
              <a:rPr lang="en-US" sz="2000" dirty="0"/>
              <a:t> </a:t>
            </a:r>
            <a:r>
              <a:rPr lang="en-US" sz="2000" dirty="0" err="1"/>
              <a:t>în</a:t>
            </a:r>
            <a:r>
              <a:rPr lang="en-US" sz="2000" dirty="0"/>
              <a:t> mod </a:t>
            </a:r>
            <a:r>
              <a:rPr lang="en-US" sz="2000" dirty="0" err="1"/>
              <a:t>fiabil</a:t>
            </a:r>
            <a:r>
              <a:rPr lang="en-US" sz="2000" dirty="0"/>
              <a:t> </a:t>
            </a:r>
            <a:r>
              <a:rPr lang="en-US" sz="2000" dirty="0" err="1"/>
              <a:t>specificațiile</a:t>
            </a:r>
            <a:r>
              <a:rPr lang="en-US" sz="2000" dirty="0"/>
              <a:t> </a:t>
            </a:r>
            <a:r>
              <a:rPr lang="en-US" sz="2000" dirty="0" err="1"/>
              <a:t>produsului</a:t>
            </a:r>
            <a:r>
              <a:rPr lang="en-US" sz="2000" dirty="0"/>
              <a:t> (</a:t>
            </a:r>
            <a:r>
              <a:rPr lang="en-US" sz="2000" b="1" i="1" dirty="0" err="1"/>
              <a:t>Standardizarea</a:t>
            </a:r>
            <a:r>
              <a:rPr lang="en-US" sz="2000" b="1" i="1" dirty="0"/>
              <a:t> </a:t>
            </a:r>
            <a:r>
              <a:rPr lang="en-US" sz="2000" b="1" i="1" dirty="0" err="1"/>
              <a:t>oferă</a:t>
            </a:r>
            <a:r>
              <a:rPr lang="en-US" sz="2000" b="1" i="1" dirty="0"/>
              <a:t> </a:t>
            </a:r>
            <a:r>
              <a:rPr lang="en-US" sz="2000" b="1" i="1" dirty="0" err="1"/>
              <a:t>declarații</a:t>
            </a:r>
            <a:r>
              <a:rPr lang="en-US" sz="2000" b="1" i="1" dirty="0"/>
              <a:t> </a:t>
            </a:r>
            <a:r>
              <a:rPr lang="en-US" sz="2000" b="1" i="1" dirty="0" err="1"/>
              <a:t>armonizate</a:t>
            </a:r>
            <a:r>
              <a:rPr lang="en-US" sz="2000" b="1" i="1" dirty="0"/>
              <a:t> </a:t>
            </a:r>
            <a:r>
              <a:rPr lang="en-US" sz="2000" b="1" i="1" dirty="0" err="1"/>
              <a:t>și</a:t>
            </a:r>
            <a:r>
              <a:rPr lang="en-US" sz="2000" b="1" i="1" dirty="0"/>
              <a:t> </a:t>
            </a:r>
            <a:r>
              <a:rPr lang="en-US" sz="2000" b="1" i="1" dirty="0" err="1"/>
              <a:t>lipsite</a:t>
            </a:r>
            <a:r>
              <a:rPr lang="en-US" sz="2000" b="1" i="1" dirty="0"/>
              <a:t> de </a:t>
            </a:r>
            <a:r>
              <a:rPr lang="en-US" sz="2000" b="1" i="1" dirty="0" err="1"/>
              <a:t>ambiguitate</a:t>
            </a:r>
            <a:r>
              <a:rPr lang="en-US" sz="2000" b="1" i="1" dirty="0"/>
              <a:t> </a:t>
            </a:r>
            <a:r>
              <a:rPr lang="en-US" sz="2000" b="1" i="1" dirty="0" err="1"/>
              <a:t>despre</a:t>
            </a:r>
            <a:r>
              <a:rPr lang="en-US" sz="2000" b="1" i="1" dirty="0"/>
              <a:t> </a:t>
            </a:r>
            <a:r>
              <a:rPr lang="en-US" sz="2000" b="1" i="1" dirty="0" err="1"/>
              <a:t>aceste</a:t>
            </a:r>
            <a:r>
              <a:rPr lang="en-US" sz="2000" b="1" i="1" dirty="0"/>
              <a:t> </a:t>
            </a:r>
            <a:r>
              <a:rPr lang="en-US" sz="2000" b="1" i="1" dirty="0" err="1"/>
              <a:t>specificații</a:t>
            </a:r>
            <a:r>
              <a:rPr lang="en-US" sz="2000" b="1" i="1" dirty="0"/>
              <a:t>) </a:t>
            </a:r>
            <a:endParaRPr lang="ro-RO" sz="2000" b="1" i="1" dirty="0"/>
          </a:p>
          <a:p>
            <a:endParaRPr lang="en-US" sz="2000" b="1" i="1" dirty="0"/>
          </a:p>
          <a:p>
            <a:r>
              <a:rPr lang="en-US" sz="2000" dirty="0" err="1"/>
              <a:t>Revenind</a:t>
            </a:r>
            <a:r>
              <a:rPr lang="en-US" sz="2000" dirty="0"/>
              <a:t> la </a:t>
            </a:r>
            <a:r>
              <a:rPr lang="en-US" sz="2000" dirty="0" err="1"/>
              <a:t>exemplul</a:t>
            </a:r>
            <a:r>
              <a:rPr lang="en-US" sz="2000" dirty="0"/>
              <a:t> </a:t>
            </a:r>
            <a:r>
              <a:rPr lang="en-US" sz="2000" dirty="0" err="1"/>
              <a:t>nostru</a:t>
            </a:r>
            <a:r>
              <a:rPr lang="en-US" sz="2000" dirty="0"/>
              <a:t>: </a:t>
            </a:r>
            <a:r>
              <a:rPr lang="en-US" sz="2000" dirty="0" err="1"/>
              <a:t>testarea</a:t>
            </a:r>
            <a:r>
              <a:rPr lang="en-US" sz="2000" dirty="0"/>
              <a:t> </a:t>
            </a:r>
            <a:r>
              <a:rPr lang="en-US" sz="2000" dirty="0" err="1"/>
              <a:t>conformității</a:t>
            </a:r>
            <a:r>
              <a:rPr lang="en-US" sz="2000" dirty="0"/>
              <a:t> </a:t>
            </a:r>
            <a:r>
              <a:rPr lang="en-US" sz="2000" dirty="0" err="1"/>
              <a:t>produsului</a:t>
            </a:r>
            <a:r>
              <a:rPr lang="en-US" sz="2000" dirty="0"/>
              <a:t> cu </a:t>
            </a:r>
            <a:r>
              <a:rPr lang="en-US" sz="2000" dirty="0" err="1"/>
              <a:t>specificațiile</a:t>
            </a:r>
            <a:r>
              <a:rPr lang="en-US" sz="2000" dirty="0"/>
              <a:t> </a:t>
            </a:r>
            <a:r>
              <a:rPr lang="en-US" sz="2000" dirty="0" err="1"/>
              <a:t>privind</a:t>
            </a:r>
            <a:r>
              <a:rPr lang="en-US" sz="2000" dirty="0"/>
              <a:t> </a:t>
            </a:r>
            <a:r>
              <a:rPr lang="en-US" sz="2000" dirty="0" err="1"/>
              <a:t>diametrul</a:t>
            </a:r>
            <a:r>
              <a:rPr lang="en-US" sz="2000" dirty="0"/>
              <a:t> NP </a:t>
            </a:r>
            <a:r>
              <a:rPr lang="en-US" sz="2000" dirty="0" err="1"/>
              <a:t>vor</a:t>
            </a:r>
            <a:r>
              <a:rPr lang="en-US" sz="2000" dirty="0"/>
              <a:t> </a:t>
            </a:r>
            <a:r>
              <a:rPr lang="en-US" sz="2000" dirty="0" err="1"/>
              <a:t>necesita</a:t>
            </a:r>
            <a:r>
              <a:rPr lang="en-US" sz="2000" dirty="0"/>
              <a:t> un </a:t>
            </a:r>
            <a:r>
              <a:rPr lang="en-US" sz="2000" dirty="0" err="1"/>
              <a:t>sistem</a:t>
            </a:r>
            <a:r>
              <a:rPr lang="en-US" sz="2000" dirty="0"/>
              <a:t> de </a:t>
            </a:r>
            <a:r>
              <a:rPr lang="en-US" sz="2000" dirty="0" err="1"/>
              <a:t>măsurare</a:t>
            </a:r>
            <a:r>
              <a:rPr lang="en-US" sz="2000" dirty="0"/>
              <a:t> cu o </a:t>
            </a:r>
            <a:r>
              <a:rPr lang="en-US" sz="2000" dirty="0" err="1"/>
              <a:t>precizie</a:t>
            </a:r>
            <a:r>
              <a:rPr lang="en-US" sz="2000" dirty="0"/>
              <a:t> </a:t>
            </a:r>
            <a:r>
              <a:rPr lang="en-US" sz="2000" dirty="0" err="1"/>
              <a:t>mai</a:t>
            </a:r>
            <a:r>
              <a:rPr lang="en-US" sz="2000" dirty="0"/>
              <a:t> </a:t>
            </a:r>
            <a:r>
              <a:rPr lang="en-US" sz="2000" dirty="0" err="1"/>
              <a:t>bună</a:t>
            </a:r>
            <a:r>
              <a:rPr lang="en-US" sz="2000" dirty="0"/>
              <a:t> </a:t>
            </a:r>
            <a:r>
              <a:rPr lang="en-US" sz="2000" dirty="0" err="1"/>
              <a:t>decât</a:t>
            </a:r>
            <a:r>
              <a:rPr lang="en-US" sz="2000" dirty="0"/>
              <a:t>, de </a:t>
            </a:r>
            <a:r>
              <a:rPr lang="en-US" sz="2000" dirty="0" err="1"/>
              <a:t>exemplu</a:t>
            </a:r>
            <a:r>
              <a:rPr lang="en-US" sz="2000" dirty="0"/>
              <a:t>, 10 nm; </a:t>
            </a:r>
            <a:r>
              <a:rPr lang="en-US" sz="2000" dirty="0" err="1"/>
              <a:t>acest</a:t>
            </a:r>
            <a:r>
              <a:rPr lang="en-US" sz="2000" dirty="0"/>
              <a:t> </a:t>
            </a:r>
            <a:r>
              <a:rPr lang="en-US" sz="2000" dirty="0" err="1"/>
              <a:t>lucru</a:t>
            </a:r>
            <a:r>
              <a:rPr lang="en-US" sz="2000" dirty="0"/>
              <a:t> </a:t>
            </a:r>
            <a:r>
              <a:rPr lang="en-US" sz="2000" dirty="0" err="1"/>
              <a:t>ar</a:t>
            </a:r>
            <a:r>
              <a:rPr lang="en-US" sz="2000" dirty="0"/>
              <a:t> </a:t>
            </a:r>
            <a:r>
              <a:rPr lang="en-US" sz="2000" dirty="0" err="1"/>
              <a:t>trebui</a:t>
            </a:r>
            <a:r>
              <a:rPr lang="en-US" sz="2000" dirty="0"/>
              <a:t> </a:t>
            </a:r>
            <a:r>
              <a:rPr lang="en-US" sz="2000" dirty="0" err="1"/>
              <a:t>să</a:t>
            </a:r>
            <a:r>
              <a:rPr lang="en-US" sz="2000" dirty="0"/>
              <a:t> fie </a:t>
            </a:r>
            <a:r>
              <a:rPr lang="en-US" sz="2000" dirty="0" err="1"/>
              <a:t>suficient</a:t>
            </a:r>
            <a:r>
              <a:rPr lang="en-US" sz="2000" dirty="0"/>
              <a:t> </a:t>
            </a:r>
            <a:r>
              <a:rPr lang="en-US" sz="2000" dirty="0" err="1"/>
              <a:t>pentru</a:t>
            </a:r>
            <a:r>
              <a:rPr lang="en-US" sz="2000" dirty="0"/>
              <a:t> a </a:t>
            </a:r>
            <a:r>
              <a:rPr lang="en-US" sz="2000" dirty="0" err="1"/>
              <a:t>confirma</a:t>
            </a:r>
            <a:r>
              <a:rPr lang="en-US" sz="2000" dirty="0"/>
              <a:t> </a:t>
            </a:r>
            <a:r>
              <a:rPr lang="en-US" sz="2000" dirty="0" err="1"/>
              <a:t>că</a:t>
            </a:r>
            <a:r>
              <a:rPr lang="en-US" sz="2000" dirty="0"/>
              <a:t> </a:t>
            </a:r>
            <a:r>
              <a:rPr lang="en-US" sz="2000" dirty="0" err="1"/>
              <a:t>produsul</a:t>
            </a:r>
            <a:r>
              <a:rPr lang="en-US" sz="2000" dirty="0"/>
              <a:t> se </a:t>
            </a:r>
            <a:r>
              <a:rPr lang="en-US" sz="2000" dirty="0" err="1"/>
              <a:t>află</a:t>
            </a:r>
            <a:r>
              <a:rPr lang="en-US" sz="2000" dirty="0"/>
              <a:t> </a:t>
            </a:r>
            <a:r>
              <a:rPr lang="en-US" sz="2000" dirty="0" err="1"/>
              <a:t>în</a:t>
            </a:r>
            <a:r>
              <a:rPr lang="en-US" sz="2000" dirty="0"/>
              <a:t> </a:t>
            </a:r>
            <a:r>
              <a:rPr lang="en-US" sz="2000" dirty="0" err="1"/>
              <a:t>intervalul</a:t>
            </a:r>
            <a:r>
              <a:rPr lang="en-US" sz="2000" dirty="0"/>
              <a:t> de la 20 nm la 80 nm.</a:t>
            </a:r>
          </a:p>
          <a:p>
            <a:endParaRPr lang="en-US" dirty="0"/>
          </a:p>
        </p:txBody>
      </p:sp>
      <p:sp>
        <p:nvSpPr>
          <p:cNvPr id="4" name="Title 1"/>
          <p:cNvSpPr>
            <a:spLocks noGrp="1"/>
          </p:cNvSpPr>
          <p:nvPr>
            <p:ph type="title"/>
          </p:nvPr>
        </p:nvSpPr>
        <p:spPr/>
        <p:txBody>
          <a:bodyPr/>
          <a:lstStyle/>
          <a:p>
            <a:r>
              <a:rPr lang="ro-RO" dirty="0"/>
              <a:t>E</a:t>
            </a:r>
            <a:r>
              <a:rPr lang="en-US" dirty="0" err="1"/>
              <a:t>xemplific</a:t>
            </a:r>
            <a:r>
              <a:rPr lang="ro-RO" dirty="0"/>
              <a:t>area</a:t>
            </a:r>
            <a:r>
              <a:rPr lang="en-US" dirty="0"/>
              <a:t> </a:t>
            </a:r>
            <a:r>
              <a:rPr lang="en-US" dirty="0" err="1"/>
              <a:t>pentru</a:t>
            </a:r>
            <a:r>
              <a:rPr lang="en-US" dirty="0"/>
              <a:t> </a:t>
            </a:r>
            <a:r>
              <a:rPr lang="en-US" dirty="0" err="1"/>
              <a:t>cazul</a:t>
            </a:r>
            <a:r>
              <a:rPr lang="en-US" dirty="0"/>
              <a:t> </a:t>
            </a:r>
            <a:r>
              <a:rPr lang="en-US" dirty="0" err="1"/>
              <a:t>unui</a:t>
            </a:r>
            <a:r>
              <a:rPr lang="en-US" dirty="0"/>
              <a:t> </a:t>
            </a:r>
            <a:r>
              <a:rPr lang="en-US" dirty="0" err="1"/>
              <a:t>produs</a:t>
            </a:r>
            <a:r>
              <a:rPr lang="en-US" dirty="0"/>
              <a:t> c</a:t>
            </a:r>
            <a:r>
              <a:rPr lang="ro-RO" dirty="0"/>
              <a:t>u </a:t>
            </a:r>
            <a:r>
              <a:rPr lang="en-US" dirty="0" err="1"/>
              <a:t>nanoparticule</a:t>
            </a:r>
            <a:endParaRPr lang="en-US" dirty="0"/>
          </a:p>
        </p:txBody>
      </p:sp>
    </p:spTree>
    <p:extLst>
      <p:ext uri="{BB962C8B-B14F-4D97-AF65-F5344CB8AC3E}">
        <p14:creationId xmlns:p14="http://schemas.microsoft.com/office/powerpoint/2010/main" val="361589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4525962"/>
          </a:xfrm>
        </p:spPr>
        <p:txBody>
          <a:bodyPr/>
          <a:lstStyle/>
          <a:p>
            <a:pPr>
              <a:buFontTx/>
              <a:buChar char="-"/>
            </a:pPr>
            <a:r>
              <a:rPr lang="en-US" sz="2000" b="1" dirty="0" err="1"/>
              <a:t>Pasul</a:t>
            </a:r>
            <a:r>
              <a:rPr lang="en-US" sz="2000" b="1" dirty="0"/>
              <a:t> C: </a:t>
            </a:r>
            <a:r>
              <a:rPr lang="en-US" sz="2000" b="1" dirty="0" err="1"/>
              <a:t>Selectarea</a:t>
            </a:r>
            <a:r>
              <a:rPr lang="en-US" sz="2000" b="1" dirty="0"/>
              <a:t> </a:t>
            </a:r>
            <a:r>
              <a:rPr lang="en-US" sz="2000" b="1" dirty="0" err="1"/>
              <a:t>metodei</a:t>
            </a:r>
            <a:r>
              <a:rPr lang="en-US" sz="2000" b="1" dirty="0"/>
              <a:t> de </a:t>
            </a:r>
            <a:r>
              <a:rPr lang="en-US" sz="2000" b="1" dirty="0" err="1"/>
              <a:t>măsurare</a:t>
            </a:r>
            <a:r>
              <a:rPr lang="ro-RO" sz="2000" dirty="0"/>
              <a:t>.</a:t>
            </a:r>
          </a:p>
          <a:p>
            <a:pPr>
              <a:buFontTx/>
              <a:buChar char="-"/>
            </a:pPr>
            <a:endParaRPr lang="ro-RO" sz="2000" dirty="0"/>
          </a:p>
          <a:p>
            <a:pPr marL="0" indent="0">
              <a:buNone/>
            </a:pPr>
            <a:r>
              <a:rPr lang="en-US" sz="2000" dirty="0" err="1"/>
              <a:t>Pasul</a:t>
            </a:r>
            <a:r>
              <a:rPr lang="en-US" sz="2000" dirty="0"/>
              <a:t> C </a:t>
            </a:r>
            <a:r>
              <a:rPr lang="en-US" sz="2000" dirty="0" err="1"/>
              <a:t>în</a:t>
            </a:r>
            <a:r>
              <a:rPr lang="en-US" sz="2000" dirty="0"/>
              <a:t> </a:t>
            </a:r>
            <a:r>
              <a:rPr lang="en-US" sz="2000" dirty="0" err="1"/>
              <a:t>procesul</a:t>
            </a:r>
            <a:r>
              <a:rPr lang="en-US" sz="2000" dirty="0"/>
              <a:t> de </a:t>
            </a:r>
            <a:r>
              <a:rPr lang="en-US" sz="2000" dirty="0" err="1"/>
              <a:t>măsurare</a:t>
            </a:r>
            <a:r>
              <a:rPr lang="en-US" sz="2000" dirty="0"/>
              <a:t> </a:t>
            </a:r>
            <a:r>
              <a:rPr lang="en-US" sz="2000" dirty="0" err="1"/>
              <a:t>const</a:t>
            </a:r>
            <a:r>
              <a:rPr lang="ro-RO" sz="2000" dirty="0"/>
              <a:t>ă</a:t>
            </a:r>
            <a:r>
              <a:rPr lang="en-US" sz="2000" dirty="0"/>
              <a:t> </a:t>
            </a:r>
            <a:r>
              <a:rPr lang="en-US" sz="2000" dirty="0" err="1"/>
              <a:t>în</a:t>
            </a:r>
            <a:r>
              <a:rPr lang="en-US" sz="2000" dirty="0"/>
              <a:t> </a:t>
            </a:r>
            <a:r>
              <a:rPr lang="en-US" sz="2000" dirty="0" err="1"/>
              <a:t>selectarea</a:t>
            </a:r>
            <a:r>
              <a:rPr lang="en-US" sz="2000" dirty="0"/>
              <a:t> </a:t>
            </a:r>
            <a:r>
              <a:rPr lang="en-US" sz="2000" dirty="0" err="1"/>
              <a:t>metodei</a:t>
            </a:r>
            <a:r>
              <a:rPr lang="en-US" sz="2000" dirty="0"/>
              <a:t> de </a:t>
            </a:r>
            <a:r>
              <a:rPr lang="en-US" sz="2000" dirty="0" err="1"/>
              <a:t>măsurare</a:t>
            </a:r>
            <a:r>
              <a:rPr lang="en-US" sz="2000" dirty="0"/>
              <a:t>, a </a:t>
            </a:r>
            <a:r>
              <a:rPr lang="en-US" sz="2000" dirty="0" err="1"/>
              <a:t>personalului</a:t>
            </a:r>
            <a:r>
              <a:rPr lang="en-US" sz="2000" dirty="0"/>
              <a:t> </a:t>
            </a:r>
            <a:r>
              <a:rPr lang="en-US" sz="2000" dirty="0" err="1"/>
              <a:t>și</a:t>
            </a:r>
            <a:r>
              <a:rPr lang="ro-RO" sz="2000" dirty="0"/>
              <a:t> </a:t>
            </a:r>
            <a:r>
              <a:rPr lang="en-US" sz="2000" dirty="0" err="1"/>
              <a:t>echipamente</a:t>
            </a:r>
            <a:r>
              <a:rPr lang="ro-RO" sz="2000" dirty="0"/>
              <a:t>lor</a:t>
            </a:r>
            <a:r>
              <a:rPr lang="en-US" sz="2000" dirty="0"/>
              <a:t> cu o </a:t>
            </a:r>
            <a:r>
              <a:rPr lang="en-US" sz="2000" dirty="0" err="1"/>
              <a:t>performanță</a:t>
            </a:r>
            <a:r>
              <a:rPr lang="en-US" sz="2000" dirty="0"/>
              <a:t> </a:t>
            </a:r>
            <a:r>
              <a:rPr lang="en-US" sz="2000" dirty="0" err="1"/>
              <a:t>metrologică</a:t>
            </a:r>
            <a:r>
              <a:rPr lang="en-US" sz="2000" dirty="0"/>
              <a:t> </a:t>
            </a:r>
            <a:r>
              <a:rPr lang="en-US" sz="2000" dirty="0" err="1"/>
              <a:t>adecvată</a:t>
            </a:r>
            <a:r>
              <a:rPr lang="en-US" sz="2000" dirty="0"/>
              <a:t> </a:t>
            </a:r>
            <a:r>
              <a:rPr lang="en-US" sz="2000" dirty="0" err="1"/>
              <a:t>sarcinii</a:t>
            </a:r>
            <a:r>
              <a:rPr lang="en-US" sz="2000" dirty="0"/>
              <a:t>. </a:t>
            </a:r>
            <a:endParaRPr lang="ro-RO" sz="2000" dirty="0"/>
          </a:p>
        </p:txBody>
      </p:sp>
      <p:sp>
        <p:nvSpPr>
          <p:cNvPr id="4" name="Title 1"/>
          <p:cNvSpPr>
            <a:spLocks noGrp="1"/>
          </p:cNvSpPr>
          <p:nvPr>
            <p:ph type="title"/>
          </p:nvPr>
        </p:nvSpPr>
        <p:spPr/>
        <p:txBody>
          <a:bodyPr/>
          <a:lstStyle/>
          <a:p>
            <a:r>
              <a:rPr lang="ro-RO" dirty="0"/>
              <a:t>E</a:t>
            </a:r>
            <a:r>
              <a:rPr lang="en-US" dirty="0" err="1"/>
              <a:t>xemplific</a:t>
            </a:r>
            <a:r>
              <a:rPr lang="ro-RO" dirty="0"/>
              <a:t>area</a:t>
            </a:r>
            <a:r>
              <a:rPr lang="en-US" dirty="0"/>
              <a:t> </a:t>
            </a:r>
            <a:r>
              <a:rPr lang="en-US" dirty="0" err="1"/>
              <a:t>pentru</a:t>
            </a:r>
            <a:r>
              <a:rPr lang="en-US" dirty="0"/>
              <a:t> </a:t>
            </a:r>
            <a:r>
              <a:rPr lang="en-US" dirty="0" err="1"/>
              <a:t>cazul</a:t>
            </a:r>
            <a:r>
              <a:rPr lang="en-US" dirty="0"/>
              <a:t> </a:t>
            </a:r>
            <a:r>
              <a:rPr lang="en-US" dirty="0" err="1"/>
              <a:t>unui</a:t>
            </a:r>
            <a:r>
              <a:rPr lang="en-US" dirty="0"/>
              <a:t> </a:t>
            </a:r>
            <a:r>
              <a:rPr lang="en-US" dirty="0" err="1"/>
              <a:t>produs</a:t>
            </a:r>
            <a:r>
              <a:rPr lang="en-US" dirty="0"/>
              <a:t> c</a:t>
            </a:r>
            <a:r>
              <a:rPr lang="ro-RO" dirty="0"/>
              <a:t>u </a:t>
            </a:r>
            <a:r>
              <a:rPr lang="en-US" dirty="0" err="1"/>
              <a:t>nanoparticule</a:t>
            </a:r>
            <a:endParaRPr lang="en-US" dirty="0"/>
          </a:p>
        </p:txBody>
      </p:sp>
    </p:spTree>
    <p:extLst>
      <p:ext uri="{BB962C8B-B14F-4D97-AF65-F5344CB8AC3E}">
        <p14:creationId xmlns:p14="http://schemas.microsoft.com/office/powerpoint/2010/main" val="3990027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763000" cy="4525962"/>
          </a:xfrm>
        </p:spPr>
        <p:txBody>
          <a:bodyPr/>
          <a:lstStyle/>
          <a:p>
            <a:r>
              <a:rPr lang="en-US" sz="2000" dirty="0"/>
              <a:t>- </a:t>
            </a:r>
            <a:r>
              <a:rPr lang="en-US" sz="2000" b="1" dirty="0" err="1"/>
              <a:t>Pasul</a:t>
            </a:r>
            <a:r>
              <a:rPr lang="en-US" sz="2000" b="1" dirty="0"/>
              <a:t> D: </a:t>
            </a:r>
            <a:r>
              <a:rPr lang="en-US" sz="2000" b="1" dirty="0" err="1"/>
              <a:t>Măsurare</a:t>
            </a:r>
            <a:r>
              <a:rPr lang="en-US" sz="2000" b="1" dirty="0"/>
              <a:t> </a:t>
            </a:r>
            <a:r>
              <a:rPr lang="en-US" sz="2000" b="1" dirty="0" err="1"/>
              <a:t>și</a:t>
            </a:r>
            <a:r>
              <a:rPr lang="en-US" sz="2000" b="1" dirty="0"/>
              <a:t> </a:t>
            </a:r>
            <a:r>
              <a:rPr lang="en-US" sz="2000" b="1" dirty="0" err="1"/>
              <a:t>raportare</a:t>
            </a:r>
            <a:r>
              <a:rPr lang="en-US" sz="2000" b="1" dirty="0"/>
              <a:t> </a:t>
            </a:r>
            <a:endParaRPr lang="ro-RO" sz="2000" b="1" dirty="0"/>
          </a:p>
          <a:p>
            <a:pPr marL="0" indent="0">
              <a:buNone/>
            </a:pPr>
            <a:r>
              <a:rPr lang="en-US" sz="2000" dirty="0" err="1"/>
              <a:t>Pasul</a:t>
            </a:r>
            <a:r>
              <a:rPr lang="en-US" sz="2000" dirty="0"/>
              <a:t> D </a:t>
            </a:r>
            <a:r>
              <a:rPr lang="en-US" sz="2000" dirty="0" err="1"/>
              <a:t>constă</a:t>
            </a:r>
            <a:r>
              <a:rPr lang="en-US" sz="2000" dirty="0"/>
              <a:t> </a:t>
            </a:r>
            <a:r>
              <a:rPr lang="en-US" sz="2000" dirty="0" err="1"/>
              <a:t>în</a:t>
            </a:r>
            <a:r>
              <a:rPr lang="en-US" sz="2000" dirty="0"/>
              <a:t> </a:t>
            </a:r>
            <a:r>
              <a:rPr lang="en-US" sz="2000" dirty="0" err="1"/>
              <a:t>măsurarea</a:t>
            </a:r>
            <a:r>
              <a:rPr lang="en-US" sz="2000" dirty="0"/>
              <a:t> </a:t>
            </a:r>
            <a:r>
              <a:rPr lang="en-US" sz="2000" dirty="0" err="1"/>
              <a:t>și</a:t>
            </a:r>
            <a:r>
              <a:rPr lang="en-US" sz="2000" dirty="0"/>
              <a:t> </a:t>
            </a:r>
            <a:r>
              <a:rPr lang="en-US" sz="2000" dirty="0" err="1"/>
              <a:t>exprimarea</a:t>
            </a:r>
            <a:r>
              <a:rPr lang="en-US" sz="2000" dirty="0"/>
              <a:t> </a:t>
            </a:r>
            <a:r>
              <a:rPr lang="en-US" sz="2000" dirty="0" err="1"/>
              <a:t>corectă</a:t>
            </a:r>
            <a:r>
              <a:rPr lang="en-US" sz="2000" dirty="0"/>
              <a:t> a </a:t>
            </a:r>
            <a:r>
              <a:rPr lang="en-US" sz="2000" dirty="0" err="1"/>
              <a:t>rezultatelor</a:t>
            </a:r>
            <a:r>
              <a:rPr lang="en-US" sz="2000" dirty="0"/>
              <a:t> </a:t>
            </a:r>
            <a:r>
              <a:rPr lang="en-US" sz="2000" dirty="0" err="1"/>
              <a:t>măsurătorii</a:t>
            </a:r>
            <a:r>
              <a:rPr lang="en-US" sz="2000" dirty="0"/>
              <a:t>: </a:t>
            </a:r>
            <a:r>
              <a:rPr lang="en-US" sz="2000" dirty="0" err="1"/>
              <a:t>este</a:t>
            </a:r>
            <a:r>
              <a:rPr lang="en-US" sz="2000" dirty="0"/>
              <a:t> </a:t>
            </a:r>
            <a:r>
              <a:rPr lang="en-US" sz="2000" dirty="0" err="1"/>
              <a:t>esențial</a:t>
            </a:r>
            <a:r>
              <a:rPr lang="en-US" sz="2000" dirty="0"/>
              <a:t> ca </a:t>
            </a:r>
            <a:r>
              <a:rPr lang="en-US" sz="2000" dirty="0" err="1"/>
              <a:t>atât</a:t>
            </a:r>
            <a:r>
              <a:rPr lang="en-US" sz="2000" dirty="0"/>
              <a:t> </a:t>
            </a:r>
            <a:r>
              <a:rPr lang="en-US" sz="2000" dirty="0" err="1"/>
              <a:t>sunt</a:t>
            </a:r>
            <a:r>
              <a:rPr lang="en-US" sz="2000" dirty="0"/>
              <a:t> </a:t>
            </a:r>
            <a:r>
              <a:rPr lang="en-US" sz="2000" dirty="0" err="1"/>
              <a:t>raportate</a:t>
            </a:r>
            <a:r>
              <a:rPr lang="en-US" sz="2000" dirty="0"/>
              <a:t> </a:t>
            </a:r>
            <a:r>
              <a:rPr lang="en-US" sz="2000" dirty="0" err="1"/>
              <a:t>valoarea</a:t>
            </a:r>
            <a:r>
              <a:rPr lang="en-US" sz="2000" dirty="0"/>
              <a:t> </a:t>
            </a:r>
            <a:r>
              <a:rPr lang="en-US" sz="2000" dirty="0" err="1"/>
              <a:t>măsurată</a:t>
            </a:r>
            <a:r>
              <a:rPr lang="en-US" sz="2000" dirty="0"/>
              <a:t> </a:t>
            </a:r>
            <a:r>
              <a:rPr lang="en-US" sz="2000" dirty="0" err="1"/>
              <a:t>și</a:t>
            </a:r>
            <a:r>
              <a:rPr lang="en-US" sz="2000" dirty="0"/>
              <a:t> o </a:t>
            </a:r>
            <a:r>
              <a:rPr lang="en-US" sz="2000" dirty="0" err="1"/>
              <a:t>evaluare</a:t>
            </a:r>
            <a:r>
              <a:rPr lang="en-US" sz="2000" dirty="0"/>
              <a:t> a </a:t>
            </a:r>
            <a:r>
              <a:rPr lang="en-US" sz="2000" dirty="0" err="1"/>
              <a:t>preciziei</a:t>
            </a:r>
            <a:r>
              <a:rPr lang="en-US" sz="2000" dirty="0"/>
              <a:t> </a:t>
            </a:r>
            <a:r>
              <a:rPr lang="en-US" sz="2000" dirty="0" err="1"/>
              <a:t>măsurării</a:t>
            </a:r>
            <a:r>
              <a:rPr lang="en-US" sz="2000" dirty="0"/>
              <a:t>. </a:t>
            </a:r>
            <a:r>
              <a:rPr lang="en-US" sz="2000" dirty="0" err="1"/>
              <a:t>Exprimarea</a:t>
            </a:r>
            <a:r>
              <a:rPr lang="en-US" sz="2000" dirty="0"/>
              <a:t> </a:t>
            </a:r>
            <a:r>
              <a:rPr lang="en-US" sz="2000" dirty="0" err="1"/>
              <a:t>rezultatelor</a:t>
            </a:r>
            <a:r>
              <a:rPr lang="en-US" sz="2000" dirty="0"/>
              <a:t> </a:t>
            </a:r>
            <a:r>
              <a:rPr lang="en-US" sz="2000" dirty="0" err="1"/>
              <a:t>măsurătorilor</a:t>
            </a:r>
            <a:r>
              <a:rPr lang="en-US" sz="2000" dirty="0"/>
              <a:t> </a:t>
            </a:r>
            <a:r>
              <a:rPr lang="en-US" sz="2000" dirty="0" err="1"/>
              <a:t>trebuie</a:t>
            </a:r>
            <a:r>
              <a:rPr lang="en-US" sz="2000" dirty="0"/>
              <a:t> </a:t>
            </a:r>
            <a:r>
              <a:rPr lang="en-US" sz="2000" dirty="0" err="1"/>
              <a:t>să</a:t>
            </a:r>
            <a:r>
              <a:rPr lang="en-US" sz="2000" dirty="0"/>
              <a:t> fie </a:t>
            </a:r>
            <a:r>
              <a:rPr lang="en-US" sz="2000" dirty="0" err="1"/>
              <a:t>într</a:t>
            </a:r>
            <a:r>
              <a:rPr lang="en-US" sz="2000" dirty="0"/>
              <a:t>-un mod </a:t>
            </a:r>
            <a:r>
              <a:rPr lang="en-US" sz="2000" dirty="0" err="1"/>
              <a:t>armonizat</a:t>
            </a:r>
            <a:r>
              <a:rPr lang="en-US" sz="2000" dirty="0"/>
              <a:t> </a:t>
            </a:r>
            <a:r>
              <a:rPr lang="en-US" sz="2000" dirty="0" err="1"/>
              <a:t>și</a:t>
            </a:r>
            <a:r>
              <a:rPr lang="en-US" sz="2000" dirty="0"/>
              <a:t> </a:t>
            </a:r>
            <a:r>
              <a:rPr lang="en-US" sz="2000" dirty="0" err="1"/>
              <a:t>lipsit</a:t>
            </a:r>
            <a:r>
              <a:rPr lang="en-US" sz="2000" dirty="0"/>
              <a:t> de </a:t>
            </a:r>
            <a:r>
              <a:rPr lang="en-US" sz="2000" dirty="0" err="1"/>
              <a:t>ambiguitate</a:t>
            </a:r>
            <a:r>
              <a:rPr lang="en-US" sz="2000" dirty="0"/>
              <a:t>.</a:t>
            </a:r>
            <a:endParaRPr lang="ro-RO" sz="2000" dirty="0"/>
          </a:p>
          <a:p>
            <a:pPr marL="0" indent="0">
              <a:buNone/>
            </a:pPr>
            <a:endParaRPr lang="en-US" sz="2000" dirty="0"/>
          </a:p>
          <a:p>
            <a:pPr marL="0" indent="0">
              <a:buNone/>
            </a:pPr>
            <a:r>
              <a:rPr lang="en-US" sz="2000" dirty="0"/>
              <a:t>În </a:t>
            </a:r>
            <a:r>
              <a:rPr lang="en-US" sz="2000" dirty="0" err="1"/>
              <a:t>exemplu</a:t>
            </a:r>
            <a:r>
              <a:rPr lang="en-US" sz="2000" dirty="0"/>
              <a:t>: o </a:t>
            </a:r>
            <a:r>
              <a:rPr lang="en-US" sz="2000" dirty="0" err="1"/>
              <a:t>primă</a:t>
            </a:r>
            <a:r>
              <a:rPr lang="en-US" sz="2000" dirty="0"/>
              <a:t> </a:t>
            </a:r>
            <a:r>
              <a:rPr lang="en-US" sz="2000" dirty="0" err="1"/>
              <a:t>serie</a:t>
            </a:r>
            <a:r>
              <a:rPr lang="en-US" sz="2000" dirty="0"/>
              <a:t> de </a:t>
            </a:r>
            <a:r>
              <a:rPr lang="en-US" sz="2000" dirty="0" err="1"/>
              <a:t>măsurători</a:t>
            </a:r>
            <a:r>
              <a:rPr lang="en-US" sz="2000" dirty="0"/>
              <a:t> ale </a:t>
            </a:r>
            <a:r>
              <a:rPr lang="en-US" sz="2000" dirty="0" err="1"/>
              <a:t>diametrului</a:t>
            </a:r>
            <a:r>
              <a:rPr lang="en-US" sz="2000" dirty="0"/>
              <a:t> NP </a:t>
            </a:r>
            <a:r>
              <a:rPr lang="en-US" sz="2000" dirty="0" err="1"/>
              <a:t>dă</a:t>
            </a:r>
            <a:r>
              <a:rPr lang="en-US" sz="2000" dirty="0"/>
              <a:t> un </a:t>
            </a:r>
            <a:r>
              <a:rPr lang="en-US" sz="2000" dirty="0" err="1"/>
              <a:t>diametru</a:t>
            </a:r>
            <a:r>
              <a:rPr lang="en-US" sz="2000" dirty="0"/>
              <a:t> </a:t>
            </a:r>
            <a:r>
              <a:rPr lang="en-US" sz="2000" dirty="0" err="1"/>
              <a:t>mediu</a:t>
            </a:r>
            <a:r>
              <a:rPr lang="en-US" sz="2000" dirty="0"/>
              <a:t> de 72 nm ± 15 nm. </a:t>
            </a:r>
            <a:r>
              <a:rPr lang="en-US" sz="2000" dirty="0" err="1"/>
              <a:t>Valoarea</a:t>
            </a:r>
            <a:r>
              <a:rPr lang="en-US" sz="2000" dirty="0"/>
              <a:t> „± 15 nm” </a:t>
            </a:r>
            <a:r>
              <a:rPr lang="en-US" sz="2000" dirty="0" err="1"/>
              <a:t>este</a:t>
            </a:r>
            <a:r>
              <a:rPr lang="en-US" sz="2000" dirty="0"/>
              <a:t> o </a:t>
            </a:r>
            <a:r>
              <a:rPr lang="en-US" sz="2000" dirty="0" err="1"/>
              <a:t>expresie</a:t>
            </a:r>
            <a:r>
              <a:rPr lang="en-US" sz="2000" dirty="0"/>
              <a:t> a </a:t>
            </a:r>
            <a:r>
              <a:rPr lang="en-US" sz="2000" dirty="0" err="1"/>
              <a:t>preciziei</a:t>
            </a:r>
            <a:r>
              <a:rPr lang="en-US" sz="2000" dirty="0"/>
              <a:t> </a:t>
            </a:r>
            <a:r>
              <a:rPr lang="en-US" sz="2000" dirty="0" err="1"/>
              <a:t>rezultatului</a:t>
            </a:r>
            <a:r>
              <a:rPr lang="en-US" sz="2000" dirty="0"/>
              <a:t> </a:t>
            </a:r>
            <a:r>
              <a:rPr lang="en-US" sz="2000" dirty="0" err="1"/>
              <a:t>măsurării</a:t>
            </a:r>
            <a:r>
              <a:rPr lang="en-US" sz="2000" dirty="0"/>
              <a:t>. </a:t>
            </a:r>
            <a:r>
              <a:rPr lang="en-US" sz="2000" dirty="0" err="1"/>
              <a:t>Pentru</a:t>
            </a:r>
            <a:r>
              <a:rPr lang="en-US" sz="2000" dirty="0"/>
              <a:t> a fi </a:t>
            </a:r>
            <a:r>
              <a:rPr lang="en-US" sz="2000" dirty="0" err="1"/>
              <a:t>semnificativ</a:t>
            </a:r>
            <a:r>
              <a:rPr lang="en-US" sz="2000" dirty="0"/>
              <a:t>, </a:t>
            </a:r>
            <a:r>
              <a:rPr lang="en-US" sz="2000" dirty="0" err="1"/>
              <a:t>valoarea</a:t>
            </a:r>
            <a:r>
              <a:rPr lang="en-US" sz="2000" dirty="0"/>
              <a:t> </a:t>
            </a:r>
            <a:r>
              <a:rPr lang="en-US" sz="2000" dirty="0" err="1"/>
              <a:t>trebuie</a:t>
            </a:r>
            <a:r>
              <a:rPr lang="en-US" sz="2000" dirty="0"/>
              <a:t> </a:t>
            </a:r>
            <a:r>
              <a:rPr lang="en-US" sz="2000" dirty="0" err="1"/>
              <a:t>precizată</a:t>
            </a:r>
            <a:r>
              <a:rPr lang="en-US" sz="2000" dirty="0"/>
              <a:t> cu </a:t>
            </a:r>
            <a:r>
              <a:rPr lang="en-US" sz="2000" dirty="0" err="1"/>
              <a:t>nivelul</a:t>
            </a:r>
            <a:r>
              <a:rPr lang="en-US" sz="2000" dirty="0"/>
              <a:t> </a:t>
            </a:r>
            <a:r>
              <a:rPr lang="en-US" sz="2000" dirty="0" err="1"/>
              <a:t>său</a:t>
            </a:r>
            <a:r>
              <a:rPr lang="en-US" sz="2000" dirty="0"/>
              <a:t> de </a:t>
            </a:r>
            <a:r>
              <a:rPr lang="en-US" sz="2000" dirty="0" err="1"/>
              <a:t>încredere</a:t>
            </a:r>
            <a:r>
              <a:rPr lang="en-US" sz="2000" dirty="0"/>
              <a:t> (e.g.: de </a:t>
            </a:r>
            <a:r>
              <a:rPr lang="en-US" sz="2000" dirty="0" err="1"/>
              <a:t>aproximativ</a:t>
            </a:r>
            <a:r>
              <a:rPr lang="en-US" sz="2000" dirty="0"/>
              <a:t> 95 %). </a:t>
            </a:r>
            <a:r>
              <a:rPr lang="en-US" sz="2000" dirty="0" err="1"/>
              <a:t>Clientul</a:t>
            </a:r>
            <a:r>
              <a:rPr lang="en-US" sz="2000" dirty="0"/>
              <a:t> </a:t>
            </a:r>
            <a:r>
              <a:rPr lang="en-US" sz="2000" dirty="0" err="1"/>
              <a:t>știe</a:t>
            </a:r>
            <a:r>
              <a:rPr lang="en-US" sz="2000" dirty="0"/>
              <a:t> </a:t>
            </a:r>
            <a:r>
              <a:rPr lang="en-US" sz="2000" dirty="0" err="1"/>
              <a:t>atunci</a:t>
            </a:r>
            <a:r>
              <a:rPr lang="en-US" sz="2000" dirty="0"/>
              <a:t> </a:t>
            </a:r>
            <a:r>
              <a:rPr lang="en-US" sz="2000" dirty="0" err="1"/>
              <a:t>că</a:t>
            </a:r>
            <a:r>
              <a:rPr lang="en-US" sz="2000" dirty="0"/>
              <a:t> la un </a:t>
            </a:r>
            <a:r>
              <a:rPr lang="en-US" sz="2000" dirty="0" err="1"/>
              <a:t>nivel</a:t>
            </a:r>
            <a:r>
              <a:rPr lang="en-US" sz="2000" dirty="0"/>
              <a:t> de </a:t>
            </a:r>
            <a:r>
              <a:rPr lang="en-US" sz="2000" dirty="0" err="1"/>
              <a:t>încredere</a:t>
            </a:r>
            <a:r>
              <a:rPr lang="en-US" sz="2000" dirty="0"/>
              <a:t> de 95 %, </a:t>
            </a:r>
            <a:r>
              <a:rPr lang="en-US" sz="2000" dirty="0" err="1"/>
              <a:t>valoarea</a:t>
            </a:r>
            <a:r>
              <a:rPr lang="en-US" sz="2000" dirty="0"/>
              <a:t> </a:t>
            </a:r>
            <a:r>
              <a:rPr lang="en-US" sz="2000" dirty="0" err="1"/>
              <a:t>adevărată</a:t>
            </a:r>
            <a:r>
              <a:rPr lang="en-US" sz="2000" dirty="0"/>
              <a:t> se </a:t>
            </a:r>
            <a:r>
              <a:rPr lang="en-US" sz="2000" dirty="0" err="1"/>
              <a:t>află</a:t>
            </a:r>
            <a:r>
              <a:rPr lang="en-US" sz="2000" dirty="0"/>
              <a:t> </a:t>
            </a:r>
            <a:r>
              <a:rPr lang="en-US" sz="2000" dirty="0" err="1"/>
              <a:t>în</a:t>
            </a:r>
            <a:r>
              <a:rPr lang="en-US" sz="2000" dirty="0"/>
              <a:t> </a:t>
            </a:r>
            <a:r>
              <a:rPr lang="en-US" sz="2000" dirty="0" err="1"/>
              <a:t>intervalul</a:t>
            </a:r>
            <a:r>
              <a:rPr lang="en-US" sz="2000" dirty="0"/>
              <a:t> </a:t>
            </a:r>
            <a:r>
              <a:rPr lang="en-US" sz="2000" dirty="0" err="1"/>
              <a:t>declarat</a:t>
            </a:r>
            <a:r>
              <a:rPr lang="en-US" sz="2000" dirty="0"/>
              <a:t> (</a:t>
            </a:r>
            <a:r>
              <a:rPr lang="en-US" sz="2000" dirty="0" err="1"/>
              <a:t>aici</a:t>
            </a:r>
            <a:r>
              <a:rPr lang="en-US" sz="2000" dirty="0"/>
              <a:t> [57 nm, 87 nm]). </a:t>
            </a:r>
            <a:r>
              <a:rPr lang="en-US" sz="2000" dirty="0" err="1"/>
              <a:t>Observăm</a:t>
            </a:r>
            <a:r>
              <a:rPr lang="en-US" sz="2000" dirty="0"/>
              <a:t>, </a:t>
            </a:r>
            <a:r>
              <a:rPr lang="en-US" sz="2000" dirty="0" err="1"/>
              <a:t>că</a:t>
            </a:r>
            <a:r>
              <a:rPr lang="en-US" sz="2000" dirty="0"/>
              <a:t> </a:t>
            </a:r>
            <a:r>
              <a:rPr lang="en-US" sz="2000" dirty="0" err="1"/>
              <a:t>incertitudinea</a:t>
            </a:r>
            <a:r>
              <a:rPr lang="en-US" sz="2000" dirty="0"/>
              <a:t> de </a:t>
            </a:r>
            <a:r>
              <a:rPr lang="en-US" sz="2000" dirty="0" err="1"/>
              <a:t>măsurare</a:t>
            </a:r>
            <a:r>
              <a:rPr lang="en-US" sz="2000" dirty="0"/>
              <a:t> </a:t>
            </a:r>
            <a:r>
              <a:rPr lang="en-US" sz="2000" dirty="0" err="1"/>
              <a:t>depășește</a:t>
            </a:r>
            <a:r>
              <a:rPr lang="en-US" sz="2000" dirty="0"/>
              <a:t> </a:t>
            </a:r>
            <a:r>
              <a:rPr lang="en-US" sz="2000" dirty="0" err="1"/>
              <a:t>precizia</a:t>
            </a:r>
            <a:r>
              <a:rPr lang="en-US" sz="2000" dirty="0"/>
              <a:t> </a:t>
            </a:r>
            <a:r>
              <a:rPr lang="en-US" sz="2000" dirty="0" err="1"/>
              <a:t>cerută</a:t>
            </a:r>
            <a:r>
              <a:rPr lang="en-US" sz="2000" dirty="0"/>
              <a:t> (</a:t>
            </a:r>
            <a:r>
              <a:rPr lang="en-US" sz="2000" dirty="0" err="1"/>
              <a:t>mai</a:t>
            </a:r>
            <a:r>
              <a:rPr lang="en-US" sz="2000" dirty="0"/>
              <a:t> bine </a:t>
            </a:r>
            <a:r>
              <a:rPr lang="en-US" sz="2000" dirty="0" err="1"/>
              <a:t>peste</a:t>
            </a:r>
            <a:r>
              <a:rPr lang="en-US" sz="2000" dirty="0"/>
              <a:t> 10 nm). </a:t>
            </a:r>
            <a:r>
              <a:rPr lang="en-US" sz="2000" dirty="0" err="1"/>
              <a:t>Măsurătorile</a:t>
            </a:r>
            <a:r>
              <a:rPr lang="en-US" sz="2000" dirty="0"/>
              <a:t> au </a:t>
            </a:r>
            <a:r>
              <a:rPr lang="en-US" sz="2000" dirty="0" err="1"/>
              <a:t>fost</a:t>
            </a:r>
            <a:r>
              <a:rPr lang="en-US" sz="2000" dirty="0"/>
              <a:t>, </a:t>
            </a:r>
            <a:r>
              <a:rPr lang="en-US" sz="2000" dirty="0" err="1"/>
              <a:t>prin</a:t>
            </a:r>
            <a:r>
              <a:rPr lang="en-US" sz="2000" dirty="0"/>
              <a:t> </a:t>
            </a:r>
            <a:r>
              <a:rPr lang="en-US" sz="2000" dirty="0" err="1"/>
              <a:t>urmare</a:t>
            </a:r>
            <a:r>
              <a:rPr lang="en-US" sz="2000" dirty="0"/>
              <a:t>, </a:t>
            </a:r>
            <a:r>
              <a:rPr lang="en-US" sz="2000" dirty="0" err="1"/>
              <a:t>repetate</a:t>
            </a:r>
            <a:r>
              <a:rPr lang="en-US" sz="2000" dirty="0"/>
              <a:t> cu </a:t>
            </a:r>
            <a:r>
              <a:rPr lang="en-US" sz="2000" dirty="0" err="1"/>
              <a:t>mai</a:t>
            </a:r>
            <a:r>
              <a:rPr lang="en-US" sz="2000" dirty="0"/>
              <a:t> </a:t>
            </a:r>
            <a:r>
              <a:rPr lang="en-US" sz="2000" dirty="0" err="1"/>
              <a:t>multă</a:t>
            </a:r>
            <a:r>
              <a:rPr lang="en-US" sz="2000" dirty="0"/>
              <a:t> </a:t>
            </a:r>
            <a:r>
              <a:rPr lang="en-US" sz="2000" dirty="0" err="1"/>
              <a:t>grijă</a:t>
            </a:r>
            <a:r>
              <a:rPr lang="en-US" sz="2000" dirty="0"/>
              <a:t>, </a:t>
            </a:r>
            <a:r>
              <a:rPr lang="en-US" sz="2000" dirty="0" err="1"/>
              <a:t>rezultând</a:t>
            </a:r>
            <a:r>
              <a:rPr lang="en-US" sz="2000" dirty="0"/>
              <a:t> o </a:t>
            </a:r>
            <a:r>
              <a:rPr lang="en-US" sz="2000" dirty="0" err="1"/>
              <a:t>nouă</a:t>
            </a:r>
            <a:r>
              <a:rPr lang="en-US" sz="2000" dirty="0"/>
              <a:t> </a:t>
            </a:r>
            <a:r>
              <a:rPr lang="en-US" sz="2000" dirty="0" err="1"/>
              <a:t>valoare</a:t>
            </a:r>
            <a:r>
              <a:rPr lang="en-US" sz="2000" dirty="0"/>
              <a:t> a </a:t>
            </a:r>
            <a:r>
              <a:rPr lang="en-US" sz="2000" dirty="0" err="1"/>
              <a:t>diametrul</a:t>
            </a:r>
            <a:r>
              <a:rPr lang="en-US" sz="2000" dirty="0"/>
              <a:t> </a:t>
            </a:r>
            <a:r>
              <a:rPr lang="en-US" sz="2000" dirty="0" err="1"/>
              <a:t>mediu</a:t>
            </a:r>
            <a:r>
              <a:rPr lang="en-US" sz="2000" dirty="0"/>
              <a:t> de 70 nm ± 10</a:t>
            </a:r>
          </a:p>
          <a:p>
            <a:endParaRPr lang="en-US" dirty="0"/>
          </a:p>
        </p:txBody>
      </p:sp>
      <p:sp>
        <p:nvSpPr>
          <p:cNvPr id="4" name="Title 1"/>
          <p:cNvSpPr>
            <a:spLocks noGrp="1"/>
          </p:cNvSpPr>
          <p:nvPr>
            <p:ph type="title"/>
          </p:nvPr>
        </p:nvSpPr>
        <p:spPr/>
        <p:txBody>
          <a:bodyPr/>
          <a:lstStyle/>
          <a:p>
            <a:r>
              <a:rPr lang="ro-RO" dirty="0"/>
              <a:t>E</a:t>
            </a:r>
            <a:r>
              <a:rPr lang="en-US" dirty="0" err="1"/>
              <a:t>xemplific</a:t>
            </a:r>
            <a:r>
              <a:rPr lang="ro-RO" dirty="0"/>
              <a:t>area</a:t>
            </a:r>
            <a:r>
              <a:rPr lang="en-US" dirty="0"/>
              <a:t> </a:t>
            </a:r>
            <a:r>
              <a:rPr lang="en-US" dirty="0" err="1"/>
              <a:t>pentru</a:t>
            </a:r>
            <a:r>
              <a:rPr lang="en-US" dirty="0"/>
              <a:t> </a:t>
            </a:r>
            <a:r>
              <a:rPr lang="en-US" dirty="0" err="1"/>
              <a:t>cazul</a:t>
            </a:r>
            <a:r>
              <a:rPr lang="en-US" dirty="0"/>
              <a:t> </a:t>
            </a:r>
            <a:r>
              <a:rPr lang="en-US" dirty="0" err="1"/>
              <a:t>unui</a:t>
            </a:r>
            <a:r>
              <a:rPr lang="en-US" dirty="0"/>
              <a:t> </a:t>
            </a:r>
            <a:r>
              <a:rPr lang="en-US" dirty="0" err="1"/>
              <a:t>produs</a:t>
            </a:r>
            <a:r>
              <a:rPr lang="en-US" dirty="0"/>
              <a:t> c</a:t>
            </a:r>
            <a:r>
              <a:rPr lang="ro-RO" dirty="0"/>
              <a:t>u </a:t>
            </a:r>
            <a:r>
              <a:rPr lang="en-US" dirty="0" err="1"/>
              <a:t>nanoparticule</a:t>
            </a:r>
            <a:endParaRPr lang="en-US" dirty="0"/>
          </a:p>
        </p:txBody>
      </p:sp>
    </p:spTree>
    <p:extLst>
      <p:ext uri="{BB962C8B-B14F-4D97-AF65-F5344CB8AC3E}">
        <p14:creationId xmlns:p14="http://schemas.microsoft.com/office/powerpoint/2010/main" val="3033222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2"/>
          </a:xfrm>
        </p:spPr>
        <p:txBody>
          <a:bodyPr/>
          <a:lstStyle/>
          <a:p>
            <a:pPr>
              <a:buFontTx/>
              <a:buChar char="-"/>
            </a:pPr>
            <a:r>
              <a:rPr lang="en-US" sz="2000" b="1" dirty="0" err="1"/>
              <a:t>Pasul</a:t>
            </a:r>
            <a:r>
              <a:rPr lang="en-US" sz="2000" b="1" dirty="0"/>
              <a:t> E: </a:t>
            </a:r>
            <a:r>
              <a:rPr lang="en-US" sz="2000" b="1" dirty="0" err="1"/>
              <a:t>Luarea</a:t>
            </a:r>
            <a:r>
              <a:rPr lang="en-US" sz="2000" b="1" dirty="0"/>
              <a:t> </a:t>
            </a:r>
            <a:r>
              <a:rPr lang="en-US" sz="2000" b="1" dirty="0" err="1"/>
              <a:t>deciziilor</a:t>
            </a:r>
            <a:r>
              <a:rPr lang="ro-RO" sz="2000" b="1" dirty="0"/>
              <a:t> </a:t>
            </a:r>
          </a:p>
          <a:p>
            <a:pPr marL="0" indent="0">
              <a:buNone/>
            </a:pPr>
            <a:r>
              <a:rPr lang="en-US" sz="2000" dirty="0" err="1"/>
              <a:t>Pe</a:t>
            </a:r>
            <a:r>
              <a:rPr lang="en-US" sz="2000" dirty="0"/>
              <a:t> </a:t>
            </a:r>
            <a:r>
              <a:rPr lang="en-US" sz="2000" dirty="0" err="1"/>
              <a:t>baza</a:t>
            </a:r>
            <a:r>
              <a:rPr lang="en-US" sz="2000" dirty="0"/>
              <a:t> </a:t>
            </a:r>
            <a:r>
              <a:rPr lang="en-US" sz="2000" dirty="0" err="1"/>
              <a:t>rezultatelor</a:t>
            </a:r>
            <a:r>
              <a:rPr lang="en-US" sz="2000" dirty="0"/>
              <a:t> </a:t>
            </a:r>
            <a:r>
              <a:rPr lang="en-US" sz="2000" dirty="0" err="1"/>
              <a:t>măsurătorilor</a:t>
            </a:r>
            <a:r>
              <a:rPr lang="en-US" sz="2000" dirty="0"/>
              <a:t>, </a:t>
            </a:r>
            <a:r>
              <a:rPr lang="en-US" sz="2000" dirty="0" err="1"/>
              <a:t>trebuie</a:t>
            </a:r>
            <a:r>
              <a:rPr lang="en-US" sz="2000" dirty="0"/>
              <a:t> </a:t>
            </a:r>
            <a:r>
              <a:rPr lang="en-US" sz="2000" dirty="0" err="1"/>
              <a:t>luată</a:t>
            </a:r>
            <a:r>
              <a:rPr lang="en-US" sz="2000" dirty="0"/>
              <a:t> </a:t>
            </a:r>
            <a:r>
              <a:rPr lang="en-US" sz="2000" dirty="0" err="1"/>
              <a:t>acum</a:t>
            </a:r>
            <a:r>
              <a:rPr lang="en-US" sz="2000" dirty="0"/>
              <a:t> o </a:t>
            </a:r>
            <a:r>
              <a:rPr lang="en-US" sz="2000" dirty="0" err="1"/>
              <a:t>decizie</a:t>
            </a:r>
            <a:r>
              <a:rPr lang="en-US" sz="2000" dirty="0"/>
              <a:t> cu </a:t>
            </a:r>
            <a:r>
              <a:rPr lang="en-US" sz="2000" dirty="0" err="1"/>
              <a:t>privire</a:t>
            </a:r>
            <a:r>
              <a:rPr lang="en-US" sz="2000" dirty="0"/>
              <a:t> la </a:t>
            </a:r>
            <a:r>
              <a:rPr lang="en-US" sz="2000" dirty="0" err="1"/>
              <a:t>satisfacția</a:t>
            </a:r>
            <a:r>
              <a:rPr lang="ro-RO" sz="2000" dirty="0"/>
              <a:t> cerințelor</a:t>
            </a:r>
            <a:r>
              <a:rPr lang="en-US" sz="2000" dirty="0"/>
              <a:t> </a:t>
            </a:r>
            <a:r>
              <a:rPr lang="en-US" sz="2000" dirty="0" err="1"/>
              <a:t>produsului</a:t>
            </a:r>
            <a:r>
              <a:rPr lang="en-US" sz="2000" dirty="0"/>
              <a:t>. Natura </a:t>
            </a:r>
            <a:r>
              <a:rPr lang="en-US" sz="2000" dirty="0" err="1"/>
              <a:t>statistică</a:t>
            </a:r>
            <a:r>
              <a:rPr lang="en-US" sz="2000" dirty="0"/>
              <a:t> a </a:t>
            </a:r>
            <a:r>
              <a:rPr lang="en-US" sz="2000" dirty="0" err="1"/>
              <a:t>eșantionării</a:t>
            </a:r>
            <a:r>
              <a:rPr lang="en-US" sz="2000" dirty="0"/>
              <a:t> (</a:t>
            </a:r>
            <a:r>
              <a:rPr lang="en-US" sz="2000" dirty="0" err="1"/>
              <a:t>testarea</a:t>
            </a:r>
            <a:r>
              <a:rPr lang="en-US" sz="2000" dirty="0"/>
              <a:t> </a:t>
            </a:r>
            <a:r>
              <a:rPr lang="en-US" sz="2000" dirty="0" err="1"/>
              <a:t>unuia</a:t>
            </a:r>
            <a:r>
              <a:rPr lang="en-US" sz="2000" dirty="0"/>
              <a:t> </a:t>
            </a:r>
            <a:r>
              <a:rPr lang="en-US" sz="2000" dirty="0" err="1"/>
              <a:t>sau</a:t>
            </a:r>
            <a:r>
              <a:rPr lang="en-US" sz="2000" dirty="0"/>
              <a:t> a </a:t>
            </a:r>
            <a:r>
              <a:rPr lang="en-US" sz="2000" dirty="0" err="1"/>
              <a:t>unui</a:t>
            </a:r>
            <a:r>
              <a:rPr lang="en-US" sz="2000" dirty="0"/>
              <a:t> </a:t>
            </a:r>
            <a:r>
              <a:rPr lang="en-US" sz="2000" dirty="0" err="1"/>
              <a:t>număr</a:t>
            </a:r>
            <a:r>
              <a:rPr lang="en-US" sz="2000" dirty="0"/>
              <a:t> </a:t>
            </a:r>
            <a:r>
              <a:rPr lang="en-US" sz="2000" dirty="0" err="1"/>
              <a:t>limitat</a:t>
            </a:r>
            <a:r>
              <a:rPr lang="en-US" sz="2000" dirty="0"/>
              <a:t> de </a:t>
            </a:r>
            <a:r>
              <a:rPr lang="en-US" sz="2000" dirty="0" err="1"/>
              <a:t>produse</a:t>
            </a:r>
            <a:r>
              <a:rPr lang="en-US" sz="2000" dirty="0"/>
              <a:t> </a:t>
            </a:r>
            <a:r>
              <a:rPr lang="en-US" sz="2000" dirty="0" err="1"/>
              <a:t>și</a:t>
            </a:r>
            <a:r>
              <a:rPr lang="ro-RO" sz="2000" dirty="0"/>
              <a:t> </a:t>
            </a:r>
            <a:r>
              <a:rPr lang="en-US" sz="2000" dirty="0" err="1"/>
              <a:t>extrapolând</a:t>
            </a:r>
            <a:r>
              <a:rPr lang="en-US" sz="2000" dirty="0"/>
              <a:t> </a:t>
            </a:r>
            <a:r>
              <a:rPr lang="en-US" sz="2000" dirty="0" err="1"/>
              <a:t>proprietățile</a:t>
            </a:r>
            <a:r>
              <a:rPr lang="en-US" sz="2000" dirty="0"/>
              <a:t> </a:t>
            </a:r>
            <a:r>
              <a:rPr lang="en-US" sz="2000" dirty="0" err="1"/>
              <a:t>măsurate</a:t>
            </a:r>
            <a:r>
              <a:rPr lang="en-US" sz="2000" dirty="0"/>
              <a:t> la un </a:t>
            </a:r>
            <a:r>
              <a:rPr lang="en-US" sz="2000" dirty="0" err="1"/>
              <a:t>număr</a:t>
            </a:r>
            <a:r>
              <a:rPr lang="en-US" sz="2000" dirty="0"/>
              <a:t> </a:t>
            </a:r>
            <a:r>
              <a:rPr lang="en-US" sz="2000" dirty="0" err="1"/>
              <a:t>mai</a:t>
            </a:r>
            <a:r>
              <a:rPr lang="en-US" sz="2000" dirty="0"/>
              <a:t> mare de </a:t>
            </a:r>
            <a:r>
              <a:rPr lang="en-US" sz="2000" dirty="0" err="1"/>
              <a:t>produse</a:t>
            </a:r>
            <a:r>
              <a:rPr lang="en-US" sz="2000" dirty="0"/>
              <a:t>) </a:t>
            </a:r>
            <a:r>
              <a:rPr lang="en-US" sz="2000" dirty="0" err="1"/>
              <a:t>și</a:t>
            </a:r>
            <a:r>
              <a:rPr lang="en-US" sz="2000" dirty="0"/>
              <a:t> </a:t>
            </a:r>
            <a:r>
              <a:rPr lang="en-US" sz="2000" dirty="0" err="1"/>
              <a:t>nivelul</a:t>
            </a:r>
            <a:r>
              <a:rPr lang="en-US" sz="2000" dirty="0"/>
              <a:t> de </a:t>
            </a:r>
            <a:r>
              <a:rPr lang="en-US" sz="2000" dirty="0" err="1"/>
              <a:t>încredere</a:t>
            </a:r>
            <a:r>
              <a:rPr lang="en-US" sz="2000" dirty="0"/>
              <a:t> al</a:t>
            </a:r>
            <a:r>
              <a:rPr lang="ro-RO" sz="2000" dirty="0"/>
              <a:t> </a:t>
            </a:r>
            <a:r>
              <a:rPr lang="en-US" sz="2000" dirty="0" err="1"/>
              <a:t>rezultatul</a:t>
            </a:r>
            <a:r>
              <a:rPr lang="en-US" sz="2000" dirty="0"/>
              <a:t> </a:t>
            </a:r>
            <a:r>
              <a:rPr lang="en-US" sz="2000" dirty="0" err="1"/>
              <a:t>măsurării</a:t>
            </a:r>
            <a:r>
              <a:rPr lang="en-US" sz="2000" dirty="0"/>
              <a:t>, </a:t>
            </a:r>
            <a:r>
              <a:rPr lang="en-US" sz="2000" dirty="0" err="1"/>
              <a:t>implică</a:t>
            </a:r>
            <a:r>
              <a:rPr lang="en-US" sz="2000" dirty="0"/>
              <a:t> </a:t>
            </a:r>
            <a:r>
              <a:rPr lang="en-US" sz="2000" dirty="0" err="1"/>
              <a:t>inevitabil</a:t>
            </a:r>
            <a:r>
              <a:rPr lang="en-US" sz="2000" dirty="0"/>
              <a:t> </a:t>
            </a:r>
            <a:r>
              <a:rPr lang="en-US" sz="2000" dirty="0" err="1"/>
              <a:t>riscul</a:t>
            </a:r>
            <a:r>
              <a:rPr lang="en-US" sz="2000" dirty="0"/>
              <a:t> ca </a:t>
            </a:r>
            <a:r>
              <a:rPr lang="en-US" sz="2000" dirty="0" err="1"/>
              <a:t>să</a:t>
            </a:r>
            <a:r>
              <a:rPr lang="en-US" sz="2000" dirty="0"/>
              <a:t> </a:t>
            </a:r>
            <a:r>
              <a:rPr lang="en-US" sz="2000" dirty="0" err="1"/>
              <a:t>apară</a:t>
            </a:r>
            <a:r>
              <a:rPr lang="en-US" sz="2000" dirty="0"/>
              <a:t> </a:t>
            </a:r>
            <a:r>
              <a:rPr lang="en-US" sz="2000" dirty="0" err="1"/>
              <a:t>decizii</a:t>
            </a:r>
            <a:r>
              <a:rPr lang="en-US" sz="2000" dirty="0"/>
              <a:t> </a:t>
            </a:r>
            <a:r>
              <a:rPr lang="en-US" sz="2000" dirty="0" err="1"/>
              <a:t>incorecte</a:t>
            </a:r>
            <a:r>
              <a:rPr lang="en-US" sz="2000" dirty="0"/>
              <a:t> de </a:t>
            </a:r>
            <a:r>
              <a:rPr lang="en-US" sz="2000" dirty="0" err="1"/>
              <a:t>conformitate</a:t>
            </a:r>
            <a:r>
              <a:rPr lang="en-US" sz="2000" dirty="0"/>
              <a:t> a </a:t>
            </a:r>
            <a:r>
              <a:rPr lang="en-US" sz="2000" dirty="0" err="1"/>
              <a:t>produsului</a:t>
            </a:r>
            <a:r>
              <a:rPr lang="en-US" sz="2000" dirty="0"/>
              <a:t>, </a:t>
            </a:r>
            <a:r>
              <a:rPr lang="en-US" sz="2000" dirty="0" err="1"/>
              <a:t>în</a:t>
            </a:r>
            <a:r>
              <a:rPr lang="en-US" sz="2000" dirty="0"/>
              <a:t> special </a:t>
            </a:r>
            <a:r>
              <a:rPr lang="en-US" sz="2000" dirty="0" err="1"/>
              <a:t>atunci</a:t>
            </a:r>
            <a:r>
              <a:rPr lang="en-US" sz="2000" dirty="0"/>
              <a:t> </a:t>
            </a:r>
            <a:r>
              <a:rPr lang="en-US" sz="2000" dirty="0" err="1"/>
              <a:t>când</a:t>
            </a:r>
            <a:r>
              <a:rPr lang="en-US" sz="2000" dirty="0"/>
              <a:t> </a:t>
            </a:r>
            <a:r>
              <a:rPr lang="en-US" sz="2000" dirty="0" err="1"/>
              <a:t>rezultatul</a:t>
            </a:r>
            <a:r>
              <a:rPr lang="en-US" sz="2000" dirty="0"/>
              <a:t> </a:t>
            </a:r>
            <a:r>
              <a:rPr lang="en-US" sz="2000" dirty="0" err="1"/>
              <a:t>unui</a:t>
            </a:r>
            <a:r>
              <a:rPr lang="en-US" sz="2000" dirty="0"/>
              <a:t> test </a:t>
            </a:r>
            <a:r>
              <a:rPr lang="en-US" sz="2000" dirty="0" err="1"/>
              <a:t>este</a:t>
            </a:r>
            <a:r>
              <a:rPr lang="en-US" sz="2000" dirty="0"/>
              <a:t> </a:t>
            </a:r>
            <a:r>
              <a:rPr lang="en-US" sz="2000" dirty="0" err="1"/>
              <a:t>aproape</a:t>
            </a:r>
            <a:r>
              <a:rPr lang="en-US" sz="2000" dirty="0"/>
              <a:t> de o </a:t>
            </a:r>
            <a:r>
              <a:rPr lang="en-US" sz="2000" dirty="0" err="1"/>
              <a:t>limită</a:t>
            </a:r>
            <a:r>
              <a:rPr lang="en-US" sz="2000" dirty="0"/>
              <a:t> de </a:t>
            </a:r>
            <a:r>
              <a:rPr lang="en-US" sz="2000" dirty="0" err="1"/>
              <a:t>specificație</a:t>
            </a:r>
            <a:r>
              <a:rPr lang="en-US" sz="2000" dirty="0"/>
              <a:t>. </a:t>
            </a:r>
            <a:endParaRPr lang="ro-RO" sz="2000" dirty="0"/>
          </a:p>
          <a:p>
            <a:pPr marL="0" indent="0">
              <a:buNone/>
            </a:pPr>
            <a:r>
              <a:rPr lang="en-US" sz="2000" dirty="0" err="1"/>
              <a:t>Această</a:t>
            </a:r>
            <a:r>
              <a:rPr lang="en-US" sz="2000" dirty="0"/>
              <a:t> </a:t>
            </a:r>
            <a:r>
              <a:rPr lang="en-US" sz="2000" dirty="0" err="1"/>
              <a:t>incertitudine</a:t>
            </a:r>
            <a:r>
              <a:rPr lang="en-US" sz="2000" dirty="0"/>
              <a:t> </a:t>
            </a:r>
            <a:r>
              <a:rPr lang="en-US" sz="2000" dirty="0" err="1"/>
              <a:t>poate</a:t>
            </a:r>
            <a:r>
              <a:rPr lang="en-US" sz="2000" dirty="0"/>
              <a:t> duce la:</a:t>
            </a:r>
            <a:endParaRPr lang="ro-RO" sz="2000" dirty="0"/>
          </a:p>
          <a:p>
            <a:pPr marL="0" indent="0">
              <a:buNone/>
            </a:pPr>
            <a:r>
              <a:rPr lang="en-US" sz="2000" dirty="0"/>
              <a:t>• </a:t>
            </a:r>
            <a:r>
              <a:rPr lang="en-US" sz="2000" dirty="0" err="1"/>
              <a:t>entități</a:t>
            </a:r>
            <a:r>
              <a:rPr lang="en-US" sz="2000" dirty="0"/>
              <a:t> care se </a:t>
            </a:r>
            <a:r>
              <a:rPr lang="en-US" sz="2000" dirty="0" err="1"/>
              <a:t>conformează</a:t>
            </a:r>
            <a:r>
              <a:rPr lang="en-US" sz="2000" dirty="0"/>
              <a:t> </a:t>
            </a:r>
            <a:r>
              <a:rPr lang="en-US" sz="2000" dirty="0" err="1"/>
              <a:t>corect</a:t>
            </a:r>
            <a:r>
              <a:rPr lang="en-US" sz="2000" dirty="0"/>
              <a:t>, </a:t>
            </a:r>
            <a:r>
              <a:rPr lang="ro-RO" sz="2000" dirty="0"/>
              <a:t>dar au </a:t>
            </a:r>
            <a:r>
              <a:rPr lang="en-US" sz="2000" dirty="0" err="1"/>
              <a:t>eșec</a:t>
            </a:r>
            <a:r>
              <a:rPr lang="en-US" sz="2000" dirty="0"/>
              <a:t> </a:t>
            </a:r>
            <a:r>
              <a:rPr lang="en-US" sz="2000" dirty="0" err="1"/>
              <a:t>incorect</a:t>
            </a:r>
            <a:r>
              <a:rPr lang="en-US" sz="2000" dirty="0"/>
              <a:t> la </a:t>
            </a:r>
            <a:r>
              <a:rPr lang="en-US" sz="2000" dirty="0" err="1"/>
              <a:t>inspecție</a:t>
            </a:r>
            <a:r>
              <a:rPr lang="en-US" sz="2000" dirty="0"/>
              <a:t> – </a:t>
            </a:r>
            <a:r>
              <a:rPr lang="en-US" sz="2000" dirty="0" err="1"/>
              <a:t>risc</a:t>
            </a:r>
            <a:r>
              <a:rPr lang="en-US" sz="2000" dirty="0"/>
              <a:t> </a:t>
            </a:r>
            <a:r>
              <a:rPr lang="ro-RO" sz="2000" dirty="0"/>
              <a:t>pentru </a:t>
            </a:r>
            <a:r>
              <a:rPr lang="en-US" sz="2000" dirty="0" err="1"/>
              <a:t>furnizor</a:t>
            </a:r>
            <a:r>
              <a:rPr lang="en-US" sz="2000" dirty="0"/>
              <a:t>;</a:t>
            </a:r>
            <a:endParaRPr lang="ro-RO" sz="2000" dirty="0"/>
          </a:p>
          <a:p>
            <a:pPr marL="0" indent="0">
              <a:buNone/>
            </a:pPr>
            <a:r>
              <a:rPr lang="en-US" sz="2000" dirty="0"/>
              <a:t>• </a:t>
            </a:r>
            <a:r>
              <a:rPr lang="en-US" sz="2000" dirty="0" err="1"/>
              <a:t>entități</a:t>
            </a:r>
            <a:r>
              <a:rPr lang="en-US" sz="2000" dirty="0"/>
              <a:t> </a:t>
            </a:r>
            <a:r>
              <a:rPr lang="en-US" sz="2000" dirty="0" err="1"/>
              <a:t>neconforme</a:t>
            </a:r>
            <a:r>
              <a:rPr lang="en-US" sz="2000" dirty="0"/>
              <a:t> </a:t>
            </a:r>
            <a:r>
              <a:rPr lang="en-US" sz="2000" dirty="0" err="1"/>
              <a:t>fiind</a:t>
            </a:r>
            <a:r>
              <a:rPr lang="en-US" sz="2000" dirty="0"/>
              <a:t> </a:t>
            </a:r>
            <a:r>
              <a:rPr lang="ro-RO" sz="2000" dirty="0"/>
              <a:t>evaluate</a:t>
            </a:r>
            <a:r>
              <a:rPr lang="en-US" sz="2000" dirty="0"/>
              <a:t> </a:t>
            </a:r>
            <a:r>
              <a:rPr lang="en-US" sz="2000" dirty="0" err="1"/>
              <a:t>incorect</a:t>
            </a:r>
            <a:r>
              <a:rPr lang="en-US" sz="2000" dirty="0"/>
              <a:t> la </a:t>
            </a:r>
            <a:r>
              <a:rPr lang="en-US" sz="2000" dirty="0" err="1"/>
              <a:t>inspecție</a:t>
            </a:r>
            <a:r>
              <a:rPr lang="en-US" sz="2000" dirty="0"/>
              <a:t> – </a:t>
            </a:r>
            <a:r>
              <a:rPr lang="en-US" sz="2000" dirty="0" err="1"/>
              <a:t>risc</a:t>
            </a:r>
            <a:r>
              <a:rPr lang="en-US" sz="2000" dirty="0"/>
              <a:t> </a:t>
            </a:r>
            <a:r>
              <a:rPr lang="en-US" sz="2000" dirty="0" err="1"/>
              <a:t>pentru</a:t>
            </a:r>
            <a:r>
              <a:rPr lang="en-US" sz="2000" dirty="0"/>
              <a:t> </a:t>
            </a:r>
            <a:r>
              <a:rPr lang="en-US" sz="2000" dirty="0" err="1"/>
              <a:t>consumator</a:t>
            </a:r>
            <a:r>
              <a:rPr lang="en-US" sz="2000" dirty="0"/>
              <a:t>.</a:t>
            </a:r>
            <a:endParaRPr lang="ro-RO" sz="2000" dirty="0"/>
          </a:p>
        </p:txBody>
      </p:sp>
      <p:sp>
        <p:nvSpPr>
          <p:cNvPr id="4" name="Title 1"/>
          <p:cNvSpPr>
            <a:spLocks noGrp="1"/>
          </p:cNvSpPr>
          <p:nvPr>
            <p:ph type="title"/>
          </p:nvPr>
        </p:nvSpPr>
        <p:spPr/>
        <p:txBody>
          <a:bodyPr/>
          <a:lstStyle/>
          <a:p>
            <a:r>
              <a:rPr lang="ro-RO" dirty="0"/>
              <a:t>E</a:t>
            </a:r>
            <a:r>
              <a:rPr lang="en-US" dirty="0" err="1"/>
              <a:t>xemplific</a:t>
            </a:r>
            <a:r>
              <a:rPr lang="ro-RO" dirty="0"/>
              <a:t>area</a:t>
            </a:r>
            <a:r>
              <a:rPr lang="en-US" dirty="0"/>
              <a:t> </a:t>
            </a:r>
            <a:r>
              <a:rPr lang="en-US" dirty="0" err="1"/>
              <a:t>pentru</a:t>
            </a:r>
            <a:r>
              <a:rPr lang="en-US" dirty="0"/>
              <a:t> </a:t>
            </a:r>
            <a:r>
              <a:rPr lang="en-US" dirty="0" err="1"/>
              <a:t>cazul</a:t>
            </a:r>
            <a:r>
              <a:rPr lang="en-US" dirty="0"/>
              <a:t> </a:t>
            </a:r>
            <a:r>
              <a:rPr lang="en-US" dirty="0" err="1"/>
              <a:t>unui</a:t>
            </a:r>
            <a:r>
              <a:rPr lang="en-US" dirty="0"/>
              <a:t> </a:t>
            </a:r>
            <a:r>
              <a:rPr lang="en-US" dirty="0" err="1"/>
              <a:t>produs</a:t>
            </a:r>
            <a:r>
              <a:rPr lang="en-US" dirty="0"/>
              <a:t> c</a:t>
            </a:r>
            <a:r>
              <a:rPr lang="ro-RO" dirty="0"/>
              <a:t>u </a:t>
            </a:r>
            <a:r>
              <a:rPr lang="en-US" dirty="0" err="1"/>
              <a:t>nanoparticule</a:t>
            </a:r>
            <a:endParaRPr lang="en-US" dirty="0"/>
          </a:p>
        </p:txBody>
      </p:sp>
    </p:spTree>
    <p:extLst>
      <p:ext uri="{BB962C8B-B14F-4D97-AF65-F5344CB8AC3E}">
        <p14:creationId xmlns:p14="http://schemas.microsoft.com/office/powerpoint/2010/main" val="1918871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839200" cy="4953000"/>
          </a:xfrm>
        </p:spPr>
        <p:txBody>
          <a:bodyPr/>
          <a:lstStyle/>
          <a:p>
            <a:r>
              <a:rPr lang="en-US" sz="2000" dirty="0"/>
              <a:t>În </a:t>
            </a:r>
            <a:r>
              <a:rPr lang="en-US" sz="2000" dirty="0" err="1"/>
              <a:t>exemplul</a:t>
            </a:r>
            <a:r>
              <a:rPr lang="en-US" sz="2000" dirty="0"/>
              <a:t> </a:t>
            </a:r>
            <a:r>
              <a:rPr lang="en-US" sz="2000" dirty="0" err="1"/>
              <a:t>nostru</a:t>
            </a:r>
            <a:r>
              <a:rPr lang="en-US" sz="2000" dirty="0"/>
              <a:t>: </a:t>
            </a:r>
            <a:r>
              <a:rPr lang="en-US" sz="2000" dirty="0" err="1"/>
              <a:t>rezultatul</a:t>
            </a:r>
            <a:r>
              <a:rPr lang="en-US" sz="2000" dirty="0"/>
              <a:t> </a:t>
            </a:r>
            <a:r>
              <a:rPr lang="en-US" sz="2000" dirty="0" err="1"/>
              <a:t>testului</a:t>
            </a:r>
            <a:r>
              <a:rPr lang="en-US" sz="2000" dirty="0"/>
              <a:t> </a:t>
            </a:r>
            <a:r>
              <a:rPr lang="en-US" sz="2000" dirty="0" err="1"/>
              <a:t>produsului</a:t>
            </a:r>
            <a:r>
              <a:rPr lang="en-US" sz="2000" dirty="0"/>
              <a:t> </a:t>
            </a:r>
            <a:r>
              <a:rPr lang="en-US" sz="2000" dirty="0" err="1"/>
              <a:t>în</a:t>
            </a:r>
            <a:r>
              <a:rPr lang="en-US" sz="2000" dirty="0"/>
              <a:t> </a:t>
            </a:r>
            <a:r>
              <a:rPr lang="en-US" sz="2000" dirty="0" err="1"/>
              <a:t>raport</a:t>
            </a:r>
            <a:r>
              <a:rPr lang="en-US" sz="2000" dirty="0"/>
              <a:t> cu </a:t>
            </a:r>
            <a:r>
              <a:rPr lang="en-US" sz="2000" dirty="0" err="1"/>
              <a:t>specificațiile</a:t>
            </a:r>
            <a:r>
              <a:rPr lang="en-US" sz="2000" dirty="0"/>
              <a:t> </a:t>
            </a:r>
            <a:r>
              <a:rPr lang="en-US" sz="2000" dirty="0" err="1"/>
              <a:t>privind</a:t>
            </a:r>
            <a:r>
              <a:rPr lang="en-US" sz="2000" dirty="0"/>
              <a:t> </a:t>
            </a:r>
            <a:r>
              <a:rPr lang="en-US" sz="2000" dirty="0" err="1"/>
              <a:t>diametrul</a:t>
            </a:r>
            <a:r>
              <a:rPr lang="en-US" sz="2000" dirty="0"/>
              <a:t> NP au </a:t>
            </a:r>
            <a:r>
              <a:rPr lang="en-US" sz="2000" dirty="0" err="1"/>
              <a:t>dat</a:t>
            </a:r>
            <a:r>
              <a:rPr lang="en-US" sz="2000" dirty="0"/>
              <a:t> un </a:t>
            </a:r>
            <a:r>
              <a:rPr lang="en-US" sz="2000" dirty="0" err="1"/>
              <a:t>diametru</a:t>
            </a:r>
            <a:r>
              <a:rPr lang="en-US" sz="2000" dirty="0"/>
              <a:t> </a:t>
            </a:r>
            <a:r>
              <a:rPr lang="en-US" sz="2000" dirty="0" err="1"/>
              <a:t>mediu</a:t>
            </a:r>
            <a:r>
              <a:rPr lang="en-US" sz="2000" dirty="0"/>
              <a:t> de 70 nm ± 10 nm (</a:t>
            </a:r>
            <a:r>
              <a:rPr lang="en-US" sz="2000" dirty="0" err="1"/>
              <a:t>nivelul</a:t>
            </a:r>
            <a:r>
              <a:rPr lang="en-US" sz="2000" dirty="0"/>
              <a:t> de </a:t>
            </a:r>
            <a:r>
              <a:rPr lang="en-US" sz="2000" dirty="0" err="1"/>
              <a:t>încredere</a:t>
            </a:r>
            <a:r>
              <a:rPr lang="en-US" sz="2000" dirty="0"/>
              <a:t> al </a:t>
            </a:r>
            <a:r>
              <a:rPr lang="en-US" sz="2000" dirty="0" err="1"/>
              <a:t>incertitudinii</a:t>
            </a:r>
            <a:r>
              <a:rPr lang="en-US" sz="2000" dirty="0"/>
              <a:t> de </a:t>
            </a:r>
            <a:r>
              <a:rPr lang="en-US" sz="2000" dirty="0" err="1"/>
              <a:t>măsurareeste</a:t>
            </a:r>
            <a:r>
              <a:rPr lang="en-US" sz="2000" dirty="0"/>
              <a:t> de </a:t>
            </a:r>
            <a:r>
              <a:rPr lang="en-US" sz="2000" dirty="0" err="1"/>
              <a:t>aproximativ</a:t>
            </a:r>
            <a:r>
              <a:rPr lang="en-US" sz="2000" dirty="0"/>
              <a:t> 95 %). </a:t>
            </a:r>
            <a:endParaRPr lang="ro-RO" sz="2000" dirty="0"/>
          </a:p>
          <a:p>
            <a:endParaRPr lang="en-US" sz="2000" dirty="0"/>
          </a:p>
          <a:p>
            <a:r>
              <a:rPr lang="en-US" sz="2000" dirty="0"/>
              <a:t>Evaluarea </a:t>
            </a:r>
            <a:r>
              <a:rPr lang="en-US" sz="2000" dirty="0" err="1"/>
              <a:t>conformității</a:t>
            </a:r>
            <a:r>
              <a:rPr lang="en-US" sz="2000" dirty="0"/>
              <a:t> </a:t>
            </a:r>
            <a:r>
              <a:rPr lang="en-US" sz="2000" dirty="0" err="1"/>
              <a:t>produsului</a:t>
            </a:r>
            <a:r>
              <a:rPr lang="en-US" sz="2000" dirty="0"/>
              <a:t> </a:t>
            </a:r>
            <a:r>
              <a:rPr lang="en-US" sz="2000" dirty="0" err="1"/>
              <a:t>obligă</a:t>
            </a:r>
            <a:r>
              <a:rPr lang="en-US" sz="2000" dirty="0"/>
              <a:t> </a:t>
            </a:r>
            <a:r>
              <a:rPr lang="en-US" sz="2000" dirty="0" err="1"/>
              <a:t>diametrul</a:t>
            </a:r>
            <a:r>
              <a:rPr lang="en-US" sz="2000" dirty="0"/>
              <a:t> </a:t>
            </a:r>
            <a:r>
              <a:rPr lang="en-US" sz="2000" dirty="0" err="1"/>
              <a:t>mediu</a:t>
            </a:r>
            <a:r>
              <a:rPr lang="en-US" sz="2000" dirty="0"/>
              <a:t> </a:t>
            </a:r>
            <a:r>
              <a:rPr lang="en-US" sz="2000" dirty="0" err="1"/>
              <a:t>să</a:t>
            </a:r>
            <a:r>
              <a:rPr lang="en-US" sz="2000" dirty="0"/>
              <a:t> se </a:t>
            </a:r>
            <a:r>
              <a:rPr lang="en-US" sz="2000" dirty="0" err="1"/>
              <a:t>situeze</a:t>
            </a:r>
            <a:r>
              <a:rPr lang="en-US" sz="2000" dirty="0"/>
              <a:t> </a:t>
            </a:r>
            <a:r>
              <a:rPr lang="en-US" sz="2000" dirty="0" err="1"/>
              <a:t>în</a:t>
            </a:r>
            <a:r>
              <a:rPr lang="en-US" sz="2000" dirty="0"/>
              <a:t> </a:t>
            </a:r>
            <a:r>
              <a:rPr lang="en-US" sz="2000" dirty="0" err="1"/>
              <a:t>intervalul</a:t>
            </a:r>
            <a:r>
              <a:rPr lang="en-US" sz="2000" dirty="0"/>
              <a:t> de </a:t>
            </a:r>
            <a:r>
              <a:rPr lang="en-US" sz="2000" dirty="0" err="1"/>
              <a:t>toleranță</a:t>
            </a:r>
            <a:r>
              <a:rPr lang="ro-RO" sz="2000" dirty="0"/>
              <a:t> </a:t>
            </a:r>
            <a:r>
              <a:rPr lang="en-US" sz="2000" dirty="0"/>
              <a:t>50 nm ± 30 nm. </a:t>
            </a:r>
            <a:r>
              <a:rPr lang="en-US" sz="2000" dirty="0" err="1"/>
              <a:t>Rezultatul</a:t>
            </a:r>
            <a:r>
              <a:rPr lang="en-US" sz="2000" dirty="0"/>
              <a:t> </a:t>
            </a:r>
            <a:r>
              <a:rPr lang="en-US" sz="2000" dirty="0" err="1"/>
              <a:t>testului</a:t>
            </a:r>
            <a:r>
              <a:rPr lang="en-US" sz="2000" dirty="0"/>
              <a:t> </a:t>
            </a:r>
            <a:r>
              <a:rPr lang="en-US" sz="2000" dirty="0" err="1"/>
              <a:t>este</a:t>
            </a:r>
            <a:r>
              <a:rPr lang="en-US" sz="2000" dirty="0"/>
              <a:t> </a:t>
            </a:r>
            <a:r>
              <a:rPr lang="en-US" sz="2000" dirty="0" err="1"/>
              <a:t>aproape</a:t>
            </a:r>
            <a:r>
              <a:rPr lang="en-US" sz="2000" dirty="0"/>
              <a:t> de </a:t>
            </a:r>
            <a:r>
              <a:rPr lang="en-US" sz="2000" dirty="0" err="1"/>
              <a:t>limita</a:t>
            </a:r>
            <a:r>
              <a:rPr lang="en-US" sz="2000" dirty="0"/>
              <a:t> </a:t>
            </a:r>
            <a:r>
              <a:rPr lang="en-US" sz="2000" dirty="0" err="1"/>
              <a:t>superioară</a:t>
            </a:r>
            <a:r>
              <a:rPr lang="en-US" sz="2000" dirty="0"/>
              <a:t> de </a:t>
            </a:r>
            <a:r>
              <a:rPr lang="en-US" sz="2000" dirty="0" err="1"/>
              <a:t>specificație</a:t>
            </a:r>
            <a:r>
              <a:rPr lang="en-US" sz="2000" dirty="0"/>
              <a:t> de 80 nm. </a:t>
            </a:r>
            <a:r>
              <a:rPr lang="en-US" sz="2000" dirty="0" err="1"/>
              <a:t>Presupunând</a:t>
            </a:r>
            <a:r>
              <a:rPr lang="en-US" sz="2000" dirty="0"/>
              <a:t> o </a:t>
            </a:r>
            <a:r>
              <a:rPr lang="ro-RO" sz="2000" dirty="0"/>
              <a:t>distribuție </a:t>
            </a:r>
            <a:r>
              <a:rPr lang="en-US" sz="2000" dirty="0" err="1"/>
              <a:t>simetrică</a:t>
            </a:r>
            <a:r>
              <a:rPr lang="ro-RO" sz="2000" dirty="0"/>
              <a:t> </a:t>
            </a:r>
            <a:r>
              <a:rPr lang="en-US" sz="2000" dirty="0"/>
              <a:t>a </a:t>
            </a:r>
            <a:r>
              <a:rPr lang="en-US" sz="2000" dirty="0" err="1"/>
              <a:t>probabilității</a:t>
            </a:r>
            <a:r>
              <a:rPr lang="en-US" sz="2000" dirty="0"/>
              <a:t>, </a:t>
            </a:r>
            <a:r>
              <a:rPr lang="en-US" sz="2000" dirty="0" err="1"/>
              <a:t>riscul</a:t>
            </a:r>
            <a:r>
              <a:rPr lang="en-US" sz="2000" dirty="0"/>
              <a:t> </a:t>
            </a:r>
            <a:r>
              <a:rPr lang="en-US" sz="2000" dirty="0" err="1"/>
              <a:t>consumatorului</a:t>
            </a:r>
            <a:r>
              <a:rPr lang="en-US" sz="2000" dirty="0"/>
              <a:t> </a:t>
            </a:r>
            <a:r>
              <a:rPr lang="en-US" sz="2000" dirty="0" err="1"/>
              <a:t>este</a:t>
            </a:r>
            <a:r>
              <a:rPr lang="en-US" sz="2000" dirty="0"/>
              <a:t> </a:t>
            </a:r>
            <a:r>
              <a:rPr lang="en-US" sz="2000" dirty="0" err="1"/>
              <a:t>calculat</a:t>
            </a:r>
            <a:r>
              <a:rPr lang="en-US" sz="2000" dirty="0"/>
              <a:t> la 2,5 %. </a:t>
            </a:r>
            <a:endParaRPr lang="ro-RO" sz="2000" dirty="0"/>
          </a:p>
          <a:p>
            <a:endParaRPr lang="ro-RO" sz="2000" dirty="0"/>
          </a:p>
          <a:p>
            <a:r>
              <a:rPr lang="en-US" sz="2000" dirty="0" err="1"/>
              <a:t>Costul</a:t>
            </a:r>
            <a:r>
              <a:rPr lang="en-US" sz="2000" dirty="0"/>
              <a:t> </a:t>
            </a:r>
            <a:r>
              <a:rPr lang="en-US" sz="2000" dirty="0" err="1"/>
              <a:t>riscului</a:t>
            </a:r>
            <a:r>
              <a:rPr lang="en-US" sz="2000" dirty="0"/>
              <a:t> </a:t>
            </a:r>
            <a:r>
              <a:rPr lang="en-US" sz="2000" dirty="0" err="1"/>
              <a:t>asociat</a:t>
            </a:r>
            <a:r>
              <a:rPr lang="en-US" sz="2000" dirty="0"/>
              <a:t> </a:t>
            </a:r>
            <a:r>
              <a:rPr lang="en-US" sz="2000" dirty="0" err="1"/>
              <a:t>consumatorului</a:t>
            </a:r>
            <a:r>
              <a:rPr lang="ro-RO" sz="2000" dirty="0"/>
              <a:t> </a:t>
            </a:r>
            <a:r>
              <a:rPr lang="en-US" sz="2000" dirty="0"/>
              <a:t>cu </a:t>
            </a:r>
            <a:r>
              <a:rPr lang="ro-RO" sz="2000" dirty="0"/>
              <a:t>NP</a:t>
            </a:r>
            <a:r>
              <a:rPr lang="en-US" sz="2000" dirty="0"/>
              <a:t> care </a:t>
            </a:r>
            <a:r>
              <a:rPr lang="en-US" sz="2000" dirty="0" err="1"/>
              <a:t>depășesc</a:t>
            </a:r>
            <a:r>
              <a:rPr lang="en-US" sz="2000" dirty="0"/>
              <a:t> </a:t>
            </a:r>
            <a:r>
              <a:rPr lang="en-US" sz="2000" dirty="0" err="1"/>
              <a:t>limita</a:t>
            </a:r>
            <a:r>
              <a:rPr lang="en-US" sz="2000" dirty="0"/>
              <a:t> </a:t>
            </a:r>
            <a:r>
              <a:rPr lang="en-US" sz="2000" dirty="0" err="1"/>
              <a:t>superioară</a:t>
            </a:r>
            <a:r>
              <a:rPr lang="en-US" sz="2000" dirty="0"/>
              <a:t> de </a:t>
            </a:r>
            <a:r>
              <a:rPr lang="en-US" sz="2000" dirty="0" err="1"/>
              <a:t>specificație</a:t>
            </a:r>
            <a:r>
              <a:rPr lang="en-US" sz="2000" dirty="0"/>
              <a:t> </a:t>
            </a:r>
            <a:r>
              <a:rPr lang="en-US" sz="2000" dirty="0" err="1"/>
              <a:t>este</a:t>
            </a:r>
            <a:r>
              <a:rPr lang="en-US" sz="2000" dirty="0"/>
              <a:t> </a:t>
            </a:r>
            <a:r>
              <a:rPr lang="en-US" sz="2000" dirty="0" err="1"/>
              <a:t>estimată</a:t>
            </a:r>
            <a:r>
              <a:rPr lang="en-US" sz="2000" dirty="0"/>
              <a:t> la 12500 EUR. </a:t>
            </a:r>
            <a:r>
              <a:rPr lang="en-US" sz="2000" dirty="0" err="1"/>
              <a:t>Asta</a:t>
            </a:r>
            <a:r>
              <a:rPr lang="en-US" sz="2000" dirty="0"/>
              <a:t> </a:t>
            </a:r>
            <a:r>
              <a:rPr lang="en-US" sz="2000" dirty="0" err="1"/>
              <a:t>trebuie</a:t>
            </a:r>
            <a:r>
              <a:rPr lang="en-US" sz="2000" dirty="0"/>
              <a:t> </a:t>
            </a:r>
            <a:r>
              <a:rPr lang="en-US" sz="2000" dirty="0" err="1"/>
              <a:t>să</a:t>
            </a:r>
            <a:r>
              <a:rPr lang="en-US" sz="2000" dirty="0"/>
              <a:t> fie</a:t>
            </a:r>
            <a:r>
              <a:rPr lang="ro-RO" sz="2000" dirty="0"/>
              <a:t> </a:t>
            </a:r>
            <a:r>
              <a:rPr lang="en-US" sz="2000" dirty="0" err="1"/>
              <a:t>comparativ</a:t>
            </a:r>
            <a:r>
              <a:rPr lang="en-US" sz="2000" dirty="0"/>
              <a:t> cu </a:t>
            </a:r>
            <a:r>
              <a:rPr lang="en-US" sz="2000" dirty="0" err="1"/>
              <a:t>costul</a:t>
            </a:r>
            <a:r>
              <a:rPr lang="en-US" sz="2000" dirty="0"/>
              <a:t> </a:t>
            </a:r>
            <a:r>
              <a:rPr lang="en-US" sz="2000" dirty="0" err="1"/>
              <a:t>testării</a:t>
            </a:r>
            <a:r>
              <a:rPr lang="en-US" sz="2000" dirty="0"/>
              <a:t> </a:t>
            </a:r>
            <a:r>
              <a:rPr lang="en-US" sz="2000" dirty="0" err="1"/>
              <a:t>suplimentare</a:t>
            </a:r>
            <a:r>
              <a:rPr lang="en-US" sz="2000" dirty="0"/>
              <a:t> </a:t>
            </a:r>
            <a:r>
              <a:rPr lang="en-US" sz="2000" dirty="0" err="1"/>
              <a:t>sau</a:t>
            </a:r>
            <a:r>
              <a:rPr lang="en-US" sz="2000" dirty="0"/>
              <a:t> </a:t>
            </a:r>
            <a:r>
              <a:rPr lang="en-US" sz="2000" dirty="0" err="1"/>
              <a:t>îmbunătățite</a:t>
            </a:r>
            <a:r>
              <a:rPr lang="en-US" sz="2000" dirty="0"/>
              <a:t> (</a:t>
            </a:r>
            <a:r>
              <a:rPr lang="ro-RO" sz="2000" dirty="0"/>
              <a:t>e.g. </a:t>
            </a:r>
            <a:r>
              <a:rPr lang="en-US" sz="2000" dirty="0"/>
              <a:t>2500 EUR la </a:t>
            </a:r>
            <a:r>
              <a:rPr lang="en-US" sz="2000" dirty="0" err="1"/>
              <a:t>măsurarea</a:t>
            </a:r>
            <a:r>
              <a:rPr lang="en-US" sz="2000" dirty="0"/>
              <a:t> </a:t>
            </a:r>
            <a:r>
              <a:rPr lang="ro-RO" sz="2000" dirty="0"/>
              <a:t>actuală cu </a:t>
            </a:r>
            <a:r>
              <a:rPr lang="en-US" sz="2000" dirty="0" err="1"/>
              <a:t>incertitudine</a:t>
            </a:r>
            <a:r>
              <a:rPr lang="en-US" sz="2000" dirty="0"/>
              <a:t> de 10 nm).</a:t>
            </a:r>
          </a:p>
          <a:p>
            <a:endParaRPr lang="en-US" sz="2000" dirty="0"/>
          </a:p>
        </p:txBody>
      </p:sp>
      <p:sp>
        <p:nvSpPr>
          <p:cNvPr id="4" name="Title 1"/>
          <p:cNvSpPr>
            <a:spLocks noGrp="1"/>
          </p:cNvSpPr>
          <p:nvPr>
            <p:ph type="title"/>
          </p:nvPr>
        </p:nvSpPr>
        <p:spPr/>
        <p:txBody>
          <a:bodyPr/>
          <a:lstStyle/>
          <a:p>
            <a:r>
              <a:rPr lang="ro-RO" dirty="0"/>
              <a:t>E</a:t>
            </a:r>
            <a:r>
              <a:rPr lang="en-US" dirty="0" err="1"/>
              <a:t>xemplific</a:t>
            </a:r>
            <a:r>
              <a:rPr lang="ro-RO" dirty="0"/>
              <a:t>area</a:t>
            </a:r>
            <a:r>
              <a:rPr lang="en-US" dirty="0"/>
              <a:t> </a:t>
            </a:r>
            <a:r>
              <a:rPr lang="en-US" dirty="0" err="1"/>
              <a:t>pentru</a:t>
            </a:r>
            <a:r>
              <a:rPr lang="en-US" dirty="0"/>
              <a:t> </a:t>
            </a:r>
            <a:r>
              <a:rPr lang="en-US" dirty="0" err="1"/>
              <a:t>cazul</a:t>
            </a:r>
            <a:r>
              <a:rPr lang="en-US" dirty="0"/>
              <a:t> </a:t>
            </a:r>
            <a:r>
              <a:rPr lang="en-US" dirty="0" err="1"/>
              <a:t>unui</a:t>
            </a:r>
            <a:r>
              <a:rPr lang="en-US" dirty="0"/>
              <a:t> </a:t>
            </a:r>
            <a:r>
              <a:rPr lang="en-US" dirty="0" err="1"/>
              <a:t>produs</a:t>
            </a:r>
            <a:r>
              <a:rPr lang="en-US" dirty="0"/>
              <a:t> c</a:t>
            </a:r>
            <a:r>
              <a:rPr lang="ro-RO" dirty="0"/>
              <a:t>u </a:t>
            </a:r>
            <a:r>
              <a:rPr lang="en-US" dirty="0" err="1"/>
              <a:t>nanoparticule</a:t>
            </a:r>
            <a:endParaRPr lang="en-US" dirty="0"/>
          </a:p>
        </p:txBody>
      </p:sp>
    </p:spTree>
    <p:extLst>
      <p:ext uri="{BB962C8B-B14F-4D97-AF65-F5344CB8AC3E}">
        <p14:creationId xmlns:p14="http://schemas.microsoft.com/office/powerpoint/2010/main" val="246860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43000" y="411645"/>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pic>
        <p:nvPicPr>
          <p:cNvPr id="6" name="object 6"/>
          <p:cNvPicPr/>
          <p:nvPr/>
        </p:nvPicPr>
        <p:blipFill>
          <a:blip r:embed="rId2" cstate="print"/>
          <a:stretch>
            <a:fillRect/>
          </a:stretch>
        </p:blipFill>
        <p:spPr>
          <a:xfrm>
            <a:off x="7743918" y="2241934"/>
            <a:ext cx="1154098" cy="554723"/>
          </a:xfrm>
          <a:prstGeom prst="rect">
            <a:avLst/>
          </a:prstGeom>
        </p:spPr>
      </p:pic>
      <p:pic>
        <p:nvPicPr>
          <p:cNvPr id="7" name="object 7"/>
          <p:cNvPicPr/>
          <p:nvPr/>
        </p:nvPicPr>
        <p:blipFill>
          <a:blip r:embed="rId3" cstate="print"/>
          <a:stretch>
            <a:fillRect/>
          </a:stretch>
        </p:blipFill>
        <p:spPr>
          <a:xfrm>
            <a:off x="298255" y="5242685"/>
            <a:ext cx="6339212" cy="512576"/>
          </a:xfrm>
          <a:prstGeom prst="rect">
            <a:avLst/>
          </a:prstGeom>
        </p:spPr>
      </p:pic>
      <p:pic>
        <p:nvPicPr>
          <p:cNvPr id="8" name="object 8"/>
          <p:cNvPicPr/>
          <p:nvPr/>
        </p:nvPicPr>
        <p:blipFill>
          <a:blip r:embed="rId4" cstate="print"/>
          <a:stretch>
            <a:fillRect/>
          </a:stretch>
        </p:blipFill>
        <p:spPr>
          <a:xfrm>
            <a:off x="6849998" y="2960370"/>
            <a:ext cx="2291715" cy="2291715"/>
          </a:xfrm>
          <a:prstGeom prst="rect">
            <a:avLst/>
          </a:prstGeom>
        </p:spPr>
      </p:pic>
      <p:sp>
        <p:nvSpPr>
          <p:cNvPr id="9" name="object 9"/>
          <p:cNvSpPr txBox="1"/>
          <p:nvPr/>
        </p:nvSpPr>
        <p:spPr>
          <a:xfrm>
            <a:off x="164210" y="2467546"/>
            <a:ext cx="6648450" cy="2667236"/>
          </a:xfrm>
          <a:prstGeom prst="rect">
            <a:avLst/>
          </a:prstGeom>
        </p:spPr>
        <p:txBody>
          <a:bodyPr vert="horz" wrap="square" lIns="0" tIns="10001" rIns="0" bIns="0" rtlCol="0">
            <a:spAutoFit/>
          </a:bodyPr>
          <a:lstStyle/>
          <a:p>
            <a:pPr marL="9525">
              <a:spcBef>
                <a:spcPts val="79"/>
              </a:spcBef>
              <a:tabLst>
                <a:tab pos="793433" algn="l"/>
                <a:tab pos="1461135" algn="l"/>
                <a:tab pos="2152650" algn="l"/>
                <a:tab pos="2319338" algn="l"/>
                <a:tab pos="3325654" algn="l"/>
                <a:tab pos="4186238" algn="l"/>
                <a:tab pos="5545455" algn="l"/>
              </a:tabLst>
            </a:pPr>
            <a:r>
              <a:rPr sz="1500" b="1" spc="-8" dirty="0">
                <a:solidFill>
                  <a:srgbClr val="44536A"/>
                </a:solidFill>
                <a:latin typeface="Calibri"/>
                <a:cs typeface="Calibri"/>
              </a:rPr>
              <a:t>National</a:t>
            </a:r>
            <a:r>
              <a:rPr sz="1500" b="1" dirty="0">
                <a:solidFill>
                  <a:srgbClr val="44536A"/>
                </a:solidFill>
                <a:latin typeface="Calibri"/>
                <a:cs typeface="Calibri"/>
              </a:rPr>
              <a:t>	</a:t>
            </a:r>
            <a:r>
              <a:rPr sz="1500" b="1" spc="-8" dirty="0">
                <a:solidFill>
                  <a:srgbClr val="44536A"/>
                </a:solidFill>
                <a:latin typeface="Calibri"/>
                <a:cs typeface="Calibri"/>
              </a:rPr>
              <a:t>Project</a:t>
            </a:r>
            <a:r>
              <a:rPr sz="1500" b="1" dirty="0">
                <a:solidFill>
                  <a:srgbClr val="44536A"/>
                </a:solidFill>
                <a:latin typeface="Calibri"/>
                <a:cs typeface="Calibri"/>
              </a:rPr>
              <a:t>	</a:t>
            </a:r>
            <a:r>
              <a:rPr sz="1500" b="1" spc="-15" dirty="0">
                <a:solidFill>
                  <a:srgbClr val="44536A"/>
                </a:solidFill>
                <a:latin typeface="Calibri"/>
                <a:cs typeface="Calibri"/>
              </a:rPr>
              <a:t>PTQCI</a:t>
            </a:r>
            <a:r>
              <a:rPr sz="1500" b="1" dirty="0">
                <a:solidFill>
                  <a:srgbClr val="44536A"/>
                </a:solidFill>
                <a:latin typeface="Calibri"/>
                <a:cs typeface="Calibri"/>
              </a:rPr>
              <a:t>	</a:t>
            </a:r>
            <a:r>
              <a:rPr sz="1500" spc="-38" dirty="0">
                <a:latin typeface="Calibri"/>
                <a:cs typeface="Calibri"/>
              </a:rPr>
              <a:t>-</a:t>
            </a:r>
            <a:r>
              <a:rPr sz="1500" dirty="0">
                <a:latin typeface="Calibri"/>
                <a:cs typeface="Calibri"/>
              </a:rPr>
              <a:t>	</a:t>
            </a:r>
            <a:r>
              <a:rPr sz="1500" b="1" spc="-8" dirty="0">
                <a:solidFill>
                  <a:srgbClr val="0462C1"/>
                </a:solidFill>
                <a:latin typeface="Calibri"/>
                <a:cs typeface="Calibri"/>
              </a:rPr>
              <a:t>Portuguese</a:t>
            </a:r>
            <a:r>
              <a:rPr sz="1500" b="1" dirty="0">
                <a:solidFill>
                  <a:srgbClr val="0462C1"/>
                </a:solidFill>
                <a:latin typeface="Calibri"/>
                <a:cs typeface="Calibri"/>
              </a:rPr>
              <a:t>	</a:t>
            </a:r>
            <a:r>
              <a:rPr sz="1500" b="1" spc="-8" dirty="0">
                <a:solidFill>
                  <a:srgbClr val="0462C1"/>
                </a:solidFill>
                <a:latin typeface="Calibri"/>
                <a:cs typeface="Calibri"/>
              </a:rPr>
              <a:t>Quantum</a:t>
            </a:r>
            <a:r>
              <a:rPr sz="1500" b="1" dirty="0">
                <a:solidFill>
                  <a:srgbClr val="0462C1"/>
                </a:solidFill>
                <a:latin typeface="Calibri"/>
                <a:cs typeface="Calibri"/>
              </a:rPr>
              <a:t>	</a:t>
            </a:r>
            <a:r>
              <a:rPr sz="1500" b="1" spc="-8" dirty="0">
                <a:solidFill>
                  <a:srgbClr val="0462C1"/>
                </a:solidFill>
                <a:latin typeface="Calibri"/>
                <a:cs typeface="Calibri"/>
              </a:rPr>
              <a:t>Communication</a:t>
            </a:r>
            <a:r>
              <a:rPr sz="1500" b="1" dirty="0">
                <a:solidFill>
                  <a:srgbClr val="0462C1"/>
                </a:solidFill>
                <a:latin typeface="Calibri"/>
                <a:cs typeface="Calibri"/>
              </a:rPr>
              <a:t>	</a:t>
            </a:r>
            <a:r>
              <a:rPr sz="1500" b="1" spc="-8" dirty="0">
                <a:solidFill>
                  <a:srgbClr val="0462C1"/>
                </a:solidFill>
                <a:latin typeface="Calibri"/>
                <a:cs typeface="Calibri"/>
              </a:rPr>
              <a:t>Infrastructure</a:t>
            </a:r>
            <a:endParaRPr sz="1500">
              <a:latin typeface="Calibri"/>
              <a:cs typeface="Calibri"/>
            </a:endParaRPr>
          </a:p>
          <a:p>
            <a:pPr marL="9525">
              <a:spcBef>
                <a:spcPts val="19"/>
              </a:spcBef>
            </a:pPr>
            <a:r>
              <a:rPr sz="1200" spc="-8" dirty="0">
                <a:solidFill>
                  <a:srgbClr val="0462C1"/>
                </a:solidFill>
                <a:latin typeface="Calibri"/>
                <a:cs typeface="Calibri"/>
              </a:rPr>
              <a:t>(</a:t>
            </a:r>
            <a:r>
              <a:rPr sz="1200" u="sng" spc="-8" dirty="0">
                <a:solidFill>
                  <a:srgbClr val="0462C1"/>
                </a:solidFill>
                <a:uFill>
                  <a:solidFill>
                    <a:srgbClr val="0462C1"/>
                  </a:solidFill>
                </a:uFill>
                <a:latin typeface="Calibri"/>
                <a:cs typeface="Calibri"/>
                <a:hlinkClick r:id="rId5"/>
              </a:rPr>
              <a:t>www.ptqci.pt</a:t>
            </a:r>
            <a:r>
              <a:rPr sz="1200" spc="-8" dirty="0">
                <a:solidFill>
                  <a:srgbClr val="0462C1"/>
                </a:solidFill>
                <a:latin typeface="Calibri"/>
                <a:cs typeface="Calibri"/>
              </a:rPr>
              <a:t>)</a:t>
            </a:r>
            <a:endParaRPr sz="1200">
              <a:latin typeface="Calibri"/>
              <a:cs typeface="Calibri"/>
            </a:endParaRPr>
          </a:p>
          <a:p>
            <a:pPr marL="224314" marR="5239" indent="-215265" algn="just">
              <a:spcBef>
                <a:spcPts val="889"/>
              </a:spcBef>
              <a:buFont typeface="Arial MT"/>
              <a:buChar char="•"/>
              <a:tabLst>
                <a:tab pos="224314" algn="l"/>
              </a:tabLst>
            </a:pPr>
            <a:r>
              <a:rPr sz="1350" dirty="0">
                <a:solidFill>
                  <a:srgbClr val="44536A"/>
                </a:solidFill>
                <a:latin typeface="Calibri"/>
                <a:cs typeface="Calibri"/>
              </a:rPr>
              <a:t>First</a:t>
            </a:r>
            <a:r>
              <a:rPr sz="1350" spc="195" dirty="0">
                <a:solidFill>
                  <a:srgbClr val="44536A"/>
                </a:solidFill>
                <a:latin typeface="Calibri"/>
                <a:cs typeface="Calibri"/>
              </a:rPr>
              <a:t> </a:t>
            </a:r>
            <a:r>
              <a:rPr sz="1350" dirty="0">
                <a:solidFill>
                  <a:srgbClr val="44536A"/>
                </a:solidFill>
                <a:latin typeface="Calibri"/>
                <a:cs typeface="Calibri"/>
              </a:rPr>
              <a:t>quantum</a:t>
            </a:r>
            <a:r>
              <a:rPr sz="1350" spc="206" dirty="0">
                <a:solidFill>
                  <a:srgbClr val="44536A"/>
                </a:solidFill>
                <a:latin typeface="Calibri"/>
                <a:cs typeface="Calibri"/>
              </a:rPr>
              <a:t> </a:t>
            </a:r>
            <a:r>
              <a:rPr sz="1350" dirty="0">
                <a:solidFill>
                  <a:srgbClr val="44536A"/>
                </a:solidFill>
                <a:latin typeface="Calibri"/>
                <a:cs typeface="Calibri"/>
              </a:rPr>
              <a:t>network</a:t>
            </a:r>
            <a:r>
              <a:rPr sz="1350" spc="195" dirty="0">
                <a:solidFill>
                  <a:srgbClr val="44536A"/>
                </a:solidFill>
                <a:latin typeface="Calibri"/>
                <a:cs typeface="Calibri"/>
              </a:rPr>
              <a:t> </a:t>
            </a:r>
            <a:r>
              <a:rPr sz="1350" dirty="0">
                <a:solidFill>
                  <a:srgbClr val="44536A"/>
                </a:solidFill>
                <a:latin typeface="Calibri"/>
                <a:cs typeface="Calibri"/>
              </a:rPr>
              <a:t>in</a:t>
            </a:r>
            <a:r>
              <a:rPr sz="1350" spc="206" dirty="0">
                <a:solidFill>
                  <a:srgbClr val="44536A"/>
                </a:solidFill>
                <a:latin typeface="Calibri"/>
                <a:cs typeface="Calibri"/>
              </a:rPr>
              <a:t> </a:t>
            </a:r>
            <a:r>
              <a:rPr sz="1350" dirty="0">
                <a:solidFill>
                  <a:srgbClr val="44536A"/>
                </a:solidFill>
                <a:latin typeface="Calibri"/>
                <a:cs typeface="Calibri"/>
              </a:rPr>
              <a:t>Portugal</a:t>
            </a:r>
            <a:r>
              <a:rPr sz="1350" spc="199" dirty="0">
                <a:solidFill>
                  <a:srgbClr val="44536A"/>
                </a:solidFill>
                <a:latin typeface="Calibri"/>
                <a:cs typeface="Calibri"/>
              </a:rPr>
              <a:t> </a:t>
            </a:r>
            <a:r>
              <a:rPr sz="1350" dirty="0">
                <a:solidFill>
                  <a:srgbClr val="44536A"/>
                </a:solidFill>
                <a:latin typeface="Calibri"/>
                <a:cs typeface="Calibri"/>
              </a:rPr>
              <a:t>–</a:t>
            </a:r>
            <a:r>
              <a:rPr sz="1350" spc="206" dirty="0">
                <a:solidFill>
                  <a:srgbClr val="44536A"/>
                </a:solidFill>
                <a:latin typeface="Calibri"/>
                <a:cs typeface="Calibri"/>
              </a:rPr>
              <a:t> </a:t>
            </a:r>
            <a:r>
              <a:rPr sz="1350" dirty="0">
                <a:solidFill>
                  <a:srgbClr val="44536A"/>
                </a:solidFill>
                <a:latin typeface="Calibri"/>
                <a:cs typeface="Calibri"/>
              </a:rPr>
              <a:t>first</a:t>
            </a:r>
            <a:r>
              <a:rPr sz="1350" spc="199" dirty="0">
                <a:solidFill>
                  <a:srgbClr val="44536A"/>
                </a:solidFill>
                <a:latin typeface="Calibri"/>
                <a:cs typeface="Calibri"/>
              </a:rPr>
              <a:t> </a:t>
            </a:r>
            <a:r>
              <a:rPr sz="1350" dirty="0">
                <a:solidFill>
                  <a:srgbClr val="44536A"/>
                </a:solidFill>
                <a:latin typeface="Calibri"/>
                <a:cs typeface="Calibri"/>
              </a:rPr>
              <a:t>terrestrial</a:t>
            </a:r>
            <a:r>
              <a:rPr sz="1350" spc="199" dirty="0">
                <a:solidFill>
                  <a:srgbClr val="44536A"/>
                </a:solidFill>
                <a:latin typeface="Calibri"/>
                <a:cs typeface="Calibri"/>
              </a:rPr>
              <a:t> </a:t>
            </a:r>
            <a:r>
              <a:rPr sz="1350" dirty="0">
                <a:solidFill>
                  <a:srgbClr val="44536A"/>
                </a:solidFill>
                <a:latin typeface="Calibri"/>
                <a:cs typeface="Calibri"/>
              </a:rPr>
              <a:t>segment</a:t>
            </a:r>
            <a:r>
              <a:rPr sz="1350" spc="199" dirty="0">
                <a:solidFill>
                  <a:srgbClr val="44536A"/>
                </a:solidFill>
                <a:latin typeface="Calibri"/>
                <a:cs typeface="Calibri"/>
              </a:rPr>
              <a:t> </a:t>
            </a:r>
            <a:r>
              <a:rPr sz="1350" dirty="0">
                <a:solidFill>
                  <a:srgbClr val="44536A"/>
                </a:solidFill>
                <a:latin typeface="Calibri"/>
                <a:cs typeface="Calibri"/>
              </a:rPr>
              <a:t>of</a:t>
            </a:r>
            <a:r>
              <a:rPr sz="1350" spc="203" dirty="0">
                <a:solidFill>
                  <a:srgbClr val="44536A"/>
                </a:solidFill>
                <a:latin typeface="Calibri"/>
                <a:cs typeface="Calibri"/>
              </a:rPr>
              <a:t> </a:t>
            </a:r>
            <a:r>
              <a:rPr sz="1350" dirty="0">
                <a:solidFill>
                  <a:srgbClr val="44536A"/>
                </a:solidFill>
                <a:latin typeface="Calibri"/>
                <a:cs typeface="Calibri"/>
              </a:rPr>
              <a:t>the</a:t>
            </a:r>
            <a:r>
              <a:rPr sz="1350" spc="206" dirty="0">
                <a:solidFill>
                  <a:srgbClr val="44536A"/>
                </a:solidFill>
                <a:latin typeface="Calibri"/>
                <a:cs typeface="Calibri"/>
              </a:rPr>
              <a:t> </a:t>
            </a:r>
            <a:r>
              <a:rPr sz="1350" dirty="0">
                <a:solidFill>
                  <a:srgbClr val="44536A"/>
                </a:solidFill>
                <a:latin typeface="Calibri"/>
                <a:cs typeface="Calibri"/>
              </a:rPr>
              <a:t>European</a:t>
            </a:r>
            <a:r>
              <a:rPr sz="1350" spc="203" dirty="0">
                <a:solidFill>
                  <a:srgbClr val="44536A"/>
                </a:solidFill>
                <a:latin typeface="Calibri"/>
                <a:cs typeface="Calibri"/>
              </a:rPr>
              <a:t> </a:t>
            </a:r>
            <a:r>
              <a:rPr sz="1350" spc="-8" dirty="0">
                <a:solidFill>
                  <a:srgbClr val="44536A"/>
                </a:solidFill>
                <a:latin typeface="Calibri"/>
                <a:cs typeface="Calibri"/>
              </a:rPr>
              <a:t>Quantum Communication</a:t>
            </a:r>
            <a:r>
              <a:rPr sz="1350" spc="-15" dirty="0">
                <a:solidFill>
                  <a:srgbClr val="44536A"/>
                </a:solidFill>
                <a:latin typeface="Calibri"/>
                <a:cs typeface="Calibri"/>
              </a:rPr>
              <a:t> </a:t>
            </a:r>
            <a:r>
              <a:rPr sz="1350" spc="-8" dirty="0">
                <a:solidFill>
                  <a:srgbClr val="44536A"/>
                </a:solidFill>
                <a:latin typeface="Calibri"/>
                <a:cs typeface="Calibri"/>
              </a:rPr>
              <a:t>Infrastructure</a:t>
            </a:r>
            <a:r>
              <a:rPr sz="1350" spc="-34" dirty="0">
                <a:solidFill>
                  <a:srgbClr val="44536A"/>
                </a:solidFill>
                <a:latin typeface="Calibri"/>
                <a:cs typeface="Calibri"/>
              </a:rPr>
              <a:t> </a:t>
            </a:r>
            <a:r>
              <a:rPr sz="1350" spc="-8" dirty="0">
                <a:solidFill>
                  <a:srgbClr val="44536A"/>
                </a:solidFill>
                <a:latin typeface="Calibri"/>
                <a:cs typeface="Calibri"/>
              </a:rPr>
              <a:t>(EuroQCI)</a:t>
            </a:r>
            <a:endParaRPr sz="1350">
              <a:latin typeface="Calibri"/>
              <a:cs typeface="Calibri"/>
            </a:endParaRPr>
          </a:p>
          <a:p>
            <a:pPr marL="224314" indent="-214789">
              <a:spcBef>
                <a:spcPts val="900"/>
              </a:spcBef>
              <a:buFont typeface="Arial MT"/>
              <a:buChar char="•"/>
              <a:tabLst>
                <a:tab pos="224314" algn="l"/>
              </a:tabLst>
            </a:pPr>
            <a:r>
              <a:rPr sz="1350" spc="-8" dirty="0">
                <a:solidFill>
                  <a:srgbClr val="44536A"/>
                </a:solidFill>
                <a:latin typeface="Calibri"/>
                <a:cs typeface="Calibri"/>
              </a:rPr>
              <a:t>Represents</a:t>
            </a:r>
            <a:r>
              <a:rPr sz="1350" spc="-30" dirty="0">
                <a:solidFill>
                  <a:srgbClr val="44536A"/>
                </a:solidFill>
                <a:latin typeface="Calibri"/>
                <a:cs typeface="Calibri"/>
              </a:rPr>
              <a:t> </a:t>
            </a:r>
            <a:r>
              <a:rPr sz="1350" dirty="0">
                <a:solidFill>
                  <a:srgbClr val="44536A"/>
                </a:solidFill>
                <a:latin typeface="Calibri"/>
                <a:cs typeface="Calibri"/>
              </a:rPr>
              <a:t>the</a:t>
            </a:r>
            <a:r>
              <a:rPr sz="1350" spc="-38" dirty="0">
                <a:solidFill>
                  <a:srgbClr val="44536A"/>
                </a:solidFill>
                <a:latin typeface="Calibri"/>
                <a:cs typeface="Calibri"/>
              </a:rPr>
              <a:t> </a:t>
            </a:r>
            <a:r>
              <a:rPr sz="1350" dirty="0">
                <a:solidFill>
                  <a:srgbClr val="44536A"/>
                </a:solidFill>
                <a:latin typeface="Calibri"/>
                <a:cs typeface="Calibri"/>
              </a:rPr>
              <a:t>first</a:t>
            </a:r>
            <a:r>
              <a:rPr sz="1350" spc="-30" dirty="0">
                <a:solidFill>
                  <a:srgbClr val="44536A"/>
                </a:solidFill>
                <a:latin typeface="Calibri"/>
                <a:cs typeface="Calibri"/>
              </a:rPr>
              <a:t> </a:t>
            </a:r>
            <a:r>
              <a:rPr sz="1350" dirty="0">
                <a:solidFill>
                  <a:srgbClr val="44536A"/>
                </a:solidFill>
                <a:latin typeface="Calibri"/>
                <a:cs typeface="Calibri"/>
              </a:rPr>
              <a:t>step</a:t>
            </a:r>
            <a:r>
              <a:rPr sz="1350" spc="-23" dirty="0">
                <a:solidFill>
                  <a:srgbClr val="44536A"/>
                </a:solidFill>
                <a:latin typeface="Calibri"/>
                <a:cs typeface="Calibri"/>
              </a:rPr>
              <a:t> </a:t>
            </a:r>
            <a:r>
              <a:rPr sz="1350" spc="-8" dirty="0">
                <a:solidFill>
                  <a:srgbClr val="44536A"/>
                </a:solidFill>
                <a:latin typeface="Calibri"/>
                <a:cs typeface="Calibri"/>
              </a:rPr>
              <a:t>towards</a:t>
            </a:r>
            <a:r>
              <a:rPr sz="1350" spc="-34" dirty="0">
                <a:solidFill>
                  <a:srgbClr val="44536A"/>
                </a:solidFill>
                <a:latin typeface="Calibri"/>
                <a:cs typeface="Calibri"/>
              </a:rPr>
              <a:t> </a:t>
            </a:r>
            <a:r>
              <a:rPr sz="1350" dirty="0">
                <a:solidFill>
                  <a:srgbClr val="44536A"/>
                </a:solidFill>
                <a:latin typeface="Calibri"/>
                <a:cs typeface="Calibri"/>
              </a:rPr>
              <a:t>the</a:t>
            </a:r>
            <a:r>
              <a:rPr sz="1350" spc="-26" dirty="0">
                <a:solidFill>
                  <a:srgbClr val="44536A"/>
                </a:solidFill>
                <a:latin typeface="Calibri"/>
                <a:cs typeface="Calibri"/>
              </a:rPr>
              <a:t> </a:t>
            </a:r>
            <a:r>
              <a:rPr sz="1350" spc="-8" dirty="0">
                <a:solidFill>
                  <a:srgbClr val="44536A"/>
                </a:solidFill>
                <a:latin typeface="Calibri"/>
                <a:cs typeface="Calibri"/>
              </a:rPr>
              <a:t>integration</a:t>
            </a:r>
            <a:r>
              <a:rPr sz="1350" spc="-26" dirty="0">
                <a:solidFill>
                  <a:srgbClr val="44536A"/>
                </a:solidFill>
                <a:latin typeface="Calibri"/>
                <a:cs typeface="Calibri"/>
              </a:rPr>
              <a:t> </a:t>
            </a:r>
            <a:r>
              <a:rPr sz="1350" dirty="0">
                <a:solidFill>
                  <a:srgbClr val="44536A"/>
                </a:solidFill>
                <a:latin typeface="Calibri"/>
                <a:cs typeface="Calibri"/>
              </a:rPr>
              <a:t>in</a:t>
            </a:r>
            <a:r>
              <a:rPr sz="1350" spc="-26" dirty="0">
                <a:solidFill>
                  <a:srgbClr val="44536A"/>
                </a:solidFill>
                <a:latin typeface="Calibri"/>
                <a:cs typeface="Calibri"/>
              </a:rPr>
              <a:t> </a:t>
            </a:r>
            <a:r>
              <a:rPr sz="1350" dirty="0">
                <a:solidFill>
                  <a:srgbClr val="44536A"/>
                </a:solidFill>
                <a:latin typeface="Calibri"/>
                <a:cs typeface="Calibri"/>
              </a:rPr>
              <a:t>the</a:t>
            </a:r>
            <a:r>
              <a:rPr sz="1350" spc="-34" dirty="0">
                <a:solidFill>
                  <a:srgbClr val="44536A"/>
                </a:solidFill>
                <a:latin typeface="Calibri"/>
                <a:cs typeface="Calibri"/>
              </a:rPr>
              <a:t> </a:t>
            </a:r>
            <a:r>
              <a:rPr sz="1350" dirty="0">
                <a:solidFill>
                  <a:srgbClr val="44536A"/>
                </a:solidFill>
                <a:latin typeface="Calibri"/>
                <a:cs typeface="Calibri"/>
              </a:rPr>
              <a:t>European</a:t>
            </a:r>
            <a:r>
              <a:rPr sz="1350" spc="-26" dirty="0">
                <a:solidFill>
                  <a:srgbClr val="44536A"/>
                </a:solidFill>
                <a:latin typeface="Calibri"/>
                <a:cs typeface="Calibri"/>
              </a:rPr>
              <a:t> </a:t>
            </a:r>
            <a:r>
              <a:rPr sz="1350" spc="-8" dirty="0">
                <a:solidFill>
                  <a:srgbClr val="44536A"/>
                </a:solidFill>
                <a:latin typeface="Calibri"/>
                <a:cs typeface="Calibri"/>
              </a:rPr>
              <a:t>infrastructure</a:t>
            </a:r>
            <a:endParaRPr sz="1350">
              <a:latin typeface="Calibri"/>
              <a:cs typeface="Calibri"/>
            </a:endParaRPr>
          </a:p>
          <a:p>
            <a:pPr marL="224314" marR="3810" indent="-215265" algn="just">
              <a:spcBef>
                <a:spcPts val="900"/>
              </a:spcBef>
              <a:buFont typeface="Arial MT"/>
              <a:buChar char="•"/>
              <a:tabLst>
                <a:tab pos="224314" algn="l"/>
              </a:tabLst>
            </a:pPr>
            <a:r>
              <a:rPr sz="1350" dirty="0">
                <a:solidFill>
                  <a:srgbClr val="44536A"/>
                </a:solidFill>
                <a:latin typeface="Calibri"/>
                <a:cs typeface="Calibri"/>
              </a:rPr>
              <a:t>Objective:</a:t>
            </a:r>
            <a:r>
              <a:rPr sz="1350" spc="98" dirty="0">
                <a:solidFill>
                  <a:srgbClr val="44536A"/>
                </a:solidFill>
                <a:latin typeface="Calibri"/>
                <a:cs typeface="Calibri"/>
              </a:rPr>
              <a:t> </a:t>
            </a:r>
            <a:r>
              <a:rPr sz="1350" dirty="0">
                <a:solidFill>
                  <a:srgbClr val="44536A"/>
                </a:solidFill>
                <a:latin typeface="Calibri"/>
                <a:cs typeface="Calibri"/>
              </a:rPr>
              <a:t>deploying</a:t>
            </a:r>
            <a:r>
              <a:rPr sz="1350" spc="105" dirty="0">
                <a:solidFill>
                  <a:srgbClr val="44536A"/>
                </a:solidFill>
                <a:latin typeface="Calibri"/>
                <a:cs typeface="Calibri"/>
              </a:rPr>
              <a:t> </a:t>
            </a:r>
            <a:r>
              <a:rPr sz="1350" b="1" dirty="0">
                <a:solidFill>
                  <a:srgbClr val="44536A"/>
                </a:solidFill>
                <a:latin typeface="Calibri"/>
                <a:cs typeface="Calibri"/>
              </a:rPr>
              <a:t>secure</a:t>
            </a:r>
            <a:r>
              <a:rPr sz="1350" b="1" spc="98" dirty="0">
                <a:solidFill>
                  <a:srgbClr val="44536A"/>
                </a:solidFill>
                <a:latin typeface="Calibri"/>
                <a:cs typeface="Calibri"/>
              </a:rPr>
              <a:t> </a:t>
            </a:r>
            <a:r>
              <a:rPr sz="1350" b="1" dirty="0">
                <a:solidFill>
                  <a:srgbClr val="44536A"/>
                </a:solidFill>
                <a:latin typeface="Calibri"/>
                <a:cs typeface="Calibri"/>
              </a:rPr>
              <a:t>communication</a:t>
            </a:r>
            <a:r>
              <a:rPr sz="1350" b="1" spc="101" dirty="0">
                <a:solidFill>
                  <a:srgbClr val="44536A"/>
                </a:solidFill>
                <a:latin typeface="Calibri"/>
                <a:cs typeface="Calibri"/>
              </a:rPr>
              <a:t> </a:t>
            </a:r>
            <a:r>
              <a:rPr sz="1350" b="1" dirty="0">
                <a:solidFill>
                  <a:srgbClr val="44536A"/>
                </a:solidFill>
                <a:latin typeface="Calibri"/>
                <a:cs typeface="Calibri"/>
              </a:rPr>
              <a:t>infrastructures</a:t>
            </a:r>
            <a:r>
              <a:rPr sz="1350" b="1" spc="109" dirty="0">
                <a:solidFill>
                  <a:srgbClr val="44536A"/>
                </a:solidFill>
                <a:latin typeface="Calibri"/>
                <a:cs typeface="Calibri"/>
              </a:rPr>
              <a:t> </a:t>
            </a:r>
            <a:r>
              <a:rPr sz="1350" dirty="0">
                <a:solidFill>
                  <a:srgbClr val="44536A"/>
                </a:solidFill>
                <a:latin typeface="Calibri"/>
                <a:cs typeface="Calibri"/>
              </a:rPr>
              <a:t>and</a:t>
            </a:r>
            <a:r>
              <a:rPr sz="1350" spc="98" dirty="0">
                <a:solidFill>
                  <a:srgbClr val="44536A"/>
                </a:solidFill>
                <a:latin typeface="Calibri"/>
                <a:cs typeface="Calibri"/>
              </a:rPr>
              <a:t> </a:t>
            </a:r>
            <a:r>
              <a:rPr sz="1350" dirty="0">
                <a:solidFill>
                  <a:srgbClr val="44536A"/>
                </a:solidFill>
                <a:latin typeface="Calibri"/>
                <a:cs typeface="Calibri"/>
              </a:rPr>
              <a:t>technology</a:t>
            </a:r>
            <a:r>
              <a:rPr sz="1350" spc="109" dirty="0">
                <a:solidFill>
                  <a:srgbClr val="44536A"/>
                </a:solidFill>
                <a:latin typeface="Calibri"/>
                <a:cs typeface="Calibri"/>
              </a:rPr>
              <a:t> </a:t>
            </a:r>
            <a:r>
              <a:rPr sz="1350" dirty="0">
                <a:solidFill>
                  <a:srgbClr val="44536A"/>
                </a:solidFill>
                <a:latin typeface="Calibri"/>
                <a:cs typeface="Calibri"/>
              </a:rPr>
              <a:t>provision</a:t>
            </a:r>
            <a:r>
              <a:rPr sz="1350" spc="98" dirty="0">
                <a:solidFill>
                  <a:srgbClr val="44536A"/>
                </a:solidFill>
                <a:latin typeface="Calibri"/>
                <a:cs typeface="Calibri"/>
              </a:rPr>
              <a:t> </a:t>
            </a:r>
            <a:r>
              <a:rPr sz="1350" spc="-19" dirty="0">
                <a:solidFill>
                  <a:srgbClr val="44536A"/>
                </a:solidFill>
                <a:latin typeface="Calibri"/>
                <a:cs typeface="Calibri"/>
              </a:rPr>
              <a:t>and </a:t>
            </a:r>
            <a:r>
              <a:rPr sz="1350" dirty="0">
                <a:solidFill>
                  <a:srgbClr val="44536A"/>
                </a:solidFill>
                <a:latin typeface="Calibri"/>
                <a:cs typeface="Calibri"/>
              </a:rPr>
              <a:t>shall</a:t>
            </a:r>
            <a:r>
              <a:rPr sz="1350" spc="210" dirty="0">
                <a:solidFill>
                  <a:srgbClr val="44536A"/>
                </a:solidFill>
                <a:latin typeface="Calibri"/>
                <a:cs typeface="Calibri"/>
              </a:rPr>
              <a:t> </a:t>
            </a:r>
            <a:r>
              <a:rPr sz="1350" dirty="0">
                <a:solidFill>
                  <a:srgbClr val="44536A"/>
                </a:solidFill>
                <a:latin typeface="Calibri"/>
                <a:cs typeface="Calibri"/>
              </a:rPr>
              <a:t>allow</a:t>
            </a:r>
            <a:r>
              <a:rPr sz="1350" spc="229" dirty="0">
                <a:solidFill>
                  <a:srgbClr val="44536A"/>
                </a:solidFill>
                <a:latin typeface="Calibri"/>
                <a:cs typeface="Calibri"/>
              </a:rPr>
              <a:t> </a:t>
            </a:r>
            <a:r>
              <a:rPr sz="1350" dirty="0">
                <a:solidFill>
                  <a:srgbClr val="44536A"/>
                </a:solidFill>
                <a:latin typeface="Calibri"/>
                <a:cs typeface="Calibri"/>
              </a:rPr>
              <a:t>the</a:t>
            </a:r>
            <a:r>
              <a:rPr sz="1350" spc="236" dirty="0">
                <a:solidFill>
                  <a:srgbClr val="44536A"/>
                </a:solidFill>
                <a:latin typeface="Calibri"/>
                <a:cs typeface="Calibri"/>
              </a:rPr>
              <a:t> </a:t>
            </a:r>
            <a:r>
              <a:rPr sz="1350" dirty="0">
                <a:solidFill>
                  <a:srgbClr val="44536A"/>
                </a:solidFill>
                <a:latin typeface="Calibri"/>
                <a:cs typeface="Calibri"/>
              </a:rPr>
              <a:t>deployment</a:t>
            </a:r>
            <a:r>
              <a:rPr sz="1350" spc="217" dirty="0">
                <a:solidFill>
                  <a:srgbClr val="44536A"/>
                </a:solidFill>
                <a:latin typeface="Calibri"/>
                <a:cs typeface="Calibri"/>
              </a:rPr>
              <a:t> </a:t>
            </a:r>
            <a:r>
              <a:rPr sz="1350" dirty="0">
                <a:solidFill>
                  <a:srgbClr val="44536A"/>
                </a:solidFill>
                <a:latin typeface="Calibri"/>
                <a:cs typeface="Calibri"/>
              </a:rPr>
              <a:t>of</a:t>
            </a:r>
            <a:r>
              <a:rPr sz="1350" spc="236" dirty="0">
                <a:solidFill>
                  <a:srgbClr val="44536A"/>
                </a:solidFill>
                <a:latin typeface="Calibri"/>
                <a:cs typeface="Calibri"/>
              </a:rPr>
              <a:t> </a:t>
            </a:r>
            <a:r>
              <a:rPr sz="1350" dirty="0">
                <a:solidFill>
                  <a:srgbClr val="44536A"/>
                </a:solidFill>
                <a:latin typeface="Calibri"/>
                <a:cs typeface="Calibri"/>
              </a:rPr>
              <a:t>highly</a:t>
            </a:r>
            <a:r>
              <a:rPr sz="1350" spc="221" dirty="0">
                <a:solidFill>
                  <a:srgbClr val="44536A"/>
                </a:solidFill>
                <a:latin typeface="Calibri"/>
                <a:cs typeface="Calibri"/>
              </a:rPr>
              <a:t> </a:t>
            </a:r>
            <a:r>
              <a:rPr sz="1350" b="1" dirty="0">
                <a:solidFill>
                  <a:srgbClr val="44536A"/>
                </a:solidFill>
                <a:latin typeface="Calibri"/>
                <a:cs typeface="Calibri"/>
              </a:rPr>
              <a:t>secure,</a:t>
            </a:r>
            <a:r>
              <a:rPr sz="1350" b="1" spc="221" dirty="0">
                <a:solidFill>
                  <a:srgbClr val="44536A"/>
                </a:solidFill>
                <a:latin typeface="Calibri"/>
                <a:cs typeface="Calibri"/>
              </a:rPr>
              <a:t> </a:t>
            </a:r>
            <a:r>
              <a:rPr sz="1350" b="1" dirty="0">
                <a:solidFill>
                  <a:srgbClr val="44536A"/>
                </a:solidFill>
                <a:latin typeface="Calibri"/>
                <a:cs typeface="Calibri"/>
              </a:rPr>
              <a:t>scalable,</a:t>
            </a:r>
            <a:r>
              <a:rPr sz="1350" b="1" spc="221" dirty="0">
                <a:solidFill>
                  <a:srgbClr val="44536A"/>
                </a:solidFill>
                <a:latin typeface="Calibri"/>
                <a:cs typeface="Calibri"/>
              </a:rPr>
              <a:t> </a:t>
            </a:r>
            <a:r>
              <a:rPr sz="1350" b="1" dirty="0">
                <a:solidFill>
                  <a:srgbClr val="44536A"/>
                </a:solidFill>
                <a:latin typeface="Calibri"/>
                <a:cs typeface="Calibri"/>
              </a:rPr>
              <a:t>and</a:t>
            </a:r>
            <a:r>
              <a:rPr sz="1350" b="1" spc="221" dirty="0">
                <a:solidFill>
                  <a:srgbClr val="44536A"/>
                </a:solidFill>
                <a:latin typeface="Calibri"/>
                <a:cs typeface="Calibri"/>
              </a:rPr>
              <a:t> </a:t>
            </a:r>
            <a:r>
              <a:rPr sz="1350" b="1" dirty="0">
                <a:solidFill>
                  <a:srgbClr val="44536A"/>
                </a:solidFill>
                <a:latin typeface="Calibri"/>
                <a:cs typeface="Calibri"/>
              </a:rPr>
              <a:t>resilient</a:t>
            </a:r>
            <a:r>
              <a:rPr sz="1350" b="1" spc="221" dirty="0">
                <a:solidFill>
                  <a:srgbClr val="44536A"/>
                </a:solidFill>
                <a:latin typeface="Calibri"/>
                <a:cs typeface="Calibri"/>
              </a:rPr>
              <a:t> </a:t>
            </a:r>
            <a:r>
              <a:rPr sz="1350" b="1" dirty="0">
                <a:solidFill>
                  <a:srgbClr val="44536A"/>
                </a:solidFill>
                <a:latin typeface="Calibri"/>
                <a:cs typeface="Calibri"/>
              </a:rPr>
              <a:t>networks</a:t>
            </a:r>
            <a:r>
              <a:rPr sz="1350" b="1" spc="210" dirty="0">
                <a:solidFill>
                  <a:srgbClr val="44536A"/>
                </a:solidFill>
                <a:latin typeface="Calibri"/>
                <a:cs typeface="Calibri"/>
              </a:rPr>
              <a:t> </a:t>
            </a:r>
            <a:r>
              <a:rPr sz="1350" b="1" dirty="0">
                <a:solidFill>
                  <a:srgbClr val="44536A"/>
                </a:solidFill>
                <a:latin typeface="Calibri"/>
                <a:cs typeface="Calibri"/>
              </a:rPr>
              <a:t>based</a:t>
            </a:r>
            <a:r>
              <a:rPr sz="1350" b="1" spc="221" dirty="0">
                <a:solidFill>
                  <a:srgbClr val="44536A"/>
                </a:solidFill>
                <a:latin typeface="Calibri"/>
                <a:cs typeface="Calibri"/>
              </a:rPr>
              <a:t> </a:t>
            </a:r>
            <a:r>
              <a:rPr sz="1350" b="1" spc="-19" dirty="0">
                <a:solidFill>
                  <a:srgbClr val="44536A"/>
                </a:solidFill>
                <a:latin typeface="Calibri"/>
                <a:cs typeface="Calibri"/>
              </a:rPr>
              <a:t>on </a:t>
            </a:r>
            <a:r>
              <a:rPr sz="1350" b="1" dirty="0">
                <a:solidFill>
                  <a:srgbClr val="44536A"/>
                </a:solidFill>
                <a:latin typeface="Calibri"/>
                <a:cs typeface="Calibri"/>
              </a:rPr>
              <a:t>Quantum</a:t>
            </a:r>
            <a:r>
              <a:rPr sz="1350" b="1" spc="-26" dirty="0">
                <a:solidFill>
                  <a:srgbClr val="44536A"/>
                </a:solidFill>
                <a:latin typeface="Calibri"/>
                <a:cs typeface="Calibri"/>
              </a:rPr>
              <a:t> </a:t>
            </a:r>
            <a:r>
              <a:rPr sz="1350" b="1" dirty="0">
                <a:solidFill>
                  <a:srgbClr val="44536A"/>
                </a:solidFill>
                <a:latin typeface="Calibri"/>
                <a:cs typeface="Calibri"/>
              </a:rPr>
              <a:t>Key</a:t>
            </a:r>
            <a:r>
              <a:rPr sz="1350" b="1" spc="-30" dirty="0">
                <a:solidFill>
                  <a:srgbClr val="44536A"/>
                </a:solidFill>
                <a:latin typeface="Calibri"/>
                <a:cs typeface="Calibri"/>
              </a:rPr>
              <a:t> </a:t>
            </a:r>
            <a:r>
              <a:rPr sz="1350" b="1" dirty="0">
                <a:solidFill>
                  <a:srgbClr val="44536A"/>
                </a:solidFill>
                <a:latin typeface="Calibri"/>
                <a:cs typeface="Calibri"/>
              </a:rPr>
              <a:t>Distribution</a:t>
            </a:r>
            <a:r>
              <a:rPr sz="1350" b="1" spc="-23" dirty="0">
                <a:solidFill>
                  <a:srgbClr val="44536A"/>
                </a:solidFill>
                <a:latin typeface="Calibri"/>
                <a:cs typeface="Calibri"/>
              </a:rPr>
              <a:t> </a:t>
            </a:r>
            <a:r>
              <a:rPr sz="1350" b="1" dirty="0">
                <a:solidFill>
                  <a:srgbClr val="44536A"/>
                </a:solidFill>
                <a:latin typeface="Calibri"/>
                <a:cs typeface="Calibri"/>
              </a:rPr>
              <a:t>(QKD)</a:t>
            </a:r>
            <a:r>
              <a:rPr sz="1350" b="1" spc="-34" dirty="0">
                <a:solidFill>
                  <a:srgbClr val="44536A"/>
                </a:solidFill>
                <a:latin typeface="Calibri"/>
                <a:cs typeface="Calibri"/>
              </a:rPr>
              <a:t> </a:t>
            </a:r>
            <a:r>
              <a:rPr sz="1350" dirty="0">
                <a:solidFill>
                  <a:srgbClr val="44536A"/>
                </a:solidFill>
                <a:latin typeface="Calibri"/>
                <a:cs typeface="Calibri"/>
              </a:rPr>
              <a:t>between</a:t>
            </a:r>
            <a:r>
              <a:rPr sz="1350" spc="-26" dirty="0">
                <a:solidFill>
                  <a:srgbClr val="44536A"/>
                </a:solidFill>
                <a:latin typeface="Calibri"/>
                <a:cs typeface="Calibri"/>
              </a:rPr>
              <a:t> </a:t>
            </a:r>
            <a:r>
              <a:rPr sz="1350" spc="-8" dirty="0">
                <a:solidFill>
                  <a:srgbClr val="44536A"/>
                </a:solidFill>
                <a:latin typeface="Calibri"/>
                <a:cs typeface="Calibri"/>
              </a:rPr>
              <a:t>different</a:t>
            </a:r>
            <a:r>
              <a:rPr sz="1350" spc="-30" dirty="0">
                <a:solidFill>
                  <a:srgbClr val="44536A"/>
                </a:solidFill>
                <a:latin typeface="Calibri"/>
                <a:cs typeface="Calibri"/>
              </a:rPr>
              <a:t> </a:t>
            </a:r>
            <a:r>
              <a:rPr sz="1350" dirty="0">
                <a:solidFill>
                  <a:srgbClr val="44536A"/>
                </a:solidFill>
                <a:latin typeface="Calibri"/>
                <a:cs typeface="Calibri"/>
              </a:rPr>
              <a:t>public</a:t>
            </a:r>
            <a:r>
              <a:rPr sz="1350" spc="-30" dirty="0">
                <a:solidFill>
                  <a:srgbClr val="44536A"/>
                </a:solidFill>
                <a:latin typeface="Calibri"/>
                <a:cs typeface="Calibri"/>
              </a:rPr>
              <a:t> </a:t>
            </a:r>
            <a:r>
              <a:rPr sz="1350" dirty="0">
                <a:solidFill>
                  <a:srgbClr val="44536A"/>
                </a:solidFill>
                <a:latin typeface="Calibri"/>
                <a:cs typeface="Calibri"/>
              </a:rPr>
              <a:t>authorities</a:t>
            </a:r>
            <a:r>
              <a:rPr sz="1350" spc="-26" dirty="0">
                <a:solidFill>
                  <a:srgbClr val="44536A"/>
                </a:solidFill>
                <a:latin typeface="Calibri"/>
                <a:cs typeface="Calibri"/>
              </a:rPr>
              <a:t> </a:t>
            </a:r>
            <a:r>
              <a:rPr sz="1350" dirty="0">
                <a:solidFill>
                  <a:srgbClr val="44536A"/>
                </a:solidFill>
                <a:latin typeface="Calibri"/>
                <a:cs typeface="Calibri"/>
              </a:rPr>
              <a:t>in</a:t>
            </a:r>
            <a:r>
              <a:rPr sz="1350" spc="-26" dirty="0">
                <a:solidFill>
                  <a:srgbClr val="44536A"/>
                </a:solidFill>
                <a:latin typeface="Calibri"/>
                <a:cs typeface="Calibri"/>
              </a:rPr>
              <a:t> </a:t>
            </a:r>
            <a:r>
              <a:rPr sz="1350" dirty="0">
                <a:solidFill>
                  <a:srgbClr val="44536A"/>
                </a:solidFill>
                <a:latin typeface="Calibri"/>
                <a:cs typeface="Calibri"/>
              </a:rPr>
              <a:t>Lisbon,</a:t>
            </a:r>
            <a:r>
              <a:rPr sz="1350" spc="-30" dirty="0">
                <a:solidFill>
                  <a:srgbClr val="44536A"/>
                </a:solidFill>
                <a:latin typeface="Calibri"/>
                <a:cs typeface="Calibri"/>
              </a:rPr>
              <a:t> </a:t>
            </a:r>
            <a:r>
              <a:rPr sz="1350" dirty="0">
                <a:solidFill>
                  <a:srgbClr val="44536A"/>
                </a:solidFill>
                <a:latin typeface="Calibri"/>
                <a:cs typeface="Calibri"/>
              </a:rPr>
              <a:t>as</a:t>
            </a:r>
            <a:r>
              <a:rPr sz="1350" spc="-26" dirty="0">
                <a:solidFill>
                  <a:srgbClr val="44536A"/>
                </a:solidFill>
                <a:latin typeface="Calibri"/>
                <a:cs typeface="Calibri"/>
              </a:rPr>
              <a:t> </a:t>
            </a:r>
            <a:r>
              <a:rPr sz="1350" dirty="0">
                <a:solidFill>
                  <a:srgbClr val="44536A"/>
                </a:solidFill>
                <a:latin typeface="Calibri"/>
                <a:cs typeface="Calibri"/>
              </a:rPr>
              <a:t>well</a:t>
            </a:r>
            <a:r>
              <a:rPr sz="1350" spc="-38" dirty="0">
                <a:solidFill>
                  <a:srgbClr val="44536A"/>
                </a:solidFill>
                <a:latin typeface="Calibri"/>
                <a:cs typeface="Calibri"/>
              </a:rPr>
              <a:t> </a:t>
            </a:r>
            <a:r>
              <a:rPr sz="1350" dirty="0">
                <a:solidFill>
                  <a:srgbClr val="44536A"/>
                </a:solidFill>
                <a:latin typeface="Calibri"/>
                <a:cs typeface="Calibri"/>
              </a:rPr>
              <a:t>as</a:t>
            </a:r>
            <a:r>
              <a:rPr sz="1350" spc="-23" dirty="0">
                <a:solidFill>
                  <a:srgbClr val="44536A"/>
                </a:solidFill>
                <a:latin typeface="Calibri"/>
                <a:cs typeface="Calibri"/>
              </a:rPr>
              <a:t> </a:t>
            </a:r>
            <a:r>
              <a:rPr sz="1350" spc="-38" dirty="0">
                <a:solidFill>
                  <a:srgbClr val="44536A"/>
                </a:solidFill>
                <a:latin typeface="Calibri"/>
                <a:cs typeface="Calibri"/>
              </a:rPr>
              <a:t>a </a:t>
            </a:r>
            <a:r>
              <a:rPr sz="1350" dirty="0">
                <a:solidFill>
                  <a:srgbClr val="44536A"/>
                </a:solidFill>
                <a:latin typeface="Calibri"/>
                <a:cs typeface="Calibri"/>
              </a:rPr>
              <a:t>testbed</a:t>
            </a:r>
            <a:r>
              <a:rPr sz="1350" spc="-41" dirty="0">
                <a:solidFill>
                  <a:srgbClr val="44536A"/>
                </a:solidFill>
                <a:latin typeface="Calibri"/>
                <a:cs typeface="Calibri"/>
              </a:rPr>
              <a:t> </a:t>
            </a:r>
            <a:r>
              <a:rPr sz="1350" dirty="0">
                <a:solidFill>
                  <a:srgbClr val="44536A"/>
                </a:solidFill>
                <a:latin typeface="Calibri"/>
                <a:cs typeface="Calibri"/>
              </a:rPr>
              <a:t>network</a:t>
            </a:r>
            <a:r>
              <a:rPr sz="1350" spc="-60" dirty="0">
                <a:solidFill>
                  <a:srgbClr val="44536A"/>
                </a:solidFill>
                <a:latin typeface="Calibri"/>
                <a:cs typeface="Calibri"/>
              </a:rPr>
              <a:t> </a:t>
            </a:r>
            <a:r>
              <a:rPr sz="1350" dirty="0">
                <a:solidFill>
                  <a:srgbClr val="44536A"/>
                </a:solidFill>
                <a:latin typeface="Calibri"/>
                <a:cs typeface="Calibri"/>
              </a:rPr>
              <a:t>involving</a:t>
            </a:r>
            <a:r>
              <a:rPr sz="1350" spc="-49" dirty="0">
                <a:solidFill>
                  <a:srgbClr val="44536A"/>
                </a:solidFill>
                <a:latin typeface="Calibri"/>
                <a:cs typeface="Calibri"/>
              </a:rPr>
              <a:t> </a:t>
            </a:r>
            <a:r>
              <a:rPr sz="1350" dirty="0">
                <a:solidFill>
                  <a:srgbClr val="44536A"/>
                </a:solidFill>
                <a:latin typeface="Calibri"/>
                <a:cs typeface="Calibri"/>
              </a:rPr>
              <a:t>academic</a:t>
            </a:r>
            <a:r>
              <a:rPr sz="1350" spc="-53" dirty="0">
                <a:solidFill>
                  <a:srgbClr val="44536A"/>
                </a:solidFill>
                <a:latin typeface="Calibri"/>
                <a:cs typeface="Calibri"/>
              </a:rPr>
              <a:t> </a:t>
            </a:r>
            <a:r>
              <a:rPr sz="1350" dirty="0">
                <a:solidFill>
                  <a:srgbClr val="44536A"/>
                </a:solidFill>
                <a:latin typeface="Calibri"/>
                <a:cs typeface="Calibri"/>
              </a:rPr>
              <a:t>and</a:t>
            </a:r>
            <a:r>
              <a:rPr sz="1350" spc="-38" dirty="0">
                <a:solidFill>
                  <a:srgbClr val="44536A"/>
                </a:solidFill>
                <a:latin typeface="Calibri"/>
                <a:cs typeface="Calibri"/>
              </a:rPr>
              <a:t> </a:t>
            </a:r>
            <a:r>
              <a:rPr sz="1350" spc="-8" dirty="0">
                <a:solidFill>
                  <a:srgbClr val="44536A"/>
                </a:solidFill>
                <a:latin typeface="Calibri"/>
                <a:cs typeface="Calibri"/>
              </a:rPr>
              <a:t>private</a:t>
            </a:r>
            <a:r>
              <a:rPr sz="1350" spc="-56" dirty="0">
                <a:solidFill>
                  <a:srgbClr val="44536A"/>
                </a:solidFill>
                <a:latin typeface="Calibri"/>
                <a:cs typeface="Calibri"/>
              </a:rPr>
              <a:t> </a:t>
            </a:r>
            <a:r>
              <a:rPr sz="1350" spc="-8" dirty="0">
                <a:solidFill>
                  <a:srgbClr val="44536A"/>
                </a:solidFill>
                <a:latin typeface="Calibri"/>
                <a:cs typeface="Calibri"/>
              </a:rPr>
              <a:t>stakeholders.</a:t>
            </a:r>
            <a:endParaRPr sz="1350">
              <a:latin typeface="Calibri"/>
              <a:cs typeface="Calibri"/>
            </a:endParaRPr>
          </a:p>
          <a:p>
            <a:pPr>
              <a:spcBef>
                <a:spcPts val="153"/>
              </a:spcBef>
              <a:buClr>
                <a:srgbClr val="44536A"/>
              </a:buClr>
              <a:buFont typeface="Arial MT"/>
              <a:buChar char="•"/>
            </a:pPr>
            <a:endParaRPr sz="1350">
              <a:latin typeface="Calibri"/>
              <a:cs typeface="Calibri"/>
            </a:endParaRPr>
          </a:p>
          <a:p>
            <a:pPr marL="224314" indent="-214789">
              <a:buFont typeface="Arial MT"/>
              <a:buChar char="•"/>
              <a:tabLst>
                <a:tab pos="224314" algn="l"/>
              </a:tabLst>
            </a:pPr>
            <a:r>
              <a:rPr sz="1350" dirty="0">
                <a:solidFill>
                  <a:srgbClr val="44536A"/>
                </a:solidFill>
                <a:latin typeface="Calibri"/>
                <a:cs typeface="Calibri"/>
              </a:rPr>
              <a:t>Consortium:</a:t>
            </a:r>
            <a:r>
              <a:rPr sz="1350" spc="-38" dirty="0">
                <a:solidFill>
                  <a:srgbClr val="44536A"/>
                </a:solidFill>
                <a:latin typeface="Calibri"/>
                <a:cs typeface="Calibri"/>
              </a:rPr>
              <a:t> </a:t>
            </a:r>
            <a:r>
              <a:rPr sz="1350" dirty="0">
                <a:solidFill>
                  <a:srgbClr val="44536A"/>
                </a:solidFill>
                <a:latin typeface="Calibri"/>
                <a:cs typeface="Calibri"/>
              </a:rPr>
              <a:t>12</a:t>
            </a:r>
            <a:r>
              <a:rPr sz="1350" spc="-34" dirty="0">
                <a:solidFill>
                  <a:srgbClr val="44536A"/>
                </a:solidFill>
                <a:latin typeface="Calibri"/>
                <a:cs typeface="Calibri"/>
              </a:rPr>
              <a:t> </a:t>
            </a:r>
            <a:r>
              <a:rPr sz="1350" spc="-8" dirty="0">
                <a:solidFill>
                  <a:srgbClr val="44536A"/>
                </a:solidFill>
                <a:latin typeface="Calibri"/>
                <a:cs typeface="Calibri"/>
              </a:rPr>
              <a:t>participants</a:t>
            </a:r>
            <a:endParaRPr sz="1350">
              <a:latin typeface="Calibri"/>
              <a:cs typeface="Calibri"/>
            </a:endParaRPr>
          </a:p>
        </p:txBody>
      </p:sp>
      <p:sp>
        <p:nvSpPr>
          <p:cNvPr id="10" name="object 10"/>
          <p:cNvSpPr txBox="1"/>
          <p:nvPr/>
        </p:nvSpPr>
        <p:spPr>
          <a:xfrm>
            <a:off x="320345" y="1668589"/>
            <a:ext cx="1515904" cy="217367"/>
          </a:xfrm>
          <a:prstGeom prst="rect">
            <a:avLst/>
          </a:prstGeom>
        </p:spPr>
        <p:txBody>
          <a:bodyPr vert="horz" wrap="square" lIns="0" tIns="9525" rIns="0" bIns="0" rtlCol="0">
            <a:spAutoFit/>
          </a:bodyPr>
          <a:lstStyle/>
          <a:p>
            <a:pPr marL="224314" indent="-214789">
              <a:spcBef>
                <a:spcPts val="75"/>
              </a:spcBef>
              <a:buClr>
                <a:srgbClr val="0097D3"/>
              </a:buClr>
              <a:buFont typeface="Wingdings"/>
              <a:buChar char=""/>
              <a:tabLst>
                <a:tab pos="224314" algn="l"/>
              </a:tabLst>
            </a:pPr>
            <a:r>
              <a:rPr sz="1350" u="sng" spc="-8" dirty="0">
                <a:solidFill>
                  <a:srgbClr val="0462C1"/>
                </a:solidFill>
                <a:uFill>
                  <a:solidFill>
                    <a:srgbClr val="0462C1"/>
                  </a:solidFill>
                </a:uFill>
                <a:latin typeface="Calibri"/>
                <a:cs typeface="Calibri"/>
                <a:hlinkClick r:id="rId6"/>
              </a:rPr>
              <a:t>Quantum-Flagship</a:t>
            </a:r>
            <a:endParaRPr sz="1350">
              <a:latin typeface="Calibri"/>
              <a:cs typeface="Calibri"/>
            </a:endParaRPr>
          </a:p>
        </p:txBody>
      </p:sp>
      <p:pic>
        <p:nvPicPr>
          <p:cNvPr id="11" name="object 11"/>
          <p:cNvPicPr/>
          <p:nvPr/>
        </p:nvPicPr>
        <p:blipFill>
          <a:blip r:embed="rId7" cstate="print"/>
          <a:stretch>
            <a:fillRect/>
          </a:stretch>
        </p:blipFill>
        <p:spPr>
          <a:xfrm>
            <a:off x="2407158" y="1522475"/>
            <a:ext cx="1749933" cy="542925"/>
          </a:xfrm>
          <a:prstGeom prst="rect">
            <a:avLst/>
          </a:prstGeom>
        </p:spPr>
      </p:pic>
      <p:sp>
        <p:nvSpPr>
          <p:cNvPr id="12" name="object 12"/>
          <p:cNvSpPr txBox="1"/>
          <p:nvPr/>
        </p:nvSpPr>
        <p:spPr>
          <a:xfrm>
            <a:off x="4378262" y="1593913"/>
            <a:ext cx="4548664" cy="425116"/>
          </a:xfrm>
          <a:prstGeom prst="rect">
            <a:avLst/>
          </a:prstGeom>
        </p:spPr>
        <p:txBody>
          <a:bodyPr vert="horz" wrap="square" lIns="0" tIns="9525" rIns="0" bIns="0" rtlCol="0">
            <a:spAutoFit/>
          </a:bodyPr>
          <a:lstStyle/>
          <a:p>
            <a:pPr marL="9525" marR="3810">
              <a:spcBef>
                <a:spcPts val="75"/>
              </a:spcBef>
            </a:pPr>
            <a:r>
              <a:rPr sz="1350" b="1" dirty="0">
                <a:solidFill>
                  <a:srgbClr val="070944"/>
                </a:solidFill>
                <a:latin typeface="Calibri"/>
                <a:cs typeface="Calibri"/>
              </a:rPr>
              <a:t>The</a:t>
            </a:r>
            <a:r>
              <a:rPr sz="1350" b="1" spc="-11" dirty="0">
                <a:solidFill>
                  <a:srgbClr val="070944"/>
                </a:solidFill>
                <a:latin typeface="Calibri"/>
                <a:cs typeface="Calibri"/>
              </a:rPr>
              <a:t> </a:t>
            </a:r>
            <a:r>
              <a:rPr sz="1350" b="1" dirty="0">
                <a:solidFill>
                  <a:srgbClr val="070944"/>
                </a:solidFill>
                <a:latin typeface="Calibri"/>
                <a:cs typeface="Calibri"/>
              </a:rPr>
              <a:t>Quantum</a:t>
            </a:r>
            <a:r>
              <a:rPr sz="1350" b="1" spc="-34" dirty="0">
                <a:solidFill>
                  <a:srgbClr val="070944"/>
                </a:solidFill>
                <a:latin typeface="Calibri"/>
                <a:cs typeface="Calibri"/>
              </a:rPr>
              <a:t> </a:t>
            </a:r>
            <a:r>
              <a:rPr sz="1350" b="1" dirty="0">
                <a:solidFill>
                  <a:srgbClr val="070944"/>
                </a:solidFill>
                <a:latin typeface="Calibri"/>
                <a:cs typeface="Calibri"/>
              </a:rPr>
              <a:t>Flagship:</a:t>
            </a:r>
            <a:r>
              <a:rPr sz="1350" b="1" spc="-26" dirty="0">
                <a:solidFill>
                  <a:srgbClr val="070944"/>
                </a:solidFill>
                <a:latin typeface="Calibri"/>
                <a:cs typeface="Calibri"/>
              </a:rPr>
              <a:t> </a:t>
            </a:r>
            <a:r>
              <a:rPr sz="1350" b="1" dirty="0">
                <a:solidFill>
                  <a:srgbClr val="070944"/>
                </a:solidFill>
                <a:latin typeface="Calibri"/>
                <a:cs typeface="Calibri"/>
              </a:rPr>
              <a:t>One</a:t>
            </a:r>
            <a:r>
              <a:rPr sz="1350" b="1" spc="-23" dirty="0">
                <a:solidFill>
                  <a:srgbClr val="070944"/>
                </a:solidFill>
                <a:latin typeface="Calibri"/>
                <a:cs typeface="Calibri"/>
              </a:rPr>
              <a:t> </a:t>
            </a:r>
            <a:r>
              <a:rPr sz="1350" b="1" dirty="0">
                <a:solidFill>
                  <a:srgbClr val="070944"/>
                </a:solidFill>
                <a:latin typeface="Calibri"/>
                <a:cs typeface="Calibri"/>
              </a:rPr>
              <a:t>of the</a:t>
            </a:r>
            <a:r>
              <a:rPr sz="1350" b="1" spc="-23" dirty="0">
                <a:solidFill>
                  <a:srgbClr val="070944"/>
                </a:solidFill>
                <a:latin typeface="Calibri"/>
                <a:cs typeface="Calibri"/>
              </a:rPr>
              <a:t> </a:t>
            </a:r>
            <a:r>
              <a:rPr sz="1350" b="1" dirty="0">
                <a:solidFill>
                  <a:srgbClr val="070944"/>
                </a:solidFill>
                <a:latin typeface="Calibri"/>
                <a:cs typeface="Calibri"/>
              </a:rPr>
              <a:t>most</a:t>
            </a:r>
            <a:r>
              <a:rPr sz="1350" b="1" spc="-8" dirty="0">
                <a:solidFill>
                  <a:srgbClr val="070944"/>
                </a:solidFill>
                <a:latin typeface="Calibri"/>
                <a:cs typeface="Calibri"/>
              </a:rPr>
              <a:t> </a:t>
            </a:r>
            <a:r>
              <a:rPr sz="1350" b="1" dirty="0">
                <a:solidFill>
                  <a:srgbClr val="070944"/>
                </a:solidFill>
                <a:latin typeface="Calibri"/>
                <a:cs typeface="Calibri"/>
              </a:rPr>
              <a:t>ambitious</a:t>
            </a:r>
            <a:r>
              <a:rPr sz="1350" b="1" spc="-19" dirty="0">
                <a:solidFill>
                  <a:srgbClr val="070944"/>
                </a:solidFill>
                <a:latin typeface="Calibri"/>
                <a:cs typeface="Calibri"/>
              </a:rPr>
              <a:t> </a:t>
            </a:r>
            <a:r>
              <a:rPr sz="1350" b="1" dirty="0">
                <a:solidFill>
                  <a:srgbClr val="070944"/>
                </a:solidFill>
                <a:latin typeface="Calibri"/>
                <a:cs typeface="Calibri"/>
              </a:rPr>
              <a:t>long-</a:t>
            </a:r>
            <a:r>
              <a:rPr sz="1350" b="1" spc="-15" dirty="0">
                <a:solidFill>
                  <a:srgbClr val="070944"/>
                </a:solidFill>
                <a:latin typeface="Calibri"/>
                <a:cs typeface="Calibri"/>
              </a:rPr>
              <a:t>term </a:t>
            </a:r>
            <a:r>
              <a:rPr sz="1350" b="1" dirty="0">
                <a:solidFill>
                  <a:srgbClr val="070944"/>
                </a:solidFill>
                <a:latin typeface="Calibri"/>
                <a:cs typeface="Calibri"/>
              </a:rPr>
              <a:t>research</a:t>
            </a:r>
            <a:r>
              <a:rPr sz="1350" b="1" spc="-34" dirty="0">
                <a:solidFill>
                  <a:srgbClr val="070944"/>
                </a:solidFill>
                <a:latin typeface="Calibri"/>
                <a:cs typeface="Calibri"/>
              </a:rPr>
              <a:t> </a:t>
            </a:r>
            <a:r>
              <a:rPr sz="1350" b="1" dirty="0">
                <a:solidFill>
                  <a:srgbClr val="070944"/>
                </a:solidFill>
                <a:latin typeface="Calibri"/>
                <a:cs typeface="Calibri"/>
              </a:rPr>
              <a:t>and</a:t>
            </a:r>
            <a:r>
              <a:rPr sz="1350" b="1" spc="-34" dirty="0">
                <a:solidFill>
                  <a:srgbClr val="070944"/>
                </a:solidFill>
                <a:latin typeface="Calibri"/>
                <a:cs typeface="Calibri"/>
              </a:rPr>
              <a:t> </a:t>
            </a:r>
            <a:r>
              <a:rPr sz="1350" b="1" dirty="0">
                <a:solidFill>
                  <a:srgbClr val="070944"/>
                </a:solidFill>
                <a:latin typeface="Calibri"/>
                <a:cs typeface="Calibri"/>
              </a:rPr>
              <a:t>innovation</a:t>
            </a:r>
            <a:r>
              <a:rPr sz="1350" b="1" spc="-38" dirty="0">
                <a:solidFill>
                  <a:srgbClr val="070944"/>
                </a:solidFill>
                <a:latin typeface="Calibri"/>
                <a:cs typeface="Calibri"/>
              </a:rPr>
              <a:t> </a:t>
            </a:r>
            <a:r>
              <a:rPr sz="1350" b="1" dirty="0">
                <a:solidFill>
                  <a:srgbClr val="070944"/>
                </a:solidFill>
                <a:latin typeface="Calibri"/>
                <a:cs typeface="Calibri"/>
              </a:rPr>
              <a:t>initiatives</a:t>
            </a:r>
            <a:r>
              <a:rPr sz="1350" b="1" spc="-41" dirty="0">
                <a:solidFill>
                  <a:srgbClr val="070944"/>
                </a:solidFill>
                <a:latin typeface="Calibri"/>
                <a:cs typeface="Calibri"/>
              </a:rPr>
              <a:t> </a:t>
            </a:r>
            <a:r>
              <a:rPr sz="1350" b="1" dirty="0">
                <a:solidFill>
                  <a:srgbClr val="070944"/>
                </a:solidFill>
                <a:latin typeface="Calibri"/>
                <a:cs typeface="Calibri"/>
              </a:rPr>
              <a:t>of</a:t>
            </a:r>
            <a:r>
              <a:rPr sz="1350" b="1" spc="-49" dirty="0">
                <a:solidFill>
                  <a:srgbClr val="070944"/>
                </a:solidFill>
                <a:latin typeface="Calibri"/>
                <a:cs typeface="Calibri"/>
              </a:rPr>
              <a:t> </a:t>
            </a:r>
            <a:r>
              <a:rPr sz="1350" b="1" dirty="0">
                <a:solidFill>
                  <a:srgbClr val="070944"/>
                </a:solidFill>
                <a:latin typeface="Calibri"/>
                <a:cs typeface="Calibri"/>
              </a:rPr>
              <a:t>the</a:t>
            </a:r>
            <a:r>
              <a:rPr sz="1350" b="1" spc="-38" dirty="0">
                <a:solidFill>
                  <a:srgbClr val="070944"/>
                </a:solidFill>
                <a:latin typeface="Calibri"/>
                <a:cs typeface="Calibri"/>
              </a:rPr>
              <a:t> </a:t>
            </a:r>
            <a:r>
              <a:rPr sz="1350" b="1" dirty="0">
                <a:solidFill>
                  <a:srgbClr val="070944"/>
                </a:solidFill>
                <a:latin typeface="Calibri"/>
                <a:cs typeface="Calibri"/>
              </a:rPr>
              <a:t>European</a:t>
            </a:r>
            <a:r>
              <a:rPr sz="1350" b="1" spc="-64" dirty="0">
                <a:solidFill>
                  <a:srgbClr val="070944"/>
                </a:solidFill>
                <a:latin typeface="Calibri"/>
                <a:cs typeface="Calibri"/>
              </a:rPr>
              <a:t> </a:t>
            </a:r>
            <a:r>
              <a:rPr sz="1350" b="1" spc="-8" dirty="0">
                <a:solidFill>
                  <a:srgbClr val="070944"/>
                </a:solidFill>
                <a:latin typeface="Calibri"/>
                <a:cs typeface="Calibri"/>
              </a:rPr>
              <a:t>Commission</a:t>
            </a:r>
            <a:endParaRPr sz="13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34929" y="285670"/>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grpSp>
        <p:nvGrpSpPr>
          <p:cNvPr id="6" name="object 6"/>
          <p:cNvGrpSpPr/>
          <p:nvPr/>
        </p:nvGrpSpPr>
        <p:grpSpPr>
          <a:xfrm>
            <a:off x="7852503" y="2011048"/>
            <a:ext cx="1154430" cy="1375886"/>
            <a:chOff x="10470004" y="1538397"/>
            <a:chExt cx="1539240" cy="1834514"/>
          </a:xfrm>
        </p:grpSpPr>
        <p:pic>
          <p:nvPicPr>
            <p:cNvPr id="7" name="object 7"/>
            <p:cNvPicPr/>
            <p:nvPr/>
          </p:nvPicPr>
          <p:blipFill>
            <a:blip r:embed="rId2" cstate="print"/>
            <a:stretch>
              <a:fillRect/>
            </a:stretch>
          </p:blipFill>
          <p:spPr>
            <a:xfrm>
              <a:off x="10470004" y="1538397"/>
              <a:ext cx="1538804" cy="739630"/>
            </a:xfrm>
            <a:prstGeom prst="rect">
              <a:avLst/>
            </a:prstGeom>
          </p:spPr>
        </p:pic>
        <p:pic>
          <p:nvPicPr>
            <p:cNvPr id="8" name="object 8"/>
            <p:cNvPicPr/>
            <p:nvPr/>
          </p:nvPicPr>
          <p:blipFill>
            <a:blip r:embed="rId3" cstate="print"/>
            <a:stretch>
              <a:fillRect/>
            </a:stretch>
          </p:blipFill>
          <p:spPr>
            <a:xfrm>
              <a:off x="10911027" y="2304287"/>
              <a:ext cx="1082852" cy="1068019"/>
            </a:xfrm>
            <a:prstGeom prst="rect">
              <a:avLst/>
            </a:prstGeom>
          </p:spPr>
        </p:pic>
      </p:grpSp>
      <p:sp>
        <p:nvSpPr>
          <p:cNvPr id="9" name="object 9"/>
          <p:cNvSpPr txBox="1"/>
          <p:nvPr/>
        </p:nvSpPr>
        <p:spPr>
          <a:xfrm>
            <a:off x="178384" y="2068925"/>
            <a:ext cx="1944053" cy="425597"/>
          </a:xfrm>
          <a:prstGeom prst="rect">
            <a:avLst/>
          </a:prstGeom>
        </p:spPr>
        <p:txBody>
          <a:bodyPr vert="horz" wrap="square" lIns="0" tIns="10001" rIns="0" bIns="0" rtlCol="0">
            <a:spAutoFit/>
          </a:bodyPr>
          <a:lstStyle/>
          <a:p>
            <a:pPr marL="9525">
              <a:spcBef>
                <a:spcPts val="79"/>
              </a:spcBef>
              <a:tabLst>
                <a:tab pos="793433" algn="l"/>
                <a:tab pos="1461135" algn="l"/>
              </a:tabLst>
            </a:pPr>
            <a:r>
              <a:rPr sz="1500" b="1" spc="-8" dirty="0">
                <a:solidFill>
                  <a:srgbClr val="44536A"/>
                </a:solidFill>
                <a:latin typeface="Calibri"/>
                <a:cs typeface="Calibri"/>
              </a:rPr>
              <a:t>National</a:t>
            </a:r>
            <a:r>
              <a:rPr sz="1500" b="1" dirty="0">
                <a:solidFill>
                  <a:srgbClr val="44536A"/>
                </a:solidFill>
                <a:latin typeface="Calibri"/>
                <a:cs typeface="Calibri"/>
              </a:rPr>
              <a:t>	</a:t>
            </a:r>
            <a:r>
              <a:rPr sz="1500" b="1" spc="-8" dirty="0">
                <a:solidFill>
                  <a:srgbClr val="44536A"/>
                </a:solidFill>
                <a:latin typeface="Calibri"/>
                <a:cs typeface="Calibri"/>
              </a:rPr>
              <a:t>Project</a:t>
            </a:r>
            <a:r>
              <a:rPr sz="1500" b="1" dirty="0">
                <a:solidFill>
                  <a:srgbClr val="44536A"/>
                </a:solidFill>
                <a:latin typeface="Calibri"/>
                <a:cs typeface="Calibri"/>
              </a:rPr>
              <a:t>	</a:t>
            </a:r>
            <a:r>
              <a:rPr sz="1500" b="1" spc="-15" dirty="0">
                <a:solidFill>
                  <a:srgbClr val="44536A"/>
                </a:solidFill>
                <a:latin typeface="Calibri"/>
                <a:cs typeface="Calibri"/>
              </a:rPr>
              <a:t>PTQCI</a:t>
            </a:r>
            <a:endParaRPr sz="1500">
              <a:latin typeface="Calibri"/>
              <a:cs typeface="Calibri"/>
            </a:endParaRPr>
          </a:p>
          <a:p>
            <a:pPr marL="9525">
              <a:spcBef>
                <a:spcPts val="19"/>
              </a:spcBef>
            </a:pPr>
            <a:r>
              <a:rPr sz="1200" spc="-8" dirty="0">
                <a:solidFill>
                  <a:srgbClr val="0462C1"/>
                </a:solidFill>
                <a:latin typeface="Calibri"/>
                <a:cs typeface="Calibri"/>
              </a:rPr>
              <a:t>(</a:t>
            </a:r>
            <a:r>
              <a:rPr sz="1200" u="sng" spc="-8" dirty="0">
                <a:solidFill>
                  <a:srgbClr val="0462C1"/>
                </a:solidFill>
                <a:uFill>
                  <a:solidFill>
                    <a:srgbClr val="0462C1"/>
                  </a:solidFill>
                </a:uFill>
                <a:latin typeface="Calibri"/>
                <a:cs typeface="Calibri"/>
                <a:hlinkClick r:id="rId4"/>
              </a:rPr>
              <a:t>www.ptqci.pt</a:t>
            </a:r>
            <a:r>
              <a:rPr sz="1200" spc="-8" dirty="0">
                <a:solidFill>
                  <a:srgbClr val="0462C1"/>
                </a:solidFill>
                <a:latin typeface="Calibri"/>
                <a:cs typeface="Calibri"/>
              </a:rPr>
              <a:t>)</a:t>
            </a:r>
            <a:endParaRPr sz="1200">
              <a:latin typeface="Calibri"/>
              <a:cs typeface="Calibri"/>
            </a:endParaRPr>
          </a:p>
        </p:txBody>
      </p:sp>
      <p:sp>
        <p:nvSpPr>
          <p:cNvPr id="10" name="object 10"/>
          <p:cNvSpPr txBox="1"/>
          <p:nvPr/>
        </p:nvSpPr>
        <p:spPr>
          <a:xfrm>
            <a:off x="2321719" y="2068924"/>
            <a:ext cx="4502468" cy="240931"/>
          </a:xfrm>
          <a:prstGeom prst="rect">
            <a:avLst/>
          </a:prstGeom>
        </p:spPr>
        <p:txBody>
          <a:bodyPr vert="horz" wrap="square" lIns="0" tIns="10001" rIns="0" bIns="0" rtlCol="0">
            <a:spAutoFit/>
          </a:bodyPr>
          <a:lstStyle/>
          <a:p>
            <a:pPr marL="9525">
              <a:spcBef>
                <a:spcPts val="79"/>
              </a:spcBef>
              <a:tabLst>
                <a:tab pos="176213" algn="l"/>
                <a:tab pos="1182053" algn="l"/>
                <a:tab pos="2043113" algn="l"/>
                <a:tab pos="3402330" algn="l"/>
              </a:tabLst>
            </a:pPr>
            <a:r>
              <a:rPr sz="1500" spc="-38" dirty="0">
                <a:latin typeface="Calibri"/>
                <a:cs typeface="Calibri"/>
              </a:rPr>
              <a:t>-</a:t>
            </a:r>
            <a:r>
              <a:rPr sz="1500" dirty="0">
                <a:latin typeface="Calibri"/>
                <a:cs typeface="Calibri"/>
              </a:rPr>
              <a:t>	</a:t>
            </a:r>
            <a:r>
              <a:rPr sz="1500" b="1" spc="-8" dirty="0">
                <a:solidFill>
                  <a:srgbClr val="0462C1"/>
                </a:solidFill>
                <a:latin typeface="Calibri"/>
                <a:cs typeface="Calibri"/>
              </a:rPr>
              <a:t>Portuguese</a:t>
            </a:r>
            <a:r>
              <a:rPr sz="1500" b="1" dirty="0">
                <a:solidFill>
                  <a:srgbClr val="0462C1"/>
                </a:solidFill>
                <a:latin typeface="Calibri"/>
                <a:cs typeface="Calibri"/>
              </a:rPr>
              <a:t>	</a:t>
            </a:r>
            <a:r>
              <a:rPr sz="1500" b="1" spc="-8" dirty="0">
                <a:solidFill>
                  <a:srgbClr val="0462C1"/>
                </a:solidFill>
                <a:latin typeface="Calibri"/>
                <a:cs typeface="Calibri"/>
              </a:rPr>
              <a:t>Quantum</a:t>
            </a:r>
            <a:r>
              <a:rPr sz="1500" b="1" dirty="0">
                <a:solidFill>
                  <a:srgbClr val="0462C1"/>
                </a:solidFill>
                <a:latin typeface="Calibri"/>
                <a:cs typeface="Calibri"/>
              </a:rPr>
              <a:t>	</a:t>
            </a:r>
            <a:r>
              <a:rPr sz="1500" b="1" spc="-8" dirty="0">
                <a:solidFill>
                  <a:srgbClr val="0462C1"/>
                </a:solidFill>
                <a:latin typeface="Calibri"/>
                <a:cs typeface="Calibri"/>
              </a:rPr>
              <a:t>Communication</a:t>
            </a:r>
            <a:r>
              <a:rPr sz="1500" b="1" dirty="0">
                <a:solidFill>
                  <a:srgbClr val="0462C1"/>
                </a:solidFill>
                <a:latin typeface="Calibri"/>
                <a:cs typeface="Calibri"/>
              </a:rPr>
              <a:t>	</a:t>
            </a:r>
            <a:r>
              <a:rPr sz="1500" b="1" spc="-8" dirty="0">
                <a:solidFill>
                  <a:srgbClr val="0462C1"/>
                </a:solidFill>
                <a:latin typeface="Calibri"/>
                <a:cs typeface="Calibri"/>
              </a:rPr>
              <a:t>Infrastructure</a:t>
            </a:r>
            <a:endParaRPr sz="1500">
              <a:latin typeface="Calibri"/>
              <a:cs typeface="Calibri"/>
            </a:endParaRPr>
          </a:p>
        </p:txBody>
      </p:sp>
      <p:grpSp>
        <p:nvGrpSpPr>
          <p:cNvPr id="11" name="object 11"/>
          <p:cNvGrpSpPr/>
          <p:nvPr/>
        </p:nvGrpSpPr>
        <p:grpSpPr>
          <a:xfrm>
            <a:off x="535972" y="4075938"/>
            <a:ext cx="4590574" cy="1237298"/>
            <a:chOff x="714629" y="4291584"/>
            <a:chExt cx="6120765" cy="1649730"/>
          </a:xfrm>
        </p:grpSpPr>
        <p:pic>
          <p:nvPicPr>
            <p:cNvPr id="12" name="object 12"/>
            <p:cNvPicPr/>
            <p:nvPr/>
          </p:nvPicPr>
          <p:blipFill>
            <a:blip r:embed="rId5" cstate="print"/>
            <a:stretch>
              <a:fillRect/>
            </a:stretch>
          </p:blipFill>
          <p:spPr>
            <a:xfrm>
              <a:off x="4905756" y="4521400"/>
              <a:ext cx="1929383" cy="695462"/>
            </a:xfrm>
            <a:prstGeom prst="rect">
              <a:avLst/>
            </a:prstGeom>
          </p:spPr>
        </p:pic>
        <p:pic>
          <p:nvPicPr>
            <p:cNvPr id="13" name="object 13"/>
            <p:cNvPicPr/>
            <p:nvPr/>
          </p:nvPicPr>
          <p:blipFill>
            <a:blip r:embed="rId6" cstate="print"/>
            <a:stretch>
              <a:fillRect/>
            </a:stretch>
          </p:blipFill>
          <p:spPr>
            <a:xfrm>
              <a:off x="3576827" y="4291584"/>
              <a:ext cx="1649729" cy="1649730"/>
            </a:xfrm>
            <a:prstGeom prst="rect">
              <a:avLst/>
            </a:prstGeom>
          </p:spPr>
        </p:pic>
        <p:pic>
          <p:nvPicPr>
            <p:cNvPr id="14" name="object 14"/>
            <p:cNvPicPr/>
            <p:nvPr/>
          </p:nvPicPr>
          <p:blipFill>
            <a:blip r:embed="rId7" cstate="print"/>
            <a:stretch>
              <a:fillRect/>
            </a:stretch>
          </p:blipFill>
          <p:spPr>
            <a:xfrm>
              <a:off x="717804" y="4625340"/>
              <a:ext cx="2261616" cy="818388"/>
            </a:xfrm>
            <a:prstGeom prst="rect">
              <a:avLst/>
            </a:prstGeom>
          </p:spPr>
        </p:pic>
        <p:sp>
          <p:nvSpPr>
            <p:cNvPr id="15" name="object 15"/>
            <p:cNvSpPr/>
            <p:nvPr/>
          </p:nvSpPr>
          <p:spPr>
            <a:xfrm>
              <a:off x="717804" y="4625340"/>
              <a:ext cx="2261870" cy="818515"/>
            </a:xfrm>
            <a:custGeom>
              <a:avLst/>
              <a:gdLst/>
              <a:ahLst/>
              <a:cxnLst/>
              <a:rect l="l" t="t" r="r" b="b"/>
              <a:pathLst>
                <a:path w="2261870" h="818514">
                  <a:moveTo>
                    <a:pt x="0" y="136398"/>
                  </a:moveTo>
                  <a:lnTo>
                    <a:pt x="6954" y="93293"/>
                  </a:lnTo>
                  <a:lnTo>
                    <a:pt x="26318" y="55851"/>
                  </a:lnTo>
                  <a:lnTo>
                    <a:pt x="55846" y="26322"/>
                  </a:lnTo>
                  <a:lnTo>
                    <a:pt x="93288" y="6955"/>
                  </a:lnTo>
                  <a:lnTo>
                    <a:pt x="136398" y="0"/>
                  </a:lnTo>
                  <a:lnTo>
                    <a:pt x="2125218" y="0"/>
                  </a:lnTo>
                  <a:lnTo>
                    <a:pt x="2168322" y="6955"/>
                  </a:lnTo>
                  <a:lnTo>
                    <a:pt x="2205764" y="26322"/>
                  </a:lnTo>
                  <a:lnTo>
                    <a:pt x="2235293" y="55851"/>
                  </a:lnTo>
                  <a:lnTo>
                    <a:pt x="2254660" y="93293"/>
                  </a:lnTo>
                  <a:lnTo>
                    <a:pt x="2261616" y="136398"/>
                  </a:lnTo>
                  <a:lnTo>
                    <a:pt x="2261616" y="681990"/>
                  </a:lnTo>
                  <a:lnTo>
                    <a:pt x="2254660" y="725094"/>
                  </a:lnTo>
                  <a:lnTo>
                    <a:pt x="2235293" y="762536"/>
                  </a:lnTo>
                  <a:lnTo>
                    <a:pt x="2205764" y="792065"/>
                  </a:lnTo>
                  <a:lnTo>
                    <a:pt x="2168322" y="811432"/>
                  </a:lnTo>
                  <a:lnTo>
                    <a:pt x="2125218" y="818388"/>
                  </a:lnTo>
                  <a:lnTo>
                    <a:pt x="136398" y="818388"/>
                  </a:lnTo>
                  <a:lnTo>
                    <a:pt x="93288" y="811432"/>
                  </a:lnTo>
                  <a:lnTo>
                    <a:pt x="55846" y="792065"/>
                  </a:lnTo>
                  <a:lnTo>
                    <a:pt x="26318" y="762536"/>
                  </a:lnTo>
                  <a:lnTo>
                    <a:pt x="6954" y="725094"/>
                  </a:lnTo>
                  <a:lnTo>
                    <a:pt x="0" y="681990"/>
                  </a:lnTo>
                  <a:lnTo>
                    <a:pt x="0" y="136398"/>
                  </a:lnTo>
                  <a:close/>
                </a:path>
              </a:pathLst>
            </a:custGeom>
            <a:ln w="6350">
              <a:solidFill>
                <a:srgbClr val="6FAC46"/>
              </a:solidFill>
            </a:ln>
          </p:spPr>
          <p:txBody>
            <a:bodyPr wrap="square" lIns="0" tIns="0" rIns="0" bIns="0" rtlCol="0"/>
            <a:lstStyle/>
            <a:p>
              <a:endParaRPr/>
            </a:p>
          </p:txBody>
        </p:sp>
      </p:grpSp>
      <p:sp>
        <p:nvSpPr>
          <p:cNvPr id="16" name="object 16"/>
          <p:cNvSpPr txBox="1"/>
          <p:nvPr/>
        </p:nvSpPr>
        <p:spPr>
          <a:xfrm>
            <a:off x="688162" y="4407026"/>
            <a:ext cx="1395889" cy="425116"/>
          </a:xfrm>
          <a:prstGeom prst="rect">
            <a:avLst/>
          </a:prstGeom>
        </p:spPr>
        <p:txBody>
          <a:bodyPr vert="horz" wrap="square" lIns="0" tIns="9525" rIns="0" bIns="0" rtlCol="0">
            <a:spAutoFit/>
          </a:bodyPr>
          <a:lstStyle/>
          <a:p>
            <a:pPr marL="49054" marR="3810" indent="-40005">
              <a:spcBef>
                <a:spcPts val="75"/>
              </a:spcBef>
            </a:pPr>
            <a:r>
              <a:rPr sz="1350" b="1" dirty="0">
                <a:latin typeface="Calibri"/>
                <a:cs typeface="Calibri"/>
              </a:rPr>
              <a:t>Precise</a:t>
            </a:r>
            <a:r>
              <a:rPr sz="1350" b="1" spc="-45" dirty="0">
                <a:latin typeface="Calibri"/>
                <a:cs typeface="Calibri"/>
              </a:rPr>
              <a:t> </a:t>
            </a:r>
            <a:r>
              <a:rPr sz="1350" b="1" dirty="0">
                <a:latin typeface="Calibri"/>
                <a:cs typeface="Calibri"/>
              </a:rPr>
              <a:t>time</a:t>
            </a:r>
            <a:r>
              <a:rPr sz="1350" b="1" spc="-34" dirty="0">
                <a:latin typeface="Calibri"/>
                <a:cs typeface="Calibri"/>
              </a:rPr>
              <a:t> </a:t>
            </a:r>
            <a:r>
              <a:rPr sz="1350" b="1" spc="-8" dirty="0">
                <a:latin typeface="Calibri"/>
                <a:cs typeface="Calibri"/>
              </a:rPr>
              <a:t>source IRIG-</a:t>
            </a:r>
            <a:r>
              <a:rPr sz="1350" b="1" dirty="0">
                <a:latin typeface="Calibri"/>
                <a:cs typeface="Calibri"/>
              </a:rPr>
              <a:t>B</a:t>
            </a:r>
            <a:r>
              <a:rPr sz="1350" b="1" spc="4" dirty="0">
                <a:latin typeface="Calibri"/>
                <a:cs typeface="Calibri"/>
              </a:rPr>
              <a:t> </a:t>
            </a:r>
            <a:r>
              <a:rPr sz="1350" b="1" dirty="0">
                <a:latin typeface="Calibri"/>
                <a:cs typeface="Calibri"/>
              </a:rPr>
              <a:t>code,</a:t>
            </a:r>
            <a:r>
              <a:rPr sz="1350" b="1" spc="-23" dirty="0">
                <a:latin typeface="Calibri"/>
                <a:cs typeface="Calibri"/>
              </a:rPr>
              <a:t> </a:t>
            </a:r>
            <a:r>
              <a:rPr sz="1350" b="1" dirty="0">
                <a:latin typeface="Calibri"/>
                <a:cs typeface="Calibri"/>
              </a:rPr>
              <a:t>1</a:t>
            </a:r>
            <a:r>
              <a:rPr sz="1350" b="1" spc="4" dirty="0">
                <a:latin typeface="Calibri"/>
                <a:cs typeface="Calibri"/>
              </a:rPr>
              <a:t> </a:t>
            </a:r>
            <a:r>
              <a:rPr sz="1350" b="1" spc="-19" dirty="0">
                <a:latin typeface="Calibri"/>
                <a:cs typeface="Calibri"/>
              </a:rPr>
              <a:t>PPS</a:t>
            </a:r>
            <a:endParaRPr sz="1350">
              <a:latin typeface="Calibri"/>
              <a:cs typeface="Calibri"/>
            </a:endParaRPr>
          </a:p>
        </p:txBody>
      </p:sp>
      <p:grpSp>
        <p:nvGrpSpPr>
          <p:cNvPr id="17" name="object 17"/>
          <p:cNvGrpSpPr/>
          <p:nvPr/>
        </p:nvGrpSpPr>
        <p:grpSpPr>
          <a:xfrm>
            <a:off x="2364867" y="4098798"/>
            <a:ext cx="3754279" cy="1203008"/>
            <a:chOff x="3153155" y="4322064"/>
            <a:chExt cx="5005705" cy="1604010"/>
          </a:xfrm>
        </p:grpSpPr>
        <p:pic>
          <p:nvPicPr>
            <p:cNvPr id="18" name="object 18"/>
            <p:cNvPicPr/>
            <p:nvPr/>
          </p:nvPicPr>
          <p:blipFill>
            <a:blip r:embed="rId8" cstate="print"/>
            <a:stretch>
              <a:fillRect/>
            </a:stretch>
          </p:blipFill>
          <p:spPr>
            <a:xfrm>
              <a:off x="6554723" y="4322064"/>
              <a:ext cx="1604009" cy="1604010"/>
            </a:xfrm>
            <a:prstGeom prst="rect">
              <a:avLst/>
            </a:prstGeom>
          </p:spPr>
        </p:pic>
        <p:sp>
          <p:nvSpPr>
            <p:cNvPr id="19" name="object 19"/>
            <p:cNvSpPr/>
            <p:nvPr/>
          </p:nvSpPr>
          <p:spPr>
            <a:xfrm>
              <a:off x="3153155" y="5024628"/>
              <a:ext cx="598170" cy="76200"/>
            </a:xfrm>
            <a:custGeom>
              <a:avLst/>
              <a:gdLst/>
              <a:ahLst/>
              <a:cxnLst/>
              <a:rect l="l" t="t" r="r" b="b"/>
              <a:pathLst>
                <a:path w="598170" h="76200">
                  <a:moveTo>
                    <a:pt x="521843" y="0"/>
                  </a:moveTo>
                  <a:lnTo>
                    <a:pt x="521843" y="76200"/>
                  </a:lnTo>
                  <a:lnTo>
                    <a:pt x="585343" y="44450"/>
                  </a:lnTo>
                  <a:lnTo>
                    <a:pt x="534543" y="44450"/>
                  </a:lnTo>
                  <a:lnTo>
                    <a:pt x="534543" y="31750"/>
                  </a:lnTo>
                  <a:lnTo>
                    <a:pt x="585343" y="31750"/>
                  </a:lnTo>
                  <a:lnTo>
                    <a:pt x="521843" y="0"/>
                  </a:lnTo>
                  <a:close/>
                </a:path>
                <a:path w="598170" h="76200">
                  <a:moveTo>
                    <a:pt x="521843" y="31750"/>
                  </a:moveTo>
                  <a:lnTo>
                    <a:pt x="0" y="31750"/>
                  </a:lnTo>
                  <a:lnTo>
                    <a:pt x="0" y="44450"/>
                  </a:lnTo>
                  <a:lnTo>
                    <a:pt x="521843" y="44450"/>
                  </a:lnTo>
                  <a:lnTo>
                    <a:pt x="521843" y="31750"/>
                  </a:lnTo>
                  <a:close/>
                </a:path>
                <a:path w="598170" h="76200">
                  <a:moveTo>
                    <a:pt x="585343" y="31750"/>
                  </a:moveTo>
                  <a:lnTo>
                    <a:pt x="534543" y="31750"/>
                  </a:lnTo>
                  <a:lnTo>
                    <a:pt x="534543" y="44450"/>
                  </a:lnTo>
                  <a:lnTo>
                    <a:pt x="585343" y="44450"/>
                  </a:lnTo>
                  <a:lnTo>
                    <a:pt x="598043" y="38100"/>
                  </a:lnTo>
                  <a:lnTo>
                    <a:pt x="585343" y="31750"/>
                  </a:lnTo>
                  <a:close/>
                </a:path>
              </a:pathLst>
            </a:custGeom>
            <a:solidFill>
              <a:srgbClr val="4471C4"/>
            </a:solidFill>
          </p:spPr>
          <p:txBody>
            <a:bodyPr wrap="square" lIns="0" tIns="0" rIns="0" bIns="0" rtlCol="0"/>
            <a:lstStyle/>
            <a:p>
              <a:endParaRPr/>
            </a:p>
          </p:txBody>
        </p:sp>
      </p:grpSp>
      <p:sp>
        <p:nvSpPr>
          <p:cNvPr id="20" name="object 20"/>
          <p:cNvSpPr txBox="1"/>
          <p:nvPr/>
        </p:nvSpPr>
        <p:spPr>
          <a:xfrm>
            <a:off x="3135821" y="5254676"/>
            <a:ext cx="243364" cy="148117"/>
          </a:xfrm>
          <a:prstGeom prst="rect">
            <a:avLst/>
          </a:prstGeom>
        </p:spPr>
        <p:txBody>
          <a:bodyPr vert="horz" wrap="square" lIns="0" tIns="9525" rIns="0" bIns="0" rtlCol="0">
            <a:spAutoFit/>
          </a:bodyPr>
          <a:lstStyle/>
          <a:p>
            <a:pPr marL="9525">
              <a:spcBef>
                <a:spcPts val="75"/>
              </a:spcBef>
            </a:pPr>
            <a:r>
              <a:rPr sz="900" spc="-8" dirty="0">
                <a:latin typeface="Calibri"/>
                <a:cs typeface="Calibri"/>
              </a:rPr>
              <a:t>Alice</a:t>
            </a:r>
            <a:endParaRPr sz="900">
              <a:latin typeface="Calibri"/>
              <a:cs typeface="Calibri"/>
            </a:endParaRPr>
          </a:p>
        </p:txBody>
      </p:sp>
      <p:sp>
        <p:nvSpPr>
          <p:cNvPr id="21" name="object 21"/>
          <p:cNvSpPr txBox="1"/>
          <p:nvPr/>
        </p:nvSpPr>
        <p:spPr>
          <a:xfrm>
            <a:off x="5414676" y="5277536"/>
            <a:ext cx="201454" cy="148117"/>
          </a:xfrm>
          <a:prstGeom prst="rect">
            <a:avLst/>
          </a:prstGeom>
        </p:spPr>
        <p:txBody>
          <a:bodyPr vert="horz" wrap="square" lIns="0" tIns="9525" rIns="0" bIns="0" rtlCol="0">
            <a:spAutoFit/>
          </a:bodyPr>
          <a:lstStyle/>
          <a:p>
            <a:pPr marL="9525">
              <a:spcBef>
                <a:spcPts val="75"/>
              </a:spcBef>
            </a:pPr>
            <a:r>
              <a:rPr sz="900" spc="-19" dirty="0">
                <a:latin typeface="Calibri"/>
                <a:cs typeface="Calibri"/>
              </a:rPr>
              <a:t>Bob</a:t>
            </a:r>
            <a:endParaRPr sz="900">
              <a:latin typeface="Calibri"/>
              <a:cs typeface="Calibri"/>
            </a:endParaRPr>
          </a:p>
        </p:txBody>
      </p:sp>
      <p:grpSp>
        <p:nvGrpSpPr>
          <p:cNvPr id="22" name="object 22"/>
          <p:cNvGrpSpPr/>
          <p:nvPr/>
        </p:nvGrpSpPr>
        <p:grpSpPr>
          <a:xfrm>
            <a:off x="5885308" y="4320444"/>
            <a:ext cx="2351246" cy="618649"/>
            <a:chOff x="7847076" y="4617592"/>
            <a:chExt cx="3134995" cy="824865"/>
          </a:xfrm>
        </p:grpSpPr>
        <p:sp>
          <p:nvSpPr>
            <p:cNvPr id="23" name="object 23"/>
            <p:cNvSpPr/>
            <p:nvPr/>
          </p:nvSpPr>
          <p:spPr>
            <a:xfrm>
              <a:off x="7847076" y="5024627"/>
              <a:ext cx="598170" cy="76200"/>
            </a:xfrm>
            <a:custGeom>
              <a:avLst/>
              <a:gdLst/>
              <a:ahLst/>
              <a:cxnLst/>
              <a:rect l="l" t="t" r="r" b="b"/>
              <a:pathLst>
                <a:path w="598170" h="76200">
                  <a:moveTo>
                    <a:pt x="521843" y="0"/>
                  </a:moveTo>
                  <a:lnTo>
                    <a:pt x="521843" y="76200"/>
                  </a:lnTo>
                  <a:lnTo>
                    <a:pt x="585343" y="44450"/>
                  </a:lnTo>
                  <a:lnTo>
                    <a:pt x="534543" y="44450"/>
                  </a:lnTo>
                  <a:lnTo>
                    <a:pt x="534543" y="31750"/>
                  </a:lnTo>
                  <a:lnTo>
                    <a:pt x="585343" y="31750"/>
                  </a:lnTo>
                  <a:lnTo>
                    <a:pt x="521843" y="0"/>
                  </a:lnTo>
                  <a:close/>
                </a:path>
                <a:path w="598170" h="76200">
                  <a:moveTo>
                    <a:pt x="521843" y="31750"/>
                  </a:moveTo>
                  <a:lnTo>
                    <a:pt x="0" y="31750"/>
                  </a:lnTo>
                  <a:lnTo>
                    <a:pt x="0" y="44450"/>
                  </a:lnTo>
                  <a:lnTo>
                    <a:pt x="521843" y="44450"/>
                  </a:lnTo>
                  <a:lnTo>
                    <a:pt x="521843" y="31750"/>
                  </a:lnTo>
                  <a:close/>
                </a:path>
                <a:path w="598170" h="76200">
                  <a:moveTo>
                    <a:pt x="585343" y="31750"/>
                  </a:moveTo>
                  <a:lnTo>
                    <a:pt x="534543" y="31750"/>
                  </a:lnTo>
                  <a:lnTo>
                    <a:pt x="534543" y="44450"/>
                  </a:lnTo>
                  <a:lnTo>
                    <a:pt x="585343" y="44450"/>
                  </a:lnTo>
                  <a:lnTo>
                    <a:pt x="598043" y="38100"/>
                  </a:lnTo>
                  <a:lnTo>
                    <a:pt x="585343" y="31750"/>
                  </a:lnTo>
                  <a:close/>
                </a:path>
              </a:pathLst>
            </a:custGeom>
            <a:solidFill>
              <a:srgbClr val="4471C4"/>
            </a:solidFill>
          </p:spPr>
          <p:txBody>
            <a:bodyPr wrap="square" lIns="0" tIns="0" rIns="0" bIns="0" rtlCol="0"/>
            <a:lstStyle/>
            <a:p>
              <a:endParaRPr/>
            </a:p>
          </p:txBody>
        </p:sp>
        <p:pic>
          <p:nvPicPr>
            <p:cNvPr id="24" name="object 24"/>
            <p:cNvPicPr/>
            <p:nvPr/>
          </p:nvPicPr>
          <p:blipFill>
            <a:blip r:embed="rId7" cstate="print"/>
            <a:stretch>
              <a:fillRect/>
            </a:stretch>
          </p:blipFill>
          <p:spPr>
            <a:xfrm>
              <a:off x="8717280" y="4620767"/>
              <a:ext cx="2261616" cy="818388"/>
            </a:xfrm>
            <a:prstGeom prst="rect">
              <a:avLst/>
            </a:prstGeom>
          </p:spPr>
        </p:pic>
        <p:sp>
          <p:nvSpPr>
            <p:cNvPr id="25" name="object 25"/>
            <p:cNvSpPr/>
            <p:nvPr/>
          </p:nvSpPr>
          <p:spPr>
            <a:xfrm>
              <a:off x="8717280" y="4620767"/>
              <a:ext cx="2261870" cy="818515"/>
            </a:xfrm>
            <a:custGeom>
              <a:avLst/>
              <a:gdLst/>
              <a:ahLst/>
              <a:cxnLst/>
              <a:rect l="l" t="t" r="r" b="b"/>
              <a:pathLst>
                <a:path w="2261870" h="818514">
                  <a:moveTo>
                    <a:pt x="0" y="136397"/>
                  </a:moveTo>
                  <a:lnTo>
                    <a:pt x="6955" y="93293"/>
                  </a:lnTo>
                  <a:lnTo>
                    <a:pt x="26322" y="55851"/>
                  </a:lnTo>
                  <a:lnTo>
                    <a:pt x="55851" y="26322"/>
                  </a:lnTo>
                  <a:lnTo>
                    <a:pt x="93293" y="6955"/>
                  </a:lnTo>
                  <a:lnTo>
                    <a:pt x="136398" y="0"/>
                  </a:lnTo>
                  <a:lnTo>
                    <a:pt x="2125218" y="0"/>
                  </a:lnTo>
                  <a:lnTo>
                    <a:pt x="2168322" y="6955"/>
                  </a:lnTo>
                  <a:lnTo>
                    <a:pt x="2205764" y="26322"/>
                  </a:lnTo>
                  <a:lnTo>
                    <a:pt x="2235293" y="55851"/>
                  </a:lnTo>
                  <a:lnTo>
                    <a:pt x="2254660" y="93293"/>
                  </a:lnTo>
                  <a:lnTo>
                    <a:pt x="2261616" y="136397"/>
                  </a:lnTo>
                  <a:lnTo>
                    <a:pt x="2261616" y="681989"/>
                  </a:lnTo>
                  <a:lnTo>
                    <a:pt x="2254660" y="725094"/>
                  </a:lnTo>
                  <a:lnTo>
                    <a:pt x="2235293" y="762536"/>
                  </a:lnTo>
                  <a:lnTo>
                    <a:pt x="2205764" y="792065"/>
                  </a:lnTo>
                  <a:lnTo>
                    <a:pt x="2168322" y="811432"/>
                  </a:lnTo>
                  <a:lnTo>
                    <a:pt x="2125218" y="818387"/>
                  </a:lnTo>
                  <a:lnTo>
                    <a:pt x="136398" y="818387"/>
                  </a:lnTo>
                  <a:lnTo>
                    <a:pt x="93293" y="811432"/>
                  </a:lnTo>
                  <a:lnTo>
                    <a:pt x="55851" y="792065"/>
                  </a:lnTo>
                  <a:lnTo>
                    <a:pt x="26322" y="762536"/>
                  </a:lnTo>
                  <a:lnTo>
                    <a:pt x="6955" y="725094"/>
                  </a:lnTo>
                  <a:lnTo>
                    <a:pt x="0" y="681989"/>
                  </a:lnTo>
                  <a:lnTo>
                    <a:pt x="0" y="136397"/>
                  </a:lnTo>
                  <a:close/>
                </a:path>
              </a:pathLst>
            </a:custGeom>
            <a:ln w="6350">
              <a:solidFill>
                <a:srgbClr val="6FAC46"/>
              </a:solidFill>
            </a:ln>
          </p:spPr>
          <p:txBody>
            <a:bodyPr wrap="square" lIns="0" tIns="0" rIns="0" bIns="0" rtlCol="0"/>
            <a:lstStyle/>
            <a:p>
              <a:endParaRPr/>
            </a:p>
          </p:txBody>
        </p:sp>
      </p:grpSp>
      <p:sp>
        <p:nvSpPr>
          <p:cNvPr id="26" name="object 26"/>
          <p:cNvSpPr txBox="1"/>
          <p:nvPr/>
        </p:nvSpPr>
        <p:spPr>
          <a:xfrm>
            <a:off x="6731698" y="4506944"/>
            <a:ext cx="1309688" cy="217367"/>
          </a:xfrm>
          <a:prstGeom prst="rect">
            <a:avLst/>
          </a:prstGeom>
        </p:spPr>
        <p:txBody>
          <a:bodyPr vert="horz" wrap="square" lIns="0" tIns="9525" rIns="0" bIns="0" rtlCol="0">
            <a:spAutoFit/>
          </a:bodyPr>
          <a:lstStyle/>
          <a:p>
            <a:pPr marL="9525">
              <a:spcBef>
                <a:spcPts val="75"/>
              </a:spcBef>
            </a:pPr>
            <a:r>
              <a:rPr sz="1350" b="1" dirty="0">
                <a:latin typeface="Calibri"/>
                <a:cs typeface="Calibri"/>
              </a:rPr>
              <a:t>Secure</a:t>
            </a:r>
            <a:r>
              <a:rPr sz="1350" b="1" spc="-41" dirty="0">
                <a:latin typeface="Calibri"/>
                <a:cs typeface="Calibri"/>
              </a:rPr>
              <a:t> </a:t>
            </a:r>
            <a:r>
              <a:rPr sz="1350" b="1" dirty="0">
                <a:latin typeface="Calibri"/>
                <a:cs typeface="Calibri"/>
              </a:rPr>
              <a:t>time</a:t>
            </a:r>
            <a:r>
              <a:rPr sz="1350" b="1" spc="-15" dirty="0">
                <a:latin typeface="Calibri"/>
                <a:cs typeface="Calibri"/>
              </a:rPr>
              <a:t> </a:t>
            </a:r>
            <a:r>
              <a:rPr sz="1350" b="1" spc="-8" dirty="0">
                <a:latin typeface="Calibri"/>
                <a:cs typeface="Calibri"/>
              </a:rPr>
              <a:t>signal</a:t>
            </a:r>
            <a:endParaRPr sz="1350">
              <a:latin typeface="Calibri"/>
              <a:cs typeface="Calibri"/>
            </a:endParaRPr>
          </a:p>
        </p:txBody>
      </p:sp>
      <p:grpSp>
        <p:nvGrpSpPr>
          <p:cNvPr id="27" name="object 27"/>
          <p:cNvGrpSpPr/>
          <p:nvPr/>
        </p:nvGrpSpPr>
        <p:grpSpPr>
          <a:xfrm>
            <a:off x="6873907" y="5485161"/>
            <a:ext cx="1023461" cy="421005"/>
            <a:chOff x="9165208" y="6170548"/>
            <a:chExt cx="1364615" cy="561340"/>
          </a:xfrm>
        </p:grpSpPr>
        <p:pic>
          <p:nvPicPr>
            <p:cNvPr id="28" name="object 28"/>
            <p:cNvPicPr/>
            <p:nvPr/>
          </p:nvPicPr>
          <p:blipFill>
            <a:blip r:embed="rId9" cstate="print"/>
            <a:stretch>
              <a:fillRect/>
            </a:stretch>
          </p:blipFill>
          <p:spPr>
            <a:xfrm>
              <a:off x="9168383" y="6173723"/>
              <a:ext cx="1357884" cy="554736"/>
            </a:xfrm>
            <a:prstGeom prst="rect">
              <a:avLst/>
            </a:prstGeom>
          </p:spPr>
        </p:pic>
        <p:sp>
          <p:nvSpPr>
            <p:cNvPr id="29" name="object 29"/>
            <p:cNvSpPr/>
            <p:nvPr/>
          </p:nvSpPr>
          <p:spPr>
            <a:xfrm>
              <a:off x="9168383" y="6173723"/>
              <a:ext cx="1358265" cy="554990"/>
            </a:xfrm>
            <a:custGeom>
              <a:avLst/>
              <a:gdLst/>
              <a:ahLst/>
              <a:cxnLst/>
              <a:rect l="l" t="t" r="r" b="b"/>
              <a:pathLst>
                <a:path w="1358265" h="554990">
                  <a:moveTo>
                    <a:pt x="0" y="92455"/>
                  </a:moveTo>
                  <a:lnTo>
                    <a:pt x="7266" y="56465"/>
                  </a:lnTo>
                  <a:lnTo>
                    <a:pt x="27082" y="27077"/>
                  </a:lnTo>
                  <a:lnTo>
                    <a:pt x="56471" y="7264"/>
                  </a:lnTo>
                  <a:lnTo>
                    <a:pt x="92456" y="0"/>
                  </a:lnTo>
                  <a:lnTo>
                    <a:pt x="1265427" y="0"/>
                  </a:lnTo>
                  <a:lnTo>
                    <a:pt x="1301412" y="7264"/>
                  </a:lnTo>
                  <a:lnTo>
                    <a:pt x="1330801" y="27077"/>
                  </a:lnTo>
                  <a:lnTo>
                    <a:pt x="1350617" y="56465"/>
                  </a:lnTo>
                  <a:lnTo>
                    <a:pt x="1357884" y="92455"/>
                  </a:lnTo>
                  <a:lnTo>
                    <a:pt x="1357884" y="462279"/>
                  </a:lnTo>
                  <a:lnTo>
                    <a:pt x="1350617" y="498270"/>
                  </a:lnTo>
                  <a:lnTo>
                    <a:pt x="1330801" y="527658"/>
                  </a:lnTo>
                  <a:lnTo>
                    <a:pt x="1301412" y="547471"/>
                  </a:lnTo>
                  <a:lnTo>
                    <a:pt x="1265427" y="554735"/>
                  </a:lnTo>
                  <a:lnTo>
                    <a:pt x="92456" y="554735"/>
                  </a:lnTo>
                  <a:lnTo>
                    <a:pt x="56471" y="547471"/>
                  </a:lnTo>
                  <a:lnTo>
                    <a:pt x="27082" y="527658"/>
                  </a:lnTo>
                  <a:lnTo>
                    <a:pt x="7266" y="498270"/>
                  </a:lnTo>
                  <a:lnTo>
                    <a:pt x="0" y="462279"/>
                  </a:lnTo>
                  <a:lnTo>
                    <a:pt x="0" y="92455"/>
                  </a:lnTo>
                  <a:close/>
                </a:path>
              </a:pathLst>
            </a:custGeom>
            <a:ln w="6350">
              <a:solidFill>
                <a:srgbClr val="6FAC46"/>
              </a:solidFill>
            </a:ln>
          </p:spPr>
          <p:txBody>
            <a:bodyPr wrap="square" lIns="0" tIns="0" rIns="0" bIns="0" rtlCol="0"/>
            <a:lstStyle/>
            <a:p>
              <a:endParaRPr/>
            </a:p>
          </p:txBody>
        </p:sp>
      </p:grpSp>
      <p:sp>
        <p:nvSpPr>
          <p:cNvPr id="30" name="object 30"/>
          <p:cNvSpPr txBox="1"/>
          <p:nvPr/>
        </p:nvSpPr>
        <p:spPr>
          <a:xfrm>
            <a:off x="7266623" y="5572659"/>
            <a:ext cx="240506" cy="217367"/>
          </a:xfrm>
          <a:prstGeom prst="rect">
            <a:avLst/>
          </a:prstGeom>
        </p:spPr>
        <p:txBody>
          <a:bodyPr vert="horz" wrap="square" lIns="0" tIns="9525" rIns="0" bIns="0" rtlCol="0">
            <a:spAutoFit/>
          </a:bodyPr>
          <a:lstStyle/>
          <a:p>
            <a:pPr marL="9525">
              <a:spcBef>
                <a:spcPts val="75"/>
              </a:spcBef>
            </a:pPr>
            <a:r>
              <a:rPr sz="1350" b="1" spc="-19" dirty="0">
                <a:latin typeface="Calibri"/>
                <a:cs typeface="Calibri"/>
              </a:rPr>
              <a:t>TIC</a:t>
            </a:r>
            <a:endParaRPr sz="1350">
              <a:latin typeface="Calibri"/>
              <a:cs typeface="Calibri"/>
            </a:endParaRPr>
          </a:p>
        </p:txBody>
      </p:sp>
      <p:grpSp>
        <p:nvGrpSpPr>
          <p:cNvPr id="31" name="object 31"/>
          <p:cNvGrpSpPr/>
          <p:nvPr/>
        </p:nvGrpSpPr>
        <p:grpSpPr>
          <a:xfrm>
            <a:off x="1381696" y="4882896"/>
            <a:ext cx="7628096" cy="888683"/>
            <a:chOff x="1842261" y="5367528"/>
            <a:chExt cx="10170795" cy="1184910"/>
          </a:xfrm>
        </p:grpSpPr>
        <p:sp>
          <p:nvSpPr>
            <p:cNvPr id="32" name="object 32"/>
            <p:cNvSpPr/>
            <p:nvPr/>
          </p:nvSpPr>
          <p:spPr>
            <a:xfrm>
              <a:off x="1842262" y="5367528"/>
              <a:ext cx="8044180" cy="1134745"/>
            </a:xfrm>
            <a:custGeom>
              <a:avLst/>
              <a:gdLst/>
              <a:ahLst/>
              <a:cxnLst/>
              <a:rect l="l" t="t" r="r" b="b"/>
              <a:pathLst>
                <a:path w="8044180" h="1134745">
                  <a:moveTo>
                    <a:pt x="7278370" y="1096645"/>
                  </a:moveTo>
                  <a:lnTo>
                    <a:pt x="7265670" y="1090295"/>
                  </a:lnTo>
                  <a:lnTo>
                    <a:pt x="7202170" y="1058545"/>
                  </a:lnTo>
                  <a:lnTo>
                    <a:pt x="7202170" y="1090295"/>
                  </a:lnTo>
                  <a:lnTo>
                    <a:pt x="12700" y="1090295"/>
                  </a:lnTo>
                  <a:lnTo>
                    <a:pt x="12700" y="0"/>
                  </a:lnTo>
                  <a:lnTo>
                    <a:pt x="0" y="0"/>
                  </a:lnTo>
                  <a:lnTo>
                    <a:pt x="0" y="1102995"/>
                  </a:lnTo>
                  <a:lnTo>
                    <a:pt x="7202170" y="1102995"/>
                  </a:lnTo>
                  <a:lnTo>
                    <a:pt x="7202170" y="1134745"/>
                  </a:lnTo>
                  <a:lnTo>
                    <a:pt x="7265670" y="1102995"/>
                  </a:lnTo>
                  <a:lnTo>
                    <a:pt x="7278370" y="1096645"/>
                  </a:lnTo>
                  <a:close/>
                </a:path>
                <a:path w="8044180" h="1134745">
                  <a:moveTo>
                    <a:pt x="8043926" y="729716"/>
                  </a:moveTo>
                  <a:lnTo>
                    <a:pt x="8012176" y="729716"/>
                  </a:lnTo>
                  <a:lnTo>
                    <a:pt x="8012176" y="71628"/>
                  </a:lnTo>
                  <a:lnTo>
                    <a:pt x="7999476" y="71628"/>
                  </a:lnTo>
                  <a:lnTo>
                    <a:pt x="7999476" y="729716"/>
                  </a:lnTo>
                  <a:lnTo>
                    <a:pt x="7967726" y="729716"/>
                  </a:lnTo>
                  <a:lnTo>
                    <a:pt x="8005826" y="805916"/>
                  </a:lnTo>
                  <a:lnTo>
                    <a:pt x="8037576" y="742416"/>
                  </a:lnTo>
                  <a:lnTo>
                    <a:pt x="8043926" y="729716"/>
                  </a:lnTo>
                  <a:close/>
                </a:path>
              </a:pathLst>
            </a:custGeom>
            <a:solidFill>
              <a:srgbClr val="4471C4"/>
            </a:solidFill>
          </p:spPr>
          <p:txBody>
            <a:bodyPr wrap="square" lIns="0" tIns="0" rIns="0" bIns="0" rtlCol="0"/>
            <a:lstStyle/>
            <a:p>
              <a:endParaRPr/>
            </a:p>
          </p:txBody>
        </p:sp>
        <p:pic>
          <p:nvPicPr>
            <p:cNvPr id="33" name="object 33"/>
            <p:cNvPicPr/>
            <p:nvPr/>
          </p:nvPicPr>
          <p:blipFill>
            <a:blip r:embed="rId10" cstate="print"/>
            <a:stretch>
              <a:fillRect/>
            </a:stretch>
          </p:blipFill>
          <p:spPr>
            <a:xfrm>
              <a:off x="10675619" y="5593067"/>
              <a:ext cx="1337309" cy="959370"/>
            </a:xfrm>
            <a:prstGeom prst="rect">
              <a:avLst/>
            </a:prstGeom>
          </p:spPr>
        </p:pic>
      </p:grpSp>
      <p:sp>
        <p:nvSpPr>
          <p:cNvPr id="34" name="object 34"/>
          <p:cNvSpPr txBox="1"/>
          <p:nvPr/>
        </p:nvSpPr>
        <p:spPr>
          <a:xfrm>
            <a:off x="8070152" y="5071339"/>
            <a:ext cx="497205" cy="171201"/>
          </a:xfrm>
          <a:prstGeom prst="rect">
            <a:avLst/>
          </a:prstGeom>
        </p:spPr>
        <p:txBody>
          <a:bodyPr vert="horz" wrap="square" lIns="0" tIns="9525" rIns="0" bIns="0" rtlCol="0">
            <a:spAutoFit/>
          </a:bodyPr>
          <a:lstStyle/>
          <a:p>
            <a:pPr marL="9525">
              <a:spcBef>
                <a:spcPts val="75"/>
              </a:spcBef>
            </a:pPr>
            <a:r>
              <a:rPr sz="1050" spc="-8" dirty="0">
                <a:latin typeface="Calibri"/>
                <a:cs typeface="Calibri"/>
              </a:rPr>
              <a:t>Measure</a:t>
            </a:r>
            <a:endParaRPr sz="1050">
              <a:latin typeface="Calibri"/>
              <a:cs typeface="Calibri"/>
            </a:endParaRPr>
          </a:p>
        </p:txBody>
      </p:sp>
      <p:sp>
        <p:nvSpPr>
          <p:cNvPr id="35" name="object 35"/>
          <p:cNvSpPr txBox="1"/>
          <p:nvPr/>
        </p:nvSpPr>
        <p:spPr>
          <a:xfrm>
            <a:off x="8070152" y="5231358"/>
            <a:ext cx="870585" cy="494366"/>
          </a:xfrm>
          <a:prstGeom prst="rect">
            <a:avLst/>
          </a:prstGeom>
        </p:spPr>
        <p:txBody>
          <a:bodyPr vert="horz" wrap="square" lIns="0" tIns="9525" rIns="0" bIns="0" rtlCol="0">
            <a:spAutoFit/>
          </a:bodyPr>
          <a:lstStyle/>
          <a:p>
            <a:pPr marL="224314" indent="-214789">
              <a:spcBef>
                <a:spcPts val="75"/>
              </a:spcBef>
              <a:buFont typeface="Arial MT"/>
              <a:buChar char="•"/>
              <a:tabLst>
                <a:tab pos="224314" algn="l"/>
              </a:tabLst>
            </a:pPr>
            <a:r>
              <a:rPr sz="1050" spc="-8" dirty="0">
                <a:latin typeface="Calibri"/>
                <a:cs typeface="Calibri"/>
              </a:rPr>
              <a:t>Uncertainty</a:t>
            </a:r>
            <a:endParaRPr sz="1050">
              <a:latin typeface="Calibri"/>
              <a:cs typeface="Calibri"/>
            </a:endParaRPr>
          </a:p>
          <a:p>
            <a:pPr marL="224314" indent="-214789">
              <a:buFont typeface="Arial MT"/>
              <a:buChar char="•"/>
              <a:tabLst>
                <a:tab pos="224314" algn="l"/>
              </a:tabLst>
            </a:pPr>
            <a:r>
              <a:rPr sz="1050" spc="-8" dirty="0">
                <a:latin typeface="Calibri"/>
                <a:cs typeface="Calibri"/>
              </a:rPr>
              <a:t>Stability</a:t>
            </a:r>
            <a:endParaRPr sz="1050">
              <a:latin typeface="Calibri"/>
              <a:cs typeface="Calibri"/>
            </a:endParaRPr>
          </a:p>
          <a:p>
            <a:pPr marL="224314" indent="-214789">
              <a:buFont typeface="Arial MT"/>
              <a:buChar char="•"/>
              <a:tabLst>
                <a:tab pos="224314" algn="l"/>
              </a:tabLst>
            </a:pPr>
            <a:r>
              <a:rPr sz="1050" spc="-8" dirty="0">
                <a:latin typeface="Calibri"/>
                <a:cs typeface="Calibri"/>
              </a:rPr>
              <a:t>Traceability</a:t>
            </a:r>
            <a:endParaRPr sz="1050">
              <a:latin typeface="Calibri"/>
              <a:cs typeface="Calibri"/>
            </a:endParaRPr>
          </a:p>
        </p:txBody>
      </p:sp>
      <p:sp>
        <p:nvSpPr>
          <p:cNvPr id="36" name="object 36"/>
          <p:cNvSpPr txBox="1"/>
          <p:nvPr/>
        </p:nvSpPr>
        <p:spPr>
          <a:xfrm>
            <a:off x="512140" y="3023959"/>
            <a:ext cx="8065770" cy="1094530"/>
          </a:xfrm>
          <a:prstGeom prst="rect">
            <a:avLst/>
          </a:prstGeom>
        </p:spPr>
        <p:txBody>
          <a:bodyPr vert="horz" wrap="square" lIns="0" tIns="9525" rIns="0" bIns="0" rtlCol="0">
            <a:spAutoFit/>
          </a:bodyPr>
          <a:lstStyle/>
          <a:p>
            <a:pPr marL="9525">
              <a:spcBef>
                <a:spcPts val="75"/>
              </a:spcBef>
            </a:pPr>
            <a:r>
              <a:rPr sz="1350" b="1" dirty="0">
                <a:solidFill>
                  <a:srgbClr val="44536A"/>
                </a:solidFill>
                <a:latin typeface="Calibri"/>
                <a:cs typeface="Calibri"/>
              </a:rPr>
              <a:t>NMI</a:t>
            </a:r>
            <a:r>
              <a:rPr sz="1350" b="1" spc="-15" dirty="0">
                <a:solidFill>
                  <a:srgbClr val="44536A"/>
                </a:solidFill>
                <a:latin typeface="Calibri"/>
                <a:cs typeface="Calibri"/>
              </a:rPr>
              <a:t> </a:t>
            </a:r>
            <a:r>
              <a:rPr sz="1350" b="1" dirty="0">
                <a:solidFill>
                  <a:srgbClr val="44536A"/>
                </a:solidFill>
                <a:latin typeface="Calibri"/>
                <a:cs typeface="Calibri"/>
              </a:rPr>
              <a:t>Activity</a:t>
            </a:r>
            <a:r>
              <a:rPr sz="1350" b="1" spc="-30" dirty="0">
                <a:solidFill>
                  <a:srgbClr val="44536A"/>
                </a:solidFill>
                <a:latin typeface="Calibri"/>
                <a:cs typeface="Calibri"/>
              </a:rPr>
              <a:t> </a:t>
            </a:r>
            <a:r>
              <a:rPr sz="1350" b="1" dirty="0">
                <a:solidFill>
                  <a:srgbClr val="2E5496"/>
                </a:solidFill>
                <a:latin typeface="Calibri"/>
                <a:cs typeface="Calibri"/>
              </a:rPr>
              <a:t>- </a:t>
            </a:r>
            <a:r>
              <a:rPr sz="1350" b="1" dirty="0">
                <a:solidFill>
                  <a:srgbClr val="44536A"/>
                </a:solidFill>
                <a:latin typeface="Calibri"/>
                <a:cs typeface="Calibri"/>
              </a:rPr>
              <a:t>Secure</a:t>
            </a:r>
            <a:r>
              <a:rPr sz="1350" b="1" spc="-30" dirty="0">
                <a:solidFill>
                  <a:srgbClr val="44536A"/>
                </a:solidFill>
                <a:latin typeface="Calibri"/>
                <a:cs typeface="Calibri"/>
              </a:rPr>
              <a:t> </a:t>
            </a:r>
            <a:r>
              <a:rPr sz="1350" b="1" dirty="0">
                <a:solidFill>
                  <a:srgbClr val="44536A"/>
                </a:solidFill>
                <a:latin typeface="Calibri"/>
                <a:cs typeface="Calibri"/>
              </a:rPr>
              <a:t>time</a:t>
            </a:r>
            <a:r>
              <a:rPr sz="1350" b="1" spc="-15" dirty="0">
                <a:solidFill>
                  <a:srgbClr val="44536A"/>
                </a:solidFill>
                <a:latin typeface="Calibri"/>
                <a:cs typeface="Calibri"/>
              </a:rPr>
              <a:t> </a:t>
            </a:r>
            <a:r>
              <a:rPr sz="1350" b="1" spc="-8" dirty="0">
                <a:solidFill>
                  <a:srgbClr val="44536A"/>
                </a:solidFill>
                <a:latin typeface="Calibri"/>
                <a:cs typeface="Calibri"/>
              </a:rPr>
              <a:t>transfer</a:t>
            </a:r>
            <a:endParaRPr sz="1350">
              <a:latin typeface="Calibri"/>
              <a:cs typeface="Calibri"/>
            </a:endParaRPr>
          </a:p>
          <a:p>
            <a:pPr marL="361950" indent="-215265">
              <a:spcBef>
                <a:spcPts val="784"/>
              </a:spcBef>
              <a:buFont typeface="Wingdings"/>
              <a:buChar char=""/>
              <a:tabLst>
                <a:tab pos="361950" algn="l"/>
              </a:tabLst>
            </a:pPr>
            <a:r>
              <a:rPr sz="1050" spc="-56" dirty="0">
                <a:solidFill>
                  <a:srgbClr val="44536A"/>
                </a:solidFill>
                <a:latin typeface="Calibri"/>
                <a:cs typeface="Calibri"/>
              </a:rPr>
              <a:t>To</a:t>
            </a:r>
            <a:r>
              <a:rPr sz="1050" spc="-11" dirty="0">
                <a:solidFill>
                  <a:srgbClr val="44536A"/>
                </a:solidFill>
                <a:latin typeface="Calibri"/>
                <a:cs typeface="Calibri"/>
              </a:rPr>
              <a:t> </a:t>
            </a:r>
            <a:r>
              <a:rPr sz="1050" dirty="0">
                <a:solidFill>
                  <a:srgbClr val="44536A"/>
                </a:solidFill>
                <a:latin typeface="Calibri"/>
                <a:cs typeface="Calibri"/>
              </a:rPr>
              <a:t>provide</a:t>
            </a:r>
            <a:r>
              <a:rPr sz="1050" spc="-30" dirty="0">
                <a:solidFill>
                  <a:srgbClr val="44536A"/>
                </a:solidFill>
                <a:latin typeface="Calibri"/>
                <a:cs typeface="Calibri"/>
              </a:rPr>
              <a:t> </a:t>
            </a:r>
            <a:r>
              <a:rPr sz="1050" dirty="0">
                <a:solidFill>
                  <a:srgbClr val="44536A"/>
                </a:solidFill>
                <a:latin typeface="Calibri"/>
                <a:cs typeface="Calibri"/>
              </a:rPr>
              <a:t>a</a:t>
            </a:r>
            <a:r>
              <a:rPr sz="1050" spc="-23" dirty="0">
                <a:solidFill>
                  <a:srgbClr val="44536A"/>
                </a:solidFill>
                <a:latin typeface="Calibri"/>
                <a:cs typeface="Calibri"/>
              </a:rPr>
              <a:t> </a:t>
            </a:r>
            <a:r>
              <a:rPr sz="1050" spc="-8" dirty="0">
                <a:solidFill>
                  <a:srgbClr val="44536A"/>
                </a:solidFill>
                <a:latin typeface="Calibri"/>
                <a:cs typeface="Calibri"/>
              </a:rPr>
              <a:t>platform</a:t>
            </a:r>
            <a:r>
              <a:rPr sz="1050" spc="-26" dirty="0">
                <a:solidFill>
                  <a:srgbClr val="44536A"/>
                </a:solidFill>
                <a:latin typeface="Calibri"/>
                <a:cs typeface="Calibri"/>
              </a:rPr>
              <a:t> </a:t>
            </a:r>
            <a:r>
              <a:rPr sz="1050" dirty="0">
                <a:solidFill>
                  <a:srgbClr val="44536A"/>
                </a:solidFill>
                <a:latin typeface="Calibri"/>
                <a:cs typeface="Calibri"/>
              </a:rPr>
              <a:t>for</a:t>
            </a:r>
            <a:r>
              <a:rPr sz="1050" spc="-34" dirty="0">
                <a:solidFill>
                  <a:srgbClr val="44536A"/>
                </a:solidFill>
                <a:latin typeface="Calibri"/>
                <a:cs typeface="Calibri"/>
              </a:rPr>
              <a:t> </a:t>
            </a:r>
            <a:r>
              <a:rPr sz="1050" dirty="0">
                <a:solidFill>
                  <a:srgbClr val="44536A"/>
                </a:solidFill>
                <a:latin typeface="Calibri"/>
                <a:cs typeface="Calibri"/>
              </a:rPr>
              <a:t>the</a:t>
            </a:r>
            <a:r>
              <a:rPr sz="1050" spc="-4" dirty="0">
                <a:solidFill>
                  <a:srgbClr val="44536A"/>
                </a:solidFill>
                <a:latin typeface="Calibri"/>
                <a:cs typeface="Calibri"/>
              </a:rPr>
              <a:t> </a:t>
            </a:r>
            <a:r>
              <a:rPr sz="1050" spc="-8" dirty="0">
                <a:solidFill>
                  <a:srgbClr val="44536A"/>
                </a:solidFill>
                <a:latin typeface="Calibri"/>
                <a:cs typeface="Calibri"/>
              </a:rPr>
              <a:t>testing</a:t>
            </a:r>
            <a:r>
              <a:rPr sz="1050" spc="-11" dirty="0">
                <a:solidFill>
                  <a:srgbClr val="44536A"/>
                </a:solidFill>
                <a:latin typeface="Calibri"/>
                <a:cs typeface="Calibri"/>
              </a:rPr>
              <a:t> </a:t>
            </a:r>
            <a:r>
              <a:rPr sz="1050" dirty="0">
                <a:solidFill>
                  <a:srgbClr val="44536A"/>
                </a:solidFill>
                <a:latin typeface="Calibri"/>
                <a:cs typeface="Calibri"/>
              </a:rPr>
              <a:t>and</a:t>
            </a:r>
            <a:r>
              <a:rPr sz="1050" spc="-15" dirty="0">
                <a:solidFill>
                  <a:srgbClr val="44536A"/>
                </a:solidFill>
                <a:latin typeface="Calibri"/>
                <a:cs typeface="Calibri"/>
              </a:rPr>
              <a:t> </a:t>
            </a:r>
            <a:r>
              <a:rPr sz="1050" spc="-8" dirty="0">
                <a:solidFill>
                  <a:srgbClr val="44536A"/>
                </a:solidFill>
                <a:latin typeface="Calibri"/>
                <a:cs typeface="Calibri"/>
              </a:rPr>
              <a:t>development</a:t>
            </a:r>
            <a:r>
              <a:rPr sz="1050" spc="8" dirty="0">
                <a:solidFill>
                  <a:srgbClr val="44536A"/>
                </a:solidFill>
                <a:latin typeface="Calibri"/>
                <a:cs typeface="Calibri"/>
              </a:rPr>
              <a:t> </a:t>
            </a:r>
            <a:r>
              <a:rPr sz="1050" dirty="0">
                <a:solidFill>
                  <a:srgbClr val="44536A"/>
                </a:solidFill>
                <a:latin typeface="Calibri"/>
                <a:cs typeface="Calibri"/>
              </a:rPr>
              <a:t>of</a:t>
            </a:r>
            <a:r>
              <a:rPr sz="1050" spc="-26" dirty="0">
                <a:solidFill>
                  <a:srgbClr val="44536A"/>
                </a:solidFill>
                <a:latin typeface="Calibri"/>
                <a:cs typeface="Calibri"/>
              </a:rPr>
              <a:t> </a:t>
            </a:r>
            <a:r>
              <a:rPr sz="1050" dirty="0">
                <a:solidFill>
                  <a:srgbClr val="44536A"/>
                </a:solidFill>
                <a:latin typeface="Calibri"/>
                <a:cs typeface="Calibri"/>
              </a:rPr>
              <a:t>a</a:t>
            </a:r>
            <a:r>
              <a:rPr sz="1050" spc="-19" dirty="0">
                <a:solidFill>
                  <a:srgbClr val="44536A"/>
                </a:solidFill>
                <a:latin typeface="Calibri"/>
                <a:cs typeface="Calibri"/>
              </a:rPr>
              <a:t> </a:t>
            </a:r>
            <a:r>
              <a:rPr sz="1050" spc="-8" dirty="0">
                <a:solidFill>
                  <a:srgbClr val="44536A"/>
                </a:solidFill>
                <a:latin typeface="Calibri"/>
                <a:cs typeface="Calibri"/>
              </a:rPr>
              <a:t>system</a:t>
            </a:r>
            <a:r>
              <a:rPr sz="1050" spc="-26" dirty="0">
                <a:solidFill>
                  <a:srgbClr val="44536A"/>
                </a:solidFill>
                <a:latin typeface="Calibri"/>
                <a:cs typeface="Calibri"/>
              </a:rPr>
              <a:t> </a:t>
            </a:r>
            <a:r>
              <a:rPr sz="1050" dirty="0">
                <a:solidFill>
                  <a:srgbClr val="44536A"/>
                </a:solidFill>
                <a:latin typeface="Calibri"/>
                <a:cs typeface="Calibri"/>
              </a:rPr>
              <a:t>that</a:t>
            </a:r>
            <a:r>
              <a:rPr sz="1050" spc="-4" dirty="0">
                <a:solidFill>
                  <a:srgbClr val="44536A"/>
                </a:solidFill>
                <a:latin typeface="Calibri"/>
                <a:cs typeface="Calibri"/>
              </a:rPr>
              <a:t> </a:t>
            </a:r>
            <a:r>
              <a:rPr sz="1050" spc="-8" dirty="0">
                <a:solidFill>
                  <a:srgbClr val="44536A"/>
                </a:solidFill>
                <a:latin typeface="Calibri"/>
                <a:cs typeface="Calibri"/>
              </a:rPr>
              <a:t>provides</a:t>
            </a:r>
            <a:r>
              <a:rPr sz="1050" spc="-19" dirty="0">
                <a:solidFill>
                  <a:srgbClr val="44536A"/>
                </a:solidFill>
                <a:latin typeface="Calibri"/>
                <a:cs typeface="Calibri"/>
              </a:rPr>
              <a:t> </a:t>
            </a:r>
            <a:r>
              <a:rPr sz="1050" dirty="0">
                <a:solidFill>
                  <a:srgbClr val="44536A"/>
                </a:solidFill>
                <a:latin typeface="Calibri"/>
                <a:cs typeface="Calibri"/>
              </a:rPr>
              <a:t>secure</a:t>
            </a:r>
            <a:r>
              <a:rPr sz="1050" spc="-11" dirty="0">
                <a:solidFill>
                  <a:srgbClr val="44536A"/>
                </a:solidFill>
                <a:latin typeface="Calibri"/>
                <a:cs typeface="Calibri"/>
              </a:rPr>
              <a:t> </a:t>
            </a:r>
            <a:r>
              <a:rPr sz="1050" dirty="0">
                <a:solidFill>
                  <a:srgbClr val="44536A"/>
                </a:solidFill>
                <a:latin typeface="Calibri"/>
                <a:cs typeface="Calibri"/>
              </a:rPr>
              <a:t>time</a:t>
            </a:r>
            <a:r>
              <a:rPr sz="1050" spc="-23" dirty="0">
                <a:solidFill>
                  <a:srgbClr val="44536A"/>
                </a:solidFill>
                <a:latin typeface="Calibri"/>
                <a:cs typeface="Calibri"/>
              </a:rPr>
              <a:t> </a:t>
            </a:r>
            <a:r>
              <a:rPr sz="1050" spc="-8" dirty="0">
                <a:solidFill>
                  <a:srgbClr val="44536A"/>
                </a:solidFill>
                <a:latin typeface="Calibri"/>
                <a:cs typeface="Calibri"/>
              </a:rPr>
              <a:t>transfer.</a:t>
            </a:r>
            <a:endParaRPr sz="1050">
              <a:latin typeface="Calibri"/>
              <a:cs typeface="Calibri"/>
            </a:endParaRPr>
          </a:p>
          <a:p>
            <a:pPr marL="354806">
              <a:spcBef>
                <a:spcPts val="450"/>
              </a:spcBef>
            </a:pPr>
            <a:r>
              <a:rPr sz="1050" dirty="0">
                <a:solidFill>
                  <a:srgbClr val="44536A"/>
                </a:solidFill>
                <a:latin typeface="Calibri"/>
                <a:cs typeface="Calibri"/>
              </a:rPr>
              <a:t>The</a:t>
            </a:r>
            <a:r>
              <a:rPr sz="1050" spc="-19" dirty="0">
                <a:solidFill>
                  <a:srgbClr val="44536A"/>
                </a:solidFill>
                <a:latin typeface="Calibri"/>
                <a:cs typeface="Calibri"/>
              </a:rPr>
              <a:t> </a:t>
            </a:r>
            <a:r>
              <a:rPr sz="1050" dirty="0">
                <a:solidFill>
                  <a:srgbClr val="44536A"/>
                </a:solidFill>
                <a:latin typeface="Calibri"/>
                <a:cs typeface="Calibri"/>
              </a:rPr>
              <a:t>QKD</a:t>
            </a:r>
            <a:r>
              <a:rPr sz="1050" spc="-30" dirty="0">
                <a:solidFill>
                  <a:srgbClr val="44536A"/>
                </a:solidFill>
                <a:latin typeface="Calibri"/>
                <a:cs typeface="Calibri"/>
              </a:rPr>
              <a:t> </a:t>
            </a:r>
            <a:r>
              <a:rPr sz="1050" dirty="0">
                <a:solidFill>
                  <a:srgbClr val="44536A"/>
                </a:solidFill>
                <a:latin typeface="Calibri"/>
                <a:cs typeface="Calibri"/>
              </a:rPr>
              <a:t>solution</a:t>
            </a:r>
            <a:r>
              <a:rPr sz="1050" spc="-23" dirty="0">
                <a:solidFill>
                  <a:srgbClr val="44536A"/>
                </a:solidFill>
                <a:latin typeface="Calibri"/>
                <a:cs typeface="Calibri"/>
              </a:rPr>
              <a:t> </a:t>
            </a:r>
            <a:r>
              <a:rPr sz="1050" spc="-8" dirty="0">
                <a:solidFill>
                  <a:srgbClr val="44536A"/>
                </a:solidFill>
                <a:latin typeface="Calibri"/>
                <a:cs typeface="Calibri"/>
              </a:rPr>
              <a:t>provides</a:t>
            </a:r>
            <a:r>
              <a:rPr sz="1050" spc="-19" dirty="0">
                <a:solidFill>
                  <a:srgbClr val="44536A"/>
                </a:solidFill>
                <a:latin typeface="Calibri"/>
                <a:cs typeface="Calibri"/>
              </a:rPr>
              <a:t> </a:t>
            </a:r>
            <a:r>
              <a:rPr sz="1050" dirty="0">
                <a:solidFill>
                  <a:srgbClr val="44536A"/>
                </a:solidFill>
                <a:latin typeface="Calibri"/>
                <a:cs typeface="Calibri"/>
              </a:rPr>
              <a:t>reliable</a:t>
            </a:r>
            <a:r>
              <a:rPr sz="1050" spc="-4" dirty="0">
                <a:solidFill>
                  <a:srgbClr val="44536A"/>
                </a:solidFill>
                <a:latin typeface="Calibri"/>
                <a:cs typeface="Calibri"/>
              </a:rPr>
              <a:t> </a:t>
            </a:r>
            <a:r>
              <a:rPr sz="1050" dirty="0">
                <a:solidFill>
                  <a:srgbClr val="44536A"/>
                </a:solidFill>
                <a:latin typeface="Calibri"/>
                <a:cs typeface="Calibri"/>
              </a:rPr>
              <a:t>timing</a:t>
            </a:r>
            <a:r>
              <a:rPr sz="1050" spc="-19" dirty="0">
                <a:solidFill>
                  <a:srgbClr val="44536A"/>
                </a:solidFill>
                <a:latin typeface="Calibri"/>
                <a:cs typeface="Calibri"/>
              </a:rPr>
              <a:t> </a:t>
            </a:r>
            <a:r>
              <a:rPr sz="1050" dirty="0">
                <a:solidFill>
                  <a:srgbClr val="44536A"/>
                </a:solidFill>
                <a:latin typeface="Calibri"/>
                <a:cs typeface="Calibri"/>
              </a:rPr>
              <a:t>that</a:t>
            </a:r>
            <a:r>
              <a:rPr sz="1050" spc="-4" dirty="0">
                <a:solidFill>
                  <a:srgbClr val="44536A"/>
                </a:solidFill>
                <a:latin typeface="Calibri"/>
                <a:cs typeface="Calibri"/>
              </a:rPr>
              <a:t> </a:t>
            </a:r>
            <a:r>
              <a:rPr sz="1050" dirty="0">
                <a:solidFill>
                  <a:srgbClr val="44536A"/>
                </a:solidFill>
                <a:latin typeface="Calibri"/>
                <a:cs typeface="Calibri"/>
              </a:rPr>
              <a:t>is</a:t>
            </a:r>
            <a:r>
              <a:rPr sz="1050" spc="-23" dirty="0">
                <a:solidFill>
                  <a:srgbClr val="44536A"/>
                </a:solidFill>
                <a:latin typeface="Calibri"/>
                <a:cs typeface="Calibri"/>
              </a:rPr>
              <a:t> </a:t>
            </a:r>
            <a:r>
              <a:rPr sz="1050" spc="-8" dirty="0">
                <a:solidFill>
                  <a:srgbClr val="44536A"/>
                </a:solidFill>
                <a:latin typeface="Calibri"/>
                <a:cs typeface="Calibri"/>
              </a:rPr>
              <a:t>resistant</a:t>
            </a:r>
            <a:r>
              <a:rPr sz="1050" spc="-15" dirty="0">
                <a:solidFill>
                  <a:srgbClr val="44536A"/>
                </a:solidFill>
                <a:latin typeface="Calibri"/>
                <a:cs typeface="Calibri"/>
              </a:rPr>
              <a:t> </a:t>
            </a:r>
            <a:r>
              <a:rPr sz="1050" dirty="0">
                <a:solidFill>
                  <a:srgbClr val="44536A"/>
                </a:solidFill>
                <a:latin typeface="Calibri"/>
                <a:cs typeface="Calibri"/>
              </a:rPr>
              <a:t>to</a:t>
            </a:r>
            <a:r>
              <a:rPr sz="1050" spc="-19" dirty="0">
                <a:solidFill>
                  <a:srgbClr val="44536A"/>
                </a:solidFill>
                <a:latin typeface="Calibri"/>
                <a:cs typeface="Calibri"/>
              </a:rPr>
              <a:t> </a:t>
            </a:r>
            <a:r>
              <a:rPr sz="1050" dirty="0">
                <a:solidFill>
                  <a:srgbClr val="44536A"/>
                </a:solidFill>
                <a:latin typeface="Calibri"/>
                <a:cs typeface="Calibri"/>
              </a:rPr>
              <a:t>spoofing</a:t>
            </a:r>
            <a:r>
              <a:rPr sz="1050" spc="-23" dirty="0">
                <a:solidFill>
                  <a:srgbClr val="44536A"/>
                </a:solidFill>
                <a:latin typeface="Calibri"/>
                <a:cs typeface="Calibri"/>
              </a:rPr>
              <a:t> </a:t>
            </a:r>
            <a:r>
              <a:rPr sz="1050" spc="-8" dirty="0">
                <a:solidFill>
                  <a:srgbClr val="44536A"/>
                </a:solidFill>
                <a:latin typeface="Calibri"/>
                <a:cs typeface="Calibri"/>
              </a:rPr>
              <a:t>attacks,</a:t>
            </a:r>
            <a:r>
              <a:rPr sz="1050" spc="-11" dirty="0">
                <a:solidFill>
                  <a:srgbClr val="44536A"/>
                </a:solidFill>
                <a:latin typeface="Calibri"/>
                <a:cs typeface="Calibri"/>
              </a:rPr>
              <a:t> </a:t>
            </a:r>
            <a:r>
              <a:rPr sz="1050" dirty="0">
                <a:solidFill>
                  <a:srgbClr val="44536A"/>
                </a:solidFill>
                <a:latin typeface="Calibri"/>
                <a:cs typeface="Calibri"/>
              </a:rPr>
              <a:t>one</a:t>
            </a:r>
            <a:r>
              <a:rPr sz="1050" spc="-19" dirty="0">
                <a:solidFill>
                  <a:srgbClr val="44536A"/>
                </a:solidFill>
                <a:latin typeface="Calibri"/>
                <a:cs typeface="Calibri"/>
              </a:rPr>
              <a:t> </a:t>
            </a:r>
            <a:r>
              <a:rPr sz="1050" dirty="0">
                <a:solidFill>
                  <a:srgbClr val="44536A"/>
                </a:solidFill>
                <a:latin typeface="Calibri"/>
                <a:cs typeface="Calibri"/>
              </a:rPr>
              <a:t>of</a:t>
            </a:r>
            <a:r>
              <a:rPr sz="1050" spc="-26" dirty="0">
                <a:solidFill>
                  <a:srgbClr val="44536A"/>
                </a:solidFill>
                <a:latin typeface="Calibri"/>
                <a:cs typeface="Calibri"/>
              </a:rPr>
              <a:t> </a:t>
            </a:r>
            <a:r>
              <a:rPr sz="1050" dirty="0">
                <a:solidFill>
                  <a:srgbClr val="44536A"/>
                </a:solidFill>
                <a:latin typeface="Calibri"/>
                <a:cs typeface="Calibri"/>
              </a:rPr>
              <a:t>the</a:t>
            </a:r>
            <a:r>
              <a:rPr sz="1050" spc="-15" dirty="0">
                <a:solidFill>
                  <a:srgbClr val="44536A"/>
                </a:solidFill>
                <a:latin typeface="Calibri"/>
                <a:cs typeface="Calibri"/>
              </a:rPr>
              <a:t> </a:t>
            </a:r>
            <a:r>
              <a:rPr sz="1050" dirty="0">
                <a:solidFill>
                  <a:srgbClr val="44536A"/>
                </a:solidFill>
                <a:latin typeface="Calibri"/>
                <a:cs typeface="Calibri"/>
              </a:rPr>
              <a:t>most</a:t>
            </a:r>
            <a:r>
              <a:rPr sz="1050" spc="-30" dirty="0">
                <a:solidFill>
                  <a:srgbClr val="44536A"/>
                </a:solidFill>
                <a:latin typeface="Calibri"/>
                <a:cs typeface="Calibri"/>
              </a:rPr>
              <a:t> </a:t>
            </a:r>
            <a:r>
              <a:rPr sz="1050" spc="-8" dirty="0">
                <a:solidFill>
                  <a:srgbClr val="44536A"/>
                </a:solidFill>
                <a:latin typeface="Calibri"/>
                <a:cs typeface="Calibri"/>
              </a:rPr>
              <a:t>significant disadvantages</a:t>
            </a:r>
            <a:r>
              <a:rPr sz="1050" spc="4" dirty="0">
                <a:solidFill>
                  <a:srgbClr val="44536A"/>
                </a:solidFill>
                <a:latin typeface="Calibri"/>
                <a:cs typeface="Calibri"/>
              </a:rPr>
              <a:t> </a:t>
            </a:r>
            <a:r>
              <a:rPr sz="1050" dirty="0">
                <a:solidFill>
                  <a:srgbClr val="44536A"/>
                </a:solidFill>
                <a:latin typeface="Calibri"/>
                <a:cs typeface="Calibri"/>
              </a:rPr>
              <a:t>of</a:t>
            </a:r>
            <a:r>
              <a:rPr sz="1050" spc="-26" dirty="0">
                <a:solidFill>
                  <a:srgbClr val="44536A"/>
                </a:solidFill>
                <a:latin typeface="Calibri"/>
                <a:cs typeface="Calibri"/>
              </a:rPr>
              <a:t> </a:t>
            </a:r>
            <a:r>
              <a:rPr sz="1050" dirty="0">
                <a:solidFill>
                  <a:srgbClr val="44536A"/>
                </a:solidFill>
                <a:latin typeface="Calibri"/>
                <a:cs typeface="Calibri"/>
              </a:rPr>
              <a:t>GNSS</a:t>
            </a:r>
            <a:r>
              <a:rPr sz="1050" spc="-41" dirty="0">
                <a:solidFill>
                  <a:srgbClr val="44536A"/>
                </a:solidFill>
                <a:latin typeface="Calibri"/>
                <a:cs typeface="Calibri"/>
              </a:rPr>
              <a:t> </a:t>
            </a:r>
            <a:r>
              <a:rPr sz="1050" spc="-8" dirty="0">
                <a:solidFill>
                  <a:srgbClr val="44536A"/>
                </a:solidFill>
                <a:latin typeface="Calibri"/>
                <a:cs typeface="Calibri"/>
              </a:rPr>
              <a:t>systems.</a:t>
            </a:r>
            <a:endParaRPr sz="1050">
              <a:latin typeface="Calibri"/>
              <a:cs typeface="Calibri"/>
            </a:endParaRPr>
          </a:p>
          <a:p>
            <a:pPr marL="361950" marR="3810" indent="-215265">
              <a:spcBef>
                <a:spcPts val="450"/>
              </a:spcBef>
              <a:buFont typeface="Wingdings"/>
              <a:buChar char=""/>
              <a:tabLst>
                <a:tab pos="361950" algn="l"/>
              </a:tabLst>
            </a:pPr>
            <a:r>
              <a:rPr sz="1050" dirty="0">
                <a:solidFill>
                  <a:srgbClr val="44536A"/>
                </a:solidFill>
                <a:latin typeface="Calibri"/>
                <a:cs typeface="Calibri"/>
              </a:rPr>
              <a:t>Ensure</a:t>
            </a:r>
            <a:r>
              <a:rPr sz="1050" spc="79" dirty="0">
                <a:solidFill>
                  <a:srgbClr val="44536A"/>
                </a:solidFill>
                <a:latin typeface="Calibri"/>
                <a:cs typeface="Calibri"/>
              </a:rPr>
              <a:t> </a:t>
            </a:r>
            <a:r>
              <a:rPr sz="1050" dirty="0">
                <a:solidFill>
                  <a:srgbClr val="44536A"/>
                </a:solidFill>
                <a:latin typeface="Calibri"/>
                <a:cs typeface="Calibri"/>
              </a:rPr>
              <a:t>a</a:t>
            </a:r>
            <a:r>
              <a:rPr sz="1050" spc="79" dirty="0">
                <a:solidFill>
                  <a:srgbClr val="44536A"/>
                </a:solidFill>
                <a:latin typeface="Calibri"/>
                <a:cs typeface="Calibri"/>
              </a:rPr>
              <a:t> </a:t>
            </a:r>
            <a:r>
              <a:rPr sz="1050" dirty="0">
                <a:solidFill>
                  <a:srgbClr val="44536A"/>
                </a:solidFill>
                <a:latin typeface="Calibri"/>
                <a:cs typeface="Calibri"/>
              </a:rPr>
              <a:t>reliable</a:t>
            </a:r>
            <a:r>
              <a:rPr sz="1050" spc="86" dirty="0">
                <a:solidFill>
                  <a:srgbClr val="44536A"/>
                </a:solidFill>
                <a:latin typeface="Calibri"/>
                <a:cs typeface="Calibri"/>
              </a:rPr>
              <a:t> </a:t>
            </a:r>
            <a:r>
              <a:rPr sz="1050" dirty="0">
                <a:solidFill>
                  <a:srgbClr val="44536A"/>
                </a:solidFill>
                <a:latin typeface="Calibri"/>
                <a:cs typeface="Calibri"/>
              </a:rPr>
              <a:t>and</a:t>
            </a:r>
            <a:r>
              <a:rPr sz="1050" spc="79" dirty="0">
                <a:solidFill>
                  <a:srgbClr val="44536A"/>
                </a:solidFill>
                <a:latin typeface="Calibri"/>
                <a:cs typeface="Calibri"/>
              </a:rPr>
              <a:t> </a:t>
            </a:r>
            <a:r>
              <a:rPr sz="1050" dirty="0">
                <a:solidFill>
                  <a:srgbClr val="44536A"/>
                </a:solidFill>
                <a:latin typeface="Calibri"/>
                <a:cs typeface="Calibri"/>
              </a:rPr>
              <a:t>traceable</a:t>
            </a:r>
            <a:r>
              <a:rPr sz="1050" spc="83" dirty="0">
                <a:solidFill>
                  <a:srgbClr val="44536A"/>
                </a:solidFill>
                <a:latin typeface="Calibri"/>
                <a:cs typeface="Calibri"/>
              </a:rPr>
              <a:t> </a:t>
            </a:r>
            <a:r>
              <a:rPr sz="1050" dirty="0">
                <a:solidFill>
                  <a:srgbClr val="44536A"/>
                </a:solidFill>
                <a:latin typeface="Calibri"/>
                <a:cs typeface="Calibri"/>
              </a:rPr>
              <a:t>time</a:t>
            </a:r>
            <a:r>
              <a:rPr sz="1050" spc="83" dirty="0">
                <a:solidFill>
                  <a:srgbClr val="44536A"/>
                </a:solidFill>
                <a:latin typeface="Calibri"/>
                <a:cs typeface="Calibri"/>
              </a:rPr>
              <a:t> </a:t>
            </a:r>
            <a:r>
              <a:rPr sz="1050" dirty="0">
                <a:solidFill>
                  <a:srgbClr val="44536A"/>
                </a:solidFill>
                <a:latin typeface="Calibri"/>
                <a:cs typeface="Calibri"/>
              </a:rPr>
              <a:t>transfer</a:t>
            </a:r>
            <a:r>
              <a:rPr sz="1050" spc="86" dirty="0">
                <a:solidFill>
                  <a:srgbClr val="44536A"/>
                </a:solidFill>
                <a:latin typeface="Calibri"/>
                <a:cs typeface="Calibri"/>
              </a:rPr>
              <a:t> </a:t>
            </a:r>
            <a:r>
              <a:rPr sz="1050" dirty="0">
                <a:solidFill>
                  <a:srgbClr val="44536A"/>
                </a:solidFill>
                <a:latin typeface="Calibri"/>
                <a:cs typeface="Calibri"/>
              </a:rPr>
              <a:t>to</a:t>
            </a:r>
            <a:r>
              <a:rPr sz="1050" spc="86" dirty="0">
                <a:solidFill>
                  <a:srgbClr val="44536A"/>
                </a:solidFill>
                <a:latin typeface="Calibri"/>
                <a:cs typeface="Calibri"/>
              </a:rPr>
              <a:t> </a:t>
            </a:r>
            <a:r>
              <a:rPr sz="1050" dirty="0">
                <a:solidFill>
                  <a:srgbClr val="44536A"/>
                </a:solidFill>
                <a:latin typeface="Calibri"/>
                <a:cs typeface="Calibri"/>
              </a:rPr>
              <a:t>all</a:t>
            </a:r>
            <a:r>
              <a:rPr sz="1050" spc="86" dirty="0">
                <a:solidFill>
                  <a:srgbClr val="44536A"/>
                </a:solidFill>
                <a:latin typeface="Calibri"/>
                <a:cs typeface="Calibri"/>
              </a:rPr>
              <a:t> </a:t>
            </a:r>
            <a:r>
              <a:rPr sz="1050" dirty="0">
                <a:solidFill>
                  <a:srgbClr val="44536A"/>
                </a:solidFill>
                <a:latin typeface="Calibri"/>
                <a:cs typeface="Calibri"/>
              </a:rPr>
              <a:t>entities</a:t>
            </a:r>
            <a:r>
              <a:rPr sz="1050" spc="83" dirty="0">
                <a:solidFill>
                  <a:srgbClr val="44536A"/>
                </a:solidFill>
                <a:latin typeface="Calibri"/>
                <a:cs typeface="Calibri"/>
              </a:rPr>
              <a:t> </a:t>
            </a:r>
            <a:r>
              <a:rPr sz="1050" dirty="0">
                <a:solidFill>
                  <a:srgbClr val="44536A"/>
                </a:solidFill>
                <a:latin typeface="Calibri"/>
                <a:cs typeface="Calibri"/>
              </a:rPr>
              <a:t>that</a:t>
            </a:r>
            <a:r>
              <a:rPr sz="1050" spc="83" dirty="0">
                <a:solidFill>
                  <a:srgbClr val="44536A"/>
                </a:solidFill>
                <a:latin typeface="Calibri"/>
                <a:cs typeface="Calibri"/>
              </a:rPr>
              <a:t> </a:t>
            </a:r>
            <a:r>
              <a:rPr sz="1050" dirty="0">
                <a:solidFill>
                  <a:srgbClr val="44536A"/>
                </a:solidFill>
                <a:latin typeface="Calibri"/>
                <a:cs typeface="Calibri"/>
              </a:rPr>
              <a:t>require</a:t>
            </a:r>
            <a:r>
              <a:rPr sz="1050" spc="83" dirty="0">
                <a:solidFill>
                  <a:srgbClr val="44536A"/>
                </a:solidFill>
                <a:latin typeface="Calibri"/>
                <a:cs typeface="Calibri"/>
              </a:rPr>
              <a:t> </a:t>
            </a:r>
            <a:r>
              <a:rPr sz="1050" dirty="0">
                <a:solidFill>
                  <a:srgbClr val="44536A"/>
                </a:solidFill>
                <a:latin typeface="Calibri"/>
                <a:cs typeface="Calibri"/>
              </a:rPr>
              <a:t>timestamps</a:t>
            </a:r>
            <a:r>
              <a:rPr sz="1050" spc="90" dirty="0">
                <a:solidFill>
                  <a:srgbClr val="44536A"/>
                </a:solidFill>
                <a:latin typeface="Calibri"/>
                <a:cs typeface="Calibri"/>
              </a:rPr>
              <a:t> </a:t>
            </a:r>
            <a:r>
              <a:rPr sz="1050" dirty="0">
                <a:solidFill>
                  <a:srgbClr val="44536A"/>
                </a:solidFill>
                <a:latin typeface="Calibri"/>
                <a:cs typeface="Calibri"/>
              </a:rPr>
              <a:t>-</a:t>
            </a:r>
            <a:r>
              <a:rPr sz="1050" spc="86" dirty="0">
                <a:solidFill>
                  <a:srgbClr val="44536A"/>
                </a:solidFill>
                <a:latin typeface="Calibri"/>
                <a:cs typeface="Calibri"/>
              </a:rPr>
              <a:t> </a:t>
            </a:r>
            <a:r>
              <a:rPr sz="1050" dirty="0">
                <a:solidFill>
                  <a:srgbClr val="44536A"/>
                </a:solidFill>
                <a:latin typeface="Calibri"/>
                <a:cs typeface="Calibri"/>
              </a:rPr>
              <a:t>financial</a:t>
            </a:r>
            <a:r>
              <a:rPr sz="1050" spc="86" dirty="0">
                <a:solidFill>
                  <a:srgbClr val="44536A"/>
                </a:solidFill>
                <a:latin typeface="Calibri"/>
                <a:cs typeface="Calibri"/>
              </a:rPr>
              <a:t> </a:t>
            </a:r>
            <a:r>
              <a:rPr sz="1050" dirty="0">
                <a:solidFill>
                  <a:srgbClr val="44536A"/>
                </a:solidFill>
                <a:latin typeface="Calibri"/>
                <a:cs typeface="Calibri"/>
              </a:rPr>
              <a:t>transactions</a:t>
            </a:r>
            <a:r>
              <a:rPr sz="1050" spc="83" dirty="0">
                <a:solidFill>
                  <a:srgbClr val="44536A"/>
                </a:solidFill>
                <a:latin typeface="Calibri"/>
                <a:cs typeface="Calibri"/>
              </a:rPr>
              <a:t> </a:t>
            </a:r>
            <a:r>
              <a:rPr sz="1050" dirty="0">
                <a:solidFill>
                  <a:srgbClr val="44536A"/>
                </a:solidFill>
                <a:latin typeface="Calibri"/>
                <a:cs typeface="Calibri"/>
              </a:rPr>
              <a:t>and</a:t>
            </a:r>
            <a:r>
              <a:rPr sz="1050" spc="83" dirty="0">
                <a:solidFill>
                  <a:srgbClr val="44536A"/>
                </a:solidFill>
                <a:latin typeface="Calibri"/>
                <a:cs typeface="Calibri"/>
              </a:rPr>
              <a:t> </a:t>
            </a:r>
            <a:r>
              <a:rPr sz="1050" dirty="0">
                <a:solidFill>
                  <a:srgbClr val="44536A"/>
                </a:solidFill>
                <a:latin typeface="Calibri"/>
                <a:cs typeface="Calibri"/>
              </a:rPr>
              <a:t>stock</a:t>
            </a:r>
            <a:r>
              <a:rPr sz="1050" spc="79" dirty="0">
                <a:solidFill>
                  <a:srgbClr val="44536A"/>
                </a:solidFill>
                <a:latin typeface="Calibri"/>
                <a:cs typeface="Calibri"/>
              </a:rPr>
              <a:t> </a:t>
            </a:r>
            <a:r>
              <a:rPr sz="1050" dirty="0">
                <a:solidFill>
                  <a:srgbClr val="44536A"/>
                </a:solidFill>
                <a:latin typeface="Calibri"/>
                <a:cs typeface="Calibri"/>
              </a:rPr>
              <a:t>exchange</a:t>
            </a:r>
            <a:r>
              <a:rPr sz="1050" spc="79" dirty="0">
                <a:solidFill>
                  <a:srgbClr val="44536A"/>
                </a:solidFill>
                <a:latin typeface="Calibri"/>
                <a:cs typeface="Calibri"/>
              </a:rPr>
              <a:t> </a:t>
            </a:r>
            <a:r>
              <a:rPr sz="1050" dirty="0">
                <a:solidFill>
                  <a:srgbClr val="44536A"/>
                </a:solidFill>
                <a:latin typeface="Calibri"/>
                <a:cs typeface="Calibri"/>
              </a:rPr>
              <a:t>markets</a:t>
            </a:r>
            <a:r>
              <a:rPr sz="1050" spc="86" dirty="0">
                <a:solidFill>
                  <a:srgbClr val="44536A"/>
                </a:solidFill>
                <a:latin typeface="Calibri"/>
                <a:cs typeface="Calibri"/>
              </a:rPr>
              <a:t> </a:t>
            </a:r>
            <a:r>
              <a:rPr sz="1050" spc="-38" dirty="0">
                <a:solidFill>
                  <a:srgbClr val="44536A"/>
                </a:solidFill>
                <a:latin typeface="Calibri"/>
                <a:cs typeface="Calibri"/>
              </a:rPr>
              <a:t>- </a:t>
            </a:r>
            <a:r>
              <a:rPr sz="1050" dirty="0">
                <a:solidFill>
                  <a:srgbClr val="44536A"/>
                </a:solidFill>
                <a:latin typeface="Calibri"/>
                <a:cs typeface="Calibri"/>
              </a:rPr>
              <a:t>taking</a:t>
            </a:r>
            <a:r>
              <a:rPr sz="1050" spc="-23" dirty="0">
                <a:solidFill>
                  <a:srgbClr val="44536A"/>
                </a:solidFill>
                <a:latin typeface="Calibri"/>
                <a:cs typeface="Calibri"/>
              </a:rPr>
              <a:t> </a:t>
            </a:r>
            <a:r>
              <a:rPr sz="1050" spc="-8" dirty="0">
                <a:solidFill>
                  <a:srgbClr val="44536A"/>
                </a:solidFill>
                <a:latin typeface="Calibri"/>
                <a:cs typeface="Calibri"/>
              </a:rPr>
              <a:t>advantage</a:t>
            </a:r>
            <a:r>
              <a:rPr sz="1050" spc="-4" dirty="0">
                <a:solidFill>
                  <a:srgbClr val="44536A"/>
                </a:solidFill>
                <a:latin typeface="Calibri"/>
                <a:cs typeface="Calibri"/>
              </a:rPr>
              <a:t> </a:t>
            </a:r>
            <a:r>
              <a:rPr sz="1050" dirty="0">
                <a:solidFill>
                  <a:srgbClr val="44536A"/>
                </a:solidFill>
                <a:latin typeface="Calibri"/>
                <a:cs typeface="Calibri"/>
              </a:rPr>
              <a:t>of</a:t>
            </a:r>
            <a:r>
              <a:rPr sz="1050" spc="-34" dirty="0">
                <a:solidFill>
                  <a:srgbClr val="44536A"/>
                </a:solidFill>
                <a:latin typeface="Calibri"/>
                <a:cs typeface="Calibri"/>
              </a:rPr>
              <a:t> </a:t>
            </a:r>
            <a:r>
              <a:rPr sz="1050" dirty="0">
                <a:solidFill>
                  <a:srgbClr val="44536A"/>
                </a:solidFill>
                <a:latin typeface="Calibri"/>
                <a:cs typeface="Calibri"/>
              </a:rPr>
              <a:t>the</a:t>
            </a:r>
            <a:r>
              <a:rPr sz="1050" spc="-19" dirty="0">
                <a:solidFill>
                  <a:srgbClr val="44536A"/>
                </a:solidFill>
                <a:latin typeface="Calibri"/>
                <a:cs typeface="Calibri"/>
              </a:rPr>
              <a:t> </a:t>
            </a:r>
            <a:r>
              <a:rPr sz="1050" spc="-8" dirty="0">
                <a:solidFill>
                  <a:srgbClr val="44536A"/>
                </a:solidFill>
                <a:latin typeface="Calibri"/>
                <a:cs typeface="Calibri"/>
              </a:rPr>
              <a:t>existing</a:t>
            </a:r>
            <a:r>
              <a:rPr sz="1050" spc="-11" dirty="0">
                <a:solidFill>
                  <a:srgbClr val="44536A"/>
                </a:solidFill>
                <a:latin typeface="Calibri"/>
                <a:cs typeface="Calibri"/>
              </a:rPr>
              <a:t> </a:t>
            </a:r>
            <a:r>
              <a:rPr sz="1050" dirty="0">
                <a:solidFill>
                  <a:srgbClr val="44536A"/>
                </a:solidFill>
                <a:latin typeface="Calibri"/>
                <a:cs typeface="Calibri"/>
              </a:rPr>
              <a:t>optical</a:t>
            </a:r>
            <a:r>
              <a:rPr sz="1050" spc="-19" dirty="0">
                <a:solidFill>
                  <a:srgbClr val="44536A"/>
                </a:solidFill>
                <a:latin typeface="Calibri"/>
                <a:cs typeface="Calibri"/>
              </a:rPr>
              <a:t> </a:t>
            </a:r>
            <a:r>
              <a:rPr sz="1050" dirty="0">
                <a:solidFill>
                  <a:srgbClr val="44536A"/>
                </a:solidFill>
                <a:latin typeface="Calibri"/>
                <a:cs typeface="Calibri"/>
              </a:rPr>
              <a:t>fiber</a:t>
            </a:r>
            <a:r>
              <a:rPr sz="1050" spc="-26" dirty="0">
                <a:solidFill>
                  <a:srgbClr val="44536A"/>
                </a:solidFill>
                <a:latin typeface="Calibri"/>
                <a:cs typeface="Calibri"/>
              </a:rPr>
              <a:t> </a:t>
            </a:r>
            <a:r>
              <a:rPr sz="1050" spc="-8" dirty="0">
                <a:solidFill>
                  <a:srgbClr val="44536A"/>
                </a:solidFill>
                <a:latin typeface="Calibri"/>
                <a:cs typeface="Calibri"/>
              </a:rPr>
              <a:t>infrastructure</a:t>
            </a:r>
            <a:r>
              <a:rPr sz="1050" spc="-19" dirty="0">
                <a:solidFill>
                  <a:srgbClr val="44536A"/>
                </a:solidFill>
                <a:latin typeface="Calibri"/>
                <a:cs typeface="Calibri"/>
              </a:rPr>
              <a:t> </a:t>
            </a:r>
            <a:r>
              <a:rPr sz="1050" dirty="0">
                <a:solidFill>
                  <a:srgbClr val="44536A"/>
                </a:solidFill>
                <a:latin typeface="Calibri"/>
                <a:cs typeface="Calibri"/>
              </a:rPr>
              <a:t>of</a:t>
            </a:r>
            <a:r>
              <a:rPr sz="1050" spc="-34" dirty="0">
                <a:solidFill>
                  <a:srgbClr val="44536A"/>
                </a:solidFill>
                <a:latin typeface="Calibri"/>
                <a:cs typeface="Calibri"/>
              </a:rPr>
              <a:t> </a:t>
            </a:r>
            <a:r>
              <a:rPr sz="1050" dirty="0">
                <a:solidFill>
                  <a:srgbClr val="44536A"/>
                </a:solidFill>
                <a:latin typeface="Calibri"/>
                <a:cs typeface="Calibri"/>
              </a:rPr>
              <a:t>the</a:t>
            </a:r>
            <a:r>
              <a:rPr sz="1050" spc="-23" dirty="0">
                <a:solidFill>
                  <a:srgbClr val="44536A"/>
                </a:solidFill>
                <a:latin typeface="Calibri"/>
                <a:cs typeface="Calibri"/>
              </a:rPr>
              <a:t> </a:t>
            </a:r>
            <a:r>
              <a:rPr sz="1050" spc="-8" dirty="0">
                <a:solidFill>
                  <a:srgbClr val="44536A"/>
                </a:solidFill>
                <a:latin typeface="Calibri"/>
                <a:cs typeface="Calibri"/>
              </a:rPr>
              <a:t>consortium.</a:t>
            </a:r>
            <a:endParaRPr sz="1050">
              <a:latin typeface="Calibri"/>
              <a:cs typeface="Calibri"/>
            </a:endParaRPr>
          </a:p>
        </p:txBody>
      </p:sp>
      <p:sp>
        <p:nvSpPr>
          <p:cNvPr id="37" name="object 37"/>
          <p:cNvSpPr txBox="1"/>
          <p:nvPr/>
        </p:nvSpPr>
        <p:spPr>
          <a:xfrm>
            <a:off x="320345" y="1568768"/>
            <a:ext cx="1515904" cy="217367"/>
          </a:xfrm>
          <a:prstGeom prst="rect">
            <a:avLst/>
          </a:prstGeom>
        </p:spPr>
        <p:txBody>
          <a:bodyPr vert="horz" wrap="square" lIns="0" tIns="9525" rIns="0" bIns="0" rtlCol="0">
            <a:spAutoFit/>
          </a:bodyPr>
          <a:lstStyle/>
          <a:p>
            <a:pPr marL="224314" indent="-214789">
              <a:spcBef>
                <a:spcPts val="75"/>
              </a:spcBef>
              <a:buClr>
                <a:srgbClr val="0097D3"/>
              </a:buClr>
              <a:buFont typeface="Wingdings"/>
              <a:buChar char=""/>
              <a:tabLst>
                <a:tab pos="224314" algn="l"/>
              </a:tabLst>
            </a:pPr>
            <a:r>
              <a:rPr sz="1350" u="sng" spc="-8" dirty="0">
                <a:solidFill>
                  <a:srgbClr val="0462C1"/>
                </a:solidFill>
                <a:uFill>
                  <a:solidFill>
                    <a:srgbClr val="0462C1"/>
                  </a:solidFill>
                </a:uFill>
                <a:latin typeface="Calibri"/>
                <a:cs typeface="Calibri"/>
                <a:hlinkClick r:id="rId11"/>
              </a:rPr>
              <a:t>Quantum-Flagship</a:t>
            </a:r>
            <a:endParaRPr sz="1350">
              <a:latin typeface="Calibri"/>
              <a:cs typeface="Calibri"/>
            </a:endParaRPr>
          </a:p>
        </p:txBody>
      </p:sp>
      <p:pic>
        <p:nvPicPr>
          <p:cNvPr id="38" name="object 38"/>
          <p:cNvPicPr/>
          <p:nvPr/>
        </p:nvPicPr>
        <p:blipFill>
          <a:blip r:embed="rId12" cstate="print"/>
          <a:stretch>
            <a:fillRect/>
          </a:stretch>
        </p:blipFill>
        <p:spPr>
          <a:xfrm>
            <a:off x="2407158" y="1421891"/>
            <a:ext cx="1749933" cy="542925"/>
          </a:xfrm>
          <a:prstGeom prst="rect">
            <a:avLst/>
          </a:prstGeom>
        </p:spPr>
      </p:pic>
      <p:sp>
        <p:nvSpPr>
          <p:cNvPr id="39" name="object 39"/>
          <p:cNvSpPr txBox="1"/>
          <p:nvPr/>
        </p:nvSpPr>
        <p:spPr>
          <a:xfrm>
            <a:off x="4378262" y="1493996"/>
            <a:ext cx="4548664" cy="425116"/>
          </a:xfrm>
          <a:prstGeom prst="rect">
            <a:avLst/>
          </a:prstGeom>
        </p:spPr>
        <p:txBody>
          <a:bodyPr vert="horz" wrap="square" lIns="0" tIns="9525" rIns="0" bIns="0" rtlCol="0">
            <a:spAutoFit/>
          </a:bodyPr>
          <a:lstStyle/>
          <a:p>
            <a:pPr marL="9525" marR="3810">
              <a:spcBef>
                <a:spcPts val="75"/>
              </a:spcBef>
            </a:pPr>
            <a:r>
              <a:rPr sz="1350" b="1" dirty="0">
                <a:solidFill>
                  <a:srgbClr val="070944"/>
                </a:solidFill>
                <a:latin typeface="Calibri"/>
                <a:cs typeface="Calibri"/>
              </a:rPr>
              <a:t>The</a:t>
            </a:r>
            <a:r>
              <a:rPr sz="1350" b="1" spc="-11" dirty="0">
                <a:solidFill>
                  <a:srgbClr val="070944"/>
                </a:solidFill>
                <a:latin typeface="Calibri"/>
                <a:cs typeface="Calibri"/>
              </a:rPr>
              <a:t> </a:t>
            </a:r>
            <a:r>
              <a:rPr sz="1350" b="1" dirty="0">
                <a:solidFill>
                  <a:srgbClr val="070944"/>
                </a:solidFill>
                <a:latin typeface="Calibri"/>
                <a:cs typeface="Calibri"/>
              </a:rPr>
              <a:t>Quantum</a:t>
            </a:r>
            <a:r>
              <a:rPr sz="1350" b="1" spc="-34" dirty="0">
                <a:solidFill>
                  <a:srgbClr val="070944"/>
                </a:solidFill>
                <a:latin typeface="Calibri"/>
                <a:cs typeface="Calibri"/>
              </a:rPr>
              <a:t> </a:t>
            </a:r>
            <a:r>
              <a:rPr sz="1350" b="1" dirty="0">
                <a:solidFill>
                  <a:srgbClr val="070944"/>
                </a:solidFill>
                <a:latin typeface="Calibri"/>
                <a:cs typeface="Calibri"/>
              </a:rPr>
              <a:t>Flagship:</a:t>
            </a:r>
            <a:r>
              <a:rPr sz="1350" b="1" spc="-26" dirty="0">
                <a:solidFill>
                  <a:srgbClr val="070944"/>
                </a:solidFill>
                <a:latin typeface="Calibri"/>
                <a:cs typeface="Calibri"/>
              </a:rPr>
              <a:t> </a:t>
            </a:r>
            <a:r>
              <a:rPr sz="1350" b="1" dirty="0">
                <a:solidFill>
                  <a:srgbClr val="070944"/>
                </a:solidFill>
                <a:latin typeface="Calibri"/>
                <a:cs typeface="Calibri"/>
              </a:rPr>
              <a:t>One</a:t>
            </a:r>
            <a:r>
              <a:rPr sz="1350" b="1" spc="-23" dirty="0">
                <a:solidFill>
                  <a:srgbClr val="070944"/>
                </a:solidFill>
                <a:latin typeface="Calibri"/>
                <a:cs typeface="Calibri"/>
              </a:rPr>
              <a:t> </a:t>
            </a:r>
            <a:r>
              <a:rPr sz="1350" b="1" dirty="0">
                <a:solidFill>
                  <a:srgbClr val="070944"/>
                </a:solidFill>
                <a:latin typeface="Calibri"/>
                <a:cs typeface="Calibri"/>
              </a:rPr>
              <a:t>of the</a:t>
            </a:r>
            <a:r>
              <a:rPr sz="1350" b="1" spc="-23" dirty="0">
                <a:solidFill>
                  <a:srgbClr val="070944"/>
                </a:solidFill>
                <a:latin typeface="Calibri"/>
                <a:cs typeface="Calibri"/>
              </a:rPr>
              <a:t> </a:t>
            </a:r>
            <a:r>
              <a:rPr sz="1350" b="1" dirty="0">
                <a:solidFill>
                  <a:srgbClr val="070944"/>
                </a:solidFill>
                <a:latin typeface="Calibri"/>
                <a:cs typeface="Calibri"/>
              </a:rPr>
              <a:t>most</a:t>
            </a:r>
            <a:r>
              <a:rPr sz="1350" b="1" spc="-8" dirty="0">
                <a:solidFill>
                  <a:srgbClr val="070944"/>
                </a:solidFill>
                <a:latin typeface="Calibri"/>
                <a:cs typeface="Calibri"/>
              </a:rPr>
              <a:t> </a:t>
            </a:r>
            <a:r>
              <a:rPr sz="1350" b="1" dirty="0">
                <a:solidFill>
                  <a:srgbClr val="070944"/>
                </a:solidFill>
                <a:latin typeface="Calibri"/>
                <a:cs typeface="Calibri"/>
              </a:rPr>
              <a:t>ambitious</a:t>
            </a:r>
            <a:r>
              <a:rPr sz="1350" b="1" spc="-19" dirty="0">
                <a:solidFill>
                  <a:srgbClr val="070944"/>
                </a:solidFill>
                <a:latin typeface="Calibri"/>
                <a:cs typeface="Calibri"/>
              </a:rPr>
              <a:t> </a:t>
            </a:r>
            <a:r>
              <a:rPr sz="1350" b="1" dirty="0">
                <a:solidFill>
                  <a:srgbClr val="070944"/>
                </a:solidFill>
                <a:latin typeface="Calibri"/>
                <a:cs typeface="Calibri"/>
              </a:rPr>
              <a:t>long-</a:t>
            </a:r>
            <a:r>
              <a:rPr sz="1350" b="1" spc="-15" dirty="0">
                <a:solidFill>
                  <a:srgbClr val="070944"/>
                </a:solidFill>
                <a:latin typeface="Calibri"/>
                <a:cs typeface="Calibri"/>
              </a:rPr>
              <a:t>term </a:t>
            </a:r>
            <a:r>
              <a:rPr sz="1350" b="1" dirty="0">
                <a:solidFill>
                  <a:srgbClr val="070944"/>
                </a:solidFill>
                <a:latin typeface="Calibri"/>
                <a:cs typeface="Calibri"/>
              </a:rPr>
              <a:t>research</a:t>
            </a:r>
            <a:r>
              <a:rPr sz="1350" b="1" spc="-34" dirty="0">
                <a:solidFill>
                  <a:srgbClr val="070944"/>
                </a:solidFill>
                <a:latin typeface="Calibri"/>
                <a:cs typeface="Calibri"/>
              </a:rPr>
              <a:t> </a:t>
            </a:r>
            <a:r>
              <a:rPr sz="1350" b="1" dirty="0">
                <a:solidFill>
                  <a:srgbClr val="070944"/>
                </a:solidFill>
                <a:latin typeface="Calibri"/>
                <a:cs typeface="Calibri"/>
              </a:rPr>
              <a:t>and</a:t>
            </a:r>
            <a:r>
              <a:rPr sz="1350" b="1" spc="-34" dirty="0">
                <a:solidFill>
                  <a:srgbClr val="070944"/>
                </a:solidFill>
                <a:latin typeface="Calibri"/>
                <a:cs typeface="Calibri"/>
              </a:rPr>
              <a:t> </a:t>
            </a:r>
            <a:r>
              <a:rPr sz="1350" b="1" dirty="0">
                <a:solidFill>
                  <a:srgbClr val="070944"/>
                </a:solidFill>
                <a:latin typeface="Calibri"/>
                <a:cs typeface="Calibri"/>
              </a:rPr>
              <a:t>innovation</a:t>
            </a:r>
            <a:r>
              <a:rPr sz="1350" b="1" spc="-38" dirty="0">
                <a:solidFill>
                  <a:srgbClr val="070944"/>
                </a:solidFill>
                <a:latin typeface="Calibri"/>
                <a:cs typeface="Calibri"/>
              </a:rPr>
              <a:t> </a:t>
            </a:r>
            <a:r>
              <a:rPr sz="1350" b="1" dirty="0">
                <a:solidFill>
                  <a:srgbClr val="070944"/>
                </a:solidFill>
                <a:latin typeface="Calibri"/>
                <a:cs typeface="Calibri"/>
              </a:rPr>
              <a:t>initiatives</a:t>
            </a:r>
            <a:r>
              <a:rPr sz="1350" b="1" spc="-41" dirty="0">
                <a:solidFill>
                  <a:srgbClr val="070944"/>
                </a:solidFill>
                <a:latin typeface="Calibri"/>
                <a:cs typeface="Calibri"/>
              </a:rPr>
              <a:t> </a:t>
            </a:r>
            <a:r>
              <a:rPr sz="1350" b="1" dirty="0">
                <a:solidFill>
                  <a:srgbClr val="070944"/>
                </a:solidFill>
                <a:latin typeface="Calibri"/>
                <a:cs typeface="Calibri"/>
              </a:rPr>
              <a:t>of</a:t>
            </a:r>
            <a:r>
              <a:rPr sz="1350" b="1" spc="-49" dirty="0">
                <a:solidFill>
                  <a:srgbClr val="070944"/>
                </a:solidFill>
                <a:latin typeface="Calibri"/>
                <a:cs typeface="Calibri"/>
              </a:rPr>
              <a:t> </a:t>
            </a:r>
            <a:r>
              <a:rPr sz="1350" b="1" dirty="0">
                <a:solidFill>
                  <a:srgbClr val="070944"/>
                </a:solidFill>
                <a:latin typeface="Calibri"/>
                <a:cs typeface="Calibri"/>
              </a:rPr>
              <a:t>the</a:t>
            </a:r>
            <a:r>
              <a:rPr sz="1350" b="1" spc="-38" dirty="0">
                <a:solidFill>
                  <a:srgbClr val="070944"/>
                </a:solidFill>
                <a:latin typeface="Calibri"/>
                <a:cs typeface="Calibri"/>
              </a:rPr>
              <a:t> </a:t>
            </a:r>
            <a:r>
              <a:rPr sz="1350" b="1" dirty="0">
                <a:solidFill>
                  <a:srgbClr val="070944"/>
                </a:solidFill>
                <a:latin typeface="Calibri"/>
                <a:cs typeface="Calibri"/>
              </a:rPr>
              <a:t>European</a:t>
            </a:r>
            <a:r>
              <a:rPr sz="1350" b="1" spc="-64" dirty="0">
                <a:solidFill>
                  <a:srgbClr val="070944"/>
                </a:solidFill>
                <a:latin typeface="Calibri"/>
                <a:cs typeface="Calibri"/>
              </a:rPr>
              <a:t> </a:t>
            </a:r>
            <a:r>
              <a:rPr sz="1350" b="1" spc="-8" dirty="0">
                <a:solidFill>
                  <a:srgbClr val="070944"/>
                </a:solidFill>
                <a:latin typeface="Calibri"/>
                <a:cs typeface="Calibri"/>
              </a:rPr>
              <a:t>Commission</a:t>
            </a:r>
            <a:endParaRPr sz="1350" dirty="0">
              <a:latin typeface="Calibri"/>
              <a:cs typeface="Calibri"/>
            </a:endParaRPr>
          </a:p>
        </p:txBody>
      </p:sp>
      <p:pic>
        <p:nvPicPr>
          <p:cNvPr id="40" name="object 40"/>
          <p:cNvPicPr/>
          <p:nvPr/>
        </p:nvPicPr>
        <p:blipFill>
          <a:blip r:embed="rId13" cstate="print"/>
          <a:stretch>
            <a:fillRect/>
          </a:stretch>
        </p:blipFill>
        <p:spPr>
          <a:xfrm>
            <a:off x="111966" y="2692909"/>
            <a:ext cx="575056" cy="3531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6800" y="128071"/>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a:p>
        </p:txBody>
      </p:sp>
      <p:sp>
        <p:nvSpPr>
          <p:cNvPr id="6" name="object 6"/>
          <p:cNvSpPr txBox="1"/>
          <p:nvPr/>
        </p:nvSpPr>
        <p:spPr>
          <a:xfrm>
            <a:off x="83438" y="1498324"/>
            <a:ext cx="8831961" cy="931666"/>
          </a:xfrm>
          <a:prstGeom prst="rect">
            <a:avLst/>
          </a:prstGeom>
        </p:spPr>
        <p:txBody>
          <a:bodyPr vert="horz" wrap="square" lIns="0" tIns="120968" rIns="0" bIns="0" rtlCol="0">
            <a:spAutoFit/>
          </a:bodyPr>
          <a:lstStyle/>
          <a:p>
            <a:pPr marL="224314" indent="-214789">
              <a:spcBef>
                <a:spcPts val="953"/>
              </a:spcBef>
              <a:buClr>
                <a:srgbClr val="0097D3"/>
              </a:buClr>
              <a:buFont typeface="Wingdings"/>
              <a:buChar char=""/>
              <a:tabLst>
                <a:tab pos="224314" algn="l"/>
              </a:tabLst>
            </a:pPr>
            <a:r>
              <a:rPr sz="1350" u="sng" dirty="0">
                <a:solidFill>
                  <a:srgbClr val="0462C1"/>
                </a:solidFill>
                <a:uFill>
                  <a:solidFill>
                    <a:srgbClr val="0462C1"/>
                  </a:solidFill>
                </a:uFill>
                <a:latin typeface="Calibri"/>
                <a:cs typeface="Calibri"/>
                <a:hlinkClick r:id="rId2"/>
              </a:rPr>
              <a:t>European</a:t>
            </a:r>
            <a:r>
              <a:rPr sz="1350" u="sng" spc="-41" dirty="0">
                <a:solidFill>
                  <a:srgbClr val="0462C1"/>
                </a:solidFill>
                <a:uFill>
                  <a:solidFill>
                    <a:srgbClr val="0462C1"/>
                  </a:solidFill>
                </a:uFill>
                <a:latin typeface="Calibri"/>
                <a:cs typeface="Calibri"/>
                <a:hlinkClick r:id="rId2"/>
              </a:rPr>
              <a:t> </a:t>
            </a:r>
            <a:r>
              <a:rPr sz="1350" u="sng" dirty="0">
                <a:solidFill>
                  <a:srgbClr val="0462C1"/>
                </a:solidFill>
                <a:uFill>
                  <a:solidFill>
                    <a:srgbClr val="0462C1"/>
                  </a:solidFill>
                </a:uFill>
                <a:latin typeface="Calibri"/>
                <a:cs typeface="Calibri"/>
                <a:hlinkClick r:id="rId2"/>
              </a:rPr>
              <a:t>Metrology</a:t>
            </a:r>
            <a:r>
              <a:rPr sz="1350" u="sng" spc="-34" dirty="0">
                <a:solidFill>
                  <a:srgbClr val="0462C1"/>
                </a:solidFill>
                <a:uFill>
                  <a:solidFill>
                    <a:srgbClr val="0462C1"/>
                  </a:solidFill>
                </a:uFill>
                <a:latin typeface="Calibri"/>
                <a:cs typeface="Calibri"/>
                <a:hlinkClick r:id="rId2"/>
              </a:rPr>
              <a:t> </a:t>
            </a:r>
            <a:r>
              <a:rPr sz="1350" u="sng" dirty="0">
                <a:solidFill>
                  <a:srgbClr val="0462C1"/>
                </a:solidFill>
                <a:uFill>
                  <a:solidFill>
                    <a:srgbClr val="0462C1"/>
                  </a:solidFill>
                </a:uFill>
                <a:latin typeface="Calibri"/>
                <a:cs typeface="Calibri"/>
                <a:hlinkClick r:id="rId2"/>
              </a:rPr>
              <a:t>Network</a:t>
            </a:r>
            <a:r>
              <a:rPr sz="1350" u="sng" spc="-49" dirty="0">
                <a:solidFill>
                  <a:srgbClr val="0462C1"/>
                </a:solidFill>
                <a:uFill>
                  <a:solidFill>
                    <a:srgbClr val="0462C1"/>
                  </a:solidFill>
                </a:uFill>
                <a:latin typeface="Calibri"/>
                <a:cs typeface="Calibri"/>
                <a:hlinkClick r:id="rId2"/>
              </a:rPr>
              <a:t> </a:t>
            </a:r>
            <a:r>
              <a:rPr sz="1350" u="sng" dirty="0">
                <a:solidFill>
                  <a:srgbClr val="0462C1"/>
                </a:solidFill>
                <a:uFill>
                  <a:solidFill>
                    <a:srgbClr val="0462C1"/>
                  </a:solidFill>
                </a:uFill>
                <a:latin typeface="Calibri"/>
                <a:cs typeface="Calibri"/>
                <a:hlinkClick r:id="rId2"/>
              </a:rPr>
              <a:t>(EMN)</a:t>
            </a:r>
            <a:r>
              <a:rPr sz="1350" u="sng" spc="-30" dirty="0">
                <a:solidFill>
                  <a:srgbClr val="0462C1"/>
                </a:solidFill>
                <a:uFill>
                  <a:solidFill>
                    <a:srgbClr val="0462C1"/>
                  </a:solidFill>
                </a:uFill>
                <a:latin typeface="Calibri"/>
                <a:cs typeface="Calibri"/>
                <a:hlinkClick r:id="rId2"/>
              </a:rPr>
              <a:t> </a:t>
            </a:r>
            <a:r>
              <a:rPr sz="1350" u="sng" dirty="0">
                <a:solidFill>
                  <a:srgbClr val="0462C1"/>
                </a:solidFill>
                <a:uFill>
                  <a:solidFill>
                    <a:srgbClr val="0462C1"/>
                  </a:solidFill>
                </a:uFill>
                <a:latin typeface="Calibri"/>
                <a:cs typeface="Calibri"/>
                <a:hlinkClick r:id="rId2"/>
              </a:rPr>
              <a:t>for</a:t>
            </a:r>
            <a:r>
              <a:rPr sz="1350" u="sng" spc="-38" dirty="0">
                <a:solidFill>
                  <a:srgbClr val="0462C1"/>
                </a:solidFill>
                <a:uFill>
                  <a:solidFill>
                    <a:srgbClr val="0462C1"/>
                  </a:solidFill>
                </a:uFill>
                <a:latin typeface="Calibri"/>
                <a:cs typeface="Calibri"/>
                <a:hlinkClick r:id="rId2"/>
              </a:rPr>
              <a:t> </a:t>
            </a:r>
            <a:r>
              <a:rPr sz="1350" u="sng" dirty="0">
                <a:solidFill>
                  <a:srgbClr val="0462C1"/>
                </a:solidFill>
                <a:uFill>
                  <a:solidFill>
                    <a:srgbClr val="0462C1"/>
                  </a:solidFill>
                </a:uFill>
                <a:latin typeface="Calibri"/>
                <a:cs typeface="Calibri"/>
                <a:hlinkClick r:id="rId2"/>
              </a:rPr>
              <a:t>Quantum</a:t>
            </a:r>
            <a:r>
              <a:rPr sz="1350" u="sng" spc="-41" dirty="0">
                <a:solidFill>
                  <a:srgbClr val="0462C1"/>
                </a:solidFill>
                <a:uFill>
                  <a:solidFill>
                    <a:srgbClr val="0462C1"/>
                  </a:solidFill>
                </a:uFill>
                <a:latin typeface="Calibri"/>
                <a:cs typeface="Calibri"/>
                <a:hlinkClick r:id="rId2"/>
              </a:rPr>
              <a:t> </a:t>
            </a:r>
            <a:r>
              <a:rPr sz="1350" u="sng" spc="-8" dirty="0">
                <a:solidFill>
                  <a:srgbClr val="0462C1"/>
                </a:solidFill>
                <a:uFill>
                  <a:solidFill>
                    <a:srgbClr val="0462C1"/>
                  </a:solidFill>
                </a:uFill>
                <a:latin typeface="Calibri"/>
                <a:cs typeface="Calibri"/>
                <a:hlinkClick r:id="rId2"/>
              </a:rPr>
              <a:t>technologies</a:t>
            </a:r>
            <a:r>
              <a:rPr sz="1350" spc="-23" dirty="0">
                <a:solidFill>
                  <a:srgbClr val="0462C1"/>
                </a:solidFill>
                <a:latin typeface="Calibri"/>
                <a:cs typeface="Calibri"/>
              </a:rPr>
              <a:t> </a:t>
            </a:r>
            <a:r>
              <a:rPr sz="1350" dirty="0">
                <a:solidFill>
                  <a:srgbClr val="0097D3"/>
                </a:solidFill>
                <a:latin typeface="Calibri"/>
                <a:cs typeface="Calibri"/>
              </a:rPr>
              <a:t>(since</a:t>
            </a:r>
            <a:r>
              <a:rPr sz="1350" spc="-34" dirty="0">
                <a:solidFill>
                  <a:srgbClr val="0097D3"/>
                </a:solidFill>
                <a:latin typeface="Calibri"/>
                <a:cs typeface="Calibri"/>
              </a:rPr>
              <a:t> </a:t>
            </a:r>
            <a:r>
              <a:rPr sz="1350" dirty="0">
                <a:solidFill>
                  <a:srgbClr val="0097D3"/>
                </a:solidFill>
                <a:latin typeface="Calibri"/>
                <a:cs typeface="Calibri"/>
              </a:rPr>
              <a:t>July</a:t>
            </a:r>
            <a:r>
              <a:rPr sz="1350" spc="-34" dirty="0">
                <a:solidFill>
                  <a:srgbClr val="0097D3"/>
                </a:solidFill>
                <a:latin typeface="Calibri"/>
                <a:cs typeface="Calibri"/>
              </a:rPr>
              <a:t> </a:t>
            </a:r>
            <a:r>
              <a:rPr sz="1350" spc="-8" dirty="0">
                <a:solidFill>
                  <a:srgbClr val="0097D3"/>
                </a:solidFill>
                <a:latin typeface="Calibri"/>
                <a:cs typeface="Calibri"/>
              </a:rPr>
              <a:t>2019)</a:t>
            </a:r>
            <a:endParaRPr sz="1350" dirty="0">
              <a:latin typeface="Calibri"/>
              <a:cs typeface="Calibri"/>
            </a:endParaRPr>
          </a:p>
          <a:p>
            <a:pPr marL="213360" marR="3810" indent="26194">
              <a:lnSpc>
                <a:spcPct val="150000"/>
              </a:lnSpc>
              <a:spcBef>
                <a:spcPts val="49"/>
              </a:spcBef>
            </a:pPr>
            <a:r>
              <a:rPr sz="900" b="1" spc="-8" dirty="0">
                <a:solidFill>
                  <a:srgbClr val="44536A"/>
                </a:solidFill>
                <a:latin typeface="Calibri"/>
                <a:cs typeface="Calibri"/>
              </a:rPr>
              <a:t>establish</a:t>
            </a:r>
            <a:r>
              <a:rPr sz="900" b="1" spc="-26" dirty="0">
                <a:solidFill>
                  <a:srgbClr val="44536A"/>
                </a:solidFill>
                <a:latin typeface="Calibri"/>
                <a:cs typeface="Calibri"/>
              </a:rPr>
              <a:t> </a:t>
            </a:r>
            <a:r>
              <a:rPr sz="900" b="1" dirty="0">
                <a:solidFill>
                  <a:srgbClr val="44536A"/>
                </a:solidFill>
                <a:latin typeface="Calibri"/>
                <a:cs typeface="Calibri"/>
              </a:rPr>
              <a:t>globally</a:t>
            </a:r>
            <a:r>
              <a:rPr sz="900" b="1" spc="-26" dirty="0">
                <a:solidFill>
                  <a:srgbClr val="44536A"/>
                </a:solidFill>
                <a:latin typeface="Calibri"/>
                <a:cs typeface="Calibri"/>
              </a:rPr>
              <a:t> </a:t>
            </a:r>
            <a:r>
              <a:rPr sz="900" b="1" dirty="0">
                <a:solidFill>
                  <a:srgbClr val="44536A"/>
                </a:solidFill>
                <a:latin typeface="Calibri"/>
                <a:cs typeface="Calibri"/>
              </a:rPr>
              <a:t>accepted</a:t>
            </a:r>
            <a:r>
              <a:rPr sz="900" b="1" spc="-11" dirty="0">
                <a:solidFill>
                  <a:srgbClr val="44536A"/>
                </a:solidFill>
                <a:latin typeface="Calibri"/>
                <a:cs typeface="Calibri"/>
              </a:rPr>
              <a:t> </a:t>
            </a:r>
            <a:r>
              <a:rPr sz="900" b="1" spc="-8" dirty="0">
                <a:solidFill>
                  <a:srgbClr val="44536A"/>
                </a:solidFill>
                <a:latin typeface="Calibri"/>
                <a:cs typeface="Calibri"/>
              </a:rPr>
              <a:t>measurement</a:t>
            </a:r>
            <a:r>
              <a:rPr sz="900" b="1" spc="-34" dirty="0">
                <a:solidFill>
                  <a:srgbClr val="44536A"/>
                </a:solidFill>
                <a:latin typeface="Calibri"/>
                <a:cs typeface="Calibri"/>
              </a:rPr>
              <a:t> </a:t>
            </a:r>
            <a:r>
              <a:rPr sz="900" b="1" dirty="0">
                <a:solidFill>
                  <a:srgbClr val="44536A"/>
                </a:solidFill>
                <a:latin typeface="Calibri"/>
                <a:cs typeface="Calibri"/>
              </a:rPr>
              <a:t>services</a:t>
            </a:r>
            <a:r>
              <a:rPr sz="900" b="1" spc="4" dirty="0">
                <a:solidFill>
                  <a:srgbClr val="44536A"/>
                </a:solidFill>
                <a:latin typeface="Calibri"/>
                <a:cs typeface="Calibri"/>
              </a:rPr>
              <a:t> </a:t>
            </a:r>
            <a:r>
              <a:rPr sz="900" b="1" dirty="0">
                <a:solidFill>
                  <a:srgbClr val="44536A"/>
                </a:solidFill>
                <a:latin typeface="Calibri"/>
                <a:cs typeface="Calibri"/>
              </a:rPr>
              <a:t>for</a:t>
            </a:r>
            <a:r>
              <a:rPr sz="900" b="1" spc="-26" dirty="0">
                <a:solidFill>
                  <a:srgbClr val="44536A"/>
                </a:solidFill>
                <a:latin typeface="Calibri"/>
                <a:cs typeface="Calibri"/>
              </a:rPr>
              <a:t> </a:t>
            </a:r>
            <a:r>
              <a:rPr sz="900" b="1" dirty="0">
                <a:solidFill>
                  <a:srgbClr val="44536A"/>
                </a:solidFill>
                <a:latin typeface="Calibri"/>
                <a:cs typeface="Calibri"/>
              </a:rPr>
              <a:t>quantum</a:t>
            </a:r>
            <a:r>
              <a:rPr sz="900" b="1" spc="-30" dirty="0">
                <a:solidFill>
                  <a:srgbClr val="44536A"/>
                </a:solidFill>
                <a:latin typeface="Calibri"/>
                <a:cs typeface="Calibri"/>
              </a:rPr>
              <a:t> </a:t>
            </a:r>
            <a:r>
              <a:rPr sz="900" b="1" spc="-8" dirty="0">
                <a:solidFill>
                  <a:srgbClr val="44536A"/>
                </a:solidFill>
                <a:latin typeface="Calibri"/>
                <a:cs typeface="Calibri"/>
              </a:rPr>
              <a:t>technologies</a:t>
            </a:r>
            <a:r>
              <a:rPr sz="900" b="1" spc="-15" dirty="0">
                <a:solidFill>
                  <a:srgbClr val="44536A"/>
                </a:solidFill>
                <a:latin typeface="Calibri"/>
                <a:cs typeface="Calibri"/>
              </a:rPr>
              <a:t> </a:t>
            </a:r>
            <a:r>
              <a:rPr sz="900" b="1" dirty="0">
                <a:solidFill>
                  <a:srgbClr val="44536A"/>
                </a:solidFill>
                <a:latin typeface="Calibri"/>
                <a:cs typeface="Calibri"/>
              </a:rPr>
              <a:t>and</a:t>
            </a:r>
            <a:r>
              <a:rPr sz="900" b="1" spc="-19" dirty="0">
                <a:solidFill>
                  <a:srgbClr val="44536A"/>
                </a:solidFill>
                <a:latin typeface="Calibri"/>
                <a:cs typeface="Calibri"/>
              </a:rPr>
              <a:t> </a:t>
            </a:r>
            <a:r>
              <a:rPr sz="900" b="1" dirty="0">
                <a:solidFill>
                  <a:srgbClr val="44536A"/>
                </a:solidFill>
                <a:latin typeface="Calibri"/>
                <a:cs typeface="Calibri"/>
              </a:rPr>
              <a:t>devices</a:t>
            </a:r>
            <a:r>
              <a:rPr sz="900" b="1" spc="15" dirty="0">
                <a:solidFill>
                  <a:srgbClr val="44536A"/>
                </a:solidFill>
                <a:latin typeface="Calibri"/>
                <a:cs typeface="Calibri"/>
              </a:rPr>
              <a:t> </a:t>
            </a:r>
            <a:r>
              <a:rPr sz="900" b="1" dirty="0">
                <a:solidFill>
                  <a:srgbClr val="44536A"/>
                </a:solidFill>
                <a:latin typeface="Calibri"/>
                <a:cs typeface="Calibri"/>
              </a:rPr>
              <a:t>-</a:t>
            </a:r>
            <a:r>
              <a:rPr sz="900" b="1" spc="-15" dirty="0">
                <a:solidFill>
                  <a:srgbClr val="44536A"/>
                </a:solidFill>
                <a:latin typeface="Calibri"/>
                <a:cs typeface="Calibri"/>
              </a:rPr>
              <a:t> </a:t>
            </a:r>
            <a:r>
              <a:rPr sz="900" b="1" dirty="0">
                <a:solidFill>
                  <a:srgbClr val="4471C4"/>
                </a:solidFill>
                <a:latin typeface="Calibri"/>
                <a:cs typeface="Calibri"/>
              </a:rPr>
              <a:t>Provides</a:t>
            </a:r>
            <a:r>
              <a:rPr sz="900" b="1" spc="-15" dirty="0">
                <a:solidFill>
                  <a:srgbClr val="4471C4"/>
                </a:solidFill>
                <a:latin typeface="Calibri"/>
                <a:cs typeface="Calibri"/>
              </a:rPr>
              <a:t> </a:t>
            </a:r>
            <a:r>
              <a:rPr sz="900" b="1" dirty="0">
                <a:solidFill>
                  <a:srgbClr val="4471C4"/>
                </a:solidFill>
                <a:latin typeface="Calibri"/>
                <a:cs typeface="Calibri"/>
              </a:rPr>
              <a:t>active</a:t>
            </a:r>
            <a:r>
              <a:rPr sz="900" b="1" spc="-19" dirty="0">
                <a:solidFill>
                  <a:srgbClr val="4471C4"/>
                </a:solidFill>
                <a:latin typeface="Calibri"/>
                <a:cs typeface="Calibri"/>
              </a:rPr>
              <a:t> </a:t>
            </a:r>
            <a:r>
              <a:rPr sz="900" b="1" spc="-8" dirty="0">
                <a:solidFill>
                  <a:srgbClr val="4471C4"/>
                </a:solidFill>
                <a:latin typeface="Calibri"/>
                <a:cs typeface="Calibri"/>
              </a:rPr>
              <a:t>coordination</a:t>
            </a:r>
            <a:r>
              <a:rPr sz="900" b="1" spc="-15" dirty="0">
                <a:solidFill>
                  <a:srgbClr val="4471C4"/>
                </a:solidFill>
                <a:latin typeface="Calibri"/>
                <a:cs typeface="Calibri"/>
              </a:rPr>
              <a:t> </a:t>
            </a:r>
            <a:r>
              <a:rPr sz="900" b="1" dirty="0">
                <a:solidFill>
                  <a:srgbClr val="4471C4"/>
                </a:solidFill>
                <a:latin typeface="Calibri"/>
                <a:cs typeface="Calibri"/>
              </a:rPr>
              <a:t>of</a:t>
            </a:r>
            <a:r>
              <a:rPr sz="900" b="1" spc="-11" dirty="0">
                <a:solidFill>
                  <a:srgbClr val="4471C4"/>
                </a:solidFill>
                <a:latin typeface="Calibri"/>
                <a:cs typeface="Calibri"/>
              </a:rPr>
              <a:t> </a:t>
            </a:r>
            <a:r>
              <a:rPr sz="900" b="1" dirty="0">
                <a:solidFill>
                  <a:srgbClr val="4471C4"/>
                </a:solidFill>
                <a:latin typeface="Calibri"/>
                <a:cs typeface="Calibri"/>
              </a:rPr>
              <a:t>European</a:t>
            </a:r>
            <a:r>
              <a:rPr sz="900" b="1" spc="-8" dirty="0">
                <a:solidFill>
                  <a:srgbClr val="4471C4"/>
                </a:solidFill>
                <a:latin typeface="Calibri"/>
                <a:cs typeface="Calibri"/>
              </a:rPr>
              <a:t> measurement </a:t>
            </a:r>
            <a:r>
              <a:rPr sz="900" b="1" dirty="0">
                <a:solidFill>
                  <a:srgbClr val="4471C4"/>
                </a:solidFill>
                <a:latin typeface="Calibri"/>
                <a:cs typeface="Calibri"/>
              </a:rPr>
              <a:t>science</a:t>
            </a:r>
            <a:r>
              <a:rPr sz="900" b="1" spc="-15" dirty="0">
                <a:solidFill>
                  <a:srgbClr val="4471C4"/>
                </a:solidFill>
                <a:latin typeface="Calibri"/>
                <a:cs typeface="Calibri"/>
              </a:rPr>
              <a:t> </a:t>
            </a:r>
            <a:r>
              <a:rPr sz="900" b="1" dirty="0">
                <a:solidFill>
                  <a:srgbClr val="4471C4"/>
                </a:solidFill>
                <a:latin typeface="Calibri"/>
                <a:cs typeface="Calibri"/>
              </a:rPr>
              <a:t>research</a:t>
            </a:r>
            <a:r>
              <a:rPr sz="900" b="1" spc="-19" dirty="0">
                <a:solidFill>
                  <a:srgbClr val="4471C4"/>
                </a:solidFill>
                <a:latin typeface="Calibri"/>
                <a:cs typeface="Calibri"/>
              </a:rPr>
              <a:t> </a:t>
            </a:r>
            <a:r>
              <a:rPr sz="900" b="1" dirty="0">
                <a:solidFill>
                  <a:srgbClr val="4471C4"/>
                </a:solidFill>
                <a:latin typeface="Calibri"/>
                <a:cs typeface="Calibri"/>
              </a:rPr>
              <a:t>to</a:t>
            </a:r>
            <a:r>
              <a:rPr sz="900" b="1" spc="-8" dirty="0">
                <a:solidFill>
                  <a:srgbClr val="4471C4"/>
                </a:solidFill>
                <a:latin typeface="Calibri"/>
                <a:cs typeface="Calibri"/>
              </a:rPr>
              <a:t> maintain</a:t>
            </a:r>
            <a:r>
              <a:rPr sz="900" b="1" spc="-30" dirty="0">
                <a:solidFill>
                  <a:srgbClr val="4471C4"/>
                </a:solidFill>
                <a:latin typeface="Calibri"/>
                <a:cs typeface="Calibri"/>
              </a:rPr>
              <a:t> </a:t>
            </a:r>
            <a:r>
              <a:rPr sz="900" b="1" spc="-8" dirty="0">
                <a:solidFill>
                  <a:srgbClr val="4471C4"/>
                </a:solidFill>
                <a:latin typeface="Calibri"/>
                <a:cs typeface="Calibri"/>
              </a:rPr>
              <a:t>competitiveness</a:t>
            </a:r>
            <a:r>
              <a:rPr sz="900" b="1" spc="-11" dirty="0">
                <a:solidFill>
                  <a:srgbClr val="4471C4"/>
                </a:solidFill>
                <a:latin typeface="Calibri"/>
                <a:cs typeface="Calibri"/>
              </a:rPr>
              <a:t> </a:t>
            </a:r>
            <a:r>
              <a:rPr sz="900" b="1" dirty="0">
                <a:solidFill>
                  <a:srgbClr val="4471C4"/>
                </a:solidFill>
                <a:latin typeface="Calibri"/>
                <a:cs typeface="Calibri"/>
              </a:rPr>
              <a:t>in</a:t>
            </a:r>
            <a:r>
              <a:rPr sz="900" b="1" spc="-11" dirty="0">
                <a:solidFill>
                  <a:srgbClr val="4471C4"/>
                </a:solidFill>
                <a:latin typeface="Calibri"/>
                <a:cs typeface="Calibri"/>
              </a:rPr>
              <a:t> </a:t>
            </a:r>
            <a:r>
              <a:rPr sz="900" b="1" dirty="0">
                <a:solidFill>
                  <a:srgbClr val="4471C4"/>
                </a:solidFill>
                <a:latin typeface="Calibri"/>
                <a:cs typeface="Calibri"/>
              </a:rPr>
              <a:t>the</a:t>
            </a:r>
            <a:r>
              <a:rPr sz="900" b="1" spc="-11" dirty="0">
                <a:solidFill>
                  <a:srgbClr val="4471C4"/>
                </a:solidFill>
                <a:latin typeface="Calibri"/>
                <a:cs typeface="Calibri"/>
              </a:rPr>
              <a:t> </a:t>
            </a:r>
            <a:r>
              <a:rPr sz="900" b="1" dirty="0">
                <a:solidFill>
                  <a:srgbClr val="4471C4"/>
                </a:solidFill>
                <a:latin typeface="Calibri"/>
                <a:cs typeface="Calibri"/>
              </a:rPr>
              <a:t>field</a:t>
            </a:r>
            <a:r>
              <a:rPr sz="900" b="1" spc="-15" dirty="0">
                <a:solidFill>
                  <a:srgbClr val="4471C4"/>
                </a:solidFill>
                <a:latin typeface="Calibri"/>
                <a:cs typeface="Calibri"/>
              </a:rPr>
              <a:t> </a:t>
            </a:r>
            <a:r>
              <a:rPr sz="900" b="1" dirty="0">
                <a:solidFill>
                  <a:srgbClr val="4471C4"/>
                </a:solidFill>
                <a:latin typeface="Calibri"/>
                <a:cs typeface="Calibri"/>
              </a:rPr>
              <a:t>of</a:t>
            </a:r>
            <a:r>
              <a:rPr sz="900" b="1" spc="-8" dirty="0">
                <a:solidFill>
                  <a:srgbClr val="4471C4"/>
                </a:solidFill>
                <a:latin typeface="Calibri"/>
                <a:cs typeface="Calibri"/>
              </a:rPr>
              <a:t> </a:t>
            </a:r>
            <a:r>
              <a:rPr sz="900" b="1" dirty="0">
                <a:solidFill>
                  <a:srgbClr val="4471C4"/>
                </a:solidFill>
                <a:latin typeface="Calibri"/>
                <a:cs typeface="Calibri"/>
              </a:rPr>
              <a:t>quantum</a:t>
            </a:r>
            <a:r>
              <a:rPr sz="900" b="1" spc="-26" dirty="0">
                <a:solidFill>
                  <a:srgbClr val="4471C4"/>
                </a:solidFill>
                <a:latin typeface="Calibri"/>
                <a:cs typeface="Calibri"/>
              </a:rPr>
              <a:t> </a:t>
            </a:r>
            <a:r>
              <a:rPr sz="900" b="1" spc="-8" dirty="0">
                <a:solidFill>
                  <a:srgbClr val="4471C4"/>
                </a:solidFill>
                <a:latin typeface="Calibri"/>
                <a:cs typeface="Calibri"/>
              </a:rPr>
              <a:t>technologies</a:t>
            </a:r>
            <a:r>
              <a:rPr sz="900" b="1" spc="-23" dirty="0">
                <a:solidFill>
                  <a:srgbClr val="4471C4"/>
                </a:solidFill>
                <a:latin typeface="Calibri"/>
                <a:cs typeface="Calibri"/>
              </a:rPr>
              <a:t> </a:t>
            </a:r>
            <a:r>
              <a:rPr sz="900" b="1" dirty="0">
                <a:solidFill>
                  <a:srgbClr val="4471C4"/>
                </a:solidFill>
                <a:latin typeface="Calibri"/>
                <a:cs typeface="Calibri"/>
              </a:rPr>
              <a:t>by</a:t>
            </a:r>
            <a:r>
              <a:rPr sz="900" b="1" spc="-15" dirty="0">
                <a:solidFill>
                  <a:srgbClr val="4471C4"/>
                </a:solidFill>
                <a:latin typeface="Calibri"/>
                <a:cs typeface="Calibri"/>
              </a:rPr>
              <a:t> </a:t>
            </a:r>
            <a:r>
              <a:rPr sz="900" b="1" spc="-8" dirty="0">
                <a:solidFill>
                  <a:srgbClr val="4471C4"/>
                </a:solidFill>
                <a:latin typeface="Calibri"/>
                <a:cs typeface="Calibri"/>
              </a:rPr>
              <a:t>promoting</a:t>
            </a:r>
            <a:r>
              <a:rPr sz="900" b="1" spc="-34" dirty="0">
                <a:solidFill>
                  <a:srgbClr val="4471C4"/>
                </a:solidFill>
                <a:latin typeface="Calibri"/>
                <a:cs typeface="Calibri"/>
              </a:rPr>
              <a:t> </a:t>
            </a:r>
            <a:r>
              <a:rPr sz="900" b="1" dirty="0">
                <a:solidFill>
                  <a:srgbClr val="4471C4"/>
                </a:solidFill>
                <a:latin typeface="Calibri"/>
                <a:cs typeface="Calibri"/>
              </a:rPr>
              <a:t>and</a:t>
            </a:r>
            <a:r>
              <a:rPr sz="900" b="1" spc="-15" dirty="0">
                <a:solidFill>
                  <a:srgbClr val="4471C4"/>
                </a:solidFill>
                <a:latin typeface="Calibri"/>
                <a:cs typeface="Calibri"/>
              </a:rPr>
              <a:t> </a:t>
            </a:r>
            <a:r>
              <a:rPr sz="900" b="1" dirty="0">
                <a:solidFill>
                  <a:srgbClr val="4471C4"/>
                </a:solidFill>
                <a:latin typeface="Calibri"/>
                <a:cs typeface="Calibri"/>
              </a:rPr>
              <a:t>facilitating</a:t>
            </a:r>
            <a:r>
              <a:rPr sz="900" b="1" spc="8" dirty="0">
                <a:solidFill>
                  <a:srgbClr val="4471C4"/>
                </a:solidFill>
                <a:latin typeface="Calibri"/>
                <a:cs typeface="Calibri"/>
              </a:rPr>
              <a:t> </a:t>
            </a:r>
            <a:r>
              <a:rPr sz="900" b="1" dirty="0">
                <a:solidFill>
                  <a:srgbClr val="4471C4"/>
                </a:solidFill>
                <a:latin typeface="Calibri"/>
                <a:cs typeface="Calibri"/>
              </a:rPr>
              <a:t>knowledge sharing,</a:t>
            </a:r>
            <a:r>
              <a:rPr sz="900" b="1" spc="15" dirty="0">
                <a:solidFill>
                  <a:srgbClr val="4471C4"/>
                </a:solidFill>
                <a:latin typeface="Calibri"/>
                <a:cs typeface="Calibri"/>
              </a:rPr>
              <a:t> </a:t>
            </a:r>
            <a:r>
              <a:rPr sz="900" b="1" spc="-8" dirty="0">
                <a:solidFill>
                  <a:srgbClr val="4471C4"/>
                </a:solidFill>
                <a:latin typeface="Calibri"/>
                <a:cs typeface="Calibri"/>
              </a:rPr>
              <a:t>collaboration</a:t>
            </a:r>
            <a:r>
              <a:rPr sz="900" b="1" spc="-11" dirty="0">
                <a:solidFill>
                  <a:srgbClr val="4471C4"/>
                </a:solidFill>
                <a:latin typeface="Calibri"/>
                <a:cs typeface="Calibri"/>
              </a:rPr>
              <a:t> </a:t>
            </a:r>
            <a:r>
              <a:rPr sz="900" b="1" spc="-19" dirty="0">
                <a:solidFill>
                  <a:srgbClr val="4471C4"/>
                </a:solidFill>
                <a:latin typeface="Calibri"/>
                <a:cs typeface="Calibri"/>
              </a:rPr>
              <a:t>and </a:t>
            </a:r>
            <a:r>
              <a:rPr sz="900" b="1" dirty="0">
                <a:solidFill>
                  <a:srgbClr val="4471C4"/>
                </a:solidFill>
                <a:latin typeface="Calibri"/>
                <a:cs typeface="Calibri"/>
              </a:rPr>
              <a:t>the</a:t>
            </a:r>
            <a:r>
              <a:rPr sz="900" b="1" spc="-15" dirty="0">
                <a:solidFill>
                  <a:srgbClr val="4471C4"/>
                </a:solidFill>
                <a:latin typeface="Calibri"/>
                <a:cs typeface="Calibri"/>
              </a:rPr>
              <a:t> </a:t>
            </a:r>
            <a:r>
              <a:rPr sz="900" b="1" spc="-8" dirty="0">
                <a:solidFill>
                  <a:srgbClr val="4471C4"/>
                </a:solidFill>
                <a:latin typeface="Calibri"/>
                <a:cs typeface="Calibri"/>
              </a:rPr>
              <a:t>uptake </a:t>
            </a:r>
            <a:r>
              <a:rPr sz="900" b="1" dirty="0">
                <a:solidFill>
                  <a:srgbClr val="4471C4"/>
                </a:solidFill>
                <a:latin typeface="Calibri"/>
                <a:cs typeface="Calibri"/>
              </a:rPr>
              <a:t>of</a:t>
            </a:r>
            <a:r>
              <a:rPr sz="900" b="1" spc="-8" dirty="0">
                <a:solidFill>
                  <a:srgbClr val="4471C4"/>
                </a:solidFill>
                <a:latin typeface="Calibri"/>
                <a:cs typeface="Calibri"/>
              </a:rPr>
              <a:t> measurement </a:t>
            </a:r>
            <a:r>
              <a:rPr sz="900" b="1" dirty="0">
                <a:solidFill>
                  <a:srgbClr val="4471C4"/>
                </a:solidFill>
                <a:latin typeface="Calibri"/>
                <a:cs typeface="Calibri"/>
              </a:rPr>
              <a:t>science</a:t>
            </a:r>
            <a:r>
              <a:rPr sz="900" b="1" spc="-8" dirty="0">
                <a:solidFill>
                  <a:srgbClr val="4471C4"/>
                </a:solidFill>
                <a:latin typeface="Calibri"/>
                <a:cs typeface="Calibri"/>
              </a:rPr>
              <a:t> </a:t>
            </a:r>
            <a:r>
              <a:rPr sz="900" b="1" dirty="0">
                <a:solidFill>
                  <a:srgbClr val="4471C4"/>
                </a:solidFill>
                <a:latin typeface="Calibri"/>
                <a:cs typeface="Calibri"/>
              </a:rPr>
              <a:t>in the</a:t>
            </a:r>
            <a:r>
              <a:rPr sz="900" b="1" spc="-8" dirty="0">
                <a:solidFill>
                  <a:srgbClr val="4471C4"/>
                </a:solidFill>
                <a:latin typeface="Calibri"/>
                <a:cs typeface="Calibri"/>
              </a:rPr>
              <a:t> development</a:t>
            </a:r>
            <a:r>
              <a:rPr sz="900" b="1" dirty="0">
                <a:solidFill>
                  <a:srgbClr val="4471C4"/>
                </a:solidFill>
                <a:latin typeface="Calibri"/>
                <a:cs typeface="Calibri"/>
              </a:rPr>
              <a:t> of</a:t>
            </a:r>
            <a:r>
              <a:rPr sz="900" b="1" spc="-4" dirty="0">
                <a:solidFill>
                  <a:srgbClr val="4471C4"/>
                </a:solidFill>
                <a:latin typeface="Calibri"/>
                <a:cs typeface="Calibri"/>
              </a:rPr>
              <a:t> </a:t>
            </a:r>
            <a:r>
              <a:rPr sz="900" b="1" dirty="0">
                <a:solidFill>
                  <a:srgbClr val="4471C4"/>
                </a:solidFill>
                <a:latin typeface="Calibri"/>
                <a:cs typeface="Calibri"/>
              </a:rPr>
              <a:t>quantum</a:t>
            </a:r>
            <a:r>
              <a:rPr sz="900" b="1" spc="-8" dirty="0">
                <a:solidFill>
                  <a:srgbClr val="4471C4"/>
                </a:solidFill>
                <a:latin typeface="Calibri"/>
                <a:cs typeface="Calibri"/>
              </a:rPr>
              <a:t> technology</a:t>
            </a:r>
            <a:endParaRPr sz="900" b="1" dirty="0">
              <a:latin typeface="Calibri"/>
              <a:cs typeface="Calibri"/>
            </a:endParaRPr>
          </a:p>
        </p:txBody>
      </p:sp>
      <p:grpSp>
        <p:nvGrpSpPr>
          <p:cNvPr id="7" name="object 7"/>
          <p:cNvGrpSpPr/>
          <p:nvPr/>
        </p:nvGrpSpPr>
        <p:grpSpPr>
          <a:xfrm>
            <a:off x="2417445" y="2927224"/>
            <a:ext cx="6105049" cy="608171"/>
            <a:chOff x="3223260" y="2759964"/>
            <a:chExt cx="8140065" cy="810895"/>
          </a:xfrm>
        </p:grpSpPr>
        <p:pic>
          <p:nvPicPr>
            <p:cNvPr id="8" name="object 8"/>
            <p:cNvPicPr/>
            <p:nvPr/>
          </p:nvPicPr>
          <p:blipFill>
            <a:blip r:embed="rId3" cstate="print"/>
            <a:stretch>
              <a:fillRect/>
            </a:stretch>
          </p:blipFill>
          <p:spPr>
            <a:xfrm>
              <a:off x="3598164" y="2763012"/>
              <a:ext cx="7764780" cy="803148"/>
            </a:xfrm>
            <a:prstGeom prst="rect">
              <a:avLst/>
            </a:prstGeom>
          </p:spPr>
        </p:pic>
        <p:pic>
          <p:nvPicPr>
            <p:cNvPr id="9" name="object 9"/>
            <p:cNvPicPr/>
            <p:nvPr/>
          </p:nvPicPr>
          <p:blipFill>
            <a:blip r:embed="rId4" cstate="print"/>
            <a:stretch>
              <a:fillRect/>
            </a:stretch>
          </p:blipFill>
          <p:spPr>
            <a:xfrm>
              <a:off x="3223260" y="2759964"/>
              <a:ext cx="901446" cy="810768"/>
            </a:xfrm>
            <a:prstGeom prst="rect">
              <a:avLst/>
            </a:prstGeom>
          </p:spPr>
        </p:pic>
      </p:grpSp>
      <p:sp>
        <p:nvSpPr>
          <p:cNvPr id="10" name="object 10"/>
          <p:cNvSpPr txBox="1"/>
          <p:nvPr/>
        </p:nvSpPr>
        <p:spPr>
          <a:xfrm>
            <a:off x="2984125" y="2944792"/>
            <a:ext cx="5538083" cy="522259"/>
          </a:xfrm>
          <a:prstGeom prst="rect">
            <a:avLst/>
          </a:prstGeom>
        </p:spPr>
        <p:txBody>
          <a:bodyPr vert="horz" wrap="square" lIns="0" tIns="12383" rIns="0" bIns="0" rtlCol="0">
            <a:spAutoFit/>
          </a:bodyPr>
          <a:lstStyle/>
          <a:p>
            <a:pPr marL="171450" marR="107633">
              <a:lnSpc>
                <a:spcPct val="91600"/>
              </a:lnSpc>
              <a:spcBef>
                <a:spcPts val="1170"/>
              </a:spcBef>
            </a:pPr>
            <a:r>
              <a:rPr lang="en-US" sz="1200" spc="-8" dirty="0">
                <a:solidFill>
                  <a:srgbClr val="FFFFFF"/>
                </a:solidFill>
                <a:latin typeface="Calibri"/>
                <a:cs typeface="Calibri"/>
              </a:rPr>
              <a:t>Promote</a:t>
            </a:r>
            <a:r>
              <a:rPr lang="en-US" sz="1200" spc="-19" dirty="0">
                <a:solidFill>
                  <a:srgbClr val="FFFFFF"/>
                </a:solidFill>
                <a:latin typeface="Calibri"/>
                <a:cs typeface="Calibri"/>
              </a:rPr>
              <a:t> </a:t>
            </a:r>
            <a:r>
              <a:rPr lang="en-US" sz="1200" dirty="0">
                <a:solidFill>
                  <a:srgbClr val="FFFFFF"/>
                </a:solidFill>
                <a:latin typeface="Calibri"/>
                <a:cs typeface="Calibri"/>
              </a:rPr>
              <a:t>the</a:t>
            </a:r>
            <a:r>
              <a:rPr lang="en-US" sz="1200" spc="-23" dirty="0">
                <a:solidFill>
                  <a:srgbClr val="FFFFFF"/>
                </a:solidFill>
                <a:latin typeface="Calibri"/>
                <a:cs typeface="Calibri"/>
              </a:rPr>
              <a:t> </a:t>
            </a:r>
            <a:r>
              <a:rPr lang="en-US" sz="1200" dirty="0">
                <a:solidFill>
                  <a:srgbClr val="FFFFFF"/>
                </a:solidFill>
                <a:latin typeface="Calibri"/>
                <a:cs typeface="Calibri"/>
              </a:rPr>
              <a:t>inclusion</a:t>
            </a:r>
            <a:r>
              <a:rPr lang="en-US" sz="1200" spc="-23" dirty="0">
                <a:solidFill>
                  <a:srgbClr val="FFFFFF"/>
                </a:solidFill>
                <a:latin typeface="Calibri"/>
                <a:cs typeface="Calibri"/>
              </a:rPr>
              <a:t> </a:t>
            </a:r>
            <a:r>
              <a:rPr lang="en-US" sz="1200" dirty="0">
                <a:solidFill>
                  <a:srgbClr val="FFFFFF"/>
                </a:solidFill>
                <a:latin typeface="Calibri"/>
                <a:cs typeface="Calibri"/>
              </a:rPr>
              <a:t>of</a:t>
            </a:r>
            <a:r>
              <a:rPr lang="en-US" sz="1200" spc="-23" dirty="0">
                <a:solidFill>
                  <a:srgbClr val="FFFFFF"/>
                </a:solidFill>
                <a:latin typeface="Calibri"/>
                <a:cs typeface="Calibri"/>
              </a:rPr>
              <a:t> </a:t>
            </a:r>
            <a:r>
              <a:rPr lang="en-US" sz="1200" dirty="0">
                <a:solidFill>
                  <a:srgbClr val="FFFFFF"/>
                </a:solidFill>
                <a:latin typeface="Calibri"/>
                <a:cs typeface="Calibri"/>
              </a:rPr>
              <a:t>metrology</a:t>
            </a:r>
            <a:r>
              <a:rPr lang="en-US" sz="1200" spc="-8" dirty="0">
                <a:solidFill>
                  <a:srgbClr val="FFFFFF"/>
                </a:solidFill>
                <a:latin typeface="Calibri"/>
                <a:cs typeface="Calibri"/>
              </a:rPr>
              <a:t> (Measurement </a:t>
            </a:r>
            <a:r>
              <a:rPr lang="en-US" sz="1200" dirty="0">
                <a:solidFill>
                  <a:srgbClr val="FFFFFF"/>
                </a:solidFill>
                <a:latin typeface="Calibri"/>
                <a:cs typeface="Calibri"/>
              </a:rPr>
              <a:t>Science)</a:t>
            </a:r>
            <a:r>
              <a:rPr lang="en-US" sz="1200" spc="-8" dirty="0">
                <a:solidFill>
                  <a:srgbClr val="FFFFFF"/>
                </a:solidFill>
                <a:latin typeface="Calibri"/>
                <a:cs typeface="Calibri"/>
              </a:rPr>
              <a:t> </a:t>
            </a:r>
            <a:r>
              <a:rPr lang="en-US" sz="1200" dirty="0">
                <a:solidFill>
                  <a:srgbClr val="FFFFFF"/>
                </a:solidFill>
                <a:latin typeface="Calibri"/>
                <a:cs typeface="Calibri"/>
              </a:rPr>
              <a:t>in</a:t>
            </a:r>
            <a:r>
              <a:rPr lang="en-US" sz="1200" spc="-23" dirty="0">
                <a:solidFill>
                  <a:srgbClr val="FFFFFF"/>
                </a:solidFill>
                <a:latin typeface="Calibri"/>
                <a:cs typeface="Calibri"/>
              </a:rPr>
              <a:t> </a:t>
            </a:r>
            <a:r>
              <a:rPr lang="en-US" sz="1200" dirty="0">
                <a:solidFill>
                  <a:srgbClr val="FFFFFF"/>
                </a:solidFill>
                <a:latin typeface="Calibri"/>
                <a:cs typeface="Calibri"/>
              </a:rPr>
              <a:t>the</a:t>
            </a:r>
            <a:r>
              <a:rPr lang="en-US" sz="1200" spc="-26" dirty="0">
                <a:solidFill>
                  <a:srgbClr val="FFFFFF"/>
                </a:solidFill>
                <a:latin typeface="Calibri"/>
                <a:cs typeface="Calibri"/>
              </a:rPr>
              <a:t> </a:t>
            </a:r>
            <a:r>
              <a:rPr lang="en-US" sz="1200" spc="-8" dirty="0">
                <a:solidFill>
                  <a:srgbClr val="FFFFFF"/>
                </a:solidFill>
                <a:latin typeface="Calibri"/>
                <a:cs typeface="Calibri"/>
              </a:rPr>
              <a:t>development</a:t>
            </a:r>
            <a:r>
              <a:rPr lang="en-US" sz="1200" spc="-11" dirty="0">
                <a:solidFill>
                  <a:srgbClr val="FFFFFF"/>
                </a:solidFill>
                <a:latin typeface="Calibri"/>
                <a:cs typeface="Calibri"/>
              </a:rPr>
              <a:t> </a:t>
            </a:r>
            <a:r>
              <a:rPr lang="en-US" sz="1200" spc="-19" dirty="0">
                <a:solidFill>
                  <a:srgbClr val="FFFFFF"/>
                </a:solidFill>
                <a:latin typeface="Calibri"/>
                <a:cs typeface="Calibri"/>
              </a:rPr>
              <a:t>of </a:t>
            </a:r>
            <a:r>
              <a:rPr lang="en-US" sz="1200" dirty="0">
                <a:solidFill>
                  <a:srgbClr val="FFFFFF"/>
                </a:solidFill>
                <a:latin typeface="Calibri"/>
                <a:cs typeface="Calibri"/>
              </a:rPr>
              <a:t>quantum</a:t>
            </a:r>
            <a:r>
              <a:rPr lang="en-US" sz="1200" spc="-23" dirty="0">
                <a:solidFill>
                  <a:srgbClr val="FFFFFF"/>
                </a:solidFill>
                <a:latin typeface="Calibri"/>
                <a:cs typeface="Calibri"/>
              </a:rPr>
              <a:t> </a:t>
            </a:r>
            <a:r>
              <a:rPr lang="en-US" sz="1200" dirty="0">
                <a:solidFill>
                  <a:srgbClr val="FFFFFF"/>
                </a:solidFill>
                <a:latin typeface="Calibri"/>
                <a:cs typeface="Calibri"/>
              </a:rPr>
              <a:t>technologies</a:t>
            </a:r>
            <a:r>
              <a:rPr lang="en-US" sz="1200" spc="-19" dirty="0">
                <a:solidFill>
                  <a:srgbClr val="FFFFFF"/>
                </a:solidFill>
                <a:latin typeface="Calibri"/>
                <a:cs typeface="Calibri"/>
              </a:rPr>
              <a:t> </a:t>
            </a:r>
            <a:r>
              <a:rPr lang="en-US" sz="1200" dirty="0">
                <a:solidFill>
                  <a:srgbClr val="FFFFFF"/>
                </a:solidFill>
                <a:latin typeface="Calibri"/>
                <a:cs typeface="Calibri"/>
              </a:rPr>
              <a:t>–</a:t>
            </a:r>
            <a:r>
              <a:rPr lang="en-US" sz="1200" spc="-15" dirty="0">
                <a:solidFill>
                  <a:srgbClr val="FFFFFF"/>
                </a:solidFill>
                <a:latin typeface="Calibri"/>
                <a:cs typeface="Calibri"/>
              </a:rPr>
              <a:t> </a:t>
            </a:r>
            <a:r>
              <a:rPr lang="en-US" sz="1200" spc="-15" dirty="0">
                <a:solidFill>
                  <a:srgbClr val="FFFF00"/>
                </a:solidFill>
                <a:latin typeface="Calibri"/>
                <a:cs typeface="Calibri"/>
              </a:rPr>
              <a:t>accuracy</a:t>
            </a:r>
            <a:r>
              <a:rPr lang="en-US" sz="1200" spc="-15" dirty="0">
                <a:solidFill>
                  <a:srgbClr val="FFFFFF"/>
                </a:solidFill>
                <a:latin typeface="Calibri"/>
                <a:cs typeface="Calibri"/>
              </a:rPr>
              <a:t>,</a:t>
            </a:r>
            <a:r>
              <a:rPr lang="en-US" sz="1200" dirty="0">
                <a:solidFill>
                  <a:srgbClr val="FFFFFF"/>
                </a:solidFill>
                <a:latin typeface="Calibri"/>
                <a:cs typeface="Calibri"/>
              </a:rPr>
              <a:t> </a:t>
            </a:r>
            <a:r>
              <a:rPr lang="en-US" sz="1200" dirty="0">
                <a:solidFill>
                  <a:srgbClr val="FFFF00"/>
                </a:solidFill>
                <a:latin typeface="Calibri"/>
                <a:cs typeface="Calibri"/>
              </a:rPr>
              <a:t>traceability</a:t>
            </a:r>
            <a:r>
              <a:rPr lang="en-US" sz="1200" spc="-15" dirty="0">
                <a:solidFill>
                  <a:srgbClr val="FFFF00"/>
                </a:solidFill>
                <a:latin typeface="Calibri"/>
                <a:cs typeface="Calibri"/>
              </a:rPr>
              <a:t> </a:t>
            </a:r>
            <a:r>
              <a:rPr lang="en-US" sz="1200" dirty="0">
                <a:solidFill>
                  <a:srgbClr val="FFFFFF"/>
                </a:solidFill>
                <a:latin typeface="Calibri"/>
                <a:cs typeface="Calibri"/>
              </a:rPr>
              <a:t>and</a:t>
            </a:r>
            <a:r>
              <a:rPr lang="en-US" sz="1200" spc="-15" dirty="0">
                <a:solidFill>
                  <a:srgbClr val="FFFFFF"/>
                </a:solidFill>
                <a:latin typeface="Calibri"/>
                <a:cs typeface="Calibri"/>
              </a:rPr>
              <a:t> </a:t>
            </a:r>
            <a:r>
              <a:rPr lang="en-US" sz="1200" spc="-8" dirty="0">
                <a:solidFill>
                  <a:srgbClr val="FFFF00"/>
                </a:solidFill>
                <a:latin typeface="Calibri"/>
                <a:cs typeface="Calibri"/>
              </a:rPr>
              <a:t>comparability</a:t>
            </a:r>
            <a:r>
              <a:rPr lang="en-US" sz="1200" spc="-15" dirty="0">
                <a:solidFill>
                  <a:srgbClr val="FFFF00"/>
                </a:solidFill>
                <a:latin typeface="Calibri"/>
                <a:cs typeface="Calibri"/>
              </a:rPr>
              <a:t> </a:t>
            </a:r>
            <a:r>
              <a:rPr lang="en-US" sz="1200" dirty="0">
                <a:solidFill>
                  <a:srgbClr val="FFFFFF"/>
                </a:solidFill>
                <a:latin typeface="Calibri"/>
                <a:cs typeface="Calibri"/>
              </a:rPr>
              <a:t>of</a:t>
            </a:r>
            <a:r>
              <a:rPr lang="en-US" sz="1200" spc="-19" dirty="0">
                <a:solidFill>
                  <a:srgbClr val="FFFFFF"/>
                </a:solidFill>
                <a:latin typeface="Calibri"/>
                <a:cs typeface="Calibri"/>
              </a:rPr>
              <a:t> </a:t>
            </a:r>
            <a:r>
              <a:rPr lang="en-US" sz="1200" spc="-8" dirty="0">
                <a:solidFill>
                  <a:srgbClr val="FFFFFF"/>
                </a:solidFill>
                <a:latin typeface="Calibri"/>
                <a:cs typeface="Calibri"/>
              </a:rPr>
              <a:t>measurements</a:t>
            </a:r>
            <a:r>
              <a:rPr lang="en-US" sz="1200" spc="8" dirty="0">
                <a:solidFill>
                  <a:srgbClr val="FFFFFF"/>
                </a:solidFill>
                <a:latin typeface="Calibri"/>
                <a:cs typeface="Calibri"/>
              </a:rPr>
              <a:t> </a:t>
            </a:r>
            <a:r>
              <a:rPr lang="en-US" sz="1200" spc="-38" dirty="0">
                <a:solidFill>
                  <a:srgbClr val="FFFFFF"/>
                </a:solidFill>
                <a:latin typeface="Calibri"/>
                <a:cs typeface="Calibri"/>
              </a:rPr>
              <a:t>– </a:t>
            </a:r>
            <a:r>
              <a:rPr lang="en-US" sz="1200" dirty="0">
                <a:solidFill>
                  <a:srgbClr val="FFFFFF"/>
                </a:solidFill>
                <a:latin typeface="Calibri"/>
                <a:cs typeface="Calibri"/>
              </a:rPr>
              <a:t>globally</a:t>
            </a:r>
            <a:r>
              <a:rPr lang="en-US" sz="1200" spc="-53" dirty="0">
                <a:solidFill>
                  <a:srgbClr val="FFFFFF"/>
                </a:solidFill>
                <a:latin typeface="Calibri"/>
                <a:cs typeface="Calibri"/>
              </a:rPr>
              <a:t> </a:t>
            </a:r>
            <a:r>
              <a:rPr lang="en-US" sz="1200" dirty="0">
                <a:solidFill>
                  <a:srgbClr val="FFFFFF"/>
                </a:solidFill>
                <a:latin typeface="Calibri"/>
                <a:cs typeface="Calibri"/>
              </a:rPr>
              <a:t>accepted</a:t>
            </a:r>
            <a:r>
              <a:rPr lang="en-US" sz="1200" spc="-23" dirty="0">
                <a:solidFill>
                  <a:srgbClr val="FFFFFF"/>
                </a:solidFill>
                <a:latin typeface="Calibri"/>
                <a:cs typeface="Calibri"/>
              </a:rPr>
              <a:t> </a:t>
            </a:r>
            <a:r>
              <a:rPr lang="en-US" sz="1200" spc="-8" dirty="0">
                <a:solidFill>
                  <a:srgbClr val="FFFFFF"/>
                </a:solidFill>
                <a:latin typeface="Calibri"/>
                <a:cs typeface="Calibri"/>
              </a:rPr>
              <a:t>measurement </a:t>
            </a:r>
            <a:r>
              <a:rPr lang="en-US" sz="1200" dirty="0">
                <a:solidFill>
                  <a:srgbClr val="FFFFFF"/>
                </a:solidFill>
                <a:latin typeface="Calibri"/>
                <a:cs typeface="Calibri"/>
              </a:rPr>
              <a:t>services</a:t>
            </a:r>
            <a:r>
              <a:rPr lang="en-US" sz="1200" spc="-15" dirty="0">
                <a:solidFill>
                  <a:srgbClr val="FFFFFF"/>
                </a:solidFill>
                <a:latin typeface="Calibri"/>
                <a:cs typeface="Calibri"/>
              </a:rPr>
              <a:t> </a:t>
            </a:r>
            <a:r>
              <a:rPr lang="en-US" sz="1200" dirty="0">
                <a:solidFill>
                  <a:srgbClr val="FFFFFF"/>
                </a:solidFill>
                <a:latin typeface="Calibri"/>
                <a:cs typeface="Calibri"/>
              </a:rPr>
              <a:t>for</a:t>
            </a:r>
            <a:r>
              <a:rPr lang="en-US" sz="1200" spc="-26" dirty="0">
                <a:solidFill>
                  <a:srgbClr val="FFFFFF"/>
                </a:solidFill>
                <a:latin typeface="Calibri"/>
                <a:cs typeface="Calibri"/>
              </a:rPr>
              <a:t> </a:t>
            </a:r>
            <a:r>
              <a:rPr lang="en-US" sz="1200" dirty="0">
                <a:solidFill>
                  <a:srgbClr val="FFFFFF"/>
                </a:solidFill>
                <a:latin typeface="Calibri"/>
                <a:cs typeface="Calibri"/>
              </a:rPr>
              <a:t>quantum</a:t>
            </a:r>
            <a:r>
              <a:rPr lang="en-US" sz="1200" spc="-38" dirty="0">
                <a:solidFill>
                  <a:srgbClr val="FFFFFF"/>
                </a:solidFill>
                <a:latin typeface="Calibri"/>
                <a:cs typeface="Calibri"/>
              </a:rPr>
              <a:t> </a:t>
            </a:r>
            <a:r>
              <a:rPr lang="en-US" sz="1200" dirty="0">
                <a:solidFill>
                  <a:srgbClr val="FFFFFF"/>
                </a:solidFill>
                <a:latin typeface="Calibri"/>
                <a:cs typeface="Calibri"/>
              </a:rPr>
              <a:t>technologies</a:t>
            </a:r>
            <a:r>
              <a:rPr lang="en-US" sz="1200" spc="-30" dirty="0">
                <a:solidFill>
                  <a:srgbClr val="FFFFFF"/>
                </a:solidFill>
                <a:latin typeface="Calibri"/>
                <a:cs typeface="Calibri"/>
              </a:rPr>
              <a:t> </a:t>
            </a:r>
            <a:r>
              <a:rPr lang="en-US" sz="1200" dirty="0">
                <a:solidFill>
                  <a:srgbClr val="FFFFFF"/>
                </a:solidFill>
                <a:latin typeface="Calibri"/>
                <a:cs typeface="Calibri"/>
              </a:rPr>
              <a:t>and</a:t>
            </a:r>
            <a:r>
              <a:rPr lang="en-US" sz="1200" spc="-30" dirty="0">
                <a:solidFill>
                  <a:srgbClr val="FFFFFF"/>
                </a:solidFill>
                <a:latin typeface="Calibri"/>
                <a:cs typeface="Calibri"/>
              </a:rPr>
              <a:t> </a:t>
            </a:r>
            <a:r>
              <a:rPr lang="en-US" sz="1200" spc="-8" dirty="0">
                <a:solidFill>
                  <a:srgbClr val="FFFFFF"/>
                </a:solidFill>
                <a:latin typeface="Calibri"/>
                <a:cs typeface="Calibri"/>
              </a:rPr>
              <a:t>devices.</a:t>
            </a:r>
            <a:endParaRPr lang="en-US" sz="1200" dirty="0">
              <a:latin typeface="Calibri"/>
              <a:cs typeface="Calibri"/>
            </a:endParaRPr>
          </a:p>
        </p:txBody>
      </p:sp>
      <p:pic>
        <p:nvPicPr>
          <p:cNvPr id="11" name="object 11"/>
          <p:cNvPicPr/>
          <p:nvPr/>
        </p:nvPicPr>
        <p:blipFill>
          <a:blip r:embed="rId5" cstate="print"/>
          <a:stretch>
            <a:fillRect/>
          </a:stretch>
        </p:blipFill>
        <p:spPr>
          <a:xfrm>
            <a:off x="2715100" y="3715892"/>
            <a:ext cx="5823585" cy="608076"/>
          </a:xfrm>
          <a:prstGeom prst="rect">
            <a:avLst/>
          </a:prstGeom>
        </p:spPr>
      </p:pic>
      <p:sp>
        <p:nvSpPr>
          <p:cNvPr id="12" name="object 12"/>
          <p:cNvSpPr txBox="1"/>
          <p:nvPr/>
        </p:nvSpPr>
        <p:spPr>
          <a:xfrm>
            <a:off x="3109245" y="3819049"/>
            <a:ext cx="4655820" cy="361798"/>
          </a:xfrm>
          <a:prstGeom prst="rect">
            <a:avLst/>
          </a:prstGeom>
        </p:spPr>
        <p:txBody>
          <a:bodyPr vert="horz" wrap="square" lIns="0" tIns="28099" rIns="0" bIns="0" rtlCol="0">
            <a:spAutoFit/>
          </a:bodyPr>
          <a:lstStyle/>
          <a:p>
            <a:pPr marL="9525" marR="3810">
              <a:lnSpc>
                <a:spcPts val="1313"/>
              </a:lnSpc>
              <a:spcBef>
                <a:spcPts val="221"/>
              </a:spcBef>
            </a:pPr>
            <a:r>
              <a:rPr sz="1200" dirty="0">
                <a:solidFill>
                  <a:srgbClr val="FFFFFF"/>
                </a:solidFill>
                <a:latin typeface="Calibri"/>
                <a:cs typeface="Calibri"/>
              </a:rPr>
              <a:t>Develop</a:t>
            </a:r>
            <a:r>
              <a:rPr sz="1200" spc="-26" dirty="0">
                <a:solidFill>
                  <a:srgbClr val="FFFFFF"/>
                </a:solidFill>
                <a:latin typeface="Calibri"/>
                <a:cs typeface="Calibri"/>
              </a:rPr>
              <a:t> </a:t>
            </a:r>
            <a:r>
              <a:rPr sz="1200" dirty="0">
                <a:solidFill>
                  <a:srgbClr val="FFFFFF"/>
                </a:solidFill>
                <a:latin typeface="Calibri"/>
                <a:cs typeface="Calibri"/>
              </a:rPr>
              <a:t>new</a:t>
            </a:r>
            <a:r>
              <a:rPr sz="1200" spc="-26" dirty="0">
                <a:solidFill>
                  <a:srgbClr val="FFFFFF"/>
                </a:solidFill>
                <a:latin typeface="Calibri"/>
                <a:cs typeface="Calibri"/>
              </a:rPr>
              <a:t> </a:t>
            </a:r>
            <a:r>
              <a:rPr sz="1200" spc="-8" dirty="0">
                <a:solidFill>
                  <a:srgbClr val="FFFFFF"/>
                </a:solidFill>
                <a:latin typeface="Calibri"/>
                <a:cs typeface="Calibri"/>
              </a:rPr>
              <a:t>measurement</a:t>
            </a:r>
            <a:r>
              <a:rPr sz="1200" spc="-11" dirty="0">
                <a:solidFill>
                  <a:srgbClr val="FFFFFF"/>
                </a:solidFill>
                <a:latin typeface="Calibri"/>
                <a:cs typeface="Calibri"/>
              </a:rPr>
              <a:t> </a:t>
            </a:r>
            <a:r>
              <a:rPr sz="1200" dirty="0">
                <a:solidFill>
                  <a:srgbClr val="FFFFFF"/>
                </a:solidFill>
                <a:latin typeface="Calibri"/>
                <a:cs typeface="Calibri"/>
              </a:rPr>
              <a:t>capabilities</a:t>
            </a:r>
            <a:r>
              <a:rPr sz="1200" spc="-49" dirty="0">
                <a:solidFill>
                  <a:srgbClr val="FFFFFF"/>
                </a:solidFill>
                <a:latin typeface="Calibri"/>
                <a:cs typeface="Calibri"/>
              </a:rPr>
              <a:t> </a:t>
            </a:r>
            <a:r>
              <a:rPr sz="1200" dirty="0">
                <a:solidFill>
                  <a:srgbClr val="FFFFFF"/>
                </a:solidFill>
                <a:latin typeface="Calibri"/>
                <a:cs typeface="Calibri"/>
              </a:rPr>
              <a:t>and</a:t>
            </a:r>
            <a:r>
              <a:rPr sz="1200" spc="-34" dirty="0">
                <a:solidFill>
                  <a:srgbClr val="FFFFFF"/>
                </a:solidFill>
                <a:latin typeface="Calibri"/>
                <a:cs typeface="Calibri"/>
              </a:rPr>
              <a:t> </a:t>
            </a:r>
            <a:r>
              <a:rPr sz="1200" dirty="0">
                <a:solidFill>
                  <a:srgbClr val="FFFFFF"/>
                </a:solidFill>
                <a:latin typeface="Calibri"/>
                <a:cs typeface="Calibri"/>
              </a:rPr>
              <a:t>dedicated</a:t>
            </a:r>
            <a:r>
              <a:rPr sz="1200" spc="-38" dirty="0">
                <a:solidFill>
                  <a:srgbClr val="FFFFFF"/>
                </a:solidFill>
                <a:latin typeface="Calibri"/>
                <a:cs typeface="Calibri"/>
              </a:rPr>
              <a:t> </a:t>
            </a:r>
            <a:r>
              <a:rPr sz="1200" dirty="0">
                <a:solidFill>
                  <a:srgbClr val="FFFFFF"/>
                </a:solidFill>
                <a:latin typeface="Calibri"/>
                <a:cs typeface="Calibri"/>
              </a:rPr>
              <a:t>services</a:t>
            </a:r>
            <a:r>
              <a:rPr sz="1200" spc="-15" dirty="0">
                <a:solidFill>
                  <a:srgbClr val="FFFFFF"/>
                </a:solidFill>
                <a:latin typeface="Calibri"/>
                <a:cs typeface="Calibri"/>
              </a:rPr>
              <a:t> </a:t>
            </a:r>
            <a:r>
              <a:rPr sz="1200" dirty="0">
                <a:solidFill>
                  <a:srgbClr val="FFFFFF"/>
                </a:solidFill>
                <a:latin typeface="Calibri"/>
                <a:cs typeface="Calibri"/>
              </a:rPr>
              <a:t>to</a:t>
            </a:r>
            <a:r>
              <a:rPr sz="1200" spc="-38" dirty="0">
                <a:solidFill>
                  <a:srgbClr val="FFFFFF"/>
                </a:solidFill>
                <a:latin typeface="Calibri"/>
                <a:cs typeface="Calibri"/>
              </a:rPr>
              <a:t> </a:t>
            </a:r>
            <a:r>
              <a:rPr sz="1200" dirty="0">
                <a:solidFill>
                  <a:srgbClr val="FFFFFF"/>
                </a:solidFill>
                <a:latin typeface="Calibri"/>
                <a:cs typeface="Calibri"/>
              </a:rPr>
              <a:t>meet</a:t>
            </a:r>
            <a:r>
              <a:rPr sz="1200" spc="-23" dirty="0">
                <a:solidFill>
                  <a:srgbClr val="FFFFFF"/>
                </a:solidFill>
                <a:latin typeface="Calibri"/>
                <a:cs typeface="Calibri"/>
              </a:rPr>
              <a:t> </a:t>
            </a:r>
            <a:r>
              <a:rPr sz="1200" spc="-19" dirty="0">
                <a:solidFill>
                  <a:srgbClr val="FFFFFF"/>
                </a:solidFill>
                <a:latin typeface="Calibri"/>
                <a:cs typeface="Calibri"/>
              </a:rPr>
              <a:t>the </a:t>
            </a:r>
            <a:r>
              <a:rPr sz="1200" spc="-8" dirty="0">
                <a:solidFill>
                  <a:srgbClr val="FFFFFF"/>
                </a:solidFill>
                <a:latin typeface="Calibri"/>
                <a:cs typeface="Calibri"/>
              </a:rPr>
              <a:t>requirements </a:t>
            </a:r>
            <a:r>
              <a:rPr sz="1200" dirty="0">
                <a:solidFill>
                  <a:srgbClr val="FFFFFF"/>
                </a:solidFill>
                <a:latin typeface="Calibri"/>
                <a:cs typeface="Calibri"/>
              </a:rPr>
              <a:t>of</a:t>
            </a:r>
            <a:r>
              <a:rPr sz="1200" spc="-11" dirty="0">
                <a:solidFill>
                  <a:srgbClr val="FFFFFF"/>
                </a:solidFill>
                <a:latin typeface="Calibri"/>
                <a:cs typeface="Calibri"/>
              </a:rPr>
              <a:t> </a:t>
            </a:r>
            <a:r>
              <a:rPr sz="1200" dirty="0">
                <a:solidFill>
                  <a:srgbClr val="FFFFFF"/>
                </a:solidFill>
                <a:latin typeface="Calibri"/>
                <a:cs typeface="Calibri"/>
              </a:rPr>
              <a:t>industry</a:t>
            </a:r>
            <a:r>
              <a:rPr sz="1200" spc="-34" dirty="0">
                <a:solidFill>
                  <a:srgbClr val="FFFFFF"/>
                </a:solidFill>
                <a:latin typeface="Calibri"/>
                <a:cs typeface="Calibri"/>
              </a:rPr>
              <a:t> </a:t>
            </a:r>
            <a:r>
              <a:rPr sz="1200" dirty="0">
                <a:solidFill>
                  <a:srgbClr val="FFFFFF"/>
                </a:solidFill>
                <a:latin typeface="Calibri"/>
                <a:cs typeface="Calibri"/>
              </a:rPr>
              <a:t>and</a:t>
            </a:r>
            <a:r>
              <a:rPr sz="1200" spc="-23" dirty="0">
                <a:solidFill>
                  <a:srgbClr val="FFFFFF"/>
                </a:solidFill>
                <a:latin typeface="Calibri"/>
                <a:cs typeface="Calibri"/>
              </a:rPr>
              <a:t> </a:t>
            </a:r>
            <a:r>
              <a:rPr sz="1200" dirty="0">
                <a:solidFill>
                  <a:srgbClr val="FFFFFF"/>
                </a:solidFill>
                <a:latin typeface="Calibri"/>
                <a:cs typeface="Calibri"/>
              </a:rPr>
              <a:t>R&amp;D</a:t>
            </a:r>
            <a:r>
              <a:rPr sz="1200" spc="-15" dirty="0">
                <a:solidFill>
                  <a:srgbClr val="FFFFFF"/>
                </a:solidFill>
                <a:latin typeface="Calibri"/>
                <a:cs typeface="Calibri"/>
              </a:rPr>
              <a:t> </a:t>
            </a:r>
            <a:r>
              <a:rPr sz="1200" spc="-8" dirty="0">
                <a:solidFill>
                  <a:srgbClr val="FFFFFF"/>
                </a:solidFill>
                <a:latin typeface="Calibri"/>
                <a:cs typeface="Calibri"/>
              </a:rPr>
              <a:t>institutions.</a:t>
            </a:r>
            <a:endParaRPr sz="1200">
              <a:latin typeface="Calibri"/>
              <a:cs typeface="Calibri"/>
            </a:endParaRPr>
          </a:p>
        </p:txBody>
      </p:sp>
      <p:pic>
        <p:nvPicPr>
          <p:cNvPr id="13" name="object 13"/>
          <p:cNvPicPr/>
          <p:nvPr/>
        </p:nvPicPr>
        <p:blipFill>
          <a:blip r:embed="rId5" cstate="print"/>
          <a:stretch>
            <a:fillRect/>
          </a:stretch>
        </p:blipFill>
        <p:spPr>
          <a:xfrm>
            <a:off x="2698623" y="4505706"/>
            <a:ext cx="5823585" cy="608076"/>
          </a:xfrm>
          <a:prstGeom prst="rect">
            <a:avLst/>
          </a:prstGeom>
        </p:spPr>
      </p:pic>
      <p:sp>
        <p:nvSpPr>
          <p:cNvPr id="14" name="object 14"/>
          <p:cNvSpPr txBox="1"/>
          <p:nvPr/>
        </p:nvSpPr>
        <p:spPr>
          <a:xfrm>
            <a:off x="3109245" y="4608862"/>
            <a:ext cx="4760119" cy="361798"/>
          </a:xfrm>
          <a:prstGeom prst="rect">
            <a:avLst/>
          </a:prstGeom>
        </p:spPr>
        <p:txBody>
          <a:bodyPr vert="horz" wrap="square" lIns="0" tIns="28099" rIns="0" bIns="0" rtlCol="0">
            <a:spAutoFit/>
          </a:bodyPr>
          <a:lstStyle/>
          <a:p>
            <a:pPr marL="9525" marR="3810">
              <a:lnSpc>
                <a:spcPts val="1313"/>
              </a:lnSpc>
              <a:spcBef>
                <a:spcPts val="221"/>
              </a:spcBef>
            </a:pPr>
            <a:r>
              <a:rPr sz="1200" dirty="0">
                <a:solidFill>
                  <a:srgbClr val="FFFFFF"/>
                </a:solidFill>
                <a:latin typeface="Calibri"/>
                <a:cs typeface="Calibri"/>
              </a:rPr>
              <a:t>Contribute</a:t>
            </a:r>
            <a:r>
              <a:rPr sz="1200" spc="-41" dirty="0">
                <a:solidFill>
                  <a:srgbClr val="FFFFFF"/>
                </a:solidFill>
                <a:latin typeface="Calibri"/>
                <a:cs typeface="Calibri"/>
              </a:rPr>
              <a:t> </a:t>
            </a:r>
            <a:r>
              <a:rPr sz="1200" dirty="0">
                <a:solidFill>
                  <a:srgbClr val="FFFFFF"/>
                </a:solidFill>
                <a:latin typeface="Calibri"/>
                <a:cs typeface="Calibri"/>
              </a:rPr>
              <a:t>to</a:t>
            </a:r>
            <a:r>
              <a:rPr sz="1200" spc="-34" dirty="0">
                <a:solidFill>
                  <a:srgbClr val="FFFFFF"/>
                </a:solidFill>
                <a:latin typeface="Calibri"/>
                <a:cs typeface="Calibri"/>
              </a:rPr>
              <a:t> </a:t>
            </a:r>
            <a:r>
              <a:rPr sz="1200" dirty="0">
                <a:solidFill>
                  <a:srgbClr val="FFFFFF"/>
                </a:solidFill>
                <a:latin typeface="Calibri"/>
                <a:cs typeface="Calibri"/>
              </a:rPr>
              <a:t>the</a:t>
            </a:r>
            <a:r>
              <a:rPr sz="1200" spc="-38" dirty="0">
                <a:solidFill>
                  <a:srgbClr val="FFFFFF"/>
                </a:solidFill>
                <a:latin typeface="Calibri"/>
                <a:cs typeface="Calibri"/>
              </a:rPr>
              <a:t> </a:t>
            </a:r>
            <a:r>
              <a:rPr sz="1200" spc="-8" dirty="0">
                <a:solidFill>
                  <a:srgbClr val="FFFFFF"/>
                </a:solidFill>
                <a:latin typeface="Calibri"/>
                <a:cs typeface="Calibri"/>
              </a:rPr>
              <a:t>development</a:t>
            </a:r>
            <a:r>
              <a:rPr sz="1200" spc="-23" dirty="0">
                <a:solidFill>
                  <a:srgbClr val="FFFFFF"/>
                </a:solidFill>
                <a:latin typeface="Calibri"/>
                <a:cs typeface="Calibri"/>
              </a:rPr>
              <a:t> </a:t>
            </a:r>
            <a:r>
              <a:rPr sz="1200" dirty="0">
                <a:solidFill>
                  <a:srgbClr val="FFFFFF"/>
                </a:solidFill>
                <a:latin typeface="Calibri"/>
                <a:cs typeface="Calibri"/>
              </a:rPr>
              <a:t>of</a:t>
            </a:r>
            <a:r>
              <a:rPr sz="1200" spc="-38" dirty="0">
                <a:solidFill>
                  <a:srgbClr val="FFFFFF"/>
                </a:solidFill>
                <a:latin typeface="Calibri"/>
                <a:cs typeface="Calibri"/>
              </a:rPr>
              <a:t> </a:t>
            </a:r>
            <a:r>
              <a:rPr sz="1200" dirty="0">
                <a:solidFill>
                  <a:srgbClr val="FFFFFF"/>
                </a:solidFill>
                <a:latin typeface="Calibri"/>
                <a:cs typeface="Calibri"/>
              </a:rPr>
              <a:t>Standards,</a:t>
            </a:r>
            <a:r>
              <a:rPr sz="1200" spc="-19" dirty="0">
                <a:solidFill>
                  <a:srgbClr val="FFFFFF"/>
                </a:solidFill>
                <a:latin typeface="Calibri"/>
                <a:cs typeface="Calibri"/>
              </a:rPr>
              <a:t> </a:t>
            </a:r>
            <a:r>
              <a:rPr sz="1200" dirty="0">
                <a:solidFill>
                  <a:srgbClr val="FFFFFF"/>
                </a:solidFill>
                <a:latin typeface="Calibri"/>
                <a:cs typeface="Calibri"/>
              </a:rPr>
              <a:t>Regulation</a:t>
            </a:r>
            <a:r>
              <a:rPr sz="1200" spc="-41" dirty="0">
                <a:solidFill>
                  <a:srgbClr val="FFFFFF"/>
                </a:solidFill>
                <a:latin typeface="Calibri"/>
                <a:cs typeface="Calibri"/>
              </a:rPr>
              <a:t> </a:t>
            </a:r>
            <a:r>
              <a:rPr sz="1200" dirty="0">
                <a:solidFill>
                  <a:srgbClr val="FFFFFF"/>
                </a:solidFill>
                <a:latin typeface="Calibri"/>
                <a:cs typeface="Calibri"/>
              </a:rPr>
              <a:t>and</a:t>
            </a:r>
            <a:r>
              <a:rPr sz="1200" spc="-38" dirty="0">
                <a:solidFill>
                  <a:srgbClr val="FFFFFF"/>
                </a:solidFill>
                <a:latin typeface="Calibri"/>
                <a:cs typeface="Calibri"/>
              </a:rPr>
              <a:t> </a:t>
            </a:r>
            <a:r>
              <a:rPr sz="1200" dirty="0">
                <a:solidFill>
                  <a:srgbClr val="FFFFFF"/>
                </a:solidFill>
                <a:latin typeface="Calibri"/>
                <a:cs typeface="Calibri"/>
              </a:rPr>
              <a:t>Certification</a:t>
            </a:r>
            <a:r>
              <a:rPr sz="1200" spc="-41" dirty="0">
                <a:solidFill>
                  <a:srgbClr val="FFFFFF"/>
                </a:solidFill>
                <a:latin typeface="Calibri"/>
                <a:cs typeface="Calibri"/>
              </a:rPr>
              <a:t> </a:t>
            </a:r>
            <a:r>
              <a:rPr sz="1200" spc="-19" dirty="0">
                <a:solidFill>
                  <a:srgbClr val="FFFFFF"/>
                </a:solidFill>
                <a:latin typeface="Calibri"/>
                <a:cs typeface="Calibri"/>
              </a:rPr>
              <a:t>for </a:t>
            </a:r>
            <a:r>
              <a:rPr sz="1200" dirty="0">
                <a:solidFill>
                  <a:srgbClr val="FFFFFF"/>
                </a:solidFill>
                <a:latin typeface="Calibri"/>
                <a:cs typeface="Calibri"/>
              </a:rPr>
              <a:t>quantum</a:t>
            </a:r>
            <a:r>
              <a:rPr sz="1200" spc="-30" dirty="0">
                <a:solidFill>
                  <a:srgbClr val="FFFFFF"/>
                </a:solidFill>
                <a:latin typeface="Calibri"/>
                <a:cs typeface="Calibri"/>
              </a:rPr>
              <a:t> </a:t>
            </a:r>
            <a:r>
              <a:rPr sz="1200" spc="-8" dirty="0">
                <a:solidFill>
                  <a:srgbClr val="FFFFFF"/>
                </a:solidFill>
                <a:latin typeface="Calibri"/>
                <a:cs typeface="Calibri"/>
              </a:rPr>
              <a:t>technologies.</a:t>
            </a:r>
            <a:endParaRPr sz="1200" dirty="0">
              <a:latin typeface="Calibri"/>
              <a:cs typeface="Calibri"/>
            </a:endParaRPr>
          </a:p>
        </p:txBody>
      </p:sp>
      <p:pic>
        <p:nvPicPr>
          <p:cNvPr id="15" name="object 15"/>
          <p:cNvPicPr/>
          <p:nvPr/>
        </p:nvPicPr>
        <p:blipFill>
          <a:blip r:embed="rId6" cstate="print"/>
          <a:stretch>
            <a:fillRect/>
          </a:stretch>
        </p:blipFill>
        <p:spPr>
          <a:xfrm>
            <a:off x="2407158" y="3715883"/>
            <a:ext cx="676084" cy="608085"/>
          </a:xfrm>
          <a:prstGeom prst="rect">
            <a:avLst/>
          </a:prstGeom>
        </p:spPr>
      </p:pic>
      <p:pic>
        <p:nvPicPr>
          <p:cNvPr id="16" name="object 16"/>
          <p:cNvPicPr/>
          <p:nvPr/>
        </p:nvPicPr>
        <p:blipFill>
          <a:blip r:embed="rId7" cstate="print"/>
          <a:stretch>
            <a:fillRect/>
          </a:stretch>
        </p:blipFill>
        <p:spPr>
          <a:xfrm>
            <a:off x="2698623" y="5295518"/>
            <a:ext cx="5823585" cy="608076"/>
          </a:xfrm>
          <a:prstGeom prst="rect">
            <a:avLst/>
          </a:prstGeom>
        </p:spPr>
      </p:pic>
      <p:pic>
        <p:nvPicPr>
          <p:cNvPr id="17" name="object 17"/>
          <p:cNvPicPr/>
          <p:nvPr/>
        </p:nvPicPr>
        <p:blipFill>
          <a:blip r:embed="rId8" cstate="print"/>
          <a:stretch>
            <a:fillRect/>
          </a:stretch>
        </p:blipFill>
        <p:spPr>
          <a:xfrm>
            <a:off x="2417445" y="4505706"/>
            <a:ext cx="676085" cy="608648"/>
          </a:xfrm>
          <a:prstGeom prst="rect">
            <a:avLst/>
          </a:prstGeom>
        </p:spPr>
      </p:pic>
      <p:sp>
        <p:nvSpPr>
          <p:cNvPr id="18" name="object 18"/>
          <p:cNvSpPr txBox="1"/>
          <p:nvPr/>
        </p:nvSpPr>
        <p:spPr>
          <a:xfrm>
            <a:off x="3109245" y="5398237"/>
            <a:ext cx="5251132" cy="368210"/>
          </a:xfrm>
          <a:prstGeom prst="rect">
            <a:avLst/>
          </a:prstGeom>
        </p:spPr>
        <p:txBody>
          <a:bodyPr vert="horz" wrap="square" lIns="0" tIns="9049" rIns="0" bIns="0" rtlCol="0">
            <a:spAutoFit/>
          </a:bodyPr>
          <a:lstStyle/>
          <a:p>
            <a:pPr marL="9525">
              <a:lnSpc>
                <a:spcPts val="1376"/>
              </a:lnSpc>
              <a:spcBef>
                <a:spcPts val="71"/>
              </a:spcBef>
            </a:pPr>
            <a:r>
              <a:rPr sz="1200" dirty="0">
                <a:solidFill>
                  <a:srgbClr val="FFFFFF"/>
                </a:solidFill>
                <a:latin typeface="Calibri"/>
                <a:cs typeface="Calibri"/>
              </a:rPr>
              <a:t>Support</a:t>
            </a:r>
            <a:r>
              <a:rPr sz="1200" spc="-15" dirty="0">
                <a:solidFill>
                  <a:srgbClr val="FFFFFF"/>
                </a:solidFill>
                <a:latin typeface="Calibri"/>
                <a:cs typeface="Calibri"/>
              </a:rPr>
              <a:t> </a:t>
            </a:r>
            <a:r>
              <a:rPr sz="1200" dirty="0">
                <a:solidFill>
                  <a:srgbClr val="FFFFFF"/>
                </a:solidFill>
                <a:latin typeface="Calibri"/>
                <a:cs typeface="Calibri"/>
              </a:rPr>
              <a:t>the</a:t>
            </a:r>
            <a:r>
              <a:rPr sz="1200" spc="-26" dirty="0">
                <a:solidFill>
                  <a:srgbClr val="FFFFFF"/>
                </a:solidFill>
                <a:latin typeface="Calibri"/>
                <a:cs typeface="Calibri"/>
              </a:rPr>
              <a:t> </a:t>
            </a:r>
            <a:r>
              <a:rPr sz="1200" dirty="0">
                <a:solidFill>
                  <a:srgbClr val="FFFFFF"/>
                </a:solidFill>
                <a:latin typeface="Calibri"/>
                <a:cs typeface="Calibri"/>
              </a:rPr>
              <a:t>needs</a:t>
            </a:r>
            <a:r>
              <a:rPr sz="1200" spc="-19" dirty="0">
                <a:solidFill>
                  <a:srgbClr val="FFFFFF"/>
                </a:solidFill>
                <a:latin typeface="Calibri"/>
                <a:cs typeface="Calibri"/>
              </a:rPr>
              <a:t> </a:t>
            </a:r>
            <a:r>
              <a:rPr sz="1200" dirty="0">
                <a:solidFill>
                  <a:srgbClr val="FFFFFF"/>
                </a:solidFill>
                <a:latin typeface="Calibri"/>
                <a:cs typeface="Calibri"/>
              </a:rPr>
              <a:t>of</a:t>
            </a:r>
            <a:r>
              <a:rPr sz="1200" spc="-26" dirty="0">
                <a:solidFill>
                  <a:srgbClr val="FFFFFF"/>
                </a:solidFill>
                <a:latin typeface="Calibri"/>
                <a:cs typeface="Calibri"/>
              </a:rPr>
              <a:t> </a:t>
            </a:r>
            <a:r>
              <a:rPr sz="1200" dirty="0">
                <a:solidFill>
                  <a:srgbClr val="FFFFFF"/>
                </a:solidFill>
                <a:latin typeface="Calibri"/>
                <a:cs typeface="Calibri"/>
              </a:rPr>
              <a:t>industry</a:t>
            </a:r>
            <a:r>
              <a:rPr sz="1200" spc="-26" dirty="0">
                <a:solidFill>
                  <a:srgbClr val="FFFFFF"/>
                </a:solidFill>
                <a:latin typeface="Calibri"/>
                <a:cs typeface="Calibri"/>
              </a:rPr>
              <a:t> </a:t>
            </a:r>
            <a:r>
              <a:rPr sz="1200" dirty="0">
                <a:solidFill>
                  <a:srgbClr val="FFFFFF"/>
                </a:solidFill>
                <a:latin typeface="Calibri"/>
                <a:cs typeface="Calibri"/>
              </a:rPr>
              <a:t>in</a:t>
            </a:r>
            <a:r>
              <a:rPr sz="1200" spc="-19" dirty="0">
                <a:solidFill>
                  <a:srgbClr val="FFFFFF"/>
                </a:solidFill>
                <a:latin typeface="Calibri"/>
                <a:cs typeface="Calibri"/>
              </a:rPr>
              <a:t> </a:t>
            </a:r>
            <a:r>
              <a:rPr sz="1200" dirty="0">
                <a:solidFill>
                  <a:srgbClr val="FFFFFF"/>
                </a:solidFill>
                <a:latin typeface="Calibri"/>
                <a:cs typeface="Calibri"/>
              </a:rPr>
              <a:t>conjunction</a:t>
            </a:r>
            <a:r>
              <a:rPr sz="1200" spc="-19" dirty="0">
                <a:solidFill>
                  <a:srgbClr val="FFFFFF"/>
                </a:solidFill>
                <a:latin typeface="Calibri"/>
                <a:cs typeface="Calibri"/>
              </a:rPr>
              <a:t> </a:t>
            </a:r>
            <a:r>
              <a:rPr sz="1200" dirty="0">
                <a:solidFill>
                  <a:srgbClr val="FFFFFF"/>
                </a:solidFill>
                <a:latin typeface="Calibri"/>
                <a:cs typeface="Calibri"/>
              </a:rPr>
              <a:t>with</a:t>
            </a:r>
            <a:r>
              <a:rPr sz="1200" spc="-34" dirty="0">
                <a:solidFill>
                  <a:srgbClr val="FFFFFF"/>
                </a:solidFill>
                <a:latin typeface="Calibri"/>
                <a:cs typeface="Calibri"/>
              </a:rPr>
              <a:t> </a:t>
            </a:r>
            <a:r>
              <a:rPr sz="1200" dirty="0">
                <a:solidFill>
                  <a:srgbClr val="FFFFFF"/>
                </a:solidFill>
                <a:latin typeface="Calibri"/>
                <a:cs typeface="Calibri"/>
              </a:rPr>
              <a:t>the</a:t>
            </a:r>
            <a:r>
              <a:rPr sz="1200" spc="-26" dirty="0">
                <a:solidFill>
                  <a:srgbClr val="FFFFFF"/>
                </a:solidFill>
                <a:latin typeface="Calibri"/>
                <a:cs typeface="Calibri"/>
              </a:rPr>
              <a:t> </a:t>
            </a:r>
            <a:r>
              <a:rPr sz="1200" dirty="0">
                <a:solidFill>
                  <a:srgbClr val="FFFFFF"/>
                </a:solidFill>
                <a:latin typeface="Calibri"/>
                <a:cs typeface="Calibri"/>
              </a:rPr>
              <a:t>technological</a:t>
            </a:r>
            <a:r>
              <a:rPr sz="1200" spc="-19" dirty="0">
                <a:solidFill>
                  <a:srgbClr val="FFFFFF"/>
                </a:solidFill>
                <a:latin typeface="Calibri"/>
                <a:cs typeface="Calibri"/>
              </a:rPr>
              <a:t> </a:t>
            </a:r>
            <a:r>
              <a:rPr sz="1200" dirty="0">
                <a:solidFill>
                  <a:srgbClr val="FFFFFF"/>
                </a:solidFill>
                <a:latin typeface="Calibri"/>
                <a:cs typeface="Calibri"/>
              </a:rPr>
              <a:t>objectives</a:t>
            </a:r>
            <a:r>
              <a:rPr sz="1200" spc="-19" dirty="0">
                <a:solidFill>
                  <a:srgbClr val="FFFFFF"/>
                </a:solidFill>
                <a:latin typeface="Calibri"/>
                <a:cs typeface="Calibri"/>
              </a:rPr>
              <a:t> </a:t>
            </a:r>
            <a:r>
              <a:rPr sz="1200" dirty="0">
                <a:solidFill>
                  <a:srgbClr val="FFFFFF"/>
                </a:solidFill>
                <a:latin typeface="Calibri"/>
                <a:cs typeface="Calibri"/>
              </a:rPr>
              <a:t>of</a:t>
            </a:r>
            <a:r>
              <a:rPr sz="1200" spc="-26" dirty="0">
                <a:solidFill>
                  <a:srgbClr val="FFFFFF"/>
                </a:solidFill>
                <a:latin typeface="Calibri"/>
                <a:cs typeface="Calibri"/>
              </a:rPr>
              <a:t> </a:t>
            </a:r>
            <a:r>
              <a:rPr sz="1200" spc="-19" dirty="0">
                <a:solidFill>
                  <a:srgbClr val="FFFFFF"/>
                </a:solidFill>
                <a:latin typeface="Calibri"/>
                <a:cs typeface="Calibri"/>
              </a:rPr>
              <a:t>the</a:t>
            </a:r>
            <a:endParaRPr sz="1200" dirty="0">
              <a:latin typeface="Calibri"/>
              <a:cs typeface="Calibri"/>
            </a:endParaRPr>
          </a:p>
          <a:p>
            <a:pPr marL="9525">
              <a:lnSpc>
                <a:spcPts val="1376"/>
              </a:lnSpc>
            </a:pPr>
            <a:r>
              <a:rPr sz="1200" dirty="0">
                <a:solidFill>
                  <a:srgbClr val="FFFFFF"/>
                </a:solidFill>
                <a:latin typeface="Calibri"/>
                <a:cs typeface="Calibri"/>
              </a:rPr>
              <a:t>EC</a:t>
            </a:r>
            <a:r>
              <a:rPr sz="1200" spc="-15" dirty="0">
                <a:solidFill>
                  <a:srgbClr val="FFFFFF"/>
                </a:solidFill>
                <a:latin typeface="Calibri"/>
                <a:cs typeface="Calibri"/>
              </a:rPr>
              <a:t> </a:t>
            </a:r>
            <a:r>
              <a:rPr sz="1200" dirty="0">
                <a:solidFill>
                  <a:srgbClr val="FFFFFF"/>
                </a:solidFill>
                <a:latin typeface="Calibri"/>
                <a:cs typeface="Calibri"/>
              </a:rPr>
              <a:t>-</a:t>
            </a:r>
            <a:r>
              <a:rPr sz="1200" spc="-19" dirty="0">
                <a:solidFill>
                  <a:srgbClr val="FFFFFF"/>
                </a:solidFill>
                <a:latin typeface="Calibri"/>
                <a:cs typeface="Calibri"/>
              </a:rPr>
              <a:t> </a:t>
            </a:r>
            <a:r>
              <a:rPr sz="1200" dirty="0">
                <a:solidFill>
                  <a:srgbClr val="FFFFFF"/>
                </a:solidFill>
                <a:latin typeface="Calibri"/>
                <a:cs typeface="Calibri"/>
              </a:rPr>
              <a:t>Quantum</a:t>
            </a:r>
            <a:r>
              <a:rPr sz="1200" spc="-30" dirty="0">
                <a:solidFill>
                  <a:srgbClr val="FFFFFF"/>
                </a:solidFill>
                <a:latin typeface="Calibri"/>
                <a:cs typeface="Calibri"/>
              </a:rPr>
              <a:t> </a:t>
            </a:r>
            <a:r>
              <a:rPr sz="1200" dirty="0">
                <a:solidFill>
                  <a:srgbClr val="FFFFFF"/>
                </a:solidFill>
                <a:latin typeface="Calibri"/>
                <a:cs typeface="Calibri"/>
              </a:rPr>
              <a:t>Flagship</a:t>
            </a:r>
            <a:r>
              <a:rPr sz="1200" spc="-23" dirty="0">
                <a:solidFill>
                  <a:srgbClr val="FFFFFF"/>
                </a:solidFill>
                <a:latin typeface="Calibri"/>
                <a:cs typeface="Calibri"/>
              </a:rPr>
              <a:t> </a:t>
            </a:r>
            <a:r>
              <a:rPr sz="1200" dirty="0">
                <a:solidFill>
                  <a:srgbClr val="FFFFFF"/>
                </a:solidFill>
                <a:latin typeface="Calibri"/>
                <a:cs typeface="Calibri"/>
              </a:rPr>
              <a:t>and</a:t>
            </a:r>
            <a:r>
              <a:rPr sz="1200" spc="-23" dirty="0">
                <a:solidFill>
                  <a:srgbClr val="FFFFFF"/>
                </a:solidFill>
                <a:latin typeface="Calibri"/>
                <a:cs typeface="Calibri"/>
              </a:rPr>
              <a:t> </a:t>
            </a:r>
            <a:r>
              <a:rPr sz="1200" dirty="0">
                <a:solidFill>
                  <a:srgbClr val="FFFFFF"/>
                </a:solidFill>
                <a:latin typeface="Calibri"/>
                <a:cs typeface="Calibri"/>
              </a:rPr>
              <a:t>national</a:t>
            </a:r>
            <a:r>
              <a:rPr sz="1200" spc="-23" dirty="0">
                <a:solidFill>
                  <a:srgbClr val="FFFFFF"/>
                </a:solidFill>
                <a:latin typeface="Calibri"/>
                <a:cs typeface="Calibri"/>
              </a:rPr>
              <a:t> </a:t>
            </a:r>
            <a:r>
              <a:rPr sz="1200" dirty="0">
                <a:solidFill>
                  <a:srgbClr val="FFFFFF"/>
                </a:solidFill>
                <a:latin typeface="Calibri"/>
                <a:cs typeface="Calibri"/>
              </a:rPr>
              <a:t>quantum</a:t>
            </a:r>
            <a:r>
              <a:rPr sz="1200" spc="-30" dirty="0">
                <a:solidFill>
                  <a:srgbClr val="FFFFFF"/>
                </a:solidFill>
                <a:latin typeface="Calibri"/>
                <a:cs typeface="Calibri"/>
              </a:rPr>
              <a:t> </a:t>
            </a:r>
            <a:r>
              <a:rPr sz="1200" dirty="0">
                <a:solidFill>
                  <a:srgbClr val="FFFFFF"/>
                </a:solidFill>
                <a:latin typeface="Calibri"/>
                <a:cs typeface="Calibri"/>
              </a:rPr>
              <a:t>technology</a:t>
            </a:r>
            <a:r>
              <a:rPr sz="1200" spc="-11" dirty="0">
                <a:solidFill>
                  <a:srgbClr val="FFFFFF"/>
                </a:solidFill>
                <a:latin typeface="Calibri"/>
                <a:cs typeface="Calibri"/>
              </a:rPr>
              <a:t> </a:t>
            </a:r>
            <a:r>
              <a:rPr sz="1200" spc="-8" dirty="0">
                <a:solidFill>
                  <a:srgbClr val="FFFFFF"/>
                </a:solidFill>
                <a:latin typeface="Calibri"/>
                <a:cs typeface="Calibri"/>
              </a:rPr>
              <a:t>programmes.</a:t>
            </a:r>
            <a:endParaRPr sz="1200" dirty="0">
              <a:latin typeface="Calibri"/>
              <a:cs typeface="Calibri"/>
            </a:endParaRPr>
          </a:p>
        </p:txBody>
      </p:sp>
      <p:pic>
        <p:nvPicPr>
          <p:cNvPr id="19" name="object 19"/>
          <p:cNvPicPr/>
          <p:nvPr/>
        </p:nvPicPr>
        <p:blipFill>
          <a:blip r:embed="rId9" cstate="print"/>
          <a:stretch>
            <a:fillRect/>
          </a:stretch>
        </p:blipFill>
        <p:spPr>
          <a:xfrm>
            <a:off x="2415158" y="5295519"/>
            <a:ext cx="676085" cy="610936"/>
          </a:xfrm>
          <a:prstGeom prst="rect">
            <a:avLst/>
          </a:prstGeom>
        </p:spPr>
      </p:pic>
      <p:sp>
        <p:nvSpPr>
          <p:cNvPr id="20" name="object 20"/>
          <p:cNvSpPr txBox="1"/>
          <p:nvPr/>
        </p:nvSpPr>
        <p:spPr>
          <a:xfrm>
            <a:off x="502996" y="3573685"/>
            <a:ext cx="1687830" cy="1566454"/>
          </a:xfrm>
          <a:prstGeom prst="rect">
            <a:avLst/>
          </a:prstGeom>
        </p:spPr>
        <p:txBody>
          <a:bodyPr vert="horz" wrap="square" lIns="0" tIns="112395" rIns="0" bIns="0" rtlCol="0">
            <a:spAutoFit/>
          </a:bodyPr>
          <a:lstStyle/>
          <a:p>
            <a:pPr marL="224314" indent="-214789">
              <a:spcBef>
                <a:spcPts val="885"/>
              </a:spcBef>
              <a:buFont typeface="Arial MT"/>
              <a:buChar char="•"/>
              <a:tabLst>
                <a:tab pos="224314" algn="l"/>
              </a:tabLst>
            </a:pPr>
            <a:r>
              <a:rPr sz="1350" dirty="0">
                <a:solidFill>
                  <a:srgbClr val="006FC0"/>
                </a:solidFill>
                <a:latin typeface="Calibri"/>
                <a:cs typeface="Calibri"/>
              </a:rPr>
              <a:t>Quantum</a:t>
            </a:r>
            <a:r>
              <a:rPr sz="1350" spc="-60" dirty="0">
                <a:solidFill>
                  <a:srgbClr val="006FC0"/>
                </a:solidFill>
                <a:latin typeface="Calibri"/>
                <a:cs typeface="Calibri"/>
              </a:rPr>
              <a:t> </a:t>
            </a:r>
            <a:r>
              <a:rPr sz="1350" spc="-8" dirty="0">
                <a:solidFill>
                  <a:srgbClr val="006FC0"/>
                </a:solidFill>
                <a:latin typeface="Calibri"/>
                <a:cs typeface="Calibri"/>
              </a:rPr>
              <a:t>Electronics</a:t>
            </a:r>
            <a:endParaRPr sz="1350" dirty="0">
              <a:latin typeface="Calibri"/>
              <a:cs typeface="Calibri"/>
            </a:endParaRPr>
          </a:p>
          <a:p>
            <a:pPr marL="224314" marR="18098" indent="-215265">
              <a:lnSpc>
                <a:spcPct val="150000"/>
              </a:lnSpc>
              <a:spcBef>
                <a:spcPts val="4"/>
              </a:spcBef>
              <a:buFont typeface="Arial MT"/>
              <a:buChar char="•"/>
              <a:tabLst>
                <a:tab pos="224314" algn="l"/>
              </a:tabLst>
            </a:pPr>
            <a:r>
              <a:rPr sz="1350" dirty="0">
                <a:solidFill>
                  <a:srgbClr val="006FC0"/>
                </a:solidFill>
                <a:latin typeface="Calibri"/>
                <a:cs typeface="Calibri"/>
              </a:rPr>
              <a:t>Quantum</a:t>
            </a:r>
            <a:r>
              <a:rPr sz="1350" spc="-53" dirty="0">
                <a:solidFill>
                  <a:srgbClr val="006FC0"/>
                </a:solidFill>
                <a:latin typeface="Calibri"/>
                <a:cs typeface="Calibri"/>
              </a:rPr>
              <a:t> </a:t>
            </a:r>
            <a:r>
              <a:rPr sz="1350" dirty="0">
                <a:solidFill>
                  <a:srgbClr val="006FC0"/>
                </a:solidFill>
                <a:latin typeface="Calibri"/>
                <a:cs typeface="Calibri"/>
              </a:rPr>
              <a:t>Clocks</a:t>
            </a:r>
            <a:r>
              <a:rPr sz="1350" spc="-41" dirty="0">
                <a:solidFill>
                  <a:srgbClr val="006FC0"/>
                </a:solidFill>
                <a:latin typeface="Calibri"/>
                <a:cs typeface="Calibri"/>
              </a:rPr>
              <a:t> </a:t>
            </a:r>
            <a:endParaRPr lang="ro-RO" sz="1350" spc="-41" dirty="0">
              <a:solidFill>
                <a:srgbClr val="006FC0"/>
              </a:solidFill>
              <a:latin typeface="Calibri"/>
              <a:cs typeface="Calibri"/>
            </a:endParaRPr>
          </a:p>
          <a:p>
            <a:pPr marL="9049" marR="18098" algn="ctr">
              <a:lnSpc>
                <a:spcPct val="150000"/>
              </a:lnSpc>
              <a:spcBef>
                <a:spcPts val="4"/>
              </a:spcBef>
              <a:tabLst>
                <a:tab pos="224314" algn="l"/>
              </a:tabLst>
            </a:pPr>
            <a:r>
              <a:rPr lang="ro-RO" sz="1350" spc="-41" dirty="0">
                <a:solidFill>
                  <a:srgbClr val="006FC0"/>
                </a:solidFill>
                <a:latin typeface="Calibri"/>
                <a:cs typeface="Calibri"/>
              </a:rPr>
              <a:t>&amp;</a:t>
            </a:r>
            <a:r>
              <a:rPr sz="1350" spc="-19" dirty="0">
                <a:solidFill>
                  <a:srgbClr val="006FC0"/>
                </a:solidFill>
                <a:latin typeface="Calibri"/>
                <a:cs typeface="Calibri"/>
              </a:rPr>
              <a:t> </a:t>
            </a:r>
            <a:endParaRPr lang="ro-RO" sz="1350" spc="-19" dirty="0">
              <a:solidFill>
                <a:srgbClr val="006FC0"/>
              </a:solidFill>
              <a:latin typeface="Calibri"/>
              <a:cs typeface="Calibri"/>
            </a:endParaRPr>
          </a:p>
          <a:p>
            <a:pPr marL="9049" marR="18098" algn="ctr">
              <a:lnSpc>
                <a:spcPct val="150000"/>
              </a:lnSpc>
              <a:spcBef>
                <a:spcPts val="4"/>
              </a:spcBef>
              <a:tabLst>
                <a:tab pos="224314" algn="l"/>
              </a:tabLst>
            </a:pPr>
            <a:r>
              <a:rPr sz="1350" spc="-8" dirty="0">
                <a:solidFill>
                  <a:srgbClr val="006FC0"/>
                </a:solidFill>
                <a:latin typeface="Calibri"/>
                <a:cs typeface="Calibri"/>
              </a:rPr>
              <a:t>Atomic</a:t>
            </a:r>
            <a:r>
              <a:rPr sz="1350" spc="-45" dirty="0">
                <a:solidFill>
                  <a:srgbClr val="006FC0"/>
                </a:solidFill>
                <a:latin typeface="Calibri"/>
                <a:cs typeface="Calibri"/>
              </a:rPr>
              <a:t> </a:t>
            </a:r>
            <a:r>
              <a:rPr sz="1350" spc="-8" dirty="0">
                <a:solidFill>
                  <a:srgbClr val="006FC0"/>
                </a:solidFill>
                <a:latin typeface="Calibri"/>
                <a:cs typeface="Calibri"/>
              </a:rPr>
              <a:t>Sensors</a:t>
            </a:r>
            <a:endParaRPr sz="1350" dirty="0">
              <a:latin typeface="Calibri"/>
              <a:cs typeface="Calibri"/>
            </a:endParaRPr>
          </a:p>
          <a:p>
            <a:pPr marL="224314" indent="-214789">
              <a:spcBef>
                <a:spcPts val="810"/>
              </a:spcBef>
              <a:buFont typeface="Arial MT"/>
              <a:buChar char="•"/>
              <a:tabLst>
                <a:tab pos="224314" algn="l"/>
              </a:tabLst>
            </a:pPr>
            <a:r>
              <a:rPr sz="1350" dirty="0">
                <a:solidFill>
                  <a:srgbClr val="006FC0"/>
                </a:solidFill>
                <a:latin typeface="Calibri"/>
                <a:cs typeface="Calibri"/>
              </a:rPr>
              <a:t>Quantum</a:t>
            </a:r>
            <a:r>
              <a:rPr sz="1350" spc="-60" dirty="0">
                <a:solidFill>
                  <a:srgbClr val="006FC0"/>
                </a:solidFill>
                <a:latin typeface="Calibri"/>
                <a:cs typeface="Calibri"/>
              </a:rPr>
              <a:t> </a:t>
            </a:r>
            <a:r>
              <a:rPr sz="1350" spc="-8" dirty="0">
                <a:solidFill>
                  <a:srgbClr val="006FC0"/>
                </a:solidFill>
                <a:latin typeface="Calibri"/>
                <a:cs typeface="Calibri"/>
              </a:rPr>
              <a:t>Photonics</a:t>
            </a:r>
            <a:endParaRPr sz="1350" dirty="0">
              <a:latin typeface="Calibri"/>
              <a:cs typeface="Calibri"/>
            </a:endParaRPr>
          </a:p>
        </p:txBody>
      </p:sp>
      <p:sp>
        <p:nvSpPr>
          <p:cNvPr id="21" name="object 21"/>
          <p:cNvSpPr txBox="1"/>
          <p:nvPr/>
        </p:nvSpPr>
        <p:spPr>
          <a:xfrm>
            <a:off x="7226426" y="1174158"/>
            <a:ext cx="1285875" cy="217367"/>
          </a:xfrm>
          <a:prstGeom prst="rect">
            <a:avLst/>
          </a:prstGeom>
        </p:spPr>
        <p:txBody>
          <a:bodyPr vert="horz" wrap="square" lIns="0" tIns="9525" rIns="0" bIns="0" rtlCol="0">
            <a:spAutoFit/>
          </a:bodyPr>
          <a:lstStyle/>
          <a:p>
            <a:pPr marL="9525">
              <a:spcBef>
                <a:spcPts val="75"/>
              </a:spcBef>
            </a:pPr>
            <a:r>
              <a:rPr sz="1350" u="sng" spc="-8" dirty="0">
                <a:solidFill>
                  <a:srgbClr val="0462C1"/>
                </a:solidFill>
                <a:uFill>
                  <a:solidFill>
                    <a:srgbClr val="0462C1"/>
                  </a:solidFill>
                </a:uFill>
                <a:latin typeface="Calibri"/>
                <a:cs typeface="Calibri"/>
                <a:hlinkClick r:id="rId10"/>
              </a:rPr>
              <a:t>www.euramet.org</a:t>
            </a:r>
            <a:endParaRPr sz="1350" dirty="0">
              <a:latin typeface="Calibri"/>
              <a:cs typeface="Calibri"/>
            </a:endParaRPr>
          </a:p>
        </p:txBody>
      </p:sp>
      <p:pic>
        <p:nvPicPr>
          <p:cNvPr id="22" name="object 22"/>
          <p:cNvPicPr/>
          <p:nvPr/>
        </p:nvPicPr>
        <p:blipFill>
          <a:blip r:embed="rId11" cstate="print"/>
          <a:stretch>
            <a:fillRect/>
          </a:stretch>
        </p:blipFill>
        <p:spPr>
          <a:xfrm>
            <a:off x="6781800" y="122489"/>
            <a:ext cx="2055495" cy="969063"/>
          </a:xfrm>
          <a:prstGeom prst="rect">
            <a:avLst/>
          </a:prstGeom>
        </p:spPr>
      </p:pic>
      <p:sp>
        <p:nvSpPr>
          <p:cNvPr id="24" name="TextBox 23">
            <a:extLst>
              <a:ext uri="{FF2B5EF4-FFF2-40B4-BE49-F238E27FC236}">
                <a16:creationId xmlns:a16="http://schemas.microsoft.com/office/drawing/2014/main" id="{8B2DA85A-7DC6-4C9C-E7FA-73401CDEF2B7}"/>
              </a:ext>
            </a:extLst>
          </p:cNvPr>
          <p:cNvSpPr txBox="1"/>
          <p:nvPr/>
        </p:nvSpPr>
        <p:spPr>
          <a:xfrm>
            <a:off x="365084" y="2418143"/>
            <a:ext cx="8529361" cy="523220"/>
          </a:xfrm>
          <a:prstGeom prst="rect">
            <a:avLst/>
          </a:prstGeom>
          <a:noFill/>
        </p:spPr>
        <p:txBody>
          <a:bodyPr wrap="square">
            <a:spAutoFit/>
          </a:bodyPr>
          <a:lstStyle/>
          <a:p>
            <a:r>
              <a:rPr lang="en-US" sz="1400" dirty="0"/>
              <a:t>Strategic Research Agenda – it is expected future developments, considering needs from stakeholders in science and technology, industry, economy and society, regarding electrical quantum-based metrology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09800" y="2163649"/>
            <a:ext cx="6919082" cy="4598579"/>
            <a:chOff x="3942241" y="1679445"/>
            <a:chExt cx="8170545" cy="5179060"/>
          </a:xfrm>
        </p:grpSpPr>
        <p:pic>
          <p:nvPicPr>
            <p:cNvPr id="3" name="object 3"/>
            <p:cNvPicPr/>
            <p:nvPr/>
          </p:nvPicPr>
          <p:blipFill>
            <a:blip r:embed="rId2" cstate="print"/>
            <a:stretch>
              <a:fillRect/>
            </a:stretch>
          </p:blipFill>
          <p:spPr>
            <a:xfrm>
              <a:off x="3942241" y="1679445"/>
              <a:ext cx="8170510" cy="5098796"/>
            </a:xfrm>
            <a:prstGeom prst="rect">
              <a:avLst/>
            </a:prstGeom>
          </p:spPr>
        </p:pic>
        <p:sp>
          <p:nvSpPr>
            <p:cNvPr id="4" name="object 4"/>
            <p:cNvSpPr/>
            <p:nvPr/>
          </p:nvSpPr>
          <p:spPr>
            <a:xfrm>
              <a:off x="5647944" y="6608064"/>
              <a:ext cx="4598035" cy="250190"/>
            </a:xfrm>
            <a:custGeom>
              <a:avLst/>
              <a:gdLst/>
              <a:ahLst/>
              <a:cxnLst/>
              <a:rect l="l" t="t" r="r" b="b"/>
              <a:pathLst>
                <a:path w="4598034" h="250190">
                  <a:moveTo>
                    <a:pt x="714756" y="59436"/>
                  </a:moveTo>
                  <a:lnTo>
                    <a:pt x="0" y="59436"/>
                  </a:lnTo>
                  <a:lnTo>
                    <a:pt x="0" y="195072"/>
                  </a:lnTo>
                  <a:lnTo>
                    <a:pt x="714756" y="195072"/>
                  </a:lnTo>
                  <a:lnTo>
                    <a:pt x="714756" y="59436"/>
                  </a:lnTo>
                  <a:close/>
                </a:path>
                <a:path w="4598034" h="250190">
                  <a:moveTo>
                    <a:pt x="2223516" y="0"/>
                  </a:moveTo>
                  <a:lnTo>
                    <a:pt x="1510284" y="0"/>
                  </a:lnTo>
                  <a:lnTo>
                    <a:pt x="1510284" y="195072"/>
                  </a:lnTo>
                  <a:lnTo>
                    <a:pt x="2223516" y="195072"/>
                  </a:lnTo>
                  <a:lnTo>
                    <a:pt x="2223516" y="0"/>
                  </a:lnTo>
                  <a:close/>
                </a:path>
                <a:path w="4598034" h="250190">
                  <a:moveTo>
                    <a:pt x="3592068" y="0"/>
                  </a:moveTo>
                  <a:lnTo>
                    <a:pt x="2732532" y="0"/>
                  </a:lnTo>
                  <a:lnTo>
                    <a:pt x="2732532" y="249936"/>
                  </a:lnTo>
                  <a:lnTo>
                    <a:pt x="3592068" y="249936"/>
                  </a:lnTo>
                  <a:lnTo>
                    <a:pt x="3592068" y="0"/>
                  </a:lnTo>
                  <a:close/>
                </a:path>
                <a:path w="4598034" h="250190">
                  <a:moveTo>
                    <a:pt x="4597908" y="0"/>
                  </a:moveTo>
                  <a:lnTo>
                    <a:pt x="3884676" y="0"/>
                  </a:lnTo>
                  <a:lnTo>
                    <a:pt x="3884676" y="195072"/>
                  </a:lnTo>
                  <a:lnTo>
                    <a:pt x="4597908" y="195072"/>
                  </a:lnTo>
                  <a:lnTo>
                    <a:pt x="4597908" y="0"/>
                  </a:lnTo>
                  <a:close/>
                </a:path>
              </a:pathLst>
            </a:custGeom>
            <a:solidFill>
              <a:srgbClr val="FFFFFF"/>
            </a:solidFill>
          </p:spPr>
          <p:txBody>
            <a:bodyPr wrap="square" lIns="0" tIns="0" rIns="0" bIns="0" rtlCol="0"/>
            <a:lstStyle/>
            <a:p>
              <a:endParaRPr/>
            </a:p>
          </p:txBody>
        </p:sp>
      </p:grpSp>
      <p:sp>
        <p:nvSpPr>
          <p:cNvPr id="8" name="object 8"/>
          <p:cNvSpPr txBox="1">
            <a:spLocks noGrp="1"/>
          </p:cNvSpPr>
          <p:nvPr>
            <p:ph type="title"/>
          </p:nvPr>
        </p:nvSpPr>
        <p:spPr>
          <a:xfrm>
            <a:off x="1320164" y="164028"/>
            <a:ext cx="6172200" cy="338977"/>
          </a:xfrm>
          <a:prstGeom prst="rect">
            <a:avLst/>
          </a:prstGeom>
        </p:spPr>
        <p:txBody>
          <a:bodyPr vert="horz" wrap="square" lIns="0" tIns="61379" rIns="0" bIns="0" numCol="1" rtlCol="0" anchor="ctr" anchorCtr="0" compatLnSpc="1">
            <a:prstTxWarp prst="textNoShape">
              <a:avLst/>
            </a:prstTxWarp>
            <a:spAutoFit/>
          </a:bodyPr>
          <a:lstStyle/>
          <a:p>
            <a:pPr marL="715804">
              <a:spcBef>
                <a:spcPts val="75"/>
              </a:spcBef>
            </a:pPr>
            <a:r>
              <a:rPr sz="1800" dirty="0"/>
              <a:t>R&amp;D</a:t>
            </a:r>
            <a:r>
              <a:rPr sz="1800" spc="-45" dirty="0"/>
              <a:t> </a:t>
            </a:r>
            <a:r>
              <a:rPr sz="1800" dirty="0"/>
              <a:t>Activities</a:t>
            </a:r>
            <a:r>
              <a:rPr sz="1800" spc="-45" dirty="0"/>
              <a:t> </a:t>
            </a:r>
            <a:r>
              <a:rPr sz="1800" dirty="0"/>
              <a:t>in</a:t>
            </a:r>
            <a:r>
              <a:rPr sz="1800" spc="-34" dirty="0"/>
              <a:t> </a:t>
            </a:r>
            <a:r>
              <a:rPr sz="1800" dirty="0"/>
              <a:t>Quantum</a:t>
            </a:r>
            <a:r>
              <a:rPr sz="1800" spc="-41" dirty="0"/>
              <a:t> </a:t>
            </a:r>
            <a:r>
              <a:rPr sz="1800" spc="-8" dirty="0"/>
              <a:t>Metrology</a:t>
            </a:r>
            <a:endParaRPr sz="1800" dirty="0"/>
          </a:p>
        </p:txBody>
      </p:sp>
      <p:pic>
        <p:nvPicPr>
          <p:cNvPr id="9" name="object 9"/>
          <p:cNvPicPr/>
          <p:nvPr/>
        </p:nvPicPr>
        <p:blipFill>
          <a:blip r:embed="rId3" cstate="print"/>
          <a:stretch>
            <a:fillRect/>
          </a:stretch>
        </p:blipFill>
        <p:spPr>
          <a:xfrm>
            <a:off x="2886075" y="1410452"/>
            <a:ext cx="777811" cy="777821"/>
          </a:xfrm>
          <a:prstGeom prst="rect">
            <a:avLst/>
          </a:prstGeom>
        </p:spPr>
      </p:pic>
      <p:sp>
        <p:nvSpPr>
          <p:cNvPr id="10" name="object 10"/>
          <p:cNvSpPr txBox="1"/>
          <p:nvPr/>
        </p:nvSpPr>
        <p:spPr>
          <a:xfrm>
            <a:off x="3024949" y="1583149"/>
            <a:ext cx="502920" cy="407804"/>
          </a:xfrm>
          <a:prstGeom prst="rect">
            <a:avLst/>
          </a:prstGeom>
        </p:spPr>
        <p:txBody>
          <a:bodyPr vert="horz" wrap="square" lIns="0" tIns="22860" rIns="0" bIns="0" rtlCol="0">
            <a:spAutoFit/>
          </a:bodyPr>
          <a:lstStyle/>
          <a:p>
            <a:pPr marL="9525" marR="3810" indent="20479" algn="just">
              <a:lnSpc>
                <a:spcPts val="990"/>
              </a:lnSpc>
              <a:spcBef>
                <a:spcPts val="180"/>
              </a:spcBef>
            </a:pPr>
            <a:r>
              <a:rPr sz="900" spc="-8" dirty="0">
                <a:solidFill>
                  <a:srgbClr val="FFFFFF"/>
                </a:solidFill>
                <a:latin typeface="Calibri"/>
                <a:cs typeface="Calibri"/>
              </a:rPr>
              <a:t>Quantum Metrology </a:t>
            </a:r>
            <a:r>
              <a:rPr sz="900" dirty="0">
                <a:solidFill>
                  <a:srgbClr val="FFFFFF"/>
                </a:solidFill>
                <a:latin typeface="Calibri"/>
                <a:cs typeface="Calibri"/>
              </a:rPr>
              <a:t>&amp;</a:t>
            </a:r>
            <a:r>
              <a:rPr sz="900" spc="-4" dirty="0">
                <a:solidFill>
                  <a:srgbClr val="FFFFFF"/>
                </a:solidFill>
                <a:latin typeface="Calibri"/>
                <a:cs typeface="Calibri"/>
              </a:rPr>
              <a:t> </a:t>
            </a:r>
            <a:r>
              <a:rPr sz="900" spc="-8" dirty="0">
                <a:solidFill>
                  <a:srgbClr val="FFFFFF"/>
                </a:solidFill>
                <a:latin typeface="Calibri"/>
                <a:cs typeface="Calibri"/>
              </a:rPr>
              <a:t>Sensing</a:t>
            </a:r>
            <a:endParaRPr sz="900" dirty="0">
              <a:latin typeface="Calibri"/>
              <a:cs typeface="Calibri"/>
            </a:endParaRPr>
          </a:p>
        </p:txBody>
      </p:sp>
      <p:pic>
        <p:nvPicPr>
          <p:cNvPr id="11" name="object 11"/>
          <p:cNvPicPr/>
          <p:nvPr/>
        </p:nvPicPr>
        <p:blipFill>
          <a:blip r:embed="rId4" cstate="print"/>
          <a:stretch>
            <a:fillRect/>
          </a:stretch>
        </p:blipFill>
        <p:spPr>
          <a:xfrm>
            <a:off x="2537459" y="1671047"/>
            <a:ext cx="257756" cy="256622"/>
          </a:xfrm>
          <a:prstGeom prst="rect">
            <a:avLst/>
          </a:prstGeom>
        </p:spPr>
      </p:pic>
      <p:pic>
        <p:nvPicPr>
          <p:cNvPr id="12" name="object 12"/>
          <p:cNvPicPr/>
          <p:nvPr/>
        </p:nvPicPr>
        <p:blipFill>
          <a:blip r:embed="rId5" cstate="print"/>
          <a:stretch>
            <a:fillRect/>
          </a:stretch>
        </p:blipFill>
        <p:spPr>
          <a:xfrm>
            <a:off x="1583054" y="1379601"/>
            <a:ext cx="864689" cy="839533"/>
          </a:xfrm>
          <a:prstGeom prst="rect">
            <a:avLst/>
          </a:prstGeom>
        </p:spPr>
      </p:pic>
      <p:sp>
        <p:nvSpPr>
          <p:cNvPr id="13" name="object 13"/>
          <p:cNvSpPr txBox="1"/>
          <p:nvPr/>
        </p:nvSpPr>
        <p:spPr>
          <a:xfrm>
            <a:off x="1729930" y="1634300"/>
            <a:ext cx="571976" cy="306174"/>
          </a:xfrm>
          <a:prstGeom prst="rect">
            <a:avLst/>
          </a:prstGeom>
        </p:spPr>
        <p:txBody>
          <a:bodyPr vert="horz" wrap="square" lIns="0" tIns="23813" rIns="0" bIns="0" rtlCol="0">
            <a:spAutoFit/>
          </a:bodyPr>
          <a:lstStyle/>
          <a:p>
            <a:pPr marL="9525" marR="3810" indent="38576">
              <a:lnSpc>
                <a:spcPts val="1073"/>
              </a:lnSpc>
              <a:spcBef>
                <a:spcPts val="188"/>
              </a:spcBef>
            </a:pPr>
            <a:r>
              <a:rPr sz="975" spc="-8" dirty="0">
                <a:solidFill>
                  <a:srgbClr val="FFFFFF"/>
                </a:solidFill>
                <a:latin typeface="Calibri"/>
                <a:cs typeface="Calibri"/>
              </a:rPr>
              <a:t>Quantum Computing</a:t>
            </a:r>
            <a:endParaRPr sz="975">
              <a:latin typeface="Calibri"/>
              <a:cs typeface="Calibri"/>
            </a:endParaRPr>
          </a:p>
        </p:txBody>
      </p:sp>
      <p:pic>
        <p:nvPicPr>
          <p:cNvPr id="14" name="object 14"/>
          <p:cNvPicPr/>
          <p:nvPr/>
        </p:nvPicPr>
        <p:blipFill>
          <a:blip r:embed="rId6" cstate="print"/>
          <a:stretch>
            <a:fillRect/>
          </a:stretch>
        </p:blipFill>
        <p:spPr>
          <a:xfrm>
            <a:off x="1236726" y="1696174"/>
            <a:ext cx="256622" cy="206349"/>
          </a:xfrm>
          <a:prstGeom prst="rect">
            <a:avLst/>
          </a:prstGeom>
        </p:spPr>
      </p:pic>
      <p:pic>
        <p:nvPicPr>
          <p:cNvPr id="15" name="object 15"/>
          <p:cNvPicPr/>
          <p:nvPr/>
        </p:nvPicPr>
        <p:blipFill>
          <a:blip r:embed="rId7" cstate="print"/>
          <a:stretch>
            <a:fillRect/>
          </a:stretch>
        </p:blipFill>
        <p:spPr>
          <a:xfrm>
            <a:off x="97154" y="1316736"/>
            <a:ext cx="1048703" cy="965263"/>
          </a:xfrm>
          <a:prstGeom prst="rect">
            <a:avLst/>
          </a:prstGeom>
        </p:spPr>
      </p:pic>
      <p:sp>
        <p:nvSpPr>
          <p:cNvPr id="16" name="object 16"/>
          <p:cNvSpPr txBox="1"/>
          <p:nvPr/>
        </p:nvSpPr>
        <p:spPr>
          <a:xfrm>
            <a:off x="311430" y="1621726"/>
            <a:ext cx="619601" cy="333746"/>
          </a:xfrm>
          <a:prstGeom prst="rect">
            <a:avLst/>
          </a:prstGeom>
        </p:spPr>
        <p:txBody>
          <a:bodyPr vert="horz" wrap="square" lIns="0" tIns="25718" rIns="0" bIns="0" rtlCol="0">
            <a:spAutoFit/>
          </a:bodyPr>
          <a:lstStyle/>
          <a:p>
            <a:pPr marL="9525" marR="3810" indent="36195">
              <a:lnSpc>
                <a:spcPts val="1155"/>
              </a:lnSpc>
              <a:spcBef>
                <a:spcPts val="203"/>
              </a:spcBef>
            </a:pPr>
            <a:r>
              <a:rPr sz="1050" b="1" spc="-8" dirty="0">
                <a:solidFill>
                  <a:srgbClr val="FFFFFF"/>
                </a:solidFill>
                <a:latin typeface="Calibri"/>
                <a:cs typeface="Calibri"/>
              </a:rPr>
              <a:t>Quantum Electronics</a:t>
            </a:r>
            <a:endParaRPr sz="1050">
              <a:latin typeface="Calibri"/>
              <a:cs typeface="Calibri"/>
            </a:endParaRPr>
          </a:p>
        </p:txBody>
      </p:sp>
      <p:sp>
        <p:nvSpPr>
          <p:cNvPr id="17" name="object 17"/>
          <p:cNvSpPr txBox="1"/>
          <p:nvPr/>
        </p:nvSpPr>
        <p:spPr>
          <a:xfrm>
            <a:off x="191065" y="3288801"/>
            <a:ext cx="1866335" cy="2571313"/>
          </a:xfrm>
          <a:prstGeom prst="rect">
            <a:avLst/>
          </a:prstGeom>
        </p:spPr>
        <p:txBody>
          <a:bodyPr vert="horz" wrap="square" lIns="0" tIns="10001" rIns="0" bIns="0" rtlCol="0">
            <a:spAutoFit/>
          </a:bodyPr>
          <a:lstStyle/>
          <a:p>
            <a:pPr marL="9525" marR="3810">
              <a:spcBef>
                <a:spcPts val="79"/>
              </a:spcBef>
            </a:pPr>
            <a:r>
              <a:rPr sz="1050" b="1" dirty="0">
                <a:solidFill>
                  <a:srgbClr val="44536A"/>
                </a:solidFill>
                <a:latin typeface="Calibri"/>
                <a:cs typeface="Calibri"/>
              </a:rPr>
              <a:t>Roadmap</a:t>
            </a:r>
            <a:r>
              <a:rPr sz="1050" b="1" spc="-45" dirty="0">
                <a:solidFill>
                  <a:srgbClr val="44536A"/>
                </a:solidFill>
                <a:latin typeface="Calibri"/>
                <a:cs typeface="Calibri"/>
              </a:rPr>
              <a:t> </a:t>
            </a:r>
            <a:r>
              <a:rPr sz="1050" b="1" spc="-8" dirty="0">
                <a:solidFill>
                  <a:srgbClr val="44536A"/>
                </a:solidFill>
                <a:latin typeface="Calibri"/>
                <a:cs typeface="Calibri"/>
              </a:rPr>
              <a:t>“Quantum</a:t>
            </a:r>
            <a:r>
              <a:rPr sz="1050" b="1" spc="-41" dirty="0">
                <a:solidFill>
                  <a:srgbClr val="44536A"/>
                </a:solidFill>
                <a:latin typeface="Calibri"/>
                <a:cs typeface="Calibri"/>
              </a:rPr>
              <a:t> </a:t>
            </a:r>
            <a:r>
              <a:rPr sz="1050" b="1" dirty="0">
                <a:solidFill>
                  <a:srgbClr val="44536A"/>
                </a:solidFill>
                <a:latin typeface="Calibri"/>
                <a:cs typeface="Calibri"/>
              </a:rPr>
              <a:t>Metrology</a:t>
            </a:r>
            <a:r>
              <a:rPr sz="1050" b="1" spc="-26" dirty="0">
                <a:solidFill>
                  <a:srgbClr val="44536A"/>
                </a:solidFill>
                <a:latin typeface="Calibri"/>
                <a:cs typeface="Calibri"/>
              </a:rPr>
              <a:t> </a:t>
            </a:r>
            <a:r>
              <a:rPr sz="1050" b="1" spc="-19" dirty="0">
                <a:solidFill>
                  <a:srgbClr val="44536A"/>
                </a:solidFill>
                <a:latin typeface="Calibri"/>
                <a:cs typeface="Calibri"/>
              </a:rPr>
              <a:t>and </a:t>
            </a:r>
            <a:r>
              <a:rPr sz="1050" b="1" spc="-8" dirty="0">
                <a:solidFill>
                  <a:srgbClr val="44536A"/>
                </a:solidFill>
                <a:latin typeface="Calibri"/>
                <a:cs typeface="Calibri"/>
              </a:rPr>
              <a:t>Sensing”</a:t>
            </a:r>
            <a:endParaRPr sz="1050" dirty="0">
              <a:latin typeface="Calibri"/>
              <a:cs typeface="Calibri"/>
            </a:endParaRPr>
          </a:p>
          <a:p>
            <a:pPr marL="224314" marR="220028" indent="-215265">
              <a:spcBef>
                <a:spcPts val="450"/>
              </a:spcBef>
              <a:buFont typeface="Wingdings"/>
              <a:buChar char=""/>
              <a:tabLst>
                <a:tab pos="224314" algn="l"/>
              </a:tabLst>
            </a:pPr>
            <a:r>
              <a:rPr sz="1050" b="1" spc="-8" dirty="0">
                <a:solidFill>
                  <a:srgbClr val="44536A"/>
                </a:solidFill>
                <a:latin typeface="Calibri"/>
                <a:cs typeface="Calibri"/>
              </a:rPr>
              <a:t>Ultra-sensitive</a:t>
            </a:r>
            <a:r>
              <a:rPr sz="1050" b="1" spc="11" dirty="0">
                <a:solidFill>
                  <a:srgbClr val="44536A"/>
                </a:solidFill>
                <a:latin typeface="Calibri"/>
                <a:cs typeface="Calibri"/>
              </a:rPr>
              <a:t> </a:t>
            </a:r>
            <a:r>
              <a:rPr sz="1050" b="1" spc="-8" dirty="0">
                <a:solidFill>
                  <a:srgbClr val="44536A"/>
                </a:solidFill>
                <a:latin typeface="Calibri"/>
                <a:cs typeface="Calibri"/>
              </a:rPr>
              <a:t>quantum electromagnetic</a:t>
            </a:r>
            <a:r>
              <a:rPr sz="1050" b="1" spc="-11" dirty="0">
                <a:solidFill>
                  <a:srgbClr val="44536A"/>
                </a:solidFill>
                <a:latin typeface="Calibri"/>
                <a:cs typeface="Calibri"/>
              </a:rPr>
              <a:t> </a:t>
            </a:r>
            <a:r>
              <a:rPr sz="1050" b="1" dirty="0">
                <a:solidFill>
                  <a:srgbClr val="44536A"/>
                </a:solidFill>
                <a:latin typeface="Calibri"/>
                <a:cs typeface="Calibri"/>
              </a:rPr>
              <a:t>sensors</a:t>
            </a:r>
            <a:r>
              <a:rPr sz="1050" b="1" spc="-15" dirty="0">
                <a:solidFill>
                  <a:srgbClr val="44536A"/>
                </a:solidFill>
                <a:latin typeface="Calibri"/>
                <a:cs typeface="Calibri"/>
              </a:rPr>
              <a:t> </a:t>
            </a:r>
            <a:r>
              <a:rPr sz="1050" b="1" spc="-19" dirty="0">
                <a:solidFill>
                  <a:srgbClr val="44536A"/>
                </a:solidFill>
                <a:latin typeface="Calibri"/>
                <a:cs typeface="Calibri"/>
              </a:rPr>
              <a:t>and </a:t>
            </a:r>
            <a:r>
              <a:rPr sz="1050" b="1" spc="-15" dirty="0">
                <a:solidFill>
                  <a:srgbClr val="44536A"/>
                </a:solidFill>
                <a:latin typeface="Calibri"/>
                <a:cs typeface="Calibri"/>
              </a:rPr>
              <a:t>quantum-</a:t>
            </a:r>
            <a:r>
              <a:rPr sz="1050" b="1" dirty="0">
                <a:solidFill>
                  <a:srgbClr val="44536A"/>
                </a:solidFill>
                <a:latin typeface="Calibri"/>
                <a:cs typeface="Calibri"/>
              </a:rPr>
              <a:t>based</a:t>
            </a:r>
            <a:r>
              <a:rPr sz="1050" b="1" spc="34" dirty="0">
                <a:solidFill>
                  <a:srgbClr val="44536A"/>
                </a:solidFill>
                <a:latin typeface="Calibri"/>
                <a:cs typeface="Calibri"/>
              </a:rPr>
              <a:t> </a:t>
            </a:r>
            <a:r>
              <a:rPr sz="1050" b="1" spc="-15" dirty="0">
                <a:solidFill>
                  <a:srgbClr val="44536A"/>
                </a:solidFill>
                <a:latin typeface="Calibri"/>
                <a:cs typeface="Calibri"/>
              </a:rPr>
              <a:t>high- </a:t>
            </a:r>
            <a:r>
              <a:rPr sz="1050" b="1" spc="-8" dirty="0">
                <a:solidFill>
                  <a:srgbClr val="44536A"/>
                </a:solidFill>
                <a:latin typeface="Calibri"/>
                <a:cs typeface="Calibri"/>
              </a:rPr>
              <a:t>precision/high-accuracy </a:t>
            </a:r>
            <a:r>
              <a:rPr sz="1050" b="1" dirty="0">
                <a:solidFill>
                  <a:srgbClr val="44536A"/>
                </a:solidFill>
                <a:latin typeface="Calibri"/>
                <a:cs typeface="Calibri"/>
              </a:rPr>
              <a:t>electrical</a:t>
            </a:r>
            <a:r>
              <a:rPr sz="1050" b="1" spc="-41" dirty="0">
                <a:solidFill>
                  <a:srgbClr val="44536A"/>
                </a:solidFill>
                <a:latin typeface="Calibri"/>
                <a:cs typeface="Calibri"/>
              </a:rPr>
              <a:t> </a:t>
            </a:r>
            <a:r>
              <a:rPr sz="1050" b="1" spc="-8" dirty="0">
                <a:solidFill>
                  <a:srgbClr val="44536A"/>
                </a:solidFill>
                <a:latin typeface="Calibri"/>
                <a:cs typeface="Calibri"/>
              </a:rPr>
              <a:t>measurements</a:t>
            </a:r>
            <a:endParaRPr sz="1050" b="1" dirty="0">
              <a:latin typeface="Calibri"/>
              <a:cs typeface="Calibri"/>
            </a:endParaRPr>
          </a:p>
          <a:p>
            <a:pPr marL="224314" marR="30480" indent="-215265">
              <a:spcBef>
                <a:spcPts val="450"/>
              </a:spcBef>
              <a:buFont typeface="Wingdings"/>
              <a:buChar char=""/>
              <a:tabLst>
                <a:tab pos="224314" algn="l"/>
              </a:tabLst>
            </a:pPr>
            <a:r>
              <a:rPr sz="1050" b="1" spc="-8" dirty="0">
                <a:solidFill>
                  <a:srgbClr val="44536A"/>
                </a:solidFill>
                <a:latin typeface="Calibri"/>
                <a:cs typeface="Calibri"/>
              </a:rPr>
              <a:t>Metrology </a:t>
            </a:r>
            <a:r>
              <a:rPr sz="1050" b="1" dirty="0">
                <a:solidFill>
                  <a:srgbClr val="44536A"/>
                </a:solidFill>
                <a:latin typeface="Calibri"/>
                <a:cs typeface="Calibri"/>
              </a:rPr>
              <a:t>will</a:t>
            </a:r>
            <a:r>
              <a:rPr sz="1050" b="1" spc="-11" dirty="0">
                <a:solidFill>
                  <a:srgbClr val="44536A"/>
                </a:solidFill>
                <a:latin typeface="Calibri"/>
                <a:cs typeface="Calibri"/>
              </a:rPr>
              <a:t> </a:t>
            </a:r>
            <a:r>
              <a:rPr sz="1050" b="1" spc="-8" dirty="0">
                <a:solidFill>
                  <a:srgbClr val="44536A"/>
                </a:solidFill>
                <a:latin typeface="Calibri"/>
                <a:cs typeface="Calibri"/>
              </a:rPr>
              <a:t>contribute</a:t>
            </a:r>
            <a:r>
              <a:rPr sz="1050" b="1" spc="4" dirty="0">
                <a:solidFill>
                  <a:srgbClr val="44536A"/>
                </a:solidFill>
                <a:latin typeface="Calibri"/>
                <a:cs typeface="Calibri"/>
              </a:rPr>
              <a:t> </a:t>
            </a:r>
            <a:r>
              <a:rPr sz="1050" b="1" spc="-19" dirty="0">
                <a:solidFill>
                  <a:srgbClr val="44536A"/>
                </a:solidFill>
                <a:latin typeface="Calibri"/>
                <a:cs typeface="Calibri"/>
              </a:rPr>
              <a:t>to </a:t>
            </a:r>
            <a:r>
              <a:rPr sz="1050" b="1" dirty="0">
                <a:solidFill>
                  <a:srgbClr val="44536A"/>
                </a:solidFill>
                <a:latin typeface="Calibri"/>
                <a:cs typeface="Calibri"/>
              </a:rPr>
              <a:t>quantum</a:t>
            </a:r>
            <a:r>
              <a:rPr sz="1050" b="1" spc="-41" dirty="0">
                <a:solidFill>
                  <a:srgbClr val="44536A"/>
                </a:solidFill>
                <a:latin typeface="Calibri"/>
                <a:cs typeface="Calibri"/>
              </a:rPr>
              <a:t> </a:t>
            </a:r>
            <a:r>
              <a:rPr sz="1050" b="1" spc="-8" dirty="0">
                <a:solidFill>
                  <a:srgbClr val="44536A"/>
                </a:solidFill>
                <a:latin typeface="Calibri"/>
                <a:cs typeface="Calibri"/>
              </a:rPr>
              <a:t>measurement</a:t>
            </a:r>
            <a:r>
              <a:rPr sz="1050" b="1" spc="-34" dirty="0">
                <a:solidFill>
                  <a:srgbClr val="44536A"/>
                </a:solidFill>
                <a:latin typeface="Calibri"/>
                <a:cs typeface="Calibri"/>
              </a:rPr>
              <a:t> </a:t>
            </a:r>
            <a:r>
              <a:rPr sz="1050" b="1" spc="-8" dirty="0">
                <a:solidFill>
                  <a:srgbClr val="44536A"/>
                </a:solidFill>
                <a:latin typeface="Calibri"/>
                <a:cs typeface="Calibri"/>
              </a:rPr>
              <a:t>science,</a:t>
            </a:r>
            <a:endParaRPr sz="1050" b="1" dirty="0">
              <a:latin typeface="Calibri"/>
              <a:cs typeface="Calibri"/>
            </a:endParaRPr>
          </a:p>
          <a:p>
            <a:pPr marL="224314"/>
            <a:r>
              <a:rPr sz="1050" b="1" dirty="0">
                <a:solidFill>
                  <a:srgbClr val="44536A"/>
                </a:solidFill>
                <a:latin typeface="Calibri"/>
                <a:cs typeface="Calibri"/>
              </a:rPr>
              <a:t>SI</a:t>
            </a:r>
            <a:r>
              <a:rPr sz="1050" b="1" spc="-26" dirty="0">
                <a:solidFill>
                  <a:srgbClr val="44536A"/>
                </a:solidFill>
                <a:latin typeface="Calibri"/>
                <a:cs typeface="Calibri"/>
              </a:rPr>
              <a:t> </a:t>
            </a:r>
            <a:r>
              <a:rPr sz="1050" b="1" dirty="0">
                <a:solidFill>
                  <a:srgbClr val="44536A"/>
                </a:solidFill>
                <a:latin typeface="Calibri"/>
                <a:cs typeface="Calibri"/>
              </a:rPr>
              <a:t>traceability</a:t>
            </a:r>
            <a:r>
              <a:rPr sz="1050" b="1" spc="-45" dirty="0">
                <a:solidFill>
                  <a:srgbClr val="44536A"/>
                </a:solidFill>
                <a:latin typeface="Calibri"/>
                <a:cs typeface="Calibri"/>
              </a:rPr>
              <a:t> </a:t>
            </a:r>
            <a:r>
              <a:rPr sz="1050" b="1" dirty="0">
                <a:solidFill>
                  <a:srgbClr val="44536A"/>
                </a:solidFill>
                <a:latin typeface="Calibri"/>
                <a:cs typeface="Calibri"/>
              </a:rPr>
              <a:t>and</a:t>
            </a:r>
            <a:r>
              <a:rPr sz="1050" b="1" spc="-23" dirty="0">
                <a:solidFill>
                  <a:srgbClr val="44536A"/>
                </a:solidFill>
                <a:latin typeface="Calibri"/>
                <a:cs typeface="Calibri"/>
              </a:rPr>
              <a:t> </a:t>
            </a:r>
            <a:r>
              <a:rPr sz="1050" b="1" spc="-8" dirty="0">
                <a:solidFill>
                  <a:srgbClr val="44536A"/>
                </a:solidFill>
                <a:latin typeface="Calibri"/>
                <a:cs typeface="Calibri"/>
              </a:rPr>
              <a:t>efficient</a:t>
            </a:r>
            <a:endParaRPr sz="1050" b="1" dirty="0">
              <a:latin typeface="Calibri"/>
              <a:cs typeface="Calibri"/>
            </a:endParaRPr>
          </a:p>
          <a:p>
            <a:pPr marL="224314">
              <a:spcBef>
                <a:spcPts val="4"/>
              </a:spcBef>
            </a:pPr>
            <a:r>
              <a:rPr sz="1050" b="1" dirty="0">
                <a:solidFill>
                  <a:srgbClr val="44536A"/>
                </a:solidFill>
                <a:latin typeface="Calibri"/>
                <a:cs typeface="Calibri"/>
              </a:rPr>
              <a:t>“best</a:t>
            </a:r>
            <a:r>
              <a:rPr sz="1050" b="1" spc="-19" dirty="0">
                <a:solidFill>
                  <a:srgbClr val="44536A"/>
                </a:solidFill>
                <a:latin typeface="Calibri"/>
                <a:cs typeface="Calibri"/>
              </a:rPr>
              <a:t> </a:t>
            </a:r>
            <a:r>
              <a:rPr sz="1050" b="1" spc="-8" dirty="0">
                <a:solidFill>
                  <a:srgbClr val="44536A"/>
                </a:solidFill>
                <a:latin typeface="Calibri"/>
                <a:cs typeface="Calibri"/>
              </a:rPr>
              <a:t>practice”</a:t>
            </a:r>
            <a:r>
              <a:rPr sz="1050" b="1" spc="-19" dirty="0">
                <a:solidFill>
                  <a:srgbClr val="44536A"/>
                </a:solidFill>
                <a:latin typeface="Calibri"/>
                <a:cs typeface="Calibri"/>
              </a:rPr>
              <a:t> </a:t>
            </a:r>
            <a:r>
              <a:rPr sz="1050" b="1" spc="-8" dirty="0">
                <a:solidFill>
                  <a:srgbClr val="44536A"/>
                </a:solidFill>
                <a:latin typeface="Calibri"/>
                <a:cs typeface="Calibri"/>
              </a:rPr>
              <a:t>measurement</a:t>
            </a:r>
            <a:endParaRPr sz="1050" b="1" dirty="0">
              <a:latin typeface="Calibri"/>
              <a:cs typeface="Calibri"/>
            </a:endParaRPr>
          </a:p>
          <a:p>
            <a:pPr marL="224314" marR="146209">
              <a:lnSpc>
                <a:spcPts val="1267"/>
              </a:lnSpc>
              <a:spcBef>
                <a:spcPts val="34"/>
              </a:spcBef>
            </a:pPr>
            <a:r>
              <a:rPr sz="1050" b="1" spc="-8" dirty="0">
                <a:solidFill>
                  <a:srgbClr val="44536A"/>
                </a:solidFill>
                <a:latin typeface="Calibri"/>
                <a:cs typeface="Calibri"/>
              </a:rPr>
              <a:t>system,</a:t>
            </a:r>
            <a:r>
              <a:rPr sz="1050" b="1" spc="-19" dirty="0">
                <a:solidFill>
                  <a:srgbClr val="44536A"/>
                </a:solidFill>
                <a:latin typeface="Calibri"/>
                <a:cs typeface="Calibri"/>
              </a:rPr>
              <a:t> </a:t>
            </a:r>
            <a:r>
              <a:rPr sz="1050" b="1" dirty="0">
                <a:solidFill>
                  <a:srgbClr val="44536A"/>
                </a:solidFill>
                <a:latin typeface="Calibri"/>
                <a:cs typeface="Calibri"/>
              </a:rPr>
              <a:t>for</a:t>
            </a:r>
            <a:r>
              <a:rPr sz="1050" b="1" spc="-30" dirty="0">
                <a:solidFill>
                  <a:srgbClr val="44536A"/>
                </a:solidFill>
                <a:latin typeface="Calibri"/>
                <a:cs typeface="Calibri"/>
              </a:rPr>
              <a:t> </a:t>
            </a:r>
            <a:r>
              <a:rPr sz="1050" b="1" spc="-23" dirty="0">
                <a:solidFill>
                  <a:srgbClr val="44536A"/>
                </a:solidFill>
                <a:latin typeface="Calibri"/>
                <a:cs typeface="Calibri"/>
              </a:rPr>
              <a:t>Test</a:t>
            </a:r>
            <a:r>
              <a:rPr sz="1050" b="1" spc="-34" dirty="0">
                <a:solidFill>
                  <a:srgbClr val="44536A"/>
                </a:solidFill>
                <a:latin typeface="Calibri"/>
                <a:cs typeface="Calibri"/>
              </a:rPr>
              <a:t> </a:t>
            </a:r>
            <a:r>
              <a:rPr sz="1050" b="1" dirty="0">
                <a:solidFill>
                  <a:srgbClr val="44536A"/>
                </a:solidFill>
                <a:latin typeface="Calibri"/>
                <a:cs typeface="Calibri"/>
              </a:rPr>
              <a:t>+</a:t>
            </a:r>
            <a:r>
              <a:rPr sz="1050" b="1" spc="-19" dirty="0">
                <a:solidFill>
                  <a:srgbClr val="44536A"/>
                </a:solidFill>
                <a:latin typeface="Calibri"/>
                <a:cs typeface="Calibri"/>
              </a:rPr>
              <a:t> </a:t>
            </a:r>
            <a:r>
              <a:rPr sz="1050" b="1" spc="-8" dirty="0">
                <a:solidFill>
                  <a:srgbClr val="44536A"/>
                </a:solidFill>
                <a:latin typeface="Calibri"/>
                <a:cs typeface="Calibri"/>
              </a:rPr>
              <a:t>Validation</a:t>
            </a:r>
            <a:r>
              <a:rPr sz="1050" b="1" spc="-38" dirty="0">
                <a:solidFill>
                  <a:srgbClr val="44536A"/>
                </a:solidFill>
                <a:latin typeface="Calibri"/>
                <a:cs typeface="Calibri"/>
              </a:rPr>
              <a:t> + </a:t>
            </a:r>
            <a:r>
              <a:rPr sz="1050" b="1" spc="-8" dirty="0">
                <a:solidFill>
                  <a:srgbClr val="44536A"/>
                </a:solidFill>
                <a:latin typeface="Calibri"/>
                <a:cs typeface="Calibri"/>
              </a:rPr>
              <a:t>Standardization</a:t>
            </a:r>
            <a:endParaRPr sz="1050" b="1" dirty="0">
              <a:latin typeface="Calibri"/>
              <a:cs typeface="Calibri"/>
            </a:endParaRPr>
          </a:p>
        </p:txBody>
      </p:sp>
      <p:pic>
        <p:nvPicPr>
          <p:cNvPr id="18" name="object 18"/>
          <p:cNvPicPr/>
          <p:nvPr/>
        </p:nvPicPr>
        <p:blipFill>
          <a:blip r:embed="rId8" cstate="print"/>
          <a:stretch>
            <a:fillRect/>
          </a:stretch>
        </p:blipFill>
        <p:spPr>
          <a:xfrm>
            <a:off x="6858000" y="95771"/>
            <a:ext cx="2155697" cy="821297"/>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1073</TotalTime>
  <Words>5507</Words>
  <Application>Microsoft Office PowerPoint</Application>
  <PresentationFormat>On-screen Show (4:3)</PresentationFormat>
  <Paragraphs>388</Paragraphs>
  <Slides>55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Arial Black</vt:lpstr>
      <vt:lpstr>Arial MT</vt:lpstr>
      <vt:lpstr>Calibri</vt:lpstr>
      <vt:lpstr>Calibri Light</vt:lpstr>
      <vt:lpstr>Cambria Math</vt:lpstr>
      <vt:lpstr>Symbol</vt:lpstr>
      <vt:lpstr>Times New Roman</vt:lpstr>
      <vt:lpstr>Wingdings</vt:lpstr>
      <vt:lpstr>Default Design</vt:lpstr>
      <vt:lpstr>Tema  Metrology Research &amp; Development Activities in Quantum Metrology</vt:lpstr>
      <vt:lpstr>Metrology Research &amp; Development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R&amp;D Activities in Quantum Metrology</vt:lpstr>
      <vt:lpstr>PowerPoint Presentation</vt:lpstr>
      <vt:lpstr>Triumviratul metrologiei</vt:lpstr>
      <vt:lpstr>Măsurand</vt:lpstr>
      <vt:lpstr>Incertitudinea măsurătorilor</vt:lpstr>
      <vt:lpstr>Eroarea vs Incertitudinea</vt:lpstr>
      <vt:lpstr>Eroarea măsurătorilor - clasificarea</vt:lpstr>
      <vt:lpstr>Eroarea vs Incertitudinea</vt:lpstr>
      <vt:lpstr>Trasabilitatea metrologică</vt:lpstr>
      <vt:lpstr>Factori contribuali la incertitudinea măsurătorilor</vt:lpstr>
      <vt:lpstr>Estimarea incertitudinii</vt:lpstr>
      <vt:lpstr>Metrological traceability in Calibration</vt:lpstr>
      <vt:lpstr>Originea și componentele incertitudinii măsurătorilor</vt:lpstr>
      <vt:lpstr>Corectitudinea (trueness)</vt:lpstr>
      <vt:lpstr>Precizia (precission)</vt:lpstr>
      <vt:lpstr>Acuratețea (exactitatea) (accuracy)</vt:lpstr>
      <vt:lpstr>Originea și componentele incertitudinii măsurătorilor</vt:lpstr>
      <vt:lpstr>Estimarea incertitudinii  </vt:lpstr>
      <vt:lpstr>Estimarea incertitudinii</vt:lpstr>
      <vt:lpstr> </vt:lpstr>
      <vt:lpstr>PowerPoint Presentation</vt:lpstr>
      <vt:lpstr>PowerPoint Presentation</vt:lpstr>
      <vt:lpstr>Incertitudinea în funcție de modul de calculare</vt:lpstr>
      <vt:lpstr>PowerPoint Presentation</vt:lpstr>
      <vt:lpstr>PowerPoint Presentation</vt:lpstr>
      <vt:lpstr>PowerPoint Presentation</vt:lpstr>
      <vt:lpstr>PowerPoint Presentation</vt:lpstr>
      <vt:lpstr>Concluzii la incertitudine</vt:lpstr>
      <vt:lpstr>Avantajele în raportarea incertitudinii</vt:lpstr>
      <vt:lpstr>Reference materials &amp; certified reference materials</vt:lpstr>
      <vt:lpstr>Certificatele de referință metrologică</vt:lpstr>
      <vt:lpstr>Importanța Evaluării Conformității</vt:lpstr>
      <vt:lpstr>Bucla evaluării calității</vt:lpstr>
      <vt:lpstr>Exemplificarea pentru cazul unui produs cu nanoparticule</vt:lpstr>
      <vt:lpstr>Exemplificarea pentru cazul unui produs cu nanoparticule</vt:lpstr>
      <vt:lpstr>Exemplificarea pentru cazul unui produs cu nanoparticule</vt:lpstr>
      <vt:lpstr>Exemplificarea pentru cazul unui produs cu nanoparticule</vt:lpstr>
      <vt:lpstr>Exemplificarea pentru cazul unui produs cu nanoparticule</vt:lpstr>
      <vt:lpstr>Exemplificarea pentru cazul unui produs cu nanoparticule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Întroducere în Instrumentație și Metrologie pentru Nanoinginerie</dc:title>
  <dc:subject>DigitalOfficePro Free Templates</dc:subject>
  <dc:creator>buzdugan artur</dc:creator>
  <cp:keywords>Templates; PowerPoint; DigitalOfficePro; Free</cp:keywords>
  <cp:lastModifiedBy>buzdugan artur</cp:lastModifiedBy>
  <cp:revision>74</cp:revision>
  <dcterms:created xsi:type="dcterms:W3CDTF">2024-06-17T15:33:16Z</dcterms:created>
  <dcterms:modified xsi:type="dcterms:W3CDTF">2026-04-16T11:11:00Z</dcterms:modified>
  <cp:category>Templates;PowerPoint</cp:category>
</cp:coreProperties>
</file>