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1"/>
    <p:sldMasterId id="2147483723" r:id="rId2"/>
  </p:sldMasterIdLst>
  <p:notesMasterIdLst>
    <p:notesMasterId r:id="rId10"/>
  </p:notesMasterIdLst>
  <p:sldIdLst>
    <p:sldId id="266" r:id="rId3"/>
    <p:sldId id="270" r:id="rId4"/>
    <p:sldId id="281" r:id="rId5"/>
    <p:sldId id="282" r:id="rId6"/>
    <p:sldId id="283" r:id="rId7"/>
    <p:sldId id="284" r:id="rId8"/>
    <p:sldId id="28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nis Balan" initials="DB" lastIdx="1" clrIdx="0">
    <p:extLst>
      <p:ext uri="{19B8F6BF-5375-455C-9EA6-DF929625EA0E}">
        <p15:presenceInfo xmlns:p15="http://schemas.microsoft.com/office/powerpoint/2012/main" userId="43ea02b9dd03bf7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006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2022" autoAdjust="0"/>
  </p:normalViewPr>
  <p:slideViewPr>
    <p:cSldViewPr snapToGrid="0">
      <p:cViewPr varScale="1">
        <p:scale>
          <a:sx n="79" d="100"/>
          <a:sy n="79" d="100"/>
        </p:scale>
        <p:origin x="1565" y="77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217762-89CF-4DBC-91CA-F14D9B340CB5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CF1B6-369D-4025-A1E6-6C26AA8BA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459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6CF1B6-369D-4025-A1E6-6C26AA8BA74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414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28650" y="2786314"/>
            <a:ext cx="78867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cu bullet-</a:t>
            </a:r>
            <a:r>
              <a:rPr lang="en-US" err="1"/>
              <a:t>uri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17FAAEA8-86CB-1746-941C-A66B88063D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err="1"/>
              <a:t>Introduceți</a:t>
            </a:r>
            <a:r>
              <a:rPr lang="en-US"/>
              <a:t> </a:t>
            </a:r>
            <a:r>
              <a:rPr lang="en-US" err="1"/>
              <a:t>Subcapitol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15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8EB42912-F1FE-42E6-B35B-1CFAEE20E190}" type="datetime1">
              <a:rPr lang="en-US" smtClean="0"/>
              <a:t>1/15/2025</a:t>
            </a:fld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23888" y="1900106"/>
            <a:ext cx="7886700" cy="4327073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cu bullet-</a:t>
            </a:r>
            <a:r>
              <a:rPr lang="en-US" err="1"/>
              <a:t>uri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804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2 boxuri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4CDF1C3B-7BBA-4B96-9CE8-1B816AA654A1}" type="datetime1">
              <a:rPr lang="en-US" smtClean="0"/>
              <a:t>1/15/2025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cu bullet-</a:t>
            </a:r>
            <a:r>
              <a:rPr lang="en-US" err="1"/>
              <a:t>uri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4" hasCustomPrompt="1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cu bullet-</a:t>
            </a:r>
            <a:r>
              <a:rPr lang="en-US" err="1"/>
              <a:t>uri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err="1"/>
              <a:t>Introduceți</a:t>
            </a:r>
            <a:r>
              <a:rPr lang="en-US"/>
              <a:t> </a:t>
            </a:r>
            <a:r>
              <a:rPr lang="en-US" err="1"/>
              <a:t>Subcapitol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11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douta boxe cu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49CDBFC2-C924-4FF6-A88B-E5D4D904015D}" type="datetime1">
              <a:rPr lang="en-US" smtClean="0"/>
              <a:t>1/15/2025</a:t>
            </a:fld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</a:t>
            </a:r>
            <a:r>
              <a:rPr lang="en-US" err="1"/>
              <a:t>simplu</a:t>
            </a:r>
            <a:endParaRPr lang="en-US"/>
          </a:p>
        </p:txBody>
      </p:sp>
      <p:sp>
        <p:nvSpPr>
          <p:cNvPr id="14" name="Content Placeholder 2"/>
          <p:cNvSpPr>
            <a:spLocks noGrp="1"/>
          </p:cNvSpPr>
          <p:nvPr>
            <p:ph idx="14" hasCustomPrompt="1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</a:t>
            </a:r>
            <a:r>
              <a:rPr lang="en-US" err="1"/>
              <a:t>simplu</a:t>
            </a:r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err="1"/>
              <a:t>Introduceți</a:t>
            </a:r>
            <a:r>
              <a:rPr lang="en-US"/>
              <a:t> </a:t>
            </a:r>
            <a:r>
              <a:rPr lang="en-US" err="1"/>
              <a:t>Subcapitol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879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2783806"/>
            <a:ext cx="7886700" cy="308454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err="1"/>
              <a:t>Introduceți</a:t>
            </a:r>
            <a:r>
              <a:rPr lang="en-US"/>
              <a:t> text </a:t>
            </a:r>
            <a:r>
              <a:rPr lang="en-US" err="1"/>
              <a:t>simplu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17FAAEA8-86CB-1746-941C-A66B88063D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err="1"/>
              <a:t>Introduceți</a:t>
            </a:r>
            <a:r>
              <a:rPr lang="en-US"/>
              <a:t> </a:t>
            </a:r>
            <a:r>
              <a:rPr lang="en-US" err="1"/>
              <a:t>Subcapitol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45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1900107"/>
            <a:ext cx="7886700" cy="43270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err="1"/>
              <a:t>Introduceți</a:t>
            </a:r>
            <a:r>
              <a:rPr lang="en-US"/>
              <a:t> text </a:t>
            </a:r>
            <a:r>
              <a:rPr lang="en-US" err="1"/>
              <a:t>simplu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17FAAEA8-86CB-1746-941C-A66B88063D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709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17FAAEA8-86CB-1746-941C-A66B88063D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23888" y="1900106"/>
            <a:ext cx="7886700" cy="4327073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cu bullet-</a:t>
            </a:r>
            <a:r>
              <a:rPr lang="en-US" err="1"/>
              <a:t>uri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2826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2 boxuri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17FAAEA8-86CB-1746-941C-A66B88063D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cu bullet-</a:t>
            </a:r>
            <a:r>
              <a:rPr lang="en-US" err="1"/>
              <a:t>uri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4" hasCustomPrompt="1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cu bullet-</a:t>
            </a:r>
            <a:r>
              <a:rPr lang="en-US" err="1"/>
              <a:t>uri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err="1"/>
              <a:t>Introduceți</a:t>
            </a:r>
            <a:r>
              <a:rPr lang="en-US"/>
              <a:t> </a:t>
            </a:r>
            <a:r>
              <a:rPr lang="en-US" err="1"/>
              <a:t>Subcapitol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002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douta boxe cu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17FAAEA8-86CB-1746-941C-A66B88063D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</a:t>
            </a:r>
            <a:r>
              <a:rPr lang="en-US" err="1"/>
              <a:t>simplu</a:t>
            </a:r>
            <a:endParaRPr lang="en-US"/>
          </a:p>
        </p:txBody>
      </p:sp>
      <p:sp>
        <p:nvSpPr>
          <p:cNvPr id="14" name="Content Placeholder 2"/>
          <p:cNvSpPr>
            <a:spLocks noGrp="1"/>
          </p:cNvSpPr>
          <p:nvPr>
            <p:ph idx="14" hasCustomPrompt="1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</a:t>
            </a:r>
            <a:r>
              <a:rPr lang="en-US" err="1"/>
              <a:t>simplu</a:t>
            </a:r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err="1"/>
              <a:t>Introduceți</a:t>
            </a:r>
            <a:r>
              <a:rPr lang="en-US"/>
              <a:t> </a:t>
            </a:r>
            <a:r>
              <a:rPr lang="en-US" err="1"/>
              <a:t>Subcapitol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368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28650" y="2786314"/>
            <a:ext cx="78867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cu bullet-</a:t>
            </a:r>
            <a:r>
              <a:rPr lang="en-US" err="1"/>
              <a:t>uri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65428D23-B252-4E01-BE94-B1BC9FDEEF3F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err="1"/>
              <a:t>Introduceți</a:t>
            </a:r>
            <a:r>
              <a:rPr lang="en-US"/>
              <a:t> </a:t>
            </a:r>
            <a:r>
              <a:rPr lang="en-US" err="1"/>
              <a:t>Subcapitol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129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2783806"/>
            <a:ext cx="7886700" cy="308454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err="1"/>
              <a:t>Introduceți</a:t>
            </a:r>
            <a:r>
              <a:rPr lang="en-US"/>
              <a:t> text </a:t>
            </a:r>
            <a:r>
              <a:rPr lang="en-US" err="1"/>
              <a:t>simplu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79FCB1D-EA4D-45E4-9AE6-415C9A5BC070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err="1"/>
              <a:t>Introduceți</a:t>
            </a:r>
            <a:r>
              <a:rPr lang="en-US"/>
              <a:t> </a:t>
            </a:r>
            <a:r>
              <a:rPr lang="en-US" err="1"/>
              <a:t>Subcapitol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545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1900107"/>
            <a:ext cx="7886700" cy="43270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err="1"/>
              <a:t>Introduceți</a:t>
            </a:r>
            <a:r>
              <a:rPr lang="en-US"/>
              <a:t> text </a:t>
            </a:r>
            <a:r>
              <a:rPr lang="en-US" err="1"/>
              <a:t>simplu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520C154C-8216-4C8E-B874-3D2F0B398814}" type="datetime1">
              <a:rPr lang="en-US" smtClean="0"/>
              <a:t>1/15/2025</a:t>
            </a:fld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467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AAEA8-86CB-1746-941C-A66B88063D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A003D-1A8D-424E-B56A-572F078B84F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23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5CA2F-5B1B-42FD-AD7F-7BD83512E818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A003D-1A8D-424E-B56A-572F078B8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26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12031" y="1076717"/>
            <a:ext cx="8719938" cy="219075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sz="3200" b="1" dirty="0">
                <a:solidFill>
                  <a:schemeClr val="accent1">
                    <a:lumMod val="50000"/>
                  </a:schemeClr>
                </a:solidFill>
                <a:latin typeface="Sitka Heading" pitchFamily="2" charset="0"/>
                <a:ea typeface="Times New Roman" panose="02020603050405020304" pitchFamily="18" charset="0"/>
              </a:rPr>
              <a:t>SOFTWARE TESTING</a:t>
            </a:r>
            <a:endParaRPr lang="en-US" sz="3200" dirty="0">
              <a:solidFill>
                <a:schemeClr val="accent1">
                  <a:lumMod val="50000"/>
                </a:schemeClr>
              </a:solidFill>
              <a:latin typeface="Sitka Heading" pitchFamily="2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3110" y="5545965"/>
            <a:ext cx="6516805" cy="338554"/>
          </a:xfrm>
          <a:prstGeom prst="rect">
            <a:avLst/>
          </a:prstGeom>
          <a:solidFill>
            <a:schemeClr val="accent1">
              <a:lumMod val="60000"/>
              <a:lumOff val="40000"/>
              <a:alpha val="52157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PT Sans" charset="-52"/>
                <a:ea typeface="PT Sans" charset="-52"/>
                <a:cs typeface="PT Sans" charset="-52"/>
              </a:rPr>
              <a:t>Autor:</a:t>
            </a:r>
            <a:r>
              <a:rPr lang="ro-MD" sz="1600" dirty="0">
                <a:solidFill>
                  <a:schemeClr val="accent1">
                    <a:lumMod val="50000"/>
                  </a:schemeClr>
                </a:solidFill>
                <a:latin typeface="PT Sans" charset="-52"/>
                <a:ea typeface="PT Sans" charset="-52"/>
                <a:cs typeface="PT Sans" charset="-52"/>
              </a:rPr>
              <a:t>lect. </a:t>
            </a:r>
            <a:r>
              <a:rPr lang="ro-MD" sz="1600" dirty="0" err="1">
                <a:solidFill>
                  <a:schemeClr val="accent1">
                    <a:lumMod val="50000"/>
                  </a:schemeClr>
                </a:solidFill>
                <a:latin typeface="PT Sans" charset="-52"/>
                <a:ea typeface="PT Sans" charset="-52"/>
                <a:cs typeface="PT Sans" charset="-52"/>
              </a:rPr>
              <a:t>univ</a:t>
            </a:r>
            <a:r>
              <a:rPr kumimoji="0" lang="ro-MD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PT Sans" charset="-52"/>
                <a:ea typeface="PT Sans" charset="-52"/>
                <a:cs typeface="PT Sans" charset="-52"/>
              </a:rPr>
              <a:t>. </a:t>
            </a:r>
            <a:r>
              <a:rPr kumimoji="0" lang="ro-MD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PT Sans" charset="-52"/>
                <a:ea typeface="PT Sans" charset="-52"/>
                <a:cs typeface="PT Sans" charset="-52"/>
              </a:rPr>
              <a:t>Catru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PT Sans" charset="-52"/>
                <a:ea typeface="PT Sans" charset="-52"/>
                <a:cs typeface="PT Sans" charset="-52"/>
              </a:rPr>
              <a:t>c</a:t>
            </a:r>
            <a:r>
              <a:rPr kumimoji="0" lang="ro-MD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PT Sans" charset="-52"/>
                <a:ea typeface="PT Sans" charset="-52"/>
                <a:cs typeface="PT Sans" charset="-52"/>
              </a:rPr>
              <a:t> Mariana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PT Sans" charset="-52"/>
              <a:ea typeface="PT Sans" charset="-52"/>
              <a:cs typeface="PT Sans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02715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ext 1">
            <a:extLst>
              <a:ext uri="{FF2B5EF4-FFF2-40B4-BE49-F238E27FC236}">
                <a16:creationId xmlns:a16="http://schemas.microsoft.com/office/drawing/2014/main" id="{355A1331-02E3-0349-8525-DB2FAE972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2783806"/>
            <a:ext cx="8062912" cy="3084549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o-RO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Definitions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fundamental </a:t>
            </a:r>
            <a:r>
              <a:rPr lang="ro-RO" sz="2400" b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ro-RO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oncepts</a:t>
            </a:r>
            <a:endParaRPr lang="en-US" sz="24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Importance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software </a:t>
            </a:r>
            <a:r>
              <a:rPr lang="ro-RO" sz="2400" b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o-RO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esting</a:t>
            </a:r>
            <a:endParaRPr lang="en-US" sz="24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Types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ro-RO" sz="2400" b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o-RO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esting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o-RO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Functional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Non-</a:t>
            </a:r>
            <a:r>
              <a:rPr lang="ro-RO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functional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Regression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4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Costs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400" b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o-RO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enefits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ro-RO" sz="2400" b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o-RO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esting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17A6C125-250F-4000-A311-18BBEBCCC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</a:t>
            </a:r>
            <a:r>
              <a:rPr lang="ro-RO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software </a:t>
            </a:r>
            <a:r>
              <a:rPr lang="ro-RO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testing</a:t>
            </a:r>
            <a:endParaRPr lang="ro-R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6763910-1B5D-48C8-A901-131228C4367E}"/>
              </a:ext>
            </a:extLst>
          </p:cNvPr>
          <p:cNvSpPr txBox="1">
            <a:spLocks/>
          </p:cNvSpPr>
          <p:nvPr/>
        </p:nvSpPr>
        <p:spPr>
          <a:xfrm>
            <a:off x="457200" y="2916936"/>
            <a:ext cx="7172632" cy="3644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78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A09317-EAD7-3481-199D-158851BB3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ext 1">
            <a:extLst>
              <a:ext uri="{FF2B5EF4-FFF2-40B4-BE49-F238E27FC236}">
                <a16:creationId xmlns:a16="http://schemas.microsoft.com/office/drawing/2014/main" id="{4A140CC0-FF75-2965-E069-2171D999AB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Software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process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evaluating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system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 component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verify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it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meets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specified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requirements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For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feature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added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 e-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commerce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website,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ensures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feature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intended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integrates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well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existing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system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main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goal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detect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defects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increase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quality of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final product. For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instance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identifying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causes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incorrect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pricing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 a product page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helps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prevent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potential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revenue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loss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customer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dissatisfaction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13F0494-105E-F090-0F62-A79675ECA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Definitions</a:t>
            </a:r>
            <a:r>
              <a:rPr lang="ro-RO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fundamental </a:t>
            </a:r>
            <a:r>
              <a:rPr lang="ro-RO" sz="32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ro-RO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oncepts</a:t>
            </a:r>
            <a:endParaRPr lang="ro-R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6DDEC85-7E15-12B3-5058-BDCEEF7F9E6D}"/>
              </a:ext>
            </a:extLst>
          </p:cNvPr>
          <p:cNvSpPr txBox="1">
            <a:spLocks/>
          </p:cNvSpPr>
          <p:nvPr/>
        </p:nvSpPr>
        <p:spPr>
          <a:xfrm>
            <a:off x="457200" y="2916936"/>
            <a:ext cx="7172632" cy="3644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234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4C6C8C-E189-B634-300D-71F76A9C60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ext 1">
            <a:extLst>
              <a:ext uri="{FF2B5EF4-FFF2-40B4-BE49-F238E27FC236}">
                <a16:creationId xmlns:a16="http://schemas.microsoft.com/office/drawing/2014/main" id="{CC01CC34-D491-6962-BD20-CF2CB4057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2496479"/>
            <a:ext cx="7886700" cy="3777861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ensures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correct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stable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software. For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 mobile banking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must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tested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stability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avoid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crashes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transactions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improves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user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experience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providing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seamless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error-free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interaction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well-tested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application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reduces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likelihood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user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complaints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negative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reviews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Reducing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costs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Fixing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defects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found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late in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development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cycle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release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expensive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Early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detection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through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rigorous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saves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resources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DC47F8FD-64E8-6331-6C00-AD7B6E598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591102"/>
            <a:ext cx="7886700" cy="905377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32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Importance</a:t>
            </a:r>
            <a:r>
              <a:rPr lang="ro-RO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software </a:t>
            </a:r>
            <a:r>
              <a:rPr lang="ro-RO" sz="3200" b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o-RO" sz="32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esting</a:t>
            </a:r>
            <a:endParaRPr lang="en-US" sz="32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1CF2FBF-7A24-BF81-866A-D240F55051D3}"/>
              </a:ext>
            </a:extLst>
          </p:cNvPr>
          <p:cNvSpPr txBox="1">
            <a:spLocks/>
          </p:cNvSpPr>
          <p:nvPr/>
        </p:nvSpPr>
        <p:spPr>
          <a:xfrm>
            <a:off x="457200" y="2916936"/>
            <a:ext cx="7172632" cy="3644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027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AED53C-A3C7-EB8E-3D70-0E277D463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ext 1">
            <a:extLst>
              <a:ext uri="{FF2B5EF4-FFF2-40B4-BE49-F238E27FC236}">
                <a16:creationId xmlns:a16="http://schemas.microsoft.com/office/drawing/2014/main" id="{C36E2F98-0ABF-A5EB-20AA-E221571EDE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2543182"/>
            <a:ext cx="7886700" cy="3644731"/>
          </a:xfrm>
        </p:spPr>
        <p:txBody>
          <a:bodyPr>
            <a:norm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Functional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Testing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Verifying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specific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application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For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instance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testing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login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functionality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a website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ensure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users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log in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valid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credentials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Non-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functional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Testing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Evaluating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aspects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like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performance,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security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scalability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An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would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load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testing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web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application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ensure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it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handle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10,000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concurrent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users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without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slowing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down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Regression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Testing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Repeated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testing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ensure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recent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changes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introduced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defects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For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updating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payment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gateway of an online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store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regression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performed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ensure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checkout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process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still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correctly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8D36380-9DA5-FF6D-CDAE-0922A9537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637805"/>
            <a:ext cx="7886700" cy="905377"/>
          </a:xfrm>
        </p:spPr>
        <p:txBody>
          <a:bodyPr>
            <a:normAutofit/>
          </a:bodyPr>
          <a:lstStyle/>
          <a:p>
            <a:r>
              <a:rPr lang="ro-RO" sz="32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Types</a:t>
            </a:r>
            <a:r>
              <a:rPr lang="ro-RO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ro-RO" sz="3200" b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o-RO" sz="32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esting</a:t>
            </a:r>
            <a:endParaRPr lang="ro-R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B961297-ABC0-AD74-8CB9-89F454BAC66B}"/>
              </a:ext>
            </a:extLst>
          </p:cNvPr>
          <p:cNvSpPr txBox="1">
            <a:spLocks/>
          </p:cNvSpPr>
          <p:nvPr/>
        </p:nvSpPr>
        <p:spPr>
          <a:xfrm>
            <a:off x="457200" y="2916936"/>
            <a:ext cx="7172632" cy="3644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525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F8110B-ED54-6853-7508-08671120A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ext 1">
            <a:extLst>
              <a:ext uri="{FF2B5EF4-FFF2-40B4-BE49-F238E27FC236}">
                <a16:creationId xmlns:a16="http://schemas.microsoft.com/office/drawing/2014/main" id="{94A3CB44-6E5F-BFED-4F23-368C1280B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2543182"/>
            <a:ext cx="7886700" cy="3644731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Costs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Include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resources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needed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might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involve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hiring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skilled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testers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purchasing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tools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setting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test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environments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Benefits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Reducing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risk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releasing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defective product. For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thorough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a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healthcare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application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ensures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critical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patient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handled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correctly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minimizing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risks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associated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errors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Enhancing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product quality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leads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higher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customer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satisfaction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loyalty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translate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into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increased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revenue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market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share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72381AF5-358B-8CEE-DA10-07E27E20C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637805"/>
            <a:ext cx="7886700" cy="905377"/>
          </a:xfrm>
        </p:spPr>
        <p:txBody>
          <a:bodyPr>
            <a:normAutofit/>
          </a:bodyPr>
          <a:lstStyle/>
          <a:p>
            <a:r>
              <a:rPr lang="ro-RO" sz="32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Costs</a:t>
            </a:r>
            <a:r>
              <a:rPr lang="ro-RO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32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3200" b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o-RO" sz="32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enefits</a:t>
            </a:r>
            <a:r>
              <a:rPr lang="ro-RO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ro-RO" sz="3200" b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o-RO" sz="32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esting</a:t>
            </a:r>
            <a:endParaRPr lang="ro-R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F5E4E3D-B014-33DC-CB52-CAAB24124AD1}"/>
              </a:ext>
            </a:extLst>
          </p:cNvPr>
          <p:cNvSpPr txBox="1">
            <a:spLocks/>
          </p:cNvSpPr>
          <p:nvPr/>
        </p:nvSpPr>
        <p:spPr>
          <a:xfrm>
            <a:off x="457200" y="2916936"/>
            <a:ext cx="7172632" cy="3644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995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17A6C125-250F-4000-A311-18BBEBCCC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30845"/>
            <a:ext cx="7886700" cy="905377"/>
          </a:xfrm>
        </p:spPr>
        <p:txBody>
          <a:bodyPr>
            <a:norm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Bibliografie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6763910-1B5D-48C8-A901-131228C4367E}"/>
              </a:ext>
            </a:extLst>
          </p:cNvPr>
          <p:cNvSpPr txBox="1">
            <a:spLocks/>
          </p:cNvSpPr>
          <p:nvPr/>
        </p:nvSpPr>
        <p:spPr>
          <a:xfrm>
            <a:off x="546305" y="2436222"/>
            <a:ext cx="8597695" cy="3644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 dirty="0"/>
          </a:p>
          <a:p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686DA7-D24C-4E02-820C-602135571A70}"/>
              </a:ext>
            </a:extLst>
          </p:cNvPr>
          <p:cNvSpPr txBox="1"/>
          <p:nvPr/>
        </p:nvSpPr>
        <p:spPr>
          <a:xfrm>
            <a:off x="618922" y="2335185"/>
            <a:ext cx="78867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[1]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Marnie L. Hutcheson,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Software Testing Fundamentals: Methods and Metrics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John Wiley &amp; Sons, 2003, 408 p.</a:t>
            </a:r>
            <a:endParaRPr lang="ro-RO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ro-RO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Ron Patton,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Software Testing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Sams Publishing, 2005, 408 p.</a:t>
            </a:r>
            <a:endParaRPr lang="ro-RO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ro-RO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Glenford J. Myers,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Art of Software Testing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John Wiley &amp; Sons, 2004.</a:t>
            </a:r>
            <a:endParaRPr lang="ro-RO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ro-RO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Jeff Tian.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Software Quality Engineering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John Wiley &amp; Sons, 2005</a:t>
            </a:r>
            <a:endParaRPr lang="ro-RO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581300818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2212</TotalTime>
  <Words>500</Words>
  <Application>Microsoft Office PowerPoint</Application>
  <PresentationFormat>Expunere pe ecran (4:3)</PresentationFormat>
  <Paragraphs>28</Paragraphs>
  <Slides>7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6</vt:i4>
      </vt:variant>
      <vt:variant>
        <vt:lpstr>Temă</vt:lpstr>
      </vt:variant>
      <vt:variant>
        <vt:i4>2</vt:i4>
      </vt:variant>
      <vt:variant>
        <vt:lpstr>Titluri diapozitive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PT Sans</vt:lpstr>
      <vt:lpstr>Sitka Heading</vt:lpstr>
      <vt:lpstr>Times New Roman</vt:lpstr>
      <vt:lpstr>2_Office Theme</vt:lpstr>
      <vt:lpstr>4_Office Theme</vt:lpstr>
      <vt:lpstr>Prezentare PowerPoint</vt:lpstr>
      <vt:lpstr>Introduction to software testing</vt:lpstr>
      <vt:lpstr>Definitions and fundamental concepts</vt:lpstr>
      <vt:lpstr>Importance of software testing</vt:lpstr>
      <vt:lpstr>Types of testing</vt:lpstr>
      <vt:lpstr>Costs and benefits of testing</vt:lpstr>
      <vt:lpstr>Bibliografie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 Balan</dc:creator>
  <cp:lastModifiedBy>Catruc Mariana</cp:lastModifiedBy>
  <cp:revision>48</cp:revision>
  <dcterms:created xsi:type="dcterms:W3CDTF">2016-11-09T12:50:21Z</dcterms:created>
  <dcterms:modified xsi:type="dcterms:W3CDTF">2025-01-15T08:53:52Z</dcterms:modified>
</cp:coreProperties>
</file>