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1" autoAdjust="0"/>
    <p:restoredTop sz="94660"/>
  </p:normalViewPr>
  <p:slideViewPr>
    <p:cSldViewPr snapToGrid="0">
      <p:cViewPr varScale="1">
        <p:scale>
          <a:sx n="89" d="100"/>
          <a:sy n="89" d="100"/>
        </p:scale>
        <p:origin x="4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80.50314" units="1/cm"/>
          <inkml:channelProperty channel="Y" name="resolution" value="40.29851" units="1/cm"/>
          <inkml:channelProperty channel="T" name="resolution" value="1" units="1/dev"/>
        </inkml:channelProperties>
      </inkml:inkSource>
      <inkml:timestamp xml:id="ts0" timeString="2021-09-30T06:07:37.391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15540 14446 0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80.50314" units="1/cm"/>
          <inkml:channelProperty channel="Y" name="resolution" value="40.29851" units="1/cm"/>
          <inkml:channelProperty channel="T" name="resolution" value="1" units="1/dev"/>
        </inkml:channelProperties>
      </inkml:inkSource>
      <inkml:timestamp xml:id="ts0" timeString="2021-09-30T06:11:50.844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18115 14693 0,'-17'0'15,"17"18"1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717A-B2F3-4393-BB76-3B3B9AE98A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A328A-37A2-441B-9D7B-AF794DC02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169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717A-B2F3-4393-BB76-3B3B9AE98A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A328A-37A2-441B-9D7B-AF794DC02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487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717A-B2F3-4393-BB76-3B3B9AE98A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A328A-37A2-441B-9D7B-AF794DC02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3851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717A-B2F3-4393-BB76-3B3B9AE98A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A328A-37A2-441B-9D7B-AF794DC02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019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717A-B2F3-4393-BB76-3B3B9AE98A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A328A-37A2-441B-9D7B-AF794DC02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279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717A-B2F3-4393-BB76-3B3B9AE98A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A328A-37A2-441B-9D7B-AF794DC02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224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717A-B2F3-4393-BB76-3B3B9AE98A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A328A-37A2-441B-9D7B-AF794DC02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84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717A-B2F3-4393-BB76-3B3B9AE98A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A328A-37A2-441B-9D7B-AF794DC02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4536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717A-B2F3-4393-BB76-3B3B9AE98A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A328A-37A2-441B-9D7B-AF794DC02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283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717A-B2F3-4393-BB76-3B3B9AE98A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A328A-37A2-441B-9D7B-AF794DC02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878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717A-B2F3-4393-BB76-3B3B9AE98A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A328A-37A2-441B-9D7B-AF794DC02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614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B717A-B2F3-4393-BB76-3B3B9AE98A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A328A-37A2-441B-9D7B-AF794DC02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38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4" Type="http://schemas.openxmlformats.org/officeDocument/2006/relationships/image" Target="../media/image6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8.png"/><Relationship Id="rId4" Type="http://schemas.openxmlformats.org/officeDocument/2006/relationships/image" Target="../media/image7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3" Type="http://schemas.openxmlformats.org/officeDocument/2006/relationships/image" Target="../media/image80.png"/><Relationship Id="rId7" Type="http://schemas.openxmlformats.org/officeDocument/2006/relationships/image" Target="../media/image84.png"/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3.png"/><Relationship Id="rId5" Type="http://schemas.openxmlformats.org/officeDocument/2006/relationships/image" Target="../media/image82.png"/><Relationship Id="rId4" Type="http://schemas.openxmlformats.org/officeDocument/2006/relationships/image" Target="../media/image8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png"/><Relationship Id="rId7" Type="http://schemas.openxmlformats.org/officeDocument/2006/relationships/image" Target="../media/image91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5" Type="http://schemas.openxmlformats.org/officeDocument/2006/relationships/image" Target="../media/image89.png"/><Relationship Id="rId4" Type="http://schemas.openxmlformats.org/officeDocument/2006/relationships/image" Target="../media/image8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3.png"/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6.png"/><Relationship Id="rId5" Type="http://schemas.openxmlformats.org/officeDocument/2006/relationships/image" Target="../media/image95.png"/><Relationship Id="rId4" Type="http://schemas.openxmlformats.org/officeDocument/2006/relationships/image" Target="../media/image9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8.png"/><Relationship Id="rId2" Type="http://schemas.openxmlformats.org/officeDocument/2006/relationships/image" Target="../media/image9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1.png"/><Relationship Id="rId5" Type="http://schemas.openxmlformats.org/officeDocument/2006/relationships/image" Target="../media/image100.png"/><Relationship Id="rId4" Type="http://schemas.openxmlformats.org/officeDocument/2006/relationships/image" Target="../media/image9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png"/><Relationship Id="rId2" Type="http://schemas.openxmlformats.org/officeDocument/2006/relationships/image" Target="../media/image10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5.png"/><Relationship Id="rId4" Type="http://schemas.openxmlformats.org/officeDocument/2006/relationships/image" Target="../media/image10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customXml" Target="../ink/ink1.xml"/><Relationship Id="rId3" Type="http://schemas.openxmlformats.org/officeDocument/2006/relationships/image" Target="../media/image107.png"/><Relationship Id="rId7" Type="http://schemas.openxmlformats.org/officeDocument/2006/relationships/image" Target="../media/image111.pn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0.png"/><Relationship Id="rId5" Type="http://schemas.openxmlformats.org/officeDocument/2006/relationships/image" Target="../media/image109.png"/><Relationship Id="rId4" Type="http://schemas.openxmlformats.org/officeDocument/2006/relationships/image" Target="../media/image108.png"/><Relationship Id="rId9" Type="http://schemas.openxmlformats.org/officeDocument/2006/relationships/image" Target="../media/image118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png"/><Relationship Id="rId7" Type="http://schemas.openxmlformats.org/officeDocument/2006/relationships/image" Target="../media/image123.emf"/><Relationship Id="rId2" Type="http://schemas.openxmlformats.org/officeDocument/2006/relationships/image" Target="../media/image112.png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5" Type="http://schemas.openxmlformats.org/officeDocument/2006/relationships/image" Target="../media/image115.png"/><Relationship Id="rId4" Type="http://schemas.openxmlformats.org/officeDocument/2006/relationships/image" Target="../media/image114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png"/><Relationship Id="rId13" Type="http://schemas.openxmlformats.org/officeDocument/2006/relationships/image" Target="../media/image127.png"/><Relationship Id="rId3" Type="http://schemas.openxmlformats.org/officeDocument/2006/relationships/image" Target="../media/image117.png"/><Relationship Id="rId7" Type="http://schemas.openxmlformats.org/officeDocument/2006/relationships/image" Target="../media/image121.png"/><Relationship Id="rId12" Type="http://schemas.openxmlformats.org/officeDocument/2006/relationships/image" Target="../media/image126.png"/><Relationship Id="rId2" Type="http://schemas.openxmlformats.org/officeDocument/2006/relationships/image" Target="../media/image1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0.png"/><Relationship Id="rId11" Type="http://schemas.openxmlformats.org/officeDocument/2006/relationships/image" Target="../media/image125.png"/><Relationship Id="rId5" Type="http://schemas.openxmlformats.org/officeDocument/2006/relationships/image" Target="../media/image119.png"/><Relationship Id="rId10" Type="http://schemas.openxmlformats.org/officeDocument/2006/relationships/image" Target="../media/image124.png"/><Relationship Id="rId4" Type="http://schemas.openxmlformats.org/officeDocument/2006/relationships/image" Target="../media/image118.png"/><Relationship Id="rId9" Type="http://schemas.openxmlformats.org/officeDocument/2006/relationships/image" Target="../media/image12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18" Type="http://schemas.openxmlformats.org/officeDocument/2006/relationships/image" Target="../media/image2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17" Type="http://schemas.openxmlformats.org/officeDocument/2006/relationships/image" Target="../media/image28.png"/><Relationship Id="rId2" Type="http://schemas.openxmlformats.org/officeDocument/2006/relationships/image" Target="../media/image13.png"/><Relationship Id="rId16" Type="http://schemas.openxmlformats.org/officeDocument/2006/relationships/image" Target="../media/image27.png"/><Relationship Id="rId20" Type="http://schemas.openxmlformats.org/officeDocument/2006/relationships/image" Target="../media/image3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5" Type="http://schemas.openxmlformats.org/officeDocument/2006/relationships/image" Target="../media/image26.png"/><Relationship Id="rId10" Type="http://schemas.openxmlformats.org/officeDocument/2006/relationships/image" Target="../media/image21.png"/><Relationship Id="rId19" Type="http://schemas.openxmlformats.org/officeDocument/2006/relationships/image" Target="../media/image30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30736"/>
            <a:ext cx="9144000" cy="971862"/>
          </a:xfrm>
        </p:spPr>
        <p:txBody>
          <a:bodyPr/>
          <a:lstStyle/>
          <a:p>
            <a:r>
              <a:rPr lang="en-US" dirty="0" smtClean="0"/>
              <a:t>Diode </a:t>
            </a:r>
            <a:r>
              <a:rPr lang="en-US" dirty="0" err="1" smtClean="0"/>
              <a:t>Semiconductoare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3012" y="1202598"/>
            <a:ext cx="5895975" cy="5048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517" y="1831560"/>
            <a:ext cx="4533900" cy="3429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4384" y="2431635"/>
            <a:ext cx="7277100" cy="4953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4767" y="3813072"/>
            <a:ext cx="12954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02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77800"/>
            <a:ext cx="9144000" cy="1037696"/>
          </a:xfrm>
        </p:spPr>
        <p:txBody>
          <a:bodyPr/>
          <a:lstStyle/>
          <a:p>
            <a:r>
              <a:rPr lang="en-US" dirty="0" smtClean="0"/>
              <a:t>Diode </a:t>
            </a:r>
            <a:r>
              <a:rPr lang="en-US" dirty="0" err="1" smtClean="0"/>
              <a:t>Semiconductoare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070" y="1557337"/>
            <a:ext cx="1000125" cy="3905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7070" y="2137304"/>
            <a:ext cx="7458075" cy="107632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1262" y="3563937"/>
            <a:ext cx="1590675" cy="381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88192" y="3563937"/>
            <a:ext cx="2886075" cy="3810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17070" y="3944937"/>
            <a:ext cx="7353300" cy="56197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49349" y="4676245"/>
            <a:ext cx="857250" cy="52387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01850" y="4695295"/>
            <a:ext cx="1524000" cy="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33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3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4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046163"/>
          </a:xfrm>
        </p:spPr>
        <p:txBody>
          <a:bodyPr/>
          <a:lstStyle/>
          <a:p>
            <a:r>
              <a:rPr lang="en-US" dirty="0" smtClean="0"/>
              <a:t>Diode </a:t>
            </a:r>
            <a:r>
              <a:rPr lang="en-US" dirty="0" err="1" smtClean="0"/>
              <a:t>Semiconductoare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067" y="1308100"/>
            <a:ext cx="7162800" cy="5334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7575" y="2264833"/>
            <a:ext cx="704850" cy="5334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2425" y="2293408"/>
            <a:ext cx="11334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95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24000" y="135466"/>
            <a:ext cx="9144000" cy="1080030"/>
          </a:xfrm>
        </p:spPr>
        <p:txBody>
          <a:bodyPr/>
          <a:lstStyle/>
          <a:p>
            <a:r>
              <a:rPr lang="en-US" dirty="0" smtClean="0"/>
              <a:t>Diode </a:t>
            </a:r>
            <a:r>
              <a:rPr lang="en-US" dirty="0" err="1" smtClean="0"/>
              <a:t>Semiconductoare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6179" y="1368425"/>
            <a:ext cx="4295775" cy="5143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0942" y="1882775"/>
            <a:ext cx="7334250" cy="166687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0942" y="3630083"/>
            <a:ext cx="7391400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262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24000" y="177799"/>
            <a:ext cx="9144000" cy="1071563"/>
          </a:xfrm>
        </p:spPr>
        <p:txBody>
          <a:bodyPr/>
          <a:lstStyle/>
          <a:p>
            <a:r>
              <a:rPr lang="en-US" dirty="0" smtClean="0"/>
              <a:t>Diode </a:t>
            </a:r>
            <a:r>
              <a:rPr lang="en-US" dirty="0" err="1" smtClean="0"/>
              <a:t>Semiconductoare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8388" y="1708679"/>
            <a:ext cx="7210425" cy="14001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3821112"/>
            <a:ext cx="7315200" cy="79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154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6516" y="76201"/>
            <a:ext cx="10515600" cy="1201208"/>
          </a:xfrm>
        </p:spPr>
        <p:txBody>
          <a:bodyPr/>
          <a:lstStyle/>
          <a:p>
            <a:pPr algn="ctr"/>
            <a:r>
              <a:rPr lang="en-US" dirty="0" smtClean="0"/>
              <a:t>Diode </a:t>
            </a:r>
            <a:r>
              <a:rPr lang="en-US" dirty="0" err="1" smtClean="0"/>
              <a:t>Semiconductoare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4985" y="1856158"/>
            <a:ext cx="7581900" cy="16383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6090" y="3188078"/>
            <a:ext cx="3550681" cy="2883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349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7734" y="76200"/>
            <a:ext cx="9144000" cy="90223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Diode </a:t>
            </a:r>
            <a:r>
              <a:rPr lang="en-US" dirty="0" err="1" smtClean="0"/>
              <a:t>Semiconductoare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5642" y="840536"/>
            <a:ext cx="1924050" cy="14287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8358" y="1271058"/>
            <a:ext cx="971550" cy="29527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808" y="2380191"/>
            <a:ext cx="7181850" cy="13525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808" y="4125912"/>
            <a:ext cx="7239000" cy="140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59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69333"/>
            <a:ext cx="9144000" cy="1122363"/>
          </a:xfrm>
        </p:spPr>
        <p:txBody>
          <a:bodyPr/>
          <a:lstStyle/>
          <a:p>
            <a:r>
              <a:rPr lang="en-US" dirty="0" smtClean="0"/>
              <a:t>Diode </a:t>
            </a:r>
            <a:r>
              <a:rPr lang="en-US" dirty="0" err="1" smtClean="0"/>
              <a:t>Semiconductoare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7496" y="1125007"/>
            <a:ext cx="1819275" cy="13906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5646" y="1567920"/>
            <a:ext cx="3371850" cy="50482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1250" y="2890306"/>
            <a:ext cx="7277100" cy="5810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1587" y="3758670"/>
            <a:ext cx="1571625" cy="39052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43212" y="3758670"/>
            <a:ext cx="1819275" cy="52387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11250" y="4407957"/>
            <a:ext cx="6543675" cy="32385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37733" y="4990569"/>
            <a:ext cx="3781425" cy="52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060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Diode </a:t>
            </a:r>
            <a:r>
              <a:rPr lang="en-US" dirty="0" err="1" smtClean="0"/>
              <a:t>Semiconductoare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5766" y="2196041"/>
            <a:ext cx="4191000" cy="2476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3403" y="2888721"/>
            <a:ext cx="847725" cy="5048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2892" y="2793471"/>
            <a:ext cx="2952750" cy="60007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83403" y="3838576"/>
            <a:ext cx="4105275" cy="5143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1978" y="4352926"/>
            <a:ext cx="819150" cy="8382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58142" y="4488393"/>
            <a:ext cx="1381125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32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45533"/>
            <a:ext cx="9144000" cy="902230"/>
          </a:xfrm>
        </p:spPr>
        <p:txBody>
          <a:bodyPr>
            <a:normAutofit fontScale="90000"/>
          </a:bodyPr>
          <a:lstStyle/>
          <a:p>
            <a:r>
              <a:rPr lang="en-US" dirty="0"/>
              <a:t>Diode </a:t>
            </a:r>
            <a:r>
              <a:rPr lang="en-US" dirty="0" err="1"/>
              <a:t>Semiconductoare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2511" y="1147763"/>
            <a:ext cx="2667000" cy="132397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36" y="1233219"/>
            <a:ext cx="7534275" cy="7810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775" y="2314575"/>
            <a:ext cx="1038225" cy="31432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90762" y="2471737"/>
            <a:ext cx="7610475" cy="21717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21909" y="4643437"/>
            <a:ext cx="375285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707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24000" y="110067"/>
            <a:ext cx="9144000" cy="1130830"/>
          </a:xfrm>
        </p:spPr>
        <p:txBody>
          <a:bodyPr/>
          <a:lstStyle/>
          <a:p>
            <a:r>
              <a:rPr lang="en-US" dirty="0"/>
              <a:t>Diode </a:t>
            </a:r>
            <a:r>
              <a:rPr lang="en-US" dirty="0" err="1"/>
              <a:t>Semiconductoare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175" y="1556279"/>
            <a:ext cx="7410450" cy="11715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175" y="3043236"/>
            <a:ext cx="6610350" cy="9906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2079" y="4084105"/>
            <a:ext cx="7115175" cy="762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5379" y="4558242"/>
            <a:ext cx="7381875" cy="131445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6012" y="5864224"/>
            <a:ext cx="5153025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076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413934" y="406401"/>
            <a:ext cx="9144000" cy="47889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Diode </a:t>
            </a:r>
            <a:r>
              <a:rPr lang="en-US" dirty="0" err="1" smtClean="0"/>
              <a:t>Semiconductoare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404" y="1097492"/>
            <a:ext cx="1000125" cy="3619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8945" y="1211792"/>
            <a:ext cx="5743575" cy="2476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08936" y="1230842"/>
            <a:ext cx="400050" cy="2095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8659" y="1552574"/>
            <a:ext cx="4867275" cy="23812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17083" y="1969556"/>
            <a:ext cx="3543300" cy="31432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45658" y="2386964"/>
            <a:ext cx="3514725" cy="37147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17083" y="2813054"/>
            <a:ext cx="3619500" cy="23812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59956" y="1785937"/>
            <a:ext cx="4500007" cy="4200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001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8533"/>
            <a:ext cx="9144000" cy="953030"/>
          </a:xfrm>
        </p:spPr>
        <p:txBody>
          <a:bodyPr/>
          <a:lstStyle/>
          <a:p>
            <a:r>
              <a:rPr lang="en-US" dirty="0"/>
              <a:t>Diode </a:t>
            </a:r>
            <a:r>
              <a:rPr lang="en-US" dirty="0" err="1"/>
              <a:t>Semiconductoare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9450" y="1188243"/>
            <a:ext cx="6515100" cy="74295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6396" y="1963208"/>
            <a:ext cx="2505075" cy="14097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8875" y="2321983"/>
            <a:ext cx="790575" cy="3238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64770" y="3731683"/>
            <a:ext cx="6562725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809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97000" y="67732"/>
            <a:ext cx="9144000" cy="817563"/>
          </a:xfrm>
        </p:spPr>
        <p:txBody>
          <a:bodyPr>
            <a:normAutofit fontScale="90000"/>
          </a:bodyPr>
          <a:lstStyle/>
          <a:p>
            <a:r>
              <a:rPr lang="en-US" dirty="0"/>
              <a:t>Diode </a:t>
            </a:r>
            <a:r>
              <a:rPr lang="en-US" dirty="0" err="1"/>
              <a:t>Semiconductoare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0103" y="1030817"/>
            <a:ext cx="3209925" cy="15621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942" y="2738439"/>
            <a:ext cx="6572250" cy="58102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2320" y="3718984"/>
            <a:ext cx="1876425" cy="4191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44900" y="3604684"/>
            <a:ext cx="2324100" cy="5334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6942" y="4185179"/>
            <a:ext cx="5876925" cy="4762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8957" y="4708524"/>
            <a:ext cx="4219575" cy="50482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0" name="Рукописный ввод 9"/>
              <p14:cNvContentPartPr/>
              <p14:nvPr/>
            </p14:nvContentPartPr>
            <p14:xfrm>
              <a:off x="5594400" y="5200560"/>
              <a:ext cx="360" cy="360"/>
            </p14:xfrm>
          </p:contentPart>
        </mc:Choice>
        <mc:Fallback xmlns="">
          <p:pic>
            <p:nvPicPr>
              <p:cNvPr id="10" name="Рукописный ввод 9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585040" y="519120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75451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70933"/>
            <a:ext cx="9144000" cy="732896"/>
          </a:xfrm>
        </p:spPr>
        <p:txBody>
          <a:bodyPr>
            <a:normAutofit fontScale="90000"/>
          </a:bodyPr>
          <a:lstStyle/>
          <a:p>
            <a:r>
              <a:rPr lang="en-US" dirty="0"/>
              <a:t>Diode </a:t>
            </a:r>
            <a:r>
              <a:rPr lang="en-US" dirty="0" err="1"/>
              <a:t>Semiconductoare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296" y="1003829"/>
            <a:ext cx="6696075" cy="10763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8596" y="1684867"/>
            <a:ext cx="2468065" cy="155521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9946" y="2755900"/>
            <a:ext cx="876300" cy="381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6654" y="3585103"/>
            <a:ext cx="6600825" cy="168592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Рукописный ввод 7"/>
              <p14:cNvContentPartPr/>
              <p14:nvPr/>
            </p14:nvContentPartPr>
            <p14:xfrm>
              <a:off x="6515280" y="5289480"/>
              <a:ext cx="6480" cy="6840"/>
            </p14:xfrm>
          </p:contentPart>
        </mc:Choice>
        <mc:Fallback xmlns="">
          <p:pic>
            <p:nvPicPr>
              <p:cNvPr id="8" name="Рукописный ввод 7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505920" y="5280120"/>
                <a:ext cx="25200" cy="25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6270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60867"/>
            <a:ext cx="9144000" cy="978430"/>
          </a:xfrm>
        </p:spPr>
        <p:txBody>
          <a:bodyPr/>
          <a:lstStyle/>
          <a:p>
            <a:r>
              <a:rPr lang="en-US" dirty="0"/>
              <a:t>Diode </a:t>
            </a:r>
            <a:r>
              <a:rPr lang="en-US" dirty="0" err="1"/>
              <a:t>Semiconductoare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9387" y="961497"/>
            <a:ext cx="3705225" cy="16192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662" y="2359554"/>
            <a:ext cx="6772275" cy="58102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9162" y="3279775"/>
            <a:ext cx="1209675" cy="4000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8837" y="3219451"/>
            <a:ext cx="1304925" cy="5715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43287" y="3245908"/>
            <a:ext cx="2400300" cy="52387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858" y="4027489"/>
            <a:ext cx="6838950" cy="59055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3858" y="4766735"/>
            <a:ext cx="1790700" cy="40957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62237" y="4766735"/>
            <a:ext cx="1981200" cy="5715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01116" y="4821768"/>
            <a:ext cx="295275" cy="37147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96391" y="4447120"/>
            <a:ext cx="4629150" cy="85725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8662" y="5174193"/>
            <a:ext cx="6762750" cy="923925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971270" y="6021918"/>
            <a:ext cx="6029325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535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91733" y="135465"/>
            <a:ext cx="9144000" cy="7413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Diode </a:t>
            </a:r>
            <a:r>
              <a:rPr lang="en-US" dirty="0" err="1" smtClean="0"/>
              <a:t>Semiconductoare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8520" y="1111249"/>
            <a:ext cx="962025" cy="2667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9483" y="1766358"/>
            <a:ext cx="7048500" cy="5143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8520" y="2450570"/>
            <a:ext cx="723900" cy="61912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16137" y="2479144"/>
            <a:ext cx="695325" cy="56197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11462" y="2512481"/>
            <a:ext cx="733425" cy="4953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95687" y="2598206"/>
            <a:ext cx="742950" cy="32385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89437" y="2598206"/>
            <a:ext cx="609600" cy="33337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40908" y="3387193"/>
            <a:ext cx="7105650" cy="58102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90108" y="4052355"/>
            <a:ext cx="771525" cy="590550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166937" y="4109505"/>
            <a:ext cx="571500" cy="53340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820986" y="4119028"/>
            <a:ext cx="714375" cy="495300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17910" y="4199990"/>
            <a:ext cx="742950" cy="333375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440237" y="4147602"/>
            <a:ext cx="695325" cy="438150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88520" y="4643431"/>
            <a:ext cx="7229475" cy="904875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340908" y="5625565"/>
            <a:ext cx="762000" cy="638175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102908" y="5663664"/>
            <a:ext cx="676275" cy="561975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864908" y="5690115"/>
            <a:ext cx="714375" cy="447675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3598862" y="5747265"/>
            <a:ext cx="790575" cy="390525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4787899" y="5680590"/>
            <a:ext cx="196215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01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67733"/>
            <a:ext cx="9144000" cy="1003830"/>
          </a:xfrm>
        </p:spPr>
        <p:txBody>
          <a:bodyPr/>
          <a:lstStyle/>
          <a:p>
            <a:pPr algn="ctr"/>
            <a:r>
              <a:rPr lang="en-US" dirty="0" smtClean="0"/>
              <a:t>Diode </a:t>
            </a:r>
            <a:r>
              <a:rPr lang="en-US" dirty="0" err="1" smtClean="0"/>
              <a:t>Semiconductoare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295" y="1275291"/>
            <a:ext cx="3800475" cy="3619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3875" y="1907645"/>
            <a:ext cx="7486650" cy="10953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1887" y="3350154"/>
            <a:ext cx="1190625" cy="73342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5429" y="4331759"/>
            <a:ext cx="5781675" cy="3619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58075" y="3154156"/>
            <a:ext cx="4073525" cy="307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483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59467" y="160866"/>
            <a:ext cx="9144000" cy="1003830"/>
          </a:xfrm>
        </p:spPr>
        <p:txBody>
          <a:bodyPr/>
          <a:lstStyle/>
          <a:p>
            <a:pPr algn="ctr"/>
            <a:r>
              <a:rPr lang="en-US" dirty="0" smtClean="0"/>
              <a:t>Diode </a:t>
            </a:r>
            <a:r>
              <a:rPr lang="en-US" dirty="0" err="1" smtClean="0"/>
              <a:t>Semiconductoare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3520" y="1445683"/>
            <a:ext cx="7362825" cy="11049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9500" y="2550583"/>
            <a:ext cx="3992034" cy="4052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276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388534" y="245533"/>
            <a:ext cx="9144000" cy="1130830"/>
          </a:xfrm>
        </p:spPr>
        <p:txBody>
          <a:bodyPr/>
          <a:lstStyle/>
          <a:p>
            <a:r>
              <a:rPr lang="en-US" dirty="0" smtClean="0"/>
              <a:t>Diode </a:t>
            </a:r>
            <a:r>
              <a:rPr lang="en-US" dirty="0" err="1" smtClean="0"/>
              <a:t>Semiconductoare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9087" y="1564217"/>
            <a:ext cx="885825" cy="3429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9087" y="1907117"/>
            <a:ext cx="7048500" cy="11049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674" y="3214687"/>
            <a:ext cx="1514475" cy="42862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2149" y="3271836"/>
            <a:ext cx="2057400" cy="31432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17674" y="3845980"/>
            <a:ext cx="2876550" cy="25717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17674" y="4305823"/>
            <a:ext cx="1676400" cy="32385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94074" y="4292594"/>
            <a:ext cx="2924175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439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56266" y="0"/>
            <a:ext cx="9144000" cy="1046163"/>
          </a:xfrm>
        </p:spPr>
        <p:txBody>
          <a:bodyPr/>
          <a:lstStyle/>
          <a:p>
            <a:r>
              <a:rPr lang="en-US" dirty="0" smtClean="0"/>
              <a:t>Diode </a:t>
            </a:r>
            <a:r>
              <a:rPr lang="en-US" dirty="0" err="1" smtClean="0"/>
              <a:t>Semiconductoare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870" y="1395412"/>
            <a:ext cx="7096125" cy="5619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0991" y="2245784"/>
            <a:ext cx="895350" cy="5715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7778" y="2317221"/>
            <a:ext cx="1857375" cy="4286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3870" y="3030537"/>
            <a:ext cx="7458075" cy="54292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8616" y="3786715"/>
            <a:ext cx="847725" cy="6477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28307" y="3824815"/>
            <a:ext cx="2514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565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97000" y="194733"/>
            <a:ext cx="9144000" cy="978430"/>
          </a:xfrm>
        </p:spPr>
        <p:txBody>
          <a:bodyPr/>
          <a:lstStyle/>
          <a:p>
            <a:pPr algn="ctr"/>
            <a:r>
              <a:rPr lang="en-US" dirty="0" smtClean="0"/>
              <a:t>Diode </a:t>
            </a:r>
            <a:r>
              <a:rPr lang="en-US" dirty="0" err="1" smtClean="0"/>
              <a:t>Semiconductoare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295" y="1369483"/>
            <a:ext cx="3495675" cy="3429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2295" y="1908703"/>
            <a:ext cx="7229475" cy="13430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4945" y="3279243"/>
            <a:ext cx="1343025" cy="82867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1058" y="4325409"/>
            <a:ext cx="760095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415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346200" y="169333"/>
            <a:ext cx="9144000" cy="1011238"/>
          </a:xfrm>
        </p:spPr>
        <p:txBody>
          <a:bodyPr/>
          <a:lstStyle/>
          <a:p>
            <a:r>
              <a:rPr lang="en-US" dirty="0" smtClean="0"/>
              <a:t>Diode </a:t>
            </a:r>
            <a:r>
              <a:rPr lang="en-US" dirty="0" err="1" smtClean="0"/>
              <a:t>Semiconductoare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4336" y="1339320"/>
            <a:ext cx="7248525" cy="12668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1047" y="2606145"/>
            <a:ext cx="3477154" cy="3763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926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904</TotalTime>
  <Words>46</Words>
  <Application>Microsoft Office PowerPoint</Application>
  <PresentationFormat>Широкоэкранный</PresentationFormat>
  <Paragraphs>23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Тема Office</vt:lpstr>
      <vt:lpstr>Diode Semiconductoare</vt:lpstr>
      <vt:lpstr>Diode Semiconductoare</vt:lpstr>
      <vt:lpstr>Diode Semiconductoare</vt:lpstr>
      <vt:lpstr>Diode Semiconductoare</vt:lpstr>
      <vt:lpstr>Diode Semiconductoare</vt:lpstr>
      <vt:lpstr>Diode Semiconductoare</vt:lpstr>
      <vt:lpstr>Diode Semiconductoare</vt:lpstr>
      <vt:lpstr>Diode Semiconductoare</vt:lpstr>
      <vt:lpstr>Diode Semiconductoare</vt:lpstr>
      <vt:lpstr>Diode Semiconductoare</vt:lpstr>
      <vt:lpstr>Diode Semiconductoare</vt:lpstr>
      <vt:lpstr>Diode Semiconductoare</vt:lpstr>
      <vt:lpstr>Diode Semiconductoare</vt:lpstr>
      <vt:lpstr>Diode Semiconductoare</vt:lpstr>
      <vt:lpstr>Diode Semiconductoare</vt:lpstr>
      <vt:lpstr>Diode Semiconductoare</vt:lpstr>
      <vt:lpstr>Diode Semiconductoare</vt:lpstr>
      <vt:lpstr>Diode Semiconductoare</vt:lpstr>
      <vt:lpstr>Diode Semiconductoare</vt:lpstr>
      <vt:lpstr>Diode Semiconductoare</vt:lpstr>
      <vt:lpstr>Diode Semiconductoare</vt:lpstr>
      <vt:lpstr>Diode Semiconductoare</vt:lpstr>
      <vt:lpstr>Diode Semiconductoare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Diode Semiconductoare</dc:title>
  <dc:creator>Пользователь Windows</dc:creator>
  <cp:lastModifiedBy>Magariu Nicolae</cp:lastModifiedBy>
  <cp:revision>14</cp:revision>
  <dcterms:created xsi:type="dcterms:W3CDTF">2021-09-28T13:22:16Z</dcterms:created>
  <dcterms:modified xsi:type="dcterms:W3CDTF">2024-03-10T15:19:09Z</dcterms:modified>
</cp:coreProperties>
</file>