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88" d="100"/>
          <a:sy n="88" d="100"/>
        </p:scale>
        <p:origin x="-131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2290488-0C42-4CDD-8EFF-919AA7161B96}" type="datetimeFigureOut">
              <a:rPr lang="en-US"/>
              <a:pPr>
                <a:defRPr/>
              </a:pPr>
              <a:t>08/15/2020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62BAFFD-1315-47DD-826B-04E241A0E16C}" type="slidenum">
              <a:rPr lang="en-US"/>
              <a:pPr>
                <a:defRPr/>
              </a:pPr>
              <a:t>‹#›</a:t>
            </a:fld>
            <a:endParaRPr lang="en-US" dirty="0"/>
          </a:p>
        </p:txBody>
      </p:sp>
    </p:spTree>
    <p:extLst>
      <p:ext uri="{BB962C8B-B14F-4D97-AF65-F5344CB8AC3E}">
        <p14:creationId xmlns:p14="http://schemas.microsoft.com/office/powerpoint/2010/main" val="20975039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03A25D-F587-406F-9F6C-99190D400771}" type="slidenum">
              <a:rPr lang="en-US"/>
              <a:pPr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Прямоугольник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Прямоугольник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оугольник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Прямоугольник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Скругленный прямоугольник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Скругленный прямоугольник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Прямоугольник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Прямоугольник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Прямоугольник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Прямоугольник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Дата 27"/>
          <p:cNvSpPr>
            <a:spLocks noGrp="1"/>
          </p:cNvSpPr>
          <p:nvPr>
            <p:ph type="dt" sz="half" idx="10"/>
          </p:nvPr>
        </p:nvSpPr>
        <p:spPr>
          <a:xfrm>
            <a:off x="6705600" y="4206875"/>
            <a:ext cx="960438" cy="457200"/>
          </a:xfrm>
        </p:spPr>
        <p:txBody>
          <a:bodyPr/>
          <a:lstStyle>
            <a:lvl1pPr>
              <a:defRPr/>
            </a:lvl1pPr>
          </a:lstStyle>
          <a:p>
            <a:pPr>
              <a:defRPr/>
            </a:pPr>
            <a:fld id="{356DE3D7-0D72-4695-8761-BFE6E0D4B9AD}" type="datetimeFigureOut">
              <a:rPr lang="en-US"/>
              <a:pPr>
                <a:defRPr/>
              </a:pPr>
              <a:t>08/15/2020</a:t>
            </a:fld>
            <a:endParaRPr lang="en-US" sz="1200" dirty="0">
              <a:solidFill>
                <a:schemeClr val="bg2">
                  <a:shade val="50000"/>
                </a:schemeClr>
              </a:solidFill>
            </a:endParaRPr>
          </a:p>
        </p:txBody>
      </p:sp>
      <p:sp>
        <p:nvSpPr>
          <p:cNvPr id="18" name="Нижний колонтитул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Номер слайда 28"/>
          <p:cNvSpPr>
            <a:spLocks noGrp="1"/>
          </p:cNvSpPr>
          <p:nvPr>
            <p:ph type="sldNum" sz="quarter" idx="12"/>
          </p:nvPr>
        </p:nvSpPr>
        <p:spPr>
          <a:xfrm>
            <a:off x="8320088" y="1588"/>
            <a:ext cx="747712" cy="365125"/>
          </a:xfrm>
        </p:spPr>
        <p:txBody>
          <a:bodyPr/>
          <a:lstStyle>
            <a:lvl1pPr algn="ctr">
              <a:defRPr sz="1800" smtClean="0">
                <a:solidFill>
                  <a:schemeClr val="bg1"/>
                </a:solidFill>
              </a:defRPr>
            </a:lvl1pPr>
          </a:lstStyle>
          <a:p>
            <a:pPr>
              <a:defRPr/>
            </a:pPr>
            <a:fld id="{7A01A316-C7ED-452C-9804-2119EF13451B}"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en-US"/>
          </a:p>
        </p:txBody>
      </p:sp>
      <p:sp>
        <p:nvSpPr>
          <p:cNvPr id="3" name="Вертикальный текст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Дата 13"/>
          <p:cNvSpPr>
            <a:spLocks noGrp="1"/>
          </p:cNvSpPr>
          <p:nvPr>
            <p:ph type="dt" sz="half" idx="10"/>
          </p:nvPr>
        </p:nvSpPr>
        <p:spPr/>
        <p:txBody>
          <a:bodyPr/>
          <a:lstStyle>
            <a:lvl1pPr>
              <a:defRPr/>
            </a:lvl1pPr>
          </a:lstStyle>
          <a:p>
            <a:pPr>
              <a:defRPr/>
            </a:pPr>
            <a:fld id="{26B49539-6B23-425B-99D0-83A50D7AC89A}" type="datetimeFigureOut">
              <a:rPr lang="en-US"/>
              <a:pPr>
                <a:defRPr/>
              </a:pPr>
              <a:t>08/15/2020</a:t>
            </a:fld>
            <a:endParaRPr lang="en-US" sz="1200" dirty="0">
              <a:solidFill>
                <a:schemeClr val="bg2">
                  <a:shade val="50000"/>
                </a:schemeClr>
              </a:solidFill>
            </a:endParaRPr>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DEEEED13-9D85-4777-B73A-F57754253BD9}"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Дата 13"/>
          <p:cNvSpPr>
            <a:spLocks noGrp="1"/>
          </p:cNvSpPr>
          <p:nvPr>
            <p:ph type="dt" sz="half" idx="10"/>
          </p:nvPr>
        </p:nvSpPr>
        <p:spPr/>
        <p:txBody>
          <a:bodyPr/>
          <a:lstStyle>
            <a:lvl1pPr>
              <a:defRPr/>
            </a:lvl1pPr>
          </a:lstStyle>
          <a:p>
            <a:pPr>
              <a:defRPr/>
            </a:pPr>
            <a:fld id="{A1F1EB8B-7E1A-46E9-B61E-3906BB6580EB}" type="datetimeFigureOut">
              <a:rPr lang="en-US"/>
              <a:pPr>
                <a:defRPr/>
              </a:pPr>
              <a:t>08/15/2020</a:t>
            </a:fld>
            <a:endParaRPr lang="en-US" sz="1200" dirty="0">
              <a:solidFill>
                <a:schemeClr val="bg2">
                  <a:shade val="50000"/>
                </a:schemeClr>
              </a:solidFill>
            </a:endParaRPr>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577D51FC-B122-49B5-A2CA-9440123EEBB1}"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GB"/>
          </a:p>
        </p:txBody>
      </p:sp>
      <p:sp>
        <p:nvSpPr>
          <p:cNvPr id="3" name="Chart Placeholder 2"/>
          <p:cNvSpPr>
            <a:spLocks noGrp="1"/>
          </p:cNvSpPr>
          <p:nvPr>
            <p:ph type="chart" sz="half" idx="1"/>
          </p:nvPr>
        </p:nvSpPr>
        <p:spPr>
          <a:xfrm>
            <a:off x="914400" y="2362200"/>
            <a:ext cx="3924300" cy="3733800"/>
          </a:xfrm>
        </p:spPr>
        <p:txBody>
          <a:bodyPr>
            <a:normAutofit/>
          </a:bodyPr>
          <a:lstStyle/>
          <a:p>
            <a:pPr lvl="0"/>
            <a:endParaRPr lang="en-GB" noProof="0"/>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7010400" y="6553200"/>
            <a:ext cx="1905000" cy="304800"/>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2936875" y="6529388"/>
            <a:ext cx="2895600" cy="304800"/>
          </a:xfrm>
        </p:spPr>
        <p:txBody>
          <a:bodyPr/>
          <a:lstStyle>
            <a:lvl1pPr>
              <a:defRPr sz="800">
                <a:solidFill>
                  <a:schemeClr val="accent2"/>
                </a:solidFill>
              </a:defRPr>
            </a:lvl1pPr>
          </a:lstStyle>
          <a:p>
            <a:pPr>
              <a:defRPr/>
            </a:pPr>
            <a:endParaRPr lang="en-US"/>
          </a:p>
        </p:txBody>
      </p:sp>
      <p:sp>
        <p:nvSpPr>
          <p:cNvPr id="7" name="Slide Number Placeholder 6"/>
          <p:cNvSpPr>
            <a:spLocks noGrp="1"/>
          </p:cNvSpPr>
          <p:nvPr>
            <p:ph type="sldNum" sz="quarter" idx="12"/>
          </p:nvPr>
        </p:nvSpPr>
        <p:spPr>
          <a:xfrm>
            <a:off x="84138" y="6343650"/>
            <a:ext cx="587375" cy="488950"/>
          </a:xfrm>
        </p:spPr>
        <p:txBody>
          <a:bodyPr/>
          <a:lstStyle>
            <a:lvl1pPr algn="r">
              <a:defRPr/>
            </a:lvl1pPr>
          </a:lstStyle>
          <a:p>
            <a:pPr>
              <a:defRPr/>
            </a:pPr>
            <a:fld id="{9DD19FA1-A5B1-4E43-9371-C456BB139B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066800"/>
          </a:xfrm>
        </p:spPr>
        <p:txBody>
          <a:bodyPr>
            <a:normAutofit/>
          </a:bodyPr>
          <a:lstStyle>
            <a:lvl1pPr>
              <a:defRPr sz="3200">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Содержимое 2"/>
          <p:cNvSpPr>
            <a:spLocks noGrp="1"/>
          </p:cNvSpPr>
          <p:nvPr>
            <p:ph idx="1"/>
          </p:nvPr>
        </p:nvSpPr>
        <p:spPr>
          <a:xfrm>
            <a:off x="457200" y="1988840"/>
            <a:ext cx="8229600" cy="4585696"/>
          </a:xfrm>
        </p:spPr>
        <p:txBody>
          <a:bodyPr/>
          <a:lstStyle>
            <a:lvl1pPr>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Номер слайда 5"/>
          <p:cNvSpPr>
            <a:spLocks noGrp="1"/>
          </p:cNvSpPr>
          <p:nvPr>
            <p:ph type="sldNum" sz="quarter" idx="10"/>
          </p:nvPr>
        </p:nvSpPr>
        <p:spPr/>
        <p:txBody>
          <a:bodyPr/>
          <a:lstStyle>
            <a:lvl1pPr>
              <a:defRPr sz="1200" dirty="0">
                <a:solidFill>
                  <a:schemeClr val="bg2">
                    <a:shade val="50000"/>
                  </a:schemeClr>
                </a:solidFill>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Текст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Дата 13"/>
          <p:cNvSpPr>
            <a:spLocks noGrp="1"/>
          </p:cNvSpPr>
          <p:nvPr>
            <p:ph type="dt" sz="half" idx="10"/>
          </p:nvPr>
        </p:nvSpPr>
        <p:spPr/>
        <p:txBody>
          <a:bodyPr/>
          <a:lstStyle>
            <a:lvl1pPr>
              <a:defRPr/>
            </a:lvl1pPr>
          </a:lstStyle>
          <a:p>
            <a:pPr>
              <a:defRPr/>
            </a:pPr>
            <a:fld id="{5423F542-584A-46CF-8E42-D1F44D13CB4A}" type="datetimeFigureOut">
              <a:rPr lang="en-US"/>
              <a:pPr>
                <a:defRPr/>
              </a:pPr>
              <a:t>08/15/2020</a:t>
            </a:fld>
            <a:endParaRPr lang="en-US" sz="1200" dirty="0">
              <a:solidFill>
                <a:schemeClr val="bg2">
                  <a:shade val="50000"/>
                </a:schemeClr>
              </a:solidFill>
            </a:endParaRPr>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E45FF39A-4BD0-484B-B413-7621568175A9}"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Дата 13"/>
          <p:cNvSpPr>
            <a:spLocks noGrp="1"/>
          </p:cNvSpPr>
          <p:nvPr>
            <p:ph type="dt" sz="half" idx="10"/>
          </p:nvPr>
        </p:nvSpPr>
        <p:spPr/>
        <p:txBody>
          <a:bodyPr/>
          <a:lstStyle>
            <a:lvl1pPr>
              <a:defRPr/>
            </a:lvl1pPr>
          </a:lstStyle>
          <a:p>
            <a:pPr>
              <a:defRPr/>
            </a:pPr>
            <a:fld id="{932896C9-6935-4EAF-9E9E-505FA5D848E2}" type="datetimeFigureOut">
              <a:rPr lang="en-US"/>
              <a:pPr>
                <a:defRPr/>
              </a:pPr>
              <a:t>08/15/2020</a:t>
            </a:fld>
            <a:endParaRPr lang="en-US" sz="1200" dirty="0">
              <a:solidFill>
                <a:schemeClr val="bg2">
                  <a:shade val="50000"/>
                </a:schemeClr>
              </a:solidFill>
            </a:endParaRPr>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355BCD72-F9B0-4F99-83F7-AEDD162EE4F8}"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Дата 25"/>
          <p:cNvSpPr>
            <a:spLocks noGrp="1"/>
          </p:cNvSpPr>
          <p:nvPr>
            <p:ph type="dt" sz="half" idx="10"/>
          </p:nvPr>
        </p:nvSpPr>
        <p:spPr/>
        <p:txBody>
          <a:bodyPr rtlCol="0"/>
          <a:lstStyle>
            <a:lvl1pPr>
              <a:defRPr/>
            </a:lvl1pPr>
          </a:lstStyle>
          <a:p>
            <a:pPr>
              <a:defRPr/>
            </a:pPr>
            <a:fld id="{9FAC24D9-83D5-46CD-A05D-B14D679DB0AF}" type="datetimeFigureOut">
              <a:rPr lang="en-US"/>
              <a:pPr>
                <a:defRPr/>
              </a:pPr>
              <a:t>08/15/2020</a:t>
            </a:fld>
            <a:endParaRPr lang="en-US" sz="1200" dirty="0">
              <a:solidFill>
                <a:schemeClr val="bg2">
                  <a:shade val="50000"/>
                </a:schemeClr>
              </a:solidFill>
            </a:endParaRPr>
          </a:p>
        </p:txBody>
      </p:sp>
      <p:sp>
        <p:nvSpPr>
          <p:cNvPr id="8" name="Номер слайда 26"/>
          <p:cNvSpPr>
            <a:spLocks noGrp="1"/>
          </p:cNvSpPr>
          <p:nvPr>
            <p:ph type="sldNum" sz="quarter" idx="11"/>
          </p:nvPr>
        </p:nvSpPr>
        <p:spPr/>
        <p:txBody>
          <a:bodyPr rtlCol="0"/>
          <a:lstStyle>
            <a:lvl1pPr>
              <a:defRPr/>
            </a:lvl1pPr>
          </a:lstStyle>
          <a:p>
            <a:pPr>
              <a:defRPr/>
            </a:pPr>
            <a:fld id="{847D355E-7C88-4697-B124-CE4A88FC188D}" type="slidenum">
              <a:rPr lang="en-US"/>
              <a:pPr>
                <a:defRPr/>
              </a:pPr>
              <a:t>‹#›</a:t>
            </a:fld>
            <a:endParaRPr lang="en-US" sz="1200" dirty="0">
              <a:solidFill>
                <a:schemeClr val="bg2">
                  <a:shade val="50000"/>
                </a:schemeClr>
              </a:solidFill>
            </a:endParaRPr>
          </a:p>
        </p:txBody>
      </p:sp>
      <p:sp>
        <p:nvSpPr>
          <p:cNvPr id="9" name="Нижний колонтитул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Дата 2"/>
          <p:cNvSpPr>
            <a:spLocks noGrp="1"/>
          </p:cNvSpPr>
          <p:nvPr>
            <p:ph type="dt" sz="half" idx="10"/>
          </p:nvPr>
        </p:nvSpPr>
        <p:spPr>
          <a:xfrm>
            <a:off x="6583363" y="612775"/>
            <a:ext cx="957262" cy="457200"/>
          </a:xfrm>
        </p:spPr>
        <p:txBody>
          <a:bodyPr/>
          <a:lstStyle>
            <a:lvl1pPr>
              <a:defRPr/>
            </a:lvl1pPr>
          </a:lstStyle>
          <a:p>
            <a:pPr>
              <a:defRPr/>
            </a:pPr>
            <a:fld id="{3FC3BE51-0667-4689-BAC7-AB1B38E23A92}" type="datetimeFigureOut">
              <a:rPr lang="en-US"/>
              <a:pPr>
                <a:defRPr/>
              </a:pPr>
              <a:t>08/15/2020</a:t>
            </a:fld>
            <a:endParaRPr lang="en-US" sz="1200" dirty="0">
              <a:solidFill>
                <a:schemeClr val="bg2">
                  <a:shade val="50000"/>
                </a:schemeClr>
              </a:solidFill>
            </a:endParaRPr>
          </a:p>
        </p:txBody>
      </p:sp>
      <p:sp>
        <p:nvSpPr>
          <p:cNvPr id="4" name="Нижний колонтитул 3"/>
          <p:cNvSpPr>
            <a:spLocks noGrp="1"/>
          </p:cNvSpPr>
          <p:nvPr>
            <p:ph type="ftr" sz="quarter" idx="11"/>
          </p:nvPr>
        </p:nvSpPr>
        <p:spPr/>
        <p:txBody>
          <a:bodyPr/>
          <a:lstStyle>
            <a:lvl1pPr>
              <a:defRPr/>
            </a:lvl1pPr>
          </a:lstStyle>
          <a:p>
            <a:pPr>
              <a:defRPr/>
            </a:pPr>
            <a:endParaRPr lang="en-US"/>
          </a:p>
        </p:txBody>
      </p:sp>
      <p:sp>
        <p:nvSpPr>
          <p:cNvPr id="5" name="Номер слайда 4"/>
          <p:cNvSpPr>
            <a:spLocks noGrp="1"/>
          </p:cNvSpPr>
          <p:nvPr>
            <p:ph type="sldNum" sz="quarter" idx="12"/>
          </p:nvPr>
        </p:nvSpPr>
        <p:spPr/>
        <p:txBody>
          <a:bodyPr/>
          <a:lstStyle>
            <a:lvl1pPr>
              <a:defRPr/>
            </a:lvl1pPr>
          </a:lstStyle>
          <a:p>
            <a:pPr>
              <a:defRPr/>
            </a:pPr>
            <a:fld id="{8832A254-799B-4519-8A13-CB867F456165}"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A95FA9C1-3029-48F2-95E0-2F21B83A45D2}" type="datetimeFigureOut">
              <a:rPr lang="en-US"/>
              <a:pPr>
                <a:defRPr/>
              </a:pPr>
              <a:t>08/15/2020</a:t>
            </a:fld>
            <a:endParaRPr lang="en-US" sz="1200" dirty="0">
              <a:solidFill>
                <a:schemeClr val="bg2">
                  <a:shade val="50000"/>
                </a:schemeClr>
              </a:solidFill>
            </a:endParaRPr>
          </a:p>
        </p:txBody>
      </p:sp>
      <p:sp>
        <p:nvSpPr>
          <p:cNvPr id="3" name="Нижний колонтитул 2"/>
          <p:cNvSpPr>
            <a:spLocks noGrp="1"/>
          </p:cNvSpPr>
          <p:nvPr>
            <p:ph type="ftr" sz="quarter" idx="11"/>
          </p:nvPr>
        </p:nvSpPr>
        <p:spPr/>
        <p:txBody>
          <a:bodyPr/>
          <a:lstStyle>
            <a:lvl1pPr>
              <a:defRPr/>
            </a:lvl1pPr>
          </a:lstStyle>
          <a:p>
            <a:pPr>
              <a:defRPr/>
            </a:pPr>
            <a:endParaRPr lang="en-US"/>
          </a:p>
        </p:txBody>
      </p:sp>
      <p:sp>
        <p:nvSpPr>
          <p:cNvPr id="4" name="Номер слайда 22"/>
          <p:cNvSpPr>
            <a:spLocks noGrp="1"/>
          </p:cNvSpPr>
          <p:nvPr>
            <p:ph type="sldNum" sz="quarter" idx="12"/>
          </p:nvPr>
        </p:nvSpPr>
        <p:spPr/>
        <p:txBody>
          <a:bodyPr/>
          <a:lstStyle>
            <a:lvl1pPr>
              <a:defRPr/>
            </a:lvl1pPr>
          </a:lstStyle>
          <a:p>
            <a:pPr>
              <a:defRPr/>
            </a:pPr>
            <a:fld id="{EF9B603A-D83D-43F3-9F9C-FABFD1A01468}"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Дата 13"/>
          <p:cNvSpPr>
            <a:spLocks noGrp="1"/>
          </p:cNvSpPr>
          <p:nvPr>
            <p:ph type="dt" sz="half" idx="10"/>
          </p:nvPr>
        </p:nvSpPr>
        <p:spPr/>
        <p:txBody>
          <a:bodyPr/>
          <a:lstStyle>
            <a:lvl1pPr>
              <a:defRPr/>
            </a:lvl1pPr>
          </a:lstStyle>
          <a:p>
            <a:pPr>
              <a:defRPr/>
            </a:pPr>
            <a:fld id="{0005B78C-4F78-4F9E-BD32-4C1DB1BD6A1F}" type="datetimeFigureOut">
              <a:rPr lang="en-US"/>
              <a:pPr>
                <a:defRPr/>
              </a:pPr>
              <a:t>08/15/2020</a:t>
            </a:fld>
            <a:endParaRPr lang="en-US" sz="1200" dirty="0">
              <a:solidFill>
                <a:schemeClr val="bg2">
                  <a:shade val="50000"/>
                </a:schemeClr>
              </a:solidFill>
            </a:endParaRPr>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B9000A46-0650-4CE0-B902-B140994416D8}"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Текст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Дата 13"/>
          <p:cNvSpPr>
            <a:spLocks noGrp="1"/>
          </p:cNvSpPr>
          <p:nvPr>
            <p:ph type="dt" sz="half" idx="10"/>
          </p:nvPr>
        </p:nvSpPr>
        <p:spPr/>
        <p:txBody>
          <a:bodyPr/>
          <a:lstStyle>
            <a:lvl1pPr>
              <a:defRPr/>
            </a:lvl1pPr>
          </a:lstStyle>
          <a:p>
            <a:pPr>
              <a:defRPr/>
            </a:pPr>
            <a:fld id="{83DBF663-84A4-4674-AC30-B4DCA75853C6}" type="datetimeFigureOut">
              <a:rPr lang="en-US"/>
              <a:pPr>
                <a:defRPr/>
              </a:pPr>
              <a:t>08/15/2020</a:t>
            </a:fld>
            <a:endParaRPr lang="en-US" sz="1200" dirty="0">
              <a:solidFill>
                <a:schemeClr val="bg2">
                  <a:shade val="50000"/>
                </a:schemeClr>
              </a:solidFill>
            </a:endParaRPr>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0CC524CA-22B5-4C91-976B-D821DB6374AC}" type="slidenum">
              <a:rPr lang="en-US"/>
              <a:pPr>
                <a:defRPr/>
              </a:pPr>
              <a:t>‹#›</a:t>
            </a:fld>
            <a:endParaRPr lang="en-US" sz="1200" dirty="0">
              <a:solidFill>
                <a:schemeClr val="bg2">
                  <a:shade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Прямоугольник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Прямоугольник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Прямоугольник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Прямоугольник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3" name="Скругленный прямоугольник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4" name="Скругленный прямоугольник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Прямоугольник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Прямоугольник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Прямоугольник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Прямоугольник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Прямоугольник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Прямоугольник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759" name="Заголовок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31760" name="Текст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586538" y="612775"/>
            <a:ext cx="957262" cy="457200"/>
          </a:xfrm>
          <a:prstGeom prst="rect">
            <a:avLst/>
          </a:prstGeom>
        </p:spPr>
        <p:txBody>
          <a:bodyPr vert="horz"/>
          <a:lstStyle>
            <a:lvl1pPr algn="r" eaLnBrk="1" fontAlgn="auto" latinLnBrk="0" hangingPunct="1">
              <a:spcBef>
                <a:spcPts val="0"/>
              </a:spcBef>
              <a:spcAft>
                <a:spcPts val="0"/>
              </a:spcAft>
              <a:defRPr kumimoji="0" sz="800" smtClean="0">
                <a:solidFill>
                  <a:schemeClr val="accent2"/>
                </a:solidFill>
                <a:latin typeface="+mn-lt"/>
              </a:defRPr>
            </a:lvl1pPr>
          </a:lstStyle>
          <a:p>
            <a:pPr>
              <a:defRPr/>
            </a:pPr>
            <a:fld id="{7DA56F31-B492-47C1-915F-CA891D30AB4E}" type="datetimeFigureOut">
              <a:rPr lang="en-US"/>
              <a:pPr>
                <a:defRPr/>
              </a:pPr>
              <a:t>08/15/2020</a:t>
            </a:fld>
            <a:endParaRPr lang="en-US" sz="1200" dirty="0">
              <a:solidFill>
                <a:schemeClr val="bg2">
                  <a:shade val="50000"/>
                </a:schemeClr>
              </a:solidFill>
            </a:endParaRPr>
          </a:p>
        </p:txBody>
      </p:sp>
      <p:sp>
        <p:nvSpPr>
          <p:cNvPr id="3" name="Нижний колонтитул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1200" dirty="0">
                <a:solidFill>
                  <a:schemeClr val="bg2">
                    <a:shade val="50000"/>
                  </a:schemeClr>
                </a:solidFill>
                <a:latin typeface="+mn-lt"/>
              </a:defRPr>
            </a:lvl1pPr>
          </a:lstStyle>
          <a:p>
            <a:pPr>
              <a:defRPr/>
            </a:pPr>
            <a:endParaRPr lang="en-US"/>
          </a:p>
        </p:txBody>
      </p:sp>
      <p:sp>
        <p:nvSpPr>
          <p:cNvPr id="23" name="Номер слайда 22"/>
          <p:cNvSpPr>
            <a:spLocks noGrp="1"/>
          </p:cNvSpPr>
          <p:nvPr>
            <p:ph type="sldNum" sz="quarter" idx="4"/>
          </p:nvPr>
        </p:nvSpPr>
        <p:spPr>
          <a:xfrm>
            <a:off x="8174038" y="1588"/>
            <a:ext cx="762000" cy="366712"/>
          </a:xfrm>
          <a:prstGeom prst="rect">
            <a:avLst/>
          </a:prstGeom>
        </p:spPr>
        <p:txBody>
          <a:bodyPr vert="horz" anchor="b"/>
          <a:lstStyle>
            <a:lvl1pPr algn="ctr" eaLnBrk="1" fontAlgn="auto" latinLnBrk="0" hangingPunct="1">
              <a:spcBef>
                <a:spcPts val="0"/>
              </a:spcBef>
              <a:spcAft>
                <a:spcPts val="0"/>
              </a:spcAft>
              <a:defRPr kumimoji="0" sz="1800" smtClean="0">
                <a:solidFill>
                  <a:srgbClr val="FFFFFF"/>
                </a:solidFill>
                <a:latin typeface="+mn-lt"/>
              </a:defRPr>
            </a:lvl1pPr>
          </a:lstStyle>
          <a:p>
            <a:pPr>
              <a:defRPr/>
            </a:pPr>
            <a:fld id="{CE0CAB52-3FF9-4EAA-AF47-D7CCF4CA9FF2}" type="slidenum">
              <a:rPr lang="en-US"/>
              <a:pPr>
                <a:defRPr/>
              </a:pPr>
              <a:t>‹#›</a:t>
            </a:fld>
            <a:endParaRPr lang="en-US" sz="1200" dirty="0">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68" r:id="rId3"/>
    <p:sldLayoutId id="2147483767" r:id="rId4"/>
    <p:sldLayoutId id="2147483771" r:id="rId5"/>
    <p:sldLayoutId id="2147483772" r:id="rId6"/>
    <p:sldLayoutId id="2147483766" r:id="rId7"/>
    <p:sldLayoutId id="2147483765" r:id="rId8"/>
    <p:sldLayoutId id="2147483764" r:id="rId9"/>
    <p:sldLayoutId id="2147483763" r:id="rId10"/>
    <p:sldLayoutId id="2147483762" r:id="rId11"/>
    <p:sldLayoutId id="2147483773" r:id="rId12"/>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imes New Roman" pitchFamily="18" charset="0"/>
        </a:defRPr>
      </a:lvl2pPr>
      <a:lvl3pPr algn="l" rtl="0" fontAlgn="base">
        <a:spcBef>
          <a:spcPct val="0"/>
        </a:spcBef>
        <a:spcAft>
          <a:spcPct val="0"/>
        </a:spcAft>
        <a:defRPr sz="4000">
          <a:solidFill>
            <a:schemeClr val="tx2"/>
          </a:solidFill>
          <a:latin typeface="Times New Roman" pitchFamily="18" charset="0"/>
        </a:defRPr>
      </a:lvl3pPr>
      <a:lvl4pPr algn="l" rtl="0" fontAlgn="base">
        <a:spcBef>
          <a:spcPct val="0"/>
        </a:spcBef>
        <a:spcAft>
          <a:spcPct val="0"/>
        </a:spcAft>
        <a:defRPr sz="4000">
          <a:solidFill>
            <a:schemeClr val="tx2"/>
          </a:solidFill>
          <a:latin typeface="Times New Roman" pitchFamily="18" charset="0"/>
        </a:defRPr>
      </a:lvl4pPr>
      <a:lvl5pPr algn="l" rtl="0" fontAlgn="base">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365125" indent="-255588" algn="l" rtl="0" fontAlgn="base">
        <a:spcBef>
          <a:spcPts val="300"/>
        </a:spcBef>
        <a:spcAft>
          <a:spcPct val="0"/>
        </a:spcAft>
        <a:buClr>
          <a:srgbClr val="FF0000"/>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FF0000"/>
        </a:buClr>
        <a:buFont typeface="Georgia" pitchFamily="18" charset="0"/>
        <a:buChar char="▫"/>
        <a:defRPr sz="2000" kern="1200">
          <a:solidFill>
            <a:srgbClr val="FF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42988" y="1066800"/>
            <a:ext cx="7745412" cy="1473200"/>
          </a:xfrm>
        </p:spPr>
        <p:txBody>
          <a:bodyPr/>
          <a:lstStyle/>
          <a:p>
            <a:r>
              <a:rPr lang="en-US" smtClean="0">
                <a:cs typeface="Times New Roman" pitchFamily="18" charset="0"/>
              </a:rPr>
              <a:t>Presentations – Creating Slides</a:t>
            </a:r>
          </a:p>
        </p:txBody>
      </p:sp>
      <p:sp>
        <p:nvSpPr>
          <p:cNvPr id="15362" name="Subtitle 2"/>
          <p:cNvSpPr>
            <a:spLocks noGrp="1"/>
          </p:cNvSpPr>
          <p:nvPr>
            <p:ph type="subTitle" idx="1"/>
          </p:nvPr>
        </p:nvSpPr>
        <p:spPr>
          <a:xfrm>
            <a:off x="1390650" y="2492375"/>
            <a:ext cx="7405688" cy="1003300"/>
          </a:xfrm>
        </p:spPr>
        <p:txBody>
          <a:bodyPr/>
          <a:lstStyle/>
          <a:p>
            <a:pPr marL="63500" algn="r"/>
            <a:endParaRPr lang="en-US" dirty="0" smtClean="0">
              <a:solidFill>
                <a:schemeClr val="bg1"/>
              </a:solidFill>
              <a:cs typeface="Times New Roman" pitchFamily="18" charset="0"/>
            </a:endParaRPr>
          </a:p>
        </p:txBody>
      </p:sp>
      <p:sp>
        <p:nvSpPr>
          <p:cNvPr id="15363" name="TextBox 3"/>
          <p:cNvSpPr txBox="1">
            <a:spLocks noChangeArrowheads="1"/>
          </p:cNvSpPr>
          <p:nvPr/>
        </p:nvSpPr>
        <p:spPr bwMode="auto">
          <a:xfrm>
            <a:off x="-12700" y="5661025"/>
            <a:ext cx="9144000" cy="366713"/>
          </a:xfrm>
          <a:prstGeom prst="rect">
            <a:avLst/>
          </a:prstGeom>
          <a:noFill/>
          <a:ln w="9525">
            <a:noFill/>
            <a:miter lim="800000"/>
            <a:headEnd/>
            <a:tailEnd/>
          </a:ln>
        </p:spPr>
        <p:txBody>
          <a:bodyPr>
            <a:spAutoFit/>
          </a:bodyPr>
          <a:lstStyle/>
          <a:p>
            <a:pPr algn="ctr"/>
            <a:endParaRPr lang="en-GB">
              <a:latin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68313" y="692150"/>
            <a:ext cx="8229600" cy="1066800"/>
          </a:xfrm>
        </p:spPr>
        <p:txBody>
          <a:bodyPr/>
          <a:lstStyle/>
          <a:p>
            <a:r>
              <a:rPr lang="en-GB" smtClean="0"/>
              <a:t>Colour</a:t>
            </a:r>
            <a:r>
              <a:rPr lang="en-US" smtClean="0"/>
              <a:t> - Good</a:t>
            </a:r>
          </a:p>
        </p:txBody>
      </p:sp>
      <p:sp>
        <p:nvSpPr>
          <p:cNvPr id="25602" name="Rectangle 3"/>
          <p:cNvSpPr>
            <a:spLocks noGrp="1" noChangeArrowheads="1"/>
          </p:cNvSpPr>
          <p:nvPr>
            <p:ph type="body" idx="1"/>
          </p:nvPr>
        </p:nvSpPr>
        <p:spPr>
          <a:xfrm>
            <a:off x="457200" y="1989138"/>
            <a:ext cx="8229600" cy="4584700"/>
          </a:xfrm>
        </p:spPr>
        <p:txBody>
          <a:bodyPr/>
          <a:lstStyle/>
          <a:p>
            <a:r>
              <a:rPr lang="en-US" smtClean="0"/>
              <a:t>Use a colour of font that contrasts sharply with the background</a:t>
            </a:r>
          </a:p>
          <a:p>
            <a:pPr lvl="1"/>
            <a:r>
              <a:rPr lang="en-US" smtClean="0"/>
              <a:t>Ex: blue font on white background</a:t>
            </a:r>
          </a:p>
          <a:p>
            <a:r>
              <a:rPr lang="en-US" smtClean="0"/>
              <a:t>Use colour to reinforce the logic of your structure</a:t>
            </a:r>
          </a:p>
          <a:p>
            <a:pPr lvl="1"/>
            <a:r>
              <a:rPr lang="en-US" smtClean="0"/>
              <a:t>Ex: light blue title and dark blue text</a:t>
            </a:r>
          </a:p>
          <a:p>
            <a:r>
              <a:rPr lang="en-US" smtClean="0"/>
              <a:t>Use colour to </a:t>
            </a:r>
            <a:r>
              <a:rPr lang="en-US" smtClean="0">
                <a:solidFill>
                  <a:srgbClr val="FF0000"/>
                </a:solidFill>
              </a:rPr>
              <a:t>emphasize</a:t>
            </a:r>
            <a:r>
              <a:rPr lang="en-US" smtClean="0"/>
              <a:t> a point</a:t>
            </a:r>
          </a:p>
          <a:p>
            <a:pPr lvl="1"/>
            <a:r>
              <a:rPr lang="en-US" smtClean="0"/>
              <a:t>But only use this </a:t>
            </a:r>
            <a:r>
              <a:rPr lang="en-US" smtClean="0">
                <a:solidFill>
                  <a:srgbClr val="009999"/>
                </a:solidFill>
              </a:rPr>
              <a:t>occasionally</a:t>
            </a:r>
          </a:p>
          <a:p>
            <a:pPr lvl="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68313" y="692150"/>
            <a:ext cx="8229600" cy="1066800"/>
          </a:xfrm>
        </p:spPr>
        <p:txBody>
          <a:bodyPr/>
          <a:lstStyle/>
          <a:p>
            <a:r>
              <a:rPr lang="en-US" smtClean="0"/>
              <a:t>Colour - Bad</a:t>
            </a:r>
          </a:p>
        </p:txBody>
      </p:sp>
      <p:sp>
        <p:nvSpPr>
          <p:cNvPr id="26626" name="Rectangle 3"/>
          <p:cNvSpPr>
            <a:spLocks noGrp="1" noChangeArrowheads="1"/>
          </p:cNvSpPr>
          <p:nvPr>
            <p:ph type="body" idx="1"/>
          </p:nvPr>
        </p:nvSpPr>
        <p:spPr>
          <a:xfrm>
            <a:off x="457200" y="1989138"/>
            <a:ext cx="8229600" cy="4584700"/>
          </a:xfrm>
        </p:spPr>
        <p:txBody>
          <a:bodyPr/>
          <a:lstStyle/>
          <a:p>
            <a:pPr>
              <a:lnSpc>
                <a:spcPct val="90000"/>
              </a:lnSpc>
            </a:pPr>
            <a:r>
              <a:rPr lang="en-US" smtClean="0">
                <a:solidFill>
                  <a:srgbClr val="FFFF00"/>
                </a:solidFill>
              </a:rPr>
              <a:t>Using a font colour that does not contrast with the background colour is hard to read </a:t>
            </a:r>
          </a:p>
          <a:p>
            <a:pPr>
              <a:lnSpc>
                <a:spcPct val="90000"/>
              </a:lnSpc>
            </a:pPr>
            <a:r>
              <a:rPr lang="en-US" smtClean="0"/>
              <a:t>Using colour for decoration is </a:t>
            </a:r>
            <a:r>
              <a:rPr lang="en-US" smtClean="0">
                <a:solidFill>
                  <a:schemeClr val="accent2"/>
                </a:solidFill>
              </a:rPr>
              <a:t>distracting </a:t>
            </a:r>
            <a:r>
              <a:rPr lang="en-US" smtClean="0"/>
              <a:t>and </a:t>
            </a:r>
            <a:r>
              <a:rPr lang="en-US" smtClean="0">
                <a:solidFill>
                  <a:schemeClr val="folHlink"/>
                </a:solidFill>
              </a:rPr>
              <a:t>annoying</a:t>
            </a:r>
            <a:r>
              <a:rPr lang="en-US" smtClean="0"/>
              <a:t>.</a:t>
            </a:r>
          </a:p>
          <a:p>
            <a:pPr>
              <a:lnSpc>
                <a:spcPct val="90000"/>
              </a:lnSpc>
            </a:pPr>
            <a:r>
              <a:rPr lang="en-US" smtClean="0">
                <a:solidFill>
                  <a:srgbClr val="FF3399"/>
                </a:solidFill>
              </a:rPr>
              <a:t>Using a different colour for each point is unnecessary</a:t>
            </a:r>
          </a:p>
          <a:p>
            <a:pPr lvl="1">
              <a:lnSpc>
                <a:spcPct val="90000"/>
              </a:lnSpc>
            </a:pPr>
            <a:r>
              <a:rPr lang="en-US" smtClean="0">
                <a:solidFill>
                  <a:srgbClr val="FF0000"/>
                </a:solidFill>
              </a:rPr>
              <a:t>Using a different colour for secondary points is also unnecessary</a:t>
            </a:r>
          </a:p>
          <a:p>
            <a:pPr>
              <a:lnSpc>
                <a:spcPct val="90000"/>
              </a:lnSpc>
            </a:pPr>
            <a:r>
              <a:rPr lang="en-US" smtClean="0">
                <a:solidFill>
                  <a:srgbClr val="FF0000"/>
                </a:solidFill>
              </a:rPr>
              <a:t>T</a:t>
            </a:r>
            <a:r>
              <a:rPr lang="en-US" smtClean="0">
                <a:solidFill>
                  <a:srgbClr val="FF6600"/>
                </a:solidFill>
              </a:rPr>
              <a:t>r</a:t>
            </a:r>
            <a:r>
              <a:rPr lang="en-US" smtClean="0">
                <a:solidFill>
                  <a:srgbClr val="FFFF00"/>
                </a:solidFill>
              </a:rPr>
              <a:t>y</a:t>
            </a:r>
            <a:r>
              <a:rPr lang="en-US" smtClean="0">
                <a:solidFill>
                  <a:srgbClr val="33CC33"/>
                </a:solidFill>
              </a:rPr>
              <a:t>i</a:t>
            </a:r>
            <a:r>
              <a:rPr lang="en-US" smtClean="0">
                <a:solidFill>
                  <a:srgbClr val="0066FF"/>
                </a:solidFill>
              </a:rPr>
              <a:t>n</a:t>
            </a:r>
            <a:r>
              <a:rPr lang="en-US" smtClean="0">
                <a:solidFill>
                  <a:schemeClr val="folHlink"/>
                </a:solidFill>
              </a:rPr>
              <a:t>g</a:t>
            </a:r>
            <a:r>
              <a:rPr lang="en-US" smtClean="0">
                <a:solidFill>
                  <a:srgbClr val="FF3399"/>
                </a:solidFill>
              </a:rPr>
              <a:t> t</a:t>
            </a:r>
            <a:r>
              <a:rPr lang="en-US" smtClean="0">
                <a:solidFill>
                  <a:srgbClr val="FF0000"/>
                </a:solidFill>
              </a:rPr>
              <a:t>o</a:t>
            </a:r>
            <a:r>
              <a:rPr lang="en-US" smtClean="0">
                <a:solidFill>
                  <a:srgbClr val="FF3399"/>
                </a:solidFill>
              </a:rPr>
              <a:t> </a:t>
            </a:r>
            <a:r>
              <a:rPr lang="en-US" smtClean="0">
                <a:solidFill>
                  <a:srgbClr val="FF6600"/>
                </a:solidFill>
              </a:rPr>
              <a:t>b</a:t>
            </a:r>
            <a:r>
              <a:rPr lang="en-US" smtClean="0">
                <a:solidFill>
                  <a:srgbClr val="FFFF00"/>
                </a:solidFill>
              </a:rPr>
              <a:t>e </a:t>
            </a:r>
            <a:r>
              <a:rPr lang="en-US" smtClean="0">
                <a:solidFill>
                  <a:srgbClr val="33CC33"/>
                </a:solidFill>
              </a:rPr>
              <a:t>c</a:t>
            </a:r>
            <a:r>
              <a:rPr lang="en-US" smtClean="0">
                <a:solidFill>
                  <a:srgbClr val="0066FF"/>
                </a:solidFill>
              </a:rPr>
              <a:t>r</a:t>
            </a:r>
            <a:r>
              <a:rPr lang="en-US" smtClean="0">
                <a:solidFill>
                  <a:schemeClr val="folHlink"/>
                </a:solidFill>
              </a:rPr>
              <a:t>e</a:t>
            </a:r>
            <a:r>
              <a:rPr lang="en-US" smtClean="0">
                <a:solidFill>
                  <a:srgbClr val="FF3399"/>
                </a:solidFill>
              </a:rPr>
              <a:t>a</a:t>
            </a:r>
            <a:r>
              <a:rPr lang="en-US" smtClean="0">
                <a:solidFill>
                  <a:srgbClr val="FF0000"/>
                </a:solidFill>
              </a:rPr>
              <a:t>t</a:t>
            </a:r>
            <a:r>
              <a:rPr lang="en-US" smtClean="0">
                <a:solidFill>
                  <a:srgbClr val="FF6600"/>
                </a:solidFill>
              </a:rPr>
              <a:t>i</a:t>
            </a:r>
            <a:r>
              <a:rPr lang="en-US" smtClean="0">
                <a:solidFill>
                  <a:srgbClr val="FFFF00"/>
                </a:solidFill>
              </a:rPr>
              <a:t>v</a:t>
            </a:r>
            <a:r>
              <a:rPr lang="en-US" smtClean="0">
                <a:solidFill>
                  <a:srgbClr val="33CC33"/>
                </a:solidFill>
              </a:rPr>
              <a:t>e</a:t>
            </a:r>
            <a:r>
              <a:rPr lang="en-US" smtClean="0">
                <a:solidFill>
                  <a:srgbClr val="FF3399"/>
                </a:solidFill>
              </a:rPr>
              <a:t> </a:t>
            </a:r>
            <a:r>
              <a:rPr lang="en-US" smtClean="0">
                <a:solidFill>
                  <a:srgbClr val="0066FF"/>
                </a:solidFill>
              </a:rPr>
              <a:t>c</a:t>
            </a:r>
            <a:r>
              <a:rPr lang="en-US" smtClean="0">
                <a:solidFill>
                  <a:schemeClr val="folHlink"/>
                </a:solidFill>
              </a:rPr>
              <a:t>a</a:t>
            </a:r>
            <a:r>
              <a:rPr lang="en-US" smtClean="0">
                <a:solidFill>
                  <a:srgbClr val="FF3399"/>
                </a:solidFill>
              </a:rPr>
              <a:t>n </a:t>
            </a:r>
            <a:r>
              <a:rPr lang="en-US" smtClean="0">
                <a:solidFill>
                  <a:srgbClr val="FF0000"/>
                </a:solidFill>
              </a:rPr>
              <a:t>a</a:t>
            </a:r>
            <a:r>
              <a:rPr lang="en-US" smtClean="0">
                <a:solidFill>
                  <a:srgbClr val="FF6600"/>
                </a:solidFill>
              </a:rPr>
              <a:t>l</a:t>
            </a:r>
            <a:r>
              <a:rPr lang="en-US" smtClean="0">
                <a:solidFill>
                  <a:srgbClr val="FFFF00"/>
                </a:solidFill>
              </a:rPr>
              <a:t>s</a:t>
            </a:r>
            <a:r>
              <a:rPr lang="en-US" smtClean="0">
                <a:solidFill>
                  <a:srgbClr val="33CC33"/>
                </a:solidFill>
              </a:rPr>
              <a:t>o</a:t>
            </a:r>
            <a:r>
              <a:rPr lang="en-US" smtClean="0">
                <a:solidFill>
                  <a:srgbClr val="FF3399"/>
                </a:solidFill>
              </a:rPr>
              <a:t> </a:t>
            </a:r>
            <a:r>
              <a:rPr lang="en-US" smtClean="0">
                <a:solidFill>
                  <a:srgbClr val="0066FF"/>
                </a:solidFill>
              </a:rPr>
              <a:t>b</a:t>
            </a:r>
            <a:r>
              <a:rPr lang="en-US" smtClean="0">
                <a:solidFill>
                  <a:schemeClr val="folHlink"/>
                </a:solidFill>
              </a:rPr>
              <a:t>e</a:t>
            </a:r>
            <a:r>
              <a:rPr lang="en-US" smtClean="0">
                <a:solidFill>
                  <a:srgbClr val="FF3399"/>
                </a:solidFill>
              </a:rPr>
              <a:t> b</a:t>
            </a:r>
            <a:r>
              <a:rPr lang="en-US" smtClean="0">
                <a:solidFill>
                  <a:srgbClr val="FF0000"/>
                </a:solidFill>
              </a:rPr>
              <a:t>a</a:t>
            </a:r>
            <a:r>
              <a:rPr lang="en-US" smtClean="0">
                <a:solidFill>
                  <a:srgbClr val="FF6600"/>
                </a:solidFill>
              </a:rPr>
              <a:t>d</a:t>
            </a:r>
          </a:p>
          <a:p>
            <a:pPr>
              <a:lnSpc>
                <a:spcPct val="90000"/>
              </a:lnSpc>
              <a:buFont typeface="Wingdings" pitchFamily="2" charset="2"/>
              <a:buNone/>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68313" y="692150"/>
            <a:ext cx="8229600" cy="1066800"/>
          </a:xfrm>
        </p:spPr>
        <p:txBody>
          <a:bodyPr/>
          <a:lstStyle/>
          <a:p>
            <a:r>
              <a:rPr lang="en-US" smtClean="0"/>
              <a:t>Background - Good</a:t>
            </a:r>
          </a:p>
        </p:txBody>
      </p:sp>
      <p:sp>
        <p:nvSpPr>
          <p:cNvPr id="27650" name="Rectangle 3"/>
          <p:cNvSpPr>
            <a:spLocks noGrp="1" noChangeArrowheads="1"/>
          </p:cNvSpPr>
          <p:nvPr>
            <p:ph type="body" idx="1"/>
          </p:nvPr>
        </p:nvSpPr>
        <p:spPr>
          <a:xfrm>
            <a:off x="457200" y="1989138"/>
            <a:ext cx="8229600" cy="4584700"/>
          </a:xfrm>
        </p:spPr>
        <p:txBody>
          <a:bodyPr/>
          <a:lstStyle/>
          <a:p>
            <a:r>
              <a:rPr lang="en-US" smtClean="0"/>
              <a:t>Use backgrounds such as this one that are attractive but simple</a:t>
            </a:r>
          </a:p>
          <a:p>
            <a:endParaRPr lang="en-US" smtClean="0"/>
          </a:p>
          <a:p>
            <a:r>
              <a:rPr lang="en-US" smtClean="0"/>
              <a:t>Use backgrounds which are light</a:t>
            </a:r>
          </a:p>
          <a:p>
            <a:endParaRPr lang="en-US" smtClean="0"/>
          </a:p>
          <a:p>
            <a:r>
              <a:rPr lang="en-US" smtClean="0"/>
              <a:t>Use the same background consistently throughout your presentation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68313" y="692150"/>
            <a:ext cx="8229600" cy="1066800"/>
          </a:xfrm>
          <a:gradFill rotWithShape="0">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p:spPr>
        <p:txBody>
          <a:bodyPr/>
          <a:lstStyle/>
          <a:p>
            <a:r>
              <a:rPr lang="en-US" smtClean="0"/>
              <a:t>Background – Bad</a:t>
            </a:r>
          </a:p>
        </p:txBody>
      </p:sp>
      <p:sp>
        <p:nvSpPr>
          <p:cNvPr id="28674" name="Rectangle 3"/>
          <p:cNvSpPr>
            <a:spLocks noGrp="1" noChangeArrowheads="1"/>
          </p:cNvSpPr>
          <p:nvPr>
            <p:ph type="body" idx="1"/>
          </p:nvPr>
        </p:nvSpPr>
        <p:spPr>
          <a:xfrm>
            <a:off x="457200" y="1989138"/>
            <a:ext cx="8229600" cy="4584700"/>
          </a:xfrm>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r>
              <a:rPr lang="en-US" smtClean="0">
                <a:solidFill>
                  <a:schemeClr val="accent1"/>
                </a:solidFill>
              </a:rPr>
              <a:t>Avoid backgrounds that are distracting or difficult to read from</a:t>
            </a:r>
          </a:p>
          <a:p>
            <a:r>
              <a:rPr lang="en-US" smtClean="0">
                <a:solidFill>
                  <a:schemeClr val="accent1"/>
                </a:solidFill>
              </a:rPr>
              <a:t>Always be consistent with the background that you use</a:t>
            </a:r>
          </a:p>
          <a:p>
            <a:pPr>
              <a:buFont typeface="Wingdings" pitchFamily="2" charset="2"/>
              <a:buNone/>
            </a:pPr>
            <a:endParaRPr lang="en-US" smtClean="0">
              <a:solidFill>
                <a:schemeClr val="accent1"/>
              </a:solidFill>
            </a:endParaRPr>
          </a:p>
          <a:p>
            <a:endParaRPr lang="en-US" smtClean="0">
              <a:solidFill>
                <a:schemeClr val="accent1"/>
              </a:solidFill>
            </a:endParaRPr>
          </a:p>
          <a:p>
            <a:endParaRPr lang="en-US" smtClean="0">
              <a:solidFill>
                <a:schemeClr val="accent1"/>
              </a:solidFill>
            </a:endParaRPr>
          </a:p>
          <a:p>
            <a:endParaRPr lang="en-US" smtClean="0">
              <a:solidFill>
                <a:schemeClr val="accent1"/>
              </a:solidFill>
            </a:endParaRPr>
          </a:p>
        </p:txBody>
      </p:sp>
      <p:pic>
        <p:nvPicPr>
          <p:cNvPr id="6148" name="Picture 4" descr="C:\Program Files\Common Files\Microsoft Shared\Clipart\cagcat50\pe07677_.wmf"/>
          <p:cNvPicPr>
            <a:picLocks noChangeAspect="1" noChangeArrowheads="1"/>
          </p:cNvPicPr>
          <p:nvPr/>
        </p:nvPicPr>
        <p:blipFill>
          <a:blip r:embed="rId3"/>
          <a:srcRect/>
          <a:stretch>
            <a:fillRect/>
          </a:stretch>
        </p:blipFill>
        <p:spPr bwMode="auto">
          <a:xfrm>
            <a:off x="3124200" y="3886200"/>
            <a:ext cx="2473325" cy="2479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68313" y="692150"/>
            <a:ext cx="8229600" cy="1066800"/>
          </a:xfrm>
        </p:spPr>
        <p:txBody>
          <a:bodyPr/>
          <a:lstStyle/>
          <a:p>
            <a:r>
              <a:rPr lang="en-US" smtClean="0"/>
              <a:t>Graphs - Good</a:t>
            </a:r>
          </a:p>
        </p:txBody>
      </p:sp>
      <p:sp>
        <p:nvSpPr>
          <p:cNvPr id="29698" name="Rectangle 3"/>
          <p:cNvSpPr>
            <a:spLocks noGrp="1" noChangeArrowheads="1"/>
          </p:cNvSpPr>
          <p:nvPr>
            <p:ph type="body" idx="1"/>
          </p:nvPr>
        </p:nvSpPr>
        <p:spPr>
          <a:xfrm>
            <a:off x="457200" y="1989138"/>
            <a:ext cx="8229600" cy="4584700"/>
          </a:xfrm>
        </p:spPr>
        <p:txBody>
          <a:bodyPr/>
          <a:lstStyle/>
          <a:p>
            <a:r>
              <a:rPr lang="en-US" smtClean="0"/>
              <a:t>Use graphs rather than just charts and words</a:t>
            </a:r>
          </a:p>
          <a:p>
            <a:pPr lvl="1"/>
            <a:r>
              <a:rPr lang="en-US" smtClean="0"/>
              <a:t>Data in graphs is easier to comprehend &amp; retain than is raw data</a:t>
            </a:r>
          </a:p>
          <a:p>
            <a:pPr lvl="1"/>
            <a:r>
              <a:rPr lang="en-US" smtClean="0"/>
              <a:t>Trends are easier to visualize in graph form</a:t>
            </a:r>
          </a:p>
          <a:p>
            <a:pPr lvl="1"/>
            <a:endParaRPr lang="en-US" smtClean="0"/>
          </a:p>
          <a:p>
            <a:r>
              <a:rPr lang="en-US" smtClean="0"/>
              <a:t>Always title your graphs</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468313" y="692150"/>
            <a:ext cx="8229600" cy="1066800"/>
          </a:xfrm>
        </p:spPr>
        <p:txBody>
          <a:bodyPr/>
          <a:lstStyle/>
          <a:p>
            <a:r>
              <a:rPr lang="en-US" smtClean="0"/>
              <a:t>Graphs - Bad</a:t>
            </a:r>
          </a:p>
        </p:txBody>
      </p:sp>
      <p:graphicFrame>
        <p:nvGraphicFramePr>
          <p:cNvPr id="1027" name="Object 3"/>
          <p:cNvGraphicFramePr>
            <a:graphicFrameLocks noChangeAspect="1"/>
          </p:cNvGraphicFramePr>
          <p:nvPr/>
        </p:nvGraphicFramePr>
        <p:xfrm>
          <a:off x="2133600" y="3181350"/>
          <a:ext cx="4724400" cy="765175"/>
        </p:xfrm>
        <a:graphic>
          <a:graphicData uri="http://schemas.openxmlformats.org/presentationml/2006/ole">
            <mc:AlternateContent xmlns:mc="http://schemas.openxmlformats.org/markup-compatibility/2006">
              <mc:Choice xmlns:v="urn:schemas-microsoft-com:vml" Requires="v">
                <p:oleObj spid="_x0000_s1028" name="Worksheet" r:id="rId3" imgW="3047040" imgH="494640" progId="Excel.Sheet.8">
                  <p:embed/>
                </p:oleObj>
              </mc:Choice>
              <mc:Fallback>
                <p:oleObj name="Worksheet" r:id="rId3" imgW="3047040" imgH="494640" progId="Excel.Shee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181350"/>
                        <a:ext cx="47244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p:txBody>
          <a:bodyPr/>
          <a:lstStyle/>
          <a:p>
            <a:r>
              <a:rPr lang="en-US" smtClean="0"/>
              <a:t>Graphs - Good</a:t>
            </a:r>
          </a:p>
        </p:txBody>
      </p:sp>
      <p:graphicFrame>
        <p:nvGraphicFramePr>
          <p:cNvPr id="2052" name="Object 4"/>
          <p:cNvGraphicFramePr>
            <a:graphicFrameLocks noGrp="1"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spid="_x0000_s2054" name="Chart" r:id="rId3" imgW="3924300" imgH="3733936" progId="MSGraph.Chart.8">
                  <p:embed followColorScheme="full"/>
                </p:oleObj>
              </mc:Choice>
              <mc:Fallback>
                <p:oleObj name="Chart" r:id="rId3" imgW="3924300" imgH="3733936" progId="MSGraph.Chart.8">
                  <p:embed followColorScheme="full"/>
                  <p:pic>
                    <p:nvPicPr>
                      <p:cNvPr id="0" name="Picture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362200"/>
                        <a:ext cx="39243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5"/>
          <p:cNvGraphicFramePr>
            <a:graphicFrameLocks noChangeAspect="1"/>
          </p:cNvGraphicFramePr>
          <p:nvPr/>
        </p:nvGraphicFramePr>
        <p:xfrm>
          <a:off x="611188" y="2090738"/>
          <a:ext cx="8304212" cy="4632325"/>
        </p:xfrm>
        <a:graphic>
          <a:graphicData uri="http://schemas.openxmlformats.org/presentationml/2006/ole">
            <mc:AlternateContent xmlns:mc="http://schemas.openxmlformats.org/markup-compatibility/2006">
              <mc:Choice xmlns:v="urn:schemas-microsoft-com:vml" Requires="v">
                <p:oleObj spid="_x0000_s2055" name="Chart" r:id="rId5" imgW="9492120" imgH="5309640" progId="Excel.Chart.8">
                  <p:embed/>
                </p:oleObj>
              </mc:Choice>
              <mc:Fallback>
                <p:oleObj name="Chart" r:id="rId5" imgW="9492120" imgH="5309640" progId="Excel.Chart.8">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2090738"/>
                        <a:ext cx="8304212"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mtClean="0"/>
              <a:t>Graphs - Bad</a:t>
            </a:r>
          </a:p>
        </p:txBody>
      </p:sp>
      <p:graphicFrame>
        <p:nvGraphicFramePr>
          <p:cNvPr id="3075" name="Object 3"/>
          <p:cNvGraphicFramePr>
            <a:graphicFrameLocks noChangeAspect="1"/>
          </p:cNvGraphicFramePr>
          <p:nvPr/>
        </p:nvGraphicFramePr>
        <p:xfrm>
          <a:off x="762000" y="2249488"/>
          <a:ext cx="8077200" cy="4384675"/>
        </p:xfrm>
        <a:graphic>
          <a:graphicData uri="http://schemas.openxmlformats.org/presentationml/2006/ole">
            <mc:AlternateContent xmlns:mc="http://schemas.openxmlformats.org/markup-compatibility/2006">
              <mc:Choice xmlns:v="urn:schemas-microsoft-com:vml" Requires="v">
                <p:oleObj spid="_x0000_s3076" name="Chart" r:id="rId3" imgW="9492120" imgH="5167080" progId="Excel.Chart.8">
                  <p:embed/>
                </p:oleObj>
              </mc:Choice>
              <mc:Fallback>
                <p:oleObj name="Chart" r:id="rId3" imgW="9492120" imgH="5167080" progId="Excel.Char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49488"/>
                        <a:ext cx="8077200" cy="43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68313" y="692150"/>
            <a:ext cx="8229600" cy="1066800"/>
          </a:xfrm>
        </p:spPr>
        <p:txBody>
          <a:bodyPr/>
          <a:lstStyle/>
          <a:p>
            <a:r>
              <a:rPr lang="en-US" smtClean="0"/>
              <a:t>Graphs - Bad</a:t>
            </a:r>
          </a:p>
        </p:txBody>
      </p:sp>
      <p:sp>
        <p:nvSpPr>
          <p:cNvPr id="36866" name="Rectangle 3"/>
          <p:cNvSpPr>
            <a:spLocks noGrp="1" noChangeArrowheads="1"/>
          </p:cNvSpPr>
          <p:nvPr>
            <p:ph type="body" idx="1"/>
          </p:nvPr>
        </p:nvSpPr>
        <p:spPr>
          <a:xfrm>
            <a:off x="457200" y="1989138"/>
            <a:ext cx="8229600" cy="4584700"/>
          </a:xfrm>
        </p:spPr>
        <p:txBody>
          <a:bodyPr/>
          <a:lstStyle/>
          <a:p>
            <a:r>
              <a:rPr lang="en-US" smtClean="0"/>
              <a:t>Minor gridlines are unnecessary</a:t>
            </a:r>
          </a:p>
          <a:p>
            <a:r>
              <a:rPr lang="en-US" smtClean="0"/>
              <a:t>Font is too small</a:t>
            </a:r>
          </a:p>
          <a:p>
            <a:r>
              <a:rPr lang="en-US" smtClean="0"/>
              <a:t>Colours are illogical</a:t>
            </a:r>
          </a:p>
          <a:p>
            <a:r>
              <a:rPr lang="en-US" smtClean="0"/>
              <a:t>Title is missing</a:t>
            </a:r>
          </a:p>
          <a:p>
            <a:r>
              <a:rPr lang="en-US" smtClean="0"/>
              <a:t>Shading is distracting</a:t>
            </a:r>
          </a:p>
          <a:p>
            <a:pPr>
              <a:buFont typeface="Wingdings" pitchFamily="2" charset="2"/>
              <a:buNone/>
            </a:pPr>
            <a:endParaRPr lang="en-US" smtClean="0"/>
          </a:p>
          <a:p>
            <a:pPr>
              <a:buFont typeface="Wingdings" pitchFamily="2" charset="2"/>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68313" y="692150"/>
            <a:ext cx="8229600" cy="1066800"/>
          </a:xfrm>
        </p:spPr>
        <p:txBody>
          <a:bodyPr/>
          <a:lstStyle/>
          <a:p>
            <a:r>
              <a:rPr lang="en-US" smtClean="0"/>
              <a:t>Spelling and Grammar</a:t>
            </a:r>
          </a:p>
        </p:txBody>
      </p:sp>
      <p:sp>
        <p:nvSpPr>
          <p:cNvPr id="37890" name="Rectangle 3"/>
          <p:cNvSpPr>
            <a:spLocks noGrp="1" noChangeArrowheads="1"/>
          </p:cNvSpPr>
          <p:nvPr>
            <p:ph type="body" idx="1"/>
          </p:nvPr>
        </p:nvSpPr>
        <p:spPr>
          <a:xfrm>
            <a:off x="457200" y="1989138"/>
            <a:ext cx="8229600" cy="4584700"/>
          </a:xfrm>
        </p:spPr>
        <p:txBody>
          <a:bodyPr/>
          <a:lstStyle/>
          <a:p>
            <a:r>
              <a:rPr lang="en-US" smtClean="0"/>
              <a:t>Proof your slides for:</a:t>
            </a:r>
          </a:p>
          <a:p>
            <a:pPr lvl="1"/>
            <a:r>
              <a:rPr lang="en-US" smtClean="0"/>
              <a:t>speling mistakes</a:t>
            </a:r>
          </a:p>
          <a:p>
            <a:pPr lvl="1"/>
            <a:r>
              <a:rPr lang="en-US" smtClean="0"/>
              <a:t>the use of of repeated words</a:t>
            </a:r>
          </a:p>
          <a:p>
            <a:pPr lvl="1"/>
            <a:r>
              <a:rPr lang="en-US" smtClean="0"/>
              <a:t>grammatical errors you might have make </a:t>
            </a:r>
          </a:p>
          <a:p>
            <a:pPr lvl="1"/>
            <a:endParaRPr lang="en-US" smtClean="0"/>
          </a:p>
          <a:p>
            <a:r>
              <a:rPr lang="en-US" smtClean="0"/>
              <a:t>If English is not your first language, please have someone else check your presentation!</a:t>
            </a:r>
          </a:p>
          <a:p>
            <a:pPr lvl="1"/>
            <a:endParaRPr lang="en-US" smtClean="0"/>
          </a:p>
          <a:p>
            <a:pPr lvl="1">
              <a:buFontTx/>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Tips to be Covered</a:t>
            </a:r>
          </a:p>
        </p:txBody>
      </p:sp>
      <p:sp>
        <p:nvSpPr>
          <p:cNvPr id="17410" name="Rectangle 3"/>
          <p:cNvSpPr>
            <a:spLocks noGrp="1" noChangeArrowheads="1"/>
          </p:cNvSpPr>
          <p:nvPr>
            <p:ph type="body" sz="half" idx="1"/>
          </p:nvPr>
        </p:nvSpPr>
        <p:spPr>
          <a:xfrm>
            <a:off x="914400" y="2667000"/>
            <a:ext cx="3924300" cy="3429000"/>
          </a:xfrm>
        </p:spPr>
        <p:txBody>
          <a:bodyPr/>
          <a:lstStyle/>
          <a:p>
            <a:pPr>
              <a:lnSpc>
                <a:spcPct val="90000"/>
              </a:lnSpc>
            </a:pPr>
            <a:r>
              <a:rPr lang="en-US" sz="2400" smtClean="0"/>
              <a:t>Outlines</a:t>
            </a:r>
          </a:p>
          <a:p>
            <a:pPr>
              <a:lnSpc>
                <a:spcPct val="90000"/>
              </a:lnSpc>
            </a:pPr>
            <a:r>
              <a:rPr lang="en-US" sz="2400" smtClean="0"/>
              <a:t>Slide Structure</a:t>
            </a:r>
          </a:p>
          <a:p>
            <a:pPr>
              <a:lnSpc>
                <a:spcPct val="90000"/>
              </a:lnSpc>
            </a:pPr>
            <a:r>
              <a:rPr lang="en-US" sz="2400" smtClean="0"/>
              <a:t>Fonts</a:t>
            </a:r>
          </a:p>
          <a:p>
            <a:pPr>
              <a:lnSpc>
                <a:spcPct val="90000"/>
              </a:lnSpc>
            </a:pPr>
            <a:r>
              <a:rPr lang="en-GB" sz="2400" smtClean="0"/>
              <a:t>Colour</a:t>
            </a:r>
          </a:p>
          <a:p>
            <a:pPr>
              <a:lnSpc>
                <a:spcPct val="90000"/>
              </a:lnSpc>
            </a:pPr>
            <a:r>
              <a:rPr lang="en-US" sz="2400" smtClean="0"/>
              <a:t>Background</a:t>
            </a:r>
          </a:p>
          <a:p>
            <a:pPr>
              <a:lnSpc>
                <a:spcPct val="90000"/>
              </a:lnSpc>
            </a:pPr>
            <a:r>
              <a:rPr lang="en-US" sz="2400" smtClean="0"/>
              <a:t>Graphs</a:t>
            </a:r>
          </a:p>
          <a:p>
            <a:pPr>
              <a:lnSpc>
                <a:spcPct val="90000"/>
              </a:lnSpc>
            </a:pPr>
            <a:r>
              <a:rPr lang="en-US" sz="2400" smtClean="0"/>
              <a:t>Spelling and Grammar</a:t>
            </a:r>
          </a:p>
          <a:p>
            <a:pPr>
              <a:lnSpc>
                <a:spcPct val="90000"/>
              </a:lnSpc>
            </a:pPr>
            <a:r>
              <a:rPr lang="en-US" sz="2400" smtClean="0"/>
              <a:t>Conclusions</a:t>
            </a:r>
          </a:p>
          <a:p>
            <a:pPr>
              <a:lnSpc>
                <a:spcPct val="90000"/>
              </a:lnSpc>
            </a:pPr>
            <a:r>
              <a:rPr lang="en-US" sz="2400" smtClean="0"/>
              <a:t>Questions</a:t>
            </a:r>
          </a:p>
          <a:p>
            <a:pPr>
              <a:lnSpc>
                <a:spcPct val="90000"/>
              </a:lnSpc>
            </a:pPr>
            <a:endParaRPr lang="en-US" sz="2400" smtClean="0"/>
          </a:p>
          <a:p>
            <a:pPr>
              <a:lnSpc>
                <a:spcPct val="90000"/>
              </a:lnSpc>
              <a:buFont typeface="Wingdings" pitchFamily="2" charset="2"/>
              <a:buNone/>
            </a:pPr>
            <a:endParaRPr lang="en-US" sz="2400" smtClean="0"/>
          </a:p>
          <a:p>
            <a:pPr>
              <a:lnSpc>
                <a:spcPct val="90000"/>
              </a:lnSpc>
            </a:pPr>
            <a:endParaRPr lang="en-US" sz="2400" smtClean="0"/>
          </a:p>
          <a:p>
            <a:pPr>
              <a:lnSpc>
                <a:spcPct val="90000"/>
              </a:lnSpc>
            </a:pPr>
            <a:endParaRPr lang="en-US" sz="2400" smtClean="0"/>
          </a:p>
        </p:txBody>
      </p:sp>
      <p:sp>
        <p:nvSpPr>
          <p:cNvPr id="17411" name="Rectangle 4"/>
          <p:cNvSpPr>
            <a:spLocks noGrp="1" noChangeArrowheads="1"/>
          </p:cNvSpPr>
          <p:nvPr>
            <p:ph type="body" sz="half" idx="2"/>
          </p:nvPr>
        </p:nvSpPr>
        <p:spPr>
          <a:xfrm>
            <a:off x="4991100" y="2667000"/>
            <a:ext cx="3924300" cy="3429000"/>
          </a:xfrm>
        </p:spPr>
        <p:txBody>
          <a:bodyPr/>
          <a:lstStyle/>
          <a:p>
            <a:endParaRPr lang="en-US" sz="2400" smtClean="0"/>
          </a:p>
          <a:p>
            <a:endParaRPr lang="en-US"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68313" y="692150"/>
            <a:ext cx="8229600" cy="1066800"/>
          </a:xfrm>
        </p:spPr>
        <p:txBody>
          <a:bodyPr/>
          <a:lstStyle/>
          <a:p>
            <a:r>
              <a:rPr lang="en-US" smtClean="0"/>
              <a:t>Conclusion</a:t>
            </a:r>
          </a:p>
        </p:txBody>
      </p:sp>
      <p:sp>
        <p:nvSpPr>
          <p:cNvPr id="38914" name="Rectangle 3"/>
          <p:cNvSpPr>
            <a:spLocks noGrp="1" noChangeArrowheads="1"/>
          </p:cNvSpPr>
          <p:nvPr>
            <p:ph type="body" idx="1"/>
          </p:nvPr>
        </p:nvSpPr>
        <p:spPr>
          <a:xfrm>
            <a:off x="457200" y="1989138"/>
            <a:ext cx="8229600" cy="4584700"/>
          </a:xfrm>
        </p:spPr>
        <p:txBody>
          <a:bodyPr/>
          <a:lstStyle/>
          <a:p>
            <a:r>
              <a:rPr lang="en-US" smtClean="0"/>
              <a:t>Use an effective and strong closing</a:t>
            </a:r>
          </a:p>
          <a:p>
            <a:pPr lvl="1"/>
            <a:r>
              <a:rPr lang="en-US" smtClean="0"/>
              <a:t>Your audience is likely to remember your last words</a:t>
            </a:r>
          </a:p>
          <a:p>
            <a:pPr lvl="1"/>
            <a:endParaRPr lang="en-US" smtClean="0"/>
          </a:p>
          <a:p>
            <a:r>
              <a:rPr lang="en-US" smtClean="0"/>
              <a:t>Use a conclusion slide to:</a:t>
            </a:r>
          </a:p>
          <a:p>
            <a:pPr lvl="1"/>
            <a:r>
              <a:rPr lang="en-US" smtClean="0"/>
              <a:t>Summarize the main points of your presentation</a:t>
            </a:r>
          </a:p>
          <a:p>
            <a:pPr lvl="1"/>
            <a:r>
              <a:rPr lang="en-US" smtClean="0"/>
              <a:t>Suggest future avenues of research</a:t>
            </a:r>
          </a:p>
          <a:p>
            <a:pPr lvl="1">
              <a:buFontTx/>
              <a:buNone/>
            </a:pPr>
            <a:endParaRPr lang="en-US" smtClean="0"/>
          </a:p>
          <a:p>
            <a:endParaRPr lang="en-US" smtClean="0"/>
          </a:p>
          <a:p>
            <a:endParaRPr lang="en-US" smtClean="0"/>
          </a:p>
          <a:p>
            <a:pPr lvl="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468313" y="692150"/>
            <a:ext cx="8229600" cy="1066800"/>
          </a:xfrm>
        </p:spPr>
        <p:txBody>
          <a:bodyPr/>
          <a:lstStyle/>
          <a:p>
            <a:r>
              <a:rPr lang="en-US" smtClean="0"/>
              <a:t>Questions??</a:t>
            </a:r>
          </a:p>
        </p:txBody>
      </p:sp>
      <p:sp>
        <p:nvSpPr>
          <p:cNvPr id="39938" name="Rectangle 3"/>
          <p:cNvSpPr>
            <a:spLocks noGrp="1" noChangeArrowheads="1"/>
          </p:cNvSpPr>
          <p:nvPr>
            <p:ph type="body" idx="1"/>
          </p:nvPr>
        </p:nvSpPr>
        <p:spPr>
          <a:xfrm>
            <a:off x="457200" y="1989138"/>
            <a:ext cx="8229600" cy="4584700"/>
          </a:xfrm>
        </p:spPr>
        <p:txBody>
          <a:bodyPr/>
          <a:lstStyle/>
          <a:p>
            <a:r>
              <a:rPr lang="en-US" smtClean="0"/>
              <a:t>End your presentation with a simple question slide to:</a:t>
            </a:r>
          </a:p>
          <a:p>
            <a:pPr lvl="1"/>
            <a:r>
              <a:rPr lang="en-US" smtClean="0"/>
              <a:t>Invite your audience to ask questions</a:t>
            </a:r>
          </a:p>
          <a:p>
            <a:pPr lvl="1"/>
            <a:r>
              <a:rPr lang="en-US" smtClean="0"/>
              <a:t>Provide a visual aid during question period</a:t>
            </a:r>
          </a:p>
          <a:p>
            <a:pPr lvl="1"/>
            <a:r>
              <a:rPr lang="en-US" smtClean="0"/>
              <a:t>Avoid ending a presentation abruptly</a:t>
            </a:r>
          </a:p>
          <a:p>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68313" y="692150"/>
            <a:ext cx="8229600" cy="1066800"/>
          </a:xfrm>
        </p:spPr>
        <p:txBody>
          <a:bodyPr/>
          <a:lstStyle/>
          <a:p>
            <a:r>
              <a:rPr lang="en-US" smtClean="0"/>
              <a:t>Outline	</a:t>
            </a:r>
          </a:p>
        </p:txBody>
      </p:sp>
      <p:sp>
        <p:nvSpPr>
          <p:cNvPr id="18434" name="Rectangle 3"/>
          <p:cNvSpPr>
            <a:spLocks noGrp="1" noChangeArrowheads="1"/>
          </p:cNvSpPr>
          <p:nvPr>
            <p:ph type="body" idx="1"/>
          </p:nvPr>
        </p:nvSpPr>
        <p:spPr>
          <a:xfrm>
            <a:off x="457200" y="1989138"/>
            <a:ext cx="8229600" cy="4584700"/>
          </a:xfrm>
        </p:spPr>
        <p:txBody>
          <a:bodyPr/>
          <a:lstStyle/>
          <a:p>
            <a:r>
              <a:rPr lang="en-US" smtClean="0"/>
              <a:t>Make your 1</a:t>
            </a:r>
            <a:r>
              <a:rPr lang="en-US" baseline="30000" smtClean="0"/>
              <a:t>st</a:t>
            </a:r>
            <a:r>
              <a:rPr lang="en-US" smtClean="0"/>
              <a:t> or 2</a:t>
            </a:r>
            <a:r>
              <a:rPr lang="en-US" baseline="30000" smtClean="0"/>
              <a:t>nd</a:t>
            </a:r>
            <a:r>
              <a:rPr lang="en-US" smtClean="0"/>
              <a:t> slide an outline of your presentation</a:t>
            </a:r>
          </a:p>
          <a:p>
            <a:pPr lvl="1"/>
            <a:r>
              <a:rPr lang="en-US" smtClean="0"/>
              <a:t>Ex: previous slide</a:t>
            </a:r>
          </a:p>
          <a:p>
            <a:r>
              <a:rPr lang="en-US" smtClean="0"/>
              <a:t>Follow the order of your outline for the rest of the presentation</a:t>
            </a:r>
          </a:p>
          <a:p>
            <a:r>
              <a:rPr lang="en-US" smtClean="0"/>
              <a:t>Only place main points on the outline slide</a:t>
            </a:r>
          </a:p>
          <a:p>
            <a:pPr lvl="1"/>
            <a:r>
              <a:rPr lang="en-US" smtClean="0"/>
              <a:t>Ex: Use the titles of each slide as main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68313" y="692150"/>
            <a:ext cx="8229600" cy="1066800"/>
          </a:xfrm>
        </p:spPr>
        <p:txBody>
          <a:bodyPr/>
          <a:lstStyle/>
          <a:p>
            <a:r>
              <a:rPr lang="en-US" smtClean="0"/>
              <a:t>Slide Structure – Good</a:t>
            </a:r>
          </a:p>
        </p:txBody>
      </p:sp>
      <p:sp>
        <p:nvSpPr>
          <p:cNvPr id="19458" name="Rectangle 3"/>
          <p:cNvSpPr>
            <a:spLocks noGrp="1" noChangeArrowheads="1"/>
          </p:cNvSpPr>
          <p:nvPr>
            <p:ph type="body" idx="1"/>
          </p:nvPr>
        </p:nvSpPr>
        <p:spPr>
          <a:xfrm>
            <a:off x="457200" y="1989138"/>
            <a:ext cx="8229600" cy="4584700"/>
          </a:xfrm>
        </p:spPr>
        <p:txBody>
          <a:bodyPr/>
          <a:lstStyle/>
          <a:p>
            <a:r>
              <a:rPr lang="en-US" smtClean="0"/>
              <a:t>Use 1-2 slides per minute of your presentation</a:t>
            </a:r>
          </a:p>
          <a:p>
            <a:r>
              <a:rPr lang="en-US" smtClean="0"/>
              <a:t>Write in point form, not complete sentences</a:t>
            </a:r>
          </a:p>
          <a:p>
            <a:r>
              <a:rPr lang="en-US" smtClean="0"/>
              <a:t>Include 4-5 points per slide</a:t>
            </a:r>
          </a:p>
          <a:p>
            <a:r>
              <a:rPr lang="en-US" smtClean="0"/>
              <a:t>Avoid wordiness: use key words and phrases only</a:t>
            </a:r>
          </a:p>
          <a:p>
            <a:pPr>
              <a:buFont typeface="Wingdings" pitchFamily="2" charset="2"/>
              <a:buNone/>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68313" y="692150"/>
            <a:ext cx="8229600" cy="1066800"/>
          </a:xfrm>
        </p:spPr>
        <p:txBody>
          <a:bodyPr/>
          <a:lstStyle/>
          <a:p>
            <a:r>
              <a:rPr lang="en-US" smtClean="0"/>
              <a:t>Slide Structure - Bad</a:t>
            </a:r>
          </a:p>
        </p:txBody>
      </p:sp>
      <p:sp>
        <p:nvSpPr>
          <p:cNvPr id="20482" name="Rectangle 3"/>
          <p:cNvSpPr>
            <a:spLocks noGrp="1" noChangeArrowheads="1"/>
          </p:cNvSpPr>
          <p:nvPr>
            <p:ph type="body" idx="1"/>
          </p:nvPr>
        </p:nvSpPr>
        <p:spPr>
          <a:xfrm>
            <a:off x="457200" y="1989138"/>
            <a:ext cx="8229600" cy="4584700"/>
          </a:xfrm>
        </p:spPr>
        <p:txBody>
          <a:bodyPr/>
          <a:lstStyle/>
          <a:p>
            <a:pPr>
              <a:lnSpc>
                <a:spcPct val="90000"/>
              </a:lnSpc>
            </a:pPr>
            <a:r>
              <a:rPr lang="en-US" smtClean="0"/>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68313" y="692150"/>
            <a:ext cx="8229600" cy="1066800"/>
          </a:xfrm>
        </p:spPr>
        <p:txBody>
          <a:bodyPr/>
          <a:lstStyle/>
          <a:p>
            <a:r>
              <a:rPr lang="en-US" smtClean="0"/>
              <a:t>Slide Structure – Good</a:t>
            </a:r>
          </a:p>
        </p:txBody>
      </p:sp>
      <p:sp>
        <p:nvSpPr>
          <p:cNvPr id="34819" name="Rectangle 3"/>
          <p:cNvSpPr>
            <a:spLocks noGrp="1" noChangeArrowheads="1"/>
          </p:cNvSpPr>
          <p:nvPr>
            <p:ph type="body" idx="1"/>
          </p:nvPr>
        </p:nvSpPr>
        <p:spPr>
          <a:xfrm>
            <a:off x="457200" y="1989138"/>
            <a:ext cx="8229600" cy="4584700"/>
          </a:xfrm>
        </p:spPr>
        <p:txBody>
          <a:bodyPr/>
          <a:lstStyle/>
          <a:p>
            <a:r>
              <a:rPr lang="en-US" smtClean="0"/>
              <a:t>Show one point at a time:</a:t>
            </a:r>
          </a:p>
          <a:p>
            <a:pPr lvl="1"/>
            <a:r>
              <a:rPr lang="en-US" smtClean="0"/>
              <a:t>Will help audience concentrate on what you are saying</a:t>
            </a:r>
          </a:p>
          <a:p>
            <a:pPr lvl="1"/>
            <a:r>
              <a:rPr lang="en-US" smtClean="0"/>
              <a:t>Will prevent audience from reading ahead</a:t>
            </a:r>
          </a:p>
          <a:p>
            <a:pPr lvl="1"/>
            <a:r>
              <a:rPr lang="en-US" smtClean="0"/>
              <a:t>Will help you keep your presentation focused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68313" y="692150"/>
            <a:ext cx="8229600" cy="1066800"/>
          </a:xfrm>
        </p:spPr>
        <p:txBody>
          <a:bodyPr/>
          <a:lstStyle/>
          <a:p>
            <a:r>
              <a:rPr lang="en-US" smtClean="0"/>
              <a:t>Slide Structure - Bad</a:t>
            </a:r>
          </a:p>
        </p:txBody>
      </p:sp>
      <p:sp>
        <p:nvSpPr>
          <p:cNvPr id="35843" name="Rectangle 3"/>
          <p:cNvSpPr>
            <a:spLocks noGrp="1" noChangeArrowheads="1"/>
          </p:cNvSpPr>
          <p:nvPr>
            <p:ph type="body" idx="1"/>
          </p:nvPr>
        </p:nvSpPr>
        <p:spPr>
          <a:xfrm>
            <a:off x="457200" y="1989138"/>
            <a:ext cx="8229600" cy="4584700"/>
          </a:xfrm>
        </p:spPr>
        <p:txBody>
          <a:bodyPr/>
          <a:lstStyle/>
          <a:p>
            <a:r>
              <a:rPr lang="en-US" smtClean="0"/>
              <a:t>Do not use distracting animation</a:t>
            </a:r>
          </a:p>
          <a:p>
            <a:endParaRPr lang="en-US" smtClean="0"/>
          </a:p>
          <a:p>
            <a:r>
              <a:rPr lang="en-US" smtClean="0"/>
              <a:t>Do not go overboard with the animation</a:t>
            </a:r>
          </a:p>
          <a:p>
            <a:endParaRPr lang="en-US" smtClean="0"/>
          </a:p>
          <a:p>
            <a:r>
              <a:rPr lang="en-US" smtClean="0"/>
              <a:t>Be consistent with the animation that you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300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75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par>
                          <p:cTn id="11" fill="hold" nodeType="afterGroup">
                            <p:stCondLst>
                              <p:cond delay="6750"/>
                            </p:stCondLst>
                            <p:childTnLst>
                              <p:par>
                                <p:cTn id="12" presetID="15" presetClass="entr" presetSubtype="0" fill="hold" grpId="0" nodeType="afterEffect">
                                  <p:stCondLst>
                                    <p:cond delay="3000"/>
                                  </p:stCondLst>
                                  <p:iterate type="wd">
                                    <p:tmPct val="100000"/>
                                  </p:iterate>
                                  <p:childTnLst>
                                    <p:set>
                                      <p:cBhvr>
                                        <p:cTn id="13" dur="1" fill="hold">
                                          <p:stCondLst>
                                            <p:cond delay="0"/>
                                          </p:stCondLst>
                                        </p:cTn>
                                        <p:tgtEl>
                                          <p:spTgt spid="35843">
                                            <p:txEl>
                                              <p:pRg st="2" end="2"/>
                                            </p:txEl>
                                          </p:spTgt>
                                        </p:tgtEl>
                                        <p:attrNameLst>
                                          <p:attrName>style.visibility</p:attrName>
                                        </p:attrNameLst>
                                      </p:cBhvr>
                                      <p:to>
                                        <p:strVal val="visible"/>
                                      </p:to>
                                    </p:set>
                                    <p:anim calcmode="lin" valueType="num">
                                      <p:cBhvr>
                                        <p:cTn id="14" dur="75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16" dur="75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75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ricochet.wav"/>
                                        </p:tgtEl>
                                      </p:cMediaNode>
                                    </p:audio>
                                  </p:subTnLst>
                                </p:cTn>
                              </p:par>
                            </p:childTnLst>
                          </p:cTn>
                        </p:par>
                        <p:par>
                          <p:cTn id="18" fill="hold" nodeType="afterGroup">
                            <p:stCondLst>
                              <p:cond delay="15000"/>
                            </p:stCondLst>
                            <p:childTnLst>
                              <p:par>
                                <p:cTn id="19" presetID="15" presetClass="entr" presetSubtype="0" fill="hold" grpId="0" nodeType="afterEffect">
                                  <p:stCondLst>
                                    <p:cond delay="3000"/>
                                  </p:stCondLst>
                                  <p:iterate type="wd">
                                    <p:tmPct val="100000"/>
                                  </p:iterate>
                                  <p:childTnLst>
                                    <p:set>
                                      <p:cBhvr>
                                        <p:cTn id="20" dur="1" fill="hold">
                                          <p:stCondLst>
                                            <p:cond delay="0"/>
                                          </p:stCondLst>
                                        </p:cTn>
                                        <p:tgtEl>
                                          <p:spTgt spid="35843">
                                            <p:txEl>
                                              <p:pRg st="4" end="4"/>
                                            </p:txEl>
                                          </p:spTgt>
                                        </p:tgtEl>
                                        <p:attrNameLst>
                                          <p:attrName>style.visibility</p:attrName>
                                        </p:attrNameLst>
                                      </p:cBhvr>
                                      <p:to>
                                        <p:strVal val="visible"/>
                                      </p:to>
                                    </p:set>
                                    <p:anim calcmode="lin" valueType="num">
                                      <p:cBhvr>
                                        <p:cTn id="21" dur="75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35843">
                                            <p:txEl>
                                              <p:pRg st="4" end="4"/>
                                            </p:txEl>
                                          </p:spTgt>
                                        </p:tgtEl>
                                        <p:attrNameLst>
                                          <p:attrName>ppt_h</p:attrName>
                                        </p:attrNameLst>
                                      </p:cBhvr>
                                      <p:tavLst>
                                        <p:tav tm="0">
                                          <p:val>
                                            <p:fltVal val="0"/>
                                          </p:val>
                                        </p:tav>
                                        <p:tav tm="100000">
                                          <p:val>
                                            <p:strVal val="#ppt_h"/>
                                          </p:val>
                                        </p:tav>
                                      </p:tavLst>
                                    </p:anim>
                                    <p:anim calcmode="lin" valueType="num">
                                      <p:cBhvr>
                                        <p:cTn id="23" dur="750" fill="hold"/>
                                        <p:tgtEl>
                                          <p:spTgt spid="358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750" fill="hold"/>
                                        <p:tgtEl>
                                          <p:spTgt spid="35843">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2" name="ricoche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advAuto="3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68313" y="692150"/>
            <a:ext cx="8229600" cy="1066800"/>
          </a:xfrm>
        </p:spPr>
        <p:txBody>
          <a:bodyPr/>
          <a:lstStyle/>
          <a:p>
            <a:r>
              <a:rPr lang="en-US" smtClean="0"/>
              <a:t>Fonts - Good</a:t>
            </a:r>
          </a:p>
        </p:txBody>
      </p:sp>
      <p:sp>
        <p:nvSpPr>
          <p:cNvPr id="23554" name="Rectangle 3"/>
          <p:cNvSpPr>
            <a:spLocks noGrp="1" noChangeArrowheads="1"/>
          </p:cNvSpPr>
          <p:nvPr>
            <p:ph type="body" idx="1"/>
          </p:nvPr>
        </p:nvSpPr>
        <p:spPr>
          <a:xfrm>
            <a:off x="457200" y="1989138"/>
            <a:ext cx="8229600" cy="4584700"/>
          </a:xfrm>
        </p:spPr>
        <p:txBody>
          <a:bodyPr/>
          <a:lstStyle/>
          <a:p>
            <a:r>
              <a:rPr lang="en-US" smtClean="0"/>
              <a:t>Use at least an 18-point font</a:t>
            </a:r>
          </a:p>
          <a:p>
            <a:r>
              <a:rPr lang="en-US" smtClean="0"/>
              <a:t>Use different size fonts for main points and secondary points</a:t>
            </a:r>
          </a:p>
          <a:p>
            <a:pPr lvl="1"/>
            <a:r>
              <a:rPr lang="en-US" smtClean="0"/>
              <a:t>this font is 26-point, the main point font is 28-point, and the title font is 32-point</a:t>
            </a:r>
          </a:p>
          <a:p>
            <a:r>
              <a:rPr lang="en-US" smtClean="0"/>
              <a:t>Use a standard font like Times New Roman or Arial</a:t>
            </a:r>
          </a:p>
          <a:p>
            <a:pPr lvl="1">
              <a:buFontTx/>
              <a:buNone/>
            </a:pPr>
            <a:endParaRPr lang="en-US" smtClean="0"/>
          </a:p>
          <a:p>
            <a:pPr lvl="1"/>
            <a:endParaRPr lang="en-US" smtClean="0"/>
          </a:p>
          <a:p>
            <a:pPr>
              <a:buFont typeface="Wingdings" pitchFamily="2" charset="2"/>
              <a:buNone/>
            </a:pPr>
            <a:endParaRPr lang="en-US" sz="1400" smtClean="0"/>
          </a:p>
          <a:p>
            <a:endParaRPr lang="en-US" sz="1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68313" y="692150"/>
            <a:ext cx="8229600" cy="1066800"/>
          </a:xfrm>
        </p:spPr>
        <p:txBody>
          <a:bodyPr/>
          <a:lstStyle/>
          <a:p>
            <a:r>
              <a:rPr lang="en-US" smtClean="0"/>
              <a:t>Fonts - Bad</a:t>
            </a:r>
          </a:p>
        </p:txBody>
      </p:sp>
      <p:sp>
        <p:nvSpPr>
          <p:cNvPr id="24578" name="Rectangle 3"/>
          <p:cNvSpPr>
            <a:spLocks noGrp="1" noChangeArrowheads="1"/>
          </p:cNvSpPr>
          <p:nvPr>
            <p:ph type="body" idx="1"/>
          </p:nvPr>
        </p:nvSpPr>
        <p:spPr>
          <a:xfrm>
            <a:off x="457200" y="1989138"/>
            <a:ext cx="8229600" cy="4584700"/>
          </a:xfrm>
        </p:spPr>
        <p:txBody>
          <a:bodyPr/>
          <a:lstStyle/>
          <a:p>
            <a:r>
              <a:rPr lang="en-US" sz="1400" smtClean="0"/>
              <a:t>If you use a small font, your audience won’t be able to read what you have written</a:t>
            </a:r>
          </a:p>
          <a:p>
            <a:endParaRPr lang="en-US" sz="1400" smtClean="0"/>
          </a:p>
          <a:p>
            <a:r>
              <a:rPr lang="en-US" smtClean="0"/>
              <a:t>CAPITALIZE ONLY WHEN NECESSARY.  IT IS DIFFICULT TO READ</a:t>
            </a:r>
          </a:p>
          <a:p>
            <a:endParaRPr lang="en-US" smtClean="0"/>
          </a:p>
          <a:p>
            <a:r>
              <a:rPr lang="en-US" smtClean="0">
                <a:latin typeface="Gigi"/>
              </a:rPr>
              <a:t>Don’t use a complicated font</a:t>
            </a:r>
          </a:p>
          <a:p>
            <a:pPr>
              <a:buFont typeface="Wingdings" pitchFamily="2" charset="2"/>
              <a:buNone/>
            </a:pPr>
            <a:endParaRPr lang="en-US" smtClean="0">
              <a:latin typeface="Impact" pitchFamily="34" charset="0"/>
            </a:endParaRPr>
          </a:p>
          <a:p>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s">
  <a:themeElements>
    <a:clrScheme name="Другая 92">
      <a:dk1>
        <a:srgbClr val="04013D"/>
      </a:dk1>
      <a:lt1>
        <a:sysClr val="window" lastClr="FFFFFF"/>
      </a:lt1>
      <a:dk2>
        <a:srgbClr val="09037B"/>
      </a:dk2>
      <a:lt2>
        <a:srgbClr val="E7DEC9"/>
      </a:lt2>
      <a:accent1>
        <a:srgbClr val="2D22FB"/>
      </a:accent1>
      <a:accent2>
        <a:srgbClr val="8898C3"/>
      </a:accent2>
      <a:accent3>
        <a:srgbClr val="FF0000"/>
      </a:accent3>
      <a:accent4>
        <a:srgbClr val="AB73D5"/>
      </a:accent4>
      <a:accent5>
        <a:srgbClr val="7030A0"/>
      </a:accent5>
      <a:accent6>
        <a:srgbClr val="150496"/>
      </a:accent6>
      <a:hlink>
        <a:srgbClr val="C7A2E3"/>
      </a:hlink>
      <a:folHlink>
        <a:srgbClr val="0070C0"/>
      </a:folHlink>
    </a:clrScheme>
    <a:fontScheme name="Bod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xmlns="" name="Lecture Template" id="{DE780DB7-9235-4134-B119-1CA26B196876}" vid="{24B78BDA-B319-417F-8A2B-7AD0E4462C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Template</Template>
  <TotalTime>0</TotalTime>
  <Words>647</Words>
  <Application>Microsoft Office PowerPoint</Application>
  <PresentationFormat>Экран (4:3)</PresentationFormat>
  <Paragraphs>111</Paragraphs>
  <Slides>21</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21</vt:i4>
      </vt:variant>
    </vt:vector>
  </HeadingPairs>
  <TitlesOfParts>
    <vt:vector size="24" baseType="lpstr">
      <vt:lpstr>Lectures</vt:lpstr>
      <vt:lpstr>Worksheet</vt:lpstr>
      <vt:lpstr>Chart</vt:lpstr>
      <vt:lpstr>Presentations – Creating Slides</vt:lpstr>
      <vt:lpstr>Tips to be Covered</vt:lpstr>
      <vt:lpstr>Outline </vt:lpstr>
      <vt:lpstr>Slide Structure – Good</vt:lpstr>
      <vt:lpstr>Slide Structure - Bad</vt:lpstr>
      <vt:lpstr>Slide Structure – Good</vt:lpstr>
      <vt:lpstr>Slide Structure - Bad</vt:lpstr>
      <vt:lpstr>Fonts - Good</vt:lpstr>
      <vt:lpstr>Fonts - Bad</vt:lpstr>
      <vt:lpstr>Colour - Good</vt:lpstr>
      <vt:lpstr>Colour - Bad</vt:lpstr>
      <vt:lpstr>Background - Good</vt:lpstr>
      <vt:lpstr>Background – Bad</vt:lpstr>
      <vt:lpstr>Graphs - Good</vt:lpstr>
      <vt:lpstr>Graphs - Bad</vt:lpstr>
      <vt:lpstr>Graphs - Good</vt:lpstr>
      <vt:lpstr>Graphs - Bad</vt:lpstr>
      <vt:lpstr>Graphs - Bad</vt:lpstr>
      <vt:lpstr>Spelling and Grammar</vt:lpstr>
      <vt:lpstr>Conclusion</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 – Creating Slides</dc:title>
  <dc:creator/>
  <cp:lastModifiedBy/>
  <cp:revision>2</cp:revision>
  <dcterms:created xsi:type="dcterms:W3CDTF">2013-10-06T15:28:47Z</dcterms:created>
  <dcterms:modified xsi:type="dcterms:W3CDTF">2020-08-15T15:47:03Z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