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4092"/>
    <p:restoredTop sz="86425"/>
  </p:normalViewPr>
  <p:slideViewPr>
    <p:cSldViewPr snapToGrid="0" snapToObjects="1">
      <p:cViewPr varScale="1">
        <p:scale>
          <a:sx n="85" d="100"/>
          <a:sy n="85" d="100"/>
        </p:scale>
        <p:origin x="96" y="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28650" y="2786314"/>
            <a:ext cx="78867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/>
              <a:pPr/>
              <a:t>12/9/2024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3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2783806"/>
            <a:ext cx="7886700" cy="308454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/>
              <a:pPr/>
              <a:t>12/9/2024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7556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23888" y="1900107"/>
            <a:ext cx="7886700" cy="43270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/>
              <a:pPr/>
              <a:t>12/9/2024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321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/>
              <a:pPr/>
              <a:t>12/9/2024</a:t>
            </a:fld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3888" y="1900106"/>
            <a:ext cx="7886700" cy="4327073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6827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2 boxuri cu bullet-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/>
              <a:pPr/>
              <a:t>12/9/2024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cu bullet-</a:t>
            </a:r>
            <a:r>
              <a:rPr lang="en-US" dirty="0" err="1"/>
              <a:t>uri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98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 douta boxe cu text simp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17FAAEA8-86CB-1746-941C-A66B88063DE8}" type="datetimeFigureOut">
              <a:rPr lang="en-US" smtClean="0"/>
              <a:pPr/>
              <a:t>12/9/2024</a:t>
            </a:fld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/>
          <a:lstStyle>
            <a:lvl1pPr>
              <a:defRPr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3" hasCustomPrompt="1"/>
          </p:nvPr>
        </p:nvSpPr>
        <p:spPr>
          <a:xfrm>
            <a:off x="628650" y="2786314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4" hasCustomPrompt="1"/>
          </p:nvPr>
        </p:nvSpPr>
        <p:spPr>
          <a:xfrm>
            <a:off x="4646995" y="2776665"/>
            <a:ext cx="3886200" cy="3082041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PT Sans" charset="-52"/>
                <a:ea typeface="PT Sans" charset="-52"/>
                <a:cs typeface="PT Sans" charset="-52"/>
              </a:defRPr>
            </a:lvl1pPr>
            <a:lvl2pPr>
              <a:defRPr sz="1800">
                <a:latin typeface="PT Sans" charset="-52"/>
                <a:ea typeface="PT Sans" charset="-52"/>
                <a:cs typeface="PT Sans" charset="-52"/>
              </a:defRPr>
            </a:lvl2pPr>
            <a:lvl3pPr>
              <a:defRPr sz="1600">
                <a:latin typeface="PT Sans" charset="-52"/>
                <a:ea typeface="PT Sans" charset="-52"/>
                <a:cs typeface="PT Sans" charset="-52"/>
              </a:defRPr>
            </a:lvl3pPr>
            <a:lvl4pPr>
              <a:defRPr sz="1400">
                <a:latin typeface="PT Sans" charset="-52"/>
                <a:ea typeface="PT Sans" charset="-52"/>
                <a:cs typeface="PT Sans" charset="-52"/>
              </a:defRPr>
            </a:lvl4pPr>
            <a:lvl5pPr>
              <a:defRPr sz="1400">
                <a:latin typeface="PT Sans" charset="-52"/>
                <a:ea typeface="PT Sans" charset="-52"/>
                <a:cs typeface="PT Sans" charset="-52"/>
              </a:defRPr>
            </a:lvl5pPr>
          </a:lstStyle>
          <a:p>
            <a:pPr lvl="0"/>
            <a:r>
              <a:rPr lang="en-US" dirty="0" err="1"/>
              <a:t>Introduceți</a:t>
            </a:r>
            <a:r>
              <a:rPr lang="en-US" dirty="0"/>
              <a:t> text </a:t>
            </a:r>
            <a:r>
              <a:rPr lang="en-US" dirty="0" err="1"/>
              <a:t>simplu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883158"/>
            <a:ext cx="7886700" cy="905377"/>
          </a:xfrm>
        </p:spPr>
        <p:txBody>
          <a:bodyPr>
            <a:normAutofit/>
          </a:bodyPr>
          <a:lstStyle>
            <a:lvl1pPr>
              <a:defRPr sz="3000" b="1"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US" dirty="0" err="1"/>
              <a:t>Introduceți</a:t>
            </a:r>
            <a:r>
              <a:rPr lang="en-US" dirty="0"/>
              <a:t> </a:t>
            </a:r>
            <a:r>
              <a:rPr lang="en-US" dirty="0" err="1"/>
              <a:t>Subcapitol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31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AAEA8-86CB-1746-941C-A66B88063DE8}" type="datetimeFigureOut">
              <a:rPr lang="en-US" smtClean="0"/>
              <a:pPr/>
              <a:t>12/9/2024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A003D-1A8D-424E-B56A-572F078B84F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589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72" r:id="rId3"/>
    <p:sldLayoutId id="2147483673" r:id="rId4"/>
    <p:sldLayoutId id="2147483664" r:id="rId5"/>
    <p:sldLayoutId id="2147483665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7059" y="1569210"/>
            <a:ext cx="8422104" cy="58334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PT Sans" charset="-52"/>
                <a:ea typeface="PT Sans" charset="-52"/>
                <a:cs typeface="PT Sans" charset="-52"/>
              </a:defRPr>
            </a:lvl1pPr>
          </a:lstStyle>
          <a:p>
            <a:r>
              <a:rPr lang="en-GB" sz="3600" dirty="0">
                <a:solidFill>
                  <a:srgbClr val="006B9B"/>
                </a:solidFill>
              </a:rPr>
              <a:t>DENUMIREA PREZENT</a:t>
            </a:r>
            <a:r>
              <a:rPr lang="ro-RO" sz="3600" dirty="0">
                <a:solidFill>
                  <a:srgbClr val="006B9B"/>
                </a:solidFill>
              </a:rPr>
              <a:t>ĂRII</a:t>
            </a:r>
            <a:endParaRPr lang="en-GB" sz="3600" dirty="0">
              <a:solidFill>
                <a:srgbClr val="006B9B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7059" y="2235397"/>
            <a:ext cx="5707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PT Sans" charset="-52"/>
                <a:ea typeface="PT Sans" charset="-52"/>
                <a:cs typeface="PT Sans" charset="-52"/>
              </a:rPr>
              <a:t>Numele</a:t>
            </a:r>
            <a:r>
              <a:rPr lang="ro-RO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charset="-52"/>
                <a:ea typeface="PT Sans" charset="-52"/>
                <a:cs typeface="PT Sans" charset="-52"/>
              </a:rPr>
              <a:t>, Prenumele studentului,</a:t>
            </a:r>
          </a:p>
          <a:p>
            <a:r>
              <a:rPr lang="ro-RO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PT Sans" charset="-52"/>
                <a:ea typeface="PT Sans" charset="-52"/>
                <a:cs typeface="PT Sans" charset="-52"/>
              </a:rPr>
              <a:t>grupa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PT Sans" charset="-52"/>
              <a:ea typeface="PT Sans" charset="-52"/>
              <a:cs typeface="PT Sans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202715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o-RO" dirty="0"/>
          </a:p>
          <a:p>
            <a:r>
              <a:rPr lang="en-US" dirty="0"/>
              <a:t>PT Sans Regular 20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/>
              <a:t>Denumirea s</a:t>
            </a:r>
            <a:r>
              <a:rPr lang="en-US" dirty="0" err="1"/>
              <a:t>ubcapitol</a:t>
            </a:r>
            <a:r>
              <a:rPr lang="ro-RO" dirty="0"/>
              <a:t>ului</a:t>
            </a:r>
            <a:br>
              <a:rPr lang="ro-RO" dirty="0"/>
            </a:br>
            <a:r>
              <a:rPr lang="en-US" b="0" dirty="0"/>
              <a:t>PT Sans Bold 30 </a:t>
            </a:r>
            <a:r>
              <a:rPr lang="en-US" b="0" dirty="0" err="1"/>
              <a:t>pt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49814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ro-RO" dirty="0"/>
              <a:t>Structura prezentării:</a:t>
            </a:r>
          </a:p>
          <a:p>
            <a:pPr algn="just" fontAlgn="base"/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Prezentarea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Power Point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este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necesar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prezentati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saptamana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viitoare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proiectele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la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lectii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și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includă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următoarea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structura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pentru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proiect</a:t>
            </a: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just" fontAlgn="base"/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Ideea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proiect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, scop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obiective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rezolva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proiectul</a:t>
            </a: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just" fontAlgn="base"/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Analiza SWOT pe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scurt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cel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important</a:t>
            </a:r>
          </a:p>
          <a:p>
            <a:pPr algn="just" fontAlgn="base"/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Modelul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proiect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selectat</a:t>
            </a: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just" fontAlgn="base"/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Valoarea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investiției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sursele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finanțare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pentru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cea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mai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buna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varianta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identificata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.</a:t>
            </a:r>
          </a:p>
          <a:p>
            <a:pPr algn="just" fontAlgn="base"/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Buget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operational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pentru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produse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/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servicii</a:t>
            </a: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just" fontAlgn="base"/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Planificarea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rezultatelor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financiare</a:t>
            </a: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just" fontAlgn="base"/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Termenul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recuperare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investițiilor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și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rentabilitatea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proiectului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analizat</a:t>
            </a:r>
            <a:endParaRPr lang="en-US" sz="1800" b="0" i="0" dirty="0">
              <a:solidFill>
                <a:srgbClr val="000000"/>
              </a:solidFill>
              <a:effectLst/>
              <a:latin typeface="Aptos" panose="020B0004020202020204" pitchFamily="34" charset="0"/>
            </a:endParaRPr>
          </a:p>
          <a:p>
            <a:pPr algn="just" fontAlgn="base"/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Plan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îmbunatatire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pe termen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scurt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si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pe termen lung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ce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veti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Aptos" panose="020B0004020202020204" pitchFamily="34" charset="0"/>
              </a:rPr>
              <a:t> face.</a:t>
            </a:r>
          </a:p>
        </p:txBody>
      </p:sp>
    </p:spTree>
    <p:extLst>
      <p:ext uri="{BB962C8B-B14F-4D97-AF65-F5344CB8AC3E}">
        <p14:creationId xmlns:p14="http://schemas.microsoft.com/office/powerpoint/2010/main" val="1104060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568</TotalTime>
  <Words>113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PT Sans</vt:lpstr>
      <vt:lpstr>Office Theme</vt:lpstr>
      <vt:lpstr>PowerPoint Presentation</vt:lpstr>
      <vt:lpstr>Denumirea subcapitolului PT Sans Bold 30 pt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serghei.aladin@gmail.com</dc:creator>
  <cp:lastModifiedBy>Andrei Zbanca</cp:lastModifiedBy>
  <cp:revision>32</cp:revision>
  <dcterms:created xsi:type="dcterms:W3CDTF">2016-11-09T12:50:21Z</dcterms:created>
  <dcterms:modified xsi:type="dcterms:W3CDTF">2024-12-09T19:53:44Z</dcterms:modified>
</cp:coreProperties>
</file>