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2"/>
    <p:restoredTop sz="86425"/>
  </p:normalViewPr>
  <p:slideViewPr>
    <p:cSldViewPr snapToGrid="0" snapToObjects="1">
      <p:cViewPr varScale="1">
        <p:scale>
          <a:sx n="85" d="100"/>
          <a:sy n="85" d="100"/>
        </p:scale>
        <p:origin x="96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786314"/>
            <a:ext cx="78867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783806"/>
            <a:ext cx="78867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00107"/>
            <a:ext cx="7886700" cy="43270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1900106"/>
            <a:ext cx="78867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8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73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7059" y="1569210"/>
            <a:ext cx="8422104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3600" dirty="0">
                <a:solidFill>
                  <a:srgbClr val="006B9B"/>
                </a:solidFill>
              </a:rPr>
              <a:t>DENUMIREA PREZENT</a:t>
            </a:r>
            <a:r>
              <a:rPr lang="ro-RO" sz="3600" dirty="0">
                <a:solidFill>
                  <a:srgbClr val="006B9B"/>
                </a:solidFill>
              </a:rPr>
              <a:t>ĂRII</a:t>
            </a:r>
            <a:endParaRPr lang="en-GB" sz="3600" dirty="0">
              <a:solidFill>
                <a:srgbClr val="006B9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059" y="2235397"/>
            <a:ext cx="570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Numele</a:t>
            </a:r>
            <a:r>
              <a:rPr lang="ro-RO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, Prenumele studentului,</a:t>
            </a:r>
          </a:p>
          <a:p>
            <a:r>
              <a:rPr lang="ro-RO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grupa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271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  <a:p>
            <a:r>
              <a:rPr lang="en-US" dirty="0"/>
              <a:t>PT Sans Regular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Denumirea s</a:t>
            </a:r>
            <a:r>
              <a:rPr lang="en-US" dirty="0" err="1"/>
              <a:t>ubcapitol</a:t>
            </a:r>
            <a:r>
              <a:rPr lang="ro-RO" dirty="0"/>
              <a:t>ului</a:t>
            </a:r>
            <a:br>
              <a:rPr lang="ro-RO" dirty="0"/>
            </a:br>
            <a:r>
              <a:rPr lang="en-US" b="0" dirty="0"/>
              <a:t>PT Sans Bold 30 </a:t>
            </a:r>
            <a:r>
              <a:rPr lang="en-US" b="0" dirty="0" err="1"/>
              <a:t>pt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981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o-RO" dirty="0"/>
              <a:t>Structura prezentării:</a:t>
            </a: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Prezentarea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Power Point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este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necesar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prezentati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saptamana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viitoare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proiectele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la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lectii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includă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următoarea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structura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Ideea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scop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obiective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rezolva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proiectul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Analiza SWOT pe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scurt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cel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important</a:t>
            </a: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Modelul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selectat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Valoarea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investiției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sursele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finanțare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buna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varianta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identificata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Buget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operational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produse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/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servicii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Planificarea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rezultatelor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financiare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Termenul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recuperare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investițiilor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rentabilitatea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proiectului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analizat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just" fontAlgn="base"/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Plan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îmbunatatire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pe termen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scurt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pe termen lung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veti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face.</a:t>
            </a:r>
          </a:p>
        </p:txBody>
      </p:sp>
    </p:spTree>
    <p:extLst>
      <p:ext uri="{BB962C8B-B14F-4D97-AF65-F5344CB8AC3E}">
        <p14:creationId xmlns:p14="http://schemas.microsoft.com/office/powerpoint/2010/main" val="110406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113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PT Sans</vt:lpstr>
      <vt:lpstr>Office Theme</vt:lpstr>
      <vt:lpstr>PowerPoint Presentation</vt:lpstr>
      <vt:lpstr>Denumirea subcapitolului PT Sans Bold 30 pt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serghei.aladin@gmail.com</dc:creator>
  <cp:lastModifiedBy>Andrei Zbanca</cp:lastModifiedBy>
  <cp:revision>32</cp:revision>
  <dcterms:created xsi:type="dcterms:W3CDTF">2016-11-09T12:50:21Z</dcterms:created>
  <dcterms:modified xsi:type="dcterms:W3CDTF">2024-12-09T19:53:44Z</dcterms:modified>
</cp:coreProperties>
</file>