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1"/>
  </p:notesMasterIdLst>
  <p:handoutMasterIdLst>
    <p:handoutMasterId r:id="rId82"/>
  </p:handoutMasterIdLst>
  <p:sldIdLst>
    <p:sldId id="262" r:id="rId5"/>
    <p:sldId id="267" r:id="rId6"/>
    <p:sldId id="345" r:id="rId7"/>
    <p:sldId id="434" r:id="rId8"/>
    <p:sldId id="346" r:id="rId9"/>
    <p:sldId id="312" r:id="rId10"/>
    <p:sldId id="375" r:id="rId11"/>
    <p:sldId id="394" r:id="rId12"/>
    <p:sldId id="395" r:id="rId13"/>
    <p:sldId id="399" r:id="rId14"/>
    <p:sldId id="398" r:id="rId15"/>
    <p:sldId id="396" r:id="rId16"/>
    <p:sldId id="408" r:id="rId17"/>
    <p:sldId id="400" r:id="rId18"/>
    <p:sldId id="405" r:id="rId19"/>
    <p:sldId id="401" r:id="rId20"/>
    <p:sldId id="402" r:id="rId21"/>
    <p:sldId id="406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3" r:id="rId30"/>
    <p:sldId id="424" r:id="rId31"/>
    <p:sldId id="425" r:id="rId32"/>
    <p:sldId id="426" r:id="rId33"/>
    <p:sldId id="427" r:id="rId34"/>
    <p:sldId id="428" r:id="rId35"/>
    <p:sldId id="420" r:id="rId36"/>
    <p:sldId id="429" r:id="rId37"/>
    <p:sldId id="421" r:id="rId38"/>
    <p:sldId id="430" r:id="rId39"/>
    <p:sldId id="431" r:id="rId40"/>
    <p:sldId id="344" r:id="rId41"/>
    <p:sldId id="287" r:id="rId42"/>
    <p:sldId id="348" r:id="rId43"/>
    <p:sldId id="283" r:id="rId44"/>
    <p:sldId id="347" r:id="rId45"/>
    <p:sldId id="285" r:id="rId46"/>
    <p:sldId id="286" r:id="rId47"/>
    <p:sldId id="292" r:id="rId48"/>
    <p:sldId id="349" r:id="rId49"/>
    <p:sldId id="355" r:id="rId50"/>
    <p:sldId id="350" r:id="rId51"/>
    <p:sldId id="351" r:id="rId52"/>
    <p:sldId id="356" r:id="rId53"/>
    <p:sldId id="357" r:id="rId54"/>
    <p:sldId id="358" r:id="rId55"/>
    <p:sldId id="359" r:id="rId56"/>
    <p:sldId id="360" r:id="rId57"/>
    <p:sldId id="361" r:id="rId58"/>
    <p:sldId id="362" r:id="rId59"/>
    <p:sldId id="363" r:id="rId60"/>
    <p:sldId id="364" r:id="rId61"/>
    <p:sldId id="367" r:id="rId62"/>
    <p:sldId id="294" r:id="rId63"/>
    <p:sldId id="295" r:id="rId64"/>
    <p:sldId id="366" r:id="rId65"/>
    <p:sldId id="296" r:id="rId66"/>
    <p:sldId id="297" r:id="rId67"/>
    <p:sldId id="365" r:id="rId68"/>
    <p:sldId id="433" r:id="rId69"/>
    <p:sldId id="432" r:id="rId70"/>
    <p:sldId id="261" r:id="rId71"/>
    <p:sldId id="372" r:id="rId72"/>
    <p:sldId id="373" r:id="rId73"/>
    <p:sldId id="302" r:id="rId74"/>
    <p:sldId id="299" r:id="rId75"/>
    <p:sldId id="390" r:id="rId76"/>
    <p:sldId id="391" r:id="rId77"/>
    <p:sldId id="389" r:id="rId78"/>
    <p:sldId id="260" r:id="rId79"/>
    <p:sldId id="266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8D85"/>
    <a:srgbClr val="F5C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51CEF0-095A-9E0F-5F32-D0B6ADDA9884}" v="11" dt="2022-10-13T07:46:10.487"/>
    <p1510:client id="{29FB244B-456E-E369-1647-5ECFD25840F0}" v="40" dt="2022-09-21T09:54:47.021"/>
    <p1510:client id="{3ADF6E89-6EEA-3DC1-B6FC-ADE5E06988C9}" v="21" dt="2022-03-28T10:30:51.957"/>
    <p1510:client id="{9B642E37-7B02-60FE-A594-F51120A6F9CF}" v="86" dt="2022-10-13T07:45:48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2"/>
    <p:restoredTop sz="94694"/>
  </p:normalViewPr>
  <p:slideViewPr>
    <p:cSldViewPr snapToGrid="0">
      <p:cViewPr varScale="1">
        <p:scale>
          <a:sx n="104" d="100"/>
          <a:sy n="104" d="100"/>
        </p:scale>
        <p:origin x="22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microsoft.com/office/2016/11/relationships/changesInfo" Target="changesInfos/changesInfo1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LONIS Andreas" userId="35a0bfdd-8da0-4c87-b036-39c26f2683be" providerId="ADAL" clId="{87E35399-8975-499A-866A-5EA7466F2193}"/>
    <pc:docChg chg="undo custSel addSld delSld modSld modMainMaster">
      <pc:chgData name="ZALONIS Andreas" userId="35a0bfdd-8da0-4c87-b036-39c26f2683be" providerId="ADAL" clId="{87E35399-8975-499A-866A-5EA7466F2193}" dt="2021-09-23T16:05:31.078" v="2496" actId="14100"/>
      <pc:docMkLst>
        <pc:docMk/>
      </pc:docMkLst>
      <pc:sldChg chg="modSp mod">
        <pc:chgData name="ZALONIS Andreas" userId="35a0bfdd-8da0-4c87-b036-39c26f2683be" providerId="ADAL" clId="{87E35399-8975-499A-866A-5EA7466F2193}" dt="2021-09-23T16:05:31.078" v="2496" actId="14100"/>
        <pc:sldMkLst>
          <pc:docMk/>
          <pc:sldMk cId="1303530264" sldId="256"/>
        </pc:sldMkLst>
        <pc:spChg chg="mod">
          <ac:chgData name="ZALONIS Andreas" userId="35a0bfdd-8da0-4c87-b036-39c26f2683be" providerId="ADAL" clId="{87E35399-8975-499A-866A-5EA7466F2193}" dt="2021-09-23T15:30:04.250" v="660" actId="20577"/>
          <ac:spMkLst>
            <pc:docMk/>
            <pc:sldMk cId="1303530264" sldId="256"/>
            <ac:spMk id="2" creationId="{75D77856-C3E5-4D5E-8010-E191DEF75EDE}"/>
          </ac:spMkLst>
        </pc:spChg>
        <pc:spChg chg="mod">
          <ac:chgData name="ZALONIS Andreas" userId="35a0bfdd-8da0-4c87-b036-39c26f2683be" providerId="ADAL" clId="{87E35399-8975-499A-866A-5EA7466F2193}" dt="2021-09-23T16:05:31.078" v="2496" actId="14100"/>
          <ac:spMkLst>
            <pc:docMk/>
            <pc:sldMk cId="1303530264" sldId="256"/>
            <ac:spMk id="3" creationId="{84A72848-5378-451C-8646-F18C7B19E0EF}"/>
          </ac:spMkLst>
        </pc:spChg>
        <pc:spChg chg="mod">
          <ac:chgData name="ZALONIS Andreas" userId="35a0bfdd-8da0-4c87-b036-39c26f2683be" providerId="ADAL" clId="{87E35399-8975-499A-866A-5EA7466F2193}" dt="2021-09-23T15:27:25.110" v="635" actId="20577"/>
          <ac:spMkLst>
            <pc:docMk/>
            <pc:sldMk cId="1303530264" sldId="256"/>
            <ac:spMk id="4" creationId="{B740BB87-60DA-463A-9D0C-936D79819EA9}"/>
          </ac:spMkLst>
        </pc:spChg>
      </pc:sldChg>
      <pc:sldChg chg="addSp delSp modSp new mod modClrScheme chgLayout">
        <pc:chgData name="ZALONIS Andreas" userId="35a0bfdd-8da0-4c87-b036-39c26f2683be" providerId="ADAL" clId="{87E35399-8975-499A-866A-5EA7466F2193}" dt="2021-09-23T15:49:26.778" v="1891" actId="20577"/>
        <pc:sldMkLst>
          <pc:docMk/>
          <pc:sldMk cId="1651293942" sldId="257"/>
        </pc:sldMkLst>
        <pc:spChg chg="del mod ord">
          <ac:chgData name="ZALONIS Andreas" userId="35a0bfdd-8da0-4c87-b036-39c26f2683be" providerId="ADAL" clId="{87E35399-8975-499A-866A-5EA7466F2193}" dt="2021-09-23T15:22:34.637" v="509" actId="700"/>
          <ac:spMkLst>
            <pc:docMk/>
            <pc:sldMk cId="1651293942" sldId="257"/>
            <ac:spMk id="2" creationId="{DBD0C717-517B-492D-91D6-C46A9EE5D34C}"/>
          </ac:spMkLst>
        </pc:spChg>
        <pc:spChg chg="del mod ord">
          <ac:chgData name="ZALONIS Andreas" userId="35a0bfdd-8da0-4c87-b036-39c26f2683be" providerId="ADAL" clId="{87E35399-8975-499A-866A-5EA7466F2193}" dt="2021-09-23T15:22:34.637" v="509" actId="700"/>
          <ac:spMkLst>
            <pc:docMk/>
            <pc:sldMk cId="1651293942" sldId="257"/>
            <ac:spMk id="3" creationId="{8F554C84-B16F-4917-B498-1D944AB86C59}"/>
          </ac:spMkLst>
        </pc:spChg>
        <pc:spChg chg="add del mod ord">
          <ac:chgData name="ZALONIS Andreas" userId="35a0bfdd-8da0-4c87-b036-39c26f2683be" providerId="ADAL" clId="{87E35399-8975-499A-866A-5EA7466F2193}" dt="2021-09-23T15:25:43.788" v="631" actId="700"/>
          <ac:spMkLst>
            <pc:docMk/>
            <pc:sldMk cId="1651293942" sldId="257"/>
            <ac:spMk id="4" creationId="{4F8CC1D7-3D58-4D90-B4BB-58DA94ED601D}"/>
          </ac:spMkLst>
        </pc:spChg>
        <pc:spChg chg="add del mod ord">
          <ac:chgData name="ZALONIS Andreas" userId="35a0bfdd-8da0-4c87-b036-39c26f2683be" providerId="ADAL" clId="{87E35399-8975-499A-866A-5EA7466F2193}" dt="2021-09-23T15:25:43.788" v="631" actId="700"/>
          <ac:spMkLst>
            <pc:docMk/>
            <pc:sldMk cId="1651293942" sldId="257"/>
            <ac:spMk id="5" creationId="{3578C519-0F13-4302-B044-421D842F03FC}"/>
          </ac:spMkLst>
        </pc:spChg>
        <pc:spChg chg="add del mod ord">
          <ac:chgData name="ZALONIS Andreas" userId="35a0bfdd-8da0-4c87-b036-39c26f2683be" providerId="ADAL" clId="{87E35399-8975-499A-866A-5EA7466F2193}" dt="2021-09-23T15:25:43.788" v="631" actId="700"/>
          <ac:spMkLst>
            <pc:docMk/>
            <pc:sldMk cId="1651293942" sldId="257"/>
            <ac:spMk id="6" creationId="{48542373-D5FE-4135-9D3D-012555617A78}"/>
          </ac:spMkLst>
        </pc:spChg>
        <pc:spChg chg="mod ord">
          <ac:chgData name="ZALONIS Andreas" userId="35a0bfdd-8da0-4c87-b036-39c26f2683be" providerId="ADAL" clId="{87E35399-8975-499A-866A-5EA7466F2193}" dt="2021-09-23T15:25:43.788" v="631" actId="700"/>
          <ac:spMkLst>
            <pc:docMk/>
            <pc:sldMk cId="1651293942" sldId="257"/>
            <ac:spMk id="7" creationId="{94064E31-7FD8-4E86-8016-99F78D6E4DE8}"/>
          </ac:spMkLst>
        </pc:spChg>
        <pc:spChg chg="mod ord">
          <ac:chgData name="ZALONIS Andreas" userId="35a0bfdd-8da0-4c87-b036-39c26f2683be" providerId="ADAL" clId="{87E35399-8975-499A-866A-5EA7466F2193}" dt="2021-09-23T15:25:43.788" v="631" actId="700"/>
          <ac:spMkLst>
            <pc:docMk/>
            <pc:sldMk cId="1651293942" sldId="257"/>
            <ac:spMk id="8" creationId="{ACA73E6E-C4EB-4AB7-B286-282C756B5C5C}"/>
          </ac:spMkLst>
        </pc:spChg>
        <pc:spChg chg="add mod ord">
          <ac:chgData name="ZALONIS Andreas" userId="35a0bfdd-8da0-4c87-b036-39c26f2683be" providerId="ADAL" clId="{87E35399-8975-499A-866A-5EA7466F2193}" dt="2021-09-23T15:49:12.094" v="1871" actId="20577"/>
          <ac:spMkLst>
            <pc:docMk/>
            <pc:sldMk cId="1651293942" sldId="257"/>
            <ac:spMk id="9" creationId="{989F4F77-DB8D-46EA-B490-13296BE0DBDF}"/>
          </ac:spMkLst>
        </pc:spChg>
        <pc:spChg chg="add mod ord">
          <ac:chgData name="ZALONIS Andreas" userId="35a0bfdd-8da0-4c87-b036-39c26f2683be" providerId="ADAL" clId="{87E35399-8975-499A-866A-5EA7466F2193}" dt="2021-09-23T15:49:26.778" v="1891" actId="20577"/>
          <ac:spMkLst>
            <pc:docMk/>
            <pc:sldMk cId="1651293942" sldId="257"/>
            <ac:spMk id="10" creationId="{AD5B56D6-05C1-4D96-A409-869C832A7104}"/>
          </ac:spMkLst>
        </pc:spChg>
      </pc:sldChg>
      <pc:sldChg chg="modSp new del mod">
        <pc:chgData name="ZALONIS Andreas" userId="35a0bfdd-8da0-4c87-b036-39c26f2683be" providerId="ADAL" clId="{87E35399-8975-499A-866A-5EA7466F2193}" dt="2021-09-23T15:21:01.732" v="336" actId="47"/>
        <pc:sldMkLst>
          <pc:docMk/>
          <pc:sldMk cId="2076770826" sldId="257"/>
        </pc:sldMkLst>
        <pc:spChg chg="mod">
          <ac:chgData name="ZALONIS Andreas" userId="35a0bfdd-8da0-4c87-b036-39c26f2683be" providerId="ADAL" clId="{87E35399-8975-499A-866A-5EA7466F2193}" dt="2021-09-23T15:20:28.978" v="320" actId="20577"/>
          <ac:spMkLst>
            <pc:docMk/>
            <pc:sldMk cId="2076770826" sldId="257"/>
            <ac:spMk id="2" creationId="{465CBBE1-BAF1-40E4-B650-B2D89422BF1E}"/>
          </ac:spMkLst>
        </pc:spChg>
        <pc:spChg chg="mod">
          <ac:chgData name="ZALONIS Andreas" userId="35a0bfdd-8da0-4c87-b036-39c26f2683be" providerId="ADAL" clId="{87E35399-8975-499A-866A-5EA7466F2193}" dt="2021-09-23T15:20:41.102" v="335" actId="20577"/>
          <ac:spMkLst>
            <pc:docMk/>
            <pc:sldMk cId="2076770826" sldId="257"/>
            <ac:spMk id="3" creationId="{03483EF5-6104-47EB-AB62-50A21C501FD6}"/>
          </ac:spMkLst>
        </pc:spChg>
      </pc:sldChg>
      <pc:sldChg chg="addSp delSp modSp new mod modClrScheme chgLayout">
        <pc:chgData name="ZALONIS Andreas" userId="35a0bfdd-8da0-4c87-b036-39c26f2683be" providerId="ADAL" clId="{87E35399-8975-499A-866A-5EA7466F2193}" dt="2021-09-23T15:31:23.972" v="705" actId="700"/>
        <pc:sldMkLst>
          <pc:docMk/>
          <pc:sldMk cId="3188848836" sldId="258"/>
        </pc:sldMkLst>
        <pc:spChg chg="del 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2" creationId="{EBDE078F-FF51-4175-B3CE-4C8733D9AF5F}"/>
          </ac:spMkLst>
        </pc:spChg>
        <pc:spChg chg="del 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3" creationId="{E4A144A6-BDF8-434B-804A-606D62AA5B6B}"/>
          </ac:spMkLst>
        </pc:spChg>
        <pc:spChg chg="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4" creationId="{923AA359-272A-4D47-9627-D1A01B00121A}"/>
          </ac:spMkLst>
        </pc:spChg>
        <pc:spChg chg="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5" creationId="{DC369C69-011C-4AD2-BD0C-5BD1A6AB3AC7}"/>
          </ac:spMkLst>
        </pc:spChg>
        <pc:spChg chg="add 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6" creationId="{2B6B0CD1-9451-4473-8C9B-7CEB6D156D6F}"/>
          </ac:spMkLst>
        </pc:spChg>
        <pc:spChg chg="add mod ord">
          <ac:chgData name="ZALONIS Andreas" userId="35a0bfdd-8da0-4c87-b036-39c26f2683be" providerId="ADAL" clId="{87E35399-8975-499A-866A-5EA7466F2193}" dt="2021-09-23T15:31:23.972" v="705" actId="700"/>
          <ac:spMkLst>
            <pc:docMk/>
            <pc:sldMk cId="3188848836" sldId="258"/>
            <ac:spMk id="7" creationId="{88853A79-F9F6-432E-A7D9-6233A2537A81}"/>
          </ac:spMkLst>
        </pc:spChg>
      </pc:sldChg>
      <pc:sldChg chg="addSp delSp modSp new mod modClrScheme chgLayout">
        <pc:chgData name="ZALONIS Andreas" userId="35a0bfdd-8da0-4c87-b036-39c26f2683be" providerId="ADAL" clId="{87E35399-8975-499A-866A-5EA7466F2193}" dt="2021-09-23T16:03:53.023" v="2495" actId="700"/>
        <pc:sldMkLst>
          <pc:docMk/>
          <pc:sldMk cId="894213338" sldId="259"/>
        </pc:sldMkLst>
        <pc:spChg chg="del 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2" creationId="{56E521CB-97DF-4DC2-B411-40432D1239CA}"/>
          </ac:spMkLst>
        </pc:spChg>
        <pc:spChg chg="del 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3" creationId="{1DC01880-3AC2-4AD4-B434-CF1BB180898F}"/>
          </ac:spMkLst>
        </pc:spChg>
        <pc:spChg chg="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4" creationId="{AB88DB85-9C79-41ED-8BF1-4F1082B69D34}"/>
          </ac:spMkLst>
        </pc:spChg>
        <pc:spChg chg="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5" creationId="{F556DA24-143D-4EC3-B35D-0BED5AA5954E}"/>
          </ac:spMkLst>
        </pc:spChg>
        <pc:spChg chg="add 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6" creationId="{4FF4E5B7-1382-4413-995B-138413E17A9B}"/>
          </ac:spMkLst>
        </pc:spChg>
        <pc:spChg chg="add 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7" creationId="{84A33AAC-8EE2-4A9E-B394-B148A18057AA}"/>
          </ac:spMkLst>
        </pc:spChg>
        <pc:spChg chg="add mod ord">
          <ac:chgData name="ZALONIS Andreas" userId="35a0bfdd-8da0-4c87-b036-39c26f2683be" providerId="ADAL" clId="{87E35399-8975-499A-866A-5EA7466F2193}" dt="2021-09-23T16:03:53.023" v="2495" actId="700"/>
          <ac:spMkLst>
            <pc:docMk/>
            <pc:sldMk cId="894213338" sldId="259"/>
            <ac:spMk id="8" creationId="{EFADCA6D-975B-437F-95A5-2821300D38E8}"/>
          </ac:spMkLst>
        </pc:spChg>
      </pc:sldChg>
      <pc:sldMasterChg chg="addSp delSp modSp mod modSldLayout">
        <pc:chgData name="ZALONIS Andreas" userId="35a0bfdd-8da0-4c87-b036-39c26f2683be" providerId="ADAL" clId="{87E35399-8975-499A-866A-5EA7466F2193}" dt="2021-09-23T16:03:17.342" v="2493"/>
        <pc:sldMasterMkLst>
          <pc:docMk/>
          <pc:sldMasterMk cId="2558951603" sldId="2147483648"/>
        </pc:sldMasterMkLst>
        <pc:spChg chg="mod">
          <ac:chgData name="ZALONIS Andreas" userId="35a0bfdd-8da0-4c87-b036-39c26f2683be" providerId="ADAL" clId="{87E35399-8975-499A-866A-5EA7466F2193}" dt="2021-09-23T15:57:35.586" v="2323" actId="1035"/>
          <ac:spMkLst>
            <pc:docMk/>
            <pc:sldMasterMk cId="2558951603" sldId="2147483648"/>
            <ac:spMk id="2" creationId="{137C5DD8-9C0A-4C4E-AE2A-E9B3BF4F9702}"/>
          </ac:spMkLst>
        </pc:spChg>
        <pc:spChg chg="mod">
          <ac:chgData name="ZALONIS Andreas" userId="35a0bfdd-8da0-4c87-b036-39c26f2683be" providerId="ADAL" clId="{87E35399-8975-499A-866A-5EA7466F2193}" dt="2021-09-23T15:11:10.459" v="148" actId="14100"/>
          <ac:spMkLst>
            <pc:docMk/>
            <pc:sldMasterMk cId="2558951603" sldId="2147483648"/>
            <ac:spMk id="3" creationId="{0D03D81F-5464-4DE0-87EB-53635020829C}"/>
          </ac:spMkLst>
        </pc:spChg>
        <pc:spChg chg="del mod">
          <ac:chgData name="ZALONIS Andreas" userId="35a0bfdd-8da0-4c87-b036-39c26f2683be" providerId="ADAL" clId="{87E35399-8975-499A-866A-5EA7466F2193}" dt="2021-09-23T15:03:59.654" v="120" actId="478"/>
          <ac:spMkLst>
            <pc:docMk/>
            <pc:sldMasterMk cId="2558951603" sldId="2147483648"/>
            <ac:spMk id="4" creationId="{67B0D842-7133-4292-AF73-8A777541BEE9}"/>
          </ac:spMkLst>
        </pc:spChg>
        <pc:spChg chg="mod">
          <ac:chgData name="ZALONIS Andreas" userId="35a0bfdd-8da0-4c87-b036-39c26f2683be" providerId="ADAL" clId="{87E35399-8975-499A-866A-5EA7466F2193}" dt="2021-09-23T15:22:05.644" v="507" actId="1038"/>
          <ac:spMkLst>
            <pc:docMk/>
            <pc:sldMasterMk cId="2558951603" sldId="2147483648"/>
            <ac:spMk id="12" creationId="{4553AB14-72A0-4CCD-BE7A-B010E6CAEE46}"/>
          </ac:spMkLst>
        </pc:spChg>
        <pc:grpChg chg="mod">
          <ac:chgData name="ZALONIS Andreas" userId="35a0bfdd-8da0-4c87-b036-39c26f2683be" providerId="ADAL" clId="{87E35399-8975-499A-866A-5EA7466F2193}" dt="2021-09-23T15:21:34.219" v="503" actId="1038"/>
          <ac:grpSpMkLst>
            <pc:docMk/>
            <pc:sldMasterMk cId="2558951603" sldId="2147483648"/>
            <ac:grpSpMk id="7" creationId="{495689A9-245C-4180-80CA-18D4B9DB74D3}"/>
          </ac:grpSpMkLst>
        </pc:grpChg>
        <pc:grpChg chg="mod">
          <ac:chgData name="ZALONIS Andreas" userId="35a0bfdd-8da0-4c87-b036-39c26f2683be" providerId="ADAL" clId="{87E35399-8975-499A-866A-5EA7466F2193}" dt="2021-09-23T15:22:05.644" v="507" actId="1038"/>
          <ac:grpSpMkLst>
            <pc:docMk/>
            <pc:sldMasterMk cId="2558951603" sldId="2147483648"/>
            <ac:grpSpMk id="10" creationId="{309CD066-B178-4F0A-BA1E-1BC7C5BD536A}"/>
          </ac:grpSpMkLst>
        </pc:grpChg>
        <pc:picChg chg="mod">
          <ac:chgData name="ZALONIS Andreas" userId="35a0bfdd-8da0-4c87-b036-39c26f2683be" providerId="ADAL" clId="{87E35399-8975-499A-866A-5EA7466F2193}" dt="2021-09-23T15:22:05.644" v="507" actId="1038"/>
          <ac:picMkLst>
            <pc:docMk/>
            <pc:sldMasterMk cId="2558951603" sldId="2147483648"/>
            <ac:picMk id="11" creationId="{9FB90B0A-CCCC-419C-B887-6A0AB5899769}"/>
          </ac:picMkLst>
        </pc:picChg>
        <pc:cxnChg chg="add del mod">
          <ac:chgData name="ZALONIS Andreas" userId="35a0bfdd-8da0-4c87-b036-39c26f2683be" providerId="ADAL" clId="{87E35399-8975-499A-866A-5EA7466F2193}" dt="2021-09-23T15:08:03.222" v="138" actId="478"/>
          <ac:cxnSpMkLst>
            <pc:docMk/>
            <pc:sldMasterMk cId="2558951603" sldId="2147483648"/>
            <ac:cxnSpMk id="14" creationId="{D95608C5-345F-4355-B831-4B7B97B8F337}"/>
          </ac:cxnSpMkLst>
        </pc:cxnChg>
        <pc:cxnChg chg="add del mod">
          <ac:chgData name="ZALONIS Andreas" userId="35a0bfdd-8da0-4c87-b036-39c26f2683be" providerId="ADAL" clId="{87E35399-8975-499A-866A-5EA7466F2193}" dt="2021-09-23T15:47:53.201" v="1836" actId="478"/>
          <ac:cxnSpMkLst>
            <pc:docMk/>
            <pc:sldMasterMk cId="2558951603" sldId="2147483648"/>
            <ac:cxnSpMk id="16" creationId="{720B97BD-7DC8-4F62-8FD2-BE711FB57736}"/>
          </ac:cxnSpMkLst>
        </pc:cxnChg>
        <pc:sldLayoutChg chg="addSp delSp modSp mod">
          <pc:chgData name="ZALONIS Andreas" userId="35a0bfdd-8da0-4c87-b036-39c26f2683be" providerId="ADAL" clId="{87E35399-8975-499A-866A-5EA7466F2193}" dt="2021-09-23T16:02:41.112" v="2484"/>
          <pc:sldLayoutMkLst>
            <pc:docMk/>
            <pc:sldMasterMk cId="2558951603" sldId="2147483648"/>
            <pc:sldLayoutMk cId="4135533495" sldId="2147483649"/>
          </pc:sldLayoutMkLst>
          <pc:spChg chg="mod">
            <ac:chgData name="ZALONIS Andreas" userId="35a0bfdd-8da0-4c87-b036-39c26f2683be" providerId="ADAL" clId="{87E35399-8975-499A-866A-5EA7466F2193}" dt="2021-09-23T15:10:27.096" v="145" actId="255"/>
            <ac:spMkLst>
              <pc:docMk/>
              <pc:sldMasterMk cId="2558951603" sldId="2147483648"/>
              <pc:sldLayoutMk cId="4135533495" sldId="2147483649"/>
              <ac:spMk id="2" creationId="{F6DDF0F7-5F60-47D1-B3A2-BED85BAFF6C2}"/>
            </ac:spMkLst>
          </pc:spChg>
          <pc:spChg chg="del mod">
            <ac:chgData name="ZALONIS Andreas" userId="35a0bfdd-8da0-4c87-b036-39c26f2683be" providerId="ADAL" clId="{87E35399-8975-499A-866A-5EA7466F2193}" dt="2021-09-23T15:09:48.998" v="143" actId="478"/>
            <ac:spMkLst>
              <pc:docMk/>
              <pc:sldMasterMk cId="2558951603" sldId="2147483648"/>
              <pc:sldLayoutMk cId="4135533495" sldId="2147483649"/>
              <ac:spMk id="4" creationId="{540C88CE-92E9-4D25-A00D-7EA64F5CAE3F}"/>
            </ac:spMkLst>
          </pc:spChg>
          <pc:cxnChg chg="add mod">
            <ac:chgData name="ZALONIS Andreas" userId="35a0bfdd-8da0-4c87-b036-39c26f2683be" providerId="ADAL" clId="{87E35399-8975-499A-866A-5EA7466F2193}" dt="2021-09-23T16:02:26.715" v="2483" actId="692"/>
            <ac:cxnSpMkLst>
              <pc:docMk/>
              <pc:sldMasterMk cId="2558951603" sldId="2147483648"/>
              <pc:sldLayoutMk cId="4135533495" sldId="2147483649"/>
              <ac:cxnSpMk id="7" creationId="{45958CBB-5EE4-44E7-BDE9-1F0AF4944E0B}"/>
            </ac:cxnSpMkLst>
          </pc:cxnChg>
          <pc:cxnChg chg="add mod">
            <ac:chgData name="ZALONIS Andreas" userId="35a0bfdd-8da0-4c87-b036-39c26f2683be" providerId="ADAL" clId="{87E35399-8975-499A-866A-5EA7466F2193}" dt="2021-09-23T16:02:41.112" v="2484"/>
            <ac:cxnSpMkLst>
              <pc:docMk/>
              <pc:sldMasterMk cId="2558951603" sldId="2147483648"/>
              <pc:sldLayoutMk cId="4135533495" sldId="2147483649"/>
              <ac:cxnSpMk id="8" creationId="{E520F669-C455-45B8-A372-30B75260383F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0:22.512" v="2438" actId="14100"/>
          <pc:sldLayoutMkLst>
            <pc:docMk/>
            <pc:sldMasterMk cId="2558951603" sldId="2147483648"/>
            <pc:sldLayoutMk cId="3863602781" sldId="2147483650"/>
          </pc:sldLayoutMkLst>
          <pc:spChg chg="mod">
            <ac:chgData name="ZALONIS Andreas" userId="35a0bfdd-8da0-4c87-b036-39c26f2683be" providerId="ADAL" clId="{87E35399-8975-499A-866A-5EA7466F2193}" dt="2021-09-23T16:00:10.157" v="2431" actId="1036"/>
            <ac:spMkLst>
              <pc:docMk/>
              <pc:sldMasterMk cId="2558951603" sldId="2147483648"/>
              <pc:sldLayoutMk cId="3863602781" sldId="2147483650"/>
              <ac:spMk id="2" creationId="{091348CE-B5C6-480E-AEED-9998B7E1C405}"/>
            </ac:spMkLst>
          </pc:spChg>
          <pc:spChg chg="mod">
            <ac:chgData name="ZALONIS Andreas" userId="35a0bfdd-8da0-4c87-b036-39c26f2683be" providerId="ADAL" clId="{87E35399-8975-499A-866A-5EA7466F2193}" dt="2021-09-23T16:00:22.512" v="2438" actId="14100"/>
            <ac:spMkLst>
              <pc:docMk/>
              <pc:sldMasterMk cId="2558951603" sldId="2147483648"/>
              <pc:sldLayoutMk cId="3863602781" sldId="2147483650"/>
              <ac:spMk id="3" creationId="{E6205F47-6320-432C-A81E-A53C13DB5144}"/>
            </ac:spMkLst>
          </pc:spChg>
          <pc:spChg chg="del">
            <ac:chgData name="ZALONIS Andreas" userId="35a0bfdd-8da0-4c87-b036-39c26f2683be" providerId="ADAL" clId="{87E35399-8975-499A-866A-5EA7466F2193}" dt="2021-09-23T15:10:04.715" v="144" actId="478"/>
            <ac:spMkLst>
              <pc:docMk/>
              <pc:sldMasterMk cId="2558951603" sldId="2147483648"/>
              <pc:sldLayoutMk cId="3863602781" sldId="2147483650"/>
              <ac:spMk id="4" creationId="{982C6C82-9DBE-4A17-9B07-2D3DD66D945F}"/>
            </ac:spMkLst>
          </pc:spChg>
          <pc:cxnChg chg="add del mod">
            <ac:chgData name="ZALONIS Andreas" userId="35a0bfdd-8da0-4c87-b036-39c26f2683be" providerId="ADAL" clId="{87E35399-8975-499A-866A-5EA7466F2193}" dt="2021-09-23T15:17:55.888" v="303" actId="478"/>
            <ac:cxnSpMkLst>
              <pc:docMk/>
              <pc:sldMasterMk cId="2558951603" sldId="2147483648"/>
              <pc:sldLayoutMk cId="3863602781" sldId="2147483650"/>
              <ac:cxnSpMk id="8" creationId="{D313FDC1-A3CE-409A-A31E-57AB6F7E0746}"/>
            </ac:cxnSpMkLst>
          </pc:cxnChg>
          <pc:cxnChg chg="add del mod">
            <ac:chgData name="ZALONIS Andreas" userId="35a0bfdd-8da0-4c87-b036-39c26f2683be" providerId="ADAL" clId="{87E35399-8975-499A-866A-5EA7466F2193}" dt="2021-09-23T15:17:52.697" v="302" actId="478"/>
            <ac:cxnSpMkLst>
              <pc:docMk/>
              <pc:sldMasterMk cId="2558951603" sldId="2147483648"/>
              <pc:sldLayoutMk cId="3863602781" sldId="2147483650"/>
              <ac:cxnSpMk id="10" creationId="{DC2935A2-1DDE-4610-9392-E977800CA934}"/>
            </ac:cxnSpMkLst>
          </pc:cxnChg>
          <pc:cxnChg chg="add mod">
            <ac:chgData name="ZALONIS Andreas" userId="35a0bfdd-8da0-4c87-b036-39c26f2683be" providerId="ADAL" clId="{87E35399-8975-499A-866A-5EA7466F2193}" dt="2021-09-23T16:00:15.247" v="2437" actId="1036"/>
            <ac:cxnSpMkLst>
              <pc:docMk/>
              <pc:sldMasterMk cId="2558951603" sldId="2147483648"/>
              <pc:sldLayoutMk cId="3863602781" sldId="2147483650"/>
              <ac:cxnSpMk id="12" creationId="{190EAF50-BF1A-4CCE-B348-048EC19AB2C4}"/>
            </ac:cxnSpMkLst>
          </pc:cxnChg>
          <pc:cxnChg chg="add mod">
            <ac:chgData name="ZALONIS Andreas" userId="35a0bfdd-8da0-4c87-b036-39c26f2683be" providerId="ADAL" clId="{87E35399-8975-499A-866A-5EA7466F2193}" dt="2021-09-23T15:53:24.916" v="2017" actId="692"/>
            <ac:cxnSpMkLst>
              <pc:docMk/>
              <pc:sldMasterMk cId="2558951603" sldId="2147483648"/>
              <pc:sldLayoutMk cId="3863602781" sldId="2147483650"/>
              <ac:cxnSpMk id="13" creationId="{04057BEF-55D3-4AA4-8F9C-E3344A9846ED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2:49.329" v="2485"/>
          <pc:sldLayoutMkLst>
            <pc:docMk/>
            <pc:sldMasterMk cId="2558951603" sldId="2147483648"/>
            <pc:sldLayoutMk cId="3040890425" sldId="2147483651"/>
          </pc:sldLayoutMkLst>
          <pc:spChg chg="del">
            <ac:chgData name="ZALONIS Andreas" userId="35a0bfdd-8da0-4c87-b036-39c26f2683be" providerId="ADAL" clId="{87E35399-8975-499A-866A-5EA7466F2193}" dt="2021-09-23T15:18:13.981" v="304" actId="478"/>
            <ac:spMkLst>
              <pc:docMk/>
              <pc:sldMasterMk cId="2558951603" sldId="2147483648"/>
              <pc:sldLayoutMk cId="3040890425" sldId="2147483651"/>
              <ac:spMk id="4" creationId="{F72A87DB-4164-4A9B-9642-BB4E7F252B31}"/>
            </ac:spMkLst>
          </pc:spChg>
          <pc:cxnChg chg="add mod">
            <ac:chgData name="ZALONIS Andreas" userId="35a0bfdd-8da0-4c87-b036-39c26f2683be" providerId="ADAL" clId="{87E35399-8975-499A-866A-5EA7466F2193}" dt="2021-09-23T16:02:49.329" v="2485"/>
            <ac:cxnSpMkLst>
              <pc:docMk/>
              <pc:sldMasterMk cId="2558951603" sldId="2147483648"/>
              <pc:sldLayoutMk cId="3040890425" sldId="2147483651"/>
              <ac:cxnSpMk id="7" creationId="{F621DBB5-8D95-4230-B032-64D4B444FE38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2:52.205" v="2486"/>
          <pc:sldLayoutMkLst>
            <pc:docMk/>
            <pc:sldMasterMk cId="2558951603" sldId="2147483648"/>
            <pc:sldLayoutMk cId="719297822" sldId="2147483652"/>
          </pc:sldLayoutMkLst>
          <pc:spChg chg="mod">
            <ac:chgData name="ZALONIS Andreas" userId="35a0bfdd-8da0-4c87-b036-39c26f2683be" providerId="ADAL" clId="{87E35399-8975-499A-866A-5EA7466F2193}" dt="2021-09-23T16:01:33.087" v="2445" actId="1076"/>
            <ac:spMkLst>
              <pc:docMk/>
              <pc:sldMasterMk cId="2558951603" sldId="2147483648"/>
              <pc:sldLayoutMk cId="719297822" sldId="2147483652"/>
              <ac:spMk id="2" creationId="{9919AE6A-627B-464B-9830-704E9F52578B}"/>
            </ac:spMkLst>
          </pc:spChg>
          <pc:spChg chg="mod">
            <ac:chgData name="ZALONIS Andreas" userId="35a0bfdd-8da0-4c87-b036-39c26f2683be" providerId="ADAL" clId="{87E35399-8975-499A-866A-5EA7466F2193}" dt="2021-09-23T15:38:25.211" v="706" actId="14100"/>
            <ac:spMkLst>
              <pc:docMk/>
              <pc:sldMasterMk cId="2558951603" sldId="2147483648"/>
              <pc:sldLayoutMk cId="719297822" sldId="2147483652"/>
              <ac:spMk id="3" creationId="{64781AB0-12E8-44C1-8334-EE9592A867AF}"/>
            </ac:spMkLst>
          </pc:spChg>
          <pc:spChg chg="mod">
            <ac:chgData name="ZALONIS Andreas" userId="35a0bfdd-8da0-4c87-b036-39c26f2683be" providerId="ADAL" clId="{87E35399-8975-499A-866A-5EA7466F2193}" dt="2021-09-23T15:38:29.713" v="707" actId="14100"/>
            <ac:spMkLst>
              <pc:docMk/>
              <pc:sldMasterMk cId="2558951603" sldId="2147483648"/>
              <pc:sldLayoutMk cId="719297822" sldId="2147483652"/>
              <ac:spMk id="4" creationId="{51F101D1-28CE-43F5-88B4-562CF300B643}"/>
            </ac:spMkLst>
          </pc:spChg>
          <pc:spChg chg="del">
            <ac:chgData name="ZALONIS Andreas" userId="35a0bfdd-8da0-4c87-b036-39c26f2683be" providerId="ADAL" clId="{87E35399-8975-499A-866A-5EA7466F2193}" dt="2021-09-23T15:18:23.088" v="305" actId="478"/>
            <ac:spMkLst>
              <pc:docMk/>
              <pc:sldMasterMk cId="2558951603" sldId="2147483648"/>
              <pc:sldLayoutMk cId="719297822" sldId="2147483652"/>
              <ac:spMk id="5" creationId="{180867DB-FA53-4595-BD09-417F5EA12207}"/>
            </ac:spMkLst>
          </pc:spChg>
          <pc:cxnChg chg="add del mod">
            <ac:chgData name="ZALONIS Andreas" userId="35a0bfdd-8da0-4c87-b036-39c26f2683be" providerId="ADAL" clId="{87E35399-8975-499A-866A-5EA7466F2193}" dt="2021-09-23T15:50:14.291" v="1909" actId="478"/>
            <ac:cxnSpMkLst>
              <pc:docMk/>
              <pc:sldMasterMk cId="2558951603" sldId="2147483648"/>
              <pc:sldLayoutMk cId="719297822" sldId="2147483652"/>
              <ac:cxnSpMk id="8" creationId="{92358CF7-49AB-4F20-975A-411009206040}"/>
            </ac:cxnSpMkLst>
          </pc:cxnChg>
          <pc:cxnChg chg="add del mod">
            <ac:chgData name="ZALONIS Andreas" userId="35a0bfdd-8da0-4c87-b036-39c26f2683be" providerId="ADAL" clId="{87E35399-8975-499A-866A-5EA7466F2193}" dt="2021-09-23T16:01:27.609" v="2444" actId="478"/>
            <ac:cxnSpMkLst>
              <pc:docMk/>
              <pc:sldMasterMk cId="2558951603" sldId="2147483648"/>
              <pc:sldLayoutMk cId="719297822" sldId="2147483652"/>
              <ac:cxnSpMk id="9" creationId="{9D4E1DEA-446F-4DF7-8DB1-2D6282CED141}"/>
            </ac:cxnSpMkLst>
          </pc:cxnChg>
          <pc:cxnChg chg="add mod">
            <ac:chgData name="ZALONIS Andreas" userId="35a0bfdd-8da0-4c87-b036-39c26f2683be" providerId="ADAL" clId="{87E35399-8975-499A-866A-5EA7466F2193}" dt="2021-09-23T16:01:24.870" v="2443"/>
            <ac:cxnSpMkLst>
              <pc:docMk/>
              <pc:sldMasterMk cId="2558951603" sldId="2147483648"/>
              <pc:sldLayoutMk cId="719297822" sldId="2147483652"/>
              <ac:cxnSpMk id="10" creationId="{A5FB550E-4973-4039-A1A4-5FD0D07AA7D1}"/>
            </ac:cxnSpMkLst>
          </pc:cxnChg>
          <pc:cxnChg chg="add mod">
            <ac:chgData name="ZALONIS Andreas" userId="35a0bfdd-8da0-4c87-b036-39c26f2683be" providerId="ADAL" clId="{87E35399-8975-499A-866A-5EA7466F2193}" dt="2021-09-23T16:02:52.205" v="2486"/>
            <ac:cxnSpMkLst>
              <pc:docMk/>
              <pc:sldMasterMk cId="2558951603" sldId="2147483648"/>
              <pc:sldLayoutMk cId="719297822" sldId="2147483652"/>
              <ac:cxnSpMk id="11" creationId="{95686565-543A-42F5-843B-F3BA9753D71F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2:55.689" v="2487"/>
          <pc:sldLayoutMkLst>
            <pc:docMk/>
            <pc:sldMasterMk cId="2558951603" sldId="2147483648"/>
            <pc:sldLayoutMk cId="1321485251" sldId="2147483653"/>
          </pc:sldLayoutMkLst>
          <pc:spChg chg="mod">
            <ac:chgData name="ZALONIS Andreas" userId="35a0bfdd-8da0-4c87-b036-39c26f2683be" providerId="ADAL" clId="{87E35399-8975-499A-866A-5EA7466F2193}" dt="2021-09-23T16:01:15.996" v="2442" actId="1076"/>
            <ac:spMkLst>
              <pc:docMk/>
              <pc:sldMasterMk cId="2558951603" sldId="2147483648"/>
              <pc:sldLayoutMk cId="1321485251" sldId="2147483653"/>
              <ac:spMk id="2" creationId="{E540FDF7-DFE1-418F-9AAD-53D85DE061C9}"/>
            </ac:spMkLst>
          </pc:spChg>
          <pc:spChg chg="mod">
            <ac:chgData name="ZALONIS Andreas" userId="35a0bfdd-8da0-4c87-b036-39c26f2683be" providerId="ADAL" clId="{87E35399-8975-499A-866A-5EA7466F2193}" dt="2021-09-23T15:39:10.939" v="710" actId="14100"/>
            <ac:spMkLst>
              <pc:docMk/>
              <pc:sldMasterMk cId="2558951603" sldId="2147483648"/>
              <pc:sldLayoutMk cId="1321485251" sldId="2147483653"/>
              <ac:spMk id="3" creationId="{86F4FF0E-A613-4A20-95AC-8FD54CB4CA75}"/>
            </ac:spMkLst>
          </pc:spChg>
          <pc:spChg chg="mod">
            <ac:chgData name="ZALONIS Andreas" userId="35a0bfdd-8da0-4c87-b036-39c26f2683be" providerId="ADAL" clId="{87E35399-8975-499A-866A-5EA7466F2193}" dt="2021-09-23T15:39:10.939" v="710" actId="14100"/>
            <ac:spMkLst>
              <pc:docMk/>
              <pc:sldMasterMk cId="2558951603" sldId="2147483648"/>
              <pc:sldLayoutMk cId="1321485251" sldId="2147483653"/>
              <ac:spMk id="4" creationId="{2CDCDED5-9A5C-4BCE-8BB3-144B26D050D2}"/>
            </ac:spMkLst>
          </pc:spChg>
          <pc:spChg chg="mod">
            <ac:chgData name="ZALONIS Andreas" userId="35a0bfdd-8da0-4c87-b036-39c26f2683be" providerId="ADAL" clId="{87E35399-8975-499A-866A-5EA7466F2193}" dt="2021-09-23T15:39:10.939" v="710" actId="14100"/>
            <ac:spMkLst>
              <pc:docMk/>
              <pc:sldMasterMk cId="2558951603" sldId="2147483648"/>
              <pc:sldLayoutMk cId="1321485251" sldId="2147483653"/>
              <ac:spMk id="5" creationId="{C2D0500D-D321-44E4-9F78-AA1E939229AA}"/>
            </ac:spMkLst>
          </pc:spChg>
          <pc:spChg chg="mod">
            <ac:chgData name="ZALONIS Andreas" userId="35a0bfdd-8da0-4c87-b036-39c26f2683be" providerId="ADAL" clId="{87E35399-8975-499A-866A-5EA7466F2193}" dt="2021-09-23T15:39:10.939" v="710" actId="14100"/>
            <ac:spMkLst>
              <pc:docMk/>
              <pc:sldMasterMk cId="2558951603" sldId="2147483648"/>
              <pc:sldLayoutMk cId="1321485251" sldId="2147483653"/>
              <ac:spMk id="6" creationId="{47D3136F-1399-4172-A62F-085FD64B7774}"/>
            </ac:spMkLst>
          </pc:spChg>
          <pc:spChg chg="del">
            <ac:chgData name="ZALONIS Andreas" userId="35a0bfdd-8da0-4c87-b036-39c26f2683be" providerId="ADAL" clId="{87E35399-8975-499A-866A-5EA7466F2193}" dt="2021-09-23T15:18:28.312" v="306" actId="478"/>
            <ac:spMkLst>
              <pc:docMk/>
              <pc:sldMasterMk cId="2558951603" sldId="2147483648"/>
              <pc:sldLayoutMk cId="1321485251" sldId="2147483653"/>
              <ac:spMk id="7" creationId="{74EAD913-B6B1-415E-BB21-2BC15E8E9A3F}"/>
            </ac:spMkLst>
          </pc:spChg>
          <pc:cxnChg chg="add del mod">
            <ac:chgData name="ZALONIS Andreas" userId="35a0bfdd-8da0-4c87-b036-39c26f2683be" providerId="ADAL" clId="{87E35399-8975-499A-866A-5EA7466F2193}" dt="2021-09-23T15:50:20.242" v="1911" actId="478"/>
            <ac:cxnSpMkLst>
              <pc:docMk/>
              <pc:sldMasterMk cId="2558951603" sldId="2147483648"/>
              <pc:sldLayoutMk cId="1321485251" sldId="2147483653"/>
              <ac:cxnSpMk id="10" creationId="{42DA98EF-C89D-4809-9DB6-C60397BFF141}"/>
            </ac:cxnSpMkLst>
          </pc:cxnChg>
          <pc:cxnChg chg="add del mod">
            <ac:chgData name="ZALONIS Andreas" userId="35a0bfdd-8da0-4c87-b036-39c26f2683be" providerId="ADAL" clId="{87E35399-8975-499A-866A-5EA7466F2193}" dt="2021-09-23T16:00:52.214" v="2439" actId="478"/>
            <ac:cxnSpMkLst>
              <pc:docMk/>
              <pc:sldMasterMk cId="2558951603" sldId="2147483648"/>
              <pc:sldLayoutMk cId="1321485251" sldId="2147483653"/>
              <ac:cxnSpMk id="11" creationId="{0FC500C5-CFD6-4D13-85EF-6DA0094A2F08}"/>
            </ac:cxnSpMkLst>
          </pc:cxnChg>
          <pc:cxnChg chg="add mod">
            <ac:chgData name="ZALONIS Andreas" userId="35a0bfdd-8da0-4c87-b036-39c26f2683be" providerId="ADAL" clId="{87E35399-8975-499A-866A-5EA7466F2193}" dt="2021-09-23T16:00:52.883" v="2440"/>
            <ac:cxnSpMkLst>
              <pc:docMk/>
              <pc:sldMasterMk cId="2558951603" sldId="2147483648"/>
              <pc:sldLayoutMk cId="1321485251" sldId="2147483653"/>
              <ac:cxnSpMk id="12" creationId="{A535D548-4766-4A7F-A904-C47F43054026}"/>
            </ac:cxnSpMkLst>
          </pc:cxnChg>
          <pc:cxnChg chg="add mod">
            <ac:chgData name="ZALONIS Andreas" userId="35a0bfdd-8da0-4c87-b036-39c26f2683be" providerId="ADAL" clId="{87E35399-8975-499A-866A-5EA7466F2193}" dt="2021-09-23T16:02:55.689" v="2487"/>
            <ac:cxnSpMkLst>
              <pc:docMk/>
              <pc:sldMasterMk cId="2558951603" sldId="2147483648"/>
              <pc:sldLayoutMk cId="1321485251" sldId="2147483653"/>
              <ac:cxnSpMk id="13" creationId="{8B10C95E-7D0F-46D3-A7C0-4C47D93AF5F1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2:59.630" v="2488"/>
          <pc:sldLayoutMkLst>
            <pc:docMk/>
            <pc:sldMasterMk cId="2558951603" sldId="2147483648"/>
            <pc:sldLayoutMk cId="2018216730" sldId="2147483654"/>
          </pc:sldLayoutMkLst>
          <pc:spChg chg="mod">
            <ac:chgData name="ZALONIS Andreas" userId="35a0bfdd-8da0-4c87-b036-39c26f2683be" providerId="ADAL" clId="{87E35399-8975-499A-866A-5EA7466F2193}" dt="2021-09-23T16:01:47.517" v="2448" actId="1076"/>
            <ac:spMkLst>
              <pc:docMk/>
              <pc:sldMasterMk cId="2558951603" sldId="2147483648"/>
              <pc:sldLayoutMk cId="2018216730" sldId="2147483654"/>
              <ac:spMk id="2" creationId="{282BD8CA-9107-400B-BF82-038FFF10F67C}"/>
            </ac:spMkLst>
          </pc:spChg>
          <pc:spChg chg="del">
            <ac:chgData name="ZALONIS Andreas" userId="35a0bfdd-8da0-4c87-b036-39c26f2683be" providerId="ADAL" clId="{87E35399-8975-499A-866A-5EA7466F2193}" dt="2021-09-23T15:18:36.612" v="307" actId="478"/>
            <ac:spMkLst>
              <pc:docMk/>
              <pc:sldMasterMk cId="2558951603" sldId="2147483648"/>
              <pc:sldLayoutMk cId="2018216730" sldId="2147483654"/>
              <ac:spMk id="3" creationId="{BA2C63EE-58BA-46B7-A6D6-81658F888C53}"/>
            </ac:spMkLst>
          </pc:spChg>
          <pc:cxnChg chg="add del mod">
            <ac:chgData name="ZALONIS Andreas" userId="35a0bfdd-8da0-4c87-b036-39c26f2683be" providerId="ADAL" clId="{87E35399-8975-499A-866A-5EA7466F2193}" dt="2021-09-23T15:50:32.385" v="1919" actId="478"/>
            <ac:cxnSpMkLst>
              <pc:docMk/>
              <pc:sldMasterMk cId="2558951603" sldId="2147483648"/>
              <pc:sldLayoutMk cId="2018216730" sldId="2147483654"/>
              <ac:cxnSpMk id="6" creationId="{A3D102C5-82F9-415D-AC32-5FBCDEFA8461}"/>
            </ac:cxnSpMkLst>
          </pc:cxnChg>
          <pc:cxnChg chg="add del mod">
            <ac:chgData name="ZALONIS Andreas" userId="35a0bfdd-8da0-4c87-b036-39c26f2683be" providerId="ADAL" clId="{87E35399-8975-499A-866A-5EA7466F2193}" dt="2021-09-23T16:01:38.938" v="2446" actId="478"/>
            <ac:cxnSpMkLst>
              <pc:docMk/>
              <pc:sldMasterMk cId="2558951603" sldId="2147483648"/>
              <pc:sldLayoutMk cId="2018216730" sldId="2147483654"/>
              <ac:cxnSpMk id="7" creationId="{681B87D7-5B39-4484-8A8C-8774E7964C37}"/>
            </ac:cxnSpMkLst>
          </pc:cxnChg>
          <pc:cxnChg chg="add mod">
            <ac:chgData name="ZALONIS Andreas" userId="35a0bfdd-8da0-4c87-b036-39c26f2683be" providerId="ADAL" clId="{87E35399-8975-499A-866A-5EA7466F2193}" dt="2021-09-23T16:01:39.555" v="2447"/>
            <ac:cxnSpMkLst>
              <pc:docMk/>
              <pc:sldMasterMk cId="2558951603" sldId="2147483648"/>
              <pc:sldLayoutMk cId="2018216730" sldId="2147483654"/>
              <ac:cxnSpMk id="8" creationId="{AC2C729F-EB90-4E74-B0F6-F9361D4B6440}"/>
            </ac:cxnSpMkLst>
          </pc:cxnChg>
          <pc:cxnChg chg="add mod">
            <ac:chgData name="ZALONIS Andreas" userId="35a0bfdd-8da0-4c87-b036-39c26f2683be" providerId="ADAL" clId="{87E35399-8975-499A-866A-5EA7466F2193}" dt="2021-09-23T16:02:59.630" v="2488"/>
            <ac:cxnSpMkLst>
              <pc:docMk/>
              <pc:sldMasterMk cId="2558951603" sldId="2147483648"/>
              <pc:sldLayoutMk cId="2018216730" sldId="2147483654"/>
              <ac:cxnSpMk id="9" creationId="{8B745E76-2BFD-435D-B972-32C714DBFCF3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3:02.807" v="2489"/>
          <pc:sldLayoutMkLst>
            <pc:docMk/>
            <pc:sldMasterMk cId="2558951603" sldId="2147483648"/>
            <pc:sldLayoutMk cId="532278256" sldId="2147483655"/>
          </pc:sldLayoutMkLst>
          <pc:spChg chg="del">
            <ac:chgData name="ZALONIS Andreas" userId="35a0bfdd-8da0-4c87-b036-39c26f2683be" providerId="ADAL" clId="{87E35399-8975-499A-866A-5EA7466F2193}" dt="2021-09-23T15:18:41.470" v="308" actId="478"/>
            <ac:spMkLst>
              <pc:docMk/>
              <pc:sldMasterMk cId="2558951603" sldId="2147483648"/>
              <pc:sldLayoutMk cId="532278256" sldId="2147483655"/>
              <ac:spMk id="2" creationId="{944F74F7-C05E-4140-8ED1-542CE4B6F9BF}"/>
            </ac:spMkLst>
          </pc:spChg>
          <pc:cxnChg chg="add mod">
            <ac:chgData name="ZALONIS Andreas" userId="35a0bfdd-8da0-4c87-b036-39c26f2683be" providerId="ADAL" clId="{87E35399-8975-499A-866A-5EA7466F2193}" dt="2021-09-23T16:03:02.807" v="2489"/>
            <ac:cxnSpMkLst>
              <pc:docMk/>
              <pc:sldMasterMk cId="2558951603" sldId="2147483648"/>
              <pc:sldLayoutMk cId="532278256" sldId="2147483655"/>
              <ac:cxnSpMk id="5" creationId="{B1406A45-C9A4-46C2-A0B4-BC07A016BFAA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3:06.586" v="2490"/>
          <pc:sldLayoutMkLst>
            <pc:docMk/>
            <pc:sldMasterMk cId="2558951603" sldId="2147483648"/>
            <pc:sldLayoutMk cId="3854508102" sldId="2147483656"/>
          </pc:sldLayoutMkLst>
          <pc:spChg chg="del">
            <ac:chgData name="ZALONIS Andreas" userId="35a0bfdd-8da0-4c87-b036-39c26f2683be" providerId="ADAL" clId="{87E35399-8975-499A-866A-5EA7466F2193}" dt="2021-09-23T15:18:46.297" v="309" actId="478"/>
            <ac:spMkLst>
              <pc:docMk/>
              <pc:sldMasterMk cId="2558951603" sldId="2147483648"/>
              <pc:sldLayoutMk cId="3854508102" sldId="2147483656"/>
              <ac:spMk id="5" creationId="{03606DD4-E7C7-4248-81AB-F4B3ED48FF80}"/>
            </ac:spMkLst>
          </pc:spChg>
          <pc:cxnChg chg="add mod">
            <ac:chgData name="ZALONIS Andreas" userId="35a0bfdd-8da0-4c87-b036-39c26f2683be" providerId="ADAL" clId="{87E35399-8975-499A-866A-5EA7466F2193}" dt="2021-09-23T16:03:06.586" v="2490"/>
            <ac:cxnSpMkLst>
              <pc:docMk/>
              <pc:sldMasterMk cId="2558951603" sldId="2147483648"/>
              <pc:sldLayoutMk cId="3854508102" sldId="2147483656"/>
              <ac:cxnSpMk id="8" creationId="{BF907310-7045-4F10-B1AD-C1B08B176F96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3:10.039" v="2491"/>
          <pc:sldLayoutMkLst>
            <pc:docMk/>
            <pc:sldMasterMk cId="2558951603" sldId="2147483648"/>
            <pc:sldLayoutMk cId="2018621967" sldId="2147483657"/>
          </pc:sldLayoutMkLst>
          <pc:spChg chg="del">
            <ac:chgData name="ZALONIS Andreas" userId="35a0bfdd-8da0-4c87-b036-39c26f2683be" providerId="ADAL" clId="{87E35399-8975-499A-866A-5EA7466F2193}" dt="2021-09-23T15:18:49.457" v="310" actId="478"/>
            <ac:spMkLst>
              <pc:docMk/>
              <pc:sldMasterMk cId="2558951603" sldId="2147483648"/>
              <pc:sldLayoutMk cId="2018621967" sldId="2147483657"/>
              <ac:spMk id="5" creationId="{8049F9BB-4B8F-4475-82B7-900988EC58A7}"/>
            </ac:spMkLst>
          </pc:spChg>
          <pc:cxnChg chg="add mod">
            <ac:chgData name="ZALONIS Andreas" userId="35a0bfdd-8da0-4c87-b036-39c26f2683be" providerId="ADAL" clId="{87E35399-8975-499A-866A-5EA7466F2193}" dt="2021-09-23T16:03:10.039" v="2491"/>
            <ac:cxnSpMkLst>
              <pc:docMk/>
              <pc:sldMasterMk cId="2558951603" sldId="2147483648"/>
              <pc:sldLayoutMk cId="2018621967" sldId="2147483657"/>
              <ac:cxnSpMk id="8" creationId="{A8EF6A62-DC6B-4D03-A3D1-27CC9E0E5AFD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3:14.072" v="2492"/>
          <pc:sldLayoutMkLst>
            <pc:docMk/>
            <pc:sldMasterMk cId="2558951603" sldId="2147483648"/>
            <pc:sldLayoutMk cId="2551007601" sldId="2147483658"/>
          </pc:sldLayoutMkLst>
          <pc:spChg chg="del">
            <ac:chgData name="ZALONIS Andreas" userId="35a0bfdd-8da0-4c87-b036-39c26f2683be" providerId="ADAL" clId="{87E35399-8975-499A-866A-5EA7466F2193}" dt="2021-09-23T15:18:52.195" v="311" actId="478"/>
            <ac:spMkLst>
              <pc:docMk/>
              <pc:sldMasterMk cId="2558951603" sldId="2147483648"/>
              <pc:sldLayoutMk cId="2551007601" sldId="2147483658"/>
              <ac:spMk id="4" creationId="{8DEC34B7-D037-4F51-8828-7FC10545F4C2}"/>
            </ac:spMkLst>
          </pc:spChg>
          <pc:cxnChg chg="add mod">
            <ac:chgData name="ZALONIS Andreas" userId="35a0bfdd-8da0-4c87-b036-39c26f2683be" providerId="ADAL" clId="{87E35399-8975-499A-866A-5EA7466F2193}" dt="2021-09-23T16:03:14.072" v="2492"/>
            <ac:cxnSpMkLst>
              <pc:docMk/>
              <pc:sldMasterMk cId="2558951603" sldId="2147483648"/>
              <pc:sldLayoutMk cId="2551007601" sldId="2147483658"/>
              <ac:cxnSpMk id="7" creationId="{4EB1FC7E-2EF8-46E7-8643-9BC66D84A732}"/>
            </ac:cxnSpMkLst>
          </pc:cxnChg>
        </pc:sldLayoutChg>
        <pc:sldLayoutChg chg="addSp delSp modSp mod">
          <pc:chgData name="ZALONIS Andreas" userId="35a0bfdd-8da0-4c87-b036-39c26f2683be" providerId="ADAL" clId="{87E35399-8975-499A-866A-5EA7466F2193}" dt="2021-09-23T16:03:17.342" v="2493"/>
          <pc:sldLayoutMkLst>
            <pc:docMk/>
            <pc:sldMasterMk cId="2558951603" sldId="2147483648"/>
            <pc:sldLayoutMk cId="2708968334" sldId="2147483659"/>
          </pc:sldLayoutMkLst>
          <pc:spChg chg="del">
            <ac:chgData name="ZALONIS Andreas" userId="35a0bfdd-8da0-4c87-b036-39c26f2683be" providerId="ADAL" clId="{87E35399-8975-499A-866A-5EA7466F2193}" dt="2021-09-23T15:18:55.011" v="312" actId="478"/>
            <ac:spMkLst>
              <pc:docMk/>
              <pc:sldMasterMk cId="2558951603" sldId="2147483648"/>
              <pc:sldLayoutMk cId="2708968334" sldId="2147483659"/>
              <ac:spMk id="4" creationId="{EC237E90-9C11-4E4A-8DD9-47F8FA3A309C}"/>
            </ac:spMkLst>
          </pc:spChg>
          <pc:cxnChg chg="add mod">
            <ac:chgData name="ZALONIS Andreas" userId="35a0bfdd-8da0-4c87-b036-39c26f2683be" providerId="ADAL" clId="{87E35399-8975-499A-866A-5EA7466F2193}" dt="2021-09-23T16:03:17.342" v="2493"/>
            <ac:cxnSpMkLst>
              <pc:docMk/>
              <pc:sldMasterMk cId="2558951603" sldId="2147483648"/>
              <pc:sldLayoutMk cId="2708968334" sldId="2147483659"/>
              <ac:cxnSpMk id="7" creationId="{057AA732-66E9-4070-9012-4CB5A81F6F56}"/>
            </ac:cxnSpMkLst>
          </pc:cxnChg>
        </pc:sldLayoutChg>
      </pc:sldMasterChg>
    </pc:docChg>
  </pc:docChgLst>
  <pc:docChgLst>
    <pc:chgData name="simon.sarkissian" userId="S::simon.sarkissian_8bellsresearch.com#ext#@intrasoftintl365.onmicrosoft.com::3208670d-044c-4c45-826d-7f8566cadb72" providerId="AD" clId="Web-{2951CEF0-095A-9E0F-5F32-D0B6ADDA9884}"/>
    <pc:docChg chg="modSld">
      <pc:chgData name="simon.sarkissian" userId="S::simon.sarkissian_8bellsresearch.com#ext#@intrasoftintl365.onmicrosoft.com::3208670d-044c-4c45-826d-7f8566cadb72" providerId="AD" clId="Web-{2951CEF0-095A-9E0F-5F32-D0B6ADDA9884}" dt="2022-10-13T07:46:08.940" v="9" actId="20577"/>
      <pc:docMkLst>
        <pc:docMk/>
      </pc:docMkLst>
      <pc:sldChg chg="modSp">
        <pc:chgData name="simon.sarkissian" userId="S::simon.sarkissian_8bellsresearch.com#ext#@intrasoftintl365.onmicrosoft.com::3208670d-044c-4c45-826d-7f8566cadb72" providerId="AD" clId="Web-{2951CEF0-095A-9E0F-5F32-D0B6ADDA9884}" dt="2022-10-13T07:46:08.940" v="9" actId="20577"/>
        <pc:sldMkLst>
          <pc:docMk/>
          <pc:sldMk cId="1303530264" sldId="256"/>
        </pc:sldMkLst>
        <pc:spChg chg="mod">
          <ac:chgData name="simon.sarkissian" userId="S::simon.sarkissian_8bellsresearch.com#ext#@intrasoftintl365.onmicrosoft.com::3208670d-044c-4c45-826d-7f8566cadb72" providerId="AD" clId="Web-{2951CEF0-095A-9E0F-5F32-D0B6ADDA9884}" dt="2022-10-13T07:46:08.940" v="9" actId="20577"/>
          <ac:spMkLst>
            <pc:docMk/>
            <pc:sldMk cId="1303530264" sldId="256"/>
            <ac:spMk id="2" creationId="{75D77856-C3E5-4D5E-8010-E191DEF75EDE}"/>
          </ac:spMkLst>
        </pc:spChg>
      </pc:sldChg>
    </pc:docChg>
  </pc:docChgLst>
  <pc:docChgLst>
    <pc:chgData name="Pablo Gallegos" userId="S::pablo.gallegos_idener.es#ext#@intrasoftintl365.onmicrosoft.com::21777937-c99e-4460-b9f2-51e0f770f9ee" providerId="AD" clId="Web-{29FB244B-456E-E369-1647-5ECFD25840F0}"/>
    <pc:docChg chg="modSld">
      <pc:chgData name="Pablo Gallegos" userId="S::pablo.gallegos_idener.es#ext#@intrasoftintl365.onmicrosoft.com::21777937-c99e-4460-b9f2-51e0f770f9ee" providerId="AD" clId="Web-{29FB244B-456E-E369-1647-5ECFD25840F0}" dt="2022-09-21T09:54:47.021" v="37" actId="20577"/>
      <pc:docMkLst>
        <pc:docMk/>
      </pc:docMkLst>
      <pc:sldChg chg="addSp delSp modSp">
        <pc:chgData name="Pablo Gallegos" userId="S::pablo.gallegos_idener.es#ext#@intrasoftintl365.onmicrosoft.com::21777937-c99e-4460-b9f2-51e0f770f9ee" providerId="AD" clId="Web-{29FB244B-456E-E369-1647-5ECFD25840F0}" dt="2022-09-21T09:54:47.021" v="37" actId="20577"/>
        <pc:sldMkLst>
          <pc:docMk/>
          <pc:sldMk cId="1303530264" sldId="256"/>
        </pc:sldMkLst>
        <pc:spChg chg="mod">
          <ac:chgData name="Pablo Gallegos" userId="S::pablo.gallegos_idener.es#ext#@intrasoftintl365.onmicrosoft.com::21777937-c99e-4460-b9f2-51e0f770f9ee" providerId="AD" clId="Web-{29FB244B-456E-E369-1647-5ECFD25840F0}" dt="2022-09-21T09:54:47.021" v="37" actId="20577"/>
          <ac:spMkLst>
            <pc:docMk/>
            <pc:sldMk cId="1303530264" sldId="256"/>
            <ac:spMk id="2" creationId="{75D77856-C3E5-4D5E-8010-E191DEF75EDE}"/>
          </ac:spMkLst>
        </pc:spChg>
        <pc:spChg chg="add del">
          <ac:chgData name="Pablo Gallegos" userId="S::pablo.gallegos_idener.es#ext#@intrasoftintl365.onmicrosoft.com::21777937-c99e-4460-b9f2-51e0f770f9ee" providerId="AD" clId="Web-{29FB244B-456E-E369-1647-5ECFD25840F0}" dt="2022-09-21T09:54:44.271" v="21"/>
          <ac:spMkLst>
            <pc:docMk/>
            <pc:sldMk cId="1303530264" sldId="256"/>
            <ac:spMk id="3" creationId="{84A72848-5378-451C-8646-F18C7B19E0EF}"/>
          </ac:spMkLst>
        </pc:spChg>
        <pc:spChg chg="add del mod">
          <ac:chgData name="Pablo Gallegos" userId="S::pablo.gallegos_idener.es#ext#@intrasoftintl365.onmicrosoft.com::21777937-c99e-4460-b9f2-51e0f770f9ee" providerId="AD" clId="Web-{29FB244B-456E-E369-1647-5ECFD25840F0}" dt="2022-09-21T09:54:44.271" v="21"/>
          <ac:spMkLst>
            <pc:docMk/>
            <pc:sldMk cId="1303530264" sldId="256"/>
            <ac:spMk id="7" creationId="{C5576690-5041-D51D-F75D-507EBA1C6524}"/>
          </ac:spMkLst>
        </pc:spChg>
      </pc:sldChg>
      <pc:sldChg chg="modSp">
        <pc:chgData name="Pablo Gallegos" userId="S::pablo.gallegos_idener.es#ext#@intrasoftintl365.onmicrosoft.com::21777937-c99e-4460-b9f2-51e0f770f9ee" providerId="AD" clId="Web-{29FB244B-456E-E369-1647-5ECFD25840F0}" dt="2022-09-21T09:54:41.505" v="20" actId="20577"/>
        <pc:sldMkLst>
          <pc:docMk/>
          <pc:sldMk cId="1651293942" sldId="257"/>
        </pc:sldMkLst>
        <pc:spChg chg="mod">
          <ac:chgData name="Pablo Gallegos" userId="S::pablo.gallegos_idener.es#ext#@intrasoftintl365.onmicrosoft.com::21777937-c99e-4460-b9f2-51e0f770f9ee" providerId="AD" clId="Web-{29FB244B-456E-E369-1647-5ECFD25840F0}" dt="2022-09-21T09:54:41.505" v="20" actId="20577"/>
          <ac:spMkLst>
            <pc:docMk/>
            <pc:sldMk cId="1651293942" sldId="257"/>
            <ac:spMk id="9" creationId="{989F4F77-DB8D-46EA-B490-13296BE0DBDF}"/>
          </ac:spMkLst>
        </pc:spChg>
      </pc:sldChg>
    </pc:docChg>
  </pc:docChgLst>
  <pc:docChgLst>
    <pc:chgData name="ZALONIS Andreas" userId="S::azalonis@netcompany-intrasoft.com::35a0bfdd-8da0-4c87-b036-39c26f2683be" providerId="AD" clId="Web-{3ADF6E89-6EEA-3DC1-B6FC-ADE5E06988C9}"/>
    <pc:docChg chg="modSld">
      <pc:chgData name="ZALONIS Andreas" userId="S::azalonis@netcompany-intrasoft.com::35a0bfdd-8da0-4c87-b036-39c26f2683be" providerId="AD" clId="Web-{3ADF6E89-6EEA-3DC1-B6FC-ADE5E06988C9}" dt="2022-03-28T10:30:50.660" v="19" actId="20577"/>
      <pc:docMkLst>
        <pc:docMk/>
      </pc:docMkLst>
      <pc:sldChg chg="modSp">
        <pc:chgData name="ZALONIS Andreas" userId="S::azalonis@netcompany-intrasoft.com::35a0bfdd-8da0-4c87-b036-39c26f2683be" providerId="AD" clId="Web-{3ADF6E89-6EEA-3DC1-B6FC-ADE5E06988C9}" dt="2022-03-28T10:28:50.684" v="9" actId="20577"/>
        <pc:sldMkLst>
          <pc:docMk/>
          <pc:sldMk cId="1303530264" sldId="256"/>
        </pc:sldMkLst>
        <pc:spChg chg="mod">
          <ac:chgData name="ZALONIS Andreas" userId="S::azalonis@netcompany-intrasoft.com::35a0bfdd-8da0-4c87-b036-39c26f2683be" providerId="AD" clId="Web-{3ADF6E89-6EEA-3DC1-B6FC-ADE5E06988C9}" dt="2022-03-28T10:28:50.684" v="9" actId="20577"/>
          <ac:spMkLst>
            <pc:docMk/>
            <pc:sldMk cId="1303530264" sldId="256"/>
            <ac:spMk id="4" creationId="{B740BB87-60DA-463A-9D0C-936D79819EA9}"/>
          </ac:spMkLst>
        </pc:spChg>
      </pc:sldChg>
      <pc:sldChg chg="modSp">
        <pc:chgData name="ZALONIS Andreas" userId="S::azalonis@netcompany-intrasoft.com::35a0bfdd-8da0-4c87-b036-39c26f2683be" providerId="AD" clId="Web-{3ADF6E89-6EEA-3DC1-B6FC-ADE5E06988C9}" dt="2022-03-28T10:30:50.660" v="19" actId="20577"/>
        <pc:sldMkLst>
          <pc:docMk/>
          <pc:sldMk cId="1651293942" sldId="257"/>
        </pc:sldMkLst>
        <pc:spChg chg="mod">
          <ac:chgData name="ZALONIS Andreas" userId="S::azalonis@netcompany-intrasoft.com::35a0bfdd-8da0-4c87-b036-39c26f2683be" providerId="AD" clId="Web-{3ADF6E89-6EEA-3DC1-B6FC-ADE5E06988C9}" dt="2022-03-28T10:30:42.097" v="17" actId="20577"/>
          <ac:spMkLst>
            <pc:docMk/>
            <pc:sldMk cId="1651293942" sldId="257"/>
            <ac:spMk id="7" creationId="{94064E31-7FD8-4E86-8016-99F78D6E4DE8}"/>
          </ac:spMkLst>
        </pc:spChg>
        <pc:spChg chg="mod">
          <ac:chgData name="ZALONIS Andreas" userId="S::azalonis@netcompany-intrasoft.com::35a0bfdd-8da0-4c87-b036-39c26f2683be" providerId="AD" clId="Web-{3ADF6E89-6EEA-3DC1-B6FC-ADE5E06988C9}" dt="2022-03-28T10:30:50.660" v="19" actId="20577"/>
          <ac:spMkLst>
            <pc:docMk/>
            <pc:sldMk cId="1651293942" sldId="257"/>
            <ac:spMk id="10" creationId="{AD5B56D6-05C1-4D96-A409-869C832A7104}"/>
          </ac:spMkLst>
        </pc:spChg>
      </pc:sldChg>
    </pc:docChg>
  </pc:docChgLst>
  <pc:docChgLst>
    <pc:chgData name="simon.sarkissian" userId="S::simon.sarkissian_8bellsresearch.com#ext#@intrasoftintl365.onmicrosoft.com::3208670d-044c-4c45-826d-7f8566cadb72" providerId="AD" clId="Web-{9B642E37-7B02-60FE-A594-F51120A6F9CF}"/>
    <pc:docChg chg="modSld">
      <pc:chgData name="simon.sarkissian" userId="S::simon.sarkissian_8bellsresearch.com#ext#@intrasoftintl365.onmicrosoft.com::3208670d-044c-4c45-826d-7f8566cadb72" providerId="AD" clId="Web-{9B642E37-7B02-60FE-A594-F51120A6F9CF}" dt="2022-10-13T07:45:48.589" v="82" actId="20577"/>
      <pc:docMkLst>
        <pc:docMk/>
      </pc:docMkLst>
      <pc:sldChg chg="modSp">
        <pc:chgData name="simon.sarkissian" userId="S::simon.sarkissian_8bellsresearch.com#ext#@intrasoftintl365.onmicrosoft.com::3208670d-044c-4c45-826d-7f8566cadb72" providerId="AD" clId="Web-{9B642E37-7B02-60FE-A594-F51120A6F9CF}" dt="2022-10-13T07:45:48.589" v="82" actId="20577"/>
        <pc:sldMkLst>
          <pc:docMk/>
          <pc:sldMk cId="1303530264" sldId="256"/>
        </pc:sldMkLst>
        <pc:spChg chg="mod">
          <ac:chgData name="simon.sarkissian" userId="S::simon.sarkissian_8bellsresearch.com#ext#@intrasoftintl365.onmicrosoft.com::3208670d-044c-4c45-826d-7f8566cadb72" providerId="AD" clId="Web-{9B642E37-7B02-60FE-A594-F51120A6F9CF}" dt="2022-10-13T07:45:18.415" v="69" actId="20577"/>
          <ac:spMkLst>
            <pc:docMk/>
            <pc:sldMk cId="1303530264" sldId="256"/>
            <ac:spMk id="2" creationId="{75D77856-C3E5-4D5E-8010-E191DEF75EDE}"/>
          </ac:spMkLst>
        </pc:spChg>
        <pc:spChg chg="mod">
          <ac:chgData name="simon.sarkissian" userId="S::simon.sarkissian_8bellsresearch.com#ext#@intrasoftintl365.onmicrosoft.com::3208670d-044c-4c45-826d-7f8566cadb72" providerId="AD" clId="Web-{9B642E37-7B02-60FE-A594-F51120A6F9CF}" dt="2022-10-13T07:45:48.589" v="82" actId="20577"/>
          <ac:spMkLst>
            <pc:docMk/>
            <pc:sldMk cId="1303530264" sldId="256"/>
            <ac:spMk id="3" creationId="{84A72848-5378-451C-8646-F18C7B19E0E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BB211A-7E98-4C2A-9F0D-4A6DE892E3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9B9D1-69B8-4FE9-923B-64D35616BC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C5B67-65BD-4CD6-A43E-C135DAE38DF7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61B16-9681-4C40-93DC-F9E78125A3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963CBD-115B-450F-B5EA-B48F1FC1B5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1435E-6533-4D07-8BB0-00299592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12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39140-3E05-4932-961F-DD77E55E5C09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1C4C3-14CD-4B3B-B988-0FB0E9B9D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98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F0F7-5F60-47D1-B3A2-BED85BAFF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2989BB-89FB-468C-ACA4-3EF67C777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517A5-5A4A-4CFB-BFF6-5B3C8B7B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3FD6C-6D91-4FB7-A0EC-5D68C49C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958CBB-5EE4-44E7-BDE9-1F0AF4944E0B}"/>
              </a:ext>
            </a:extLst>
          </p:cNvPr>
          <p:cNvCxnSpPr>
            <a:cxnSpLocks/>
          </p:cNvCxnSpPr>
          <p:nvPr userDrawn="1"/>
        </p:nvCxnSpPr>
        <p:spPr>
          <a:xfrm>
            <a:off x="3670547" y="3446733"/>
            <a:ext cx="5291846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bg1"/>
                </a:gs>
                <a:gs pos="20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20F669-C455-45B8-A372-30B75260383F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3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533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48CE-B5C6-480E-AEED-9998B7E1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24" y="178281"/>
            <a:ext cx="10515600" cy="754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05F47-6320-432C-A81E-A53C13DB5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147863"/>
            <a:ext cx="10515600" cy="5029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B1B5D-C76A-4220-96F6-13CF5A00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8464C-0FAA-4358-91FB-AE4EB328B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0EAF50-BF1A-4CCE-B348-048EC19AB2C4}"/>
              </a:ext>
            </a:extLst>
          </p:cNvPr>
          <p:cNvCxnSpPr>
            <a:cxnSpLocks/>
          </p:cNvCxnSpPr>
          <p:nvPr userDrawn="1"/>
        </p:nvCxnSpPr>
        <p:spPr>
          <a:xfrm>
            <a:off x="690641" y="836573"/>
            <a:ext cx="5291846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468D85"/>
                </a:gs>
                <a:gs pos="38000">
                  <a:srgbClr val="468D85"/>
                </a:gs>
                <a:gs pos="62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057BEF-55D3-4AA4-8F9C-E3344A9846ED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3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60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ED7CD-CAAB-463C-96C3-16654F4C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3DF41-3577-4070-811D-96F7301E9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FFD08-05D2-41A7-85B3-9B1CF371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EAFAC-CBEF-4062-A150-BEE7F772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21DBB5-8D95-4230-B032-64D4B444FE38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2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89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9AE6A-627B-464B-9830-704E9F52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3" y="185202"/>
            <a:ext cx="10515600" cy="7526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81AB0-12E8-44C1-8334-EE9592A86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3876"/>
            <a:ext cx="5181600" cy="4773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101D1-28CE-43F5-88B4-562CF300B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03876"/>
            <a:ext cx="5181600" cy="4773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4FA0E-9999-4683-BABC-2F92CA17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77D81-259C-40B0-BF8A-3CD2A02C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B550E-4973-4039-A1A4-5FD0D07AA7D1}"/>
              </a:ext>
            </a:extLst>
          </p:cNvPr>
          <p:cNvCxnSpPr>
            <a:cxnSpLocks/>
          </p:cNvCxnSpPr>
          <p:nvPr userDrawn="1"/>
        </p:nvCxnSpPr>
        <p:spPr>
          <a:xfrm>
            <a:off x="690641" y="836573"/>
            <a:ext cx="5291846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468D85"/>
                </a:gs>
                <a:gs pos="38000">
                  <a:srgbClr val="468D85"/>
                </a:gs>
                <a:gs pos="62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686565-543A-42F5-843B-F3BA9753D7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3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29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D8CA-9107-400B-BF82-038FFF10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25" y="136525"/>
            <a:ext cx="10515600" cy="7526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5E69D-F5A4-4D4E-8DFD-ECCB5F59B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099BD-5498-4EEE-B3E0-F499B518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2C729F-EB90-4E74-B0F6-F9361D4B6440}"/>
              </a:ext>
            </a:extLst>
          </p:cNvPr>
          <p:cNvCxnSpPr>
            <a:cxnSpLocks/>
          </p:cNvCxnSpPr>
          <p:nvPr userDrawn="1"/>
        </p:nvCxnSpPr>
        <p:spPr>
          <a:xfrm>
            <a:off x="690641" y="836573"/>
            <a:ext cx="5291846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468D85"/>
                </a:gs>
                <a:gs pos="38000">
                  <a:srgbClr val="468D85"/>
                </a:gs>
                <a:gs pos="62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745E76-2BFD-435D-B972-32C714DBFCF3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3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21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DC3D0-CFE3-470C-9355-A9FA27C1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38035-68A5-41A2-ADD7-A6233508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406A45-C9A4-46C2-A0B4-BC07A016BFA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261366"/>
            <a:ext cx="1219199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23000">
                  <a:srgbClr val="468D85"/>
                </a:gs>
                <a:gs pos="81000">
                  <a:srgbClr val="468D85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27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7C5DD8-9C0A-4C4E-AE2A-E9B3BF4F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820"/>
            <a:ext cx="10515600" cy="752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3D81F-5464-4DE0-87EB-536350208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3875"/>
            <a:ext cx="10515600" cy="4773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60B61-04DA-4CAE-BD1D-ABB2DA02A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www.astiautomation.com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9782B-9690-485A-BFB9-D4363C6CD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095F6-C371-440D-B793-540E1B7A7FB7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8 Grupo">
            <a:extLst>
              <a:ext uri="{FF2B5EF4-FFF2-40B4-BE49-F238E27FC236}">
                <a16:creationId xmlns:a16="http://schemas.microsoft.com/office/drawing/2014/main" id="{309CD066-B178-4F0A-BA1E-1BC7C5BD536A}"/>
              </a:ext>
            </a:extLst>
          </p:cNvPr>
          <p:cNvGrpSpPr/>
          <p:nvPr userDrawn="1"/>
        </p:nvGrpSpPr>
        <p:grpSpPr>
          <a:xfrm>
            <a:off x="181635" y="6174738"/>
            <a:ext cx="3615239" cy="656563"/>
            <a:chOff x="2617159" y="4564123"/>
            <a:chExt cx="3555623" cy="322511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FB90B0A-CCCC-419C-B887-6A0AB5899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17159" y="4564123"/>
              <a:ext cx="645738" cy="322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4553AB14-72A0-4CCD-BE7A-B010E6CAEE46}"/>
                </a:ext>
              </a:extLst>
            </p:cNvPr>
            <p:cNvSpPr txBox="1"/>
            <p:nvPr/>
          </p:nvSpPr>
          <p:spPr>
            <a:xfrm>
              <a:off x="3262897" y="4599386"/>
              <a:ext cx="2909885" cy="287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" b="0" i="0">
                  <a:solidFill>
                    <a:schemeClr val="accent3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Proiectul “Instruirea și certificarea utilizatorilor în domeniul ingineriei fabricației pentru Industria 4.0 a fost finanțat printr-un grant al Băncii Mondiale (GEAR 4.0), contract nr. MD-TECHUNI-354549-CS-CQS</a:t>
              </a:r>
              <a:endParaRPr lang="el-GR" sz="800" b="0" i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6ED1551B-55CF-FD14-0D56-A91DD3368F8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03" y="151067"/>
            <a:ext cx="1365707" cy="612439"/>
          </a:xfrm>
          <a:prstGeom prst="rect">
            <a:avLst/>
          </a:prstGeom>
        </p:spPr>
      </p:pic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0EF3B95A-F9AD-21DF-2806-266CE0794AE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910" y="150820"/>
            <a:ext cx="1203489" cy="6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5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Viorel.mihai@astiautomation.com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cache.industry.siemens.com/dl/files/190/83501190/att_905051/v1/s71500_di_16x24vdc_ba_manual_en-US_en-US.pdf" TargetMode="External"/><Relationship Id="rId2" Type="http://schemas.openxmlformats.org/officeDocument/2006/relationships/hyperlink" Target="https://cache.industry.siemens.com/dl/files/792/59191792/att_895925/v4/s71500_et200mp_system_manual_en-US_en-U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che.industry.siemens.com/dl/files/829/109814829/att_1120874/v1/s71200_system_manual_en-US_en-US.pdf" TargetMode="External"/><Relationship Id="rId4" Type="http://schemas.openxmlformats.org/officeDocument/2006/relationships/hyperlink" Target="https://support.industry.siemens.com/dl/files/205/109780205/att_1028407/v1/s71500_di_64x24vdc_snk_src_ba_manual_en-US_en-US.pdf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D1FAA5-5CC9-3879-62B7-EC755EB8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O" dirty="0"/>
              <a:t>Suport curricular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B80120-7BDB-5E5C-833C-33A79467D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Instruirea</a:t>
            </a:r>
            <a:r>
              <a:rPr lang="en-GB" dirty="0"/>
              <a:t> </a:t>
            </a:r>
            <a:r>
              <a:rPr lang="ro-RO" dirty="0"/>
              <a:t>și</a:t>
            </a:r>
            <a:r>
              <a:rPr lang="en-GB" dirty="0"/>
              <a:t> </a:t>
            </a:r>
            <a:r>
              <a:rPr lang="ro-RO" dirty="0"/>
              <a:t>certificarea</a:t>
            </a:r>
            <a:r>
              <a:rPr lang="en-GB" dirty="0"/>
              <a:t> </a:t>
            </a:r>
            <a:r>
              <a:rPr lang="ro-RO" dirty="0"/>
              <a:t>utilizatorilor</a:t>
            </a:r>
            <a:r>
              <a:rPr lang="en-GB" dirty="0"/>
              <a:t> </a:t>
            </a:r>
            <a:r>
              <a:rPr lang="ro-RO" dirty="0"/>
              <a:t>în domeniul ingineriei fabricației pentru Industria 4.0 – Ianuarie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A16AC-6C3A-5418-D3C0-34EA168AB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0EF69-DD8E-54FD-A3B3-14211E78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90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1EE32-6F8E-8BCE-8690-B01D2685B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747224A-FBA9-7049-AF56-E939A6DB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Ciclu</a:t>
            </a:r>
            <a:r>
              <a:rPr lang="en-US" dirty="0"/>
              <a:t> automat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26C56F-BA5E-1972-3E6B-1CD617B6B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489C6-470F-D139-4D0D-120C0ED1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20049-F240-5D32-463A-028CE29BD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4" y="1528007"/>
            <a:ext cx="6157944" cy="3801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75C2A1-3F69-22D0-EB42-BD91A77C4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23" y="2542598"/>
            <a:ext cx="4716001" cy="1772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79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EA5E7-D808-28CD-2F0A-4F91AF9F1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602DD16-D81E-FF7E-01DA-8F956AEB7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TIA Portal: Project view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58DBF0-DC8C-C805-1AF4-371D216B3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B334C-2884-D1B6-3D96-88D2B92B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A61C7-D954-5B88-DD68-C73F3843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999" y="1250821"/>
            <a:ext cx="10760001" cy="43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83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A3E55-5B55-3AD8-4627-E8C5E967B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9C3D188-DC46-71A3-B370-E06A6C1DE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Organizare</a:t>
            </a:r>
            <a:r>
              <a:rPr lang="en-US" dirty="0"/>
              <a:t> soft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125FDC-3F13-3C68-3D89-746E66C6B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8E1E-119C-E8ED-9467-11B981C1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B5E92-C290-10B6-1001-CBD8ADDA9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8" y="1875697"/>
            <a:ext cx="10437762" cy="3106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722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7C3A7-4ACF-0159-B172-425078FB5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E89226B-1FD8-D1FA-8EFD-76736190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Organizare</a:t>
            </a:r>
            <a:r>
              <a:rPr lang="en-US" sz="4400" dirty="0"/>
              <a:t> program (OB, FB, FC)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A2FB33-ACC4-8079-EB10-CFD52C716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8" y="1491427"/>
            <a:ext cx="3651018" cy="4037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931156-E168-6E5C-CEA0-B552C10D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29D9C-0ED0-38E7-9C8E-8FB409A7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524FCB-6426-FFBC-9354-B05156948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04" y="1491427"/>
            <a:ext cx="3643295" cy="4037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FEA2E7-9E45-CA7E-5870-F4D7F643B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616" y="1491428"/>
            <a:ext cx="3638726" cy="4037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8CD283-DA97-C4E8-3E83-33408BC08EAE}"/>
              </a:ext>
            </a:extLst>
          </p:cNvPr>
          <p:cNvSpPr txBox="1"/>
          <p:nvPr/>
        </p:nvSpPr>
        <p:spPr>
          <a:xfrm>
            <a:off x="956832" y="5691776"/>
            <a:ext cx="24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 – Organization Block</a:t>
            </a:r>
            <a:endParaRPr lang="ro-R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897430-7CA0-E5D4-5B17-0A9EC1D89DDB}"/>
              </a:ext>
            </a:extLst>
          </p:cNvPr>
          <p:cNvSpPr txBox="1"/>
          <p:nvPr/>
        </p:nvSpPr>
        <p:spPr>
          <a:xfrm>
            <a:off x="5089955" y="5691776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 – Function Block</a:t>
            </a:r>
            <a:endParaRPr lang="ro-RO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72DE8-0064-8AEE-2CEE-1572524B4143}"/>
              </a:ext>
            </a:extLst>
          </p:cNvPr>
          <p:cNvSpPr txBox="1"/>
          <p:nvPr/>
        </p:nvSpPr>
        <p:spPr>
          <a:xfrm>
            <a:off x="9308631" y="5691776"/>
            <a:ext cx="150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FC – Function 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709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F128B-D554-9E91-DE12-9005E4E50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706103D-B0BC-1F1D-B3C5-04082764F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Memorie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B2BCAA-3E48-4A15-638F-6A255A2D6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B0CD5-27B8-CE57-8BF3-1792F0D5F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3EAAD-18BD-AF73-7BEB-5B02B1ADB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52" y="1048852"/>
            <a:ext cx="10036895" cy="2416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6C46DC-EB3A-FB7E-7AC9-E21F74890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29" y="3533289"/>
            <a:ext cx="9168714" cy="26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52E1F-AA7A-0B71-9220-192A926CE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4635C5B-EFFE-C263-F5D7-180DC1AE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Variabile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D0F7AA-0F4F-4FAC-2DC7-7FBE78697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FF18-A775-2C03-425F-785DBEBC9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63B6E-701D-A3DE-1BC5-5722130A5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956" y="932655"/>
            <a:ext cx="6716993" cy="3514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2BB6C-E03D-3ED1-0EE5-44DBE0EB0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68" y="3549724"/>
            <a:ext cx="7905808" cy="24669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603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6F7F4-4238-7DB4-16CD-03C3CCAB6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BCA9ACF-3546-703A-AF9D-3392E85C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Tipuri</a:t>
            </a:r>
            <a:r>
              <a:rPr lang="en-US" dirty="0"/>
              <a:t> de date </a:t>
            </a:r>
            <a:r>
              <a:rPr lang="en-US" dirty="0" err="1"/>
              <a:t>uzuale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D0CBAF-C7F0-3BBF-96D6-DFE396EB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527D3-8745-0487-A9E3-BED48AE5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00B54-AB53-08ED-CB93-B6C330850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2" y="2259191"/>
            <a:ext cx="10598695" cy="1524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8DBD3-C404-C018-A32B-5E04C28A7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8" y="3929096"/>
            <a:ext cx="10827306" cy="4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9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F13FE-20B0-74EA-3FC8-FAC8FF6B4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78AF5BA-208A-8CFC-20BE-1633886FB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Tipuri</a:t>
            </a:r>
            <a:r>
              <a:rPr lang="en-US" dirty="0"/>
              <a:t> de date </a:t>
            </a:r>
            <a:r>
              <a:rPr lang="en-US" dirty="0" err="1"/>
              <a:t>uzuale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CFA53B-DAA7-0F90-F439-6021B502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4E29F-1420-B79E-DFD1-EF9B876A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E26D9-6F81-22B5-C1DA-06337229C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693" y="4342388"/>
            <a:ext cx="9855707" cy="859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3F7659-BA70-74B2-587B-8477F35A4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695" y="1534932"/>
            <a:ext cx="9855707" cy="1022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79090-1FDF-0611-159E-E72894170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693" y="2963648"/>
            <a:ext cx="9855707" cy="105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4339F9-894E-3AEF-ACBF-FECF37122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/>
          <a:stretch/>
        </p:blipFill>
        <p:spPr>
          <a:xfrm>
            <a:off x="1023978" y="5202006"/>
            <a:ext cx="10305107" cy="5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57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E19B2-9AF7-AED3-86E7-E5F4B0D05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24AF21A-9FA3-BC52-3325-029C55C4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Programare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39138C-7EB7-0A44-0D39-A859E4F0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F6B12-6179-1633-1819-1694D0F9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18</a:t>
            </a:fld>
            <a:endParaRPr lang="en-US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661D8C51-970D-137C-4278-1D6F20311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6314"/>
            <a:ext cx="5181600" cy="4780649"/>
          </a:xfrm>
        </p:spPr>
        <p:txBody>
          <a:bodyPr/>
          <a:lstStyle/>
          <a:p>
            <a:r>
              <a:rPr lang="en-US" dirty="0"/>
              <a:t>LAD – ladder logic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FBD – function block diagram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SCL – structured control text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927647-8AB0-E3C2-227C-CA0F0CB47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85" y="1138927"/>
            <a:ext cx="4805993" cy="1452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A9E8C6-EAD1-174D-BE9C-33194E932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85" y="2771289"/>
            <a:ext cx="4483330" cy="1473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33A4EC-05BA-762B-C557-E23B33AA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85" y="4782906"/>
            <a:ext cx="4407126" cy="10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18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9C741-D812-8A34-0649-A421B6CB7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EAE28F9-03FE-20F5-0650-54BA0604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F51976-3B8A-EB69-C095-12FECCC4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B2378-59EC-F442-2EB2-77DDF106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F4F01-6968-F5A0-FEFA-436638EAD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68" y="1455144"/>
            <a:ext cx="4593296" cy="3947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7B3621-0C5B-DB71-434E-64AB5C716754}"/>
              </a:ext>
            </a:extLst>
          </p:cNvPr>
          <p:cNvSpPr txBox="1"/>
          <p:nvPr/>
        </p:nvSpPr>
        <p:spPr>
          <a:xfrm>
            <a:off x="1800193" y="2159871"/>
            <a:ext cx="1861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Contact NO</a:t>
            </a:r>
            <a:endParaRPr lang="ro-RO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61D5A5-1BDA-5D79-F235-6A2038D2ABDC}"/>
              </a:ext>
            </a:extLst>
          </p:cNvPr>
          <p:cNvSpPr txBox="1"/>
          <p:nvPr/>
        </p:nvSpPr>
        <p:spPr>
          <a:xfrm>
            <a:off x="1800193" y="4066931"/>
            <a:ext cx="1815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Contact NC</a:t>
            </a:r>
            <a:endParaRPr lang="ro-RO" sz="2800" dirty="0"/>
          </a:p>
        </p:txBody>
      </p:sp>
    </p:spTree>
    <p:extLst>
      <p:ext uri="{BB962C8B-B14F-4D97-AF65-F5344CB8AC3E}">
        <p14:creationId xmlns:p14="http://schemas.microsoft.com/office/powerpoint/2010/main" val="188637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037CB-8867-C527-FACC-0E38857B7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92A6B-C361-C1D2-BC6F-1EB2ED180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ro-RO" dirty="0"/>
              <a:t>Modulul 2 – Sisteme integrate de conducere (UTM-I40-002)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57F8F-497F-5E8C-8945-C3AC235A1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Viorel Mihai</a:t>
            </a:r>
          </a:p>
          <a:p>
            <a:r>
              <a:rPr lang="en-US" dirty="0">
                <a:hlinkClick r:id="rId2"/>
              </a:rPr>
              <a:t>viorel.mihai@astiautomation.com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644C1-54DF-9E3B-82A7-EF5E2FF9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F095F6-C371-440D-B793-540E1B7A7FB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45A2C66-5B1E-BC93-B423-E38B2B392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www.astiautomation.com</a:t>
            </a:r>
          </a:p>
        </p:txBody>
      </p:sp>
    </p:spTree>
    <p:extLst>
      <p:ext uri="{BB962C8B-B14F-4D97-AF65-F5344CB8AC3E}">
        <p14:creationId xmlns:p14="http://schemas.microsoft.com/office/powerpoint/2010/main" val="4145778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53BED-7A9A-C553-5017-07FE4F8E0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57AB195-9056-3549-B338-99E854AC7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40618A-F3FE-B973-705D-A170C271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30AF-5E8B-2401-2A41-9FCB76A3F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2AE469-5A16-7F89-E7AD-4D5DAE17AE3A}"/>
              </a:ext>
            </a:extLst>
          </p:cNvPr>
          <p:cNvSpPr txBox="1"/>
          <p:nvPr/>
        </p:nvSpPr>
        <p:spPr>
          <a:xfrm>
            <a:off x="1912863" y="2143021"/>
            <a:ext cx="846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AND</a:t>
            </a:r>
            <a:endParaRPr lang="ro-RO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0DC2D-80C6-7CCB-0CA1-B5D719B99A52}"/>
              </a:ext>
            </a:extLst>
          </p:cNvPr>
          <p:cNvSpPr txBox="1"/>
          <p:nvPr/>
        </p:nvSpPr>
        <p:spPr>
          <a:xfrm>
            <a:off x="1813718" y="4553252"/>
            <a:ext cx="793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XOR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FEE20-5245-D9EC-D62A-B6FF9FB0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23" y="1330838"/>
            <a:ext cx="6154104" cy="4196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50FD2-9066-9B41-C2BB-4A933A98B464}"/>
              </a:ext>
            </a:extLst>
          </p:cNvPr>
          <p:cNvSpPr txBox="1"/>
          <p:nvPr/>
        </p:nvSpPr>
        <p:spPr>
          <a:xfrm>
            <a:off x="1989663" y="3385207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</a:t>
            </a:r>
            <a:endParaRPr lang="ro-RO" sz="2800" dirty="0"/>
          </a:p>
        </p:txBody>
      </p:sp>
    </p:spTree>
    <p:extLst>
      <p:ext uri="{BB962C8B-B14F-4D97-AF65-F5344CB8AC3E}">
        <p14:creationId xmlns:p14="http://schemas.microsoft.com/office/powerpoint/2010/main" val="1656964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52D45-3BFC-CC65-FDF5-D1E70CBC4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C3F9933-297B-E3C4-4745-9D5E2849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EBB6A3-920E-7FB3-1794-D23CF4594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036C0-6449-C02F-9150-482D4694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7E45F-B3A8-CB6D-76F6-A57FFB8CD18C}"/>
              </a:ext>
            </a:extLst>
          </p:cNvPr>
          <p:cNvSpPr txBox="1"/>
          <p:nvPr/>
        </p:nvSpPr>
        <p:spPr>
          <a:xfrm>
            <a:off x="1614841" y="3121282"/>
            <a:ext cx="1473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NOT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negatia</a:t>
            </a:r>
            <a:r>
              <a:rPr lang="en-US" sz="2800" dirty="0"/>
              <a:t>)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AAFCC-395E-2D13-00F7-0CC03823E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80" y="1425819"/>
            <a:ext cx="7254761" cy="40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57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D1659-B2E7-60FD-B968-21F3CD1A6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DA87674-C709-2115-6544-F9D8B2099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863190-5372-076B-7328-BCBAF43C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84DDB-B85E-AD67-370A-F3109E71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667B0-7786-2CCF-6361-8E0EAB666390}"/>
              </a:ext>
            </a:extLst>
          </p:cNvPr>
          <p:cNvSpPr txBox="1"/>
          <p:nvPr/>
        </p:nvSpPr>
        <p:spPr>
          <a:xfrm>
            <a:off x="1305923" y="3121282"/>
            <a:ext cx="1640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Atribuirea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85081-8D4C-851B-E397-0D1920FFD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76" y="1572984"/>
            <a:ext cx="6884748" cy="41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0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420F3-6E22-C267-2A49-4F80E17DE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52300D7-06ED-34C3-C97A-DF293FE4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55533B-B359-184D-07E4-5F5C4AFE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76827-62EC-6C5F-2069-EF12B66F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7D47D-7D5D-C74A-FBFB-1616CBA17CD0}"/>
              </a:ext>
            </a:extLst>
          </p:cNvPr>
          <p:cNvSpPr txBox="1"/>
          <p:nvPr/>
        </p:nvSpPr>
        <p:spPr>
          <a:xfrm>
            <a:off x="2047329" y="3006572"/>
            <a:ext cx="111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Setare</a:t>
            </a:r>
            <a:endParaRPr lang="ro-RO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095AF3-AC2E-E12E-411E-BB560BBA25CC}"/>
              </a:ext>
            </a:extLst>
          </p:cNvPr>
          <p:cNvSpPr txBox="1"/>
          <p:nvPr/>
        </p:nvSpPr>
        <p:spPr>
          <a:xfrm>
            <a:off x="1875743" y="4245364"/>
            <a:ext cx="145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Resetare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492EE-A982-8774-60D6-91565B478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73" y="1929115"/>
            <a:ext cx="5500739" cy="34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82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5270-39AC-A4AB-DEDF-12885948D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BE0510-3531-3E4F-B4BA-E5E53C3C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601A05-5ADF-AC4E-FB02-D0B93055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F6D7D-3463-423A-B7AC-F2645390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56B2C1-53B3-3605-DECE-A01051369DCF}"/>
              </a:ext>
            </a:extLst>
          </p:cNvPr>
          <p:cNvSpPr txBox="1"/>
          <p:nvPr/>
        </p:nvSpPr>
        <p:spPr>
          <a:xfrm>
            <a:off x="1145765" y="2543934"/>
            <a:ext cx="1676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Bistabil</a:t>
            </a:r>
            <a:r>
              <a:rPr lang="en-US" sz="2800" dirty="0"/>
              <a:t> RS</a:t>
            </a:r>
            <a:endParaRPr lang="ro-RO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987AD4-E86F-C9DF-4D20-F1AB2BA55F8A}"/>
              </a:ext>
            </a:extLst>
          </p:cNvPr>
          <p:cNvSpPr txBox="1"/>
          <p:nvPr/>
        </p:nvSpPr>
        <p:spPr>
          <a:xfrm>
            <a:off x="1141020" y="4314066"/>
            <a:ext cx="1681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Bistabil</a:t>
            </a:r>
            <a:r>
              <a:rPr lang="en-US" sz="2800" dirty="0"/>
              <a:t> SR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7BBA8-DF99-2815-16A1-952B8A4BB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833" y="1594022"/>
            <a:ext cx="2621991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6D61A8-CD5B-2C5C-40BF-A238E396A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94" y="1907687"/>
            <a:ext cx="4972306" cy="3473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920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298A-F8C9-82DC-F5C4-40FA07A7B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E9181B7-95F4-E2C7-D651-C59E40494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548C04-318A-2397-0742-80922A33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49C6A-6EA4-A8E0-702F-A82ED64C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2D3C89-F04C-5AD9-0C9D-34FB53156FE0}"/>
              </a:ext>
            </a:extLst>
          </p:cNvPr>
          <p:cNvSpPr txBox="1"/>
          <p:nvPr/>
        </p:nvSpPr>
        <p:spPr>
          <a:xfrm>
            <a:off x="565824" y="1224085"/>
            <a:ext cx="5403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TP </a:t>
            </a:r>
            <a:r>
              <a:rPr lang="en-US" sz="2800" dirty="0" err="1"/>
              <a:t>genereaza</a:t>
            </a:r>
            <a:r>
              <a:rPr lang="en-US" sz="2800" dirty="0"/>
              <a:t> un </a:t>
            </a:r>
            <a:r>
              <a:rPr lang="en-US" sz="2800" dirty="0" err="1"/>
              <a:t>puls</a:t>
            </a:r>
            <a:r>
              <a:rPr lang="en-US" sz="2800" dirty="0"/>
              <a:t> de </a:t>
            </a:r>
            <a:r>
              <a:rPr lang="en-US" sz="2800" dirty="0" err="1"/>
              <a:t>lungime</a:t>
            </a:r>
            <a:r>
              <a:rPr lang="en-US" sz="2800" dirty="0"/>
              <a:t> PT</a:t>
            </a:r>
            <a:endParaRPr lang="ro-RO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DB33F-B54C-5D85-8ACE-2B5802971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40" y="2038735"/>
            <a:ext cx="2452796" cy="1794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75B819-1970-D9AA-F580-DEB84EB07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931" y="4312508"/>
            <a:ext cx="3113214" cy="1470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B86880-AC2E-B5DA-5007-AC72A3B72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43" y="2408684"/>
            <a:ext cx="6394228" cy="320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39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5BDDF-D772-F9FC-D63E-DEC12C0B5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D2B8B6-D837-4E09-C83A-BDA7A7CE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7C2628-CA27-C279-BE91-FC7331792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34D9C-F122-A59F-7A02-EB496231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B7ACB-1181-54FD-DD7C-B1BC8F16C127}"/>
              </a:ext>
            </a:extLst>
          </p:cNvPr>
          <p:cNvSpPr txBox="1"/>
          <p:nvPr/>
        </p:nvSpPr>
        <p:spPr>
          <a:xfrm>
            <a:off x="565824" y="1224085"/>
            <a:ext cx="827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TON </a:t>
            </a:r>
            <a:r>
              <a:rPr lang="en-US" sz="2800" dirty="0" err="1"/>
              <a:t>intarzie</a:t>
            </a:r>
            <a:r>
              <a:rPr lang="en-US" sz="2800" dirty="0"/>
              <a:t> </a:t>
            </a:r>
            <a:r>
              <a:rPr lang="en-US" sz="2800" dirty="0" err="1"/>
              <a:t>aclansarea</a:t>
            </a:r>
            <a:r>
              <a:rPr lang="en-US" sz="2800" dirty="0"/>
              <a:t> </a:t>
            </a:r>
            <a:r>
              <a:rPr lang="en-US" sz="2800" dirty="0" err="1"/>
              <a:t>lui</a:t>
            </a:r>
            <a:r>
              <a:rPr lang="en-US" sz="2800" dirty="0"/>
              <a:t> Q cu o </a:t>
            </a:r>
            <a:r>
              <a:rPr lang="en-US" sz="2800" dirty="0" err="1"/>
              <a:t>perioada</a:t>
            </a:r>
            <a:r>
              <a:rPr lang="en-US" sz="2800" dirty="0"/>
              <a:t> </a:t>
            </a:r>
            <a:r>
              <a:rPr lang="en-US" sz="2800" dirty="0" err="1"/>
              <a:t>presetata</a:t>
            </a:r>
            <a:r>
              <a:rPr lang="en-US" sz="2800" dirty="0"/>
              <a:t> PT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C04D0-6623-A73F-C332-DEBD2E8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55" y="2224430"/>
            <a:ext cx="6685371" cy="3186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5DE4B-99DA-37FB-EBC5-1529EEE2A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33" y="2224430"/>
            <a:ext cx="2297701" cy="1798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24C179-4641-2200-DF4C-1FAAE7325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4" y="4313243"/>
            <a:ext cx="3459081" cy="15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88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5497B-5E35-6C02-A761-EE83D9586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AC388DB-291D-00F1-1ABA-D10BC338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5C5252-BCF2-CB19-CEB3-23A2063F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8255-C55E-CB1F-D6F3-4129631B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FB5D9-9D5D-DEAF-B0E3-1D0EA52116DF}"/>
              </a:ext>
            </a:extLst>
          </p:cNvPr>
          <p:cNvSpPr txBox="1"/>
          <p:nvPr/>
        </p:nvSpPr>
        <p:spPr>
          <a:xfrm>
            <a:off x="565824" y="1224085"/>
            <a:ext cx="8467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TOF </a:t>
            </a:r>
            <a:r>
              <a:rPr lang="en-US" sz="2800" dirty="0" err="1"/>
              <a:t>intarzie</a:t>
            </a:r>
            <a:r>
              <a:rPr lang="en-US" sz="2800" dirty="0"/>
              <a:t> </a:t>
            </a:r>
            <a:r>
              <a:rPr lang="en-US" sz="2800" dirty="0" err="1"/>
              <a:t>declansarea</a:t>
            </a:r>
            <a:r>
              <a:rPr lang="en-US" sz="2800" dirty="0"/>
              <a:t> </a:t>
            </a:r>
            <a:r>
              <a:rPr lang="en-US" sz="2800" dirty="0" err="1"/>
              <a:t>lui</a:t>
            </a:r>
            <a:r>
              <a:rPr lang="en-US" sz="2800" dirty="0"/>
              <a:t> Q cu o </a:t>
            </a:r>
            <a:r>
              <a:rPr lang="en-US" sz="2800" dirty="0" err="1"/>
              <a:t>perioada</a:t>
            </a:r>
            <a:r>
              <a:rPr lang="en-US" sz="2800" dirty="0"/>
              <a:t> </a:t>
            </a:r>
            <a:r>
              <a:rPr lang="en-US" sz="2800" dirty="0" err="1"/>
              <a:t>presetata</a:t>
            </a:r>
            <a:r>
              <a:rPr lang="en-US" sz="2800" dirty="0"/>
              <a:t> PT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098CE-BED5-A299-486F-036D1165A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71" y="2179342"/>
            <a:ext cx="6525298" cy="3382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CAB6F4-9005-F5F7-C2CD-FE32EDAB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59" y="2179342"/>
            <a:ext cx="2333241" cy="1817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9593DD-2FE8-9247-1F26-0D9481C1C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0" y="4428850"/>
            <a:ext cx="3224159" cy="139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08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DDDE3-6C1A-2839-33C0-5AD74797C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FBF7F73-9782-DF11-8389-ED2F84A2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AFFE5B-211A-B3E6-BFBF-8809E986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FE4E9-BCEE-44EF-4BB6-90847A18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3F5C92-078F-E411-24A5-5493D8CD4677}"/>
              </a:ext>
            </a:extLst>
          </p:cNvPr>
          <p:cNvSpPr txBox="1"/>
          <p:nvPr/>
        </p:nvSpPr>
        <p:spPr>
          <a:xfrm>
            <a:off x="565824" y="1224085"/>
            <a:ext cx="1100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TONR </a:t>
            </a:r>
            <a:r>
              <a:rPr lang="en-US" sz="2800" dirty="0" err="1"/>
              <a:t>intarzie</a:t>
            </a:r>
            <a:r>
              <a:rPr lang="en-US" sz="2800" dirty="0"/>
              <a:t> </a:t>
            </a:r>
            <a:r>
              <a:rPr lang="en-US" sz="2800" dirty="0" err="1"/>
              <a:t>aclansarea</a:t>
            </a:r>
            <a:r>
              <a:rPr lang="en-US" sz="2800" dirty="0"/>
              <a:t> </a:t>
            </a:r>
            <a:r>
              <a:rPr lang="en-US" sz="2800" dirty="0" err="1"/>
              <a:t>lui</a:t>
            </a:r>
            <a:r>
              <a:rPr lang="en-US" sz="2800" dirty="0"/>
              <a:t> Q cu o </a:t>
            </a:r>
            <a:r>
              <a:rPr lang="en-US" sz="2800" dirty="0" err="1"/>
              <a:t>perioada</a:t>
            </a:r>
            <a:r>
              <a:rPr lang="en-US" sz="2800" dirty="0"/>
              <a:t> </a:t>
            </a:r>
            <a:r>
              <a:rPr lang="en-US" sz="2800" dirty="0" err="1"/>
              <a:t>presetata</a:t>
            </a:r>
            <a:r>
              <a:rPr lang="en-US" sz="2800" dirty="0"/>
              <a:t> PT (cu </a:t>
            </a:r>
            <a:r>
              <a:rPr lang="en-US" sz="2800" dirty="0" err="1"/>
              <a:t>acumulator</a:t>
            </a:r>
            <a:r>
              <a:rPr lang="en-US" sz="2800" dirty="0"/>
              <a:t>)</a:t>
            </a:r>
            <a:endParaRPr lang="ro-RO" sz="2800" dirty="0"/>
          </a:p>
          <a:p>
            <a:endParaRPr lang="ro-RO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545C65-3CBA-18B9-BDC7-227F335D1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99" y="2178192"/>
            <a:ext cx="5334358" cy="3642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7F51CF-ACD6-6BAC-4B9B-97CD6775B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22" y="2070528"/>
            <a:ext cx="2100828" cy="195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5681DA-2D74-78BC-4F19-C1EA0B64E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6" y="4230740"/>
            <a:ext cx="3167125" cy="16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83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361FB-EBDD-972F-DA20-2C0C6355B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E5F5F7-7A2C-834E-98A9-DB0B1EC58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1F2AB9-BDD0-3B74-93BD-F310F77C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3F787-D1B4-1A0C-4D83-8E62CC80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1B94A-D23E-2E29-5D63-50DA919AF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7031" y="1421150"/>
            <a:ext cx="1807505" cy="2006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F0A900-F46A-65C5-F6EB-FA7069C13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26" y="1202221"/>
            <a:ext cx="7137028" cy="4605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7C24F-4FD6-5D3A-3725-874613034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038" y="3744097"/>
            <a:ext cx="3121613" cy="20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9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598E2-35A0-1A7E-C026-D1ABE8E16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5DC9-028A-6026-0F54-30503B3B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O"/>
              <a:t>Agenda – Modulul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D29DB-F877-3D90-B360-DF1B0EEDE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147863"/>
            <a:ext cx="10778250" cy="5029099"/>
          </a:xfrm>
        </p:spPr>
        <p:txBody>
          <a:bodyPr>
            <a:normAutofit/>
          </a:bodyPr>
          <a:lstStyle/>
          <a:p>
            <a:pPr algn="just"/>
            <a:r>
              <a:rPr lang="ro-RO" strike="sngStrike" dirty="0"/>
              <a:t>Structuri moderne de automate programabile - PLC (Siemens, Allen Bradley, Beckhoff, Phoenix Contact, Bosch Rexroth)</a:t>
            </a:r>
          </a:p>
          <a:p>
            <a:pPr algn="just"/>
            <a:r>
              <a:rPr lang="ro-RO" strike="sngStrike" dirty="0"/>
              <a:t>Dezvoltarea aplicațiilor PLC pentru managementul unei celule robotice (standard IEC 61131-3)</a:t>
            </a:r>
          </a:p>
          <a:p>
            <a:pPr algn="just"/>
            <a:r>
              <a:rPr lang="ro-RO" dirty="0"/>
              <a:t>Interfețe HMI (</a:t>
            </a:r>
            <a:r>
              <a:rPr lang="en-US" dirty="0"/>
              <a:t>Human Machine Interface</a:t>
            </a:r>
            <a:r>
              <a:rPr lang="ro-RO" dirty="0"/>
              <a:t>) pentru monitorizarea și conducerea proceselor industriale</a:t>
            </a:r>
          </a:p>
          <a:p>
            <a:pPr algn="just"/>
            <a:r>
              <a:rPr lang="ro-RO" dirty="0"/>
              <a:t>Aspecte de integrare și comunicații industriale in vederea gestionarii unei celule robotice</a:t>
            </a:r>
          </a:p>
          <a:p>
            <a:pPr algn="just"/>
            <a:r>
              <a:rPr lang="ro-RO" dirty="0"/>
              <a:t>Studiu de caz:</a:t>
            </a:r>
          </a:p>
          <a:p>
            <a:pPr lvl="1" algn="just"/>
            <a:r>
              <a:rPr lang="ro-RO" dirty="0"/>
              <a:t>Modelarea unei aplicații de automatizare cu ajutorul diagramelor de stare</a:t>
            </a:r>
          </a:p>
          <a:p>
            <a:pPr lvl="1" algn="just"/>
            <a:r>
              <a:rPr lang="ro-RO" dirty="0"/>
              <a:t>Implementarea unui program de conducere automat cu tehnologii Siemens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101A0-62C6-6855-C6C8-F899D291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43B78-450C-6EAE-C400-83FD5046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25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51092-6297-2DB7-493A-E4CC36797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6D7DAA3-0785-D4A7-320C-58D001451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B8776F-EB73-CD0C-0216-AE475AA3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27FE3-9D37-C74A-BC0E-9FAD8A9B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4E53B-3B78-7BB8-C3EF-EA49DE9B3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961" y="1301692"/>
            <a:ext cx="2360141" cy="2540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453DD-291C-A213-783E-2E25B113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8359" y="1642179"/>
            <a:ext cx="7530082" cy="3954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442B59-A363-6E68-1B6B-DA352293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910" y="4150601"/>
            <a:ext cx="3063825" cy="19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89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7A9D-0BF0-9C6C-CF4C-19982A123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66B6AF-BDA3-E919-FFB7-24362940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275974-F945-D17F-4ED2-CF37868E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833AB-7D6E-DA9E-392F-C95E2E63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FC426-53DD-A110-FDC0-159CF8ACB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0393" y="1343393"/>
            <a:ext cx="1633679" cy="2085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6BD-947A-B149-CADA-D3B3D1D8C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45" y="1224085"/>
            <a:ext cx="7258909" cy="4873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2AB60-41AF-52F5-4C21-EC11CF42D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602" y="3932036"/>
            <a:ext cx="2237259" cy="19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46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B8CE7-A9DB-FFE3-6C20-38B7A923E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E817F2E-8EC0-D959-A41E-72251AAC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DE3D4E-2887-F2CD-F132-01D2AC517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5A398-03DE-D78C-9B17-EC6FA73B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65208-29AC-4F19-E112-9F52302FE5C5}"/>
              </a:ext>
            </a:extLst>
          </p:cNvPr>
          <p:cNvSpPr txBox="1"/>
          <p:nvPr/>
        </p:nvSpPr>
        <p:spPr>
          <a:xfrm>
            <a:off x="675867" y="1275253"/>
            <a:ext cx="1877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Comparatie</a:t>
            </a:r>
            <a:endParaRPr lang="ro-RO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E76B2-BC5D-0CBE-4908-879987682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1" y="2059297"/>
            <a:ext cx="9834570" cy="32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40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0D53E526-C08E-C81A-DED7-372AFA74B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F4FE9FA-F48F-AC26-30BB-C2ADEDB6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Instructiuni</a:t>
            </a:r>
            <a:r>
              <a:rPr lang="en-US" dirty="0"/>
              <a:t> de </a:t>
            </a:r>
            <a:r>
              <a:rPr lang="en-US" dirty="0" err="1"/>
              <a:t>baza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974CF7-4D1F-B186-E35B-1E82DCDA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BCC2E-7B83-E327-DAB3-1F39BCEE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6B21CC-F4BA-C480-3A3A-C443C0AD30F2}"/>
              </a:ext>
            </a:extLst>
          </p:cNvPr>
          <p:cNvSpPr txBox="1"/>
          <p:nvPr/>
        </p:nvSpPr>
        <p:spPr>
          <a:xfrm>
            <a:off x="1219563" y="2265949"/>
            <a:ext cx="18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</a:t>
            </a:r>
            <a:r>
              <a:rPr lang="en-US" sz="2800" dirty="0" err="1"/>
              <a:t>domeniu</a:t>
            </a:r>
            <a:endParaRPr lang="ro-RO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ED3F31-9964-82DB-7B55-6A0CC9885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78" y="1243133"/>
            <a:ext cx="5547514" cy="4668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85CD9E-22D7-37D2-EE41-CD89FD5C3562}"/>
              </a:ext>
            </a:extLst>
          </p:cNvPr>
          <p:cNvSpPr txBox="1"/>
          <p:nvPr/>
        </p:nvSpPr>
        <p:spPr>
          <a:xfrm>
            <a:off x="1219563" y="4590996"/>
            <a:ext cx="3015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afara </a:t>
            </a:r>
            <a:r>
              <a:rPr lang="en-US" sz="2800" dirty="0" err="1"/>
              <a:t>domeniului</a:t>
            </a:r>
            <a:endParaRPr lang="ro-RO" sz="2800" dirty="0"/>
          </a:p>
        </p:txBody>
      </p:sp>
    </p:spTree>
    <p:extLst>
      <p:ext uri="{BB962C8B-B14F-4D97-AF65-F5344CB8AC3E}">
        <p14:creationId xmlns:p14="http://schemas.microsoft.com/office/powerpoint/2010/main" val="2389298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2078-6AE7-3FC3-09FF-DA63709F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3A73CA4-3CA4-E112-C628-ED9516F46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S7-1200C: </a:t>
            </a:r>
            <a:r>
              <a:rPr lang="en-US" dirty="0" err="1"/>
              <a:t>Instructiuni</a:t>
            </a:r>
            <a:r>
              <a:rPr lang="en-US" dirty="0"/>
              <a:t> </a:t>
            </a:r>
            <a:r>
              <a:rPr lang="en-US" dirty="0" err="1"/>
              <a:t>matematice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0E6EC-14ED-E565-92A7-342703C0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DC63B-A978-E833-15D3-1ECCCB0F7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53CA8-D62A-D0B4-FA8B-D5FF52909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71" y="1568665"/>
            <a:ext cx="7629437" cy="39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67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9A4FA-53DD-2E03-A41F-C0F967C07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8226384-6B24-999F-5583-0BF93E8E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S7-1200C: </a:t>
            </a:r>
            <a:r>
              <a:rPr lang="en-US" dirty="0" err="1"/>
              <a:t>Instructiuni</a:t>
            </a:r>
            <a:r>
              <a:rPr lang="en-US" dirty="0"/>
              <a:t> </a:t>
            </a:r>
            <a:r>
              <a:rPr lang="en-US" dirty="0" err="1"/>
              <a:t>matematice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088A95-1FBC-993C-70C1-416A5530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940B5-C0EC-5F01-FF6D-2F56529D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66701-5E1B-BDAC-C16E-059800E59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5" y="1505654"/>
            <a:ext cx="6806688" cy="38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85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6F989-4D74-6B46-9340-6B4D698F0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4D46A0D-38D7-7B54-0B90-184BC0182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S7-1200C: MOVE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086A98-1AD6-3076-40A5-8032424C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32F30-9399-947F-53F2-1BB72C35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F81C4-DF58-9826-A917-814750825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32" y="2396941"/>
            <a:ext cx="8132625" cy="20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32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1C38-4F3B-F34D-CB04-D881A8E8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E5BC98-EE12-BD03-6BE9-07FDC98FA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Primul</a:t>
            </a:r>
            <a:r>
              <a:rPr lang="en-US" dirty="0">
                <a:solidFill>
                  <a:srgbClr val="FF0000"/>
                </a:solidFill>
              </a:rPr>
              <a:t> program PLC</a:t>
            </a:r>
            <a:endParaRPr lang="en-RO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A9685-13BC-6948-CB80-F0518B32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B3753-FE22-FBDC-458A-431F0DC9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1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C295E-F772-7DFE-3468-03F6572DD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7A147C-E8F1-0A9C-9BA5-1D1761CF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Primul</a:t>
            </a:r>
            <a:r>
              <a:rPr lang="en-US" dirty="0"/>
              <a:t> program PLC – </a:t>
            </a:r>
            <a:r>
              <a:rPr lang="en-US" dirty="0" err="1"/>
              <a:t>Cerinte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8B9B556-049E-A56F-6C3C-1B7F398AA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Prima </a:t>
            </a:r>
            <a:r>
              <a:rPr lang="en-US" sz="3200" dirty="0" err="1"/>
              <a:t>iesire</a:t>
            </a:r>
            <a:r>
              <a:rPr lang="en-US" sz="3200" dirty="0"/>
              <a:t> </a:t>
            </a:r>
            <a:r>
              <a:rPr lang="en-US" sz="3200" dirty="0" err="1"/>
              <a:t>digitala</a:t>
            </a:r>
            <a:r>
              <a:rPr lang="en-US" sz="3200" dirty="0"/>
              <a:t>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r>
              <a:rPr lang="en-US" sz="3200" dirty="0"/>
              <a:t> </a:t>
            </a:r>
            <a:r>
              <a:rPr lang="en-US" sz="3200" dirty="0" err="1"/>
              <a:t>daca</a:t>
            </a:r>
            <a:r>
              <a:rPr lang="en-US" sz="3200" dirty="0"/>
              <a:t> </a:t>
            </a:r>
            <a:r>
              <a:rPr lang="en-US" sz="3200" dirty="0" err="1"/>
              <a:t>avem</a:t>
            </a:r>
            <a:r>
              <a:rPr lang="en-US" sz="3200" dirty="0"/>
              <a:t> cel </a:t>
            </a:r>
            <a:r>
              <a:rPr lang="en-US" sz="3200" dirty="0" err="1"/>
              <a:t>putin</a:t>
            </a:r>
            <a:r>
              <a:rPr lang="en-US" sz="3200" dirty="0"/>
              <a:t> o </a:t>
            </a:r>
            <a:r>
              <a:rPr lang="en-US" sz="3200" dirty="0" err="1"/>
              <a:t>conditie</a:t>
            </a:r>
            <a:r>
              <a:rPr lang="en-US" sz="3200" dirty="0"/>
              <a:t> de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jos</a:t>
            </a:r>
            <a:r>
              <a:rPr lang="en-US" sz="3200" dirty="0"/>
              <a:t> </a:t>
            </a:r>
            <a:r>
              <a:rPr lang="en-US" sz="3200" dirty="0" err="1"/>
              <a:t>adevarata</a:t>
            </a:r>
            <a:r>
              <a:rPr lang="en-US" sz="3200" dirty="0"/>
              <a:t>:</a:t>
            </a:r>
          </a:p>
          <a:p>
            <a:r>
              <a:rPr lang="en-US" sz="3200" dirty="0"/>
              <a:t>Prima </a:t>
            </a:r>
            <a:r>
              <a:rPr lang="en-US" sz="3200" dirty="0" err="1"/>
              <a:t>intrare</a:t>
            </a:r>
            <a:r>
              <a:rPr lang="en-US" sz="3200" dirty="0"/>
              <a:t>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a </a:t>
            </a:r>
            <a:r>
              <a:rPr lang="en-US" sz="3200" dirty="0" err="1"/>
              <a:t>doua</a:t>
            </a:r>
            <a:r>
              <a:rPr lang="en-US" sz="3200" dirty="0"/>
              <a:t> </a:t>
            </a:r>
            <a:r>
              <a:rPr lang="en-US" sz="3200" dirty="0" err="1"/>
              <a:t>intrare</a:t>
            </a:r>
            <a:r>
              <a:rPr lang="en-US" sz="3200" dirty="0"/>
              <a:t> nu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endParaRPr lang="en-US" sz="3200" dirty="0"/>
          </a:p>
          <a:p>
            <a:r>
              <a:rPr lang="en-US" sz="3200" dirty="0"/>
              <a:t>A </a:t>
            </a:r>
            <a:r>
              <a:rPr lang="en-US" sz="3200" dirty="0" err="1"/>
              <a:t>treia</a:t>
            </a:r>
            <a:r>
              <a:rPr lang="en-US" sz="3200" dirty="0"/>
              <a:t> </a:t>
            </a:r>
            <a:r>
              <a:rPr lang="en-US" sz="3200" dirty="0" err="1"/>
              <a:t>intrare</a:t>
            </a:r>
            <a:r>
              <a:rPr lang="en-US" sz="3200" dirty="0"/>
              <a:t> nu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endParaRPr lang="en-US" sz="3200" dirty="0"/>
          </a:p>
          <a:p>
            <a:r>
              <a:rPr lang="en-US" sz="3200" dirty="0" err="1"/>
              <a:t>Trec</a:t>
            </a:r>
            <a:r>
              <a:rPr lang="en-US" sz="3200" dirty="0"/>
              <a:t> 5 </a:t>
            </a:r>
            <a:r>
              <a:rPr lang="en-US" sz="3200" dirty="0" err="1"/>
              <a:t>secunde</a:t>
            </a:r>
            <a:r>
              <a:rPr lang="en-US" sz="3200" dirty="0"/>
              <a:t> de la </a:t>
            </a:r>
            <a:r>
              <a:rPr lang="en-US" sz="3200" dirty="0" err="1"/>
              <a:t>activarea</a:t>
            </a:r>
            <a:r>
              <a:rPr lang="en-US" sz="3200" dirty="0"/>
              <a:t> </a:t>
            </a:r>
            <a:r>
              <a:rPr lang="en-US" sz="3200" dirty="0" err="1"/>
              <a:t>intrarii</a:t>
            </a:r>
            <a:r>
              <a:rPr lang="en-US" sz="3200" dirty="0"/>
              <a:t> </a:t>
            </a:r>
            <a:r>
              <a:rPr lang="en-US" sz="3200" dirty="0" err="1"/>
              <a:t>digitale</a:t>
            </a:r>
            <a:r>
              <a:rPr lang="en-US" sz="3200" dirty="0"/>
              <a:t> 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F20F27-375D-0BC0-01E1-50411A15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757CE-3583-8127-12B5-2679B714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08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5FA6D-5596-9563-D9EA-231961D9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790A38D-714E-48E3-3FF9-9D6434AF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Primul program PLC – TIA Portal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88A2368-E8CA-219B-7E0C-AD0D8BD00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o-RO" sz="3200" dirty="0"/>
              <a:t>TIA Portal (</a:t>
            </a:r>
            <a:r>
              <a:rPr lang="en-US" sz="3200" dirty="0"/>
              <a:t>Totally Integrated Automation</a:t>
            </a:r>
            <a:r>
              <a:rPr lang="ro-RO" sz="3200" dirty="0"/>
              <a:t>)</a:t>
            </a:r>
          </a:p>
          <a:p>
            <a:r>
              <a:rPr lang="ro-RO" sz="3200" dirty="0"/>
              <a:t>Selectare PLC</a:t>
            </a:r>
          </a:p>
          <a:p>
            <a:r>
              <a:rPr lang="ro-RO" sz="3200" dirty="0"/>
              <a:t>Setări de securitate (Industry 4.0)</a:t>
            </a:r>
          </a:p>
          <a:p>
            <a:r>
              <a:rPr lang="ro-RO" sz="3200" dirty="0"/>
              <a:t>Configurare hardware</a:t>
            </a:r>
          </a:p>
          <a:p>
            <a:r>
              <a:rPr lang="ro-RO" sz="3200" dirty="0"/>
              <a:t>Definire intrări / ieșiri (</a:t>
            </a:r>
            <a:r>
              <a:rPr lang="en-US" sz="3200" dirty="0"/>
              <a:t>Tag Table</a:t>
            </a:r>
            <a:r>
              <a:rPr lang="ro-RO" sz="3200" dirty="0"/>
              <a:t>)</a:t>
            </a:r>
          </a:p>
          <a:p>
            <a:r>
              <a:rPr lang="ro-RO" sz="3200" dirty="0"/>
              <a:t>Organizare soft (OB, FB, FC, DB)</a:t>
            </a:r>
          </a:p>
          <a:p>
            <a:r>
              <a:rPr lang="ro-RO" sz="3200" dirty="0"/>
              <a:t>Simulare program (</a:t>
            </a:r>
            <a:r>
              <a:rPr lang="en-US" sz="3200" dirty="0"/>
              <a:t>online view</a:t>
            </a:r>
            <a:r>
              <a:rPr lang="ro-RO" sz="3200" dirty="0"/>
              <a:t>)</a:t>
            </a:r>
          </a:p>
          <a:p>
            <a:r>
              <a:rPr lang="ro-RO" sz="3200" dirty="0"/>
              <a:t>Programare </a:t>
            </a:r>
            <a:r>
              <a:rPr lang="en-US" sz="3200" dirty="0"/>
              <a:t>Ladder Diagram </a:t>
            </a:r>
            <a:r>
              <a:rPr lang="ro-RO" sz="3200" dirty="0"/>
              <a:t>(LAD) in OB1</a:t>
            </a:r>
          </a:p>
          <a:p>
            <a:r>
              <a:rPr lang="ro-RO" sz="3200" dirty="0"/>
              <a:t>Programare </a:t>
            </a:r>
            <a:r>
              <a:rPr lang="en-US" sz="3200" dirty="0"/>
              <a:t>Function Block Diagram </a:t>
            </a:r>
            <a:r>
              <a:rPr lang="ro-RO" sz="3200" dirty="0"/>
              <a:t>(FBD) in bloc FC</a:t>
            </a:r>
          </a:p>
          <a:p>
            <a:r>
              <a:rPr lang="ro-RO" sz="3200" dirty="0"/>
              <a:t>Programare </a:t>
            </a:r>
            <a:r>
              <a:rPr lang="en-US" sz="3200" dirty="0"/>
              <a:t>Structured Control Language </a:t>
            </a:r>
            <a:r>
              <a:rPr lang="ro-RO" sz="3200" dirty="0"/>
              <a:t>(SCL) in bloc FB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89CBEC-A0F8-8271-2081-D908F00E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4E9CD-B618-BAD9-6BA6-CE3E4721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6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44438-EE91-C254-20B2-09C22756D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525CB8-BC99-B8AE-1286-5346E57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Recapitulare</a:t>
            </a:r>
            <a:endParaRPr lang="en-RO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8219B-22C4-71F3-3F14-84DA1C18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0D855-9997-FC63-5A37-F79E3449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53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260EF-2134-8588-63DB-A6B73570F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3761B-BA5A-D00C-34D0-16A0EC361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TIA Portal – </a:t>
            </a:r>
            <a:r>
              <a:rPr lang="en-US" sz="4400" dirty="0" err="1"/>
              <a:t>proiect</a:t>
            </a:r>
            <a:r>
              <a:rPr lang="en-US" sz="4400" dirty="0"/>
              <a:t> </a:t>
            </a:r>
            <a:r>
              <a:rPr lang="en-US" sz="4400" dirty="0" err="1"/>
              <a:t>nou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038BC4-D216-D4AD-867C-572FD4D3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7DC37-C6DA-ABDB-DF83-17699E43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9D997-B15B-6CAB-A3E0-07E1AB18E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17" y="1096359"/>
            <a:ext cx="9993154" cy="5080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805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D0DC1-3BE3-6FD4-5AE5-5CEA5DBB9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8E91FFC-EE91-B936-BA78-07B6E2BB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Selectare</a:t>
            </a:r>
            <a:r>
              <a:rPr lang="en-US" sz="4400" dirty="0"/>
              <a:t> PLC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CE902D-5B48-8449-2C36-E8F928937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79" y="1147763"/>
            <a:ext cx="510036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B2E3FE-96B4-0F17-DCA6-72685C64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0514B-FC0A-36C3-81DD-BCB6BA66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8F2F8B-6ECC-9501-63A3-22F25AD96779}"/>
              </a:ext>
            </a:extLst>
          </p:cNvPr>
          <p:cNvSpPr/>
          <p:nvPr/>
        </p:nvSpPr>
        <p:spPr>
          <a:xfrm>
            <a:off x="4572000" y="3798749"/>
            <a:ext cx="1601734" cy="2393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75480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788F-3241-0F9E-09E1-02A957303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73647F1-2FF3-2E23-D009-3EB1787F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Setari</a:t>
            </a:r>
            <a:r>
              <a:rPr lang="en-US" dirty="0"/>
              <a:t> de </a:t>
            </a:r>
            <a:r>
              <a:rPr lang="en-US" dirty="0" err="1"/>
              <a:t>securitate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3CA8D0-D733-33C1-D51F-B43A0F43A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4B04-AD1C-7690-49B0-857435BC0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F64058-4034-072D-5FBB-5C7364EA7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53" y="1147763"/>
            <a:ext cx="580782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943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0BFA9-6BD4-A126-460F-3AAE76A5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667F286-5AFD-5789-1194-31A436433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Configurare</a:t>
            </a:r>
            <a:r>
              <a:rPr lang="en-US" dirty="0"/>
              <a:t> hardware</a:t>
            </a:r>
            <a:endParaRPr lang="en-R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0FADB9-9969-3283-3B0F-AFEA618FD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05" y="1147763"/>
            <a:ext cx="9343116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187604-B48B-C121-5297-E5248C301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0BBC3-3688-208A-C449-7A66F4E0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2EFAB5-F4A5-FF95-963A-1FA56FB2E2B6}"/>
              </a:ext>
            </a:extLst>
          </p:cNvPr>
          <p:cNvSpPr/>
          <p:nvPr/>
        </p:nvSpPr>
        <p:spPr>
          <a:xfrm>
            <a:off x="5756424" y="5710236"/>
            <a:ext cx="2019043" cy="6461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58622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C30AD-9B2F-8BB2-BAA5-7562C5B70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746007A-CE0C-438B-F9C0-726DEC51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/>
              <a:t>Definire </a:t>
            </a:r>
            <a:r>
              <a:rPr lang="ro-RO" dirty="0" err="1"/>
              <a:t>intrari</a:t>
            </a:r>
            <a:r>
              <a:rPr lang="ro-RO" dirty="0"/>
              <a:t> / </a:t>
            </a:r>
            <a:r>
              <a:rPr lang="ro-RO" dirty="0" err="1"/>
              <a:t>iesiri</a:t>
            </a:r>
            <a:endParaRPr lang="en-RO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DA0265-2483-8D54-A68E-5FAA934DE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84" y="1147763"/>
            <a:ext cx="8330357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E4FE4C-14E9-8C30-2E34-FA7EB5C90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6B482-7654-D77C-2E9E-D612CA0D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4C7774-97F3-144E-8183-00863FFF3421}"/>
              </a:ext>
            </a:extLst>
          </p:cNvPr>
          <p:cNvSpPr/>
          <p:nvPr/>
        </p:nvSpPr>
        <p:spPr>
          <a:xfrm>
            <a:off x="3320070" y="4387893"/>
            <a:ext cx="2509997" cy="4786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7BE35-EA86-AEF0-F23C-062B16CE3FAE}"/>
              </a:ext>
            </a:extLst>
          </p:cNvPr>
          <p:cNvSpPr/>
          <p:nvPr/>
        </p:nvSpPr>
        <p:spPr>
          <a:xfrm>
            <a:off x="6559338" y="2215425"/>
            <a:ext cx="3235175" cy="1288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95796-9F5A-769F-C523-B333ABE21D4E}"/>
              </a:ext>
            </a:extLst>
          </p:cNvPr>
          <p:cNvSpPr/>
          <p:nvPr/>
        </p:nvSpPr>
        <p:spPr>
          <a:xfrm>
            <a:off x="3324164" y="6054933"/>
            <a:ext cx="2505904" cy="1556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65051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B1EBD-21FE-3113-3AB1-20ED560EE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1E8AEF-6CE0-D3C1-A5AC-58FE515C1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6" y="1444523"/>
            <a:ext cx="10458988" cy="3968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C99CF2E-3F28-F055-569D-FD378BEDE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/>
              <a:t>Definire </a:t>
            </a:r>
            <a:r>
              <a:rPr lang="ro-RO" dirty="0" err="1"/>
              <a:t>intrari</a:t>
            </a:r>
            <a:r>
              <a:rPr lang="ro-RO" dirty="0"/>
              <a:t> / </a:t>
            </a:r>
            <a:r>
              <a:rPr lang="ro-RO" dirty="0" err="1"/>
              <a:t>iesiri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2AFC02-876A-3334-3ECE-36A957433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FCDAA-4EBD-870D-62E7-2ADA0D0E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CE92A-8FF7-8B87-112E-861ADA81227E}"/>
              </a:ext>
            </a:extLst>
          </p:cNvPr>
          <p:cNvSpPr/>
          <p:nvPr/>
        </p:nvSpPr>
        <p:spPr>
          <a:xfrm>
            <a:off x="914401" y="4025815"/>
            <a:ext cx="2301342" cy="7302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F3E27-637F-328A-A135-D38B3AD78979}"/>
              </a:ext>
            </a:extLst>
          </p:cNvPr>
          <p:cNvSpPr/>
          <p:nvPr/>
        </p:nvSpPr>
        <p:spPr>
          <a:xfrm>
            <a:off x="3215744" y="2209288"/>
            <a:ext cx="5652096" cy="15587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84540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DA332-0C27-36F7-0CF7-3CB1679E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962EC9-073C-5A25-0918-D0A1585C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Organizare</a:t>
            </a:r>
            <a:r>
              <a:rPr lang="en-US" sz="4400" dirty="0"/>
              <a:t> soft (OB, FB, FC, DB)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5600D0-AEF6-C782-A581-4622E63A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3CA44-43A6-A72F-E1D2-7E86875D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3B0376-C846-BCAF-5F1F-7B0880B61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0" y="1649058"/>
            <a:ext cx="5538822" cy="1648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AF46E2-B5DC-C297-7135-30CC6A814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11" y="948288"/>
            <a:ext cx="6005025" cy="5216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392FF8-DC27-8D48-C540-D4D724FEE850}"/>
              </a:ext>
            </a:extLst>
          </p:cNvPr>
          <p:cNvSpPr/>
          <p:nvPr/>
        </p:nvSpPr>
        <p:spPr>
          <a:xfrm>
            <a:off x="6178560" y="2301342"/>
            <a:ext cx="1228693" cy="3559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2D32D1-252F-4E2C-8FAC-537320480227}"/>
              </a:ext>
            </a:extLst>
          </p:cNvPr>
          <p:cNvSpPr/>
          <p:nvPr/>
        </p:nvSpPr>
        <p:spPr>
          <a:xfrm>
            <a:off x="7699491" y="1852325"/>
            <a:ext cx="732627" cy="19648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F7623-3DFB-C55C-0596-241DBB1B8BE0}"/>
              </a:ext>
            </a:extLst>
          </p:cNvPr>
          <p:cNvSpPr/>
          <p:nvPr/>
        </p:nvSpPr>
        <p:spPr>
          <a:xfrm>
            <a:off x="7671341" y="3878529"/>
            <a:ext cx="732627" cy="7001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59580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84755-FBB8-BC03-784F-606B5D8F8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155CA6-9386-9381-194A-76A31FA70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6" y="2282885"/>
            <a:ext cx="7724327" cy="3428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19C59D-0990-BD7F-7019-7CC31B53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Simulare</a:t>
            </a:r>
            <a:r>
              <a:rPr lang="en-US" sz="4400" dirty="0"/>
              <a:t> program (online view)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1C8788-DD61-5F9F-4E4C-DF3FEFD10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23" y="2680289"/>
            <a:ext cx="3576009" cy="2633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8A3CB3-AF8A-AA42-BC5B-61FBCBEFA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3BD62-685D-AE5C-AC68-33D4E1BF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06D7BA-9137-BBDD-9045-40C749C88B24}"/>
              </a:ext>
            </a:extLst>
          </p:cNvPr>
          <p:cNvSpPr/>
          <p:nvPr/>
        </p:nvSpPr>
        <p:spPr>
          <a:xfrm>
            <a:off x="7437938" y="2848902"/>
            <a:ext cx="300682" cy="2625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B56A1F-BBA9-7AAB-96F2-3CC9FECAD4BC}"/>
              </a:ext>
            </a:extLst>
          </p:cNvPr>
          <p:cNvSpPr/>
          <p:nvPr/>
        </p:nvSpPr>
        <p:spPr>
          <a:xfrm>
            <a:off x="2938558" y="2228712"/>
            <a:ext cx="264910" cy="2625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F81BED-5394-4641-D174-AA3D19FFEA22}"/>
              </a:ext>
            </a:extLst>
          </p:cNvPr>
          <p:cNvSpPr txBox="1"/>
          <p:nvPr/>
        </p:nvSpPr>
        <p:spPr>
          <a:xfrm>
            <a:off x="1883505" y="1423104"/>
            <a:ext cx="114236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Download</a:t>
            </a:r>
            <a:endParaRPr lang="ro-RO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3C84F6-42F4-F619-1ECA-1479F77F9593}"/>
              </a:ext>
            </a:extLst>
          </p:cNvPr>
          <p:cNvSpPr/>
          <p:nvPr/>
        </p:nvSpPr>
        <p:spPr>
          <a:xfrm>
            <a:off x="3299616" y="2233824"/>
            <a:ext cx="264910" cy="2625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A3B71F-3CB6-62D4-7C62-ECD15AB1775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2454687" y="1792436"/>
            <a:ext cx="483871" cy="4362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55705C1-E0F7-5E01-98CF-887DF8262A71}"/>
              </a:ext>
            </a:extLst>
          </p:cNvPr>
          <p:cNvSpPr txBox="1"/>
          <p:nvPr/>
        </p:nvSpPr>
        <p:spPr>
          <a:xfrm>
            <a:off x="4196098" y="1577991"/>
            <a:ext cx="1506118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Start </a:t>
            </a:r>
            <a:r>
              <a:rPr lang="en-US" dirty="0" err="1"/>
              <a:t>Simulare</a:t>
            </a:r>
            <a:endParaRPr lang="ro-RO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E732B2-EF7F-657B-4D7D-0DCEE0E49244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3564526" y="1762657"/>
            <a:ext cx="631572" cy="4660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CDECC3A-EEE7-F536-93F2-79C84D4AAA19}"/>
              </a:ext>
            </a:extLst>
          </p:cNvPr>
          <p:cNvSpPr txBox="1"/>
          <p:nvPr/>
        </p:nvSpPr>
        <p:spPr>
          <a:xfrm>
            <a:off x="6633851" y="1359722"/>
            <a:ext cx="1908856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  <a:endParaRPr lang="ro-RO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9BC576-2505-4861-C84C-5384AB49D14F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7588279" y="1729054"/>
            <a:ext cx="0" cy="11198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6426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5445A-489B-AC7E-D99C-D3612DBDC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3">
            <a:extLst>
              <a:ext uri="{FF2B5EF4-FFF2-40B4-BE49-F238E27FC236}">
                <a16:creationId xmlns:a16="http://schemas.microsoft.com/office/drawing/2014/main" id="{DB9C36D8-04A9-DA08-FAA3-5671566D3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782598"/>
            <a:ext cx="10515600" cy="3759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417D006-51D6-AEA7-36B6-7B19A5B1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Programare</a:t>
            </a:r>
            <a:r>
              <a:rPr lang="en-US" sz="4400" dirty="0"/>
              <a:t> LAD</a:t>
            </a:r>
            <a:r>
              <a:rPr lang="en-US" dirty="0"/>
              <a:t> in OB1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7166E5-B7DE-0CF7-AD96-5EDFF3DD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28052-FECD-A2BD-B031-42FB5253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48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381FD1-386F-BE51-F34F-605200276D6F}"/>
              </a:ext>
            </a:extLst>
          </p:cNvPr>
          <p:cNvSpPr txBox="1"/>
          <p:nvPr/>
        </p:nvSpPr>
        <p:spPr>
          <a:xfrm>
            <a:off x="9487840" y="1123858"/>
            <a:ext cx="135825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Simulare</a:t>
            </a:r>
            <a:r>
              <a:rPr lang="en-US" dirty="0"/>
              <a:t> I/O</a:t>
            </a:r>
            <a:endParaRPr lang="ro-RO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C75BD7C-395E-2269-9762-A5BB609FCB88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9769965" y="1493190"/>
            <a:ext cx="397004" cy="27290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83059B9-5D92-82E5-4291-0756F93C486C}"/>
              </a:ext>
            </a:extLst>
          </p:cNvPr>
          <p:cNvSpPr txBox="1"/>
          <p:nvPr/>
        </p:nvSpPr>
        <p:spPr>
          <a:xfrm>
            <a:off x="225516" y="5338907"/>
            <a:ext cx="208217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 LAD in OB1</a:t>
            </a:r>
            <a:endParaRPr lang="ro-RO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1A3929-B263-D72F-CE4F-710319E53B34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266603" y="3493086"/>
            <a:ext cx="298310" cy="18458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892300-4963-CC8A-ECAB-280F20B6D8C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307689" y="5313571"/>
            <a:ext cx="785315" cy="2100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A4DD3DF-7938-E74B-8233-B4CA7B6AF332}"/>
              </a:ext>
            </a:extLst>
          </p:cNvPr>
          <p:cNvSpPr/>
          <p:nvPr/>
        </p:nvSpPr>
        <p:spPr>
          <a:xfrm>
            <a:off x="903912" y="3357753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9C8493-F309-984D-DDFA-805A3A32CBA8}"/>
              </a:ext>
            </a:extLst>
          </p:cNvPr>
          <p:cNvSpPr/>
          <p:nvPr/>
        </p:nvSpPr>
        <p:spPr>
          <a:xfrm>
            <a:off x="3374047" y="4665427"/>
            <a:ext cx="784448" cy="366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41979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4C0ED-6F16-5463-6D60-67BBA3BD0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51AD89DA-3058-FB50-1FA6-B9324C0EB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03" y="1018888"/>
            <a:ext cx="6603291" cy="50292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31007A7-68A8-E269-919F-59A7A554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Programare</a:t>
            </a:r>
            <a:r>
              <a:rPr lang="en-US" sz="4400" dirty="0"/>
              <a:t> FBD</a:t>
            </a:r>
            <a:r>
              <a:rPr lang="en-US" dirty="0"/>
              <a:t> in bloc FC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36BE57-A34B-0D90-3689-D5D3E2114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B7BCA-EA21-87CC-97CB-FB81753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49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39307F-B1FF-33DD-04BF-51E499DD41C5}"/>
              </a:ext>
            </a:extLst>
          </p:cNvPr>
          <p:cNvSpPr txBox="1"/>
          <p:nvPr/>
        </p:nvSpPr>
        <p:spPr>
          <a:xfrm>
            <a:off x="9458759" y="1784799"/>
            <a:ext cx="225228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Limbaj</a:t>
            </a:r>
            <a:r>
              <a:rPr lang="en-US" dirty="0"/>
              <a:t> de </a:t>
            </a:r>
            <a:r>
              <a:rPr lang="en-US" dirty="0" err="1"/>
              <a:t>programare</a:t>
            </a:r>
            <a:endParaRPr lang="ro-RO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D373A2-E4CD-9D71-F706-E0EEA29A1D9E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7266105" y="1742923"/>
            <a:ext cx="2192654" cy="2265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1678A78-B2C2-9240-F6CC-CB2941B9130A}"/>
              </a:ext>
            </a:extLst>
          </p:cNvPr>
          <p:cNvSpPr txBox="1"/>
          <p:nvPr/>
        </p:nvSpPr>
        <p:spPr>
          <a:xfrm>
            <a:off x="9523034" y="3230964"/>
            <a:ext cx="133998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Tip bloc (FC)</a:t>
            </a:r>
            <a:endParaRPr lang="ro-RO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04B0D16-D0CD-F245-A053-A1C7DF724922}"/>
              </a:ext>
            </a:extLst>
          </p:cNvPr>
          <p:cNvCxnSpPr>
            <a:cxnSpLocks/>
            <a:stCxn id="28" idx="1"/>
            <a:endCxn id="36" idx="3"/>
          </p:cNvCxnSpPr>
          <p:nvPr/>
        </p:nvCxnSpPr>
        <p:spPr>
          <a:xfrm flipH="1">
            <a:off x="5412757" y="3415630"/>
            <a:ext cx="4110277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5696AF1-A619-E64E-6E33-02FAAF34DCB1}"/>
              </a:ext>
            </a:extLst>
          </p:cNvPr>
          <p:cNvSpPr/>
          <p:nvPr/>
        </p:nvSpPr>
        <p:spPr>
          <a:xfrm>
            <a:off x="4716720" y="1357857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EB751D-A18A-EB82-CEC4-5E383B58F24B}"/>
              </a:ext>
            </a:extLst>
          </p:cNvPr>
          <p:cNvSpPr/>
          <p:nvPr/>
        </p:nvSpPr>
        <p:spPr>
          <a:xfrm>
            <a:off x="4716720" y="3069334"/>
            <a:ext cx="696037" cy="6925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C12D71-C076-C731-3B2B-839029E197D1}"/>
              </a:ext>
            </a:extLst>
          </p:cNvPr>
          <p:cNvSpPr txBox="1"/>
          <p:nvPr/>
        </p:nvSpPr>
        <p:spPr>
          <a:xfrm>
            <a:off x="9458759" y="988525"/>
            <a:ext cx="139628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Denumire</a:t>
            </a:r>
            <a:r>
              <a:rPr lang="en-US" dirty="0"/>
              <a:t> FC</a:t>
            </a:r>
            <a:endParaRPr lang="ro-RO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0169CC-5C0B-6619-24B1-695C5C1BCDDF}"/>
              </a:ext>
            </a:extLst>
          </p:cNvPr>
          <p:cNvCxnSpPr>
            <a:cxnSpLocks/>
            <a:stCxn id="22" idx="1"/>
            <a:endCxn id="35" idx="3"/>
          </p:cNvCxnSpPr>
          <p:nvPr/>
        </p:nvCxnSpPr>
        <p:spPr>
          <a:xfrm flipH="1">
            <a:off x="6186008" y="1173191"/>
            <a:ext cx="3272751" cy="2523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0C14F33-02B2-9F00-7186-6C69528EB15D}"/>
              </a:ext>
            </a:extLst>
          </p:cNvPr>
          <p:cNvSpPr/>
          <p:nvPr/>
        </p:nvSpPr>
        <p:spPr>
          <a:xfrm>
            <a:off x="5566180" y="1651408"/>
            <a:ext cx="1711175" cy="1333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9106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A910C-6C53-14B5-5F80-DFBF752F6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2F6771-3ACC-3FA6-55F1-FB6090749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Unde găsim PLC-uri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06B85-54D5-EE18-2255-DDC6DD40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19D742-AB46-9051-EA35-AF0ACD28C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EFE8AF-7190-0755-B159-F009ACFAA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0" y="1222864"/>
            <a:ext cx="3011051" cy="4014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9D65BC-9300-2B86-E555-1EF7E192DC57}"/>
              </a:ext>
            </a:extLst>
          </p:cNvPr>
          <p:cNvSpPr txBox="1"/>
          <p:nvPr/>
        </p:nvSpPr>
        <p:spPr>
          <a:xfrm>
            <a:off x="758623" y="5402948"/>
            <a:ext cx="244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Automatizări Industriale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CFE232-C405-821D-7260-1EBD615801A1}"/>
              </a:ext>
            </a:extLst>
          </p:cNvPr>
          <p:cNvSpPr txBox="1"/>
          <p:nvPr/>
        </p:nvSpPr>
        <p:spPr>
          <a:xfrm>
            <a:off x="7140460" y="5402948"/>
            <a:ext cx="2442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Laboratorul</a:t>
            </a:r>
            <a:r>
              <a:rPr lang="en-US" dirty="0"/>
              <a:t> Industry 4.0</a:t>
            </a:r>
            <a:endParaRPr lang="ro-R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91623B-2A76-6F65-129E-90ABE9DA2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810" y="1222864"/>
            <a:ext cx="7167913" cy="4031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16DA5B-7522-788E-7830-B44834C69F21}"/>
              </a:ext>
            </a:extLst>
          </p:cNvPr>
          <p:cNvSpPr/>
          <p:nvPr/>
        </p:nvSpPr>
        <p:spPr>
          <a:xfrm>
            <a:off x="5279921" y="2239972"/>
            <a:ext cx="450846" cy="4479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86CF6E-F0B3-F0CF-F1FA-CC54D7000506}"/>
              </a:ext>
            </a:extLst>
          </p:cNvPr>
          <p:cNvSpPr/>
          <p:nvPr/>
        </p:nvSpPr>
        <p:spPr>
          <a:xfrm>
            <a:off x="6167485" y="2239972"/>
            <a:ext cx="450846" cy="4479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829D-05D8-A0AE-E43A-8A41231D311E}"/>
              </a:ext>
            </a:extLst>
          </p:cNvPr>
          <p:cNvSpPr/>
          <p:nvPr/>
        </p:nvSpPr>
        <p:spPr>
          <a:xfrm>
            <a:off x="6859805" y="3312908"/>
            <a:ext cx="450846" cy="4479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E0809A-84F1-24E1-5A5D-B0CAF29BA2CC}"/>
              </a:ext>
            </a:extLst>
          </p:cNvPr>
          <p:cNvSpPr/>
          <p:nvPr/>
        </p:nvSpPr>
        <p:spPr>
          <a:xfrm>
            <a:off x="7616921" y="2554653"/>
            <a:ext cx="450846" cy="4479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A8D813-4AFD-F9E1-39FF-A5C450B9C512}"/>
              </a:ext>
            </a:extLst>
          </p:cNvPr>
          <p:cNvSpPr/>
          <p:nvPr/>
        </p:nvSpPr>
        <p:spPr>
          <a:xfrm>
            <a:off x="8615511" y="2106657"/>
            <a:ext cx="450846" cy="4479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061102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C0E9B-AF53-6E6D-7587-D7810EF5E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F72BF3-2267-F5F5-EDDC-769AD1F73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798812"/>
            <a:ext cx="11206516" cy="3971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A7DBFB-92C3-540D-A36F-C60C54493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16" y="1087202"/>
            <a:ext cx="5412757" cy="1911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1F92EFD-A63F-22A2-B3A4-43394394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Programare</a:t>
            </a:r>
            <a:r>
              <a:rPr lang="en-US" sz="4400" dirty="0"/>
              <a:t> FBD</a:t>
            </a:r>
            <a:r>
              <a:rPr lang="en-US" dirty="0"/>
              <a:t> in bloc FC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C1F997-A6AB-D3B5-1F0D-59D50677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0ED57-50AE-0B9B-3EA8-F3078FCA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50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32522-FAA5-1FBC-A219-35E17CB55912}"/>
              </a:ext>
            </a:extLst>
          </p:cNvPr>
          <p:cNvSpPr txBox="1"/>
          <p:nvPr/>
        </p:nvSpPr>
        <p:spPr>
          <a:xfrm>
            <a:off x="5989020" y="1148876"/>
            <a:ext cx="186596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Apelare</a:t>
            </a:r>
            <a:r>
              <a:rPr lang="en-US" dirty="0"/>
              <a:t> FC in OB1</a:t>
            </a:r>
            <a:endParaRPr lang="ro-RO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5A424C-69B0-7516-D01D-7F06C2D8E820}"/>
              </a:ext>
            </a:extLst>
          </p:cNvPr>
          <p:cNvCxnSpPr>
            <a:cxnSpLocks/>
          </p:cNvCxnSpPr>
          <p:nvPr/>
        </p:nvCxnSpPr>
        <p:spPr>
          <a:xfrm flipH="1">
            <a:off x="4792929" y="1518208"/>
            <a:ext cx="1196091" cy="7954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5B9DD5-E3FD-4604-7ABC-FE5A53347AC2}"/>
              </a:ext>
            </a:extLst>
          </p:cNvPr>
          <p:cNvSpPr txBox="1"/>
          <p:nvPr/>
        </p:nvSpPr>
        <p:spPr>
          <a:xfrm>
            <a:off x="9487840" y="1123858"/>
            <a:ext cx="135825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Simulare</a:t>
            </a:r>
            <a:r>
              <a:rPr lang="en-US" dirty="0"/>
              <a:t> I/O</a:t>
            </a:r>
            <a:endParaRPr lang="ro-RO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CA4F9C7-2735-77A1-5281-CBF357314140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9769965" y="1493190"/>
            <a:ext cx="397004" cy="27290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C6A542C-BD75-D28A-1BA0-44E8FB5A9D4B}"/>
              </a:ext>
            </a:extLst>
          </p:cNvPr>
          <p:cNvSpPr txBox="1"/>
          <p:nvPr/>
        </p:nvSpPr>
        <p:spPr>
          <a:xfrm>
            <a:off x="225516" y="5338907"/>
            <a:ext cx="191501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 FBD in FC</a:t>
            </a:r>
            <a:endParaRPr lang="ro-RO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765947F-223E-3E69-C609-E87845C0A94E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183022" y="3710260"/>
            <a:ext cx="591982" cy="16286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C6A2C4-AD62-C6B4-42C1-8371E1789402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140527" y="5313571"/>
            <a:ext cx="952477" cy="2100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908BE9E-C2CB-82F5-C1E6-E417B21C65E3}"/>
              </a:ext>
            </a:extLst>
          </p:cNvPr>
          <p:cNvSpPr/>
          <p:nvPr/>
        </p:nvSpPr>
        <p:spPr>
          <a:xfrm>
            <a:off x="1147477" y="3550405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6E55DC5-93E9-4808-DE13-EE93CAA3649C}"/>
              </a:ext>
            </a:extLst>
          </p:cNvPr>
          <p:cNvSpPr/>
          <p:nvPr/>
        </p:nvSpPr>
        <p:spPr>
          <a:xfrm>
            <a:off x="3429278" y="4389266"/>
            <a:ext cx="784448" cy="366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99516-FEE2-D7DE-485A-BEA9F93B655C}"/>
              </a:ext>
            </a:extLst>
          </p:cNvPr>
          <p:cNvSpPr txBox="1"/>
          <p:nvPr/>
        </p:nvSpPr>
        <p:spPr>
          <a:xfrm>
            <a:off x="4544880" y="5714727"/>
            <a:ext cx="126117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Instanta</a:t>
            </a:r>
            <a:r>
              <a:rPr lang="en-US" dirty="0"/>
              <a:t> DB</a:t>
            </a:r>
            <a:endParaRPr lang="ro-RO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C96B2A-5911-E237-744E-3987A26AC23D}"/>
              </a:ext>
            </a:extLst>
          </p:cNvPr>
          <p:cNvCxnSpPr>
            <a:cxnSpLocks/>
            <a:endCxn id="36" idx="2"/>
          </p:cNvCxnSpPr>
          <p:nvPr/>
        </p:nvCxnSpPr>
        <p:spPr>
          <a:xfrm flipH="1" flipV="1">
            <a:off x="3821502" y="4756108"/>
            <a:ext cx="742971" cy="9586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847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7BA4C-62F9-6767-CA37-B0D9ADC5C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A41CAF-1628-A8C1-81EB-384BB4B41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79" y="1129352"/>
            <a:ext cx="6643242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0BB25AD-CB21-A99C-7266-DF99B5A7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Programare</a:t>
            </a:r>
            <a:r>
              <a:rPr lang="en-US" sz="4400" dirty="0"/>
              <a:t> SCL</a:t>
            </a:r>
            <a:r>
              <a:rPr lang="en-US" dirty="0"/>
              <a:t> in bloc FB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68B918-D826-A44E-B03B-AA984B4D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A3CCC-CB3F-7B07-41B6-478B3A57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51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131AD7-9D50-CA5E-F654-F6AA54CC5915}"/>
              </a:ext>
            </a:extLst>
          </p:cNvPr>
          <p:cNvSpPr txBox="1"/>
          <p:nvPr/>
        </p:nvSpPr>
        <p:spPr>
          <a:xfrm>
            <a:off x="9464896" y="1907539"/>
            <a:ext cx="225228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Limbaj</a:t>
            </a:r>
            <a:r>
              <a:rPr lang="en-US" dirty="0"/>
              <a:t> de </a:t>
            </a:r>
            <a:r>
              <a:rPr lang="en-US" dirty="0" err="1"/>
              <a:t>programare</a:t>
            </a:r>
            <a:endParaRPr lang="ro-RO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DA84A9A-3526-EAF5-2192-C6A7CAAE0791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7272242" y="1865663"/>
            <a:ext cx="2192654" cy="2265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6B10694-3686-7ACB-F54C-C9E951A72ED8}"/>
              </a:ext>
            </a:extLst>
          </p:cNvPr>
          <p:cNvSpPr txBox="1"/>
          <p:nvPr/>
        </p:nvSpPr>
        <p:spPr>
          <a:xfrm>
            <a:off x="9529171" y="3102087"/>
            <a:ext cx="134363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Tip bloc (FB)</a:t>
            </a:r>
            <a:endParaRPr lang="ro-RO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EDB6AC-075C-6F08-6040-98F9048993A1}"/>
              </a:ext>
            </a:extLst>
          </p:cNvPr>
          <p:cNvCxnSpPr>
            <a:cxnSpLocks/>
            <a:stCxn id="28" idx="1"/>
            <a:endCxn id="36" idx="3"/>
          </p:cNvCxnSpPr>
          <p:nvPr/>
        </p:nvCxnSpPr>
        <p:spPr>
          <a:xfrm flipH="1" flipV="1">
            <a:off x="5418894" y="2844900"/>
            <a:ext cx="4110277" cy="4418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D880489-D226-8C32-73B4-F8C11A387607}"/>
              </a:ext>
            </a:extLst>
          </p:cNvPr>
          <p:cNvSpPr/>
          <p:nvPr/>
        </p:nvSpPr>
        <p:spPr>
          <a:xfrm>
            <a:off x="4722857" y="1480597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3B4552-1AE6-E93E-7888-7C75A2C47B99}"/>
              </a:ext>
            </a:extLst>
          </p:cNvPr>
          <p:cNvSpPr/>
          <p:nvPr/>
        </p:nvSpPr>
        <p:spPr>
          <a:xfrm>
            <a:off x="4722857" y="2498603"/>
            <a:ext cx="696037" cy="6925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47464F-9D0A-FCD1-6390-7497A20FA72C}"/>
              </a:ext>
            </a:extLst>
          </p:cNvPr>
          <p:cNvSpPr txBox="1"/>
          <p:nvPr/>
        </p:nvSpPr>
        <p:spPr>
          <a:xfrm>
            <a:off x="9464896" y="1111265"/>
            <a:ext cx="139628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Denumire</a:t>
            </a:r>
            <a:r>
              <a:rPr lang="en-US" dirty="0"/>
              <a:t> FC</a:t>
            </a:r>
            <a:endParaRPr lang="ro-RO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EDF1C1-20CC-DED9-9352-D4BFE4A88638}"/>
              </a:ext>
            </a:extLst>
          </p:cNvPr>
          <p:cNvCxnSpPr>
            <a:cxnSpLocks/>
            <a:stCxn id="22" idx="1"/>
            <a:endCxn id="35" idx="3"/>
          </p:cNvCxnSpPr>
          <p:nvPr/>
        </p:nvCxnSpPr>
        <p:spPr>
          <a:xfrm flipH="1">
            <a:off x="6192145" y="1295931"/>
            <a:ext cx="3272751" cy="2523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9A0EC28-1061-7EDD-5B02-1BF77F757263}"/>
              </a:ext>
            </a:extLst>
          </p:cNvPr>
          <p:cNvSpPr/>
          <p:nvPr/>
        </p:nvSpPr>
        <p:spPr>
          <a:xfrm>
            <a:off x="5572317" y="1774148"/>
            <a:ext cx="1711175" cy="1333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96793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BA2A0-1DF3-0245-841D-CB3D1BD19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E29A1A7-C04E-F1E7-3D06-F4DCEF305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7" y="1859341"/>
            <a:ext cx="11809722" cy="3604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322F544-C84B-F989-1FF6-7F0FDC342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2" y="1036783"/>
            <a:ext cx="4680085" cy="1603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569A3C7-D5FA-C129-535F-DF7E6252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Programare</a:t>
            </a:r>
            <a:r>
              <a:rPr lang="en-US" sz="4400" dirty="0"/>
              <a:t> SCL</a:t>
            </a:r>
            <a:r>
              <a:rPr lang="en-US" dirty="0"/>
              <a:t> in bloc FB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3D28E3-CC42-88A8-D092-F8B3C7EB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B2B6C-A50C-C6EF-3545-2DC6ADC0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6897D-6C9E-E724-5ADF-5E04BF856364}"/>
              </a:ext>
            </a:extLst>
          </p:cNvPr>
          <p:cNvSpPr txBox="1"/>
          <p:nvPr/>
        </p:nvSpPr>
        <p:spPr>
          <a:xfrm>
            <a:off x="5989020" y="1148876"/>
            <a:ext cx="186961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Apelare</a:t>
            </a:r>
            <a:r>
              <a:rPr lang="en-US" dirty="0"/>
              <a:t> FB in OB1</a:t>
            </a:r>
            <a:endParaRPr lang="ro-RO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62A2D7-E5CB-CEE0-961D-3E08F7535AD8}"/>
              </a:ext>
            </a:extLst>
          </p:cNvPr>
          <p:cNvCxnSpPr>
            <a:cxnSpLocks/>
          </p:cNvCxnSpPr>
          <p:nvPr/>
        </p:nvCxnSpPr>
        <p:spPr>
          <a:xfrm flipH="1">
            <a:off x="4705541" y="1518208"/>
            <a:ext cx="1283479" cy="3661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EC4F56-964D-9B1E-4563-45FED95366A9}"/>
              </a:ext>
            </a:extLst>
          </p:cNvPr>
          <p:cNvSpPr txBox="1"/>
          <p:nvPr/>
        </p:nvSpPr>
        <p:spPr>
          <a:xfrm>
            <a:off x="9487840" y="1123858"/>
            <a:ext cx="135825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Simulare</a:t>
            </a:r>
            <a:r>
              <a:rPr lang="en-US" dirty="0"/>
              <a:t> I/O</a:t>
            </a:r>
            <a:endParaRPr lang="ro-RO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FECD3C-28AF-D4BB-D9F2-F7BB8BEF7147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9769965" y="1493190"/>
            <a:ext cx="397004" cy="27290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9AB013B-23CD-70FB-223D-099FF1A27697}"/>
              </a:ext>
            </a:extLst>
          </p:cNvPr>
          <p:cNvSpPr txBox="1"/>
          <p:nvPr/>
        </p:nvSpPr>
        <p:spPr>
          <a:xfrm>
            <a:off x="351847" y="2961477"/>
            <a:ext cx="187217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 SCL in FB</a:t>
            </a:r>
            <a:endParaRPr lang="ro-RO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65ABB3-57C9-BCD4-B3A4-C6014AA6CAFE}"/>
              </a:ext>
            </a:extLst>
          </p:cNvPr>
          <p:cNvCxnSpPr>
            <a:cxnSpLocks/>
            <a:stCxn id="28" idx="2"/>
            <a:endCxn id="35" idx="0"/>
          </p:cNvCxnSpPr>
          <p:nvPr/>
        </p:nvCxnSpPr>
        <p:spPr>
          <a:xfrm>
            <a:off x="1287937" y="3330809"/>
            <a:ext cx="91504" cy="4075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2CD92C-21F8-4995-AFE6-E6CD6708C74B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1287937" y="3330809"/>
            <a:ext cx="1725287" cy="8238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2E569F5-BF65-D34E-326F-8BC27CF26823}"/>
              </a:ext>
            </a:extLst>
          </p:cNvPr>
          <p:cNvSpPr/>
          <p:nvPr/>
        </p:nvSpPr>
        <p:spPr>
          <a:xfrm>
            <a:off x="644797" y="3738372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A987E4-93F2-D01B-657A-9E2B86F82B08}"/>
              </a:ext>
            </a:extLst>
          </p:cNvPr>
          <p:cNvSpPr/>
          <p:nvPr/>
        </p:nvSpPr>
        <p:spPr>
          <a:xfrm>
            <a:off x="3429278" y="4553588"/>
            <a:ext cx="1320692" cy="2086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0BD344-ECB6-8114-70E2-8B1501B01DAB}"/>
              </a:ext>
            </a:extLst>
          </p:cNvPr>
          <p:cNvSpPr txBox="1"/>
          <p:nvPr/>
        </p:nvSpPr>
        <p:spPr>
          <a:xfrm>
            <a:off x="5321458" y="5133516"/>
            <a:ext cx="153817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Instanta</a:t>
            </a:r>
            <a:r>
              <a:rPr lang="en-US" dirty="0"/>
              <a:t> </a:t>
            </a:r>
            <a:r>
              <a:rPr lang="en-US" dirty="0" err="1"/>
              <a:t>locala</a:t>
            </a:r>
            <a:endParaRPr lang="ro-RO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12A6B5-2324-651C-C1D7-A32E4F10971D}"/>
              </a:ext>
            </a:extLst>
          </p:cNvPr>
          <p:cNvCxnSpPr>
            <a:cxnSpLocks/>
            <a:stCxn id="15" idx="1"/>
            <a:endCxn id="36" idx="2"/>
          </p:cNvCxnSpPr>
          <p:nvPr/>
        </p:nvCxnSpPr>
        <p:spPr>
          <a:xfrm flipH="1" flipV="1">
            <a:off x="4089624" y="4762244"/>
            <a:ext cx="1231834" cy="5559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061DAB3-E9AD-242A-0A3E-A5D56AD94BE0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4135357" y="3133640"/>
            <a:ext cx="1955190" cy="19998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373A4B1-74AC-F39B-A4D5-907EDE978F90}"/>
              </a:ext>
            </a:extLst>
          </p:cNvPr>
          <p:cNvSpPr txBox="1"/>
          <p:nvPr/>
        </p:nvSpPr>
        <p:spPr>
          <a:xfrm>
            <a:off x="371423" y="4674695"/>
            <a:ext cx="122431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Instanta</a:t>
            </a:r>
            <a:r>
              <a:rPr lang="en-US" dirty="0"/>
              <a:t> FB</a:t>
            </a:r>
            <a:endParaRPr lang="ro-RO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01BC42F-63D6-6286-22F6-1653B9BF6C1C}"/>
              </a:ext>
            </a:extLst>
          </p:cNvPr>
          <p:cNvCxnSpPr>
            <a:cxnSpLocks/>
            <a:stCxn id="40" idx="0"/>
            <a:endCxn id="44" idx="2"/>
          </p:cNvCxnSpPr>
          <p:nvPr/>
        </p:nvCxnSpPr>
        <p:spPr>
          <a:xfrm flipV="1">
            <a:off x="983578" y="4032242"/>
            <a:ext cx="480756" cy="6424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44ED192-5346-B8E3-25B7-E82C6E17C4C1}"/>
              </a:ext>
            </a:extLst>
          </p:cNvPr>
          <p:cNvSpPr/>
          <p:nvPr/>
        </p:nvSpPr>
        <p:spPr>
          <a:xfrm>
            <a:off x="729690" y="3896909"/>
            <a:ext cx="1469288" cy="135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805080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EBE07-0525-BF2A-8938-1AAD003A7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9551F5-121F-7135-8BA5-18174F6D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Primul</a:t>
            </a:r>
            <a:r>
              <a:rPr lang="en-US" dirty="0">
                <a:solidFill>
                  <a:srgbClr val="FF0000"/>
                </a:solidFill>
              </a:rPr>
              <a:t> program HMI</a:t>
            </a:r>
            <a:endParaRPr lang="en-RO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6574E-F583-4E62-2386-5DE74FA6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860FE-7629-9323-7B0F-666B3558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78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E3D10-291E-4A54-B8AD-E64CAA4D0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89A952B-0288-64FD-2D2C-288311DB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Primul</a:t>
            </a:r>
            <a:r>
              <a:rPr lang="en-US" dirty="0"/>
              <a:t> program HMI – </a:t>
            </a:r>
            <a:r>
              <a:rPr lang="en-US" dirty="0" err="1"/>
              <a:t>Cerinte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176833D-811A-2480-86A9-3D33F396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Prima </a:t>
            </a:r>
            <a:r>
              <a:rPr lang="en-US" sz="3200" dirty="0" err="1"/>
              <a:t>iesire</a:t>
            </a:r>
            <a:r>
              <a:rPr lang="en-US" sz="3200" dirty="0"/>
              <a:t> </a:t>
            </a:r>
            <a:r>
              <a:rPr lang="en-US" sz="3200" dirty="0" err="1"/>
              <a:t>digitala</a:t>
            </a:r>
            <a:r>
              <a:rPr lang="en-US" sz="3200" dirty="0"/>
              <a:t>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r>
              <a:rPr lang="en-US" sz="3200" dirty="0"/>
              <a:t> </a:t>
            </a:r>
            <a:r>
              <a:rPr lang="en-US" sz="3200" dirty="0" err="1"/>
              <a:t>daca</a:t>
            </a:r>
            <a:r>
              <a:rPr lang="en-US" sz="3200" dirty="0"/>
              <a:t> </a:t>
            </a:r>
            <a:r>
              <a:rPr lang="en-US" sz="3200" dirty="0" err="1"/>
              <a:t>avem</a:t>
            </a:r>
            <a:r>
              <a:rPr lang="en-US" sz="3200" dirty="0"/>
              <a:t> cel </a:t>
            </a:r>
            <a:r>
              <a:rPr lang="en-US" sz="3200" dirty="0" err="1"/>
              <a:t>putin</a:t>
            </a:r>
            <a:r>
              <a:rPr lang="en-US" sz="3200" dirty="0"/>
              <a:t> o </a:t>
            </a:r>
            <a:r>
              <a:rPr lang="en-US" sz="3200" dirty="0" err="1"/>
              <a:t>conditie</a:t>
            </a:r>
            <a:r>
              <a:rPr lang="en-US" sz="3200" dirty="0"/>
              <a:t> de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jos</a:t>
            </a:r>
            <a:r>
              <a:rPr lang="en-US" sz="3200" dirty="0"/>
              <a:t> </a:t>
            </a:r>
            <a:r>
              <a:rPr lang="en-US" sz="3200"/>
              <a:t>este </a:t>
            </a:r>
            <a:r>
              <a:rPr lang="en-US" sz="3200" dirty="0" err="1"/>
              <a:t>adevarata</a:t>
            </a:r>
            <a:r>
              <a:rPr lang="en-US" sz="3200" dirty="0"/>
              <a:t>:</a:t>
            </a:r>
          </a:p>
          <a:p>
            <a:r>
              <a:rPr lang="en-US" sz="3200" dirty="0"/>
              <a:t>Prima </a:t>
            </a:r>
            <a:r>
              <a:rPr lang="en-US" sz="3200" dirty="0" err="1"/>
              <a:t>intrare</a:t>
            </a:r>
            <a:r>
              <a:rPr lang="en-US" sz="3200" dirty="0"/>
              <a:t>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a </a:t>
            </a:r>
            <a:r>
              <a:rPr lang="en-US" sz="3200" dirty="0" err="1"/>
              <a:t>doua</a:t>
            </a:r>
            <a:r>
              <a:rPr lang="en-US" sz="3200" dirty="0"/>
              <a:t> </a:t>
            </a:r>
            <a:r>
              <a:rPr lang="en-US" sz="3200" dirty="0" err="1"/>
              <a:t>intrare</a:t>
            </a:r>
            <a:r>
              <a:rPr lang="en-US" sz="3200" dirty="0"/>
              <a:t> nu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endParaRPr lang="en-US" sz="3200" dirty="0"/>
          </a:p>
          <a:p>
            <a:r>
              <a:rPr lang="en-US" sz="3200" dirty="0"/>
              <a:t>A </a:t>
            </a:r>
            <a:r>
              <a:rPr lang="en-US" sz="3200" dirty="0" err="1"/>
              <a:t>treia</a:t>
            </a:r>
            <a:r>
              <a:rPr lang="en-US" sz="3200" dirty="0"/>
              <a:t> </a:t>
            </a:r>
            <a:r>
              <a:rPr lang="en-US" sz="3200" dirty="0" err="1"/>
              <a:t>intrare</a:t>
            </a:r>
            <a:r>
              <a:rPr lang="en-US" sz="3200" dirty="0"/>
              <a:t> nu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activa</a:t>
            </a:r>
            <a:endParaRPr lang="en-US" sz="3200" dirty="0"/>
          </a:p>
          <a:p>
            <a:r>
              <a:rPr lang="en-US" sz="3200" dirty="0" err="1"/>
              <a:t>Trec</a:t>
            </a:r>
            <a:r>
              <a:rPr lang="en-US" sz="3200" dirty="0"/>
              <a:t> 5 </a:t>
            </a:r>
            <a:r>
              <a:rPr lang="en-US" sz="3200" dirty="0" err="1"/>
              <a:t>secunde</a:t>
            </a:r>
            <a:r>
              <a:rPr lang="en-US" sz="3200" dirty="0"/>
              <a:t> de la </a:t>
            </a:r>
            <a:r>
              <a:rPr lang="en-US" sz="3200" dirty="0" err="1"/>
              <a:t>activarea</a:t>
            </a:r>
            <a:r>
              <a:rPr lang="en-US" sz="3200" dirty="0"/>
              <a:t> </a:t>
            </a:r>
            <a:r>
              <a:rPr lang="en-US" sz="3200" dirty="0" err="1"/>
              <a:t>intrarii</a:t>
            </a:r>
            <a:r>
              <a:rPr lang="en-US" sz="3200" dirty="0"/>
              <a:t> 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B64624-FAF7-BDD2-A6BA-70D37D82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CCEDE-03E2-C41D-BBDE-B4355A777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2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7FE23-1F46-00DC-70FB-2C7934DE9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8EB483F-95FB-85E6-53B6-C11C16DD1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Primul</a:t>
            </a:r>
            <a:r>
              <a:rPr lang="en-US" dirty="0"/>
              <a:t> program HMI – TIA Portal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29DF13-E2EC-3675-F4A4-7E396261F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TIA Portal (Totally Integrated Automation)</a:t>
            </a:r>
          </a:p>
          <a:p>
            <a:r>
              <a:rPr lang="en-US" sz="3200" dirty="0" err="1"/>
              <a:t>Selectare</a:t>
            </a:r>
            <a:r>
              <a:rPr lang="en-US" sz="3200" dirty="0"/>
              <a:t> HMI</a:t>
            </a:r>
          </a:p>
          <a:p>
            <a:r>
              <a:rPr lang="en-US" sz="3200" dirty="0" err="1"/>
              <a:t>Configurare</a:t>
            </a:r>
            <a:r>
              <a:rPr lang="en-US" sz="3200" dirty="0"/>
              <a:t> hardware</a:t>
            </a:r>
          </a:p>
          <a:p>
            <a:r>
              <a:rPr lang="en-US" sz="3200" dirty="0" err="1"/>
              <a:t>Simulare</a:t>
            </a:r>
            <a:r>
              <a:rPr lang="en-US" sz="3200" dirty="0"/>
              <a:t> HMI</a:t>
            </a:r>
          </a:p>
          <a:p>
            <a:r>
              <a:rPr lang="en-US" sz="3200" dirty="0" err="1"/>
              <a:t>Pregatire</a:t>
            </a:r>
            <a:r>
              <a:rPr lang="en-US" sz="3200" dirty="0"/>
              <a:t> </a:t>
            </a:r>
            <a:r>
              <a:rPr lang="en-US" sz="3200" dirty="0" err="1"/>
              <a:t>variabile</a:t>
            </a:r>
            <a:r>
              <a:rPr lang="en-US" sz="3200" dirty="0"/>
              <a:t> PLC</a:t>
            </a:r>
          </a:p>
          <a:p>
            <a:r>
              <a:rPr lang="en-US" sz="3200" dirty="0" err="1"/>
              <a:t>Controlul</a:t>
            </a:r>
            <a:r>
              <a:rPr lang="en-US" sz="3200" dirty="0"/>
              <a:t> </a:t>
            </a:r>
            <a:r>
              <a:rPr lang="en-US" sz="3200" dirty="0" err="1"/>
              <a:t>unei</a:t>
            </a:r>
            <a:r>
              <a:rPr lang="en-US" sz="3200" dirty="0"/>
              <a:t> </a:t>
            </a:r>
            <a:r>
              <a:rPr lang="en-US" sz="3200" dirty="0" err="1"/>
              <a:t>variabile</a:t>
            </a:r>
            <a:r>
              <a:rPr lang="en-US" sz="3200" dirty="0"/>
              <a:t> </a:t>
            </a:r>
            <a:r>
              <a:rPr lang="en-US" sz="3200" dirty="0" err="1"/>
              <a:t>digitale</a:t>
            </a:r>
            <a:endParaRPr lang="en-US" sz="3200" dirty="0"/>
          </a:p>
          <a:p>
            <a:r>
              <a:rPr lang="en-US" sz="3200" dirty="0" err="1"/>
              <a:t>Afisarea</a:t>
            </a:r>
            <a:r>
              <a:rPr lang="en-US" sz="3200" dirty="0"/>
              <a:t> </a:t>
            </a:r>
            <a:r>
              <a:rPr lang="en-US" sz="3200" dirty="0" err="1"/>
              <a:t>unei</a:t>
            </a:r>
            <a:r>
              <a:rPr lang="en-US" sz="3200" dirty="0"/>
              <a:t> </a:t>
            </a:r>
            <a:r>
              <a:rPr lang="en-US" sz="3200" dirty="0" err="1"/>
              <a:t>variabile</a:t>
            </a:r>
            <a:r>
              <a:rPr lang="en-US" sz="3200" dirty="0"/>
              <a:t> </a:t>
            </a:r>
            <a:r>
              <a:rPr lang="en-US" sz="3200" dirty="0" err="1"/>
              <a:t>digitale</a:t>
            </a:r>
            <a:endParaRPr lang="en-US" sz="3200" dirty="0"/>
          </a:p>
          <a:p>
            <a:r>
              <a:rPr lang="en-US" sz="3200" dirty="0" err="1"/>
              <a:t>Controlul</a:t>
            </a:r>
            <a:r>
              <a:rPr lang="en-US" sz="3200" dirty="0"/>
              <a:t> </a:t>
            </a:r>
            <a:r>
              <a:rPr lang="en-US" sz="3200" dirty="0" err="1"/>
              <a:t>unei</a:t>
            </a:r>
            <a:r>
              <a:rPr lang="en-US" sz="3200" dirty="0"/>
              <a:t> </a:t>
            </a:r>
            <a:r>
              <a:rPr lang="en-US" sz="3200" dirty="0" err="1"/>
              <a:t>variabile</a:t>
            </a:r>
            <a:r>
              <a:rPr lang="en-US" sz="3200" dirty="0"/>
              <a:t> </a:t>
            </a:r>
            <a:r>
              <a:rPr lang="en-US" sz="3200" dirty="0" err="1"/>
              <a:t>analogice</a:t>
            </a:r>
            <a:endParaRPr lang="en-US" sz="3200" dirty="0"/>
          </a:p>
          <a:p>
            <a:r>
              <a:rPr lang="en-US" sz="3200" dirty="0" err="1"/>
              <a:t>Afisarea</a:t>
            </a:r>
            <a:r>
              <a:rPr lang="en-US" sz="3200" dirty="0"/>
              <a:t> </a:t>
            </a:r>
            <a:r>
              <a:rPr lang="en-US" sz="3200" dirty="0" err="1"/>
              <a:t>unei</a:t>
            </a:r>
            <a:r>
              <a:rPr lang="en-US" sz="3200" dirty="0"/>
              <a:t> </a:t>
            </a:r>
            <a:r>
              <a:rPr lang="en-US" sz="3200" dirty="0" err="1"/>
              <a:t>variabile</a:t>
            </a:r>
            <a:r>
              <a:rPr lang="en-US" sz="3200" dirty="0"/>
              <a:t> </a:t>
            </a:r>
            <a:r>
              <a:rPr lang="en-US" sz="3200" dirty="0" err="1"/>
              <a:t>analogice</a:t>
            </a:r>
            <a:endParaRPr lang="en-US" sz="3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2D3B95-586D-E21A-D0CB-A414591D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91F06-65A5-DF0C-28E7-88FA4E89B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263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3DCA-5C1B-585B-256C-4422DD7DD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D4A6948-9540-E0AC-004A-4DCEBBD76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88" y="1037299"/>
            <a:ext cx="66139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5AB3EF2-A868-8452-08FD-11D407D7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Selectare</a:t>
            </a:r>
            <a:r>
              <a:rPr lang="en-US" sz="4400" dirty="0"/>
              <a:t> HMI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9F6844-C6D8-E78F-9A60-E6307455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38915-2098-CCB1-0FEE-11C8EC25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422582-6942-731E-7418-E97162FBF13C}"/>
              </a:ext>
            </a:extLst>
          </p:cNvPr>
          <p:cNvSpPr/>
          <p:nvPr/>
        </p:nvSpPr>
        <p:spPr>
          <a:xfrm>
            <a:off x="5529359" y="3189660"/>
            <a:ext cx="1515817" cy="2393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67035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72214-9481-17D3-63F1-5AA4ECFDD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CB8CB9-1246-BE3E-8037-699317464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0" y="1241033"/>
            <a:ext cx="6600992" cy="4806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323ADBD5-21B5-5027-7284-AB1C2926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74" y="1057626"/>
            <a:ext cx="4769553" cy="1765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16A9F83-B242-2242-4F55-F8C7D5330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Configurare</a:t>
            </a:r>
            <a:r>
              <a:rPr lang="en-US" sz="4400" dirty="0"/>
              <a:t> hardware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CE9619-829D-F6C1-913E-926F828F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DB26D1-236C-76F2-C911-EA612FE8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AEEC14-1555-1B15-8F20-156DFA4BE2BE}"/>
              </a:ext>
            </a:extLst>
          </p:cNvPr>
          <p:cNvSpPr/>
          <p:nvPr/>
        </p:nvSpPr>
        <p:spPr>
          <a:xfrm>
            <a:off x="4873451" y="5079829"/>
            <a:ext cx="1815123" cy="7747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386BBB-6457-4E68-9CBD-778DFD499C45}"/>
              </a:ext>
            </a:extLst>
          </p:cNvPr>
          <p:cNvSpPr/>
          <p:nvPr/>
        </p:nvSpPr>
        <p:spPr>
          <a:xfrm>
            <a:off x="8812326" y="1676798"/>
            <a:ext cx="2596195" cy="10786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553829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5F07A-A879-6019-C3D1-BE40954E7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52E4DF-3F5A-A396-E955-9E4988B84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35" y="1740592"/>
            <a:ext cx="6384990" cy="348805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39E1A71-CC9E-5632-432B-4315D722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Simulare</a:t>
            </a:r>
            <a:r>
              <a:rPr lang="en-US" dirty="0"/>
              <a:t> HMI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328F9E-3276-E0E7-A6E0-7407B221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5A8E9-31F4-B89B-CB36-85EADD7D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ADEA04-1AFE-0725-BDEB-F1143664E40F}"/>
              </a:ext>
            </a:extLst>
          </p:cNvPr>
          <p:cNvSpPr/>
          <p:nvPr/>
        </p:nvSpPr>
        <p:spPr>
          <a:xfrm>
            <a:off x="430326" y="3000126"/>
            <a:ext cx="1576444" cy="1542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29C8BA-698E-B973-7B61-8D7825AC00EF}"/>
              </a:ext>
            </a:extLst>
          </p:cNvPr>
          <p:cNvSpPr/>
          <p:nvPr/>
        </p:nvSpPr>
        <p:spPr>
          <a:xfrm>
            <a:off x="2963849" y="1890169"/>
            <a:ext cx="153704" cy="1411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9A09FC-60A0-FBF5-4719-C425D7D12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34" y="1740592"/>
            <a:ext cx="4500394" cy="35261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23FD62-95CB-8516-F9E0-2875E91E0238}"/>
              </a:ext>
            </a:extLst>
          </p:cNvPr>
          <p:cNvSpPr/>
          <p:nvPr/>
        </p:nvSpPr>
        <p:spPr>
          <a:xfrm>
            <a:off x="6897608" y="1663468"/>
            <a:ext cx="4664335" cy="36879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218442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C315E-D1A6-780D-4F28-8DA2E0C8D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20BA07F-96D9-1CAE-A2C6-0BF9D3C5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Pregatire</a:t>
            </a:r>
            <a:r>
              <a:rPr lang="en-US" sz="4400" dirty="0"/>
              <a:t> </a:t>
            </a:r>
            <a:r>
              <a:rPr lang="en-US" sz="4400" dirty="0" err="1"/>
              <a:t>variabile</a:t>
            </a:r>
            <a:r>
              <a:rPr lang="en-US" sz="4400" dirty="0"/>
              <a:t> PLC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F55B82-C321-94A5-0F99-D059E00B2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34" y="1678681"/>
            <a:ext cx="4477948" cy="3616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347000-1D07-3453-46DB-B7D15ABA0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58CB9-6F67-5656-7C28-B9BBE161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59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C4F98B-3A2F-FBD6-606B-F8B327EF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39" y="1678681"/>
            <a:ext cx="5993189" cy="3652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803E7-9752-B302-109C-8DAA18962257}"/>
              </a:ext>
            </a:extLst>
          </p:cNvPr>
          <p:cNvSpPr txBox="1"/>
          <p:nvPr/>
        </p:nvSpPr>
        <p:spPr>
          <a:xfrm>
            <a:off x="5989020" y="1148876"/>
            <a:ext cx="1400448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Adaugare</a:t>
            </a:r>
            <a:r>
              <a:rPr lang="en-US" dirty="0"/>
              <a:t> DB</a:t>
            </a:r>
            <a:endParaRPr lang="ro-RO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F0742C-CADC-1FB9-A50D-4ECD99E2DB42}"/>
              </a:ext>
            </a:extLst>
          </p:cNvPr>
          <p:cNvCxnSpPr>
            <a:cxnSpLocks/>
          </p:cNvCxnSpPr>
          <p:nvPr/>
        </p:nvCxnSpPr>
        <p:spPr>
          <a:xfrm flipH="1">
            <a:off x="4705541" y="1518208"/>
            <a:ext cx="1283479" cy="3661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660947B-D06F-48C0-54EA-24E4FF935E1F}"/>
              </a:ext>
            </a:extLst>
          </p:cNvPr>
          <p:cNvSpPr txBox="1"/>
          <p:nvPr/>
        </p:nvSpPr>
        <p:spPr>
          <a:xfrm>
            <a:off x="9541269" y="3743768"/>
            <a:ext cx="178241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Definire</a:t>
            </a:r>
            <a:r>
              <a:rPr lang="en-US" dirty="0"/>
              <a:t> </a:t>
            </a:r>
            <a:r>
              <a:rPr lang="en-US" dirty="0" err="1"/>
              <a:t>variabile</a:t>
            </a:r>
            <a:endParaRPr lang="ro-RO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3CCA4B8-DDE9-D1F6-B9F2-7EF71871B2BF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9205121" y="2754184"/>
            <a:ext cx="1227354" cy="9895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739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78598-7B9E-49F5-A141-A65C940E2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24262A-42E0-9172-148C-E854A86A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PLC: Structură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6C996-1E14-8C50-EE34-9BD3DD7D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80AA47-ECD8-BA8A-9DC5-0716F932A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828CF-289F-E5F3-2FEE-F1986622D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69" y="1170205"/>
            <a:ext cx="10164092" cy="48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220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7EE3C-1066-5932-39D8-74D4235C8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312BD41-C126-CE59-945D-A188603ED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Controlul</a:t>
            </a:r>
            <a:r>
              <a:rPr lang="en-US" sz="4400" dirty="0"/>
              <a:t> </a:t>
            </a:r>
            <a:r>
              <a:rPr lang="en-US" sz="4400" dirty="0" err="1"/>
              <a:t>unei</a:t>
            </a:r>
            <a:r>
              <a:rPr lang="en-US" sz="4400" dirty="0"/>
              <a:t> </a:t>
            </a:r>
            <a:r>
              <a:rPr lang="en-US" sz="4400" dirty="0" err="1"/>
              <a:t>variabile</a:t>
            </a:r>
            <a:r>
              <a:rPr lang="en-US" sz="4400" dirty="0"/>
              <a:t> </a:t>
            </a:r>
            <a:r>
              <a:rPr lang="en-US" sz="4400" dirty="0" err="1"/>
              <a:t>digitale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6FD11E-60C0-CE5B-A311-D7854E24B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E45EC-E158-F30F-9C68-7F282F76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5761341-F4EF-3C50-95AC-BA8B5E17A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2" y="1644737"/>
            <a:ext cx="5236910" cy="3651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7E022B-9F9E-33C0-9A7B-A40129BE5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892" y="1644737"/>
            <a:ext cx="6345894" cy="3651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5829FE-10EF-9F37-27C6-599F38DC8AA7}"/>
              </a:ext>
            </a:extLst>
          </p:cNvPr>
          <p:cNvSpPr txBox="1"/>
          <p:nvPr/>
        </p:nvSpPr>
        <p:spPr>
          <a:xfrm>
            <a:off x="2896016" y="1020001"/>
            <a:ext cx="186961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Buton cu </a:t>
            </a:r>
            <a:r>
              <a:rPr lang="en-US" dirty="0" err="1"/>
              <a:t>revenire</a:t>
            </a:r>
            <a:endParaRPr lang="ro-RO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09604B-2E7F-BF9D-5CD5-3D8D0BF1365B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3830823" y="1389333"/>
            <a:ext cx="0" cy="16975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55DC8FD-2F53-69CF-8DF6-12ABD7F3C0D1}"/>
              </a:ext>
            </a:extLst>
          </p:cNvPr>
          <p:cNvSpPr txBox="1"/>
          <p:nvPr/>
        </p:nvSpPr>
        <p:spPr>
          <a:xfrm>
            <a:off x="400126" y="5615582"/>
            <a:ext cx="474874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Eveniment</a:t>
            </a:r>
            <a:r>
              <a:rPr lang="en-US" dirty="0"/>
              <a:t> “Press”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setarea</a:t>
            </a:r>
            <a:r>
              <a:rPr lang="en-US" dirty="0"/>
              <a:t> </a:t>
            </a:r>
            <a:r>
              <a:rPr lang="en-US" dirty="0" err="1"/>
              <a:t>variabilei</a:t>
            </a:r>
            <a:r>
              <a:rPr lang="en-US" dirty="0"/>
              <a:t> bool</a:t>
            </a:r>
            <a:endParaRPr lang="ro-RO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A7B02C1-457C-3FF8-A3E2-162736C012FE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2774498" y="4970900"/>
            <a:ext cx="874408" cy="6446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85F9A68-FC56-E5B7-B58B-C5DB6FF390CC}"/>
              </a:ext>
            </a:extLst>
          </p:cNvPr>
          <p:cNvSpPr txBox="1"/>
          <p:nvPr/>
        </p:nvSpPr>
        <p:spPr>
          <a:xfrm>
            <a:off x="6438337" y="5615582"/>
            <a:ext cx="491546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Eveniment</a:t>
            </a:r>
            <a:r>
              <a:rPr lang="en-US" dirty="0"/>
              <a:t> “Press”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resetarea</a:t>
            </a:r>
            <a:r>
              <a:rPr lang="en-US" dirty="0"/>
              <a:t> </a:t>
            </a:r>
            <a:r>
              <a:rPr lang="en-US" dirty="0" err="1"/>
              <a:t>variabilei</a:t>
            </a:r>
            <a:r>
              <a:rPr lang="en-US" dirty="0"/>
              <a:t> bool</a:t>
            </a:r>
            <a:endParaRPr lang="ro-RO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7508CE-F66C-E324-CD95-3166BD4AD046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8896069" y="4970900"/>
            <a:ext cx="179197" cy="6446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E45BAEC-966C-D5CB-3973-C157128805C5}"/>
              </a:ext>
            </a:extLst>
          </p:cNvPr>
          <p:cNvSpPr/>
          <p:nvPr/>
        </p:nvSpPr>
        <p:spPr>
          <a:xfrm>
            <a:off x="3399851" y="3102930"/>
            <a:ext cx="779388" cy="6682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55FB92-60EA-937D-AB16-2BB705A9FD4C}"/>
              </a:ext>
            </a:extLst>
          </p:cNvPr>
          <p:cNvSpPr/>
          <p:nvPr/>
        </p:nvSpPr>
        <p:spPr>
          <a:xfrm>
            <a:off x="3648906" y="4627838"/>
            <a:ext cx="1727030" cy="3430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545828-30C3-1B07-D533-B7480DBD4364}"/>
              </a:ext>
            </a:extLst>
          </p:cNvPr>
          <p:cNvSpPr/>
          <p:nvPr/>
        </p:nvSpPr>
        <p:spPr>
          <a:xfrm>
            <a:off x="9075266" y="4545061"/>
            <a:ext cx="2853520" cy="4258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436903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9D23E-2E73-75C9-581C-561C030BF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ACD6F28-3478-2036-0B99-B2AD9819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Controlul</a:t>
            </a:r>
            <a:r>
              <a:rPr lang="en-US" sz="4400" dirty="0"/>
              <a:t> </a:t>
            </a:r>
            <a:r>
              <a:rPr lang="en-US" sz="4400" dirty="0" err="1"/>
              <a:t>unei</a:t>
            </a:r>
            <a:r>
              <a:rPr lang="en-US" sz="4400" dirty="0"/>
              <a:t> </a:t>
            </a:r>
            <a:r>
              <a:rPr lang="en-US" sz="4400" dirty="0" err="1"/>
              <a:t>variabile</a:t>
            </a:r>
            <a:r>
              <a:rPr lang="en-US" sz="4400" dirty="0"/>
              <a:t> </a:t>
            </a:r>
            <a:r>
              <a:rPr lang="en-US" sz="4400" dirty="0" err="1"/>
              <a:t>digitale</a:t>
            </a:r>
            <a:endParaRPr lang="en-US" sz="4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A36522-E8AD-682F-B47D-CF0B28B80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05A30-92C2-4635-0F3E-AF757F59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61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1A56E9-E9FB-0FC2-D5D9-999E3CD79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68" y="1000477"/>
            <a:ext cx="1010737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3E3927-5A41-5CBE-A167-AE4F274A2EED}"/>
              </a:ext>
            </a:extLst>
          </p:cNvPr>
          <p:cNvSpPr txBox="1"/>
          <p:nvPr/>
        </p:nvSpPr>
        <p:spPr>
          <a:xfrm>
            <a:off x="731520" y="4879153"/>
            <a:ext cx="474874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Adaugarea</a:t>
            </a:r>
            <a:r>
              <a:rPr lang="en-US" dirty="0"/>
              <a:t> </a:t>
            </a:r>
            <a:r>
              <a:rPr lang="ro-RO" dirty="0"/>
              <a:t>variabilei</a:t>
            </a:r>
            <a:r>
              <a:rPr lang="en-US" dirty="0"/>
              <a:t> in </a:t>
            </a:r>
            <a:r>
              <a:rPr lang="en-US" dirty="0" err="1"/>
              <a:t>logica</a:t>
            </a:r>
            <a:r>
              <a:rPr lang="en-US" dirty="0"/>
              <a:t> PLC</a:t>
            </a:r>
            <a:endParaRPr lang="ro-RO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A03D59-DAF7-2496-FB62-31758756D8C9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105892" y="4097961"/>
            <a:ext cx="874408" cy="7811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829063-EDF3-8C33-0A3C-96EACB862CAB}"/>
              </a:ext>
            </a:extLst>
          </p:cNvPr>
          <p:cNvSpPr/>
          <p:nvPr/>
        </p:nvSpPr>
        <p:spPr>
          <a:xfrm>
            <a:off x="3980300" y="3891409"/>
            <a:ext cx="1727030" cy="2065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041F26-63ED-4569-BEBA-C31671788823}"/>
              </a:ext>
            </a:extLst>
          </p:cNvPr>
          <p:cNvSpPr/>
          <p:nvPr/>
        </p:nvSpPr>
        <p:spPr>
          <a:xfrm>
            <a:off x="9199232" y="3135545"/>
            <a:ext cx="681198" cy="4852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5E214D-F558-40B3-933C-2F1646DF1260}"/>
              </a:ext>
            </a:extLst>
          </p:cNvPr>
          <p:cNvSpPr txBox="1"/>
          <p:nvPr/>
        </p:nvSpPr>
        <p:spPr>
          <a:xfrm>
            <a:off x="8573369" y="4615299"/>
            <a:ext cx="193292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Testarea</a:t>
            </a:r>
            <a:r>
              <a:rPr lang="en-US" dirty="0"/>
              <a:t> </a:t>
            </a:r>
            <a:r>
              <a:rPr lang="en-US" dirty="0" err="1"/>
              <a:t>aplicatiei</a:t>
            </a:r>
            <a:endParaRPr lang="ro-RO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0143A80-9DEC-A7EE-5436-58596B7A934E}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V="1">
            <a:off x="9539831" y="3620779"/>
            <a:ext cx="0" cy="9945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392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D64D-F9CF-6B68-F9B6-20E403F03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B68E341-73EB-15ED-3826-7FDA583B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Afisarea</a:t>
            </a:r>
            <a:r>
              <a:rPr lang="en-US" sz="4400" dirty="0"/>
              <a:t> </a:t>
            </a:r>
            <a:r>
              <a:rPr lang="en-US" sz="4400" dirty="0" err="1"/>
              <a:t>unei</a:t>
            </a:r>
            <a:r>
              <a:rPr lang="en-US" sz="4400" dirty="0"/>
              <a:t> </a:t>
            </a:r>
            <a:r>
              <a:rPr lang="en-US" sz="4400" dirty="0" err="1"/>
              <a:t>variabile</a:t>
            </a:r>
            <a:r>
              <a:rPr lang="en-US" sz="4400" dirty="0"/>
              <a:t> </a:t>
            </a:r>
            <a:r>
              <a:rPr lang="en-US" sz="4400" dirty="0" err="1"/>
              <a:t>digitale</a:t>
            </a:r>
            <a:endParaRPr lang="en-US" sz="4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25BF51-AEF2-1576-2B63-F6D66DC7A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29674"/>
            <a:ext cx="10515600" cy="4607628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344D4B-3C49-E67C-CF46-046C42EA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AD610-AA5D-97A4-0D4C-E71ABA6F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13A775-8057-FE5A-2001-0234A6DF0148}"/>
              </a:ext>
            </a:extLst>
          </p:cNvPr>
          <p:cNvSpPr/>
          <p:nvPr/>
        </p:nvSpPr>
        <p:spPr>
          <a:xfrm>
            <a:off x="5015903" y="2405252"/>
            <a:ext cx="992135" cy="742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9024C3-D32D-4CA5-1AC0-8180999335E1}"/>
              </a:ext>
            </a:extLst>
          </p:cNvPr>
          <p:cNvSpPr/>
          <p:nvPr/>
        </p:nvSpPr>
        <p:spPr>
          <a:xfrm>
            <a:off x="5015902" y="4323813"/>
            <a:ext cx="6398756" cy="15737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965268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24244-5063-1C46-5EBA-598A42F21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473EBA1-99BA-F671-DC4A-3C420D1F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4400" dirty="0"/>
              <a:t>Controlul</a:t>
            </a:r>
            <a:r>
              <a:rPr lang="en-US" sz="4400" dirty="0"/>
              <a:t> </a:t>
            </a:r>
            <a:r>
              <a:rPr lang="en-US" sz="4400" dirty="0" err="1"/>
              <a:t>unei</a:t>
            </a:r>
            <a:r>
              <a:rPr lang="en-US" sz="4400" dirty="0"/>
              <a:t> </a:t>
            </a:r>
            <a:r>
              <a:rPr lang="en-US" sz="4400" dirty="0" err="1"/>
              <a:t>variabile</a:t>
            </a:r>
            <a:r>
              <a:rPr lang="en-US" sz="4400" dirty="0"/>
              <a:t> </a:t>
            </a:r>
            <a:r>
              <a:rPr lang="en-US" sz="4400" dirty="0" err="1"/>
              <a:t>analogice</a:t>
            </a:r>
            <a:endParaRPr lang="en-US" sz="4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A3492B-23EE-6DE1-E1CE-758F7AE7E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4" y="1147763"/>
            <a:ext cx="10233518" cy="50292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1561F4-A857-DEEC-FD23-540DAB26E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54A26-F18B-AAA9-D8D8-48C56F4F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2B126F-7754-12C1-405E-2FDB859D3471}"/>
              </a:ext>
            </a:extLst>
          </p:cNvPr>
          <p:cNvSpPr/>
          <p:nvPr/>
        </p:nvSpPr>
        <p:spPr>
          <a:xfrm>
            <a:off x="3516450" y="2994396"/>
            <a:ext cx="1080097" cy="4852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E4731D-7D5E-AA46-8E98-6517C8370545}"/>
              </a:ext>
            </a:extLst>
          </p:cNvPr>
          <p:cNvSpPr/>
          <p:nvPr/>
        </p:nvSpPr>
        <p:spPr>
          <a:xfrm>
            <a:off x="5129435" y="4797626"/>
            <a:ext cx="2461926" cy="3082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160916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6CB37-90B3-268D-9836-794C2D582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1E1862-6862-1799-30B8-47D70FCBB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Afisarea</a:t>
            </a:r>
            <a:r>
              <a:rPr lang="en-US" sz="4400" dirty="0"/>
              <a:t> </a:t>
            </a:r>
            <a:r>
              <a:rPr lang="en-US" sz="4400" dirty="0" err="1"/>
              <a:t>unei</a:t>
            </a:r>
            <a:r>
              <a:rPr lang="en-US" sz="4400" dirty="0"/>
              <a:t> </a:t>
            </a:r>
            <a:r>
              <a:rPr lang="en-US" sz="4400" dirty="0" err="1"/>
              <a:t>variabile</a:t>
            </a:r>
            <a:r>
              <a:rPr lang="en-US" sz="4400" dirty="0"/>
              <a:t> </a:t>
            </a:r>
            <a:r>
              <a:rPr lang="en-US" sz="4400" dirty="0" err="1"/>
              <a:t>analogice</a:t>
            </a:r>
            <a:endParaRPr lang="en-US" sz="4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F74676-5035-D7EF-8C00-9BCB0BB0D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8" y="1147763"/>
            <a:ext cx="10047630" cy="50292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0516AF-8000-4945-7739-15D343B78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D1A9D-E24F-A7B0-2F65-C75845D1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179C35-8EDB-8FE1-F7AB-3B889D63A380}"/>
              </a:ext>
            </a:extLst>
          </p:cNvPr>
          <p:cNvSpPr/>
          <p:nvPr/>
        </p:nvSpPr>
        <p:spPr>
          <a:xfrm>
            <a:off x="5363662" y="2405252"/>
            <a:ext cx="994180" cy="11480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6C5E2-DEDC-B0E0-FC73-538D77C3D26F}"/>
              </a:ext>
            </a:extLst>
          </p:cNvPr>
          <p:cNvSpPr/>
          <p:nvPr/>
        </p:nvSpPr>
        <p:spPr>
          <a:xfrm>
            <a:off x="7332588" y="4957185"/>
            <a:ext cx="3357914" cy="7530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315072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2CFE4-4A8C-F0FD-3171-B2044C822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4C097C9-0BFF-1587-3389-0DD34AD1E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Primul</a:t>
            </a:r>
            <a:r>
              <a:rPr lang="en-US" dirty="0"/>
              <a:t> program: </a:t>
            </a:r>
            <a:r>
              <a:rPr lang="en-US" dirty="0" err="1"/>
              <a:t>Extindere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C731F5-D91B-28C3-92C0-D2A4F92AF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Gestionarea</a:t>
            </a:r>
            <a:r>
              <a:rPr lang="en-US" sz="3200" dirty="0"/>
              <a:t> </a:t>
            </a:r>
            <a:r>
              <a:rPr lang="en-US" sz="3200" dirty="0" err="1"/>
              <a:t>ecranelor</a:t>
            </a:r>
            <a:r>
              <a:rPr lang="en-US" sz="3200" dirty="0"/>
              <a:t> HMI </a:t>
            </a:r>
            <a:r>
              <a:rPr lang="en-US" sz="3200" dirty="0" err="1"/>
              <a:t>folosind</a:t>
            </a:r>
            <a:r>
              <a:rPr lang="en-US" sz="3200" dirty="0"/>
              <a:t> </a:t>
            </a:r>
            <a:r>
              <a:rPr lang="en-US" sz="3200" dirty="0" err="1"/>
              <a:t>butoanele</a:t>
            </a:r>
            <a:r>
              <a:rPr lang="en-US" sz="3200" dirty="0"/>
              <a:t> </a:t>
            </a:r>
            <a:r>
              <a:rPr lang="en-US" sz="3200" dirty="0" err="1"/>
              <a:t>fizice</a:t>
            </a:r>
            <a:endParaRPr lang="en-US" sz="3200" dirty="0"/>
          </a:p>
          <a:p>
            <a:r>
              <a:rPr lang="en-US" sz="3200" dirty="0" err="1"/>
              <a:t>Adaugarea</a:t>
            </a:r>
            <a:r>
              <a:rPr lang="en-US" sz="3200" dirty="0"/>
              <a:t> </a:t>
            </a:r>
            <a:r>
              <a:rPr lang="en-US" sz="3200" dirty="0" err="1"/>
              <a:t>unei</a:t>
            </a:r>
            <a:r>
              <a:rPr lang="en-US" sz="3200" dirty="0"/>
              <a:t> </a:t>
            </a:r>
            <a:r>
              <a:rPr lang="en-US" sz="3200" dirty="0" err="1"/>
              <a:t>alarme</a:t>
            </a:r>
            <a:r>
              <a:rPr lang="en-US" sz="3200" dirty="0"/>
              <a:t> </a:t>
            </a:r>
            <a:r>
              <a:rPr lang="en-US" sz="3200" dirty="0" err="1"/>
              <a:t>digitale</a:t>
            </a:r>
            <a:r>
              <a:rPr lang="en-US" sz="3200" dirty="0"/>
              <a:t> </a:t>
            </a:r>
            <a:r>
              <a:rPr lang="en-US" sz="3200" dirty="0" err="1"/>
              <a:t>generata</a:t>
            </a:r>
            <a:r>
              <a:rPr lang="en-US" sz="3200" dirty="0"/>
              <a:t> de </a:t>
            </a:r>
            <a:r>
              <a:rPr lang="en-US" sz="3200" dirty="0" err="1"/>
              <a:t>intrarea</a:t>
            </a:r>
            <a:r>
              <a:rPr lang="en-US" sz="3200" dirty="0"/>
              <a:t> </a:t>
            </a:r>
            <a:r>
              <a:rPr lang="en-US" sz="3200" dirty="0" err="1"/>
              <a:t>digitala</a:t>
            </a:r>
            <a:r>
              <a:rPr lang="en-US" sz="3200" dirty="0"/>
              <a:t> 5</a:t>
            </a:r>
          </a:p>
          <a:p>
            <a:r>
              <a:rPr lang="en-US" sz="3200" dirty="0" err="1"/>
              <a:t>Limitarea</a:t>
            </a:r>
            <a:r>
              <a:rPr lang="en-US" sz="3200" dirty="0"/>
              <a:t> </a:t>
            </a:r>
            <a:r>
              <a:rPr lang="en-US" sz="3200" dirty="0" err="1"/>
              <a:t>valorii</a:t>
            </a:r>
            <a:r>
              <a:rPr lang="en-US" sz="3200" dirty="0"/>
              <a:t> de input </a:t>
            </a:r>
            <a:r>
              <a:rPr lang="en-US" sz="3200" dirty="0" err="1"/>
              <a:t>pentru</a:t>
            </a:r>
            <a:r>
              <a:rPr lang="en-US" sz="3200" dirty="0"/>
              <a:t> “variabila_analogica_1”</a:t>
            </a:r>
          </a:p>
          <a:p>
            <a:r>
              <a:rPr lang="en-US" sz="3200" dirty="0" err="1"/>
              <a:t>Animatia</a:t>
            </a:r>
            <a:r>
              <a:rPr lang="en-US" sz="3200" dirty="0"/>
              <a:t> </a:t>
            </a:r>
            <a:r>
              <a:rPr lang="en-US" sz="3200" dirty="0" err="1"/>
              <a:t>schimbarea</a:t>
            </a:r>
            <a:r>
              <a:rPr lang="en-US" sz="3200" dirty="0"/>
              <a:t> </a:t>
            </a:r>
            <a:r>
              <a:rPr lang="en-US" sz="3200" dirty="0" err="1"/>
              <a:t>vizibilitatii</a:t>
            </a:r>
            <a:r>
              <a:rPr lang="en-US" sz="3200" dirty="0"/>
              <a:t> </a:t>
            </a:r>
            <a:r>
              <a:rPr lang="en-US" sz="3200" dirty="0" err="1"/>
              <a:t>unui</a:t>
            </a:r>
            <a:r>
              <a:rPr lang="en-US" sz="3200" dirty="0"/>
              <a:t> </a:t>
            </a:r>
            <a:r>
              <a:rPr lang="en-US" sz="3200" dirty="0" err="1"/>
              <a:t>obiect</a:t>
            </a:r>
            <a:endParaRPr lang="en-US" sz="3200" dirty="0"/>
          </a:p>
          <a:p>
            <a:r>
              <a:rPr lang="en-US" sz="3200" dirty="0" err="1"/>
              <a:t>Deplasarea</a:t>
            </a:r>
            <a:r>
              <a:rPr lang="en-US" sz="3200" dirty="0"/>
              <a:t> </a:t>
            </a:r>
            <a:r>
              <a:rPr lang="en-US" sz="3200" dirty="0" err="1"/>
              <a:t>unui</a:t>
            </a:r>
            <a:r>
              <a:rPr lang="en-US" sz="3200" dirty="0"/>
              <a:t> </a:t>
            </a:r>
            <a:r>
              <a:rPr lang="en-US" sz="3200" dirty="0" err="1"/>
              <a:t>obiect</a:t>
            </a:r>
            <a:r>
              <a:rPr lang="en-US" sz="3200" dirty="0"/>
              <a:t> </a:t>
            </a:r>
            <a:r>
              <a:rPr lang="en-US" sz="3200" dirty="0" err="1"/>
              <a:t>grafic</a:t>
            </a:r>
            <a:r>
              <a:rPr lang="en-US" sz="3200" dirty="0"/>
              <a:t> pe </a:t>
            </a:r>
            <a:r>
              <a:rPr lang="en-US" sz="3200" dirty="0" err="1"/>
              <a:t>ecranul</a:t>
            </a:r>
            <a:r>
              <a:rPr lang="en-US" sz="3200" dirty="0"/>
              <a:t> HMI</a:t>
            </a:r>
          </a:p>
          <a:p>
            <a:endParaRPr lang="en-US" sz="3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E82BBE-2952-B3C1-657E-724836E8C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583BD-E72D-A28E-E6E8-746368F23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57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FA084-4114-AC0B-9206-8B5FCD025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F0CA4C7-0D03-A747-A689-410BF9C1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Primul</a:t>
            </a:r>
            <a:r>
              <a:rPr lang="en-US" dirty="0"/>
              <a:t> program: </a:t>
            </a:r>
            <a:r>
              <a:rPr lang="en-US" dirty="0" err="1"/>
              <a:t>Extindere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6757B2-D439-AF7F-7B70-E6A7D560A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147864"/>
            <a:ext cx="10515600" cy="674800"/>
          </a:xfrm>
        </p:spPr>
        <p:txBody>
          <a:bodyPr>
            <a:normAutofit/>
          </a:bodyPr>
          <a:lstStyle/>
          <a:p>
            <a:r>
              <a:rPr lang="en-US" sz="3200" dirty="0" err="1"/>
              <a:t>Gestionarea</a:t>
            </a:r>
            <a:r>
              <a:rPr lang="en-US" sz="3200" dirty="0"/>
              <a:t> </a:t>
            </a:r>
            <a:r>
              <a:rPr lang="en-US" sz="3200" dirty="0" err="1"/>
              <a:t>unei</a:t>
            </a:r>
            <a:r>
              <a:rPr lang="en-US" sz="3200" dirty="0"/>
              <a:t> </a:t>
            </a:r>
            <a:r>
              <a:rPr lang="en-US" sz="3200" dirty="0" err="1"/>
              <a:t>intrari</a:t>
            </a:r>
            <a:r>
              <a:rPr lang="en-US" sz="3200" dirty="0"/>
              <a:t> </a:t>
            </a:r>
            <a:r>
              <a:rPr lang="en-US" sz="3200" dirty="0" err="1"/>
              <a:t>analogice</a:t>
            </a:r>
            <a:r>
              <a:rPr lang="en-US" sz="3200" dirty="0"/>
              <a:t> (0-27548)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9A3BC7-A30C-98FD-48A8-ABE699D0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AC36C-A7B1-E42A-53CF-E386AFAC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2539F-DE56-5F76-F1D3-12E4B8546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94" y="2203776"/>
            <a:ext cx="5692352" cy="3051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88E6C-783F-86C9-33C0-410A9E0AA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154" y="2923372"/>
            <a:ext cx="5276184" cy="165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34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9F0A199-D497-06E8-C267-1DB0C64A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rgbClr val="FF0000"/>
                </a:solidFill>
              </a:rPr>
              <a:t>Studiu de caz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EA0774-EEB2-0952-1CCC-1F25C56D9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Modelarea unei aplicații de automatizare cu ajutorul diagramelor de stare</a:t>
            </a:r>
          </a:p>
          <a:p>
            <a:r>
              <a:rPr lang="ro-RO" dirty="0"/>
              <a:t>Implementarea unui program de conducere automat cu tehnologii Siemens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C957E-0483-B599-2ECF-A62F01991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CA898-11DF-4E0D-9529-15903059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067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C5032-A398-C49E-C0DD-1E404ABAE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583B0FF-0632-F4E4-8721-E7F2E9C5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Materiale utilizate: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0D92B99-A8BC-3842-2EBF-2E30D5A0B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0" y="1166013"/>
            <a:ext cx="10515600" cy="5010949"/>
          </a:xfrm>
        </p:spPr>
        <p:txBody>
          <a:bodyPr/>
          <a:lstStyle/>
          <a:p>
            <a:r>
              <a:rPr lang="ro-RO" dirty="0"/>
              <a:t>PLC Siemens S7-1214C DC/DC/DC</a:t>
            </a:r>
          </a:p>
          <a:p>
            <a:r>
              <a:rPr lang="ro-RO" dirty="0"/>
              <a:t>HMI Siemens KTP700 </a:t>
            </a:r>
          </a:p>
          <a:p>
            <a:r>
              <a:rPr lang="en-US" dirty="0" err="1"/>
              <a:t>Servodrive</a:t>
            </a:r>
            <a:r>
              <a:rPr lang="ro-RO" dirty="0"/>
              <a:t> V90 cu servomotor 1FK6</a:t>
            </a:r>
          </a:p>
          <a:p>
            <a:r>
              <a:rPr lang="ro-RO" dirty="0"/>
              <a:t>Cilindru pneumatic FESTO cu dublă acțiune </a:t>
            </a:r>
            <a:endParaRPr lang="en-US" dirty="0"/>
          </a:p>
          <a:p>
            <a:r>
              <a:rPr lang="ro-RO" dirty="0"/>
              <a:t>Distribuitor pneumatic 5/2 bistabil pentru comanda cilindrului</a:t>
            </a:r>
          </a:p>
          <a:p>
            <a:r>
              <a:rPr lang="ro-RO" dirty="0"/>
              <a:t>Senzori inductivi IFM pentru detecția poziției paletei pe </a:t>
            </a:r>
            <a:r>
              <a:rPr lang="ro-RO" dirty="0" err="1"/>
              <a:t>conveyor</a:t>
            </a:r>
            <a:endParaRPr lang="ro-RO" dirty="0"/>
          </a:p>
          <a:p>
            <a:r>
              <a:rPr lang="ro-RO" dirty="0"/>
              <a:t>Senzori de poziție pentru cilindrul pneumatic</a:t>
            </a:r>
            <a:endParaRPr lang="en-US" dirty="0"/>
          </a:p>
          <a:p>
            <a:r>
              <a:rPr lang="ro-RO" dirty="0"/>
              <a:t>Piesă</a:t>
            </a:r>
            <a:r>
              <a:rPr lang="en-US" dirty="0"/>
              <a:t> de </a:t>
            </a:r>
            <a:r>
              <a:rPr lang="ro-RO" dirty="0"/>
              <a:t>lucru</a:t>
            </a:r>
            <a:r>
              <a:rPr lang="en-US" dirty="0"/>
              <a:t> </a:t>
            </a:r>
            <a:endParaRPr lang="ro-RO" dirty="0"/>
          </a:p>
          <a:p>
            <a:r>
              <a:rPr lang="ro-RO" dirty="0"/>
              <a:t>TIA Portal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F1D9F1-96F9-957F-6082-DDB89203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07AAE-15C1-FEA8-20E7-2A63777E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82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B38E1-7494-5EB3-5633-EE95D6EE0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8B46545-508D-5CB3-C5F9-99BE2A5ED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Materiale utilizate: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63FFD4-7C78-91C9-4C0A-76E69B8D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99154-04BB-5EC0-B135-27288DF5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69</a:t>
            </a:fld>
            <a:endParaRPr lang="en-US"/>
          </a:p>
        </p:txBody>
      </p:sp>
      <p:pic>
        <p:nvPicPr>
          <p:cNvPr id="3" name="Picture 2" descr="A picture containing electrical supply&#10;&#10;Description automatically generated">
            <a:extLst>
              <a:ext uri="{FF2B5EF4-FFF2-40B4-BE49-F238E27FC236}">
                <a16:creationId xmlns:a16="http://schemas.microsoft.com/office/drawing/2014/main" id="{FE4F2693-08EA-CEE8-DE41-FECB5F01E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27" y="3505178"/>
            <a:ext cx="568228" cy="988670"/>
          </a:xfrm>
          <a:prstGeom prst="rect">
            <a:avLst/>
          </a:prstGeom>
        </p:spPr>
      </p:pic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C6625D60-CB99-D105-615E-B3BFD95AC782}"/>
              </a:ext>
            </a:extLst>
          </p:cNvPr>
          <p:cNvCxnSpPr>
            <a:cxnSpLocks/>
            <a:stCxn id="8" idx="1"/>
            <a:endCxn id="3" idx="0"/>
          </p:cNvCxnSpPr>
          <p:nvPr/>
        </p:nvCxnSpPr>
        <p:spPr>
          <a:xfrm rot="10800000" flipV="1">
            <a:off x="3857242" y="1927414"/>
            <a:ext cx="549625" cy="1577763"/>
          </a:xfrm>
          <a:prstGeom prst="bentConnector2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9917235-BF09-3195-9D80-A48C4F061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7548" y="3276600"/>
            <a:ext cx="1796551" cy="134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89C52A16-F3F3-27EC-1D89-1E37070FA869}"/>
              </a:ext>
            </a:extLst>
          </p:cNvPr>
          <p:cNvCxnSpPr>
            <a:cxnSpLocks/>
            <a:stCxn id="3" idx="2"/>
            <a:endCxn id="6" idx="2"/>
          </p:cNvCxnSpPr>
          <p:nvPr/>
        </p:nvCxnSpPr>
        <p:spPr>
          <a:xfrm rot="5400000">
            <a:off x="2769988" y="3529685"/>
            <a:ext cx="123090" cy="2051417"/>
          </a:xfrm>
          <a:prstGeom prst="bentConnector3">
            <a:avLst>
              <a:gd name="adj1" fmla="val 285718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29F42AF-F1A7-B5B7-228E-AFED6C5A7D81}"/>
              </a:ext>
            </a:extLst>
          </p:cNvPr>
          <p:cNvSpPr txBox="1">
            <a:spLocks/>
          </p:cNvSpPr>
          <p:nvPr/>
        </p:nvSpPr>
        <p:spPr>
          <a:xfrm>
            <a:off x="1046124" y="2978090"/>
            <a:ext cx="1533768" cy="3438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192.168.0.32</a:t>
            </a:r>
          </a:p>
        </p:txBody>
      </p:sp>
      <p:pic>
        <p:nvPicPr>
          <p:cNvPr id="14" name="Picture 13" descr="A picture containing electronics, electronic engineering, machine&#10;&#10;Description automatically generated">
            <a:extLst>
              <a:ext uri="{FF2B5EF4-FFF2-40B4-BE49-F238E27FC236}">
                <a16:creationId xmlns:a16="http://schemas.microsoft.com/office/drawing/2014/main" id="{C44220C2-F5C4-ED03-77FC-14640F785D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4078" y="5147301"/>
            <a:ext cx="561674" cy="1008944"/>
          </a:xfrm>
          <a:prstGeom prst="rect">
            <a:avLst/>
          </a:prstGeom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CBD9FA6-B19B-CABE-4432-BF495606CD9C}"/>
              </a:ext>
            </a:extLst>
          </p:cNvPr>
          <p:cNvCxnSpPr>
            <a:cxnSpLocks/>
            <a:stCxn id="3" idx="3"/>
            <a:endCxn id="14" idx="1"/>
          </p:cNvCxnSpPr>
          <p:nvPr/>
        </p:nvCxnSpPr>
        <p:spPr>
          <a:xfrm>
            <a:off x="4141355" y="3999513"/>
            <a:ext cx="4962723" cy="1652260"/>
          </a:xfrm>
          <a:prstGeom prst="bentConnector3">
            <a:avLst>
              <a:gd name="adj1" fmla="val 9055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29AAB2D-338F-8C3D-B3FB-D292F705DDF9}"/>
              </a:ext>
            </a:extLst>
          </p:cNvPr>
          <p:cNvSpPr txBox="1">
            <a:spLocks/>
          </p:cNvSpPr>
          <p:nvPr/>
        </p:nvSpPr>
        <p:spPr>
          <a:xfrm>
            <a:off x="9774450" y="5162237"/>
            <a:ext cx="1533768" cy="3438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192.168.0.31</a:t>
            </a:r>
          </a:p>
        </p:txBody>
      </p:sp>
      <p:pic>
        <p:nvPicPr>
          <p:cNvPr id="17" name="Picture 16" descr="A picture containing LEGO&#10;&#10;Description automatically generated">
            <a:extLst>
              <a:ext uri="{FF2B5EF4-FFF2-40B4-BE49-F238E27FC236}">
                <a16:creationId xmlns:a16="http://schemas.microsoft.com/office/drawing/2014/main" id="{94AF0329-7437-5E74-2B7A-A6FB44DD0C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6273" y="3328093"/>
            <a:ext cx="1339372" cy="1039534"/>
          </a:xfrm>
          <a:prstGeom prst="rect">
            <a:avLst/>
          </a:prstGeom>
        </p:spPr>
      </p:pic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615ADB0-C0A1-35EA-DC1B-7269B095C451}"/>
              </a:ext>
            </a:extLst>
          </p:cNvPr>
          <p:cNvCxnSpPr>
            <a:cxnSpLocks/>
            <a:stCxn id="14" idx="0"/>
            <a:endCxn id="17" idx="2"/>
          </p:cNvCxnSpPr>
          <p:nvPr/>
        </p:nvCxnSpPr>
        <p:spPr>
          <a:xfrm rot="5400000" flipH="1" flipV="1">
            <a:off x="8995600" y="4756942"/>
            <a:ext cx="779674" cy="1044"/>
          </a:xfrm>
          <a:prstGeom prst="bentConnector3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LEGO, machine&#10;&#10;Description automatically generated">
            <a:extLst>
              <a:ext uri="{FF2B5EF4-FFF2-40B4-BE49-F238E27FC236}">
                <a16:creationId xmlns:a16="http://schemas.microsoft.com/office/drawing/2014/main" id="{4F29D056-C9E5-E354-C598-D74F95245F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83" y="2215808"/>
            <a:ext cx="1064631" cy="9342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95B3CE4-BC0E-D882-A047-2B9E3AB09ECF}"/>
              </a:ext>
            </a:extLst>
          </p:cNvPr>
          <p:cNvSpPr/>
          <p:nvPr/>
        </p:nvSpPr>
        <p:spPr>
          <a:xfrm>
            <a:off x="8565266" y="2143655"/>
            <a:ext cx="1654149" cy="271360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76A3386-536D-9747-0307-F4A321A5DD78}"/>
              </a:ext>
            </a:extLst>
          </p:cNvPr>
          <p:cNvCxnSpPr>
            <a:cxnSpLocks/>
          </p:cNvCxnSpPr>
          <p:nvPr/>
        </p:nvCxnSpPr>
        <p:spPr>
          <a:xfrm rot="10800000">
            <a:off x="5063957" y="1734730"/>
            <a:ext cx="3652317" cy="2113130"/>
          </a:xfrm>
          <a:prstGeom prst="bentConnector2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A8DFA0FF-AD80-EB75-C401-B8CBAB0BFE08}"/>
              </a:ext>
            </a:extLst>
          </p:cNvPr>
          <p:cNvCxnSpPr>
            <a:cxnSpLocks/>
          </p:cNvCxnSpPr>
          <p:nvPr/>
        </p:nvCxnSpPr>
        <p:spPr>
          <a:xfrm rot="10800000">
            <a:off x="5063957" y="2191930"/>
            <a:ext cx="3809227" cy="490988"/>
          </a:xfrm>
          <a:prstGeom prst="bentConnector2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A78448F-9CDD-70D0-F03D-745CB57CE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731413"/>
              </p:ext>
            </p:extLst>
          </p:nvPr>
        </p:nvGraphicFramePr>
        <p:xfrm>
          <a:off x="5205331" y="3051090"/>
          <a:ext cx="1892300" cy="723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5332">
                  <a:extLst>
                    <a:ext uri="{9D8B030D-6E8A-4147-A177-3AD203B41FA5}">
                      <a16:colId xmlns:a16="http://schemas.microsoft.com/office/drawing/2014/main" val="3380101671"/>
                    </a:ext>
                  </a:extLst>
                </a:gridCol>
                <a:gridCol w="496968">
                  <a:extLst>
                    <a:ext uri="{9D8B030D-6E8A-4147-A177-3AD203B41FA5}">
                      <a16:colId xmlns:a16="http://schemas.microsoft.com/office/drawing/2014/main" val="3890769517"/>
                    </a:ext>
                  </a:extLst>
                </a:gridCol>
              </a:tblGrid>
              <a:tr h="1809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Digital Input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82589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Name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Address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7041015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conveyor_limita_stanga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%I0.0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23813227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conveyor_limita_dreapta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%I0.1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742065948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C7C7FE2-2D32-6882-BA60-69F3A2545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584218"/>
              </p:ext>
            </p:extLst>
          </p:nvPr>
        </p:nvGraphicFramePr>
        <p:xfrm>
          <a:off x="4748292" y="4682767"/>
          <a:ext cx="4356100" cy="744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6700">
                  <a:extLst>
                    <a:ext uri="{9D8B030D-6E8A-4147-A177-3AD203B41FA5}">
                      <a16:colId xmlns:a16="http://schemas.microsoft.com/office/drawing/2014/main" val="74092513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73796973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063208619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648689082"/>
                    </a:ext>
                  </a:extLst>
                </a:gridCol>
              </a:tblGrid>
              <a:tr h="18605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Input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Output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568155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Name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Address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Name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Address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673200231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err="1">
                          <a:effectLst/>
                        </a:rPr>
                        <a:t>conveyor_control_status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IW100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conveyor_control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QW100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24914108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err="1">
                          <a:effectLst/>
                        </a:rPr>
                        <a:t>conveyor_speed_status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IW102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 err="1">
                          <a:effectLst/>
                        </a:rPr>
                        <a:t>conveyor_viteza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QW102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284559571"/>
                  </a:ext>
                </a:extLst>
              </a:tr>
            </a:tbl>
          </a:graphicData>
        </a:graphic>
      </p:graphicFrame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D9DBA3D-9E6D-9706-36B0-5ACC9513F34D}"/>
              </a:ext>
            </a:extLst>
          </p:cNvPr>
          <p:cNvSpPr txBox="1">
            <a:spLocks/>
          </p:cNvSpPr>
          <p:nvPr/>
        </p:nvSpPr>
        <p:spPr>
          <a:xfrm>
            <a:off x="2722524" y="1352490"/>
            <a:ext cx="1533768" cy="3438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192.168.0.30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A4EC99-A294-3FA0-C85E-5EA59DF46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66" y="1221331"/>
            <a:ext cx="1314180" cy="1412167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FF64AEF3-EAC1-D968-8EF8-FCFFF937F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208270"/>
              </p:ext>
            </p:extLst>
          </p:nvPr>
        </p:nvGraphicFramePr>
        <p:xfrm>
          <a:off x="5211195" y="1666742"/>
          <a:ext cx="3581400" cy="904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0650">
                  <a:extLst>
                    <a:ext uri="{9D8B030D-6E8A-4147-A177-3AD203B41FA5}">
                      <a16:colId xmlns:a16="http://schemas.microsoft.com/office/drawing/2014/main" val="1001226572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5212311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188047917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233184493"/>
                    </a:ext>
                  </a:extLst>
                </a:gridCol>
              </a:tblGrid>
              <a:tr h="1809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Digital Input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Digital Output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06753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Name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Address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Name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Address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27300131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conveyor_pozitie_lucru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%I0.2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index_cmd_retragere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%Q0.0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6286800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index_retras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%I0.4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index_cmd_extindere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%Q0.1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95984304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index_extins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%I0.5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589331766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C7B13CB-8F7F-D80E-723F-7B2FE1ACB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47833"/>
              </p:ext>
            </p:extLst>
          </p:nvPr>
        </p:nvGraphicFramePr>
        <p:xfrm>
          <a:off x="5422087" y="1013481"/>
          <a:ext cx="1892300" cy="542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5332">
                  <a:extLst>
                    <a:ext uri="{9D8B030D-6E8A-4147-A177-3AD203B41FA5}">
                      <a16:colId xmlns:a16="http://schemas.microsoft.com/office/drawing/2014/main" val="4003760671"/>
                    </a:ext>
                  </a:extLst>
                </a:gridCol>
                <a:gridCol w="496968">
                  <a:extLst>
                    <a:ext uri="{9D8B030D-6E8A-4147-A177-3AD203B41FA5}">
                      <a16:colId xmlns:a16="http://schemas.microsoft.com/office/drawing/2014/main" val="1347062720"/>
                    </a:ext>
                  </a:extLst>
                </a:gridCol>
              </a:tblGrid>
              <a:tr h="1809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Digital Input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2902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Name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Address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62381388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presiune_ok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%I0.3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670400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04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5F1B0-6A6A-BD1B-642A-C11F460A8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960082-D671-B86A-49B4-EF699559B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244" y="1403875"/>
            <a:ext cx="7088090" cy="472271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F82CC67-AA7E-4ACF-3433-B2BA0E2C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</a:t>
            </a:r>
            <a:r>
              <a:rPr lang="en-US" dirty="0" err="1"/>
              <a:t>Recapitulare</a:t>
            </a:r>
            <a:endParaRPr lang="en-R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BD1B59-C391-6564-9707-C9140D272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9" y="1147863"/>
            <a:ext cx="5898893" cy="5029099"/>
          </a:xfrm>
        </p:spPr>
        <p:txBody>
          <a:bodyPr/>
          <a:lstStyle/>
          <a:p>
            <a:r>
              <a:rPr lang="en-US" dirty="0"/>
              <a:t>Componenta </a:t>
            </a:r>
            <a:r>
              <a:rPr lang="en-US" dirty="0" err="1"/>
              <a:t>cheie</a:t>
            </a:r>
            <a:r>
              <a:rPr lang="en-US" dirty="0"/>
              <a:t> in Industry4.0</a:t>
            </a:r>
          </a:p>
          <a:p>
            <a:r>
              <a:rPr lang="en-US" dirty="0" err="1"/>
              <a:t>Sistem</a:t>
            </a:r>
            <a:r>
              <a:rPr lang="en-US" dirty="0"/>
              <a:t> de </a:t>
            </a:r>
            <a:r>
              <a:rPr lang="en-US" dirty="0" err="1"/>
              <a:t>conducere</a:t>
            </a:r>
            <a:r>
              <a:rPr lang="en-US" dirty="0"/>
              <a:t> </a:t>
            </a:r>
            <a:r>
              <a:rPr lang="en-US" dirty="0" err="1"/>
              <a:t>integrat</a:t>
            </a:r>
            <a:r>
              <a:rPr lang="en-US" dirty="0"/>
              <a:t> hardware </a:t>
            </a:r>
            <a:r>
              <a:rPr lang="en-US" dirty="0" err="1"/>
              <a:t>si</a:t>
            </a:r>
            <a:r>
              <a:rPr lang="en-US" dirty="0"/>
              <a:t> software</a:t>
            </a:r>
          </a:p>
          <a:p>
            <a:r>
              <a:rPr lang="ro-RO" dirty="0"/>
              <a:t>Structura modulara</a:t>
            </a:r>
            <a:endParaRPr lang="en-US" dirty="0"/>
          </a:p>
          <a:p>
            <a:r>
              <a:rPr lang="en-US" dirty="0" err="1"/>
              <a:t>Comunicatii</a:t>
            </a:r>
            <a:r>
              <a:rPr lang="en-US" dirty="0"/>
              <a:t> </a:t>
            </a:r>
            <a:r>
              <a:rPr lang="en-US" dirty="0" err="1"/>
              <a:t>industriale</a:t>
            </a:r>
            <a:r>
              <a:rPr lang="en-US" dirty="0"/>
              <a:t> </a:t>
            </a:r>
          </a:p>
          <a:p>
            <a:r>
              <a:rPr lang="en-US" dirty="0"/>
              <a:t>IEC61131-3</a:t>
            </a:r>
          </a:p>
          <a:p>
            <a:r>
              <a:rPr lang="en-US" dirty="0"/>
              <a:t>Program / Function / </a:t>
            </a:r>
          </a:p>
          <a:p>
            <a:pPr marL="0" indent="0">
              <a:buNone/>
            </a:pPr>
            <a:r>
              <a:rPr lang="en-US" dirty="0"/>
              <a:t>Function Block</a:t>
            </a:r>
          </a:p>
          <a:p>
            <a:r>
              <a:rPr lang="en-US" dirty="0"/>
              <a:t>LD / FBD / ST / IL / SFC</a:t>
            </a:r>
          </a:p>
          <a:p>
            <a:pPr marL="0" indent="0">
              <a:buNone/>
            </a:pPr>
            <a:endParaRPr lang="en-US" dirty="0"/>
          </a:p>
          <a:p>
            <a:endParaRPr lang="ro-RO" dirty="0"/>
          </a:p>
          <a:p>
            <a:endParaRPr lang="ro-RO" dirty="0"/>
          </a:p>
          <a:p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5CEE5A-1907-E430-3FAD-7635E24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56E9B-CB04-54C2-16C8-61F486D3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899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44862-0E45-46F2-1936-31D9496ED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E8B3342-CBAE-E0EB-CAA9-29E1EEEA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Descriere aplicație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022C40-7251-FF5C-770D-7EB06C031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o-RO" dirty="0"/>
              <a:t>La apăsarea butonului “Start” de pe HMI piesa trebuie deplasata spre limita din stânga a </a:t>
            </a:r>
            <a:r>
              <a:rPr lang="ro-RO" dirty="0" err="1"/>
              <a:t>conveyor</a:t>
            </a:r>
            <a:r>
              <a:rPr lang="en-US" dirty="0"/>
              <a:t>-</a:t>
            </a:r>
            <a:r>
              <a:rPr lang="ro-RO" dirty="0"/>
              <a:t>ului</a:t>
            </a:r>
          </a:p>
          <a:p>
            <a:r>
              <a:rPr lang="ro-RO" dirty="0"/>
              <a:t>Atunci când piesa a ajuns la limita din stânga, </a:t>
            </a:r>
            <a:r>
              <a:rPr lang="ro-RO" dirty="0" err="1"/>
              <a:t>conveyor</a:t>
            </a:r>
            <a:r>
              <a:rPr lang="en-US" dirty="0"/>
              <a:t>-</a:t>
            </a:r>
            <a:r>
              <a:rPr lang="ro-RO" dirty="0"/>
              <a:t>ului se oprește si sta oprit pentru 2 secunde</a:t>
            </a:r>
          </a:p>
          <a:p>
            <a:r>
              <a:rPr lang="ro-RO" dirty="0"/>
              <a:t>După 2 secunde piesa pornește spre poziția de lucru</a:t>
            </a:r>
          </a:p>
          <a:p>
            <a:r>
              <a:rPr lang="ro-RO" dirty="0"/>
              <a:t>Atunci când piesa a ajuns la poziția de lucru, </a:t>
            </a:r>
            <a:r>
              <a:rPr lang="ro-RO" dirty="0" err="1"/>
              <a:t>conveyor</a:t>
            </a:r>
            <a:r>
              <a:rPr lang="en-US" dirty="0"/>
              <a:t>-</a:t>
            </a:r>
            <a:r>
              <a:rPr lang="ro-RO" dirty="0" err="1"/>
              <a:t>ul</a:t>
            </a:r>
            <a:r>
              <a:rPr lang="ro-RO" dirty="0"/>
              <a:t> se oprește si index-</a:t>
            </a:r>
            <a:r>
              <a:rPr lang="ro-RO" dirty="0" err="1"/>
              <a:t>ul</a:t>
            </a:r>
            <a:r>
              <a:rPr lang="ro-RO" dirty="0"/>
              <a:t> ridica piesa. Piesa sta ridicata 5 secunde</a:t>
            </a:r>
          </a:p>
          <a:p>
            <a:r>
              <a:rPr lang="ro-RO" dirty="0"/>
              <a:t>După 5 secunde indexul se retrage </a:t>
            </a:r>
          </a:p>
          <a:p>
            <a:r>
              <a:rPr lang="ro-RO" dirty="0"/>
              <a:t>Atunci când indexul este retras complet piesa este transportata spre limita din dreapta a </a:t>
            </a:r>
            <a:r>
              <a:rPr lang="ro-RO" dirty="0" err="1"/>
              <a:t>conveyor</a:t>
            </a:r>
            <a:r>
              <a:rPr lang="en-US" dirty="0"/>
              <a:t>-</a:t>
            </a:r>
            <a:r>
              <a:rPr lang="ro-RO" dirty="0"/>
              <a:t>ului</a:t>
            </a:r>
          </a:p>
          <a:p>
            <a:r>
              <a:rPr lang="ro-RO" dirty="0"/>
              <a:t>In orice stare a sistemului, la apăsarea butonului “Stop” </a:t>
            </a:r>
            <a:r>
              <a:rPr lang="en-US" dirty="0"/>
              <a:t>  </a:t>
            </a:r>
            <a:r>
              <a:rPr lang="ro-RO" dirty="0" err="1"/>
              <a:t>conveyor</a:t>
            </a:r>
            <a:r>
              <a:rPr lang="en-US" dirty="0"/>
              <a:t>-</a:t>
            </a:r>
            <a:r>
              <a:rPr lang="ro-RO" dirty="0" err="1"/>
              <a:t>ul</a:t>
            </a:r>
            <a:r>
              <a:rPr lang="ro-RO" dirty="0"/>
              <a:t> se oprește si indexul se retrage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C1424B-7750-E1CE-A2BE-34E3C0C1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761D8-AE6C-F924-148E-251C963B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52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5AA19-D399-83D6-BC68-F7903667B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1031D5-890B-183B-83CC-33B03628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Configuratie</a:t>
            </a:r>
            <a:r>
              <a:rPr lang="en-US" dirty="0"/>
              <a:t> hardware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D6F108-13DE-4F96-907F-7E91F32B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A8013-9EDF-9AC2-CFBD-650DEBC5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A5A700-F7BD-D54B-D48F-12938E7E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2369208"/>
            <a:ext cx="10027028" cy="223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85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98411-0202-C197-5F43-8A2603322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674CD92-8B3D-F252-00AA-D1767F19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Configuratie</a:t>
            </a:r>
            <a:r>
              <a:rPr lang="en-US" dirty="0"/>
              <a:t> driver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51B821-1F65-C873-FDE8-1F095F191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C3E20-6F67-BCF2-74A5-3E49CF43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37E9F-1838-9158-FC76-73D38FD80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13" y="1109636"/>
            <a:ext cx="5589188" cy="4827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A72A2A-B0F7-53C6-DF6B-38A3BA746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1" y="2542116"/>
            <a:ext cx="5537341" cy="115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932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B9AFA-1DF1-6DD9-BFD5-8D2B707FF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3077D0-F0A4-8C7A-EF6B-FDB403D63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Driver: </a:t>
            </a:r>
            <a:r>
              <a:rPr lang="en-US" dirty="0" err="1"/>
              <a:t>Telegrama</a:t>
            </a:r>
            <a:r>
              <a:rPr lang="en-US" dirty="0"/>
              <a:t> 1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F7070F-06E1-EAA3-166A-428E012A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99457-79B9-CFF4-604B-6C8BE23A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73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74D76-FBE7-D439-D43F-9E0E32D48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455472"/>
              </p:ext>
            </p:extLst>
          </p:nvPr>
        </p:nvGraphicFramePr>
        <p:xfrm>
          <a:off x="1015018" y="1430948"/>
          <a:ext cx="10161957" cy="934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471">
                  <a:extLst>
                    <a:ext uri="{9D8B030D-6E8A-4147-A177-3AD203B41FA5}">
                      <a16:colId xmlns:a16="http://schemas.microsoft.com/office/drawing/2014/main" val="297087759"/>
                    </a:ext>
                  </a:extLst>
                </a:gridCol>
                <a:gridCol w="523471">
                  <a:extLst>
                    <a:ext uri="{9D8B030D-6E8A-4147-A177-3AD203B41FA5}">
                      <a16:colId xmlns:a16="http://schemas.microsoft.com/office/drawing/2014/main" val="2308645721"/>
                    </a:ext>
                  </a:extLst>
                </a:gridCol>
                <a:gridCol w="523471">
                  <a:extLst>
                    <a:ext uri="{9D8B030D-6E8A-4147-A177-3AD203B41FA5}">
                      <a16:colId xmlns:a16="http://schemas.microsoft.com/office/drawing/2014/main" val="2851959077"/>
                    </a:ext>
                  </a:extLst>
                </a:gridCol>
                <a:gridCol w="523471">
                  <a:extLst>
                    <a:ext uri="{9D8B030D-6E8A-4147-A177-3AD203B41FA5}">
                      <a16:colId xmlns:a16="http://schemas.microsoft.com/office/drawing/2014/main" val="10662268"/>
                    </a:ext>
                  </a:extLst>
                </a:gridCol>
                <a:gridCol w="631243">
                  <a:extLst>
                    <a:ext uri="{9D8B030D-6E8A-4147-A177-3AD203B41FA5}">
                      <a16:colId xmlns:a16="http://schemas.microsoft.com/office/drawing/2014/main" val="2704525017"/>
                    </a:ext>
                  </a:extLst>
                </a:gridCol>
                <a:gridCol w="677433">
                  <a:extLst>
                    <a:ext uri="{9D8B030D-6E8A-4147-A177-3AD203B41FA5}">
                      <a16:colId xmlns:a16="http://schemas.microsoft.com/office/drawing/2014/main" val="567425614"/>
                    </a:ext>
                  </a:extLst>
                </a:gridCol>
                <a:gridCol w="754414">
                  <a:extLst>
                    <a:ext uri="{9D8B030D-6E8A-4147-A177-3AD203B41FA5}">
                      <a16:colId xmlns:a16="http://schemas.microsoft.com/office/drawing/2014/main" val="855010732"/>
                    </a:ext>
                  </a:extLst>
                </a:gridCol>
                <a:gridCol w="523471">
                  <a:extLst>
                    <a:ext uri="{9D8B030D-6E8A-4147-A177-3AD203B41FA5}">
                      <a16:colId xmlns:a16="http://schemas.microsoft.com/office/drawing/2014/main" val="1716312017"/>
                    </a:ext>
                  </a:extLst>
                </a:gridCol>
                <a:gridCol w="523471">
                  <a:extLst>
                    <a:ext uri="{9D8B030D-6E8A-4147-A177-3AD203B41FA5}">
                      <a16:colId xmlns:a16="http://schemas.microsoft.com/office/drawing/2014/main" val="2837556909"/>
                    </a:ext>
                  </a:extLst>
                </a:gridCol>
                <a:gridCol w="800602">
                  <a:extLst>
                    <a:ext uri="{9D8B030D-6E8A-4147-A177-3AD203B41FA5}">
                      <a16:colId xmlns:a16="http://schemas.microsoft.com/office/drawing/2014/main" val="116171634"/>
                    </a:ext>
                  </a:extLst>
                </a:gridCol>
                <a:gridCol w="692829">
                  <a:extLst>
                    <a:ext uri="{9D8B030D-6E8A-4147-A177-3AD203B41FA5}">
                      <a16:colId xmlns:a16="http://schemas.microsoft.com/office/drawing/2014/main" val="532627647"/>
                    </a:ext>
                  </a:extLst>
                </a:gridCol>
                <a:gridCol w="677433">
                  <a:extLst>
                    <a:ext uri="{9D8B030D-6E8A-4147-A177-3AD203B41FA5}">
                      <a16:colId xmlns:a16="http://schemas.microsoft.com/office/drawing/2014/main" val="1806328096"/>
                    </a:ext>
                  </a:extLst>
                </a:gridCol>
                <a:gridCol w="523471">
                  <a:extLst>
                    <a:ext uri="{9D8B030D-6E8A-4147-A177-3AD203B41FA5}">
                      <a16:colId xmlns:a16="http://schemas.microsoft.com/office/drawing/2014/main" val="3516931848"/>
                    </a:ext>
                  </a:extLst>
                </a:gridCol>
                <a:gridCol w="523471">
                  <a:extLst>
                    <a:ext uri="{9D8B030D-6E8A-4147-A177-3AD203B41FA5}">
                      <a16:colId xmlns:a16="http://schemas.microsoft.com/office/drawing/2014/main" val="3961218106"/>
                    </a:ext>
                  </a:extLst>
                </a:gridCol>
                <a:gridCol w="523471">
                  <a:extLst>
                    <a:ext uri="{9D8B030D-6E8A-4147-A177-3AD203B41FA5}">
                      <a16:colId xmlns:a16="http://schemas.microsoft.com/office/drawing/2014/main" val="3831113203"/>
                    </a:ext>
                  </a:extLst>
                </a:gridCol>
                <a:gridCol w="523471">
                  <a:extLst>
                    <a:ext uri="{9D8B030D-6E8A-4147-A177-3AD203B41FA5}">
                      <a16:colId xmlns:a16="http://schemas.microsoft.com/office/drawing/2014/main" val="4263238743"/>
                    </a:ext>
                  </a:extLst>
                </a:gridCol>
                <a:gridCol w="693293">
                  <a:extLst>
                    <a:ext uri="{9D8B030D-6E8A-4147-A177-3AD203B41FA5}">
                      <a16:colId xmlns:a16="http://schemas.microsoft.com/office/drawing/2014/main" val="27098093"/>
                    </a:ext>
                  </a:extLst>
                </a:gridCol>
              </a:tblGrid>
              <a:tr h="154164">
                <a:tc gridSpan="16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Control Word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extLst>
                  <a:ext uri="{0D108BD9-81ED-4DB2-BD59-A6C34878D82A}">
                    <a16:rowId xmlns:a16="http://schemas.microsoft.com/office/drawing/2014/main" val="1245033986"/>
                  </a:ext>
                </a:extLst>
              </a:tr>
              <a:tr h="1541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extLst>
                  <a:ext uri="{0D108BD9-81ED-4DB2-BD59-A6C34878D82A}">
                    <a16:rowId xmlns:a16="http://schemas.microsoft.com/office/drawing/2014/main" val="3341366699"/>
                  </a:ext>
                </a:extLst>
              </a:tr>
              <a:tr h="1541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PLC Control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Ack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Enable setpoint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Continue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Op condition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Enable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OFF3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OFF2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OFF1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extLst>
                  <a:ext uri="{0D108BD9-81ED-4DB2-BD59-A6C34878D82A}">
                    <a16:rowId xmlns:a16="http://schemas.microsoft.com/office/drawing/2014/main" val="3555700332"/>
                  </a:ext>
                </a:extLst>
              </a:tr>
              <a:tr h="1541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16#047E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extLst>
                  <a:ext uri="{0D108BD9-81ED-4DB2-BD59-A6C34878D82A}">
                    <a16:rowId xmlns:a16="http://schemas.microsoft.com/office/drawing/2014/main" val="185512795"/>
                  </a:ext>
                </a:extLst>
              </a:tr>
              <a:tr h="1541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16#047F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ctr"/>
                </a:tc>
                <a:extLst>
                  <a:ext uri="{0D108BD9-81ED-4DB2-BD59-A6C34878D82A}">
                    <a16:rowId xmlns:a16="http://schemas.microsoft.com/office/drawing/2014/main" val="134738477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5DB430-2278-F77E-CE4C-3A6DE9746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758916"/>
              </p:ext>
            </p:extLst>
          </p:nvPr>
        </p:nvGraphicFramePr>
        <p:xfrm>
          <a:off x="1012092" y="2459282"/>
          <a:ext cx="9486832" cy="488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2927">
                  <a:extLst>
                    <a:ext uri="{9D8B030D-6E8A-4147-A177-3AD203B41FA5}">
                      <a16:colId xmlns:a16="http://schemas.microsoft.com/office/drawing/2014/main" val="357854919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1095750415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596646194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1625793712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555464750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3592527818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2413121780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3329662116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1650477741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511326866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3873554396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1151331876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1101745160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2464252755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1017430306"/>
                    </a:ext>
                  </a:extLst>
                </a:gridCol>
                <a:gridCol w="592927">
                  <a:extLst>
                    <a:ext uri="{9D8B030D-6E8A-4147-A177-3AD203B41FA5}">
                      <a16:colId xmlns:a16="http://schemas.microsoft.com/office/drawing/2014/main" val="1289395850"/>
                    </a:ext>
                  </a:extLst>
                </a:gridCol>
              </a:tblGrid>
              <a:tr h="162701">
                <a:tc gridSpan="16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Speed </a:t>
                      </a:r>
                      <a:r>
                        <a:rPr lang="en-US" sz="1000" u="none" strike="noStrike" dirty="0" err="1">
                          <a:effectLst/>
                        </a:rPr>
                        <a:t>SetPoint</a:t>
                      </a:r>
                      <a:r>
                        <a:rPr lang="en-US" sz="1000" u="none" strike="noStrike" dirty="0">
                          <a:effectLst/>
                        </a:rPr>
                        <a:t> Word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272023"/>
                  </a:ext>
                </a:extLst>
              </a:tr>
              <a:tr h="162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extLst>
                  <a:ext uri="{0D108BD9-81ED-4DB2-BD59-A6C34878D82A}">
                    <a16:rowId xmlns:a16="http://schemas.microsoft.com/office/drawing/2014/main" val="3871800561"/>
                  </a:ext>
                </a:extLst>
              </a:tr>
              <a:tr h="162701">
                <a:tc gridSpan="16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- 16384 ... 16384 (-100 % … 100 %)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2" marR="4282" marT="428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42321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33C6EDB-21D9-F79C-F02D-902A74154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950603"/>
              </p:ext>
            </p:extLst>
          </p:nvPr>
        </p:nvGraphicFramePr>
        <p:xfrm>
          <a:off x="838196" y="3161000"/>
          <a:ext cx="10515600" cy="18997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9316">
                  <a:extLst>
                    <a:ext uri="{9D8B030D-6E8A-4147-A177-3AD203B41FA5}">
                      <a16:colId xmlns:a16="http://schemas.microsoft.com/office/drawing/2014/main" val="2125224869"/>
                    </a:ext>
                  </a:extLst>
                </a:gridCol>
                <a:gridCol w="569316">
                  <a:extLst>
                    <a:ext uri="{9D8B030D-6E8A-4147-A177-3AD203B41FA5}">
                      <a16:colId xmlns:a16="http://schemas.microsoft.com/office/drawing/2014/main" val="2678117876"/>
                    </a:ext>
                  </a:extLst>
                </a:gridCol>
                <a:gridCol w="647457">
                  <a:extLst>
                    <a:ext uri="{9D8B030D-6E8A-4147-A177-3AD203B41FA5}">
                      <a16:colId xmlns:a16="http://schemas.microsoft.com/office/drawing/2014/main" val="2362232581"/>
                    </a:ext>
                  </a:extLst>
                </a:gridCol>
                <a:gridCol w="569316">
                  <a:extLst>
                    <a:ext uri="{9D8B030D-6E8A-4147-A177-3AD203B41FA5}">
                      <a16:colId xmlns:a16="http://schemas.microsoft.com/office/drawing/2014/main" val="476574161"/>
                    </a:ext>
                  </a:extLst>
                </a:gridCol>
                <a:gridCol w="680946">
                  <a:extLst>
                    <a:ext uri="{9D8B030D-6E8A-4147-A177-3AD203B41FA5}">
                      <a16:colId xmlns:a16="http://schemas.microsoft.com/office/drawing/2014/main" val="55738328"/>
                    </a:ext>
                  </a:extLst>
                </a:gridCol>
                <a:gridCol w="736762">
                  <a:extLst>
                    <a:ext uri="{9D8B030D-6E8A-4147-A177-3AD203B41FA5}">
                      <a16:colId xmlns:a16="http://schemas.microsoft.com/office/drawing/2014/main" val="1320853068"/>
                    </a:ext>
                  </a:extLst>
                </a:gridCol>
                <a:gridCol w="937697">
                  <a:extLst>
                    <a:ext uri="{9D8B030D-6E8A-4147-A177-3AD203B41FA5}">
                      <a16:colId xmlns:a16="http://schemas.microsoft.com/office/drawing/2014/main" val="2203608276"/>
                    </a:ext>
                  </a:extLst>
                </a:gridCol>
                <a:gridCol w="569316">
                  <a:extLst>
                    <a:ext uri="{9D8B030D-6E8A-4147-A177-3AD203B41FA5}">
                      <a16:colId xmlns:a16="http://schemas.microsoft.com/office/drawing/2014/main" val="3916708796"/>
                    </a:ext>
                  </a:extLst>
                </a:gridCol>
                <a:gridCol w="569316">
                  <a:extLst>
                    <a:ext uri="{9D8B030D-6E8A-4147-A177-3AD203B41FA5}">
                      <a16:colId xmlns:a16="http://schemas.microsoft.com/office/drawing/2014/main" val="2157918616"/>
                    </a:ext>
                  </a:extLst>
                </a:gridCol>
                <a:gridCol w="870718">
                  <a:extLst>
                    <a:ext uri="{9D8B030D-6E8A-4147-A177-3AD203B41FA5}">
                      <a16:colId xmlns:a16="http://schemas.microsoft.com/office/drawing/2014/main" val="3214712527"/>
                    </a:ext>
                  </a:extLst>
                </a:gridCol>
                <a:gridCol w="747925">
                  <a:extLst>
                    <a:ext uri="{9D8B030D-6E8A-4147-A177-3AD203B41FA5}">
                      <a16:colId xmlns:a16="http://schemas.microsoft.com/office/drawing/2014/main" val="1671931186"/>
                    </a:ext>
                  </a:extLst>
                </a:gridCol>
                <a:gridCol w="736762">
                  <a:extLst>
                    <a:ext uri="{9D8B030D-6E8A-4147-A177-3AD203B41FA5}">
                      <a16:colId xmlns:a16="http://schemas.microsoft.com/office/drawing/2014/main" val="1881415040"/>
                    </a:ext>
                  </a:extLst>
                </a:gridCol>
                <a:gridCol w="569316">
                  <a:extLst>
                    <a:ext uri="{9D8B030D-6E8A-4147-A177-3AD203B41FA5}">
                      <a16:colId xmlns:a16="http://schemas.microsoft.com/office/drawing/2014/main" val="1104260569"/>
                    </a:ext>
                  </a:extLst>
                </a:gridCol>
                <a:gridCol w="602805">
                  <a:extLst>
                    <a:ext uri="{9D8B030D-6E8A-4147-A177-3AD203B41FA5}">
                      <a16:colId xmlns:a16="http://schemas.microsoft.com/office/drawing/2014/main" val="1217404248"/>
                    </a:ext>
                  </a:extLst>
                </a:gridCol>
                <a:gridCol w="569316">
                  <a:extLst>
                    <a:ext uri="{9D8B030D-6E8A-4147-A177-3AD203B41FA5}">
                      <a16:colId xmlns:a16="http://schemas.microsoft.com/office/drawing/2014/main" val="852870702"/>
                    </a:ext>
                  </a:extLst>
                </a:gridCol>
                <a:gridCol w="569316">
                  <a:extLst>
                    <a:ext uri="{9D8B030D-6E8A-4147-A177-3AD203B41FA5}">
                      <a16:colId xmlns:a16="http://schemas.microsoft.com/office/drawing/2014/main" val="3430182713"/>
                    </a:ext>
                  </a:extLst>
                </a:gridCol>
              </a:tblGrid>
              <a:tr h="159074">
                <a:tc gridSpan="16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Feedback Word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542981"/>
                  </a:ext>
                </a:extLst>
              </a:tr>
              <a:tr h="159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extLst>
                  <a:ext uri="{0D108BD9-81ED-4DB2-BD59-A6C34878D82A}">
                    <a16:rowId xmlns:a16="http://schemas.microsoft.com/office/drawing/2014/main" val="2567503736"/>
                  </a:ext>
                </a:extLst>
              </a:tr>
              <a:tr h="159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No Alarm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Dir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Overtemp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Brake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Lim reached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f/n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Control requested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Run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Alarm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Sw ON Inhibited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OFF3 act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OFF2 act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Fault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Op enabled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Ready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Servo 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extLst>
                  <a:ext uri="{0D108BD9-81ED-4DB2-BD59-A6C34878D82A}">
                    <a16:rowId xmlns:a16="http://schemas.microsoft.com/office/drawing/2014/main" val="2132133543"/>
                  </a:ext>
                </a:extLst>
              </a:tr>
              <a:tr h="12725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No alarm, thermal overload, power unit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Motor rotates forwards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No motor overtemperature alarm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Open the holding brake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 = I, M, or P limit reached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 = target position reached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Control requested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 = Following error in range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Alarm present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Switching on inhibited active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No fast stop active (OFF3 inactive)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No coast down active (OFF2 inactive)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Fault present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Operation enabled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 = Ready for operation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 = Ready for power up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extLst>
                  <a:ext uri="{0D108BD9-81ED-4DB2-BD59-A6C34878D82A}">
                    <a16:rowId xmlns:a16="http://schemas.microsoft.com/office/drawing/2014/main" val="29655903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29CC73B-8554-14EA-9A44-97D54BD1B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220463"/>
              </p:ext>
            </p:extLst>
          </p:nvPr>
        </p:nvGraphicFramePr>
        <p:xfrm>
          <a:off x="838195" y="5249226"/>
          <a:ext cx="10515601" cy="4772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411">
                  <a:extLst>
                    <a:ext uri="{9D8B030D-6E8A-4147-A177-3AD203B41FA5}">
                      <a16:colId xmlns:a16="http://schemas.microsoft.com/office/drawing/2014/main" val="400699138"/>
                    </a:ext>
                  </a:extLst>
                </a:gridCol>
                <a:gridCol w="568411">
                  <a:extLst>
                    <a:ext uri="{9D8B030D-6E8A-4147-A177-3AD203B41FA5}">
                      <a16:colId xmlns:a16="http://schemas.microsoft.com/office/drawing/2014/main" val="3481784290"/>
                    </a:ext>
                  </a:extLst>
                </a:gridCol>
                <a:gridCol w="643643">
                  <a:extLst>
                    <a:ext uri="{9D8B030D-6E8A-4147-A177-3AD203B41FA5}">
                      <a16:colId xmlns:a16="http://schemas.microsoft.com/office/drawing/2014/main" val="782054075"/>
                    </a:ext>
                  </a:extLst>
                </a:gridCol>
                <a:gridCol w="568411">
                  <a:extLst>
                    <a:ext uri="{9D8B030D-6E8A-4147-A177-3AD203B41FA5}">
                      <a16:colId xmlns:a16="http://schemas.microsoft.com/office/drawing/2014/main" val="3144976422"/>
                    </a:ext>
                  </a:extLst>
                </a:gridCol>
                <a:gridCol w="685436">
                  <a:extLst>
                    <a:ext uri="{9D8B030D-6E8A-4147-A177-3AD203B41FA5}">
                      <a16:colId xmlns:a16="http://schemas.microsoft.com/office/drawing/2014/main" val="2667098411"/>
                    </a:ext>
                  </a:extLst>
                </a:gridCol>
                <a:gridCol w="735590">
                  <a:extLst>
                    <a:ext uri="{9D8B030D-6E8A-4147-A177-3AD203B41FA5}">
                      <a16:colId xmlns:a16="http://schemas.microsoft.com/office/drawing/2014/main" val="105102988"/>
                    </a:ext>
                  </a:extLst>
                </a:gridCol>
                <a:gridCol w="936206">
                  <a:extLst>
                    <a:ext uri="{9D8B030D-6E8A-4147-A177-3AD203B41FA5}">
                      <a16:colId xmlns:a16="http://schemas.microsoft.com/office/drawing/2014/main" val="892693805"/>
                    </a:ext>
                  </a:extLst>
                </a:gridCol>
                <a:gridCol w="568411">
                  <a:extLst>
                    <a:ext uri="{9D8B030D-6E8A-4147-A177-3AD203B41FA5}">
                      <a16:colId xmlns:a16="http://schemas.microsoft.com/office/drawing/2014/main" val="1971704536"/>
                    </a:ext>
                  </a:extLst>
                </a:gridCol>
                <a:gridCol w="568411">
                  <a:extLst>
                    <a:ext uri="{9D8B030D-6E8A-4147-A177-3AD203B41FA5}">
                      <a16:colId xmlns:a16="http://schemas.microsoft.com/office/drawing/2014/main" val="2553370118"/>
                    </a:ext>
                  </a:extLst>
                </a:gridCol>
                <a:gridCol w="869334">
                  <a:extLst>
                    <a:ext uri="{9D8B030D-6E8A-4147-A177-3AD203B41FA5}">
                      <a16:colId xmlns:a16="http://schemas.microsoft.com/office/drawing/2014/main" val="1904057974"/>
                    </a:ext>
                  </a:extLst>
                </a:gridCol>
                <a:gridCol w="752308">
                  <a:extLst>
                    <a:ext uri="{9D8B030D-6E8A-4147-A177-3AD203B41FA5}">
                      <a16:colId xmlns:a16="http://schemas.microsoft.com/office/drawing/2014/main" val="4042674566"/>
                    </a:ext>
                  </a:extLst>
                </a:gridCol>
                <a:gridCol w="735590">
                  <a:extLst>
                    <a:ext uri="{9D8B030D-6E8A-4147-A177-3AD203B41FA5}">
                      <a16:colId xmlns:a16="http://schemas.microsoft.com/office/drawing/2014/main" val="2798743616"/>
                    </a:ext>
                  </a:extLst>
                </a:gridCol>
                <a:gridCol w="568411">
                  <a:extLst>
                    <a:ext uri="{9D8B030D-6E8A-4147-A177-3AD203B41FA5}">
                      <a16:colId xmlns:a16="http://schemas.microsoft.com/office/drawing/2014/main" val="1932167777"/>
                    </a:ext>
                  </a:extLst>
                </a:gridCol>
                <a:gridCol w="610206">
                  <a:extLst>
                    <a:ext uri="{9D8B030D-6E8A-4147-A177-3AD203B41FA5}">
                      <a16:colId xmlns:a16="http://schemas.microsoft.com/office/drawing/2014/main" val="202996326"/>
                    </a:ext>
                  </a:extLst>
                </a:gridCol>
                <a:gridCol w="568411">
                  <a:extLst>
                    <a:ext uri="{9D8B030D-6E8A-4147-A177-3AD203B41FA5}">
                      <a16:colId xmlns:a16="http://schemas.microsoft.com/office/drawing/2014/main" val="2671935758"/>
                    </a:ext>
                  </a:extLst>
                </a:gridCol>
                <a:gridCol w="568411">
                  <a:extLst>
                    <a:ext uri="{9D8B030D-6E8A-4147-A177-3AD203B41FA5}">
                      <a16:colId xmlns:a16="http://schemas.microsoft.com/office/drawing/2014/main" val="4190762745"/>
                    </a:ext>
                  </a:extLst>
                </a:gridCol>
              </a:tblGrid>
              <a:tr h="159074">
                <a:tc gridSpan="16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Actual Speed Word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600663"/>
                  </a:ext>
                </a:extLst>
              </a:tr>
              <a:tr h="159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extLst>
                  <a:ext uri="{0D108BD9-81ED-4DB2-BD59-A6C34878D82A}">
                    <a16:rowId xmlns:a16="http://schemas.microsoft.com/office/drawing/2014/main" val="53613211"/>
                  </a:ext>
                </a:extLst>
              </a:tr>
              <a:tr h="159074">
                <a:tc gridSpan="16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- 16384 .. 16384 (-100 % … 100 %)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87" marR="4187" marT="418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747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62242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145CE-BA7E-35E5-A986-31F07C4FD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B541982-E8B2-BFCB-DF6A-D4955E68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Modelare</a:t>
            </a:r>
            <a:r>
              <a:rPr lang="ro-RO" dirty="0"/>
              <a:t> aplicație</a:t>
            </a:r>
            <a:endParaRPr lang="en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260645-0B02-E920-21EC-9259ED4F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5B95C0-B85D-DFD2-0B44-1ACE2F5CC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C0CB8-A5D2-BD28-9018-A0942ED64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52" y="1054496"/>
            <a:ext cx="5806943" cy="51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489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B6BF0E-A8A1-E820-1741-EEC2564F8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O"/>
              <a:t>Bibliografie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A6F78C-38EB-E91A-98FA-CB01EC21D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9" y="1147863"/>
            <a:ext cx="10967983" cy="5029099"/>
          </a:xfrm>
        </p:spPr>
        <p:txBody>
          <a:bodyPr/>
          <a:lstStyle/>
          <a:p>
            <a:r>
              <a:rPr lang="ro-RO" dirty="0">
                <a:hlinkClick r:id="rId2"/>
              </a:rPr>
              <a:t>S7-1500/ET 200MP</a:t>
            </a:r>
            <a:r>
              <a:rPr lang="en-US" dirty="0">
                <a:hlinkClick r:id="rId2"/>
              </a:rPr>
              <a:t> </a:t>
            </a:r>
            <a:r>
              <a:rPr lang="ro-RO" dirty="0" err="1">
                <a:hlinkClick r:id="rId2"/>
              </a:rPr>
              <a:t>Automation</a:t>
            </a:r>
            <a:r>
              <a:rPr lang="ro-RO" dirty="0">
                <a:hlinkClick r:id="rId2"/>
              </a:rPr>
              <a:t> </a:t>
            </a:r>
            <a:r>
              <a:rPr lang="ro-RO" dirty="0" err="1">
                <a:hlinkClick r:id="rId2"/>
              </a:rPr>
              <a:t>system</a:t>
            </a:r>
            <a:endParaRPr lang="en-US" dirty="0"/>
          </a:p>
          <a:p>
            <a:r>
              <a:rPr lang="nb-NO" dirty="0">
                <a:hlinkClick r:id="rId3"/>
              </a:rPr>
              <a:t>S7-1500/ET 200MP Digital input module DI 16x24VDC BA</a:t>
            </a:r>
            <a:endParaRPr lang="en-RO" dirty="0"/>
          </a:p>
          <a:p>
            <a:r>
              <a:rPr lang="ro-RO" dirty="0">
                <a:hlinkClick r:id="rId4"/>
              </a:rPr>
              <a:t>S7-1500/ET 200MP Digital input module DI 64x24VDC SNK/SRC BA</a:t>
            </a:r>
            <a:endParaRPr lang="en-US" dirty="0"/>
          </a:p>
          <a:p>
            <a:r>
              <a:rPr lang="en-US" dirty="0">
                <a:hlinkClick r:id="rId5"/>
              </a:rPr>
              <a:t>S7-1200 Programmable controller</a:t>
            </a:r>
            <a:endParaRPr lang="en-US" dirty="0"/>
          </a:p>
          <a:p>
            <a:endParaRPr lang="en-R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69B78-4A61-61F3-CD26-4B335266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6FD53-FF61-6558-A82B-FB6B7399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371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353F415-CED9-4455-3166-98A327F71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O"/>
              <a:t>Vă mulțumim!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8C01-D543-B8C9-D7DF-5F1E5A3A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E845C-6149-E7DD-59A3-8679E885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1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525A0-4990-9B24-8B87-1AA6CF3D2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D8A13E4-105A-CCE4-BF32-EED633D3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DCB68F-C29C-6393-B631-D7B5EB06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3255E-03D3-3604-EE53-E8BF0F19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B7CE78-E180-EDAA-4448-0526F102B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42" y="1222280"/>
            <a:ext cx="7937716" cy="44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25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1D2F7-0DC2-7412-C33E-EA30F185A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83BC4FF-8EA1-FAF2-3573-633643B6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PLC: S7-1200C: </a:t>
            </a:r>
            <a:r>
              <a:rPr lang="en-US" dirty="0" err="1"/>
              <a:t>Cablare</a:t>
            </a:r>
            <a:endParaRPr lang="ro-R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BB1C5B-59F9-5C1E-B749-806A64051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www.astiautomation.com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522F7-382D-95A1-ACEA-4263A96F8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95F6-C371-440D-B793-540E1B7A7FB7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46E17-CAA5-21A0-69EF-08E87B28E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80" y="1145208"/>
            <a:ext cx="6486167" cy="4998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0F7913-7548-2B11-2DFB-16E0BAAF7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40" y="2282766"/>
            <a:ext cx="2311519" cy="22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34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30f474-aa1c-4113-9794-3c5a77f860e5" xsi:nil="true"/>
    <lcf76f155ced4ddcb4097134ff3c332f xmlns="8ed6502e-070e-4346-b733-0499901c03c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D3AA5312B43245AC74F14EB850B976" ma:contentTypeVersion="16" ma:contentTypeDescription="Create a new document." ma:contentTypeScope="" ma:versionID="6433e8d0289fe3ae45a154cfa48138a2">
  <xsd:schema xmlns:xsd="http://www.w3.org/2001/XMLSchema" xmlns:xs="http://www.w3.org/2001/XMLSchema" xmlns:p="http://schemas.microsoft.com/office/2006/metadata/properties" xmlns:ns2="8ed6502e-070e-4346-b733-0499901c03ce" xmlns:ns3="0f30f474-aa1c-4113-9794-3c5a77f860e5" targetNamespace="http://schemas.microsoft.com/office/2006/metadata/properties" ma:root="true" ma:fieldsID="6be32ff0b692b7d3e41db5c4bc91a337" ns2:_="" ns3:_="">
    <xsd:import namespace="8ed6502e-070e-4346-b733-0499901c03ce"/>
    <xsd:import namespace="0f30f474-aa1c-4113-9794-3c5a77f860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d6502e-070e-4346-b733-0499901c03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6254810-351b-4400-ac85-83999116f2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0f474-aa1c-4113-9794-3c5a77f860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34a787e-b4e9-4289-976f-5b090f862077}" ma:internalName="TaxCatchAll" ma:showField="CatchAllData" ma:web="0f30f474-aa1c-4113-9794-3c5a77f860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1F0B64-7C55-47B9-B7E3-7B647249D6FD}">
  <ds:schemaRefs>
    <ds:schemaRef ds:uri="0f30f474-aa1c-4113-9794-3c5a77f860e5"/>
    <ds:schemaRef ds:uri="8ed6502e-070e-4346-b733-0499901c03c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A950D44-D5F5-4E77-834F-74132BB33F8C}">
  <ds:schemaRefs>
    <ds:schemaRef ds:uri="0f30f474-aa1c-4113-9794-3c5a77f860e5"/>
    <ds:schemaRef ds:uri="8ed6502e-070e-4346-b733-0499901c03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896B0AC-0DDD-4E7F-A50A-0C96C7B6F6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5096</TotalTime>
  <Words>1963</Words>
  <Application>Microsoft Office PowerPoint</Application>
  <PresentationFormat>Widescreen</PresentationFormat>
  <Paragraphs>561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Aptos</vt:lpstr>
      <vt:lpstr>Arial</vt:lpstr>
      <vt:lpstr>Calibri</vt:lpstr>
      <vt:lpstr>Verdana</vt:lpstr>
      <vt:lpstr>Office Theme</vt:lpstr>
      <vt:lpstr>Suport curricular</vt:lpstr>
      <vt:lpstr>Modulul 2 – Sisteme integrate de conducere (UTM-I40-002)</vt:lpstr>
      <vt:lpstr>Agenda – Modulul 2</vt:lpstr>
      <vt:lpstr>Recapitulare</vt:lpstr>
      <vt:lpstr>Unde găsim PLC-uri?</vt:lpstr>
      <vt:lpstr>PLC: Structură</vt:lpstr>
      <vt:lpstr>PLC: Recapitulare</vt:lpstr>
      <vt:lpstr>PLC: S7-1200C</vt:lpstr>
      <vt:lpstr>PLC: S7-1200C: Cablare</vt:lpstr>
      <vt:lpstr>PLC: S7-1200C: Ciclu automat</vt:lpstr>
      <vt:lpstr>TIA Portal: Project view</vt:lpstr>
      <vt:lpstr>PLC: S7-1200C: Organizare soft</vt:lpstr>
      <vt:lpstr>Organizare program (OB, FB, FC)</vt:lpstr>
      <vt:lpstr>PLC: S7-1200C: Memorie</vt:lpstr>
      <vt:lpstr>PLC: S7-1200C: Variabile</vt:lpstr>
      <vt:lpstr>PLC: S7-1200C: Tipuri de date uzuale</vt:lpstr>
      <vt:lpstr>PLC: S7-1200C: Tipuri de date uzuale</vt:lpstr>
      <vt:lpstr>PLC: S7-1200C: Programare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PLC: S7-1200C: Instructiuni de baza </vt:lpstr>
      <vt:lpstr>S7-1200C: Instructiuni matematice</vt:lpstr>
      <vt:lpstr>S7-1200C: Instructiuni matematice</vt:lpstr>
      <vt:lpstr>S7-1200C: MOVE</vt:lpstr>
      <vt:lpstr>Primul program PLC</vt:lpstr>
      <vt:lpstr>Primul program PLC – Cerinte</vt:lpstr>
      <vt:lpstr>Primul program PLC – TIA Portal</vt:lpstr>
      <vt:lpstr>TIA Portal – proiect nou</vt:lpstr>
      <vt:lpstr>Selectare PLC</vt:lpstr>
      <vt:lpstr>Setari de securitate</vt:lpstr>
      <vt:lpstr>Configurare hardware</vt:lpstr>
      <vt:lpstr>Definire intrari / iesiri</vt:lpstr>
      <vt:lpstr>Definire intrari / iesiri</vt:lpstr>
      <vt:lpstr>Organizare soft (OB, FB, FC, DB)</vt:lpstr>
      <vt:lpstr>Simulare program (online view)</vt:lpstr>
      <vt:lpstr>Programare LAD in OB1</vt:lpstr>
      <vt:lpstr>Programare FBD in bloc FC</vt:lpstr>
      <vt:lpstr>Programare FBD in bloc FC</vt:lpstr>
      <vt:lpstr>Programare SCL in bloc FB</vt:lpstr>
      <vt:lpstr>Programare SCL in bloc FB</vt:lpstr>
      <vt:lpstr>Primul program HMI</vt:lpstr>
      <vt:lpstr>Primul program HMI – Cerinte</vt:lpstr>
      <vt:lpstr>Primul program HMI – TIA Portal</vt:lpstr>
      <vt:lpstr>Selectare HMI</vt:lpstr>
      <vt:lpstr>Configurare hardware</vt:lpstr>
      <vt:lpstr>Simulare HMI</vt:lpstr>
      <vt:lpstr>Pregatire variabile PLC</vt:lpstr>
      <vt:lpstr>Controlul unei variabile digitale</vt:lpstr>
      <vt:lpstr>Controlul unei variabile digitale</vt:lpstr>
      <vt:lpstr>Afisarea unei variabile digitale</vt:lpstr>
      <vt:lpstr>Controlul unei variabile analogice</vt:lpstr>
      <vt:lpstr>Afisarea unei variabile analogice</vt:lpstr>
      <vt:lpstr>Primul program: Extindere</vt:lpstr>
      <vt:lpstr>Primul program: Extindere</vt:lpstr>
      <vt:lpstr>Studiu de caz</vt:lpstr>
      <vt:lpstr>Materiale utilizate:</vt:lpstr>
      <vt:lpstr>Materiale utilizate:</vt:lpstr>
      <vt:lpstr>Descriere aplicație</vt:lpstr>
      <vt:lpstr>Configuratie hardware</vt:lpstr>
      <vt:lpstr>Configuratie driver</vt:lpstr>
      <vt:lpstr>Driver: Telegrama 1</vt:lpstr>
      <vt:lpstr>Modelare aplicație</vt:lpstr>
      <vt:lpstr>Bibliografie</vt:lpstr>
      <vt:lpstr>Vă mulțumim!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ZALONIS Andreas</dc:creator>
  <cp:lastModifiedBy>Viorel Mihai</cp:lastModifiedBy>
  <cp:revision>413</cp:revision>
  <dcterms:created xsi:type="dcterms:W3CDTF">2021-09-23T14:58:31Z</dcterms:created>
  <dcterms:modified xsi:type="dcterms:W3CDTF">2025-01-28T07:27:24Z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0x010100FDD3AA5312B43245AC74F14EB850B976</vt:lpwstr>
  </property>
  <property fmtid="{D5CDD505-2E9C-101B-9397-08002B2CF9AE}" pid="3" name="MediaServiceImageTags">
    <vt:lpwstr/>
  </property>
</Properties>
</file>