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66" r:id="rId2"/>
    <p:sldId id="256"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57" autoAdjust="0"/>
    <p:restoredTop sz="88176" autoAdjust="0"/>
  </p:normalViewPr>
  <p:slideViewPr>
    <p:cSldViewPr snapToGrid="0" snapToObjects="1">
      <p:cViewPr varScale="1">
        <p:scale>
          <a:sx n="81" d="100"/>
          <a:sy n="81" d="100"/>
        </p:scale>
        <p:origin x="102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ru Dumitru" userId="6c8105df-432b-4055-9270-0a797142347e" providerId="ADAL" clId="{5E072E20-C203-4ED2-8612-5C0824B1883F}"/>
    <pc:docChg chg="undo custSel addSld delSld modSld sldOrd">
      <pc:chgData name="Moraru Dumitru" userId="6c8105df-432b-4055-9270-0a797142347e" providerId="ADAL" clId="{5E072E20-C203-4ED2-8612-5C0824B1883F}" dt="2025-09-04T12:44:03.807" v="953" actId="20577"/>
      <pc:docMkLst>
        <pc:docMk/>
      </pc:docMkLst>
      <pc:sldChg chg="addSp delSp modSp mod">
        <pc:chgData name="Moraru Dumitru" userId="6c8105df-432b-4055-9270-0a797142347e" providerId="ADAL" clId="{5E072E20-C203-4ED2-8612-5C0824B1883F}" dt="2025-09-04T11:59:52.944" v="745" actId="20577"/>
        <pc:sldMkLst>
          <pc:docMk/>
          <pc:sldMk cId="0" sldId="256"/>
        </pc:sldMkLst>
        <pc:spChg chg="add mod">
          <ac:chgData name="Moraru Dumitru" userId="6c8105df-432b-4055-9270-0a797142347e" providerId="ADAL" clId="{5E072E20-C203-4ED2-8612-5C0824B1883F}" dt="2025-09-04T11:03:30.568" v="121" actId="20577"/>
          <ac:spMkLst>
            <pc:docMk/>
            <pc:sldMk cId="0" sldId="256"/>
            <ac:spMk id="4" creationId="{22A20250-B3E4-2539-FE3C-A69930C4B61A}"/>
          </ac:spMkLst>
        </pc:spChg>
        <pc:spChg chg="add mod">
          <ac:chgData name="Moraru Dumitru" userId="6c8105df-432b-4055-9270-0a797142347e" providerId="ADAL" clId="{5E072E20-C203-4ED2-8612-5C0824B1883F}" dt="2025-09-04T11:59:52.944" v="745" actId="20577"/>
          <ac:spMkLst>
            <pc:docMk/>
            <pc:sldMk cId="0" sldId="256"/>
            <ac:spMk id="5" creationId="{04529474-5DE9-5982-DABE-153E767D00D4}"/>
          </ac:spMkLst>
        </pc:spChg>
      </pc:sldChg>
      <pc:sldChg chg="addSp modSp mod">
        <pc:chgData name="Moraru Dumitru" userId="6c8105df-432b-4055-9270-0a797142347e" providerId="ADAL" clId="{5E072E20-C203-4ED2-8612-5C0824B1883F}" dt="2025-09-04T11:02:11.950" v="92" actId="1076"/>
        <pc:sldMkLst>
          <pc:docMk/>
          <pc:sldMk cId="0" sldId="266"/>
        </pc:sldMkLst>
        <pc:spChg chg="add mod">
          <ac:chgData name="Moraru Dumitru" userId="6c8105df-432b-4055-9270-0a797142347e" providerId="ADAL" clId="{5E072E20-C203-4ED2-8612-5C0824B1883F}" dt="2025-09-04T11:02:11.950" v="92" actId="1076"/>
          <ac:spMkLst>
            <pc:docMk/>
            <pc:sldMk cId="0" sldId="266"/>
            <ac:spMk id="2" creationId="{A81E074C-340E-9336-2DB2-0B9C29B4A10F}"/>
          </ac:spMkLst>
        </pc:spChg>
        <pc:spChg chg="mod">
          <ac:chgData name="Moraru Dumitru" userId="6c8105df-432b-4055-9270-0a797142347e" providerId="ADAL" clId="{5E072E20-C203-4ED2-8612-5C0824B1883F}" dt="2025-09-04T11:01:21.074" v="40" actId="1076"/>
          <ac:spMkLst>
            <pc:docMk/>
            <pc:sldMk cId="0" sldId="266"/>
            <ac:spMk id="36866" creationId="{A623AAD6-370E-F2F9-DF51-FBA6580E67CC}"/>
          </ac:spMkLst>
        </pc:spChg>
      </pc:sldChg>
      <pc:sldChg chg="del">
        <pc:chgData name="Moraru Dumitru" userId="6c8105df-432b-4055-9270-0a797142347e" providerId="ADAL" clId="{5E072E20-C203-4ED2-8612-5C0824B1883F}" dt="2025-09-04T11:03:59.268" v="132" actId="2696"/>
        <pc:sldMkLst>
          <pc:docMk/>
          <pc:sldMk cId="479013585" sldId="267"/>
        </pc:sldMkLst>
      </pc:sldChg>
      <pc:sldChg chg="modSp add del mod">
        <pc:chgData name="Moraru Dumitru" userId="6c8105df-432b-4055-9270-0a797142347e" providerId="ADAL" clId="{5E072E20-C203-4ED2-8612-5C0824B1883F}" dt="2025-09-04T11:31:28.972" v="475" actId="20577"/>
        <pc:sldMkLst>
          <pc:docMk/>
          <pc:sldMk cId="2698094191" sldId="267"/>
        </pc:sldMkLst>
      </pc:sldChg>
      <pc:sldChg chg="del">
        <pc:chgData name="Moraru Dumitru" userId="6c8105df-432b-4055-9270-0a797142347e" providerId="ADAL" clId="{5E072E20-C203-4ED2-8612-5C0824B1883F}" dt="2025-09-04T11:04:02.543" v="133" actId="2696"/>
        <pc:sldMkLst>
          <pc:docMk/>
          <pc:sldMk cId="1054324387" sldId="268"/>
        </pc:sldMkLst>
      </pc:sldChg>
      <pc:sldChg chg="modSp add mod">
        <pc:chgData name="Moraru Dumitru" userId="6c8105df-432b-4055-9270-0a797142347e" providerId="ADAL" clId="{5E072E20-C203-4ED2-8612-5C0824B1883F}" dt="2025-09-04T11:42:27.530" v="649" actId="20577"/>
        <pc:sldMkLst>
          <pc:docMk/>
          <pc:sldMk cId="3518410301" sldId="268"/>
        </pc:sldMkLst>
      </pc:sldChg>
      <pc:sldChg chg="del">
        <pc:chgData name="Moraru Dumitru" userId="6c8105df-432b-4055-9270-0a797142347e" providerId="ADAL" clId="{5E072E20-C203-4ED2-8612-5C0824B1883F}" dt="2025-09-04T11:04:04.790" v="134" actId="2696"/>
        <pc:sldMkLst>
          <pc:docMk/>
          <pc:sldMk cId="225149376" sldId="269"/>
        </pc:sldMkLst>
      </pc:sldChg>
      <pc:sldChg chg="addSp delSp modSp add mod">
        <pc:chgData name="Moraru Dumitru" userId="6c8105df-432b-4055-9270-0a797142347e" providerId="ADAL" clId="{5E072E20-C203-4ED2-8612-5C0824B1883F}" dt="2025-09-04T11:20:40.357" v="253" actId="27636"/>
        <pc:sldMkLst>
          <pc:docMk/>
          <pc:sldMk cId="2037382807" sldId="269"/>
        </pc:sldMkLst>
      </pc:sldChg>
      <pc:sldChg chg="del">
        <pc:chgData name="Moraru Dumitru" userId="6c8105df-432b-4055-9270-0a797142347e" providerId="ADAL" clId="{5E072E20-C203-4ED2-8612-5C0824B1883F}" dt="2025-09-04T11:04:06.570" v="135" actId="2696"/>
        <pc:sldMkLst>
          <pc:docMk/>
          <pc:sldMk cId="2765180963" sldId="270"/>
        </pc:sldMkLst>
      </pc:sldChg>
      <pc:sldChg chg="addSp modSp add mod">
        <pc:chgData name="Moraru Dumitru" userId="6c8105df-432b-4055-9270-0a797142347e" providerId="ADAL" clId="{5E072E20-C203-4ED2-8612-5C0824B1883F}" dt="2025-09-04T11:21:22.905" v="263" actId="1076"/>
        <pc:sldMkLst>
          <pc:docMk/>
          <pc:sldMk cId="2822964641" sldId="270"/>
        </pc:sldMkLst>
      </pc:sldChg>
      <pc:sldChg chg="addSp delSp modSp add mod">
        <pc:chgData name="Moraru Dumitru" userId="6c8105df-432b-4055-9270-0a797142347e" providerId="ADAL" clId="{5E072E20-C203-4ED2-8612-5C0824B1883F}" dt="2025-09-04T11:27:32.005" v="471" actId="27636"/>
        <pc:sldMkLst>
          <pc:docMk/>
          <pc:sldMk cId="2704095545" sldId="271"/>
        </pc:sldMkLst>
      </pc:sldChg>
      <pc:sldChg chg="del">
        <pc:chgData name="Moraru Dumitru" userId="6c8105df-432b-4055-9270-0a797142347e" providerId="ADAL" clId="{5E072E20-C203-4ED2-8612-5C0824B1883F}" dt="2025-09-04T11:04:08.133" v="136" actId="2696"/>
        <pc:sldMkLst>
          <pc:docMk/>
          <pc:sldMk cId="2820776970" sldId="271"/>
        </pc:sldMkLst>
      </pc:sldChg>
      <pc:sldChg chg="del">
        <pc:chgData name="Moraru Dumitru" userId="6c8105df-432b-4055-9270-0a797142347e" providerId="ADAL" clId="{5E072E20-C203-4ED2-8612-5C0824B1883F}" dt="2025-09-04T11:04:11.559" v="138" actId="2696"/>
        <pc:sldMkLst>
          <pc:docMk/>
          <pc:sldMk cId="1172836151" sldId="272"/>
        </pc:sldMkLst>
      </pc:sldChg>
      <pc:sldChg chg="add">
        <pc:chgData name="Moraru Dumitru" userId="6c8105df-432b-4055-9270-0a797142347e" providerId="ADAL" clId="{5E072E20-C203-4ED2-8612-5C0824B1883F}" dt="2025-09-04T11:27:59.942" v="472" actId="2890"/>
        <pc:sldMkLst>
          <pc:docMk/>
          <pc:sldMk cId="2484606358" sldId="272"/>
        </pc:sldMkLst>
      </pc:sldChg>
      <pc:sldChg chg="add del">
        <pc:chgData name="Moraru Dumitru" userId="6c8105df-432b-4055-9270-0a797142347e" providerId="ADAL" clId="{5E072E20-C203-4ED2-8612-5C0824B1883F}" dt="2025-09-04T11:35:57.310" v="501" actId="2696"/>
        <pc:sldMkLst>
          <pc:docMk/>
          <pc:sldMk cId="1531934444" sldId="273"/>
        </pc:sldMkLst>
      </pc:sldChg>
      <pc:sldChg chg="del">
        <pc:chgData name="Moraru Dumitru" userId="6c8105df-432b-4055-9270-0a797142347e" providerId="ADAL" clId="{5E072E20-C203-4ED2-8612-5C0824B1883F}" dt="2025-09-04T11:04:09.690" v="137" actId="2696"/>
        <pc:sldMkLst>
          <pc:docMk/>
          <pc:sldMk cId="4010382162" sldId="273"/>
        </pc:sldMkLst>
      </pc:sldChg>
      <pc:sldChg chg="modSp add mod ord">
        <pc:chgData name="Moraru Dumitru" userId="6c8105df-432b-4055-9270-0a797142347e" providerId="ADAL" clId="{5E072E20-C203-4ED2-8612-5C0824B1883F}" dt="2025-09-04T11:55:23.575" v="696" actId="1076"/>
        <pc:sldMkLst>
          <pc:docMk/>
          <pc:sldMk cId="1490295278" sldId="274"/>
        </pc:sldMkLst>
      </pc:sldChg>
      <pc:sldChg chg="del">
        <pc:chgData name="Moraru Dumitru" userId="6c8105df-432b-4055-9270-0a797142347e" providerId="ADAL" clId="{5E072E20-C203-4ED2-8612-5C0824B1883F}" dt="2025-09-04T11:04:13.259" v="139" actId="2696"/>
        <pc:sldMkLst>
          <pc:docMk/>
          <pc:sldMk cId="2757989639" sldId="274"/>
        </pc:sldMkLst>
      </pc:sldChg>
      <pc:sldChg chg="addSp modSp add del mod">
        <pc:chgData name="Moraru Dumitru" userId="6c8105df-432b-4055-9270-0a797142347e" providerId="ADAL" clId="{5E072E20-C203-4ED2-8612-5C0824B1883F}" dt="2025-09-04T11:40:09.913" v="613" actId="2696"/>
        <pc:sldMkLst>
          <pc:docMk/>
          <pc:sldMk cId="3512298077" sldId="275"/>
        </pc:sldMkLst>
      </pc:sldChg>
      <pc:sldChg chg="del">
        <pc:chgData name="Moraru Dumitru" userId="6c8105df-432b-4055-9270-0a797142347e" providerId="ADAL" clId="{5E072E20-C203-4ED2-8612-5C0824B1883F}" dt="2025-09-04T11:04:14.882" v="140" actId="2696"/>
        <pc:sldMkLst>
          <pc:docMk/>
          <pc:sldMk cId="4250950100" sldId="275"/>
        </pc:sldMkLst>
      </pc:sldChg>
      <pc:sldChg chg="modSp add mod ord">
        <pc:chgData name="Moraru Dumitru" userId="6c8105df-432b-4055-9270-0a797142347e" providerId="ADAL" clId="{5E072E20-C203-4ED2-8612-5C0824B1883F}" dt="2025-09-04T11:55:17.688" v="694" actId="1076"/>
        <pc:sldMkLst>
          <pc:docMk/>
          <pc:sldMk cId="2937695913" sldId="276"/>
        </pc:sldMkLst>
      </pc:sldChg>
      <pc:sldChg chg="del">
        <pc:chgData name="Moraru Dumitru" userId="6c8105df-432b-4055-9270-0a797142347e" providerId="ADAL" clId="{5E072E20-C203-4ED2-8612-5C0824B1883F}" dt="2025-09-04T11:04:16.557" v="141" actId="2696"/>
        <pc:sldMkLst>
          <pc:docMk/>
          <pc:sldMk cId="4219434768" sldId="276"/>
        </pc:sldMkLst>
      </pc:sldChg>
      <pc:sldChg chg="addSp delSp modSp add mod">
        <pc:chgData name="Moraru Dumitru" userId="6c8105df-432b-4055-9270-0a797142347e" providerId="ADAL" clId="{5E072E20-C203-4ED2-8612-5C0824B1883F}" dt="2025-09-04T11:55:13.069" v="693" actId="1076"/>
        <pc:sldMkLst>
          <pc:docMk/>
          <pc:sldMk cId="936264729" sldId="277"/>
        </pc:sldMkLst>
      </pc:sldChg>
      <pc:sldChg chg="del">
        <pc:chgData name="Moraru Dumitru" userId="6c8105df-432b-4055-9270-0a797142347e" providerId="ADAL" clId="{5E072E20-C203-4ED2-8612-5C0824B1883F}" dt="2025-09-04T11:04:18.213" v="142" actId="2696"/>
        <pc:sldMkLst>
          <pc:docMk/>
          <pc:sldMk cId="1580851744" sldId="277"/>
        </pc:sldMkLst>
      </pc:sldChg>
      <pc:sldChg chg="del">
        <pc:chgData name="Moraru Dumitru" userId="6c8105df-432b-4055-9270-0a797142347e" providerId="ADAL" clId="{5E072E20-C203-4ED2-8612-5C0824B1883F}" dt="2025-09-04T11:04:20.036" v="143" actId="2696"/>
        <pc:sldMkLst>
          <pc:docMk/>
          <pc:sldMk cId="2097755342" sldId="278"/>
        </pc:sldMkLst>
      </pc:sldChg>
      <pc:sldChg chg="delSp modSp add mod">
        <pc:chgData name="Moraru Dumitru" userId="6c8105df-432b-4055-9270-0a797142347e" providerId="ADAL" clId="{5E072E20-C203-4ED2-8612-5C0824B1883F}" dt="2025-09-04T11:55:06.686" v="692" actId="1076"/>
        <pc:sldMkLst>
          <pc:docMk/>
          <pc:sldMk cId="2520172015" sldId="278"/>
        </pc:sldMkLst>
      </pc:sldChg>
      <pc:sldChg chg="del">
        <pc:chgData name="Moraru Dumitru" userId="6c8105df-432b-4055-9270-0a797142347e" providerId="ADAL" clId="{5E072E20-C203-4ED2-8612-5C0824B1883F}" dt="2025-09-04T11:04:29.006" v="148" actId="2696"/>
        <pc:sldMkLst>
          <pc:docMk/>
          <pc:sldMk cId="696054257" sldId="279"/>
        </pc:sldMkLst>
      </pc:sldChg>
      <pc:sldChg chg="addSp modSp add mod">
        <pc:chgData name="Moraru Dumitru" userId="6c8105df-432b-4055-9270-0a797142347e" providerId="ADAL" clId="{5E072E20-C203-4ED2-8612-5C0824B1883F}" dt="2025-09-04T11:55:02.056" v="691" actId="1076"/>
        <pc:sldMkLst>
          <pc:docMk/>
          <pc:sldMk cId="2094355838" sldId="279"/>
        </pc:sldMkLst>
      </pc:sldChg>
      <pc:sldChg chg="del">
        <pc:chgData name="Moraru Dumitru" userId="6c8105df-432b-4055-9270-0a797142347e" providerId="ADAL" clId="{5E072E20-C203-4ED2-8612-5C0824B1883F}" dt="2025-09-04T11:04:30.566" v="149" actId="2696"/>
        <pc:sldMkLst>
          <pc:docMk/>
          <pc:sldMk cId="615201186" sldId="280"/>
        </pc:sldMkLst>
      </pc:sldChg>
      <pc:sldChg chg="addSp delSp modSp add mod">
        <pc:chgData name="Moraru Dumitru" userId="6c8105df-432b-4055-9270-0a797142347e" providerId="ADAL" clId="{5E072E20-C203-4ED2-8612-5C0824B1883F}" dt="2025-09-04T11:57:16.860" v="709" actId="1076"/>
        <pc:sldMkLst>
          <pc:docMk/>
          <pc:sldMk cId="2172782963" sldId="280"/>
        </pc:sldMkLst>
      </pc:sldChg>
      <pc:sldChg chg="delSp modSp add mod">
        <pc:chgData name="Moraru Dumitru" userId="6c8105df-432b-4055-9270-0a797142347e" providerId="ADAL" clId="{5E072E20-C203-4ED2-8612-5C0824B1883F}" dt="2025-09-04T12:01:34.139" v="766" actId="20577"/>
        <pc:sldMkLst>
          <pc:docMk/>
          <pc:sldMk cId="2024292923" sldId="281"/>
        </pc:sldMkLst>
      </pc:sldChg>
      <pc:sldChg chg="del">
        <pc:chgData name="Moraru Dumitru" userId="6c8105df-432b-4055-9270-0a797142347e" providerId="ADAL" clId="{5E072E20-C203-4ED2-8612-5C0824B1883F}" dt="2025-09-04T11:04:32" v="150" actId="2696"/>
        <pc:sldMkLst>
          <pc:docMk/>
          <pc:sldMk cId="4265795587" sldId="281"/>
        </pc:sldMkLst>
      </pc:sldChg>
      <pc:sldChg chg="del">
        <pc:chgData name="Moraru Dumitru" userId="6c8105df-432b-4055-9270-0a797142347e" providerId="ADAL" clId="{5E072E20-C203-4ED2-8612-5C0824B1883F}" dt="2025-09-04T11:04:21.919" v="144" actId="2696"/>
        <pc:sldMkLst>
          <pc:docMk/>
          <pc:sldMk cId="928517457" sldId="282"/>
        </pc:sldMkLst>
      </pc:sldChg>
      <pc:sldChg chg="modSp add mod">
        <pc:chgData name="Moraru Dumitru" userId="6c8105df-432b-4055-9270-0a797142347e" providerId="ADAL" clId="{5E072E20-C203-4ED2-8612-5C0824B1883F}" dt="2025-09-04T12:07:30.150" v="786" actId="1076"/>
        <pc:sldMkLst>
          <pc:docMk/>
          <pc:sldMk cId="4038496611" sldId="282"/>
        </pc:sldMkLst>
      </pc:sldChg>
      <pc:sldChg chg="modSp add mod ord">
        <pc:chgData name="Moraru Dumitru" userId="6c8105df-432b-4055-9270-0a797142347e" providerId="ADAL" clId="{5E072E20-C203-4ED2-8612-5C0824B1883F}" dt="2025-09-04T12:12:55.973" v="818" actId="20577"/>
        <pc:sldMkLst>
          <pc:docMk/>
          <pc:sldMk cId="335435589" sldId="283"/>
        </pc:sldMkLst>
      </pc:sldChg>
      <pc:sldChg chg="del">
        <pc:chgData name="Moraru Dumitru" userId="6c8105df-432b-4055-9270-0a797142347e" providerId="ADAL" clId="{5E072E20-C203-4ED2-8612-5C0824B1883F}" dt="2025-09-04T11:04:23.574" v="145" actId="2696"/>
        <pc:sldMkLst>
          <pc:docMk/>
          <pc:sldMk cId="2907380284" sldId="283"/>
        </pc:sldMkLst>
      </pc:sldChg>
      <pc:sldChg chg="del">
        <pc:chgData name="Moraru Dumitru" userId="6c8105df-432b-4055-9270-0a797142347e" providerId="ADAL" clId="{5E072E20-C203-4ED2-8612-5C0824B1883F}" dt="2025-09-04T11:04:25.352" v="146" actId="2696"/>
        <pc:sldMkLst>
          <pc:docMk/>
          <pc:sldMk cId="2473374011" sldId="284"/>
        </pc:sldMkLst>
      </pc:sldChg>
      <pc:sldChg chg="modSp add mod">
        <pc:chgData name="Moraru Dumitru" userId="6c8105df-432b-4055-9270-0a797142347e" providerId="ADAL" clId="{5E072E20-C203-4ED2-8612-5C0824B1883F}" dt="2025-09-04T12:30:41.359" v="853" actId="20577"/>
        <pc:sldMkLst>
          <pc:docMk/>
          <pc:sldMk cId="3869552838" sldId="284"/>
        </pc:sldMkLst>
      </pc:sldChg>
      <pc:sldChg chg="modSp add mod">
        <pc:chgData name="Moraru Dumitru" userId="6c8105df-432b-4055-9270-0a797142347e" providerId="ADAL" clId="{5E072E20-C203-4ED2-8612-5C0824B1883F}" dt="2025-09-04T12:36:57.072" v="884" actId="2710"/>
        <pc:sldMkLst>
          <pc:docMk/>
          <pc:sldMk cId="1848335246" sldId="285"/>
        </pc:sldMkLst>
      </pc:sldChg>
      <pc:sldChg chg="del">
        <pc:chgData name="Moraru Dumitru" userId="6c8105df-432b-4055-9270-0a797142347e" providerId="ADAL" clId="{5E072E20-C203-4ED2-8612-5C0824B1883F}" dt="2025-09-04T11:04:27.247" v="147" actId="2696"/>
        <pc:sldMkLst>
          <pc:docMk/>
          <pc:sldMk cId="3739305861" sldId="285"/>
        </pc:sldMkLst>
      </pc:sldChg>
      <pc:sldChg chg="modSp add mod">
        <pc:chgData name="Moraru Dumitru" userId="6c8105df-432b-4055-9270-0a797142347e" providerId="ADAL" clId="{5E072E20-C203-4ED2-8612-5C0824B1883F}" dt="2025-09-04T12:44:03.807" v="953" actId="20577"/>
        <pc:sldMkLst>
          <pc:docMk/>
          <pc:sldMk cId="3413883397" sldId="286"/>
        </pc:sldMkLst>
      </pc:sldChg>
      <pc:sldChg chg="del">
        <pc:chgData name="Moraru Dumitru" userId="6c8105df-432b-4055-9270-0a797142347e" providerId="ADAL" clId="{5E072E20-C203-4ED2-8612-5C0824B1883F}" dt="2025-09-04T11:04:34.011" v="151" actId="2696"/>
        <pc:sldMkLst>
          <pc:docMk/>
          <pc:sldMk cId="3502043221" sldId="286"/>
        </pc:sldMkLst>
      </pc:sldChg>
      <pc:sldChg chg="addSp modSp add mod ord">
        <pc:chgData name="Moraru Dumitru" userId="6c8105df-432b-4055-9270-0a797142347e" providerId="ADAL" clId="{5E072E20-C203-4ED2-8612-5C0824B1883F}" dt="2025-09-04T12:40:51.120" v="919"/>
        <pc:sldMkLst>
          <pc:docMk/>
          <pc:sldMk cId="1208482035" sldId="287"/>
        </pc:sldMkLst>
      </pc:sldChg>
      <pc:sldChg chg="del">
        <pc:chgData name="Moraru Dumitru" userId="6c8105df-432b-4055-9270-0a797142347e" providerId="ADAL" clId="{5E072E20-C203-4ED2-8612-5C0824B1883F}" dt="2025-09-04T11:04:36.035" v="152" actId="2696"/>
        <pc:sldMkLst>
          <pc:docMk/>
          <pc:sldMk cId="3458663629" sldId="287"/>
        </pc:sldMkLst>
      </pc:sldChg>
      <pc:sldChg chg="del">
        <pc:chgData name="Moraru Dumitru" userId="6c8105df-432b-4055-9270-0a797142347e" providerId="ADAL" clId="{5E072E20-C203-4ED2-8612-5C0824B1883F}" dt="2025-09-04T11:04:37.760" v="153" actId="2696"/>
        <pc:sldMkLst>
          <pc:docMk/>
          <pc:sldMk cId="2151035992" sldId="288"/>
        </pc:sldMkLst>
      </pc:sldChg>
      <pc:sldChg chg="del">
        <pc:chgData name="Moraru Dumitru" userId="6c8105df-432b-4055-9270-0a797142347e" providerId="ADAL" clId="{5E072E20-C203-4ED2-8612-5C0824B1883F}" dt="2025-09-04T11:04:39.222" v="154" actId="2696"/>
        <pc:sldMkLst>
          <pc:docMk/>
          <pc:sldMk cId="3911380470" sldId="289"/>
        </pc:sldMkLst>
      </pc:sldChg>
      <pc:sldChg chg="del">
        <pc:chgData name="Moraru Dumitru" userId="6c8105df-432b-4055-9270-0a797142347e" providerId="ADAL" clId="{5E072E20-C203-4ED2-8612-5C0824B1883F}" dt="2025-09-04T11:04:42.149" v="155" actId="2696"/>
        <pc:sldMkLst>
          <pc:docMk/>
          <pc:sldMk cId="3172908246" sldId="290"/>
        </pc:sldMkLst>
      </pc:sldChg>
      <pc:sldChg chg="del">
        <pc:chgData name="Moraru Dumitru" userId="6c8105df-432b-4055-9270-0a797142347e" providerId="ADAL" clId="{5E072E20-C203-4ED2-8612-5C0824B1883F}" dt="2025-09-04T11:04:43.680" v="156" actId="2696"/>
        <pc:sldMkLst>
          <pc:docMk/>
          <pc:sldMk cId="2029150553" sldId="291"/>
        </pc:sldMkLst>
      </pc:sldChg>
      <pc:sldChg chg="del">
        <pc:chgData name="Moraru Dumitru" userId="6c8105df-432b-4055-9270-0a797142347e" providerId="ADAL" clId="{5E072E20-C203-4ED2-8612-5C0824B1883F}" dt="2025-09-04T11:04:45.126" v="157" actId="2696"/>
        <pc:sldMkLst>
          <pc:docMk/>
          <pc:sldMk cId="1458585039" sldId="292"/>
        </pc:sldMkLst>
      </pc:sldChg>
      <pc:sldChg chg="del">
        <pc:chgData name="Moraru Dumitru" userId="6c8105df-432b-4055-9270-0a797142347e" providerId="ADAL" clId="{5E072E20-C203-4ED2-8612-5C0824B1883F}" dt="2025-09-04T11:04:46.838" v="158" actId="2696"/>
        <pc:sldMkLst>
          <pc:docMk/>
          <pc:sldMk cId="370626014" sldId="293"/>
        </pc:sldMkLst>
      </pc:sldChg>
    </pc:docChg>
  </pc:docChgLst>
  <pc:docChgLst>
    <pc:chgData name="Moraru Dumitru" userId="6c8105df-432b-4055-9270-0a797142347e" providerId="ADAL" clId="{C99C455D-8ACB-4BA5-8B95-8048CC0617E5}"/>
    <pc:docChg chg="delSld modSld">
      <pc:chgData name="Moraru Dumitru" userId="6c8105df-432b-4055-9270-0a797142347e" providerId="ADAL" clId="{C99C455D-8ACB-4BA5-8B95-8048CC0617E5}" dt="2023-10-06T11:38:43.550" v="39" actId="20577"/>
      <pc:docMkLst>
        <pc:docMk/>
      </pc:docMkLst>
      <pc:sldChg chg="modNotesTx">
        <pc:chgData name="Moraru Dumitru" userId="6c8105df-432b-4055-9270-0a797142347e" providerId="ADAL" clId="{C99C455D-8ACB-4BA5-8B95-8048CC0617E5}" dt="2023-10-06T11:38:43.550" v="39" actId="20577"/>
        <pc:sldMkLst>
          <pc:docMk/>
          <pc:sldMk cId="0" sldId="266"/>
        </pc:sldMkLst>
      </pc:sldChg>
      <pc:sldChg chg="modSp mod">
        <pc:chgData name="Moraru Dumitru" userId="6c8105df-432b-4055-9270-0a797142347e" providerId="ADAL" clId="{C99C455D-8ACB-4BA5-8B95-8048CC0617E5}" dt="2023-10-04T12:46:53.113" v="29" actId="1035"/>
        <pc:sldMkLst>
          <pc:docMk/>
          <pc:sldMk cId="392807166" sldId="298"/>
        </pc:sldMkLst>
      </pc:sldChg>
      <pc:sldChg chg="modSp mod">
        <pc:chgData name="Moraru Dumitru" userId="6c8105df-432b-4055-9270-0a797142347e" providerId="ADAL" clId="{C99C455D-8ACB-4BA5-8B95-8048CC0617E5}" dt="2023-10-04T12:47:41.557" v="37" actId="1076"/>
        <pc:sldMkLst>
          <pc:docMk/>
          <pc:sldMk cId="4133469543" sldId="299"/>
        </pc:sldMkLst>
      </pc:sldChg>
      <pc:sldChg chg="del">
        <pc:chgData name="Moraru Dumitru" userId="6c8105df-432b-4055-9270-0a797142347e" providerId="ADAL" clId="{C99C455D-8ACB-4BA5-8B95-8048CC0617E5}" dt="2023-10-04T12:48:16.955" v="38" actId="2696"/>
        <pc:sldMkLst>
          <pc:docMk/>
          <pc:sldMk cId="3960824071" sldId="301"/>
        </pc:sldMkLst>
      </pc:sldChg>
      <pc:sldChg chg="modSp">
        <pc:chgData name="Moraru Dumitru" userId="6c8105df-432b-4055-9270-0a797142347e" providerId="ADAL" clId="{C99C455D-8ACB-4BA5-8B95-8048CC0617E5}" dt="2023-10-04T12:45:06.972" v="14" actId="20577"/>
        <pc:sldMkLst>
          <pc:docMk/>
          <pc:sldMk cId="368701573" sldId="303"/>
        </pc:sldMkLst>
      </pc:sldChg>
    </pc:docChg>
  </pc:docChgLst>
  <pc:docChgLst>
    <pc:chgData name="Moraru Dumitru" userId="6c8105df-432b-4055-9270-0a797142347e" providerId="ADAL" clId="{C184E2F1-E9A9-4BE0-9C83-8EBA288A41CA}"/>
    <pc:docChg chg="undo custSel addSld delSld modSld sldOrd delMainMaster">
      <pc:chgData name="Moraru Dumitru" userId="6c8105df-432b-4055-9270-0a797142347e" providerId="ADAL" clId="{C184E2F1-E9A9-4BE0-9C83-8EBA288A41CA}" dt="2024-09-22T19:58:08.303" v="1597" actId="20577"/>
      <pc:docMkLst>
        <pc:docMk/>
      </pc:docMkLst>
      <pc:sldChg chg="addSp delSp modSp mod">
        <pc:chgData name="Moraru Dumitru" userId="6c8105df-432b-4055-9270-0a797142347e" providerId="ADAL" clId="{C184E2F1-E9A9-4BE0-9C83-8EBA288A41CA}" dt="2024-09-22T17:56:48.394" v="232" actId="113"/>
        <pc:sldMkLst>
          <pc:docMk/>
          <pc:sldMk cId="0" sldId="256"/>
        </pc:sldMkLst>
      </pc:sldChg>
      <pc:sldChg chg="delSp modSp mod">
        <pc:chgData name="Moraru Dumitru" userId="6c8105df-432b-4055-9270-0a797142347e" providerId="ADAL" clId="{C184E2F1-E9A9-4BE0-9C83-8EBA288A41CA}" dt="2024-09-22T17:47:45.325" v="55" actId="20577"/>
        <pc:sldMkLst>
          <pc:docMk/>
          <pc:sldMk cId="0" sldId="266"/>
        </pc:sldMkLst>
      </pc:sldChg>
      <pc:sldChg chg="addSp delSp modSp add mod">
        <pc:chgData name="Moraru Dumitru" userId="6c8105df-432b-4055-9270-0a797142347e" providerId="ADAL" clId="{C184E2F1-E9A9-4BE0-9C83-8EBA288A41CA}" dt="2024-09-22T18:12:30.316" v="481" actId="790"/>
        <pc:sldMkLst>
          <pc:docMk/>
          <pc:sldMk cId="479013585" sldId="267"/>
        </pc:sldMkLst>
      </pc:sldChg>
      <pc:sldChg chg="modSp add mod">
        <pc:chgData name="Moraru Dumitru" userId="6c8105df-432b-4055-9270-0a797142347e" providerId="ADAL" clId="{C184E2F1-E9A9-4BE0-9C83-8EBA288A41CA}" dt="2024-09-22T18:12:40.851" v="482" actId="790"/>
        <pc:sldMkLst>
          <pc:docMk/>
          <pc:sldMk cId="1054324387" sldId="268"/>
        </pc:sldMkLst>
      </pc:sldChg>
      <pc:sldChg chg="modSp add mod">
        <pc:chgData name="Moraru Dumitru" userId="6c8105df-432b-4055-9270-0a797142347e" providerId="ADAL" clId="{C184E2F1-E9A9-4BE0-9C83-8EBA288A41CA}" dt="2024-09-22T18:13:02.070" v="484" actId="790"/>
        <pc:sldMkLst>
          <pc:docMk/>
          <pc:sldMk cId="225149376" sldId="269"/>
        </pc:sldMkLst>
      </pc:sldChg>
      <pc:sldChg chg="modSp add mod">
        <pc:chgData name="Moraru Dumitru" userId="6c8105df-432b-4055-9270-0a797142347e" providerId="ADAL" clId="{C184E2F1-E9A9-4BE0-9C83-8EBA288A41CA}" dt="2024-09-22T18:13:11.828" v="485" actId="790"/>
        <pc:sldMkLst>
          <pc:docMk/>
          <pc:sldMk cId="2765180963" sldId="270"/>
        </pc:sldMkLst>
      </pc:sldChg>
      <pc:sldChg chg="modSp add mod">
        <pc:chgData name="Moraru Dumitru" userId="6c8105df-432b-4055-9270-0a797142347e" providerId="ADAL" clId="{C184E2F1-E9A9-4BE0-9C83-8EBA288A41CA}" dt="2024-09-22T18:13:17.684" v="486" actId="790"/>
        <pc:sldMkLst>
          <pc:docMk/>
          <pc:sldMk cId="2820776970" sldId="271"/>
        </pc:sldMkLst>
      </pc:sldChg>
      <pc:sldChg chg="add del">
        <pc:chgData name="Moraru Dumitru" userId="6c8105df-432b-4055-9270-0a797142347e" providerId="ADAL" clId="{C184E2F1-E9A9-4BE0-9C83-8EBA288A41CA}" dt="2024-09-22T18:11:13.870" v="479" actId="47"/>
        <pc:sldMkLst>
          <pc:docMk/>
          <pc:sldMk cId="528004209" sldId="272"/>
        </pc:sldMkLst>
      </pc:sldChg>
      <pc:sldChg chg="addSp modSp add mod">
        <pc:chgData name="Moraru Dumitru" userId="6c8105df-432b-4055-9270-0a797142347e" providerId="ADAL" clId="{C184E2F1-E9A9-4BE0-9C83-8EBA288A41CA}" dt="2024-09-22T18:19:30.227" v="602" actId="20577"/>
        <pc:sldMkLst>
          <pc:docMk/>
          <pc:sldMk cId="1172836151" sldId="272"/>
        </pc:sldMkLst>
      </pc:sldChg>
      <pc:sldChg chg="modSp add mod ord">
        <pc:chgData name="Moraru Dumitru" userId="6c8105df-432b-4055-9270-0a797142347e" providerId="ADAL" clId="{C184E2F1-E9A9-4BE0-9C83-8EBA288A41CA}" dt="2024-09-22T18:17:43.249" v="556"/>
        <pc:sldMkLst>
          <pc:docMk/>
          <pc:sldMk cId="4010382162" sldId="273"/>
        </pc:sldMkLst>
      </pc:sldChg>
      <pc:sldChg chg="modSp add mod">
        <pc:chgData name="Moraru Dumitru" userId="6c8105df-432b-4055-9270-0a797142347e" providerId="ADAL" clId="{C184E2F1-E9A9-4BE0-9C83-8EBA288A41CA}" dt="2024-09-22T18:39:32.751" v="657" actId="313"/>
        <pc:sldMkLst>
          <pc:docMk/>
          <pc:sldMk cId="2757989639" sldId="274"/>
        </pc:sldMkLst>
      </pc:sldChg>
      <pc:sldChg chg="modSp add mod">
        <pc:chgData name="Moraru Dumitru" userId="6c8105df-432b-4055-9270-0a797142347e" providerId="ADAL" clId="{C184E2F1-E9A9-4BE0-9C83-8EBA288A41CA}" dt="2024-09-22T18:42:40.612" v="710" actId="313"/>
        <pc:sldMkLst>
          <pc:docMk/>
          <pc:sldMk cId="4250950100" sldId="275"/>
        </pc:sldMkLst>
      </pc:sldChg>
      <pc:sldChg chg="modSp add mod">
        <pc:chgData name="Moraru Dumitru" userId="6c8105df-432b-4055-9270-0a797142347e" providerId="ADAL" clId="{C184E2F1-E9A9-4BE0-9C83-8EBA288A41CA}" dt="2024-09-22T18:45:53.156" v="770"/>
        <pc:sldMkLst>
          <pc:docMk/>
          <pc:sldMk cId="4219434768" sldId="276"/>
        </pc:sldMkLst>
      </pc:sldChg>
      <pc:sldChg chg="addSp delSp modSp add mod">
        <pc:chgData name="Moraru Dumitru" userId="6c8105df-432b-4055-9270-0a797142347e" providerId="ADAL" clId="{C184E2F1-E9A9-4BE0-9C83-8EBA288A41CA}" dt="2024-09-22T18:52:04.818" v="821" actId="179"/>
        <pc:sldMkLst>
          <pc:docMk/>
          <pc:sldMk cId="1580851744" sldId="277"/>
        </pc:sldMkLst>
      </pc:sldChg>
      <pc:sldChg chg="modSp add mod">
        <pc:chgData name="Moraru Dumitru" userId="6c8105df-432b-4055-9270-0a797142347e" providerId="ADAL" clId="{C184E2F1-E9A9-4BE0-9C83-8EBA288A41CA}" dt="2024-09-22T19:16:49.161" v="921" actId="20577"/>
        <pc:sldMkLst>
          <pc:docMk/>
          <pc:sldMk cId="2097755342" sldId="278"/>
        </pc:sldMkLst>
      </pc:sldChg>
      <pc:sldChg chg="addSp delSp modSp add mod">
        <pc:chgData name="Moraru Dumitru" userId="6c8105df-432b-4055-9270-0a797142347e" providerId="ADAL" clId="{C184E2F1-E9A9-4BE0-9C83-8EBA288A41CA}" dt="2024-09-22T19:37:25.335" v="1338" actId="20577"/>
        <pc:sldMkLst>
          <pc:docMk/>
          <pc:sldMk cId="696054257" sldId="279"/>
        </pc:sldMkLst>
      </pc:sldChg>
      <pc:sldChg chg="modSp add mod ord">
        <pc:chgData name="Moraru Dumitru" userId="6c8105df-432b-4055-9270-0a797142347e" providerId="ADAL" clId="{C184E2F1-E9A9-4BE0-9C83-8EBA288A41CA}" dt="2024-09-22T19:22:08.103" v="990"/>
        <pc:sldMkLst>
          <pc:docMk/>
          <pc:sldMk cId="615201186" sldId="280"/>
        </pc:sldMkLst>
      </pc:sldChg>
      <pc:sldChg chg="modSp add mod ord">
        <pc:chgData name="Moraru Dumitru" userId="6c8105df-432b-4055-9270-0a797142347e" providerId="ADAL" clId="{C184E2F1-E9A9-4BE0-9C83-8EBA288A41CA}" dt="2024-09-22T19:25:06.063" v="1022" actId="2165"/>
        <pc:sldMkLst>
          <pc:docMk/>
          <pc:sldMk cId="4265795587" sldId="281"/>
        </pc:sldMkLst>
      </pc:sldChg>
      <pc:sldChg chg="modSp add mod ord">
        <pc:chgData name="Moraru Dumitru" userId="6c8105df-432b-4055-9270-0a797142347e" providerId="ADAL" clId="{C184E2F1-E9A9-4BE0-9C83-8EBA288A41CA}" dt="2024-09-22T19:27:39.856" v="1078" actId="20577"/>
        <pc:sldMkLst>
          <pc:docMk/>
          <pc:sldMk cId="928517457" sldId="282"/>
        </pc:sldMkLst>
      </pc:sldChg>
      <pc:sldChg chg="del">
        <pc:chgData name="Moraru Dumitru" userId="6c8105df-432b-4055-9270-0a797142347e" providerId="ADAL" clId="{C184E2F1-E9A9-4BE0-9C83-8EBA288A41CA}" dt="2024-09-22T17:48:06.389" v="63" actId="47"/>
        <pc:sldMkLst>
          <pc:docMk/>
          <pc:sldMk cId="2630881868" sldId="282"/>
        </pc:sldMkLst>
      </pc:sldChg>
      <pc:sldChg chg="modSp add mod">
        <pc:chgData name="Moraru Dumitru" userId="6c8105df-432b-4055-9270-0a797142347e" providerId="ADAL" clId="{C184E2F1-E9A9-4BE0-9C83-8EBA288A41CA}" dt="2024-09-22T19:29:25.236" v="1124" actId="1076"/>
        <pc:sldMkLst>
          <pc:docMk/>
          <pc:sldMk cId="2907380284" sldId="283"/>
        </pc:sldMkLst>
      </pc:sldChg>
      <pc:sldChg chg="modSp add mod">
        <pc:chgData name="Moraru Dumitru" userId="6c8105df-432b-4055-9270-0a797142347e" providerId="ADAL" clId="{C184E2F1-E9A9-4BE0-9C83-8EBA288A41CA}" dt="2024-09-22T19:30:47.385" v="1159" actId="790"/>
        <pc:sldMkLst>
          <pc:docMk/>
          <pc:sldMk cId="2473374011" sldId="284"/>
        </pc:sldMkLst>
      </pc:sldChg>
      <pc:sldChg chg="modSp add mod">
        <pc:chgData name="Moraru Dumitru" userId="6c8105df-432b-4055-9270-0a797142347e" providerId="ADAL" clId="{C184E2F1-E9A9-4BE0-9C83-8EBA288A41CA}" dt="2024-09-22T19:31:49.236" v="1194" actId="255"/>
        <pc:sldMkLst>
          <pc:docMk/>
          <pc:sldMk cId="3739305861" sldId="285"/>
        </pc:sldMkLst>
      </pc:sldChg>
      <pc:sldChg chg="modSp add mod">
        <pc:chgData name="Moraru Dumitru" userId="6c8105df-432b-4055-9270-0a797142347e" providerId="ADAL" clId="{C184E2F1-E9A9-4BE0-9C83-8EBA288A41CA}" dt="2024-09-22T19:33:45.943" v="1241" actId="313"/>
        <pc:sldMkLst>
          <pc:docMk/>
          <pc:sldMk cId="3502043221" sldId="286"/>
        </pc:sldMkLst>
      </pc:sldChg>
      <pc:sldChg chg="del">
        <pc:chgData name="Moraru Dumitru" userId="6c8105df-432b-4055-9270-0a797142347e" providerId="ADAL" clId="{C184E2F1-E9A9-4BE0-9C83-8EBA288A41CA}" dt="2024-09-22T17:48:06.389" v="63" actId="47"/>
        <pc:sldMkLst>
          <pc:docMk/>
          <pc:sldMk cId="4203478616" sldId="286"/>
        </pc:sldMkLst>
      </pc:sldChg>
      <pc:sldChg chg="del">
        <pc:chgData name="Moraru Dumitru" userId="6c8105df-432b-4055-9270-0a797142347e" providerId="ADAL" clId="{C184E2F1-E9A9-4BE0-9C83-8EBA288A41CA}" dt="2024-09-22T17:47:54.893" v="56" actId="47"/>
        <pc:sldMkLst>
          <pc:docMk/>
          <pc:sldMk cId="3145588534" sldId="287"/>
        </pc:sldMkLst>
      </pc:sldChg>
      <pc:sldChg chg="modSp add mod">
        <pc:chgData name="Moraru Dumitru" userId="6c8105df-432b-4055-9270-0a797142347e" providerId="ADAL" clId="{C184E2F1-E9A9-4BE0-9C83-8EBA288A41CA}" dt="2024-09-22T19:39:53.255" v="1340" actId="1076"/>
        <pc:sldMkLst>
          <pc:docMk/>
          <pc:sldMk cId="3458663629" sldId="287"/>
        </pc:sldMkLst>
      </pc:sldChg>
      <pc:sldChg chg="modSp add mod">
        <pc:chgData name="Moraru Dumitru" userId="6c8105df-432b-4055-9270-0a797142347e" providerId="ADAL" clId="{C184E2F1-E9A9-4BE0-9C83-8EBA288A41CA}" dt="2024-09-22T19:41:43.173" v="1383" actId="1076"/>
        <pc:sldMkLst>
          <pc:docMk/>
          <pc:sldMk cId="2151035992" sldId="288"/>
        </pc:sldMkLst>
      </pc:sldChg>
      <pc:sldChg chg="del">
        <pc:chgData name="Moraru Dumitru" userId="6c8105df-432b-4055-9270-0a797142347e" providerId="ADAL" clId="{C184E2F1-E9A9-4BE0-9C83-8EBA288A41CA}" dt="2024-09-22T17:47:55.643" v="57" actId="47"/>
        <pc:sldMkLst>
          <pc:docMk/>
          <pc:sldMk cId="3520172867" sldId="288"/>
        </pc:sldMkLst>
      </pc:sldChg>
      <pc:sldChg chg="del">
        <pc:chgData name="Moraru Dumitru" userId="6c8105df-432b-4055-9270-0a797142347e" providerId="ADAL" clId="{C184E2F1-E9A9-4BE0-9C83-8EBA288A41CA}" dt="2024-09-22T17:47:56.269" v="58" actId="47"/>
        <pc:sldMkLst>
          <pc:docMk/>
          <pc:sldMk cId="1262532271" sldId="289"/>
        </pc:sldMkLst>
      </pc:sldChg>
      <pc:sldChg chg="modSp add mod">
        <pc:chgData name="Moraru Dumitru" userId="6c8105df-432b-4055-9270-0a797142347e" providerId="ADAL" clId="{C184E2F1-E9A9-4BE0-9C83-8EBA288A41CA}" dt="2024-09-22T19:46:33.762" v="1426" actId="313"/>
        <pc:sldMkLst>
          <pc:docMk/>
          <pc:sldMk cId="3911380470" sldId="289"/>
        </pc:sldMkLst>
      </pc:sldChg>
      <pc:sldChg chg="modSp add mod">
        <pc:chgData name="Moraru Dumitru" userId="6c8105df-432b-4055-9270-0a797142347e" providerId="ADAL" clId="{C184E2F1-E9A9-4BE0-9C83-8EBA288A41CA}" dt="2024-09-22T19:49:05.459" v="1471" actId="20577"/>
        <pc:sldMkLst>
          <pc:docMk/>
          <pc:sldMk cId="3172908246" sldId="290"/>
        </pc:sldMkLst>
      </pc:sldChg>
      <pc:sldChg chg="del">
        <pc:chgData name="Moraru Dumitru" userId="6c8105df-432b-4055-9270-0a797142347e" providerId="ADAL" clId="{C184E2F1-E9A9-4BE0-9C83-8EBA288A41CA}" dt="2024-09-22T17:47:56.832" v="59" actId="47"/>
        <pc:sldMkLst>
          <pc:docMk/>
          <pc:sldMk cId="3984546042" sldId="290"/>
        </pc:sldMkLst>
      </pc:sldChg>
      <pc:sldChg chg="modSp add mod">
        <pc:chgData name="Moraru Dumitru" userId="6c8105df-432b-4055-9270-0a797142347e" providerId="ADAL" clId="{C184E2F1-E9A9-4BE0-9C83-8EBA288A41CA}" dt="2024-09-22T19:51:07.926" v="1518" actId="313"/>
        <pc:sldMkLst>
          <pc:docMk/>
          <pc:sldMk cId="2029150553" sldId="291"/>
        </pc:sldMkLst>
      </pc:sldChg>
      <pc:sldChg chg="del">
        <pc:chgData name="Moraru Dumitru" userId="6c8105df-432b-4055-9270-0a797142347e" providerId="ADAL" clId="{C184E2F1-E9A9-4BE0-9C83-8EBA288A41CA}" dt="2024-09-22T17:47:57.395" v="60" actId="47"/>
        <pc:sldMkLst>
          <pc:docMk/>
          <pc:sldMk cId="2927156415" sldId="291"/>
        </pc:sldMkLst>
      </pc:sldChg>
      <pc:sldChg chg="del">
        <pc:chgData name="Moraru Dumitru" userId="6c8105df-432b-4055-9270-0a797142347e" providerId="ADAL" clId="{C184E2F1-E9A9-4BE0-9C83-8EBA288A41CA}" dt="2024-09-22T17:47:58.130" v="61" actId="47"/>
        <pc:sldMkLst>
          <pc:docMk/>
          <pc:sldMk cId="818698726" sldId="292"/>
        </pc:sldMkLst>
      </pc:sldChg>
      <pc:sldChg chg="modSp add mod">
        <pc:chgData name="Moraru Dumitru" userId="6c8105df-432b-4055-9270-0a797142347e" providerId="ADAL" clId="{C184E2F1-E9A9-4BE0-9C83-8EBA288A41CA}" dt="2024-09-22T19:53:30.980" v="1562" actId="313"/>
        <pc:sldMkLst>
          <pc:docMk/>
          <pc:sldMk cId="1458585039" sldId="292"/>
        </pc:sldMkLst>
      </pc:sldChg>
      <pc:sldChg chg="modSp add mod">
        <pc:chgData name="Moraru Dumitru" userId="6c8105df-432b-4055-9270-0a797142347e" providerId="ADAL" clId="{C184E2F1-E9A9-4BE0-9C83-8EBA288A41CA}" dt="2024-09-22T19:58:08.303" v="1597" actId="20577"/>
        <pc:sldMkLst>
          <pc:docMk/>
          <pc:sldMk cId="370626014" sldId="293"/>
        </pc:sldMkLst>
      </pc:sldChg>
      <pc:sldChg chg="del">
        <pc:chgData name="Moraru Dumitru" userId="6c8105df-432b-4055-9270-0a797142347e" providerId="ADAL" clId="{C184E2F1-E9A9-4BE0-9C83-8EBA288A41CA}" dt="2024-09-22T17:47:58.833" v="62" actId="47"/>
        <pc:sldMkLst>
          <pc:docMk/>
          <pc:sldMk cId="4200763130" sldId="293"/>
        </pc:sldMkLst>
      </pc:sldChg>
      <pc:sldChg chg="del">
        <pc:chgData name="Moraru Dumitru" userId="6c8105df-432b-4055-9270-0a797142347e" providerId="ADAL" clId="{C184E2F1-E9A9-4BE0-9C83-8EBA288A41CA}" dt="2024-09-22T17:48:06.389" v="63" actId="47"/>
        <pc:sldMkLst>
          <pc:docMk/>
          <pc:sldMk cId="3671214260" sldId="294"/>
        </pc:sldMkLst>
      </pc:sldChg>
      <pc:sldChg chg="del">
        <pc:chgData name="Moraru Dumitru" userId="6c8105df-432b-4055-9270-0a797142347e" providerId="ADAL" clId="{C184E2F1-E9A9-4BE0-9C83-8EBA288A41CA}" dt="2024-09-22T17:48:06.389" v="63" actId="47"/>
        <pc:sldMkLst>
          <pc:docMk/>
          <pc:sldMk cId="2253172023" sldId="295"/>
        </pc:sldMkLst>
      </pc:sldChg>
      <pc:sldChg chg="del">
        <pc:chgData name="Moraru Dumitru" userId="6c8105df-432b-4055-9270-0a797142347e" providerId="ADAL" clId="{C184E2F1-E9A9-4BE0-9C83-8EBA288A41CA}" dt="2024-09-22T17:48:06.389" v="63" actId="47"/>
        <pc:sldMkLst>
          <pc:docMk/>
          <pc:sldMk cId="54688114" sldId="296"/>
        </pc:sldMkLst>
      </pc:sldChg>
      <pc:sldChg chg="del">
        <pc:chgData name="Moraru Dumitru" userId="6c8105df-432b-4055-9270-0a797142347e" providerId="ADAL" clId="{C184E2F1-E9A9-4BE0-9C83-8EBA288A41CA}" dt="2024-09-22T17:48:06.389" v="63" actId="47"/>
        <pc:sldMkLst>
          <pc:docMk/>
          <pc:sldMk cId="3463525322" sldId="297"/>
        </pc:sldMkLst>
      </pc:sldChg>
      <pc:sldChg chg="del">
        <pc:chgData name="Moraru Dumitru" userId="6c8105df-432b-4055-9270-0a797142347e" providerId="ADAL" clId="{C184E2F1-E9A9-4BE0-9C83-8EBA288A41CA}" dt="2024-09-22T17:48:06.389" v="63" actId="47"/>
        <pc:sldMkLst>
          <pc:docMk/>
          <pc:sldMk cId="392807166" sldId="298"/>
        </pc:sldMkLst>
      </pc:sldChg>
      <pc:sldChg chg="del">
        <pc:chgData name="Moraru Dumitru" userId="6c8105df-432b-4055-9270-0a797142347e" providerId="ADAL" clId="{C184E2F1-E9A9-4BE0-9C83-8EBA288A41CA}" dt="2024-09-22T17:48:06.389" v="63" actId="47"/>
        <pc:sldMkLst>
          <pc:docMk/>
          <pc:sldMk cId="4133469543" sldId="299"/>
        </pc:sldMkLst>
      </pc:sldChg>
      <pc:sldChg chg="del">
        <pc:chgData name="Moraru Dumitru" userId="6c8105df-432b-4055-9270-0a797142347e" providerId="ADAL" clId="{C184E2F1-E9A9-4BE0-9C83-8EBA288A41CA}" dt="2024-09-22T17:48:06.389" v="63" actId="47"/>
        <pc:sldMkLst>
          <pc:docMk/>
          <pc:sldMk cId="3138946326" sldId="300"/>
        </pc:sldMkLst>
      </pc:sldChg>
      <pc:sldChg chg="del">
        <pc:chgData name="Moraru Dumitru" userId="6c8105df-432b-4055-9270-0a797142347e" providerId="ADAL" clId="{C184E2F1-E9A9-4BE0-9C83-8EBA288A41CA}" dt="2024-09-22T17:48:06.389" v="63" actId="47"/>
        <pc:sldMkLst>
          <pc:docMk/>
          <pc:sldMk cId="1088584599" sldId="302"/>
        </pc:sldMkLst>
      </pc:sldChg>
      <pc:sldChg chg="del">
        <pc:chgData name="Moraru Dumitru" userId="6c8105df-432b-4055-9270-0a797142347e" providerId="ADAL" clId="{C184E2F1-E9A9-4BE0-9C83-8EBA288A41CA}" dt="2024-09-22T17:48:06.389" v="63" actId="47"/>
        <pc:sldMkLst>
          <pc:docMk/>
          <pc:sldMk cId="368701573" sldId="303"/>
        </pc:sldMkLst>
      </pc:sldChg>
      <pc:sldChg chg="del">
        <pc:chgData name="Moraru Dumitru" userId="6c8105df-432b-4055-9270-0a797142347e" providerId="ADAL" clId="{C184E2F1-E9A9-4BE0-9C83-8EBA288A41CA}" dt="2024-09-22T17:48:06.389" v="63" actId="47"/>
        <pc:sldMkLst>
          <pc:docMk/>
          <pc:sldMk cId="3888838242" sldId="309"/>
        </pc:sldMkLst>
      </pc:sldChg>
      <pc:sldChg chg="del">
        <pc:chgData name="Moraru Dumitru" userId="6c8105df-432b-4055-9270-0a797142347e" providerId="ADAL" clId="{C184E2F1-E9A9-4BE0-9C83-8EBA288A41CA}" dt="2024-09-22T17:48:06.389" v="63" actId="47"/>
        <pc:sldMkLst>
          <pc:docMk/>
          <pc:sldMk cId="3550771585" sldId="316"/>
        </pc:sldMkLst>
      </pc:sldChg>
      <pc:sldChg chg="del">
        <pc:chgData name="Moraru Dumitru" userId="6c8105df-432b-4055-9270-0a797142347e" providerId="ADAL" clId="{C184E2F1-E9A9-4BE0-9C83-8EBA288A41CA}" dt="2024-09-22T17:48:06.389" v="63" actId="47"/>
        <pc:sldMkLst>
          <pc:docMk/>
          <pc:sldMk cId="4117249440" sldId="317"/>
        </pc:sldMkLst>
      </pc:sldChg>
      <pc:sldChg chg="del">
        <pc:chgData name="Moraru Dumitru" userId="6c8105df-432b-4055-9270-0a797142347e" providerId="ADAL" clId="{C184E2F1-E9A9-4BE0-9C83-8EBA288A41CA}" dt="2024-09-22T17:48:06.389" v="63" actId="47"/>
        <pc:sldMkLst>
          <pc:docMk/>
          <pc:sldMk cId="842042629" sldId="318"/>
        </pc:sldMkLst>
      </pc:sldChg>
      <pc:sldChg chg="del">
        <pc:chgData name="Moraru Dumitru" userId="6c8105df-432b-4055-9270-0a797142347e" providerId="ADAL" clId="{C184E2F1-E9A9-4BE0-9C83-8EBA288A41CA}" dt="2024-09-22T17:48:06.389" v="63" actId="47"/>
        <pc:sldMkLst>
          <pc:docMk/>
          <pc:sldMk cId="3191366582" sldId="319"/>
        </pc:sldMkLst>
      </pc:sldChg>
      <pc:sldChg chg="del">
        <pc:chgData name="Moraru Dumitru" userId="6c8105df-432b-4055-9270-0a797142347e" providerId="ADAL" clId="{C184E2F1-E9A9-4BE0-9C83-8EBA288A41CA}" dt="2024-09-22T17:48:06.389" v="63" actId="47"/>
        <pc:sldMkLst>
          <pc:docMk/>
          <pc:sldMk cId="697645621" sldId="332"/>
        </pc:sldMkLst>
      </pc:sldChg>
      <pc:sldChg chg="del">
        <pc:chgData name="Moraru Dumitru" userId="6c8105df-432b-4055-9270-0a797142347e" providerId="ADAL" clId="{C184E2F1-E9A9-4BE0-9C83-8EBA288A41CA}" dt="2024-09-22T17:48:06.389" v="63" actId="47"/>
        <pc:sldMkLst>
          <pc:docMk/>
          <pc:sldMk cId="2174155257" sldId="334"/>
        </pc:sldMkLst>
      </pc:sldChg>
      <pc:sldChg chg="del">
        <pc:chgData name="Moraru Dumitru" userId="6c8105df-432b-4055-9270-0a797142347e" providerId="ADAL" clId="{C184E2F1-E9A9-4BE0-9C83-8EBA288A41CA}" dt="2024-09-22T17:48:06.389" v="63" actId="47"/>
        <pc:sldMkLst>
          <pc:docMk/>
          <pc:sldMk cId="989649520" sldId="335"/>
        </pc:sldMkLst>
      </pc:sldChg>
      <pc:sldChg chg="del">
        <pc:chgData name="Moraru Dumitru" userId="6c8105df-432b-4055-9270-0a797142347e" providerId="ADAL" clId="{C184E2F1-E9A9-4BE0-9C83-8EBA288A41CA}" dt="2024-09-22T17:48:06.389" v="63" actId="47"/>
        <pc:sldMkLst>
          <pc:docMk/>
          <pc:sldMk cId="2387439630" sldId="336"/>
        </pc:sldMkLst>
      </pc:sldChg>
      <pc:sldChg chg="del">
        <pc:chgData name="Moraru Dumitru" userId="6c8105df-432b-4055-9270-0a797142347e" providerId="ADAL" clId="{C184E2F1-E9A9-4BE0-9C83-8EBA288A41CA}" dt="2024-09-22T17:48:06.389" v="63" actId="47"/>
        <pc:sldMkLst>
          <pc:docMk/>
          <pc:sldMk cId="776472880" sldId="337"/>
        </pc:sldMkLst>
      </pc:sldChg>
      <pc:sldChg chg="del">
        <pc:chgData name="Moraru Dumitru" userId="6c8105df-432b-4055-9270-0a797142347e" providerId="ADAL" clId="{C184E2F1-E9A9-4BE0-9C83-8EBA288A41CA}" dt="2024-09-22T17:48:06.389" v="63" actId="47"/>
        <pc:sldMkLst>
          <pc:docMk/>
          <pc:sldMk cId="755303594" sldId="338"/>
        </pc:sldMkLst>
      </pc:sldChg>
      <pc:sldChg chg="del">
        <pc:chgData name="Moraru Dumitru" userId="6c8105df-432b-4055-9270-0a797142347e" providerId="ADAL" clId="{C184E2F1-E9A9-4BE0-9C83-8EBA288A41CA}" dt="2024-09-22T17:48:06.389" v="63" actId="47"/>
        <pc:sldMkLst>
          <pc:docMk/>
          <pc:sldMk cId="3611331366" sldId="339"/>
        </pc:sldMkLst>
      </pc:sldChg>
      <pc:sldChg chg="del">
        <pc:chgData name="Moraru Dumitru" userId="6c8105df-432b-4055-9270-0a797142347e" providerId="ADAL" clId="{C184E2F1-E9A9-4BE0-9C83-8EBA288A41CA}" dt="2024-09-22T17:48:06.389" v="63" actId="47"/>
        <pc:sldMkLst>
          <pc:docMk/>
          <pc:sldMk cId="2745855773" sldId="340"/>
        </pc:sldMkLst>
      </pc:sldChg>
      <pc:sldChg chg="del">
        <pc:chgData name="Moraru Dumitru" userId="6c8105df-432b-4055-9270-0a797142347e" providerId="ADAL" clId="{C184E2F1-E9A9-4BE0-9C83-8EBA288A41CA}" dt="2024-09-22T17:48:06.389" v="63" actId="47"/>
        <pc:sldMkLst>
          <pc:docMk/>
          <pc:sldMk cId="2143379761" sldId="341"/>
        </pc:sldMkLst>
      </pc:sldChg>
      <pc:sldChg chg="del">
        <pc:chgData name="Moraru Dumitru" userId="6c8105df-432b-4055-9270-0a797142347e" providerId="ADAL" clId="{C184E2F1-E9A9-4BE0-9C83-8EBA288A41CA}" dt="2024-09-22T17:48:06.389" v="63" actId="47"/>
        <pc:sldMkLst>
          <pc:docMk/>
          <pc:sldMk cId="556814957" sldId="342"/>
        </pc:sldMkLst>
      </pc:sldChg>
      <pc:sldChg chg="del">
        <pc:chgData name="Moraru Dumitru" userId="6c8105df-432b-4055-9270-0a797142347e" providerId="ADAL" clId="{C184E2F1-E9A9-4BE0-9C83-8EBA288A41CA}" dt="2024-09-22T17:48:06.389" v="63" actId="47"/>
        <pc:sldMkLst>
          <pc:docMk/>
          <pc:sldMk cId="1486198390" sldId="343"/>
        </pc:sldMkLst>
      </pc:sldChg>
      <pc:sldChg chg="del">
        <pc:chgData name="Moraru Dumitru" userId="6c8105df-432b-4055-9270-0a797142347e" providerId="ADAL" clId="{C184E2F1-E9A9-4BE0-9C83-8EBA288A41CA}" dt="2024-09-22T17:48:06.389" v="63" actId="47"/>
        <pc:sldMkLst>
          <pc:docMk/>
          <pc:sldMk cId="1106090107" sldId="344"/>
        </pc:sldMkLst>
      </pc:sldChg>
      <pc:sldChg chg="del">
        <pc:chgData name="Moraru Dumitru" userId="6c8105df-432b-4055-9270-0a797142347e" providerId="ADAL" clId="{C184E2F1-E9A9-4BE0-9C83-8EBA288A41CA}" dt="2024-09-22T17:48:06.389" v="63" actId="47"/>
        <pc:sldMkLst>
          <pc:docMk/>
          <pc:sldMk cId="3058958374" sldId="346"/>
        </pc:sldMkLst>
      </pc:sldChg>
      <pc:sldChg chg="del">
        <pc:chgData name="Moraru Dumitru" userId="6c8105df-432b-4055-9270-0a797142347e" providerId="ADAL" clId="{C184E2F1-E9A9-4BE0-9C83-8EBA288A41CA}" dt="2024-09-22T17:48:06.389" v="63" actId="47"/>
        <pc:sldMkLst>
          <pc:docMk/>
          <pc:sldMk cId="3345349465" sldId="347"/>
        </pc:sldMkLst>
      </pc:sldChg>
      <pc:sldChg chg="del">
        <pc:chgData name="Moraru Dumitru" userId="6c8105df-432b-4055-9270-0a797142347e" providerId="ADAL" clId="{C184E2F1-E9A9-4BE0-9C83-8EBA288A41CA}" dt="2024-09-22T17:48:06.389" v="63" actId="47"/>
        <pc:sldMkLst>
          <pc:docMk/>
          <pc:sldMk cId="896572777" sldId="349"/>
        </pc:sldMkLst>
      </pc:sldChg>
      <pc:sldChg chg="del">
        <pc:chgData name="Moraru Dumitru" userId="6c8105df-432b-4055-9270-0a797142347e" providerId="ADAL" clId="{C184E2F1-E9A9-4BE0-9C83-8EBA288A41CA}" dt="2024-09-22T17:48:06.389" v="63" actId="47"/>
        <pc:sldMkLst>
          <pc:docMk/>
          <pc:sldMk cId="3986643632" sldId="350"/>
        </pc:sldMkLst>
      </pc:sldChg>
      <pc:sldChg chg="del">
        <pc:chgData name="Moraru Dumitru" userId="6c8105df-432b-4055-9270-0a797142347e" providerId="ADAL" clId="{C184E2F1-E9A9-4BE0-9C83-8EBA288A41CA}" dt="2024-09-22T17:48:06.389" v="63" actId="47"/>
        <pc:sldMkLst>
          <pc:docMk/>
          <pc:sldMk cId="535696786" sldId="351"/>
        </pc:sldMkLst>
      </pc:sldChg>
      <pc:sldChg chg="del">
        <pc:chgData name="Moraru Dumitru" userId="6c8105df-432b-4055-9270-0a797142347e" providerId="ADAL" clId="{C184E2F1-E9A9-4BE0-9C83-8EBA288A41CA}" dt="2024-09-22T17:48:06.389" v="63" actId="47"/>
        <pc:sldMkLst>
          <pc:docMk/>
          <pc:sldMk cId="2501946196" sldId="352"/>
        </pc:sldMkLst>
      </pc:sldChg>
      <pc:sldChg chg="del">
        <pc:chgData name="Moraru Dumitru" userId="6c8105df-432b-4055-9270-0a797142347e" providerId="ADAL" clId="{C184E2F1-E9A9-4BE0-9C83-8EBA288A41CA}" dt="2024-09-22T17:48:06.389" v="63" actId="47"/>
        <pc:sldMkLst>
          <pc:docMk/>
          <pc:sldMk cId="858943098" sldId="354"/>
        </pc:sldMkLst>
      </pc:sldChg>
      <pc:sldChg chg="del">
        <pc:chgData name="Moraru Dumitru" userId="6c8105df-432b-4055-9270-0a797142347e" providerId="ADAL" clId="{C184E2F1-E9A9-4BE0-9C83-8EBA288A41CA}" dt="2024-09-22T17:48:06.389" v="63" actId="47"/>
        <pc:sldMkLst>
          <pc:docMk/>
          <pc:sldMk cId="248104027" sldId="356"/>
        </pc:sldMkLst>
      </pc:sldChg>
      <pc:sldChg chg="del">
        <pc:chgData name="Moraru Dumitru" userId="6c8105df-432b-4055-9270-0a797142347e" providerId="ADAL" clId="{C184E2F1-E9A9-4BE0-9C83-8EBA288A41CA}" dt="2024-09-22T17:48:06.389" v="63" actId="47"/>
        <pc:sldMkLst>
          <pc:docMk/>
          <pc:sldMk cId="3755599739" sldId="358"/>
        </pc:sldMkLst>
      </pc:sldChg>
      <pc:sldChg chg="del">
        <pc:chgData name="Moraru Dumitru" userId="6c8105df-432b-4055-9270-0a797142347e" providerId="ADAL" clId="{C184E2F1-E9A9-4BE0-9C83-8EBA288A41CA}" dt="2024-09-22T17:48:06.389" v="63" actId="47"/>
        <pc:sldMkLst>
          <pc:docMk/>
          <pc:sldMk cId="2104923250" sldId="359"/>
        </pc:sldMkLst>
      </pc:sldChg>
      <pc:sldChg chg="del">
        <pc:chgData name="Moraru Dumitru" userId="6c8105df-432b-4055-9270-0a797142347e" providerId="ADAL" clId="{C184E2F1-E9A9-4BE0-9C83-8EBA288A41CA}" dt="2024-09-22T17:48:06.389" v="63" actId="47"/>
        <pc:sldMkLst>
          <pc:docMk/>
          <pc:sldMk cId="4106359508" sldId="360"/>
        </pc:sldMkLst>
      </pc:sldChg>
      <pc:sldChg chg="del">
        <pc:chgData name="Moraru Dumitru" userId="6c8105df-432b-4055-9270-0a797142347e" providerId="ADAL" clId="{C184E2F1-E9A9-4BE0-9C83-8EBA288A41CA}" dt="2024-09-22T17:48:06.389" v="63" actId="47"/>
        <pc:sldMkLst>
          <pc:docMk/>
          <pc:sldMk cId="3763207004" sldId="361"/>
        </pc:sldMkLst>
      </pc:sldChg>
      <pc:sldChg chg="del">
        <pc:chgData name="Moraru Dumitru" userId="6c8105df-432b-4055-9270-0a797142347e" providerId="ADAL" clId="{C184E2F1-E9A9-4BE0-9C83-8EBA288A41CA}" dt="2024-09-22T17:48:06.389" v="63" actId="47"/>
        <pc:sldMkLst>
          <pc:docMk/>
          <pc:sldMk cId="4291817968" sldId="362"/>
        </pc:sldMkLst>
      </pc:sldChg>
      <pc:sldMasterChg chg="del delSldLayout">
        <pc:chgData name="Moraru Dumitru" userId="6c8105df-432b-4055-9270-0a797142347e" providerId="ADAL" clId="{C184E2F1-E9A9-4BE0-9C83-8EBA288A41CA}" dt="2024-09-22T17:48:06.389" v="63" actId="47"/>
        <pc:sldMasterMkLst>
          <pc:docMk/>
          <pc:sldMasterMk cId="1144987405" sldId="2147483752"/>
        </pc:sldMasterMkLst>
        <pc:sldLayoutChg chg="del">
          <pc:chgData name="Moraru Dumitru" userId="6c8105df-432b-4055-9270-0a797142347e" providerId="ADAL" clId="{C184E2F1-E9A9-4BE0-9C83-8EBA288A41CA}" dt="2024-09-22T17:48:06.389" v="63" actId="47"/>
          <pc:sldLayoutMkLst>
            <pc:docMk/>
            <pc:sldMasterMk cId="1144987405" sldId="2147483752"/>
            <pc:sldLayoutMk cId="4104919096" sldId="2147483753"/>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437343689" sldId="2147483754"/>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2181930124" sldId="2147483755"/>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422895873" sldId="2147483756"/>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1342150240" sldId="2147483757"/>
          </pc:sldLayoutMkLst>
        </pc:sldLayoutChg>
        <pc:sldLayoutChg chg="del">
          <pc:chgData name="Moraru Dumitru" userId="6c8105df-432b-4055-9270-0a797142347e" providerId="ADAL" clId="{C184E2F1-E9A9-4BE0-9C83-8EBA288A41CA}" dt="2024-09-22T17:48:06.389" v="63" actId="47"/>
          <pc:sldLayoutMkLst>
            <pc:docMk/>
            <pc:sldMasterMk cId="1144987405" sldId="2147483752"/>
            <pc:sldLayoutMk cId="2283896800" sldId="2147483758"/>
          </pc:sldLayoutMkLst>
        </pc:sldLayoutChg>
      </pc:sldMasterChg>
    </pc:docChg>
  </pc:docChgLst>
  <pc:docChgLst>
    <pc:chgData name="Moraru Dumitru" userId="6c8105df-432b-4055-9270-0a797142347e" providerId="ADAL" clId="{F18ECB66-1226-4F74-AA4F-71EF0B7F5D88}"/>
    <pc:docChg chg="undo custSel addSld delSld modSld sldOrd">
      <pc:chgData name="Moraru Dumitru" userId="6c8105df-432b-4055-9270-0a797142347e" providerId="ADAL" clId="{F18ECB66-1226-4F74-AA4F-71EF0B7F5D88}" dt="2025-09-25T15:05:51.622" v="648" actId="113"/>
      <pc:docMkLst>
        <pc:docMk/>
      </pc:docMkLst>
      <pc:sldChg chg="modSp mod">
        <pc:chgData name="Moraru Dumitru" userId="6c8105df-432b-4055-9270-0a797142347e" providerId="ADAL" clId="{F18ECB66-1226-4F74-AA4F-71EF0B7F5D88}" dt="2025-09-25T14:46:10.214" v="646" actId="20577"/>
        <pc:sldMkLst>
          <pc:docMk/>
          <pc:sldMk cId="0" sldId="256"/>
        </pc:sldMkLst>
        <pc:spChg chg="mod">
          <ac:chgData name="Moraru Dumitru" userId="6c8105df-432b-4055-9270-0a797142347e" providerId="ADAL" clId="{F18ECB66-1226-4F74-AA4F-71EF0B7F5D88}" dt="2025-09-11T11:58:51.300" v="0"/>
          <ac:spMkLst>
            <pc:docMk/>
            <pc:sldMk cId="0" sldId="256"/>
            <ac:spMk id="4" creationId="{22A20250-B3E4-2539-FE3C-A69930C4B61A}"/>
          </ac:spMkLst>
        </pc:spChg>
        <pc:spChg chg="mod">
          <ac:chgData name="Moraru Dumitru" userId="6c8105df-432b-4055-9270-0a797142347e" providerId="ADAL" clId="{F18ECB66-1226-4F74-AA4F-71EF0B7F5D88}" dt="2025-09-25T14:46:10.214" v="646" actId="20577"/>
          <ac:spMkLst>
            <pc:docMk/>
            <pc:sldMk cId="0" sldId="256"/>
            <ac:spMk id="5" creationId="{04529474-5DE9-5982-DABE-153E767D00D4}"/>
          </ac:spMkLst>
        </pc:spChg>
      </pc:sldChg>
      <pc:sldChg chg="del">
        <pc:chgData name="Moraru Dumitru" userId="6c8105df-432b-4055-9270-0a797142347e" providerId="ADAL" clId="{F18ECB66-1226-4F74-AA4F-71EF0B7F5D88}" dt="2025-09-11T12:08:07.802" v="58" actId="47"/>
        <pc:sldMkLst>
          <pc:docMk/>
          <pc:sldMk cId="2698094191" sldId="267"/>
        </pc:sldMkLst>
      </pc:sldChg>
      <pc:sldChg chg="del">
        <pc:chgData name="Moraru Dumitru" userId="6c8105df-432b-4055-9270-0a797142347e" providerId="ADAL" clId="{F18ECB66-1226-4F74-AA4F-71EF0B7F5D88}" dt="2025-09-11T12:10:09.277" v="62" actId="47"/>
        <pc:sldMkLst>
          <pc:docMk/>
          <pc:sldMk cId="3518410301" sldId="268"/>
        </pc:sldMkLst>
      </pc:sldChg>
      <pc:sldChg chg="del">
        <pc:chgData name="Moraru Dumitru" userId="6c8105df-432b-4055-9270-0a797142347e" providerId="ADAL" clId="{F18ECB66-1226-4F74-AA4F-71EF0B7F5D88}" dt="2025-09-11T12:10:11.892" v="63" actId="47"/>
        <pc:sldMkLst>
          <pc:docMk/>
          <pc:sldMk cId="2037382807" sldId="269"/>
        </pc:sldMkLst>
      </pc:sldChg>
      <pc:sldChg chg="del">
        <pc:chgData name="Moraru Dumitru" userId="6c8105df-432b-4055-9270-0a797142347e" providerId="ADAL" clId="{F18ECB66-1226-4F74-AA4F-71EF0B7F5D88}" dt="2025-09-11T12:10:14.222" v="64" actId="47"/>
        <pc:sldMkLst>
          <pc:docMk/>
          <pc:sldMk cId="2822964641" sldId="270"/>
        </pc:sldMkLst>
      </pc:sldChg>
      <pc:sldChg chg="del">
        <pc:chgData name="Moraru Dumitru" userId="6c8105df-432b-4055-9270-0a797142347e" providerId="ADAL" clId="{F18ECB66-1226-4F74-AA4F-71EF0B7F5D88}" dt="2025-09-11T12:10:15.416" v="65" actId="47"/>
        <pc:sldMkLst>
          <pc:docMk/>
          <pc:sldMk cId="2704095545" sldId="271"/>
        </pc:sldMkLst>
      </pc:sldChg>
      <pc:sldChg chg="del">
        <pc:chgData name="Moraru Dumitru" userId="6c8105df-432b-4055-9270-0a797142347e" providerId="ADAL" clId="{F18ECB66-1226-4F74-AA4F-71EF0B7F5D88}" dt="2025-09-11T12:10:16.559" v="66" actId="47"/>
        <pc:sldMkLst>
          <pc:docMk/>
          <pc:sldMk cId="2484606358" sldId="272"/>
        </pc:sldMkLst>
      </pc:sldChg>
      <pc:sldChg chg="del">
        <pc:chgData name="Moraru Dumitru" userId="6c8105df-432b-4055-9270-0a797142347e" providerId="ADAL" clId="{F18ECB66-1226-4F74-AA4F-71EF0B7F5D88}" dt="2025-09-11T12:10:17.460" v="67" actId="47"/>
        <pc:sldMkLst>
          <pc:docMk/>
          <pc:sldMk cId="1490295278" sldId="274"/>
        </pc:sldMkLst>
      </pc:sldChg>
      <pc:sldChg chg="del">
        <pc:chgData name="Moraru Dumitru" userId="6c8105df-432b-4055-9270-0a797142347e" providerId="ADAL" clId="{F18ECB66-1226-4F74-AA4F-71EF0B7F5D88}" dt="2025-09-11T12:10:18.426" v="68" actId="47"/>
        <pc:sldMkLst>
          <pc:docMk/>
          <pc:sldMk cId="2937695913" sldId="276"/>
        </pc:sldMkLst>
      </pc:sldChg>
      <pc:sldChg chg="del">
        <pc:chgData name="Moraru Dumitru" userId="6c8105df-432b-4055-9270-0a797142347e" providerId="ADAL" clId="{F18ECB66-1226-4F74-AA4F-71EF0B7F5D88}" dt="2025-09-11T12:10:19.648" v="69" actId="47"/>
        <pc:sldMkLst>
          <pc:docMk/>
          <pc:sldMk cId="936264729" sldId="277"/>
        </pc:sldMkLst>
      </pc:sldChg>
      <pc:sldChg chg="del">
        <pc:chgData name="Moraru Dumitru" userId="6c8105df-432b-4055-9270-0a797142347e" providerId="ADAL" clId="{F18ECB66-1226-4F74-AA4F-71EF0B7F5D88}" dt="2025-09-11T12:10:21.282" v="70" actId="47"/>
        <pc:sldMkLst>
          <pc:docMk/>
          <pc:sldMk cId="2520172015" sldId="278"/>
        </pc:sldMkLst>
      </pc:sldChg>
      <pc:sldChg chg="del">
        <pc:chgData name="Moraru Dumitru" userId="6c8105df-432b-4055-9270-0a797142347e" providerId="ADAL" clId="{F18ECB66-1226-4F74-AA4F-71EF0B7F5D88}" dt="2025-09-11T12:10:22.265" v="71" actId="47"/>
        <pc:sldMkLst>
          <pc:docMk/>
          <pc:sldMk cId="2094355838" sldId="279"/>
        </pc:sldMkLst>
      </pc:sldChg>
      <pc:sldChg chg="del">
        <pc:chgData name="Moraru Dumitru" userId="6c8105df-432b-4055-9270-0a797142347e" providerId="ADAL" clId="{F18ECB66-1226-4F74-AA4F-71EF0B7F5D88}" dt="2025-09-11T12:10:23.442" v="72" actId="47"/>
        <pc:sldMkLst>
          <pc:docMk/>
          <pc:sldMk cId="2172782963" sldId="280"/>
        </pc:sldMkLst>
      </pc:sldChg>
      <pc:sldChg chg="del">
        <pc:chgData name="Moraru Dumitru" userId="6c8105df-432b-4055-9270-0a797142347e" providerId="ADAL" clId="{F18ECB66-1226-4F74-AA4F-71EF0B7F5D88}" dt="2025-09-11T12:10:24.504" v="73" actId="47"/>
        <pc:sldMkLst>
          <pc:docMk/>
          <pc:sldMk cId="2024292923" sldId="281"/>
        </pc:sldMkLst>
      </pc:sldChg>
      <pc:sldChg chg="del">
        <pc:chgData name="Moraru Dumitru" userId="6c8105df-432b-4055-9270-0a797142347e" providerId="ADAL" clId="{F18ECB66-1226-4F74-AA4F-71EF0B7F5D88}" dt="2025-09-11T12:10:25.519" v="74" actId="47"/>
        <pc:sldMkLst>
          <pc:docMk/>
          <pc:sldMk cId="4038496611" sldId="282"/>
        </pc:sldMkLst>
      </pc:sldChg>
      <pc:sldChg chg="del">
        <pc:chgData name="Moraru Dumitru" userId="6c8105df-432b-4055-9270-0a797142347e" providerId="ADAL" clId="{F18ECB66-1226-4F74-AA4F-71EF0B7F5D88}" dt="2025-09-11T12:10:26.503" v="75" actId="47"/>
        <pc:sldMkLst>
          <pc:docMk/>
          <pc:sldMk cId="335435589" sldId="283"/>
        </pc:sldMkLst>
      </pc:sldChg>
      <pc:sldChg chg="del">
        <pc:chgData name="Moraru Dumitru" userId="6c8105df-432b-4055-9270-0a797142347e" providerId="ADAL" clId="{F18ECB66-1226-4F74-AA4F-71EF0B7F5D88}" dt="2025-09-11T12:10:27.443" v="76" actId="47"/>
        <pc:sldMkLst>
          <pc:docMk/>
          <pc:sldMk cId="3869552838" sldId="284"/>
        </pc:sldMkLst>
      </pc:sldChg>
      <pc:sldChg chg="del">
        <pc:chgData name="Moraru Dumitru" userId="6c8105df-432b-4055-9270-0a797142347e" providerId="ADAL" clId="{F18ECB66-1226-4F74-AA4F-71EF0B7F5D88}" dt="2025-09-11T12:10:28.295" v="77" actId="47"/>
        <pc:sldMkLst>
          <pc:docMk/>
          <pc:sldMk cId="1848335246" sldId="285"/>
        </pc:sldMkLst>
      </pc:sldChg>
      <pc:sldChg chg="del">
        <pc:chgData name="Moraru Dumitru" userId="6c8105df-432b-4055-9270-0a797142347e" providerId="ADAL" clId="{F18ECB66-1226-4F74-AA4F-71EF0B7F5D88}" dt="2025-09-11T12:10:30.664" v="79" actId="47"/>
        <pc:sldMkLst>
          <pc:docMk/>
          <pc:sldMk cId="3413883397" sldId="286"/>
        </pc:sldMkLst>
      </pc:sldChg>
      <pc:sldChg chg="del">
        <pc:chgData name="Moraru Dumitru" userId="6c8105df-432b-4055-9270-0a797142347e" providerId="ADAL" clId="{F18ECB66-1226-4F74-AA4F-71EF0B7F5D88}" dt="2025-09-11T12:10:29.343" v="78" actId="47"/>
        <pc:sldMkLst>
          <pc:docMk/>
          <pc:sldMk cId="1208482035" sldId="287"/>
        </pc:sldMkLst>
      </pc:sldChg>
      <pc:sldChg chg="modSp add mod">
        <pc:chgData name="Moraru Dumitru" userId="6c8105df-432b-4055-9270-0a797142347e" providerId="ADAL" clId="{F18ECB66-1226-4F74-AA4F-71EF0B7F5D88}" dt="2025-09-11T12:10:57.458" v="95" actId="27636"/>
        <pc:sldMkLst>
          <pc:docMk/>
          <pc:sldMk cId="1662613359" sldId="288"/>
        </pc:sldMkLst>
        <pc:spChg chg="mod">
          <ac:chgData name="Moraru Dumitru" userId="6c8105df-432b-4055-9270-0a797142347e" providerId="ADAL" clId="{F18ECB66-1226-4F74-AA4F-71EF0B7F5D88}" dt="2025-09-11T12:10:57.458" v="95" actId="27636"/>
          <ac:spMkLst>
            <pc:docMk/>
            <pc:sldMk cId="1662613359" sldId="288"/>
            <ac:spMk id="4" creationId="{C40D2D6E-1BB8-75F6-9061-BF3B1EB391A4}"/>
          </ac:spMkLst>
        </pc:spChg>
        <pc:spChg chg="mod">
          <ac:chgData name="Moraru Dumitru" userId="6c8105df-432b-4055-9270-0a797142347e" providerId="ADAL" clId="{F18ECB66-1226-4F74-AA4F-71EF0B7F5D88}" dt="2025-09-11T12:08:20.359" v="60" actId="113"/>
          <ac:spMkLst>
            <pc:docMk/>
            <pc:sldMk cId="1662613359" sldId="288"/>
            <ac:spMk id="5" creationId="{540B30C3-009C-AE0C-96D1-F75D518EE324}"/>
          </ac:spMkLst>
        </pc:spChg>
      </pc:sldChg>
      <pc:sldChg chg="addSp modSp add mod">
        <pc:chgData name="Moraru Dumitru" userId="6c8105df-432b-4055-9270-0a797142347e" providerId="ADAL" clId="{F18ECB66-1226-4F74-AA4F-71EF0B7F5D88}" dt="2025-09-11T12:27:20.087" v="243" actId="20577"/>
        <pc:sldMkLst>
          <pc:docMk/>
          <pc:sldMk cId="32125385" sldId="289"/>
        </pc:sldMkLst>
        <pc:spChg chg="mod">
          <ac:chgData name="Moraru Dumitru" userId="6c8105df-432b-4055-9270-0a797142347e" providerId="ADAL" clId="{F18ECB66-1226-4F74-AA4F-71EF0B7F5D88}" dt="2025-09-11T12:27:20.087" v="243" actId="20577"/>
          <ac:spMkLst>
            <pc:docMk/>
            <pc:sldMk cId="32125385" sldId="289"/>
            <ac:spMk id="5" creationId="{49E3C129-6F84-9F8D-A532-D3D8F50BF6E0}"/>
          </ac:spMkLst>
        </pc:spChg>
      </pc:sldChg>
      <pc:sldChg chg="addSp delSp modSp add mod">
        <pc:chgData name="Moraru Dumitru" userId="6c8105df-432b-4055-9270-0a797142347e" providerId="ADAL" clId="{F18ECB66-1226-4F74-AA4F-71EF0B7F5D88}" dt="2025-09-11T12:27:14.469" v="239" actId="20577"/>
        <pc:sldMkLst>
          <pc:docMk/>
          <pc:sldMk cId="1579048101" sldId="290"/>
        </pc:sldMkLst>
      </pc:sldChg>
      <pc:sldChg chg="addSp delSp modSp add mod">
        <pc:chgData name="Moraru Dumitru" userId="6c8105df-432b-4055-9270-0a797142347e" providerId="ADAL" clId="{F18ECB66-1226-4F74-AA4F-71EF0B7F5D88}" dt="2025-09-11T12:27:25.175" v="247" actId="20577"/>
        <pc:sldMkLst>
          <pc:docMk/>
          <pc:sldMk cId="2063662397" sldId="291"/>
        </pc:sldMkLst>
      </pc:sldChg>
      <pc:sldChg chg="addSp delSp modSp add mod">
        <pc:chgData name="Moraru Dumitru" userId="6c8105df-432b-4055-9270-0a797142347e" providerId="ADAL" clId="{F18ECB66-1226-4F74-AA4F-71EF0B7F5D88}" dt="2025-09-11T12:27:34.182" v="251" actId="20577"/>
        <pc:sldMkLst>
          <pc:docMk/>
          <pc:sldMk cId="3565618825" sldId="292"/>
        </pc:sldMkLst>
      </pc:sldChg>
      <pc:sldChg chg="addSp delSp modSp add mod">
        <pc:chgData name="Moraru Dumitru" userId="6c8105df-432b-4055-9270-0a797142347e" providerId="ADAL" clId="{F18ECB66-1226-4F74-AA4F-71EF0B7F5D88}" dt="2025-09-11T12:29:31.752" v="277" actId="1076"/>
        <pc:sldMkLst>
          <pc:docMk/>
          <pc:sldMk cId="4257406976" sldId="293"/>
        </pc:sldMkLst>
      </pc:sldChg>
      <pc:sldChg chg="addSp delSp modSp add mod ord">
        <pc:chgData name="Moraru Dumitru" userId="6c8105df-432b-4055-9270-0a797142347e" providerId="ADAL" clId="{F18ECB66-1226-4F74-AA4F-71EF0B7F5D88}" dt="2025-09-11T12:32:13.754" v="319" actId="255"/>
        <pc:sldMkLst>
          <pc:docMk/>
          <pc:sldMk cId="4177413883" sldId="294"/>
        </pc:sldMkLst>
      </pc:sldChg>
      <pc:sldChg chg="addSp delSp modSp add mod">
        <pc:chgData name="Moraru Dumitru" userId="6c8105df-432b-4055-9270-0a797142347e" providerId="ADAL" clId="{F18ECB66-1226-4F74-AA4F-71EF0B7F5D88}" dt="2025-09-11T12:34:46.239" v="342" actId="1076"/>
        <pc:sldMkLst>
          <pc:docMk/>
          <pc:sldMk cId="1800447018" sldId="295"/>
        </pc:sldMkLst>
      </pc:sldChg>
      <pc:sldChg chg="addSp delSp modSp add mod">
        <pc:chgData name="Moraru Dumitru" userId="6c8105df-432b-4055-9270-0a797142347e" providerId="ADAL" clId="{F18ECB66-1226-4F74-AA4F-71EF0B7F5D88}" dt="2025-09-11T12:34:42.523" v="341" actId="1076"/>
        <pc:sldMkLst>
          <pc:docMk/>
          <pc:sldMk cId="3242550163" sldId="296"/>
        </pc:sldMkLst>
      </pc:sldChg>
      <pc:sldChg chg="addSp delSp modSp add mod">
        <pc:chgData name="Moraru Dumitru" userId="6c8105df-432b-4055-9270-0a797142347e" providerId="ADAL" clId="{F18ECB66-1226-4F74-AA4F-71EF0B7F5D88}" dt="2025-09-11T12:37:01.176" v="364" actId="1076"/>
        <pc:sldMkLst>
          <pc:docMk/>
          <pc:sldMk cId="3792861623" sldId="297"/>
        </pc:sldMkLst>
      </pc:sldChg>
      <pc:sldChg chg="addSp delSp modSp add mod">
        <pc:chgData name="Moraru Dumitru" userId="6c8105df-432b-4055-9270-0a797142347e" providerId="ADAL" clId="{F18ECB66-1226-4F74-AA4F-71EF0B7F5D88}" dt="2025-09-11T12:46:13.292" v="471" actId="1076"/>
        <pc:sldMkLst>
          <pc:docMk/>
          <pc:sldMk cId="3613278118" sldId="298"/>
        </pc:sldMkLst>
      </pc:sldChg>
      <pc:sldChg chg="modSp mod">
        <pc:chgData name="Moraru Dumitru" userId="6c8105df-432b-4055-9270-0a797142347e" providerId="ADAL" clId="{F18ECB66-1226-4F74-AA4F-71EF0B7F5D88}" dt="2025-09-25T15:05:51.622" v="648" actId="113"/>
        <pc:sldMkLst>
          <pc:docMk/>
          <pc:sldMk cId="3856787569" sldId="298"/>
        </pc:sldMkLst>
        <pc:spChg chg="mod">
          <ac:chgData name="Moraru Dumitru" userId="6c8105df-432b-4055-9270-0a797142347e" providerId="ADAL" clId="{F18ECB66-1226-4F74-AA4F-71EF0B7F5D88}" dt="2025-09-25T15:05:51.622" v="648" actId="113"/>
          <ac:spMkLst>
            <pc:docMk/>
            <pc:sldMk cId="3856787569" sldId="298"/>
            <ac:spMk id="5" creationId="{F710105C-39DF-4D29-BC0C-6909968EB3F5}"/>
          </ac:spMkLst>
        </pc:spChg>
      </pc:sldChg>
      <pc:sldChg chg="modSp add mod">
        <pc:chgData name="Moraru Dumitru" userId="6c8105df-432b-4055-9270-0a797142347e" providerId="ADAL" clId="{F18ECB66-1226-4F74-AA4F-71EF0B7F5D88}" dt="2025-09-11T12:51:47.697" v="644" actId="20577"/>
        <pc:sldMkLst>
          <pc:docMk/>
          <pc:sldMk cId="527613493" sldId="299"/>
        </pc:sldMkLst>
      </pc:sldChg>
    </pc:docChg>
  </pc:docChgLst>
  <pc:docChgLst>
    <pc:chgData name="Moraru Dumitru" userId="6c8105df-432b-4055-9270-0a797142347e" providerId="ADAL" clId="{FFE94D8B-8DD5-4B1C-A533-1C263E66D49B}"/>
    <pc:docChg chg="undo custSel addSld delSld modSld sldOrd">
      <pc:chgData name="Moraru Dumitru" userId="6c8105df-432b-4055-9270-0a797142347e" providerId="ADAL" clId="{FFE94D8B-8DD5-4B1C-A533-1C263E66D49B}" dt="2023-10-03T18:26:02.709" v="89" actId="6549"/>
      <pc:docMkLst>
        <pc:docMk/>
      </pc:docMkLst>
      <pc:sldChg chg="del">
        <pc:chgData name="Moraru Dumitru" userId="6c8105df-432b-4055-9270-0a797142347e" providerId="ADAL" clId="{FFE94D8B-8DD5-4B1C-A533-1C263E66D49B}" dt="2023-10-03T18:15:39.786" v="46" actId="47"/>
        <pc:sldMkLst>
          <pc:docMk/>
          <pc:sldMk cId="3383474717" sldId="277"/>
        </pc:sldMkLst>
      </pc:sldChg>
      <pc:sldChg chg="modSp mod">
        <pc:chgData name="Moraru Dumitru" userId="6c8105df-432b-4055-9270-0a797142347e" providerId="ADAL" clId="{FFE94D8B-8DD5-4B1C-A533-1C263E66D49B}" dt="2023-10-03T18:16:40.372" v="53" actId="1076"/>
        <pc:sldMkLst>
          <pc:docMk/>
          <pc:sldMk cId="2630881868" sldId="282"/>
        </pc:sldMkLst>
      </pc:sldChg>
      <pc:sldChg chg="modSp mod">
        <pc:chgData name="Moraru Dumitru" userId="6c8105df-432b-4055-9270-0a797142347e" providerId="ADAL" clId="{FFE94D8B-8DD5-4B1C-A533-1C263E66D49B}" dt="2023-10-03T17:38:37.450" v="25" actId="6549"/>
        <pc:sldMkLst>
          <pc:docMk/>
          <pc:sldMk cId="1262532271" sldId="289"/>
        </pc:sldMkLst>
      </pc:sldChg>
      <pc:sldChg chg="modSp mod">
        <pc:chgData name="Moraru Dumitru" userId="6c8105df-432b-4055-9270-0a797142347e" providerId="ADAL" clId="{FFE94D8B-8DD5-4B1C-A533-1C263E66D49B}" dt="2023-10-03T17:39:10.154" v="26" actId="6549"/>
        <pc:sldMkLst>
          <pc:docMk/>
          <pc:sldMk cId="3984546042" sldId="290"/>
        </pc:sldMkLst>
      </pc:sldChg>
      <pc:sldChg chg="modSp mod">
        <pc:chgData name="Moraru Dumitru" userId="6c8105df-432b-4055-9270-0a797142347e" providerId="ADAL" clId="{FFE94D8B-8DD5-4B1C-A533-1C263E66D49B}" dt="2023-10-03T17:39:58.953" v="30" actId="20577"/>
        <pc:sldMkLst>
          <pc:docMk/>
          <pc:sldMk cId="2927156415" sldId="291"/>
        </pc:sldMkLst>
      </pc:sldChg>
      <pc:sldChg chg="del">
        <pc:chgData name="Moraru Dumitru" userId="6c8105df-432b-4055-9270-0a797142347e" providerId="ADAL" clId="{FFE94D8B-8DD5-4B1C-A533-1C263E66D49B}" dt="2023-10-03T18:06:53.328" v="31" actId="47"/>
        <pc:sldMkLst>
          <pc:docMk/>
          <pc:sldMk cId="2262649805" sldId="305"/>
        </pc:sldMkLst>
      </pc:sldChg>
      <pc:sldChg chg="del">
        <pc:chgData name="Moraru Dumitru" userId="6c8105df-432b-4055-9270-0a797142347e" providerId="ADAL" clId="{FFE94D8B-8DD5-4B1C-A533-1C263E66D49B}" dt="2023-10-03T18:06:55.810" v="32" actId="47"/>
        <pc:sldMkLst>
          <pc:docMk/>
          <pc:sldMk cId="1865464119" sldId="306"/>
        </pc:sldMkLst>
      </pc:sldChg>
      <pc:sldChg chg="del">
        <pc:chgData name="Moraru Dumitru" userId="6c8105df-432b-4055-9270-0a797142347e" providerId="ADAL" clId="{FFE94D8B-8DD5-4B1C-A533-1C263E66D49B}" dt="2023-10-03T18:06:57.201" v="33" actId="47"/>
        <pc:sldMkLst>
          <pc:docMk/>
          <pc:sldMk cId="1785295820" sldId="307"/>
        </pc:sldMkLst>
      </pc:sldChg>
      <pc:sldChg chg="del">
        <pc:chgData name="Moraru Dumitru" userId="6c8105df-432b-4055-9270-0a797142347e" providerId="ADAL" clId="{FFE94D8B-8DD5-4B1C-A533-1C263E66D49B}" dt="2023-10-03T18:06:58.901" v="34" actId="47"/>
        <pc:sldMkLst>
          <pc:docMk/>
          <pc:sldMk cId="3085147983" sldId="308"/>
        </pc:sldMkLst>
      </pc:sldChg>
      <pc:sldChg chg="del">
        <pc:chgData name="Moraru Dumitru" userId="6c8105df-432b-4055-9270-0a797142347e" providerId="ADAL" clId="{FFE94D8B-8DD5-4B1C-A533-1C263E66D49B}" dt="2023-10-03T18:07:58.839" v="39" actId="47"/>
        <pc:sldMkLst>
          <pc:docMk/>
          <pc:sldMk cId="3304748513" sldId="311"/>
        </pc:sldMkLst>
      </pc:sldChg>
      <pc:sldChg chg="del">
        <pc:chgData name="Moraru Dumitru" userId="6c8105df-432b-4055-9270-0a797142347e" providerId="ADAL" clId="{FFE94D8B-8DD5-4B1C-A533-1C263E66D49B}" dt="2023-10-03T18:07:56.825" v="38" actId="47"/>
        <pc:sldMkLst>
          <pc:docMk/>
          <pc:sldMk cId="2570459244" sldId="312"/>
        </pc:sldMkLst>
      </pc:sldChg>
      <pc:sldChg chg="del">
        <pc:chgData name="Moraru Dumitru" userId="6c8105df-432b-4055-9270-0a797142347e" providerId="ADAL" clId="{FFE94D8B-8DD5-4B1C-A533-1C263E66D49B}" dt="2023-10-03T18:07:55.922" v="37" actId="47"/>
        <pc:sldMkLst>
          <pc:docMk/>
          <pc:sldMk cId="4079315408" sldId="313"/>
        </pc:sldMkLst>
      </pc:sldChg>
      <pc:sldChg chg="del">
        <pc:chgData name="Moraru Dumitru" userId="6c8105df-432b-4055-9270-0a797142347e" providerId="ADAL" clId="{FFE94D8B-8DD5-4B1C-A533-1C263E66D49B}" dt="2023-10-03T18:07:54.634" v="36" actId="47"/>
        <pc:sldMkLst>
          <pc:docMk/>
          <pc:sldMk cId="1675556360" sldId="314"/>
        </pc:sldMkLst>
      </pc:sldChg>
      <pc:sldChg chg="del">
        <pc:chgData name="Moraru Dumitru" userId="6c8105df-432b-4055-9270-0a797142347e" providerId="ADAL" clId="{FFE94D8B-8DD5-4B1C-A533-1C263E66D49B}" dt="2023-10-03T18:07:53.511" v="35" actId="47"/>
        <pc:sldMkLst>
          <pc:docMk/>
          <pc:sldMk cId="3286424681" sldId="315"/>
        </pc:sldMkLst>
      </pc:sldChg>
      <pc:sldChg chg="modSp">
        <pc:chgData name="Moraru Dumitru" userId="6c8105df-432b-4055-9270-0a797142347e" providerId="ADAL" clId="{FFE94D8B-8DD5-4B1C-A533-1C263E66D49B}" dt="2023-10-03T18:15:26.902" v="45" actId="6549"/>
        <pc:sldMkLst>
          <pc:docMk/>
          <pc:sldMk cId="556814957" sldId="342"/>
        </pc:sldMkLst>
      </pc:sldChg>
      <pc:sldChg chg="del">
        <pc:chgData name="Moraru Dumitru" userId="6c8105df-432b-4055-9270-0a797142347e" providerId="ADAL" clId="{FFE94D8B-8DD5-4B1C-A533-1C263E66D49B}" dt="2023-10-03T18:16:06.547" v="47" actId="47"/>
        <pc:sldMkLst>
          <pc:docMk/>
          <pc:sldMk cId="1746716693" sldId="345"/>
        </pc:sldMkLst>
      </pc:sldChg>
      <pc:sldChg chg="ord">
        <pc:chgData name="Moraru Dumitru" userId="6c8105df-432b-4055-9270-0a797142347e" providerId="ADAL" clId="{FFE94D8B-8DD5-4B1C-A533-1C263E66D49B}" dt="2023-10-03T18:16:14.833" v="49"/>
        <pc:sldMkLst>
          <pc:docMk/>
          <pc:sldMk cId="3058958374" sldId="346"/>
        </pc:sldMkLst>
      </pc:sldChg>
      <pc:sldChg chg="del">
        <pc:chgData name="Moraru Dumitru" userId="6c8105df-432b-4055-9270-0a797142347e" providerId="ADAL" clId="{FFE94D8B-8DD5-4B1C-A533-1C263E66D49B}" dt="2023-10-03T18:16:51.323" v="54" actId="47"/>
        <pc:sldMkLst>
          <pc:docMk/>
          <pc:sldMk cId="3875108075" sldId="348"/>
        </pc:sldMkLst>
      </pc:sldChg>
      <pc:sldChg chg="del">
        <pc:chgData name="Moraru Dumitru" userId="6c8105df-432b-4055-9270-0a797142347e" providerId="ADAL" clId="{FFE94D8B-8DD5-4B1C-A533-1C263E66D49B}" dt="2023-10-03T18:17:50.095" v="55" actId="47"/>
        <pc:sldMkLst>
          <pc:docMk/>
          <pc:sldMk cId="2448162648" sldId="355"/>
        </pc:sldMkLst>
      </pc:sldChg>
      <pc:sldChg chg="del">
        <pc:chgData name="Moraru Dumitru" userId="6c8105df-432b-4055-9270-0a797142347e" providerId="ADAL" clId="{FFE94D8B-8DD5-4B1C-A533-1C263E66D49B}" dt="2023-10-03T18:18:16.838" v="56" actId="47"/>
        <pc:sldMkLst>
          <pc:docMk/>
          <pc:sldMk cId="1215827939" sldId="357"/>
        </pc:sldMkLst>
      </pc:sldChg>
      <pc:sldChg chg="modSp mod">
        <pc:chgData name="Moraru Dumitru" userId="6c8105df-432b-4055-9270-0a797142347e" providerId="ADAL" clId="{FFE94D8B-8DD5-4B1C-A533-1C263E66D49B}" dt="2023-10-03T18:23:46.617" v="77" actId="12"/>
        <pc:sldMkLst>
          <pc:docMk/>
          <pc:sldMk cId="2104923250" sldId="359"/>
        </pc:sldMkLst>
      </pc:sldChg>
      <pc:sldChg chg="modSp mod">
        <pc:chgData name="Moraru Dumitru" userId="6c8105df-432b-4055-9270-0a797142347e" providerId="ADAL" clId="{FFE94D8B-8DD5-4B1C-A533-1C263E66D49B}" dt="2023-10-03T18:26:02.709" v="89" actId="6549"/>
        <pc:sldMkLst>
          <pc:docMk/>
          <pc:sldMk cId="4106359508" sldId="360"/>
        </pc:sldMkLst>
      </pc:sldChg>
      <pc:sldChg chg="modSp mod">
        <pc:chgData name="Moraru Dumitru" userId="6c8105df-432b-4055-9270-0a797142347e" providerId="ADAL" clId="{FFE94D8B-8DD5-4B1C-A533-1C263E66D49B}" dt="2023-10-03T18:18:31.640" v="57" actId="20577"/>
        <pc:sldMkLst>
          <pc:docMk/>
          <pc:sldMk cId="3763207004" sldId="361"/>
        </pc:sldMkLst>
      </pc:sldChg>
      <pc:sldChg chg="modSp add mod">
        <pc:chgData name="Moraru Dumitru" userId="6c8105df-432b-4055-9270-0a797142347e" providerId="ADAL" clId="{FFE94D8B-8DD5-4B1C-A533-1C263E66D49B}" dt="2023-10-03T18:25:55.583" v="88" actId="20577"/>
        <pc:sldMkLst>
          <pc:docMk/>
          <pc:sldMk cId="4291817968" sldId="362"/>
        </pc:sldMkLst>
      </pc:sldChg>
    </pc:docChg>
  </pc:docChgLst>
  <pc:docChgLst>
    <pc:chgData name="Moraru Dumitru" userId="6c8105df-432b-4055-9270-0a797142347e" providerId="ADAL" clId="{9CF12429-53A3-485E-8E1C-25E9F4C6DB7A}"/>
    <pc:docChg chg="undo custSel addSld delSld modSld sldOrd">
      <pc:chgData name="Moraru Dumitru" userId="6c8105df-432b-4055-9270-0a797142347e" providerId="ADAL" clId="{9CF12429-53A3-485E-8E1C-25E9F4C6DB7A}" dt="2025-09-24T20:07:12.010" v="2398" actId="47"/>
      <pc:docMkLst>
        <pc:docMk/>
      </pc:docMkLst>
      <pc:sldChg chg="modSp mod">
        <pc:chgData name="Moraru Dumitru" userId="6c8105df-432b-4055-9270-0a797142347e" providerId="ADAL" clId="{9CF12429-53A3-485E-8E1C-25E9F4C6DB7A}" dt="2025-09-24T17:13:54.844" v="1305"/>
        <pc:sldMkLst>
          <pc:docMk/>
          <pc:sldMk cId="0" sldId="256"/>
        </pc:sldMkLst>
        <pc:spChg chg="mod">
          <ac:chgData name="Moraru Dumitru" userId="6c8105df-432b-4055-9270-0a797142347e" providerId="ADAL" clId="{9CF12429-53A3-485E-8E1C-25E9F4C6DB7A}" dt="2025-09-18T06:20:35.679" v="4" actId="20577"/>
          <ac:spMkLst>
            <pc:docMk/>
            <pc:sldMk cId="0" sldId="256"/>
            <ac:spMk id="4" creationId="{22A20250-B3E4-2539-FE3C-A69930C4B61A}"/>
          </ac:spMkLst>
        </pc:spChg>
        <pc:spChg chg="mod">
          <ac:chgData name="Moraru Dumitru" userId="6c8105df-432b-4055-9270-0a797142347e" providerId="ADAL" clId="{9CF12429-53A3-485E-8E1C-25E9F4C6DB7A}" dt="2025-09-24T17:13:54.844" v="1305"/>
          <ac:spMkLst>
            <pc:docMk/>
            <pc:sldMk cId="0" sldId="256"/>
            <ac:spMk id="5" creationId="{04529474-5DE9-5982-DABE-153E767D00D4}"/>
          </ac:spMkLst>
        </pc:spChg>
      </pc:sldChg>
      <pc:sldChg chg="modSp mod">
        <pc:chgData name="Moraru Dumitru" userId="6c8105df-432b-4055-9270-0a797142347e" providerId="ADAL" clId="{9CF12429-53A3-485E-8E1C-25E9F4C6DB7A}" dt="2025-09-24T17:16:44.810" v="1310" actId="12"/>
        <pc:sldMkLst>
          <pc:docMk/>
          <pc:sldMk cId="1662613359" sldId="288"/>
        </pc:sldMkLst>
        <pc:spChg chg="mod">
          <ac:chgData name="Moraru Dumitru" userId="6c8105df-432b-4055-9270-0a797142347e" providerId="ADAL" clId="{9CF12429-53A3-485E-8E1C-25E9F4C6DB7A}" dt="2025-09-24T17:14:24.710" v="1306" actId="1076"/>
          <ac:spMkLst>
            <pc:docMk/>
            <pc:sldMk cId="1662613359" sldId="288"/>
            <ac:spMk id="4" creationId="{C40D2D6E-1BB8-75F6-9061-BF3B1EB391A4}"/>
          </ac:spMkLst>
        </pc:spChg>
        <pc:spChg chg="mod">
          <ac:chgData name="Moraru Dumitru" userId="6c8105df-432b-4055-9270-0a797142347e" providerId="ADAL" clId="{9CF12429-53A3-485E-8E1C-25E9F4C6DB7A}" dt="2025-09-24T17:16:44.810" v="1310" actId="12"/>
          <ac:spMkLst>
            <pc:docMk/>
            <pc:sldMk cId="1662613359" sldId="288"/>
            <ac:spMk id="5" creationId="{540B30C3-009C-AE0C-96D1-F75D518EE324}"/>
          </ac:spMkLst>
        </pc:spChg>
      </pc:sldChg>
      <pc:sldChg chg="addSp delSp modSp mod">
        <pc:chgData name="Moraru Dumitru" userId="6c8105df-432b-4055-9270-0a797142347e" providerId="ADAL" clId="{9CF12429-53A3-485E-8E1C-25E9F4C6DB7A}" dt="2025-09-24T17:48:39.928" v="1459" actId="478"/>
        <pc:sldMkLst>
          <pc:docMk/>
          <pc:sldMk cId="32125385" sldId="289"/>
        </pc:sldMkLst>
        <pc:spChg chg="mod">
          <ac:chgData name="Moraru Dumitru" userId="6c8105df-432b-4055-9270-0a797142347e" providerId="ADAL" clId="{9CF12429-53A3-485E-8E1C-25E9F4C6DB7A}" dt="2025-09-24T17:37:23.266" v="1321" actId="6549"/>
          <ac:spMkLst>
            <pc:docMk/>
            <pc:sldMk cId="32125385" sldId="289"/>
            <ac:spMk id="5" creationId="{49E3C129-6F84-9F8D-A532-D3D8F50BF6E0}"/>
          </ac:spMkLst>
        </pc:spChg>
        <pc:picChg chg="add mod">
          <ac:chgData name="Moraru Dumitru" userId="6c8105df-432b-4055-9270-0a797142347e" providerId="ADAL" clId="{9CF12429-53A3-485E-8E1C-25E9F4C6DB7A}" dt="2025-09-24T17:37:29.383" v="1323" actId="1076"/>
          <ac:picMkLst>
            <pc:docMk/>
            <pc:sldMk cId="32125385" sldId="289"/>
            <ac:picMk id="2" creationId="{904ABADB-BF96-9AE3-914D-01BD51E069E5}"/>
          </ac:picMkLst>
        </pc:picChg>
      </pc:sldChg>
      <pc:sldChg chg="del">
        <pc:chgData name="Moraru Dumitru" userId="6c8105df-432b-4055-9270-0a797142347e" providerId="ADAL" clId="{9CF12429-53A3-485E-8E1C-25E9F4C6DB7A}" dt="2025-09-18T06:44:29.848" v="99" actId="47"/>
        <pc:sldMkLst>
          <pc:docMk/>
          <pc:sldMk cId="1579048101" sldId="290"/>
        </pc:sldMkLst>
      </pc:sldChg>
      <pc:sldChg chg="delSp modSp add mod modNotesTx">
        <pc:chgData name="Moraru Dumitru" userId="6c8105df-432b-4055-9270-0a797142347e" providerId="ADAL" clId="{9CF12429-53A3-485E-8E1C-25E9F4C6DB7A}" dt="2025-09-24T17:50:44.591" v="1469" actId="179"/>
        <pc:sldMkLst>
          <pc:docMk/>
          <pc:sldMk cId="1925173166" sldId="290"/>
        </pc:sldMkLst>
        <pc:spChg chg="mod">
          <ac:chgData name="Moraru Dumitru" userId="6c8105df-432b-4055-9270-0a797142347e" providerId="ADAL" clId="{9CF12429-53A3-485E-8E1C-25E9F4C6DB7A}" dt="2025-09-24T17:49:05.980" v="1467" actId="1076"/>
          <ac:spMkLst>
            <pc:docMk/>
            <pc:sldMk cId="1925173166" sldId="290"/>
            <ac:spMk id="4" creationId="{4899DC9B-0132-C98C-4880-606D58DF5D87}"/>
          </ac:spMkLst>
        </pc:spChg>
        <pc:spChg chg="mod">
          <ac:chgData name="Moraru Dumitru" userId="6c8105df-432b-4055-9270-0a797142347e" providerId="ADAL" clId="{9CF12429-53A3-485E-8E1C-25E9F4C6DB7A}" dt="2025-09-24T17:50:44.591" v="1469" actId="179"/>
          <ac:spMkLst>
            <pc:docMk/>
            <pc:sldMk cId="1925173166" sldId="290"/>
            <ac:spMk id="5" creationId="{005E50ED-AF9A-0787-D90D-031EB47EE584}"/>
          </ac:spMkLst>
        </pc:spChg>
      </pc:sldChg>
      <pc:sldChg chg="del">
        <pc:chgData name="Moraru Dumitru" userId="6c8105df-432b-4055-9270-0a797142347e" providerId="ADAL" clId="{9CF12429-53A3-485E-8E1C-25E9F4C6DB7A}" dt="2025-09-18T06:44:30.818" v="100" actId="47"/>
        <pc:sldMkLst>
          <pc:docMk/>
          <pc:sldMk cId="2063662397" sldId="291"/>
        </pc:sldMkLst>
      </pc:sldChg>
      <pc:sldChg chg="modSp add del mod">
        <pc:chgData name="Moraru Dumitru" userId="6c8105df-432b-4055-9270-0a797142347e" providerId="ADAL" clId="{9CF12429-53A3-485E-8E1C-25E9F4C6DB7A}" dt="2025-09-24T17:51:58.496" v="1470" actId="2696"/>
        <pc:sldMkLst>
          <pc:docMk/>
          <pc:sldMk cId="3942535513" sldId="291"/>
        </pc:sldMkLst>
      </pc:sldChg>
      <pc:sldChg chg="modSp add mod">
        <pc:chgData name="Moraru Dumitru" userId="6c8105df-432b-4055-9270-0a797142347e" providerId="ADAL" clId="{9CF12429-53A3-485E-8E1C-25E9F4C6DB7A}" dt="2025-09-24T17:52:57.305" v="1495" actId="255"/>
        <pc:sldMkLst>
          <pc:docMk/>
          <pc:sldMk cId="4106679845" sldId="291"/>
        </pc:sldMkLst>
        <pc:spChg chg="mod">
          <ac:chgData name="Moraru Dumitru" userId="6c8105df-432b-4055-9270-0a797142347e" providerId="ADAL" clId="{9CF12429-53A3-485E-8E1C-25E9F4C6DB7A}" dt="2025-09-24T17:52:48.900" v="1492" actId="20577"/>
          <ac:spMkLst>
            <pc:docMk/>
            <pc:sldMk cId="4106679845" sldId="291"/>
            <ac:spMk id="4" creationId="{E37A5091-9DA2-6C6C-8F54-3388D5CFB9D1}"/>
          </ac:spMkLst>
        </pc:spChg>
        <pc:spChg chg="mod">
          <ac:chgData name="Moraru Dumitru" userId="6c8105df-432b-4055-9270-0a797142347e" providerId="ADAL" clId="{9CF12429-53A3-485E-8E1C-25E9F4C6DB7A}" dt="2025-09-24T17:52:57.305" v="1495" actId="255"/>
          <ac:spMkLst>
            <pc:docMk/>
            <pc:sldMk cId="4106679845" sldId="291"/>
            <ac:spMk id="5" creationId="{5BDF1AA5-2889-1091-2F3E-EA8D5C232AE3}"/>
          </ac:spMkLst>
        </pc:spChg>
      </pc:sldChg>
      <pc:sldChg chg="addSp modSp add mod">
        <pc:chgData name="Moraru Dumitru" userId="6c8105df-432b-4055-9270-0a797142347e" providerId="ADAL" clId="{9CF12429-53A3-485E-8E1C-25E9F4C6DB7A}" dt="2025-09-24T17:55:30.299" v="1519" actId="1076"/>
        <pc:sldMkLst>
          <pc:docMk/>
          <pc:sldMk cId="584020600" sldId="292"/>
        </pc:sldMkLst>
        <pc:spChg chg="mod">
          <ac:chgData name="Moraru Dumitru" userId="6c8105df-432b-4055-9270-0a797142347e" providerId="ADAL" clId="{9CF12429-53A3-485E-8E1C-25E9F4C6DB7A}" dt="2025-09-24T17:55:28.651" v="1518" actId="1076"/>
          <ac:spMkLst>
            <pc:docMk/>
            <pc:sldMk cId="584020600" sldId="292"/>
            <ac:spMk id="5" creationId="{6974575F-69D5-813D-AFF4-DB3B84693BE5}"/>
          </ac:spMkLst>
        </pc:spChg>
        <pc:picChg chg="add mod">
          <ac:chgData name="Moraru Dumitru" userId="6c8105df-432b-4055-9270-0a797142347e" providerId="ADAL" clId="{9CF12429-53A3-485E-8E1C-25E9F4C6DB7A}" dt="2025-09-24T17:55:30.299" v="1519" actId="1076"/>
          <ac:picMkLst>
            <pc:docMk/>
            <pc:sldMk cId="584020600" sldId="292"/>
            <ac:picMk id="3" creationId="{9A77BE3E-9F4D-C188-08F9-7A3B236E161B}"/>
          </ac:picMkLst>
        </pc:picChg>
      </pc:sldChg>
      <pc:sldChg chg="del">
        <pc:chgData name="Moraru Dumitru" userId="6c8105df-432b-4055-9270-0a797142347e" providerId="ADAL" clId="{9CF12429-53A3-485E-8E1C-25E9F4C6DB7A}" dt="2025-09-18T06:44:31.783" v="101" actId="47"/>
        <pc:sldMkLst>
          <pc:docMk/>
          <pc:sldMk cId="3565618825" sldId="292"/>
        </pc:sldMkLst>
      </pc:sldChg>
      <pc:sldChg chg="addSp delSp modSp add mod">
        <pc:chgData name="Moraru Dumitru" userId="6c8105df-432b-4055-9270-0a797142347e" providerId="ADAL" clId="{9CF12429-53A3-485E-8E1C-25E9F4C6DB7A}" dt="2025-09-24T17:56:46.896" v="1534" actId="1076"/>
        <pc:sldMkLst>
          <pc:docMk/>
          <pc:sldMk cId="1056399306" sldId="293"/>
        </pc:sldMkLst>
        <pc:spChg chg="mod">
          <ac:chgData name="Moraru Dumitru" userId="6c8105df-432b-4055-9270-0a797142347e" providerId="ADAL" clId="{9CF12429-53A3-485E-8E1C-25E9F4C6DB7A}" dt="2025-09-24T17:56:31.071" v="1530" actId="1076"/>
          <ac:spMkLst>
            <pc:docMk/>
            <pc:sldMk cId="1056399306" sldId="293"/>
            <ac:spMk id="5" creationId="{8DD5E55E-C2BB-33B3-979A-49515726E488}"/>
          </ac:spMkLst>
        </pc:spChg>
        <pc:picChg chg="add mod">
          <ac:chgData name="Moraru Dumitru" userId="6c8105df-432b-4055-9270-0a797142347e" providerId="ADAL" clId="{9CF12429-53A3-485E-8E1C-25E9F4C6DB7A}" dt="2025-09-24T17:56:46.896" v="1534" actId="1076"/>
          <ac:picMkLst>
            <pc:docMk/>
            <pc:sldMk cId="1056399306" sldId="293"/>
            <ac:picMk id="6" creationId="{6A304AC8-31DC-4DB8-28FE-3EEEE3DAC41B}"/>
          </ac:picMkLst>
        </pc:picChg>
      </pc:sldChg>
      <pc:sldChg chg="del">
        <pc:chgData name="Moraru Dumitru" userId="6c8105df-432b-4055-9270-0a797142347e" providerId="ADAL" clId="{9CF12429-53A3-485E-8E1C-25E9F4C6DB7A}" dt="2025-09-18T06:44:32.701" v="102" actId="47"/>
        <pc:sldMkLst>
          <pc:docMk/>
          <pc:sldMk cId="4257406976" sldId="293"/>
        </pc:sldMkLst>
      </pc:sldChg>
      <pc:sldChg chg="addSp delSp modSp add mod">
        <pc:chgData name="Moraru Dumitru" userId="6c8105df-432b-4055-9270-0a797142347e" providerId="ADAL" clId="{9CF12429-53A3-485E-8E1C-25E9F4C6DB7A}" dt="2025-09-24T17:59:30.651" v="1567" actId="1076"/>
        <pc:sldMkLst>
          <pc:docMk/>
          <pc:sldMk cId="1340734275" sldId="294"/>
        </pc:sldMkLst>
        <pc:spChg chg="mod">
          <ac:chgData name="Moraru Dumitru" userId="6c8105df-432b-4055-9270-0a797142347e" providerId="ADAL" clId="{9CF12429-53A3-485E-8E1C-25E9F4C6DB7A}" dt="2025-09-24T17:57:37.736" v="1543" actId="113"/>
          <ac:spMkLst>
            <pc:docMk/>
            <pc:sldMk cId="1340734275" sldId="294"/>
            <ac:spMk id="5" creationId="{F2D13688-B3AF-89A7-90A2-0196F759F453}"/>
          </ac:spMkLst>
        </pc:spChg>
        <pc:picChg chg="add mod modCrop">
          <ac:chgData name="Moraru Dumitru" userId="6c8105df-432b-4055-9270-0a797142347e" providerId="ADAL" clId="{9CF12429-53A3-485E-8E1C-25E9F4C6DB7A}" dt="2025-09-24T17:59:30.651" v="1567" actId="1076"/>
          <ac:picMkLst>
            <pc:docMk/>
            <pc:sldMk cId="1340734275" sldId="294"/>
            <ac:picMk id="3" creationId="{BE10CEB6-E11F-58E4-38F2-79ACAA4E635F}"/>
          </ac:picMkLst>
        </pc:picChg>
      </pc:sldChg>
      <pc:sldChg chg="del">
        <pc:chgData name="Moraru Dumitru" userId="6c8105df-432b-4055-9270-0a797142347e" providerId="ADAL" clId="{9CF12429-53A3-485E-8E1C-25E9F4C6DB7A}" dt="2025-09-18T06:44:33.755" v="103" actId="47"/>
        <pc:sldMkLst>
          <pc:docMk/>
          <pc:sldMk cId="4177413883" sldId="294"/>
        </pc:sldMkLst>
      </pc:sldChg>
      <pc:sldChg chg="addSp delSp modSp add mod">
        <pc:chgData name="Moraru Dumitru" userId="6c8105df-432b-4055-9270-0a797142347e" providerId="ADAL" clId="{9CF12429-53A3-485E-8E1C-25E9F4C6DB7A}" dt="2025-09-24T18:43:15.663" v="1603" actId="113"/>
        <pc:sldMkLst>
          <pc:docMk/>
          <pc:sldMk cId="1069864577" sldId="295"/>
        </pc:sldMkLst>
        <pc:spChg chg="mod">
          <ac:chgData name="Moraru Dumitru" userId="6c8105df-432b-4055-9270-0a797142347e" providerId="ADAL" clId="{9CF12429-53A3-485E-8E1C-25E9F4C6DB7A}" dt="2025-09-24T18:43:15.663" v="1603" actId="113"/>
          <ac:spMkLst>
            <pc:docMk/>
            <pc:sldMk cId="1069864577" sldId="295"/>
            <ac:spMk id="5" creationId="{EF72AC73-8617-97D5-399D-4AFA1FBB56EE}"/>
          </ac:spMkLst>
        </pc:spChg>
        <pc:picChg chg="add mod">
          <ac:chgData name="Moraru Dumitru" userId="6c8105df-432b-4055-9270-0a797142347e" providerId="ADAL" clId="{9CF12429-53A3-485E-8E1C-25E9F4C6DB7A}" dt="2025-09-24T18:43:04.274" v="1589" actId="1076"/>
          <ac:picMkLst>
            <pc:docMk/>
            <pc:sldMk cId="1069864577" sldId="295"/>
            <ac:picMk id="6" creationId="{5C7F4825-6A34-25D2-F79B-70F2475C6A15}"/>
          </ac:picMkLst>
        </pc:picChg>
      </pc:sldChg>
      <pc:sldChg chg="del">
        <pc:chgData name="Moraru Dumitru" userId="6c8105df-432b-4055-9270-0a797142347e" providerId="ADAL" clId="{9CF12429-53A3-485E-8E1C-25E9F4C6DB7A}" dt="2025-09-18T06:44:34.599" v="104" actId="47"/>
        <pc:sldMkLst>
          <pc:docMk/>
          <pc:sldMk cId="1800447018" sldId="295"/>
        </pc:sldMkLst>
      </pc:sldChg>
      <pc:sldChg chg="addSp delSp modSp add mod">
        <pc:chgData name="Moraru Dumitru" userId="6c8105df-432b-4055-9270-0a797142347e" providerId="ADAL" clId="{9CF12429-53A3-485E-8E1C-25E9F4C6DB7A}" dt="2025-09-24T18:44:32.149" v="1605"/>
        <pc:sldMkLst>
          <pc:docMk/>
          <pc:sldMk cId="279571889" sldId="296"/>
        </pc:sldMkLst>
        <pc:spChg chg="mod">
          <ac:chgData name="Moraru Dumitru" userId="6c8105df-432b-4055-9270-0a797142347e" providerId="ADAL" clId="{9CF12429-53A3-485E-8E1C-25E9F4C6DB7A}" dt="2025-09-24T18:44:32.149" v="1605"/>
          <ac:spMkLst>
            <pc:docMk/>
            <pc:sldMk cId="279571889" sldId="296"/>
            <ac:spMk id="5" creationId="{FE193A04-2452-BB3E-9A98-1FDB69946A0D}"/>
          </ac:spMkLst>
        </pc:spChg>
        <pc:picChg chg="add mod">
          <ac:chgData name="Moraru Dumitru" userId="6c8105df-432b-4055-9270-0a797142347e" providerId="ADAL" clId="{9CF12429-53A3-485E-8E1C-25E9F4C6DB7A}" dt="2025-09-24T18:00:55.599" v="1586" actId="1076"/>
          <ac:picMkLst>
            <pc:docMk/>
            <pc:sldMk cId="279571889" sldId="296"/>
            <ac:picMk id="10" creationId="{FD817DAD-A5D0-E3F2-333B-1971593D731D}"/>
          </ac:picMkLst>
        </pc:picChg>
      </pc:sldChg>
      <pc:sldChg chg="del">
        <pc:chgData name="Moraru Dumitru" userId="6c8105df-432b-4055-9270-0a797142347e" providerId="ADAL" clId="{9CF12429-53A3-485E-8E1C-25E9F4C6DB7A}" dt="2025-09-18T06:44:35.381" v="105" actId="47"/>
        <pc:sldMkLst>
          <pc:docMk/>
          <pc:sldMk cId="3242550163" sldId="296"/>
        </pc:sldMkLst>
      </pc:sldChg>
      <pc:sldChg chg="addSp delSp modSp add mod">
        <pc:chgData name="Moraru Dumitru" userId="6c8105df-432b-4055-9270-0a797142347e" providerId="ADAL" clId="{9CF12429-53A3-485E-8E1C-25E9F4C6DB7A}" dt="2025-09-24T18:46:35.221" v="1648" actId="113"/>
        <pc:sldMkLst>
          <pc:docMk/>
          <pc:sldMk cId="2066311546" sldId="297"/>
        </pc:sldMkLst>
        <pc:spChg chg="mod">
          <ac:chgData name="Moraru Dumitru" userId="6c8105df-432b-4055-9270-0a797142347e" providerId="ADAL" clId="{9CF12429-53A3-485E-8E1C-25E9F4C6DB7A}" dt="2025-09-24T18:46:35.221" v="1648" actId="113"/>
          <ac:spMkLst>
            <pc:docMk/>
            <pc:sldMk cId="2066311546" sldId="297"/>
            <ac:spMk id="5" creationId="{5C17CE22-BD40-A3E6-6261-D0BE030A8C4A}"/>
          </ac:spMkLst>
        </pc:spChg>
        <pc:picChg chg="add mod">
          <ac:chgData name="Moraru Dumitru" userId="6c8105df-432b-4055-9270-0a797142347e" providerId="ADAL" clId="{9CF12429-53A3-485E-8E1C-25E9F4C6DB7A}" dt="2025-09-24T18:45:34.327" v="1616" actId="1076"/>
          <ac:picMkLst>
            <pc:docMk/>
            <pc:sldMk cId="2066311546" sldId="297"/>
            <ac:picMk id="3" creationId="{96C5B754-1D2D-E17F-8EF9-17B469ADD8F4}"/>
          </ac:picMkLst>
        </pc:picChg>
      </pc:sldChg>
      <pc:sldChg chg="del">
        <pc:chgData name="Moraru Dumitru" userId="6c8105df-432b-4055-9270-0a797142347e" providerId="ADAL" clId="{9CF12429-53A3-485E-8E1C-25E9F4C6DB7A}" dt="2025-09-18T06:44:36.181" v="106" actId="47"/>
        <pc:sldMkLst>
          <pc:docMk/>
          <pc:sldMk cId="3792861623" sldId="297"/>
        </pc:sldMkLst>
      </pc:sldChg>
      <pc:sldChg chg="del">
        <pc:chgData name="Moraru Dumitru" userId="6c8105df-432b-4055-9270-0a797142347e" providerId="ADAL" clId="{9CF12429-53A3-485E-8E1C-25E9F4C6DB7A}" dt="2025-09-18T06:44:37.665" v="107" actId="47"/>
        <pc:sldMkLst>
          <pc:docMk/>
          <pc:sldMk cId="3613278118" sldId="298"/>
        </pc:sldMkLst>
      </pc:sldChg>
      <pc:sldChg chg="addSp delSp modSp add mod">
        <pc:chgData name="Moraru Dumitru" userId="6c8105df-432b-4055-9270-0a797142347e" providerId="ADAL" clId="{9CF12429-53A3-485E-8E1C-25E9F4C6DB7A}" dt="2025-09-24T18:48:06.918" v="1669" actId="1076"/>
        <pc:sldMkLst>
          <pc:docMk/>
          <pc:sldMk cId="3856787569" sldId="298"/>
        </pc:sldMkLst>
        <pc:spChg chg="mod">
          <ac:chgData name="Moraru Dumitru" userId="6c8105df-432b-4055-9270-0a797142347e" providerId="ADAL" clId="{9CF12429-53A3-485E-8E1C-25E9F4C6DB7A}" dt="2025-09-24T18:47:51.802" v="1666" actId="14100"/>
          <ac:spMkLst>
            <pc:docMk/>
            <pc:sldMk cId="3856787569" sldId="298"/>
            <ac:spMk id="5" creationId="{F710105C-39DF-4D29-BC0C-6909968EB3F5}"/>
          </ac:spMkLst>
        </pc:spChg>
        <pc:picChg chg="add mod">
          <ac:chgData name="Moraru Dumitru" userId="6c8105df-432b-4055-9270-0a797142347e" providerId="ADAL" clId="{9CF12429-53A3-485E-8E1C-25E9F4C6DB7A}" dt="2025-09-24T18:48:06.918" v="1669" actId="1076"/>
          <ac:picMkLst>
            <pc:docMk/>
            <pc:sldMk cId="3856787569" sldId="298"/>
            <ac:picMk id="6" creationId="{054217C9-7544-FD85-0FD2-EA6F10BF2B98}"/>
          </ac:picMkLst>
        </pc:picChg>
      </pc:sldChg>
      <pc:sldChg chg="del">
        <pc:chgData name="Moraru Dumitru" userId="6c8105df-432b-4055-9270-0a797142347e" providerId="ADAL" clId="{9CF12429-53A3-485E-8E1C-25E9F4C6DB7A}" dt="2025-09-18T06:44:39.316" v="108" actId="47"/>
        <pc:sldMkLst>
          <pc:docMk/>
          <pc:sldMk cId="527613493" sldId="299"/>
        </pc:sldMkLst>
      </pc:sldChg>
      <pc:sldChg chg="delSp modSp add mod">
        <pc:chgData name="Moraru Dumitru" userId="6c8105df-432b-4055-9270-0a797142347e" providerId="ADAL" clId="{9CF12429-53A3-485E-8E1C-25E9F4C6DB7A}" dt="2025-09-24T18:53:54.958" v="1686" actId="6549"/>
        <pc:sldMkLst>
          <pc:docMk/>
          <pc:sldMk cId="3684815224" sldId="299"/>
        </pc:sldMkLst>
        <pc:spChg chg="mod">
          <ac:chgData name="Moraru Dumitru" userId="6c8105df-432b-4055-9270-0a797142347e" providerId="ADAL" clId="{9CF12429-53A3-485E-8E1C-25E9F4C6DB7A}" dt="2025-09-24T18:53:54.958" v="1686" actId="6549"/>
          <ac:spMkLst>
            <pc:docMk/>
            <pc:sldMk cId="3684815224" sldId="299"/>
            <ac:spMk id="5" creationId="{2756319F-F13F-CC51-0942-53F71C13829F}"/>
          </ac:spMkLst>
        </pc:spChg>
      </pc:sldChg>
      <pc:sldChg chg="addSp modSp add mod">
        <pc:chgData name="Moraru Dumitru" userId="6c8105df-432b-4055-9270-0a797142347e" providerId="ADAL" clId="{9CF12429-53A3-485E-8E1C-25E9F4C6DB7A}" dt="2025-09-24T18:55:58.762" v="1719" actId="1076"/>
        <pc:sldMkLst>
          <pc:docMk/>
          <pc:sldMk cId="2138961605" sldId="300"/>
        </pc:sldMkLst>
        <pc:spChg chg="mod">
          <ac:chgData name="Moraru Dumitru" userId="6c8105df-432b-4055-9270-0a797142347e" providerId="ADAL" clId="{9CF12429-53A3-485E-8E1C-25E9F4C6DB7A}" dt="2025-09-24T18:55:56.446" v="1718" actId="14100"/>
          <ac:spMkLst>
            <pc:docMk/>
            <pc:sldMk cId="2138961605" sldId="300"/>
            <ac:spMk id="5" creationId="{9E52F771-8539-5DE0-0455-6D856C156F06}"/>
          </ac:spMkLst>
        </pc:spChg>
        <pc:picChg chg="add mod">
          <ac:chgData name="Moraru Dumitru" userId="6c8105df-432b-4055-9270-0a797142347e" providerId="ADAL" clId="{9CF12429-53A3-485E-8E1C-25E9F4C6DB7A}" dt="2025-09-24T18:55:58.762" v="1719" actId="1076"/>
          <ac:picMkLst>
            <pc:docMk/>
            <pc:sldMk cId="2138961605" sldId="300"/>
            <ac:picMk id="3" creationId="{D099C8A6-573E-7D1D-2142-616AD1EB790C}"/>
          </ac:picMkLst>
        </pc:picChg>
      </pc:sldChg>
      <pc:sldChg chg="delSp modSp add del mod">
        <pc:chgData name="Moraru Dumitru" userId="6c8105df-432b-4055-9270-0a797142347e" providerId="ADAL" clId="{9CF12429-53A3-485E-8E1C-25E9F4C6DB7A}" dt="2025-09-24T17:37:38.976" v="1324" actId="47"/>
        <pc:sldMkLst>
          <pc:docMk/>
          <pc:sldMk cId="2259486805" sldId="300"/>
        </pc:sldMkLst>
      </pc:sldChg>
      <pc:sldChg chg="addSp modSp add del mod">
        <pc:chgData name="Moraru Dumitru" userId="6c8105df-432b-4055-9270-0a797142347e" providerId="ADAL" clId="{9CF12429-53A3-485E-8E1C-25E9F4C6DB7A}" dt="2025-09-24T17:37:40.182" v="1325" actId="47"/>
        <pc:sldMkLst>
          <pc:docMk/>
          <pc:sldMk cId="4036226209" sldId="301"/>
        </pc:sldMkLst>
      </pc:sldChg>
      <pc:sldChg chg="addSp modSp add mod ord">
        <pc:chgData name="Moraru Dumitru" userId="6c8105df-432b-4055-9270-0a797142347e" providerId="ADAL" clId="{9CF12429-53A3-485E-8E1C-25E9F4C6DB7A}" dt="2025-09-24T18:58:37.445" v="1743" actId="1076"/>
        <pc:sldMkLst>
          <pc:docMk/>
          <pc:sldMk cId="4111759891" sldId="301"/>
        </pc:sldMkLst>
        <pc:spChg chg="mod">
          <ac:chgData name="Moraru Dumitru" userId="6c8105df-432b-4055-9270-0a797142347e" providerId="ADAL" clId="{9CF12429-53A3-485E-8E1C-25E9F4C6DB7A}" dt="2025-09-24T18:57:49.821" v="1737" actId="14100"/>
          <ac:spMkLst>
            <pc:docMk/>
            <pc:sldMk cId="4111759891" sldId="301"/>
            <ac:spMk id="5" creationId="{6FF142CD-753D-2D1E-C5DC-108BCB1F7E1C}"/>
          </ac:spMkLst>
        </pc:spChg>
        <pc:picChg chg="add mod">
          <ac:chgData name="Moraru Dumitru" userId="6c8105df-432b-4055-9270-0a797142347e" providerId="ADAL" clId="{9CF12429-53A3-485E-8E1C-25E9F4C6DB7A}" dt="2025-09-24T18:58:37.445" v="1743" actId="1076"/>
          <ac:picMkLst>
            <pc:docMk/>
            <pc:sldMk cId="4111759891" sldId="301"/>
            <ac:picMk id="3" creationId="{0C210ECA-4581-DBF5-EDC7-C09DC1E8DDBD}"/>
          </ac:picMkLst>
        </pc:picChg>
      </pc:sldChg>
      <pc:sldChg chg="modSp add mod ord">
        <pc:chgData name="Moraru Dumitru" userId="6c8105df-432b-4055-9270-0a797142347e" providerId="ADAL" clId="{9CF12429-53A3-485E-8E1C-25E9F4C6DB7A}" dt="2025-09-24T18:59:59.646" v="1769" actId="6549"/>
        <pc:sldMkLst>
          <pc:docMk/>
          <pc:sldMk cId="2420424403" sldId="302"/>
        </pc:sldMkLst>
        <pc:spChg chg="mod">
          <ac:chgData name="Moraru Dumitru" userId="6c8105df-432b-4055-9270-0a797142347e" providerId="ADAL" clId="{9CF12429-53A3-485E-8E1C-25E9F4C6DB7A}" dt="2025-09-24T18:59:59.646" v="1769" actId="6549"/>
          <ac:spMkLst>
            <pc:docMk/>
            <pc:sldMk cId="2420424403" sldId="302"/>
            <ac:spMk id="5" creationId="{20630FE0-CB24-8069-6687-E549BD74C6C0}"/>
          </ac:spMkLst>
        </pc:spChg>
      </pc:sldChg>
      <pc:sldChg chg="delSp modSp add del mod">
        <pc:chgData name="Moraru Dumitru" userId="6c8105df-432b-4055-9270-0a797142347e" providerId="ADAL" clId="{9CF12429-53A3-485E-8E1C-25E9F4C6DB7A}" dt="2025-09-24T17:37:40.913" v="1326" actId="47"/>
        <pc:sldMkLst>
          <pc:docMk/>
          <pc:sldMk cId="4258803519" sldId="302"/>
        </pc:sldMkLst>
      </pc:sldChg>
      <pc:sldChg chg="addSp modSp add mod">
        <pc:chgData name="Moraru Dumitru" userId="6c8105df-432b-4055-9270-0a797142347e" providerId="ADAL" clId="{9CF12429-53A3-485E-8E1C-25E9F4C6DB7A}" dt="2025-09-24T19:00:54.865" v="1777" actId="1076"/>
        <pc:sldMkLst>
          <pc:docMk/>
          <pc:sldMk cId="3656427221" sldId="303"/>
        </pc:sldMkLst>
        <pc:spChg chg="mod">
          <ac:chgData name="Moraru Dumitru" userId="6c8105df-432b-4055-9270-0a797142347e" providerId="ADAL" clId="{9CF12429-53A3-485E-8E1C-25E9F4C6DB7A}" dt="2025-09-24T19:00:49.010" v="1774" actId="1076"/>
          <ac:spMkLst>
            <pc:docMk/>
            <pc:sldMk cId="3656427221" sldId="303"/>
            <ac:spMk id="5" creationId="{7776D5A0-95AD-2822-F519-A96A75FE2B4B}"/>
          </ac:spMkLst>
        </pc:spChg>
        <pc:picChg chg="add mod">
          <ac:chgData name="Moraru Dumitru" userId="6c8105df-432b-4055-9270-0a797142347e" providerId="ADAL" clId="{9CF12429-53A3-485E-8E1C-25E9F4C6DB7A}" dt="2025-09-24T19:00:54.865" v="1777" actId="1076"/>
          <ac:picMkLst>
            <pc:docMk/>
            <pc:sldMk cId="3656427221" sldId="303"/>
            <ac:picMk id="3" creationId="{948005AE-F5A8-529F-E2C2-2F374DC456E3}"/>
          </ac:picMkLst>
        </pc:picChg>
      </pc:sldChg>
      <pc:sldChg chg="addSp modSp add del mod">
        <pc:chgData name="Moraru Dumitru" userId="6c8105df-432b-4055-9270-0a797142347e" providerId="ADAL" clId="{9CF12429-53A3-485E-8E1C-25E9F4C6DB7A}" dt="2025-09-24T17:37:41.436" v="1327" actId="47"/>
        <pc:sldMkLst>
          <pc:docMk/>
          <pc:sldMk cId="3752035540" sldId="303"/>
        </pc:sldMkLst>
      </pc:sldChg>
      <pc:sldChg chg="addSp delSp modSp add mod">
        <pc:chgData name="Moraru Dumitru" userId="6c8105df-432b-4055-9270-0a797142347e" providerId="ADAL" clId="{9CF12429-53A3-485E-8E1C-25E9F4C6DB7A}" dt="2025-09-24T19:01:48.427" v="1786" actId="1076"/>
        <pc:sldMkLst>
          <pc:docMk/>
          <pc:sldMk cId="1884423582" sldId="304"/>
        </pc:sldMkLst>
        <pc:spChg chg="mod">
          <ac:chgData name="Moraru Dumitru" userId="6c8105df-432b-4055-9270-0a797142347e" providerId="ADAL" clId="{9CF12429-53A3-485E-8E1C-25E9F4C6DB7A}" dt="2025-09-24T19:01:35.292" v="1781" actId="20577"/>
          <ac:spMkLst>
            <pc:docMk/>
            <pc:sldMk cId="1884423582" sldId="304"/>
            <ac:spMk id="5" creationId="{15952928-7202-5B61-4FC3-79A6D352A04A}"/>
          </ac:spMkLst>
        </pc:spChg>
        <pc:picChg chg="add mod">
          <ac:chgData name="Moraru Dumitru" userId="6c8105df-432b-4055-9270-0a797142347e" providerId="ADAL" clId="{9CF12429-53A3-485E-8E1C-25E9F4C6DB7A}" dt="2025-09-24T19:01:48.427" v="1786" actId="1076"/>
          <ac:picMkLst>
            <pc:docMk/>
            <pc:sldMk cId="1884423582" sldId="304"/>
            <ac:picMk id="6" creationId="{12A371A8-C10E-235B-F6A0-01406F088D6A}"/>
          </ac:picMkLst>
        </pc:picChg>
      </pc:sldChg>
      <pc:sldChg chg="addSp delSp modSp add del mod">
        <pc:chgData name="Moraru Dumitru" userId="6c8105df-432b-4055-9270-0a797142347e" providerId="ADAL" clId="{9CF12429-53A3-485E-8E1C-25E9F4C6DB7A}" dt="2025-09-24T17:37:41.928" v="1328" actId="47"/>
        <pc:sldMkLst>
          <pc:docMk/>
          <pc:sldMk cId="3743967095" sldId="304"/>
        </pc:sldMkLst>
      </pc:sldChg>
      <pc:sldChg chg="addSp delSp modSp add mod">
        <pc:chgData name="Moraru Dumitru" userId="6c8105df-432b-4055-9270-0a797142347e" providerId="ADAL" clId="{9CF12429-53A3-485E-8E1C-25E9F4C6DB7A}" dt="2025-09-24T19:02:54.551" v="1805" actId="1076"/>
        <pc:sldMkLst>
          <pc:docMk/>
          <pc:sldMk cId="102039830" sldId="305"/>
        </pc:sldMkLst>
        <pc:spChg chg="mod">
          <ac:chgData name="Moraru Dumitru" userId="6c8105df-432b-4055-9270-0a797142347e" providerId="ADAL" clId="{9CF12429-53A3-485E-8E1C-25E9F4C6DB7A}" dt="2025-09-24T19:02:29.991" v="1798" actId="6549"/>
          <ac:spMkLst>
            <pc:docMk/>
            <pc:sldMk cId="102039830" sldId="305"/>
            <ac:spMk id="5" creationId="{025A7835-06FB-F236-F8A0-5FC851BBEE7E}"/>
          </ac:spMkLst>
        </pc:spChg>
        <pc:picChg chg="add mod">
          <ac:chgData name="Moraru Dumitru" userId="6c8105df-432b-4055-9270-0a797142347e" providerId="ADAL" clId="{9CF12429-53A3-485E-8E1C-25E9F4C6DB7A}" dt="2025-09-24T19:02:54.551" v="1805" actId="1076"/>
          <ac:picMkLst>
            <pc:docMk/>
            <pc:sldMk cId="102039830" sldId="305"/>
            <ac:picMk id="3" creationId="{C96E27A4-38B8-E71C-714C-4FE9FFF04DE6}"/>
          </ac:picMkLst>
        </pc:picChg>
      </pc:sldChg>
      <pc:sldChg chg="addSp delSp modSp add del mod">
        <pc:chgData name="Moraru Dumitru" userId="6c8105df-432b-4055-9270-0a797142347e" providerId="ADAL" clId="{9CF12429-53A3-485E-8E1C-25E9F4C6DB7A}" dt="2025-09-24T17:37:42.347" v="1329" actId="47"/>
        <pc:sldMkLst>
          <pc:docMk/>
          <pc:sldMk cId="4177291351" sldId="305"/>
        </pc:sldMkLst>
      </pc:sldChg>
      <pc:sldChg chg="addSp delSp modSp add mod">
        <pc:chgData name="Moraru Dumitru" userId="6c8105df-432b-4055-9270-0a797142347e" providerId="ADAL" clId="{9CF12429-53A3-485E-8E1C-25E9F4C6DB7A}" dt="2025-09-24T19:04:42.157" v="1819" actId="1076"/>
        <pc:sldMkLst>
          <pc:docMk/>
          <pc:sldMk cId="701989338" sldId="306"/>
        </pc:sldMkLst>
        <pc:spChg chg="mod">
          <ac:chgData name="Moraru Dumitru" userId="6c8105df-432b-4055-9270-0a797142347e" providerId="ADAL" clId="{9CF12429-53A3-485E-8E1C-25E9F4C6DB7A}" dt="2025-09-24T19:04:20.967" v="1816" actId="14100"/>
          <ac:spMkLst>
            <pc:docMk/>
            <pc:sldMk cId="701989338" sldId="306"/>
            <ac:spMk id="5" creationId="{E5431185-FC21-9713-A484-3C5480D525E4}"/>
          </ac:spMkLst>
        </pc:spChg>
        <pc:picChg chg="add mod">
          <ac:chgData name="Moraru Dumitru" userId="6c8105df-432b-4055-9270-0a797142347e" providerId="ADAL" clId="{9CF12429-53A3-485E-8E1C-25E9F4C6DB7A}" dt="2025-09-24T19:04:42.157" v="1819" actId="1076"/>
          <ac:picMkLst>
            <pc:docMk/>
            <pc:sldMk cId="701989338" sldId="306"/>
            <ac:picMk id="6" creationId="{A1AE5ED8-D500-5CF6-66D5-0C349ACB6B06}"/>
          </ac:picMkLst>
        </pc:picChg>
      </pc:sldChg>
      <pc:sldChg chg="delSp modSp add del mod">
        <pc:chgData name="Moraru Dumitru" userId="6c8105df-432b-4055-9270-0a797142347e" providerId="ADAL" clId="{9CF12429-53A3-485E-8E1C-25E9F4C6DB7A}" dt="2025-09-24T17:37:42.865" v="1330" actId="47"/>
        <pc:sldMkLst>
          <pc:docMk/>
          <pc:sldMk cId="2128194931" sldId="306"/>
        </pc:sldMkLst>
      </pc:sldChg>
      <pc:sldChg chg="addSp delSp modSp add mod">
        <pc:chgData name="Moraru Dumitru" userId="6c8105df-432b-4055-9270-0a797142347e" providerId="ADAL" clId="{9CF12429-53A3-485E-8E1C-25E9F4C6DB7A}" dt="2025-09-24T19:11:55.184" v="1915" actId="1076"/>
        <pc:sldMkLst>
          <pc:docMk/>
          <pc:sldMk cId="507240577" sldId="307"/>
        </pc:sldMkLst>
        <pc:spChg chg="mod">
          <ac:chgData name="Moraru Dumitru" userId="6c8105df-432b-4055-9270-0a797142347e" providerId="ADAL" clId="{9CF12429-53A3-485E-8E1C-25E9F4C6DB7A}" dt="2025-09-24T19:09:15.611" v="1912" actId="1076"/>
          <ac:spMkLst>
            <pc:docMk/>
            <pc:sldMk cId="507240577" sldId="307"/>
            <ac:spMk id="5" creationId="{738F22CE-C487-A555-91DC-D8A5ED277AE4}"/>
          </ac:spMkLst>
        </pc:spChg>
        <pc:picChg chg="add mod">
          <ac:chgData name="Moraru Dumitru" userId="6c8105df-432b-4055-9270-0a797142347e" providerId="ADAL" clId="{9CF12429-53A3-485E-8E1C-25E9F4C6DB7A}" dt="2025-09-24T19:11:55.184" v="1915" actId="1076"/>
          <ac:picMkLst>
            <pc:docMk/>
            <pc:sldMk cId="507240577" sldId="307"/>
            <ac:picMk id="3" creationId="{975DD9C7-8AA3-2908-A286-65F7EFA5299D}"/>
          </ac:picMkLst>
        </pc:picChg>
      </pc:sldChg>
      <pc:sldChg chg="modSp add del mod">
        <pc:chgData name="Moraru Dumitru" userId="6c8105df-432b-4055-9270-0a797142347e" providerId="ADAL" clId="{9CF12429-53A3-485E-8E1C-25E9F4C6DB7A}" dt="2025-09-24T17:37:43.466" v="1331" actId="47"/>
        <pc:sldMkLst>
          <pc:docMk/>
          <pc:sldMk cId="3850734132" sldId="307"/>
        </pc:sldMkLst>
      </pc:sldChg>
      <pc:sldChg chg="addSp delSp modSp add mod">
        <pc:chgData name="Moraru Dumitru" userId="6c8105df-432b-4055-9270-0a797142347e" providerId="ADAL" clId="{9CF12429-53A3-485E-8E1C-25E9F4C6DB7A}" dt="2025-09-24T19:14:09.384" v="1957" actId="1076"/>
        <pc:sldMkLst>
          <pc:docMk/>
          <pc:sldMk cId="2867216784" sldId="308"/>
        </pc:sldMkLst>
        <pc:spChg chg="mod">
          <ac:chgData name="Moraru Dumitru" userId="6c8105df-432b-4055-9270-0a797142347e" providerId="ADAL" clId="{9CF12429-53A3-485E-8E1C-25E9F4C6DB7A}" dt="2025-09-24T19:13:56.952" v="1954" actId="14100"/>
          <ac:spMkLst>
            <pc:docMk/>
            <pc:sldMk cId="2867216784" sldId="308"/>
            <ac:spMk id="5" creationId="{9C59D514-60AF-D6AB-C666-EB5B38C9F2DA}"/>
          </ac:spMkLst>
        </pc:spChg>
        <pc:picChg chg="add mod">
          <ac:chgData name="Moraru Dumitru" userId="6c8105df-432b-4055-9270-0a797142347e" providerId="ADAL" clId="{9CF12429-53A3-485E-8E1C-25E9F4C6DB7A}" dt="2025-09-24T19:14:09.384" v="1957" actId="1076"/>
          <ac:picMkLst>
            <pc:docMk/>
            <pc:sldMk cId="2867216784" sldId="308"/>
            <ac:picMk id="6" creationId="{80A7D9A0-CA57-3A4F-7089-E6676FE58376}"/>
          </ac:picMkLst>
        </pc:picChg>
      </pc:sldChg>
      <pc:sldChg chg="addSp modSp add del mod">
        <pc:chgData name="Moraru Dumitru" userId="6c8105df-432b-4055-9270-0a797142347e" providerId="ADAL" clId="{9CF12429-53A3-485E-8E1C-25E9F4C6DB7A}" dt="2025-09-24T17:37:44.054" v="1332" actId="47"/>
        <pc:sldMkLst>
          <pc:docMk/>
          <pc:sldMk cId="3833293152" sldId="308"/>
        </pc:sldMkLst>
      </pc:sldChg>
      <pc:sldChg chg="delSp modSp add del mod">
        <pc:chgData name="Moraru Dumitru" userId="6c8105df-432b-4055-9270-0a797142347e" providerId="ADAL" clId="{9CF12429-53A3-485E-8E1C-25E9F4C6DB7A}" dt="2025-09-24T17:37:44.631" v="1333" actId="47"/>
        <pc:sldMkLst>
          <pc:docMk/>
          <pc:sldMk cId="2227038327" sldId="309"/>
        </pc:sldMkLst>
      </pc:sldChg>
      <pc:sldChg chg="addSp delSp modSp add mod">
        <pc:chgData name="Moraru Dumitru" userId="6c8105df-432b-4055-9270-0a797142347e" providerId="ADAL" clId="{9CF12429-53A3-485E-8E1C-25E9F4C6DB7A}" dt="2025-09-24T19:16:04.897" v="1973" actId="1076"/>
        <pc:sldMkLst>
          <pc:docMk/>
          <pc:sldMk cId="3456766064" sldId="309"/>
        </pc:sldMkLst>
        <pc:spChg chg="mod">
          <ac:chgData name="Moraru Dumitru" userId="6c8105df-432b-4055-9270-0a797142347e" providerId="ADAL" clId="{9CF12429-53A3-485E-8E1C-25E9F4C6DB7A}" dt="2025-09-24T19:15:32.232" v="1970" actId="114"/>
          <ac:spMkLst>
            <pc:docMk/>
            <pc:sldMk cId="3456766064" sldId="309"/>
            <ac:spMk id="5" creationId="{BB0D0C7B-8348-DD12-78EF-A4D8721AD97F}"/>
          </ac:spMkLst>
        </pc:spChg>
        <pc:picChg chg="add mod">
          <ac:chgData name="Moraru Dumitru" userId="6c8105df-432b-4055-9270-0a797142347e" providerId="ADAL" clId="{9CF12429-53A3-485E-8E1C-25E9F4C6DB7A}" dt="2025-09-24T19:16:04.897" v="1973" actId="1076"/>
          <ac:picMkLst>
            <pc:docMk/>
            <pc:sldMk cId="3456766064" sldId="309"/>
            <ac:picMk id="3" creationId="{42C7938F-9F76-ABAF-4443-B391A39FFFBE}"/>
          </ac:picMkLst>
        </pc:picChg>
      </pc:sldChg>
      <pc:sldChg chg="modSp add del mod">
        <pc:chgData name="Moraru Dumitru" userId="6c8105df-432b-4055-9270-0a797142347e" providerId="ADAL" clId="{9CF12429-53A3-485E-8E1C-25E9F4C6DB7A}" dt="2025-09-24T17:37:45.224" v="1334" actId="47"/>
        <pc:sldMkLst>
          <pc:docMk/>
          <pc:sldMk cId="809045900" sldId="310"/>
        </pc:sldMkLst>
      </pc:sldChg>
      <pc:sldChg chg="addSp delSp modSp add mod">
        <pc:chgData name="Moraru Dumitru" userId="6c8105df-432b-4055-9270-0a797142347e" providerId="ADAL" clId="{9CF12429-53A3-485E-8E1C-25E9F4C6DB7A}" dt="2025-09-24T19:22:52.853" v="1982" actId="1076"/>
        <pc:sldMkLst>
          <pc:docMk/>
          <pc:sldMk cId="1008646294" sldId="310"/>
        </pc:sldMkLst>
        <pc:spChg chg="mod">
          <ac:chgData name="Moraru Dumitru" userId="6c8105df-432b-4055-9270-0a797142347e" providerId="ADAL" clId="{9CF12429-53A3-485E-8E1C-25E9F4C6DB7A}" dt="2025-09-24T19:22:52.853" v="1982" actId="1076"/>
          <ac:spMkLst>
            <pc:docMk/>
            <pc:sldMk cId="1008646294" sldId="310"/>
            <ac:spMk id="5" creationId="{E172896D-9546-9DDE-F93B-4C0A9430AD88}"/>
          </ac:spMkLst>
        </pc:spChg>
        <pc:picChg chg="add mod">
          <ac:chgData name="Moraru Dumitru" userId="6c8105df-432b-4055-9270-0a797142347e" providerId="ADAL" clId="{9CF12429-53A3-485E-8E1C-25E9F4C6DB7A}" dt="2025-09-24T19:22:50.092" v="1981" actId="1076"/>
          <ac:picMkLst>
            <pc:docMk/>
            <pc:sldMk cId="1008646294" sldId="310"/>
            <ac:picMk id="6" creationId="{38B9607B-1CA1-3045-5095-A2F7435ADFB8}"/>
          </ac:picMkLst>
        </pc:picChg>
      </pc:sldChg>
      <pc:sldChg chg="addSp modSp add del mod">
        <pc:chgData name="Moraru Dumitru" userId="6c8105df-432b-4055-9270-0a797142347e" providerId="ADAL" clId="{9CF12429-53A3-485E-8E1C-25E9F4C6DB7A}" dt="2025-09-24T17:37:45.795" v="1335" actId="47"/>
        <pc:sldMkLst>
          <pc:docMk/>
          <pc:sldMk cId="1130903624" sldId="311"/>
        </pc:sldMkLst>
      </pc:sldChg>
      <pc:sldChg chg="addSp delSp modSp add mod">
        <pc:chgData name="Moraru Dumitru" userId="6c8105df-432b-4055-9270-0a797142347e" providerId="ADAL" clId="{9CF12429-53A3-485E-8E1C-25E9F4C6DB7A}" dt="2025-09-24T19:23:46.895" v="1993" actId="1076"/>
        <pc:sldMkLst>
          <pc:docMk/>
          <pc:sldMk cId="1462454426" sldId="311"/>
        </pc:sldMkLst>
        <pc:spChg chg="mod">
          <ac:chgData name="Moraru Dumitru" userId="6c8105df-432b-4055-9270-0a797142347e" providerId="ADAL" clId="{9CF12429-53A3-485E-8E1C-25E9F4C6DB7A}" dt="2025-09-24T19:23:25.134" v="1988" actId="6549"/>
          <ac:spMkLst>
            <pc:docMk/>
            <pc:sldMk cId="1462454426" sldId="311"/>
            <ac:spMk id="5" creationId="{D7D5B627-D608-B6F0-FAF3-E7E2AAEB2E14}"/>
          </ac:spMkLst>
        </pc:spChg>
        <pc:picChg chg="add mod">
          <ac:chgData name="Moraru Dumitru" userId="6c8105df-432b-4055-9270-0a797142347e" providerId="ADAL" clId="{9CF12429-53A3-485E-8E1C-25E9F4C6DB7A}" dt="2025-09-24T19:23:46.895" v="1993" actId="1076"/>
          <ac:picMkLst>
            <pc:docMk/>
            <pc:sldMk cId="1462454426" sldId="311"/>
            <ac:picMk id="3" creationId="{7307A5FD-6E0C-4F25-F269-3BDB17260159}"/>
          </ac:picMkLst>
        </pc:picChg>
      </pc:sldChg>
      <pc:sldChg chg="addSp delSp modSp add del mod">
        <pc:chgData name="Moraru Dumitru" userId="6c8105df-432b-4055-9270-0a797142347e" providerId="ADAL" clId="{9CF12429-53A3-485E-8E1C-25E9F4C6DB7A}" dt="2025-09-24T17:37:46.393" v="1336" actId="47"/>
        <pc:sldMkLst>
          <pc:docMk/>
          <pc:sldMk cId="2588897596" sldId="312"/>
        </pc:sldMkLst>
      </pc:sldChg>
      <pc:sldChg chg="addSp delSp modSp add mod">
        <pc:chgData name="Moraru Dumitru" userId="6c8105df-432b-4055-9270-0a797142347e" providerId="ADAL" clId="{9CF12429-53A3-485E-8E1C-25E9F4C6DB7A}" dt="2025-09-24T19:44:13.147" v="2006" actId="1076"/>
        <pc:sldMkLst>
          <pc:docMk/>
          <pc:sldMk cId="3179191794" sldId="312"/>
        </pc:sldMkLst>
        <pc:spChg chg="mod">
          <ac:chgData name="Moraru Dumitru" userId="6c8105df-432b-4055-9270-0a797142347e" providerId="ADAL" clId="{9CF12429-53A3-485E-8E1C-25E9F4C6DB7A}" dt="2025-09-24T19:44:10.883" v="2005" actId="1076"/>
          <ac:spMkLst>
            <pc:docMk/>
            <pc:sldMk cId="3179191794" sldId="312"/>
            <ac:spMk id="5" creationId="{8D457E88-E743-5F3E-8CB0-30B22C2D4C66}"/>
          </ac:spMkLst>
        </pc:spChg>
        <pc:picChg chg="add mod">
          <ac:chgData name="Moraru Dumitru" userId="6c8105df-432b-4055-9270-0a797142347e" providerId="ADAL" clId="{9CF12429-53A3-485E-8E1C-25E9F4C6DB7A}" dt="2025-09-24T19:44:13.147" v="2006" actId="1076"/>
          <ac:picMkLst>
            <pc:docMk/>
            <pc:sldMk cId="3179191794" sldId="312"/>
            <ac:picMk id="6" creationId="{A18FC497-3BC3-1156-BFC7-8C3463E3D5D7}"/>
          </ac:picMkLst>
        </pc:picChg>
      </pc:sldChg>
      <pc:sldChg chg="delSp modSp add del mod">
        <pc:chgData name="Moraru Dumitru" userId="6c8105df-432b-4055-9270-0a797142347e" providerId="ADAL" clId="{9CF12429-53A3-485E-8E1C-25E9F4C6DB7A}" dt="2025-09-24T17:37:47.048" v="1337" actId="47"/>
        <pc:sldMkLst>
          <pc:docMk/>
          <pc:sldMk cId="207485411" sldId="313"/>
        </pc:sldMkLst>
      </pc:sldChg>
      <pc:sldChg chg="addSp delSp modSp add mod">
        <pc:chgData name="Moraru Dumitru" userId="6c8105df-432b-4055-9270-0a797142347e" providerId="ADAL" clId="{9CF12429-53A3-485E-8E1C-25E9F4C6DB7A}" dt="2025-09-24T19:45:49.510" v="2026" actId="113"/>
        <pc:sldMkLst>
          <pc:docMk/>
          <pc:sldMk cId="3371111254" sldId="313"/>
        </pc:sldMkLst>
        <pc:spChg chg="mod">
          <ac:chgData name="Moraru Dumitru" userId="6c8105df-432b-4055-9270-0a797142347e" providerId="ADAL" clId="{9CF12429-53A3-485E-8E1C-25E9F4C6DB7A}" dt="2025-09-24T19:45:49.510" v="2026" actId="113"/>
          <ac:spMkLst>
            <pc:docMk/>
            <pc:sldMk cId="3371111254" sldId="313"/>
            <ac:spMk id="5" creationId="{A81AD967-125B-0E2C-E479-7C9DA1B1700E}"/>
          </ac:spMkLst>
        </pc:spChg>
        <pc:picChg chg="add mod">
          <ac:chgData name="Moraru Dumitru" userId="6c8105df-432b-4055-9270-0a797142347e" providerId="ADAL" clId="{9CF12429-53A3-485E-8E1C-25E9F4C6DB7A}" dt="2025-09-24T19:45:08.477" v="2020" actId="1076"/>
          <ac:picMkLst>
            <pc:docMk/>
            <pc:sldMk cId="3371111254" sldId="313"/>
            <ac:picMk id="3" creationId="{190E566B-5FC5-0061-2E92-F654881B0975}"/>
          </ac:picMkLst>
        </pc:picChg>
      </pc:sldChg>
      <pc:sldChg chg="addSp delSp modSp add mod">
        <pc:chgData name="Moraru Dumitru" userId="6c8105df-432b-4055-9270-0a797142347e" providerId="ADAL" clId="{9CF12429-53A3-485E-8E1C-25E9F4C6DB7A}" dt="2025-09-24T19:46:55.262" v="2044" actId="1076"/>
        <pc:sldMkLst>
          <pc:docMk/>
          <pc:sldMk cId="1709665625" sldId="314"/>
        </pc:sldMkLst>
        <pc:spChg chg="mod">
          <ac:chgData name="Moraru Dumitru" userId="6c8105df-432b-4055-9270-0a797142347e" providerId="ADAL" clId="{9CF12429-53A3-485E-8E1C-25E9F4C6DB7A}" dt="2025-09-24T19:46:30.852" v="2039" actId="1076"/>
          <ac:spMkLst>
            <pc:docMk/>
            <pc:sldMk cId="1709665625" sldId="314"/>
            <ac:spMk id="5" creationId="{4FE2143D-6D4E-B8C1-06EC-4DDEEB0FDB29}"/>
          </ac:spMkLst>
        </pc:spChg>
        <pc:picChg chg="add mod">
          <ac:chgData name="Moraru Dumitru" userId="6c8105df-432b-4055-9270-0a797142347e" providerId="ADAL" clId="{9CF12429-53A3-485E-8E1C-25E9F4C6DB7A}" dt="2025-09-24T19:46:55.262" v="2044" actId="1076"/>
          <ac:picMkLst>
            <pc:docMk/>
            <pc:sldMk cId="1709665625" sldId="314"/>
            <ac:picMk id="6" creationId="{2E7596B3-0076-4095-DFC3-3EB7236C48D1}"/>
          </ac:picMkLst>
        </pc:picChg>
      </pc:sldChg>
      <pc:sldChg chg="add del">
        <pc:chgData name="Moraru Dumitru" userId="6c8105df-432b-4055-9270-0a797142347e" providerId="ADAL" clId="{9CF12429-53A3-485E-8E1C-25E9F4C6DB7A}" dt="2025-09-18T07:41:23.079" v="607" actId="47"/>
        <pc:sldMkLst>
          <pc:docMk/>
          <pc:sldMk cId="4250456082" sldId="314"/>
        </pc:sldMkLst>
      </pc:sldChg>
      <pc:sldChg chg="addSp delSp modSp add del mod ord">
        <pc:chgData name="Moraru Dumitru" userId="6c8105df-432b-4055-9270-0a797142347e" providerId="ADAL" clId="{9CF12429-53A3-485E-8E1C-25E9F4C6DB7A}" dt="2025-09-24T17:37:47.670" v="1338" actId="47"/>
        <pc:sldMkLst>
          <pc:docMk/>
          <pc:sldMk cId="1599801423" sldId="315"/>
        </pc:sldMkLst>
      </pc:sldChg>
      <pc:sldChg chg="addSp delSp modSp add mod">
        <pc:chgData name="Moraru Dumitru" userId="6c8105df-432b-4055-9270-0a797142347e" providerId="ADAL" clId="{9CF12429-53A3-485E-8E1C-25E9F4C6DB7A}" dt="2025-09-24T19:48:38.413" v="2072" actId="14100"/>
        <pc:sldMkLst>
          <pc:docMk/>
          <pc:sldMk cId="1823399734" sldId="315"/>
        </pc:sldMkLst>
        <pc:spChg chg="mod">
          <ac:chgData name="Moraru Dumitru" userId="6c8105df-432b-4055-9270-0a797142347e" providerId="ADAL" clId="{9CF12429-53A3-485E-8E1C-25E9F4C6DB7A}" dt="2025-09-24T19:48:21.749" v="2069" actId="113"/>
          <ac:spMkLst>
            <pc:docMk/>
            <pc:sldMk cId="1823399734" sldId="315"/>
            <ac:spMk id="5" creationId="{EC6F741F-3842-0F20-70D7-C922251A7B7F}"/>
          </ac:spMkLst>
        </pc:spChg>
        <pc:picChg chg="add mod">
          <ac:chgData name="Moraru Dumitru" userId="6c8105df-432b-4055-9270-0a797142347e" providerId="ADAL" clId="{9CF12429-53A3-485E-8E1C-25E9F4C6DB7A}" dt="2025-09-24T19:48:38.413" v="2072" actId="14100"/>
          <ac:picMkLst>
            <pc:docMk/>
            <pc:sldMk cId="1823399734" sldId="315"/>
            <ac:picMk id="3" creationId="{6CCBB9E2-92C3-48D6-5906-AF2D820724A4}"/>
          </ac:picMkLst>
        </pc:picChg>
      </pc:sldChg>
      <pc:sldChg chg="addSp delSp modSp add mod">
        <pc:chgData name="Moraru Dumitru" userId="6c8105df-432b-4055-9270-0a797142347e" providerId="ADAL" clId="{9CF12429-53A3-485E-8E1C-25E9F4C6DB7A}" dt="2025-09-24T19:53:29.518" v="2168" actId="1076"/>
        <pc:sldMkLst>
          <pc:docMk/>
          <pc:sldMk cId="2067496236" sldId="316"/>
        </pc:sldMkLst>
        <pc:spChg chg="mod">
          <ac:chgData name="Moraru Dumitru" userId="6c8105df-432b-4055-9270-0a797142347e" providerId="ADAL" clId="{9CF12429-53A3-485E-8E1C-25E9F4C6DB7A}" dt="2025-09-24T19:53:06.042" v="2161" actId="1036"/>
          <ac:spMkLst>
            <pc:docMk/>
            <pc:sldMk cId="2067496236" sldId="316"/>
            <ac:spMk id="5" creationId="{72551919-66A0-C3D5-2C18-D50BB2F22E01}"/>
          </ac:spMkLst>
        </pc:spChg>
        <pc:picChg chg="add mod">
          <ac:chgData name="Moraru Dumitru" userId="6c8105df-432b-4055-9270-0a797142347e" providerId="ADAL" clId="{9CF12429-53A3-485E-8E1C-25E9F4C6DB7A}" dt="2025-09-24T19:52:49.225" v="2149" actId="1076"/>
          <ac:picMkLst>
            <pc:docMk/>
            <pc:sldMk cId="2067496236" sldId="316"/>
            <ac:picMk id="6" creationId="{3C8365F6-C052-4AA6-5B66-155D3F1CC130}"/>
          </ac:picMkLst>
        </pc:picChg>
        <pc:picChg chg="add mod">
          <ac:chgData name="Moraru Dumitru" userId="6c8105df-432b-4055-9270-0a797142347e" providerId="ADAL" clId="{9CF12429-53A3-485E-8E1C-25E9F4C6DB7A}" dt="2025-09-24T19:53:11.398" v="2163" actId="1076"/>
          <ac:picMkLst>
            <pc:docMk/>
            <pc:sldMk cId="2067496236" sldId="316"/>
            <ac:picMk id="10" creationId="{40FF8488-802E-773F-7FF0-FC639A89D596}"/>
          </ac:picMkLst>
        </pc:picChg>
        <pc:picChg chg="add mod">
          <ac:chgData name="Moraru Dumitru" userId="6c8105df-432b-4055-9270-0a797142347e" providerId="ADAL" clId="{9CF12429-53A3-485E-8E1C-25E9F4C6DB7A}" dt="2025-09-24T19:53:14.115" v="2165" actId="1076"/>
          <ac:picMkLst>
            <pc:docMk/>
            <pc:sldMk cId="2067496236" sldId="316"/>
            <ac:picMk id="12" creationId="{51D05297-A167-FF1C-A982-F798EEC9F094}"/>
          </ac:picMkLst>
        </pc:picChg>
        <pc:picChg chg="add mod">
          <ac:chgData name="Moraru Dumitru" userId="6c8105df-432b-4055-9270-0a797142347e" providerId="ADAL" clId="{9CF12429-53A3-485E-8E1C-25E9F4C6DB7A}" dt="2025-09-24T19:53:29.518" v="2168" actId="1076"/>
          <ac:picMkLst>
            <pc:docMk/>
            <pc:sldMk cId="2067496236" sldId="316"/>
            <ac:picMk id="14" creationId="{7D007D01-F863-2A55-4DCB-B69ABE8B3061}"/>
          </ac:picMkLst>
        </pc:picChg>
      </pc:sldChg>
      <pc:sldChg chg="addSp delSp modSp add del mod">
        <pc:chgData name="Moraru Dumitru" userId="6c8105df-432b-4055-9270-0a797142347e" providerId="ADAL" clId="{9CF12429-53A3-485E-8E1C-25E9F4C6DB7A}" dt="2025-09-24T17:37:48.263" v="1339" actId="47"/>
        <pc:sldMkLst>
          <pc:docMk/>
          <pc:sldMk cId="3413404366" sldId="316"/>
        </pc:sldMkLst>
      </pc:sldChg>
      <pc:sldChg chg="addSp delSp modSp add del mod">
        <pc:chgData name="Moraru Dumitru" userId="6c8105df-432b-4055-9270-0a797142347e" providerId="ADAL" clId="{9CF12429-53A3-485E-8E1C-25E9F4C6DB7A}" dt="2025-09-24T17:37:48.924" v="1340" actId="47"/>
        <pc:sldMkLst>
          <pc:docMk/>
          <pc:sldMk cId="2411273308" sldId="317"/>
        </pc:sldMkLst>
      </pc:sldChg>
      <pc:sldChg chg="delSp modSp add mod">
        <pc:chgData name="Moraru Dumitru" userId="6c8105df-432b-4055-9270-0a797142347e" providerId="ADAL" clId="{9CF12429-53A3-485E-8E1C-25E9F4C6DB7A}" dt="2025-09-24T19:57:36.969" v="2250" actId="20577"/>
        <pc:sldMkLst>
          <pc:docMk/>
          <pc:sldMk cId="2435406788" sldId="317"/>
        </pc:sldMkLst>
        <pc:spChg chg="mod">
          <ac:chgData name="Moraru Dumitru" userId="6c8105df-432b-4055-9270-0a797142347e" providerId="ADAL" clId="{9CF12429-53A3-485E-8E1C-25E9F4C6DB7A}" dt="2025-09-24T19:57:36.969" v="2250" actId="20577"/>
          <ac:spMkLst>
            <pc:docMk/>
            <pc:sldMk cId="2435406788" sldId="317"/>
            <ac:spMk id="5" creationId="{76CDAF63-62C8-C84F-6B81-F2EF5D4CC2A4}"/>
          </ac:spMkLst>
        </pc:spChg>
      </pc:sldChg>
      <pc:sldChg chg="delSp modSp add del mod">
        <pc:chgData name="Moraru Dumitru" userId="6c8105df-432b-4055-9270-0a797142347e" providerId="ADAL" clId="{9CF12429-53A3-485E-8E1C-25E9F4C6DB7A}" dt="2025-09-24T17:37:49.623" v="1341" actId="47"/>
        <pc:sldMkLst>
          <pc:docMk/>
          <pc:sldMk cId="395460827" sldId="318"/>
        </pc:sldMkLst>
      </pc:sldChg>
      <pc:sldChg chg="modSp add mod">
        <pc:chgData name="Moraru Dumitru" userId="6c8105df-432b-4055-9270-0a797142347e" providerId="ADAL" clId="{9CF12429-53A3-485E-8E1C-25E9F4C6DB7A}" dt="2025-09-24T19:59:12.912" v="2293" actId="113"/>
        <pc:sldMkLst>
          <pc:docMk/>
          <pc:sldMk cId="3095138342" sldId="318"/>
        </pc:sldMkLst>
        <pc:spChg chg="mod">
          <ac:chgData name="Moraru Dumitru" userId="6c8105df-432b-4055-9270-0a797142347e" providerId="ADAL" clId="{9CF12429-53A3-485E-8E1C-25E9F4C6DB7A}" dt="2025-09-24T19:59:12.912" v="2293" actId="113"/>
          <ac:spMkLst>
            <pc:docMk/>
            <pc:sldMk cId="3095138342" sldId="318"/>
            <ac:spMk id="5" creationId="{4C18A8AD-8737-4454-93CD-9025137EBD10}"/>
          </ac:spMkLst>
        </pc:spChg>
      </pc:sldChg>
      <pc:sldChg chg="addSp delSp modSp add mod">
        <pc:chgData name="Moraru Dumitru" userId="6c8105df-432b-4055-9270-0a797142347e" providerId="ADAL" clId="{9CF12429-53A3-485E-8E1C-25E9F4C6DB7A}" dt="2025-09-24T20:01:25.739" v="2318" actId="14100"/>
        <pc:sldMkLst>
          <pc:docMk/>
          <pc:sldMk cId="1046928979" sldId="319"/>
        </pc:sldMkLst>
        <pc:spChg chg="mod">
          <ac:chgData name="Moraru Dumitru" userId="6c8105df-432b-4055-9270-0a797142347e" providerId="ADAL" clId="{9CF12429-53A3-485E-8E1C-25E9F4C6DB7A}" dt="2025-09-24T20:01:25.739" v="2318" actId="14100"/>
          <ac:spMkLst>
            <pc:docMk/>
            <pc:sldMk cId="1046928979" sldId="319"/>
            <ac:spMk id="5" creationId="{60389AD2-23A6-030F-608E-89FB1B1DA365}"/>
          </ac:spMkLst>
        </pc:spChg>
      </pc:sldChg>
      <pc:sldChg chg="modSp add del mod">
        <pc:chgData name="Moraru Dumitru" userId="6c8105df-432b-4055-9270-0a797142347e" providerId="ADAL" clId="{9CF12429-53A3-485E-8E1C-25E9F4C6DB7A}" dt="2025-09-24T17:37:50.194" v="1342" actId="47"/>
        <pc:sldMkLst>
          <pc:docMk/>
          <pc:sldMk cId="2620458197" sldId="319"/>
        </pc:sldMkLst>
      </pc:sldChg>
      <pc:sldChg chg="addSp delSp modSp add del mod">
        <pc:chgData name="Moraru Dumitru" userId="6c8105df-432b-4055-9270-0a797142347e" providerId="ADAL" clId="{9CF12429-53A3-485E-8E1C-25E9F4C6DB7A}" dt="2025-09-24T17:37:50.892" v="1343" actId="47"/>
        <pc:sldMkLst>
          <pc:docMk/>
          <pc:sldMk cId="3410286752" sldId="320"/>
        </pc:sldMkLst>
      </pc:sldChg>
      <pc:sldChg chg="addSp modSp add mod">
        <pc:chgData name="Moraru Dumitru" userId="6c8105df-432b-4055-9270-0a797142347e" providerId="ADAL" clId="{9CF12429-53A3-485E-8E1C-25E9F4C6DB7A}" dt="2025-09-24T20:02:37.280" v="2346" actId="1076"/>
        <pc:sldMkLst>
          <pc:docMk/>
          <pc:sldMk cId="3464757810" sldId="320"/>
        </pc:sldMkLst>
        <pc:spChg chg="mod">
          <ac:chgData name="Moraru Dumitru" userId="6c8105df-432b-4055-9270-0a797142347e" providerId="ADAL" clId="{9CF12429-53A3-485E-8E1C-25E9F4C6DB7A}" dt="2025-09-24T20:02:31.741" v="2343" actId="14100"/>
          <ac:spMkLst>
            <pc:docMk/>
            <pc:sldMk cId="3464757810" sldId="320"/>
            <ac:spMk id="5" creationId="{A4D9E4F3-7D2A-90E4-30AF-0E9AFF600F91}"/>
          </ac:spMkLst>
        </pc:spChg>
        <pc:picChg chg="add mod">
          <ac:chgData name="Moraru Dumitru" userId="6c8105df-432b-4055-9270-0a797142347e" providerId="ADAL" clId="{9CF12429-53A3-485E-8E1C-25E9F4C6DB7A}" dt="2025-09-24T20:02:37.280" v="2346" actId="1076"/>
          <ac:picMkLst>
            <pc:docMk/>
            <pc:sldMk cId="3464757810" sldId="320"/>
            <ac:picMk id="3" creationId="{4A756838-3149-7936-DBB8-3C4F5E5019C6}"/>
          </ac:picMkLst>
        </pc:picChg>
      </pc:sldChg>
      <pc:sldChg chg="addSp delSp modSp add del mod">
        <pc:chgData name="Moraru Dumitru" userId="6c8105df-432b-4055-9270-0a797142347e" providerId="ADAL" clId="{9CF12429-53A3-485E-8E1C-25E9F4C6DB7A}" dt="2025-09-24T17:37:51.513" v="1344" actId="47"/>
        <pc:sldMkLst>
          <pc:docMk/>
          <pc:sldMk cId="832226177" sldId="321"/>
        </pc:sldMkLst>
      </pc:sldChg>
      <pc:sldChg chg="delSp modSp add del mod">
        <pc:chgData name="Moraru Dumitru" userId="6c8105df-432b-4055-9270-0a797142347e" providerId="ADAL" clId="{9CF12429-53A3-485E-8E1C-25E9F4C6DB7A}" dt="2025-09-24T20:07:10.995" v="2397" actId="47"/>
        <pc:sldMkLst>
          <pc:docMk/>
          <pc:sldMk cId="4102196103" sldId="321"/>
        </pc:sldMkLst>
      </pc:sldChg>
      <pc:sldChg chg="addSp delSp modSp add del mod">
        <pc:chgData name="Moraru Dumitru" userId="6c8105df-432b-4055-9270-0a797142347e" providerId="ADAL" clId="{9CF12429-53A3-485E-8E1C-25E9F4C6DB7A}" dt="2025-09-24T17:37:52.165" v="1345" actId="47"/>
        <pc:sldMkLst>
          <pc:docMk/>
          <pc:sldMk cId="1219118604" sldId="322"/>
        </pc:sldMkLst>
      </pc:sldChg>
      <pc:sldChg chg="addSp modSp add del mod">
        <pc:chgData name="Moraru Dumitru" userId="6c8105df-432b-4055-9270-0a797142347e" providerId="ADAL" clId="{9CF12429-53A3-485E-8E1C-25E9F4C6DB7A}" dt="2025-09-24T20:07:12.010" v="2398" actId="47"/>
        <pc:sldMkLst>
          <pc:docMk/>
          <pc:sldMk cId="2382265779" sldId="322"/>
        </pc:sldMkLst>
      </pc:sldChg>
      <pc:sldChg chg="addSp delSp modSp add del mod">
        <pc:chgData name="Moraru Dumitru" userId="6c8105df-432b-4055-9270-0a797142347e" providerId="ADAL" clId="{9CF12429-53A3-485E-8E1C-25E9F4C6DB7A}" dt="2025-09-24T17:37:52.810" v="1346" actId="47"/>
        <pc:sldMkLst>
          <pc:docMk/>
          <pc:sldMk cId="3291990888" sldId="323"/>
        </pc:sldMkLst>
      </pc:sldChg>
      <pc:sldChg chg="addSp delSp modSp add del mod">
        <pc:chgData name="Moraru Dumitru" userId="6c8105df-432b-4055-9270-0a797142347e" providerId="ADAL" clId="{9CF12429-53A3-485E-8E1C-25E9F4C6DB7A}" dt="2025-09-24T17:37:53.455" v="1347" actId="47"/>
        <pc:sldMkLst>
          <pc:docMk/>
          <pc:sldMk cId="2161323633" sldId="324"/>
        </pc:sldMkLst>
      </pc:sldChg>
      <pc:sldChg chg="delSp modSp add del mod">
        <pc:chgData name="Moraru Dumitru" userId="6c8105df-432b-4055-9270-0a797142347e" providerId="ADAL" clId="{9CF12429-53A3-485E-8E1C-25E9F4C6DB7A}" dt="2025-09-24T17:37:54.152" v="1348" actId="47"/>
        <pc:sldMkLst>
          <pc:docMk/>
          <pc:sldMk cId="2566820154" sldId="325"/>
        </pc:sldMkLst>
      </pc:sldChg>
      <pc:sldChg chg="addSp modSp add del mod">
        <pc:chgData name="Moraru Dumitru" userId="6c8105df-432b-4055-9270-0a797142347e" providerId="ADAL" clId="{9CF12429-53A3-485E-8E1C-25E9F4C6DB7A}" dt="2025-09-24T17:37:54.870" v="1349" actId="47"/>
        <pc:sldMkLst>
          <pc:docMk/>
          <pc:sldMk cId="2337574692"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ABAEC-8D53-4D04-B9F3-65402F9D8DC3}"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446E-7447-45E4-84AA-E29C4670A205}" type="slidenum">
              <a:rPr lang="en-US" smtClean="0"/>
              <a:t>‹#›</a:t>
            </a:fld>
            <a:endParaRPr lang="en-US"/>
          </a:p>
        </p:txBody>
      </p:sp>
    </p:spTree>
    <p:extLst>
      <p:ext uri="{BB962C8B-B14F-4D97-AF65-F5344CB8AC3E}">
        <p14:creationId xmlns:p14="http://schemas.microsoft.com/office/powerpoint/2010/main" val="336409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endParaRPr lang="en-US"/>
          </a:p>
        </p:txBody>
      </p:sp>
      <p:sp>
        <p:nvSpPr>
          <p:cNvPr id="4" name="Slide Number Placeholder 3"/>
          <p:cNvSpPr>
            <a:spLocks noGrp="1"/>
          </p:cNvSpPr>
          <p:nvPr>
            <p:ph type="sldNum" sz="quarter" idx="5"/>
          </p:nvPr>
        </p:nvSpPr>
        <p:spPr/>
        <p:txBody>
          <a:bodyPr/>
          <a:lstStyle/>
          <a:p>
            <a:fld id="{9846446E-7447-45E4-84AA-E29C4670A205}" type="slidenum">
              <a:rPr lang="en-US" smtClean="0"/>
              <a:t>1</a:t>
            </a:fld>
            <a:endParaRPr lang="en-US"/>
          </a:p>
        </p:txBody>
      </p:sp>
    </p:spTree>
    <p:extLst>
      <p:ext uri="{BB962C8B-B14F-4D97-AF65-F5344CB8AC3E}">
        <p14:creationId xmlns:p14="http://schemas.microsoft.com/office/powerpoint/2010/main" val="338288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4720-C7BA-8CC3-1299-D8ABCEB6E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5B508-241C-5B57-D67D-D534FB37F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8239F6-1BBB-9162-3A14-EEA5D7E3CC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ECD24D-0E1F-AA4E-91CF-3902DBAD6ACA}"/>
              </a:ext>
            </a:extLst>
          </p:cNvPr>
          <p:cNvSpPr>
            <a:spLocks noGrp="1"/>
          </p:cNvSpPr>
          <p:nvPr>
            <p:ph type="sldNum" sz="quarter" idx="5"/>
          </p:nvPr>
        </p:nvSpPr>
        <p:spPr/>
        <p:txBody>
          <a:bodyPr/>
          <a:lstStyle/>
          <a:p>
            <a:fld id="{9846446E-7447-45E4-84AA-E29C4670A205}" type="slidenum">
              <a:rPr lang="en-US" smtClean="0"/>
              <a:t>13</a:t>
            </a:fld>
            <a:endParaRPr lang="en-US"/>
          </a:p>
        </p:txBody>
      </p:sp>
    </p:spTree>
    <p:extLst>
      <p:ext uri="{BB962C8B-B14F-4D97-AF65-F5344CB8AC3E}">
        <p14:creationId xmlns:p14="http://schemas.microsoft.com/office/powerpoint/2010/main" val="284047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2E46A-4D15-296D-DEBF-AAB97A599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621C4-8792-3E37-01AB-EC8E621BD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F7852-46D5-7922-8565-234E7A69DA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A7D46F-B423-76FE-BC55-8B10FADE5C43}"/>
              </a:ext>
            </a:extLst>
          </p:cNvPr>
          <p:cNvSpPr>
            <a:spLocks noGrp="1"/>
          </p:cNvSpPr>
          <p:nvPr>
            <p:ph type="sldNum" sz="quarter" idx="5"/>
          </p:nvPr>
        </p:nvSpPr>
        <p:spPr/>
        <p:txBody>
          <a:bodyPr/>
          <a:lstStyle/>
          <a:p>
            <a:fld id="{9846446E-7447-45E4-84AA-E29C4670A205}" type="slidenum">
              <a:rPr lang="en-US" smtClean="0"/>
              <a:t>14</a:t>
            </a:fld>
            <a:endParaRPr lang="en-US"/>
          </a:p>
        </p:txBody>
      </p:sp>
    </p:spTree>
    <p:extLst>
      <p:ext uri="{BB962C8B-B14F-4D97-AF65-F5344CB8AC3E}">
        <p14:creationId xmlns:p14="http://schemas.microsoft.com/office/powerpoint/2010/main" val="1111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DF71-7B0D-3B54-93B7-4D68C9F87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CB5E6-9C80-0E23-49F1-5173AA6FB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85929-561D-09C9-7A40-9A1EF8D92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CA483-6A08-36AF-DF23-F2E1C1416B95}"/>
              </a:ext>
            </a:extLst>
          </p:cNvPr>
          <p:cNvSpPr>
            <a:spLocks noGrp="1"/>
          </p:cNvSpPr>
          <p:nvPr>
            <p:ph type="sldNum" sz="quarter" idx="5"/>
          </p:nvPr>
        </p:nvSpPr>
        <p:spPr/>
        <p:txBody>
          <a:bodyPr/>
          <a:lstStyle/>
          <a:p>
            <a:fld id="{9846446E-7447-45E4-84AA-E29C4670A205}" type="slidenum">
              <a:rPr lang="en-US" smtClean="0"/>
              <a:t>15</a:t>
            </a:fld>
            <a:endParaRPr lang="en-US"/>
          </a:p>
        </p:txBody>
      </p:sp>
    </p:spTree>
    <p:extLst>
      <p:ext uri="{BB962C8B-B14F-4D97-AF65-F5344CB8AC3E}">
        <p14:creationId xmlns:p14="http://schemas.microsoft.com/office/powerpoint/2010/main" val="403686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2B810-3872-23F0-8B91-4BACDE07A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BD803-D86C-DFD8-CD23-01E591B1F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553DD-9A78-7ACD-0D41-04525239A6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31E632-9706-611E-BDDC-34D491BB256B}"/>
              </a:ext>
            </a:extLst>
          </p:cNvPr>
          <p:cNvSpPr>
            <a:spLocks noGrp="1"/>
          </p:cNvSpPr>
          <p:nvPr>
            <p:ph type="sldNum" sz="quarter" idx="5"/>
          </p:nvPr>
        </p:nvSpPr>
        <p:spPr/>
        <p:txBody>
          <a:bodyPr/>
          <a:lstStyle/>
          <a:p>
            <a:fld id="{9846446E-7447-45E4-84AA-E29C4670A205}" type="slidenum">
              <a:rPr lang="en-US" smtClean="0"/>
              <a:t>16</a:t>
            </a:fld>
            <a:endParaRPr lang="en-US"/>
          </a:p>
        </p:txBody>
      </p:sp>
    </p:spTree>
    <p:extLst>
      <p:ext uri="{BB962C8B-B14F-4D97-AF65-F5344CB8AC3E}">
        <p14:creationId xmlns:p14="http://schemas.microsoft.com/office/powerpoint/2010/main" val="20134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B6E-CC35-CF1B-A936-CE68344C1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21E1A-2814-03E6-0DAD-A6C2E337D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86175-A895-A8CF-6EFE-CF99C767E3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52399A-2BB9-4BE4-C6FE-813A02E2AF69}"/>
              </a:ext>
            </a:extLst>
          </p:cNvPr>
          <p:cNvSpPr>
            <a:spLocks noGrp="1"/>
          </p:cNvSpPr>
          <p:nvPr>
            <p:ph type="sldNum" sz="quarter" idx="5"/>
          </p:nvPr>
        </p:nvSpPr>
        <p:spPr/>
        <p:txBody>
          <a:bodyPr/>
          <a:lstStyle/>
          <a:p>
            <a:fld id="{9846446E-7447-45E4-84AA-E29C4670A205}" type="slidenum">
              <a:rPr lang="en-US" smtClean="0"/>
              <a:t>17</a:t>
            </a:fld>
            <a:endParaRPr lang="en-US"/>
          </a:p>
        </p:txBody>
      </p:sp>
    </p:spTree>
    <p:extLst>
      <p:ext uri="{BB962C8B-B14F-4D97-AF65-F5344CB8AC3E}">
        <p14:creationId xmlns:p14="http://schemas.microsoft.com/office/powerpoint/2010/main" val="345715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A55B-C5A5-219C-7457-0D2224C0D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930AA-3EC4-65CC-6119-A2F99FA91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A5393-0EC9-72A6-B9BC-884EA98D5C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DE2048-3D87-CF1F-2604-CFD8E2D813A6}"/>
              </a:ext>
            </a:extLst>
          </p:cNvPr>
          <p:cNvSpPr>
            <a:spLocks noGrp="1"/>
          </p:cNvSpPr>
          <p:nvPr>
            <p:ph type="sldNum" sz="quarter" idx="5"/>
          </p:nvPr>
        </p:nvSpPr>
        <p:spPr/>
        <p:txBody>
          <a:bodyPr/>
          <a:lstStyle/>
          <a:p>
            <a:fld id="{9846446E-7447-45E4-84AA-E29C4670A205}" type="slidenum">
              <a:rPr lang="en-US" smtClean="0"/>
              <a:t>18</a:t>
            </a:fld>
            <a:endParaRPr lang="en-US"/>
          </a:p>
        </p:txBody>
      </p:sp>
    </p:spTree>
    <p:extLst>
      <p:ext uri="{BB962C8B-B14F-4D97-AF65-F5344CB8AC3E}">
        <p14:creationId xmlns:p14="http://schemas.microsoft.com/office/powerpoint/2010/main" val="419511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2C20-11E8-4275-41CC-BCAB7D193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C0215-DBB0-A9BF-5E1F-4D31E2D04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2D70E-D800-EA8E-B340-B8AB4A9A02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926E7A-C23D-97AA-EE57-020CC70A3FD5}"/>
              </a:ext>
            </a:extLst>
          </p:cNvPr>
          <p:cNvSpPr>
            <a:spLocks noGrp="1"/>
          </p:cNvSpPr>
          <p:nvPr>
            <p:ph type="sldNum" sz="quarter" idx="5"/>
          </p:nvPr>
        </p:nvSpPr>
        <p:spPr/>
        <p:txBody>
          <a:bodyPr/>
          <a:lstStyle/>
          <a:p>
            <a:fld id="{9846446E-7447-45E4-84AA-E29C4670A205}" type="slidenum">
              <a:rPr lang="en-US" smtClean="0"/>
              <a:t>19</a:t>
            </a:fld>
            <a:endParaRPr lang="en-US"/>
          </a:p>
        </p:txBody>
      </p:sp>
    </p:spTree>
    <p:extLst>
      <p:ext uri="{BB962C8B-B14F-4D97-AF65-F5344CB8AC3E}">
        <p14:creationId xmlns:p14="http://schemas.microsoft.com/office/powerpoint/2010/main" val="381516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0BD3-1438-1230-BD0C-C04D91F5E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D2BD2-6193-100C-7EA4-D99CE59F9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1194F-FA99-7FA0-957D-1C808C6E87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48B0C3-95B1-DC0B-006A-E9D419722733}"/>
              </a:ext>
            </a:extLst>
          </p:cNvPr>
          <p:cNvSpPr>
            <a:spLocks noGrp="1"/>
          </p:cNvSpPr>
          <p:nvPr>
            <p:ph type="sldNum" sz="quarter" idx="5"/>
          </p:nvPr>
        </p:nvSpPr>
        <p:spPr/>
        <p:txBody>
          <a:bodyPr/>
          <a:lstStyle/>
          <a:p>
            <a:fld id="{9846446E-7447-45E4-84AA-E29C4670A205}" type="slidenum">
              <a:rPr lang="en-US" smtClean="0"/>
              <a:t>20</a:t>
            </a:fld>
            <a:endParaRPr lang="en-US"/>
          </a:p>
        </p:txBody>
      </p:sp>
    </p:spTree>
    <p:extLst>
      <p:ext uri="{BB962C8B-B14F-4D97-AF65-F5344CB8AC3E}">
        <p14:creationId xmlns:p14="http://schemas.microsoft.com/office/powerpoint/2010/main" val="147601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4E95-389A-2E43-CD14-0438D5D7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2C43D-CFF0-D5B3-2C95-76C384816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035A9-6679-1EB2-30A8-A40CE7542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C18F4C-445D-3D6D-4E3B-65A04D5D96FC}"/>
              </a:ext>
            </a:extLst>
          </p:cNvPr>
          <p:cNvSpPr>
            <a:spLocks noGrp="1"/>
          </p:cNvSpPr>
          <p:nvPr>
            <p:ph type="sldNum" sz="quarter" idx="5"/>
          </p:nvPr>
        </p:nvSpPr>
        <p:spPr/>
        <p:txBody>
          <a:bodyPr/>
          <a:lstStyle/>
          <a:p>
            <a:fld id="{9846446E-7447-45E4-84AA-E29C4670A205}" type="slidenum">
              <a:rPr lang="en-US" smtClean="0"/>
              <a:t>21</a:t>
            </a:fld>
            <a:endParaRPr lang="en-US"/>
          </a:p>
        </p:txBody>
      </p:sp>
    </p:spTree>
    <p:extLst>
      <p:ext uri="{BB962C8B-B14F-4D97-AF65-F5344CB8AC3E}">
        <p14:creationId xmlns:p14="http://schemas.microsoft.com/office/powerpoint/2010/main" val="336754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0BE1-1388-C520-1B36-513121E16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D71A0-08A2-52D6-A94B-4C0353CAD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FAA8C-B12F-F088-E1DF-127EE91A1C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F660B2-5C39-7336-0896-177EB1EE6F94}"/>
              </a:ext>
            </a:extLst>
          </p:cNvPr>
          <p:cNvSpPr>
            <a:spLocks noGrp="1"/>
          </p:cNvSpPr>
          <p:nvPr>
            <p:ph type="sldNum" sz="quarter" idx="5"/>
          </p:nvPr>
        </p:nvSpPr>
        <p:spPr/>
        <p:txBody>
          <a:bodyPr/>
          <a:lstStyle/>
          <a:p>
            <a:fld id="{9846446E-7447-45E4-84AA-E29C4670A205}" type="slidenum">
              <a:rPr lang="en-US" smtClean="0"/>
              <a:t>22</a:t>
            </a:fld>
            <a:endParaRPr lang="en-US"/>
          </a:p>
        </p:txBody>
      </p:sp>
    </p:spTree>
    <p:extLst>
      <p:ext uri="{BB962C8B-B14F-4D97-AF65-F5344CB8AC3E}">
        <p14:creationId xmlns:p14="http://schemas.microsoft.com/office/powerpoint/2010/main" val="251534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446E-7447-45E4-84AA-E29C4670A205}" type="slidenum">
              <a:rPr lang="en-US" smtClean="0"/>
              <a:t>5</a:t>
            </a:fld>
            <a:endParaRPr lang="en-US"/>
          </a:p>
        </p:txBody>
      </p:sp>
    </p:spTree>
    <p:extLst>
      <p:ext uri="{BB962C8B-B14F-4D97-AF65-F5344CB8AC3E}">
        <p14:creationId xmlns:p14="http://schemas.microsoft.com/office/powerpoint/2010/main" val="3127616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D22F8-2E11-683C-13E2-0F43B9912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E5AAA-33B5-508B-12DA-C4DB038DC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4D881-1027-5368-99B8-FF633138A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4F43F0-E02C-6508-3AAC-76D15AF8C7DE}"/>
              </a:ext>
            </a:extLst>
          </p:cNvPr>
          <p:cNvSpPr>
            <a:spLocks noGrp="1"/>
          </p:cNvSpPr>
          <p:nvPr>
            <p:ph type="sldNum" sz="quarter" idx="5"/>
          </p:nvPr>
        </p:nvSpPr>
        <p:spPr/>
        <p:txBody>
          <a:bodyPr/>
          <a:lstStyle/>
          <a:p>
            <a:fld id="{9846446E-7447-45E4-84AA-E29C4670A205}" type="slidenum">
              <a:rPr lang="en-US" smtClean="0"/>
              <a:t>23</a:t>
            </a:fld>
            <a:endParaRPr lang="en-US"/>
          </a:p>
        </p:txBody>
      </p:sp>
    </p:spTree>
    <p:extLst>
      <p:ext uri="{BB962C8B-B14F-4D97-AF65-F5344CB8AC3E}">
        <p14:creationId xmlns:p14="http://schemas.microsoft.com/office/powerpoint/2010/main" val="997590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001B4-868C-F22B-4BF6-69646AC1C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586A2-7316-98C0-8676-FEB8B9502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D6AEC-BC91-ACBD-C4A3-A0A55E5A79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4682D-E793-FEB1-DB03-81E2BD621EF5}"/>
              </a:ext>
            </a:extLst>
          </p:cNvPr>
          <p:cNvSpPr>
            <a:spLocks noGrp="1"/>
          </p:cNvSpPr>
          <p:nvPr>
            <p:ph type="sldNum" sz="quarter" idx="5"/>
          </p:nvPr>
        </p:nvSpPr>
        <p:spPr/>
        <p:txBody>
          <a:bodyPr/>
          <a:lstStyle/>
          <a:p>
            <a:fld id="{9846446E-7447-45E4-84AA-E29C4670A205}" type="slidenum">
              <a:rPr lang="en-US" smtClean="0"/>
              <a:t>24</a:t>
            </a:fld>
            <a:endParaRPr lang="en-US"/>
          </a:p>
        </p:txBody>
      </p:sp>
    </p:spTree>
    <p:extLst>
      <p:ext uri="{BB962C8B-B14F-4D97-AF65-F5344CB8AC3E}">
        <p14:creationId xmlns:p14="http://schemas.microsoft.com/office/powerpoint/2010/main" val="2854743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67AEE-98BA-7411-D30A-7FD92AC3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74777-9376-9DEE-E18D-DE22DF7D7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DAD23-E277-9A27-39E5-478DCCA3F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AECAA5-29DF-11DD-85B6-0BDA7846E0DE}"/>
              </a:ext>
            </a:extLst>
          </p:cNvPr>
          <p:cNvSpPr>
            <a:spLocks noGrp="1"/>
          </p:cNvSpPr>
          <p:nvPr>
            <p:ph type="sldNum" sz="quarter" idx="5"/>
          </p:nvPr>
        </p:nvSpPr>
        <p:spPr/>
        <p:txBody>
          <a:bodyPr/>
          <a:lstStyle/>
          <a:p>
            <a:fld id="{9846446E-7447-45E4-84AA-E29C4670A205}" type="slidenum">
              <a:rPr lang="en-US" smtClean="0"/>
              <a:t>25</a:t>
            </a:fld>
            <a:endParaRPr lang="en-US"/>
          </a:p>
        </p:txBody>
      </p:sp>
    </p:spTree>
    <p:extLst>
      <p:ext uri="{BB962C8B-B14F-4D97-AF65-F5344CB8AC3E}">
        <p14:creationId xmlns:p14="http://schemas.microsoft.com/office/powerpoint/2010/main" val="1035839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B38D-903D-6000-5B4A-15A62EB66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F6AC4-092F-B63B-270F-1792CC4D0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94C80D-8900-B654-9E8C-91EB946E9E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C0B830-AB21-D61D-6830-596EDF57BF01}"/>
              </a:ext>
            </a:extLst>
          </p:cNvPr>
          <p:cNvSpPr>
            <a:spLocks noGrp="1"/>
          </p:cNvSpPr>
          <p:nvPr>
            <p:ph type="sldNum" sz="quarter" idx="5"/>
          </p:nvPr>
        </p:nvSpPr>
        <p:spPr/>
        <p:txBody>
          <a:bodyPr/>
          <a:lstStyle/>
          <a:p>
            <a:fld id="{9846446E-7447-45E4-84AA-E29C4670A205}" type="slidenum">
              <a:rPr lang="en-US" smtClean="0"/>
              <a:t>26</a:t>
            </a:fld>
            <a:endParaRPr lang="en-US"/>
          </a:p>
        </p:txBody>
      </p:sp>
    </p:spTree>
    <p:extLst>
      <p:ext uri="{BB962C8B-B14F-4D97-AF65-F5344CB8AC3E}">
        <p14:creationId xmlns:p14="http://schemas.microsoft.com/office/powerpoint/2010/main" val="263559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24FB3-C755-9B01-E350-333607AB5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3786-2D45-7FA4-DB93-BC1D65647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B4298-D18D-84C4-0E39-96862E9700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4A5B1-EE88-063F-AEC4-855C44A174DC}"/>
              </a:ext>
            </a:extLst>
          </p:cNvPr>
          <p:cNvSpPr>
            <a:spLocks noGrp="1"/>
          </p:cNvSpPr>
          <p:nvPr>
            <p:ph type="sldNum" sz="quarter" idx="5"/>
          </p:nvPr>
        </p:nvSpPr>
        <p:spPr/>
        <p:txBody>
          <a:bodyPr/>
          <a:lstStyle/>
          <a:p>
            <a:fld id="{9846446E-7447-45E4-84AA-E29C4670A205}" type="slidenum">
              <a:rPr lang="en-US" smtClean="0"/>
              <a:t>27</a:t>
            </a:fld>
            <a:endParaRPr lang="en-US"/>
          </a:p>
        </p:txBody>
      </p:sp>
    </p:spTree>
    <p:extLst>
      <p:ext uri="{BB962C8B-B14F-4D97-AF65-F5344CB8AC3E}">
        <p14:creationId xmlns:p14="http://schemas.microsoft.com/office/powerpoint/2010/main" val="3530481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D7D9-B536-296B-A616-1DB69289C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DA507-2C0C-F000-36AD-371CF2C2A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CDF7E-E30B-7D83-6D56-47427237D9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90D13E-799D-AA60-C2D2-4F401A37D353}"/>
              </a:ext>
            </a:extLst>
          </p:cNvPr>
          <p:cNvSpPr>
            <a:spLocks noGrp="1"/>
          </p:cNvSpPr>
          <p:nvPr>
            <p:ph type="sldNum" sz="quarter" idx="5"/>
          </p:nvPr>
        </p:nvSpPr>
        <p:spPr/>
        <p:txBody>
          <a:bodyPr/>
          <a:lstStyle/>
          <a:p>
            <a:fld id="{9846446E-7447-45E4-84AA-E29C4670A205}" type="slidenum">
              <a:rPr lang="en-US" smtClean="0"/>
              <a:t>28</a:t>
            </a:fld>
            <a:endParaRPr lang="en-US"/>
          </a:p>
        </p:txBody>
      </p:sp>
    </p:spTree>
    <p:extLst>
      <p:ext uri="{BB962C8B-B14F-4D97-AF65-F5344CB8AC3E}">
        <p14:creationId xmlns:p14="http://schemas.microsoft.com/office/powerpoint/2010/main" val="3134633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A965-D759-A33F-FC77-3FB4B16C9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833B8-E0A0-A3FA-DE05-288C76C57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752E0-DA96-34B7-3B7A-8291919AF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369C3E-FC71-4465-B3CE-3DEA8A077472}"/>
              </a:ext>
            </a:extLst>
          </p:cNvPr>
          <p:cNvSpPr>
            <a:spLocks noGrp="1"/>
          </p:cNvSpPr>
          <p:nvPr>
            <p:ph type="sldNum" sz="quarter" idx="5"/>
          </p:nvPr>
        </p:nvSpPr>
        <p:spPr/>
        <p:txBody>
          <a:bodyPr/>
          <a:lstStyle/>
          <a:p>
            <a:fld id="{9846446E-7447-45E4-84AA-E29C4670A205}" type="slidenum">
              <a:rPr lang="en-US" smtClean="0"/>
              <a:t>29</a:t>
            </a:fld>
            <a:endParaRPr lang="en-US"/>
          </a:p>
        </p:txBody>
      </p:sp>
    </p:spTree>
    <p:extLst>
      <p:ext uri="{BB962C8B-B14F-4D97-AF65-F5344CB8AC3E}">
        <p14:creationId xmlns:p14="http://schemas.microsoft.com/office/powerpoint/2010/main" val="3928677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A53B1-6D15-6901-9D90-5CD4FD5B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13116-95DA-A43E-D8DB-A39DDAE8B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49EB1-2BED-9DA4-26C8-71967CDDA5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49F581-0562-A061-FFB6-F17C8D673846}"/>
              </a:ext>
            </a:extLst>
          </p:cNvPr>
          <p:cNvSpPr>
            <a:spLocks noGrp="1"/>
          </p:cNvSpPr>
          <p:nvPr>
            <p:ph type="sldNum" sz="quarter" idx="5"/>
          </p:nvPr>
        </p:nvSpPr>
        <p:spPr/>
        <p:txBody>
          <a:bodyPr/>
          <a:lstStyle/>
          <a:p>
            <a:fld id="{9846446E-7447-45E4-84AA-E29C4670A205}" type="slidenum">
              <a:rPr lang="en-US" smtClean="0"/>
              <a:t>30</a:t>
            </a:fld>
            <a:endParaRPr lang="en-US"/>
          </a:p>
        </p:txBody>
      </p:sp>
    </p:spTree>
    <p:extLst>
      <p:ext uri="{BB962C8B-B14F-4D97-AF65-F5344CB8AC3E}">
        <p14:creationId xmlns:p14="http://schemas.microsoft.com/office/powerpoint/2010/main" val="74726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20FA4-AFE6-A20C-4157-F4F578C4C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8E46B-8F55-9233-74CF-0D3BF276C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1D2B4-BB12-1972-E313-28F8771AD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27BCD6-DA34-6C82-3D8D-BDBD788BC1CE}"/>
              </a:ext>
            </a:extLst>
          </p:cNvPr>
          <p:cNvSpPr>
            <a:spLocks noGrp="1"/>
          </p:cNvSpPr>
          <p:nvPr>
            <p:ph type="sldNum" sz="quarter" idx="5"/>
          </p:nvPr>
        </p:nvSpPr>
        <p:spPr/>
        <p:txBody>
          <a:bodyPr/>
          <a:lstStyle/>
          <a:p>
            <a:fld id="{9846446E-7447-45E4-84AA-E29C4670A205}" type="slidenum">
              <a:rPr lang="en-US" smtClean="0"/>
              <a:t>31</a:t>
            </a:fld>
            <a:endParaRPr lang="en-US"/>
          </a:p>
        </p:txBody>
      </p:sp>
    </p:spTree>
    <p:extLst>
      <p:ext uri="{BB962C8B-B14F-4D97-AF65-F5344CB8AC3E}">
        <p14:creationId xmlns:p14="http://schemas.microsoft.com/office/powerpoint/2010/main" val="2055230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2554-F99D-C9D1-1988-1760EB332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BECC7-2BFC-8474-78F5-C232FB807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19D80-C364-5A52-CF7F-27977D945A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F854A3-F327-FFB9-232B-99AFAB20EA34}"/>
              </a:ext>
            </a:extLst>
          </p:cNvPr>
          <p:cNvSpPr>
            <a:spLocks noGrp="1"/>
          </p:cNvSpPr>
          <p:nvPr>
            <p:ph type="sldNum" sz="quarter" idx="5"/>
          </p:nvPr>
        </p:nvSpPr>
        <p:spPr/>
        <p:txBody>
          <a:bodyPr/>
          <a:lstStyle/>
          <a:p>
            <a:fld id="{9846446E-7447-45E4-84AA-E29C4670A205}" type="slidenum">
              <a:rPr lang="en-US" smtClean="0"/>
              <a:t>32</a:t>
            </a:fld>
            <a:endParaRPr lang="en-US"/>
          </a:p>
        </p:txBody>
      </p:sp>
    </p:spTree>
    <p:extLst>
      <p:ext uri="{BB962C8B-B14F-4D97-AF65-F5344CB8AC3E}">
        <p14:creationId xmlns:p14="http://schemas.microsoft.com/office/powerpoint/2010/main" val="288903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1ED9-CB4C-8F50-0172-E2FC5D550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35F59-0F32-8FC2-B0C4-9891A3D3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D924F-4AE1-CC88-EBFB-8A8B85436D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BEAAB-9C5A-CB8D-4B23-FCE20FD1547F}"/>
              </a:ext>
            </a:extLst>
          </p:cNvPr>
          <p:cNvSpPr>
            <a:spLocks noGrp="1"/>
          </p:cNvSpPr>
          <p:nvPr>
            <p:ph type="sldNum" sz="quarter" idx="5"/>
          </p:nvPr>
        </p:nvSpPr>
        <p:spPr/>
        <p:txBody>
          <a:bodyPr/>
          <a:lstStyle/>
          <a:p>
            <a:fld id="{9846446E-7447-45E4-84AA-E29C4670A205}" type="slidenum">
              <a:rPr lang="en-US" smtClean="0"/>
              <a:t>6</a:t>
            </a:fld>
            <a:endParaRPr lang="en-US"/>
          </a:p>
        </p:txBody>
      </p:sp>
    </p:spTree>
    <p:extLst>
      <p:ext uri="{BB962C8B-B14F-4D97-AF65-F5344CB8AC3E}">
        <p14:creationId xmlns:p14="http://schemas.microsoft.com/office/powerpoint/2010/main" val="2228465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35A0-7996-E83B-F0BA-497D8EBA8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72266-BE5B-D136-9433-E03EA3D5F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F088B-A5C5-32DC-61C4-E1A11A6794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4F7DA-34F2-C669-7DA1-D6F62550AC18}"/>
              </a:ext>
            </a:extLst>
          </p:cNvPr>
          <p:cNvSpPr>
            <a:spLocks noGrp="1"/>
          </p:cNvSpPr>
          <p:nvPr>
            <p:ph type="sldNum" sz="quarter" idx="5"/>
          </p:nvPr>
        </p:nvSpPr>
        <p:spPr/>
        <p:txBody>
          <a:bodyPr/>
          <a:lstStyle/>
          <a:p>
            <a:fld id="{9846446E-7447-45E4-84AA-E29C4670A205}" type="slidenum">
              <a:rPr lang="en-US" smtClean="0"/>
              <a:t>33</a:t>
            </a:fld>
            <a:endParaRPr lang="en-US"/>
          </a:p>
        </p:txBody>
      </p:sp>
    </p:spTree>
    <p:extLst>
      <p:ext uri="{BB962C8B-B14F-4D97-AF65-F5344CB8AC3E}">
        <p14:creationId xmlns:p14="http://schemas.microsoft.com/office/powerpoint/2010/main" val="3866498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EB1F2-1F4B-CF21-DC0C-486607F45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E1F28-4B49-583A-5ACF-C2BB095AA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D8168-6CE9-94EA-436F-8187C22E8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F97D6F-D084-BD4B-D31A-1F7F6317EC7C}"/>
              </a:ext>
            </a:extLst>
          </p:cNvPr>
          <p:cNvSpPr>
            <a:spLocks noGrp="1"/>
          </p:cNvSpPr>
          <p:nvPr>
            <p:ph type="sldNum" sz="quarter" idx="5"/>
          </p:nvPr>
        </p:nvSpPr>
        <p:spPr/>
        <p:txBody>
          <a:bodyPr/>
          <a:lstStyle/>
          <a:p>
            <a:fld id="{9846446E-7447-45E4-84AA-E29C4670A205}" type="slidenum">
              <a:rPr lang="en-US" smtClean="0"/>
              <a:t>34</a:t>
            </a:fld>
            <a:endParaRPr lang="en-US"/>
          </a:p>
        </p:txBody>
      </p:sp>
    </p:spTree>
    <p:extLst>
      <p:ext uri="{BB962C8B-B14F-4D97-AF65-F5344CB8AC3E}">
        <p14:creationId xmlns:p14="http://schemas.microsoft.com/office/powerpoint/2010/main" val="2261405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E6C3-C796-6215-FCA6-712C5C457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27053-CDBD-7A85-BE5F-B620FDFD0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D7799-ABB7-F7BD-2E64-7A0F273E8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54AB0-2D74-E982-41EE-4800B6E0E69F}"/>
              </a:ext>
            </a:extLst>
          </p:cNvPr>
          <p:cNvSpPr>
            <a:spLocks noGrp="1"/>
          </p:cNvSpPr>
          <p:nvPr>
            <p:ph type="sldNum" sz="quarter" idx="5"/>
          </p:nvPr>
        </p:nvSpPr>
        <p:spPr/>
        <p:txBody>
          <a:bodyPr/>
          <a:lstStyle/>
          <a:p>
            <a:fld id="{9846446E-7447-45E4-84AA-E29C4670A205}" type="slidenum">
              <a:rPr lang="en-US" smtClean="0"/>
              <a:t>35</a:t>
            </a:fld>
            <a:endParaRPr lang="en-US"/>
          </a:p>
        </p:txBody>
      </p:sp>
    </p:spTree>
    <p:extLst>
      <p:ext uri="{BB962C8B-B14F-4D97-AF65-F5344CB8AC3E}">
        <p14:creationId xmlns:p14="http://schemas.microsoft.com/office/powerpoint/2010/main" val="425690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FBA3-E28C-3F68-E46C-5A29D0060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1AB02-346A-5A9C-5FBE-308E30465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E7376-9C1F-4375-0936-E9D13834C2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25B8B-BADF-DAEF-BC2E-F487495890A2}"/>
              </a:ext>
            </a:extLst>
          </p:cNvPr>
          <p:cNvSpPr>
            <a:spLocks noGrp="1"/>
          </p:cNvSpPr>
          <p:nvPr>
            <p:ph type="sldNum" sz="quarter" idx="5"/>
          </p:nvPr>
        </p:nvSpPr>
        <p:spPr/>
        <p:txBody>
          <a:bodyPr/>
          <a:lstStyle/>
          <a:p>
            <a:fld id="{9846446E-7447-45E4-84AA-E29C4670A205}" type="slidenum">
              <a:rPr lang="en-US" smtClean="0"/>
              <a:t>7</a:t>
            </a:fld>
            <a:endParaRPr lang="en-US"/>
          </a:p>
        </p:txBody>
      </p:sp>
    </p:spTree>
    <p:extLst>
      <p:ext uri="{BB962C8B-B14F-4D97-AF65-F5344CB8AC3E}">
        <p14:creationId xmlns:p14="http://schemas.microsoft.com/office/powerpoint/2010/main" val="182180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7C422-B2FB-C034-B8CA-45C1310A2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B6C21-A4DD-0AF0-7AC0-CCE4629FC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4E19A-4CD7-3656-9EA3-D5FE62EA9B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ED610-ADC3-81F4-AAD4-40A9F16F469E}"/>
              </a:ext>
            </a:extLst>
          </p:cNvPr>
          <p:cNvSpPr>
            <a:spLocks noGrp="1"/>
          </p:cNvSpPr>
          <p:nvPr>
            <p:ph type="sldNum" sz="quarter" idx="5"/>
          </p:nvPr>
        </p:nvSpPr>
        <p:spPr/>
        <p:txBody>
          <a:bodyPr/>
          <a:lstStyle/>
          <a:p>
            <a:fld id="{9846446E-7447-45E4-84AA-E29C4670A205}" type="slidenum">
              <a:rPr lang="en-US" smtClean="0"/>
              <a:t>8</a:t>
            </a:fld>
            <a:endParaRPr lang="en-US"/>
          </a:p>
        </p:txBody>
      </p:sp>
    </p:spTree>
    <p:extLst>
      <p:ext uri="{BB962C8B-B14F-4D97-AF65-F5344CB8AC3E}">
        <p14:creationId xmlns:p14="http://schemas.microsoft.com/office/powerpoint/2010/main" val="94818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8DCA5-F30E-2CD6-145C-9A4CFD3E49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DCD02-948B-1BC0-A452-EB3D6B7F4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B1E99-0AA7-0829-CA05-B72BD39FF3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FDC4F-4E9D-F6A7-36D5-5B71EEC710FF}"/>
              </a:ext>
            </a:extLst>
          </p:cNvPr>
          <p:cNvSpPr>
            <a:spLocks noGrp="1"/>
          </p:cNvSpPr>
          <p:nvPr>
            <p:ph type="sldNum" sz="quarter" idx="5"/>
          </p:nvPr>
        </p:nvSpPr>
        <p:spPr/>
        <p:txBody>
          <a:bodyPr/>
          <a:lstStyle/>
          <a:p>
            <a:fld id="{9846446E-7447-45E4-84AA-E29C4670A205}" type="slidenum">
              <a:rPr lang="en-US" smtClean="0"/>
              <a:t>9</a:t>
            </a:fld>
            <a:endParaRPr lang="en-US"/>
          </a:p>
        </p:txBody>
      </p:sp>
    </p:spTree>
    <p:extLst>
      <p:ext uri="{BB962C8B-B14F-4D97-AF65-F5344CB8AC3E}">
        <p14:creationId xmlns:p14="http://schemas.microsoft.com/office/powerpoint/2010/main" val="274310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CC92-CE3B-42DB-C5F1-A6697A715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1E27B-FE0B-036F-4F08-E030A938F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4FE4D-1B77-B550-F42B-52845FEF4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AF65E-4E8D-A932-2607-09C07812DE4F}"/>
              </a:ext>
            </a:extLst>
          </p:cNvPr>
          <p:cNvSpPr>
            <a:spLocks noGrp="1"/>
          </p:cNvSpPr>
          <p:nvPr>
            <p:ph type="sldNum" sz="quarter" idx="5"/>
          </p:nvPr>
        </p:nvSpPr>
        <p:spPr/>
        <p:txBody>
          <a:bodyPr/>
          <a:lstStyle/>
          <a:p>
            <a:fld id="{9846446E-7447-45E4-84AA-E29C4670A205}" type="slidenum">
              <a:rPr lang="en-US" smtClean="0"/>
              <a:t>10</a:t>
            </a:fld>
            <a:endParaRPr lang="en-US"/>
          </a:p>
        </p:txBody>
      </p:sp>
    </p:spTree>
    <p:extLst>
      <p:ext uri="{BB962C8B-B14F-4D97-AF65-F5344CB8AC3E}">
        <p14:creationId xmlns:p14="http://schemas.microsoft.com/office/powerpoint/2010/main" val="16545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0714C-DF84-D853-C9A4-4D08A1402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0D059-4CAC-A79C-720B-B684BFF15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96A5E-F89C-73CF-DEC6-C97D57903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B13198-3416-24CF-D51D-48411F1AA61C}"/>
              </a:ext>
            </a:extLst>
          </p:cNvPr>
          <p:cNvSpPr>
            <a:spLocks noGrp="1"/>
          </p:cNvSpPr>
          <p:nvPr>
            <p:ph type="sldNum" sz="quarter" idx="5"/>
          </p:nvPr>
        </p:nvSpPr>
        <p:spPr/>
        <p:txBody>
          <a:bodyPr/>
          <a:lstStyle/>
          <a:p>
            <a:fld id="{9846446E-7447-45E4-84AA-E29C4670A205}" type="slidenum">
              <a:rPr lang="en-US" smtClean="0"/>
              <a:t>11</a:t>
            </a:fld>
            <a:endParaRPr lang="en-US"/>
          </a:p>
        </p:txBody>
      </p:sp>
    </p:spTree>
    <p:extLst>
      <p:ext uri="{BB962C8B-B14F-4D97-AF65-F5344CB8AC3E}">
        <p14:creationId xmlns:p14="http://schemas.microsoft.com/office/powerpoint/2010/main" val="253106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9F19A-B31B-9E7C-0728-483D9FEC8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FBE61-6F34-F1ED-2409-B22985F07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236ED-D2DB-02D7-F634-3DBAC99B1B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D5058F-DABB-D2C9-C5EB-4F84DF08C7C5}"/>
              </a:ext>
            </a:extLst>
          </p:cNvPr>
          <p:cNvSpPr>
            <a:spLocks noGrp="1"/>
          </p:cNvSpPr>
          <p:nvPr>
            <p:ph type="sldNum" sz="quarter" idx="5"/>
          </p:nvPr>
        </p:nvSpPr>
        <p:spPr/>
        <p:txBody>
          <a:bodyPr/>
          <a:lstStyle/>
          <a:p>
            <a:fld id="{9846446E-7447-45E4-84AA-E29C4670A205}" type="slidenum">
              <a:rPr lang="en-US" smtClean="0"/>
              <a:t>12</a:t>
            </a:fld>
            <a:endParaRPr lang="en-US"/>
          </a:p>
        </p:txBody>
      </p:sp>
    </p:spTree>
    <p:extLst>
      <p:ext uri="{BB962C8B-B14F-4D97-AF65-F5344CB8AC3E}">
        <p14:creationId xmlns:p14="http://schemas.microsoft.com/office/powerpoint/2010/main" val="230518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i bullet-uri">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6314"/>
            <a:ext cx="78867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3">
            <a:extLst>
              <a:ext uri="{FF2B5EF4-FFF2-40B4-BE49-F238E27FC236}">
                <a16:creationId xmlns:a16="http://schemas.microsoft.com/office/drawing/2014/main" id="{F3F24620-6E69-2A84-1B59-28C33F7D9E1A}"/>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025FA8D9-6D78-42EE-A598-E206078C2C15}" type="datetime1">
              <a:rPr lang="ro-MD" smtClean="0"/>
              <a:t>25.09.2025</a:t>
            </a:fld>
            <a:endParaRPr lang="en-US" dirty="0"/>
          </a:p>
        </p:txBody>
      </p:sp>
      <p:sp>
        <p:nvSpPr>
          <p:cNvPr id="4" name="Slide Number Placeholder 5">
            <a:extLst>
              <a:ext uri="{FF2B5EF4-FFF2-40B4-BE49-F238E27FC236}">
                <a16:creationId xmlns:a16="http://schemas.microsoft.com/office/drawing/2014/main" id="{7BB86886-53E4-5372-EEE5-B7FFDFEB5EF7}"/>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6E1B4614-8DE3-420B-BDF1-CCA3F974E2FD}" type="slidenum">
              <a:rPr lang="en-US" altLang="en-US"/>
              <a:pPr/>
              <a:t>‹#›</a:t>
            </a:fld>
            <a:endParaRPr lang="en-US" altLang="en-US"/>
          </a:p>
        </p:txBody>
      </p:sp>
    </p:spTree>
    <p:extLst>
      <p:ext uri="{BB962C8B-B14F-4D97-AF65-F5344CB8AC3E}">
        <p14:creationId xmlns:p14="http://schemas.microsoft.com/office/powerpoint/2010/main" val="336031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i text simp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783806"/>
            <a:ext cx="7886700" cy="3084549"/>
          </a:xfrm>
        </p:spPr>
        <p:txBody>
          <a:bodyPr>
            <a:normAutofit/>
          </a:bodyPr>
          <a:lstStyle>
            <a:lvl1pPr marL="0" indent="0">
              <a:buNone/>
              <a:defRPr sz="2000">
                <a:solidFill>
                  <a:schemeClr val="tx1"/>
                </a:solidFill>
                <a:latin typeface="PT Sans" charset="-52"/>
                <a:ea typeface="PT Sans" charset="-52"/>
                <a:cs typeface="PT Sans"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3">
            <a:extLst>
              <a:ext uri="{FF2B5EF4-FFF2-40B4-BE49-F238E27FC236}">
                <a16:creationId xmlns:a16="http://schemas.microsoft.com/office/drawing/2014/main" id="{1B9F0F06-1CCC-6E8F-5A52-F99C3EA5EC38}"/>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1EC25D5F-4D74-4ADF-B6C2-DA7F7D415448}" type="datetime1">
              <a:rPr lang="ro-MD" smtClean="0"/>
              <a:t>25.09.2025</a:t>
            </a:fld>
            <a:endParaRPr lang="en-US" dirty="0"/>
          </a:p>
        </p:txBody>
      </p:sp>
      <p:sp>
        <p:nvSpPr>
          <p:cNvPr id="4" name="Slide Number Placeholder 5">
            <a:extLst>
              <a:ext uri="{FF2B5EF4-FFF2-40B4-BE49-F238E27FC236}">
                <a16:creationId xmlns:a16="http://schemas.microsoft.com/office/drawing/2014/main" id="{57517FB0-6EE4-4A72-32E4-9ECEFD86E6BF}"/>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63BE44DE-0227-423F-B618-756E9A0E92CA}" type="slidenum">
              <a:rPr lang="en-US" altLang="en-US"/>
              <a:pPr/>
              <a:t>‹#›</a:t>
            </a:fld>
            <a:endParaRPr lang="en-US" altLang="en-US"/>
          </a:p>
        </p:txBody>
      </p:sp>
    </p:spTree>
    <p:extLst>
      <p:ext uri="{BB962C8B-B14F-4D97-AF65-F5344CB8AC3E}">
        <p14:creationId xmlns:p14="http://schemas.microsoft.com/office/powerpoint/2010/main" val="137502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implu">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623888" y="1900107"/>
            <a:ext cx="7886700" cy="4327073"/>
          </a:xfrm>
        </p:spPr>
        <p:txBody>
          <a:bodyPr>
            <a:normAutofit/>
          </a:bodyPr>
          <a:lstStyle>
            <a:lvl1pPr marL="0" indent="0">
              <a:buNone/>
              <a:defRPr sz="2000">
                <a:solidFill>
                  <a:schemeClr val="tx1"/>
                </a:solidFill>
                <a:latin typeface="PT Sans" charset="-52"/>
                <a:ea typeface="PT Sans" charset="-52"/>
                <a:cs typeface="PT Sans" charset="-5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2" name="Date Placeholder 3">
            <a:extLst>
              <a:ext uri="{FF2B5EF4-FFF2-40B4-BE49-F238E27FC236}">
                <a16:creationId xmlns:a16="http://schemas.microsoft.com/office/drawing/2014/main" id="{CFECA73A-98B1-041A-5100-01906F445787}"/>
              </a:ext>
            </a:extLst>
          </p:cNvPr>
          <p:cNvSpPr>
            <a:spLocks noGrp="1"/>
          </p:cNvSpPr>
          <p:nvPr>
            <p:ph type="dt" sz="half" idx="10"/>
          </p:nvPr>
        </p:nvSpPr>
        <p:spPr/>
        <p:txBody>
          <a:bodyPr/>
          <a:lstStyle>
            <a:lvl1pPr>
              <a:defRPr smtClean="0">
                <a:latin typeface="PT Sans" charset="-52"/>
                <a:ea typeface="PT Sans" charset="-52"/>
                <a:cs typeface="PT Sans" charset="-52"/>
              </a:defRPr>
            </a:lvl1pPr>
          </a:lstStyle>
          <a:p>
            <a:pPr>
              <a:defRPr/>
            </a:pPr>
            <a:fld id="{EC9258F8-2EC6-4C14-9607-5EE8F8E7495A}" type="datetime1">
              <a:rPr lang="ro-MD" smtClean="0"/>
              <a:t>25.09.2025</a:t>
            </a:fld>
            <a:endParaRPr lang="en-US" dirty="0"/>
          </a:p>
        </p:txBody>
      </p:sp>
      <p:sp>
        <p:nvSpPr>
          <p:cNvPr id="3" name="Slide Number Placeholder 5">
            <a:extLst>
              <a:ext uri="{FF2B5EF4-FFF2-40B4-BE49-F238E27FC236}">
                <a16:creationId xmlns:a16="http://schemas.microsoft.com/office/drawing/2014/main" id="{00304F5C-7093-F60A-0B74-97E68B3F2E0E}"/>
              </a:ext>
            </a:extLst>
          </p:cNvPr>
          <p:cNvSpPr>
            <a:spLocks noGrp="1"/>
          </p:cNvSpPr>
          <p:nvPr>
            <p:ph type="sldNum" sz="quarter" idx="11"/>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8A79327A-8D75-4514-AC6C-7B91E9AF1183}" type="slidenum">
              <a:rPr lang="en-US" altLang="en-US"/>
              <a:pPr/>
              <a:t>‹#›</a:t>
            </a:fld>
            <a:endParaRPr lang="en-US" altLang="en-US"/>
          </a:p>
        </p:txBody>
      </p:sp>
    </p:spTree>
    <p:extLst>
      <p:ext uri="{BB962C8B-B14F-4D97-AF65-F5344CB8AC3E}">
        <p14:creationId xmlns:p14="http://schemas.microsoft.com/office/powerpoint/2010/main" val="44347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u bullet-uri">
    <p:spTree>
      <p:nvGrpSpPr>
        <p:cNvPr id="1" name=""/>
        <p:cNvGrpSpPr/>
        <p:nvPr/>
      </p:nvGrpSpPr>
      <p:grpSpPr>
        <a:xfrm>
          <a:off x="0" y="0"/>
          <a:ext cx="0" cy="0"/>
          <a:chOff x="0" y="0"/>
          <a:chExt cx="0" cy="0"/>
        </a:xfrm>
      </p:grpSpPr>
      <p:sp>
        <p:nvSpPr>
          <p:cNvPr id="9" name="Content Placeholder 2"/>
          <p:cNvSpPr>
            <a:spLocks noGrp="1"/>
          </p:cNvSpPr>
          <p:nvPr>
            <p:ph idx="13"/>
          </p:nvPr>
        </p:nvSpPr>
        <p:spPr>
          <a:xfrm>
            <a:off x="623888" y="1900106"/>
            <a:ext cx="7886700" cy="4327073"/>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3">
            <a:extLst>
              <a:ext uri="{FF2B5EF4-FFF2-40B4-BE49-F238E27FC236}">
                <a16:creationId xmlns:a16="http://schemas.microsoft.com/office/drawing/2014/main" id="{5B9E182A-2236-EBCF-F689-623668190219}"/>
              </a:ext>
            </a:extLst>
          </p:cNvPr>
          <p:cNvSpPr>
            <a:spLocks noGrp="1"/>
          </p:cNvSpPr>
          <p:nvPr>
            <p:ph type="dt" sz="half" idx="14"/>
          </p:nvPr>
        </p:nvSpPr>
        <p:spPr/>
        <p:txBody>
          <a:bodyPr/>
          <a:lstStyle>
            <a:lvl1pPr>
              <a:defRPr smtClean="0">
                <a:latin typeface="PT Sans" charset="-52"/>
                <a:ea typeface="PT Sans" charset="-52"/>
                <a:cs typeface="PT Sans" charset="-52"/>
              </a:defRPr>
            </a:lvl1pPr>
          </a:lstStyle>
          <a:p>
            <a:pPr>
              <a:defRPr/>
            </a:pPr>
            <a:fld id="{ABF51BD6-DD08-4C85-8A0A-81DC6AFEDFE1}" type="datetime1">
              <a:rPr lang="ro-MD" smtClean="0"/>
              <a:t>25.09.2025</a:t>
            </a:fld>
            <a:endParaRPr lang="en-US" dirty="0"/>
          </a:p>
        </p:txBody>
      </p:sp>
      <p:sp>
        <p:nvSpPr>
          <p:cNvPr id="3" name="Slide Number Placeholder 5">
            <a:extLst>
              <a:ext uri="{FF2B5EF4-FFF2-40B4-BE49-F238E27FC236}">
                <a16:creationId xmlns:a16="http://schemas.microsoft.com/office/drawing/2014/main" id="{0039A7AB-AD67-528A-FBFE-278EE3D07A64}"/>
              </a:ext>
            </a:extLst>
          </p:cNvPr>
          <p:cNvSpPr>
            <a:spLocks noGrp="1"/>
          </p:cNvSpPr>
          <p:nvPr>
            <p:ph type="sldNum" sz="quarter" idx="15"/>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7B2756BF-13CE-41D7-8B58-469185FDD739}" type="slidenum">
              <a:rPr lang="en-US" altLang="en-US"/>
              <a:pPr/>
              <a:t>‹#›</a:t>
            </a:fld>
            <a:endParaRPr lang="en-US" altLang="en-US"/>
          </a:p>
        </p:txBody>
      </p:sp>
    </p:spTree>
    <p:extLst>
      <p:ext uri="{BB962C8B-B14F-4D97-AF65-F5344CB8AC3E}">
        <p14:creationId xmlns:p14="http://schemas.microsoft.com/office/powerpoint/2010/main" val="41787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i 2 boxuri cu bullet-uri">
    <p:spTree>
      <p:nvGrpSpPr>
        <p:cNvPr id="1" name=""/>
        <p:cNvGrpSpPr/>
        <p:nvPr/>
      </p:nvGrpSpPr>
      <p:grpSpPr>
        <a:xfrm>
          <a:off x="0" y="0"/>
          <a:ext cx="0" cy="0"/>
          <a:chOff x="0" y="0"/>
          <a:chExt cx="0" cy="0"/>
        </a:xfrm>
      </p:grpSpPr>
      <p:sp>
        <p:nvSpPr>
          <p:cNvPr id="8" name="Content Placeholder 2"/>
          <p:cNvSpPr>
            <a:spLocks noGrp="1"/>
          </p:cNvSpPr>
          <p:nvPr>
            <p:ph idx="13"/>
          </p:nvPr>
        </p:nvSpPr>
        <p:spPr>
          <a:xfrm>
            <a:off x="628650" y="2786314"/>
            <a:ext cx="38862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2"/>
          <p:cNvSpPr>
            <a:spLocks noGrp="1"/>
          </p:cNvSpPr>
          <p:nvPr>
            <p:ph idx="14"/>
          </p:nvPr>
        </p:nvSpPr>
        <p:spPr>
          <a:xfrm>
            <a:off x="4646995" y="2776665"/>
            <a:ext cx="3886200" cy="3082041"/>
          </a:xfrm>
        </p:spPr>
        <p:txBody>
          <a:bodyPr>
            <a:normAutofit/>
          </a:bodyPr>
          <a:lstStyle>
            <a:lvl1pPr>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4">
            <a:extLst>
              <a:ext uri="{FF2B5EF4-FFF2-40B4-BE49-F238E27FC236}">
                <a16:creationId xmlns:a16="http://schemas.microsoft.com/office/drawing/2014/main" id="{1FA2EA3B-7932-5893-C6B2-CD3635D5637C}"/>
              </a:ext>
            </a:extLst>
          </p:cNvPr>
          <p:cNvSpPr>
            <a:spLocks noGrp="1"/>
          </p:cNvSpPr>
          <p:nvPr>
            <p:ph type="dt" sz="half" idx="15"/>
          </p:nvPr>
        </p:nvSpPr>
        <p:spPr/>
        <p:txBody>
          <a:bodyPr/>
          <a:lstStyle>
            <a:lvl1pPr>
              <a:defRPr smtClean="0">
                <a:latin typeface="PT Sans" charset="-52"/>
                <a:ea typeface="PT Sans" charset="-52"/>
                <a:cs typeface="PT Sans" charset="-52"/>
              </a:defRPr>
            </a:lvl1pPr>
          </a:lstStyle>
          <a:p>
            <a:pPr>
              <a:defRPr/>
            </a:pPr>
            <a:fld id="{1905F55E-187A-4B7B-BB92-35BF3A663F6C}" type="datetime1">
              <a:rPr lang="ro-MD" smtClean="0"/>
              <a:t>25.09.2025</a:t>
            </a:fld>
            <a:endParaRPr lang="en-US" dirty="0"/>
          </a:p>
        </p:txBody>
      </p:sp>
      <p:sp>
        <p:nvSpPr>
          <p:cNvPr id="3" name="Slide Number Placeholder 6">
            <a:extLst>
              <a:ext uri="{FF2B5EF4-FFF2-40B4-BE49-F238E27FC236}">
                <a16:creationId xmlns:a16="http://schemas.microsoft.com/office/drawing/2014/main" id="{255F9DFA-3EA6-99F3-1F59-83D6EFDCD57C}"/>
              </a:ext>
            </a:extLst>
          </p:cNvPr>
          <p:cNvSpPr>
            <a:spLocks noGrp="1"/>
          </p:cNvSpPr>
          <p:nvPr>
            <p:ph type="sldNum" sz="quarter" idx="16"/>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FD1DC528-792C-46EB-8EA3-A6697CCE294C}" type="slidenum">
              <a:rPr lang="en-US" altLang="en-US"/>
              <a:pPr/>
              <a:t>‹#›</a:t>
            </a:fld>
            <a:endParaRPr lang="en-US" altLang="en-US"/>
          </a:p>
        </p:txBody>
      </p:sp>
    </p:spTree>
    <p:extLst>
      <p:ext uri="{BB962C8B-B14F-4D97-AF65-F5344CB8AC3E}">
        <p14:creationId xmlns:p14="http://schemas.microsoft.com/office/powerpoint/2010/main" val="28939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i douta boxe cu text simplu">
    <p:spTree>
      <p:nvGrpSpPr>
        <p:cNvPr id="1" name=""/>
        <p:cNvGrpSpPr/>
        <p:nvPr/>
      </p:nvGrpSpPr>
      <p:grpSpPr>
        <a:xfrm>
          <a:off x="0" y="0"/>
          <a:ext cx="0" cy="0"/>
          <a:chOff x="0" y="0"/>
          <a:chExt cx="0" cy="0"/>
        </a:xfrm>
      </p:grpSpPr>
      <p:sp>
        <p:nvSpPr>
          <p:cNvPr id="12" name="Content Placeholder 2"/>
          <p:cNvSpPr>
            <a:spLocks noGrp="1"/>
          </p:cNvSpPr>
          <p:nvPr>
            <p:ph idx="13"/>
          </p:nvPr>
        </p:nvSpPr>
        <p:spPr>
          <a:xfrm>
            <a:off x="628650" y="2786314"/>
            <a:ext cx="38862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p:txBody>
      </p:sp>
      <p:sp>
        <p:nvSpPr>
          <p:cNvPr id="14" name="Content Placeholder 2"/>
          <p:cNvSpPr>
            <a:spLocks noGrp="1"/>
          </p:cNvSpPr>
          <p:nvPr>
            <p:ph idx="14"/>
          </p:nvPr>
        </p:nvSpPr>
        <p:spPr>
          <a:xfrm>
            <a:off x="4646995" y="2776665"/>
            <a:ext cx="3886200" cy="3082041"/>
          </a:xfrm>
        </p:spPr>
        <p:txBody>
          <a:bodyPr>
            <a:normAutofit/>
          </a:bodyPr>
          <a:lstStyle>
            <a:lvl1pPr marL="0" indent="0">
              <a:buNone/>
              <a:defRPr sz="2000">
                <a:latin typeface="PT Sans" charset="-52"/>
                <a:ea typeface="PT Sans" charset="-52"/>
                <a:cs typeface="PT Sans" charset="-52"/>
              </a:defRPr>
            </a:lvl1pPr>
            <a:lvl2pPr>
              <a:defRPr sz="1800">
                <a:latin typeface="PT Sans" charset="-52"/>
                <a:ea typeface="PT Sans" charset="-52"/>
                <a:cs typeface="PT Sans" charset="-52"/>
              </a:defRPr>
            </a:lvl2pPr>
            <a:lvl3pPr>
              <a:defRPr sz="1600">
                <a:latin typeface="PT Sans" charset="-52"/>
                <a:ea typeface="PT Sans" charset="-52"/>
                <a:cs typeface="PT Sans" charset="-52"/>
              </a:defRPr>
            </a:lvl3pPr>
            <a:lvl4pPr>
              <a:defRPr sz="1400">
                <a:latin typeface="PT Sans" charset="-52"/>
                <a:ea typeface="PT Sans" charset="-52"/>
                <a:cs typeface="PT Sans" charset="-52"/>
              </a:defRPr>
            </a:lvl4pPr>
            <a:lvl5pPr>
              <a:defRPr sz="1400">
                <a:latin typeface="PT Sans" charset="-52"/>
                <a:ea typeface="PT Sans" charset="-52"/>
                <a:cs typeface="PT Sans" charset="-52"/>
              </a:defRPr>
            </a:lvl5pPr>
          </a:lstStyle>
          <a:p>
            <a:pPr lvl="0"/>
            <a:r>
              <a:rPr lang="ru-RU"/>
              <a:t>Образец текста</a:t>
            </a:r>
          </a:p>
        </p:txBody>
      </p:sp>
      <p:sp>
        <p:nvSpPr>
          <p:cNvPr id="7" name="Title 1"/>
          <p:cNvSpPr>
            <a:spLocks noGrp="1"/>
          </p:cNvSpPr>
          <p:nvPr>
            <p:ph type="title"/>
          </p:nvPr>
        </p:nvSpPr>
        <p:spPr>
          <a:xfrm>
            <a:off x="628650" y="1883158"/>
            <a:ext cx="7886700" cy="905377"/>
          </a:xfrm>
        </p:spPr>
        <p:txBody>
          <a:bodyPr>
            <a:normAutofit/>
          </a:bodyPr>
          <a:lstStyle>
            <a:lvl1pPr>
              <a:defRPr sz="3000" b="1">
                <a:latin typeface="PT Sans" charset="-52"/>
                <a:ea typeface="PT Sans" charset="-52"/>
                <a:cs typeface="PT Sans" charset="-52"/>
              </a:defRPr>
            </a:lvl1pPr>
          </a:lstStyle>
          <a:p>
            <a:r>
              <a:rPr lang="ru-RU"/>
              <a:t>Образец заголовка</a:t>
            </a:r>
            <a:endParaRPr lang="en-US" dirty="0"/>
          </a:p>
        </p:txBody>
      </p:sp>
      <p:sp>
        <p:nvSpPr>
          <p:cNvPr id="2" name="Date Placeholder 4">
            <a:extLst>
              <a:ext uri="{FF2B5EF4-FFF2-40B4-BE49-F238E27FC236}">
                <a16:creationId xmlns:a16="http://schemas.microsoft.com/office/drawing/2014/main" id="{9F3CC224-759C-678B-E5AD-6265E2C673E9}"/>
              </a:ext>
            </a:extLst>
          </p:cNvPr>
          <p:cNvSpPr>
            <a:spLocks noGrp="1"/>
          </p:cNvSpPr>
          <p:nvPr>
            <p:ph type="dt" sz="half" idx="15"/>
          </p:nvPr>
        </p:nvSpPr>
        <p:spPr/>
        <p:txBody>
          <a:bodyPr/>
          <a:lstStyle>
            <a:lvl1pPr>
              <a:defRPr smtClean="0">
                <a:latin typeface="PT Sans" charset="-52"/>
                <a:ea typeface="PT Sans" charset="-52"/>
                <a:cs typeface="PT Sans" charset="-52"/>
              </a:defRPr>
            </a:lvl1pPr>
          </a:lstStyle>
          <a:p>
            <a:pPr>
              <a:defRPr/>
            </a:pPr>
            <a:fld id="{19CDB844-DE73-479D-845E-B656C8222235}" type="datetime1">
              <a:rPr lang="ro-MD" smtClean="0"/>
              <a:t>25.09.2025</a:t>
            </a:fld>
            <a:endParaRPr lang="en-US" dirty="0"/>
          </a:p>
        </p:txBody>
      </p:sp>
      <p:sp>
        <p:nvSpPr>
          <p:cNvPr id="3" name="Slide Number Placeholder 6">
            <a:extLst>
              <a:ext uri="{FF2B5EF4-FFF2-40B4-BE49-F238E27FC236}">
                <a16:creationId xmlns:a16="http://schemas.microsoft.com/office/drawing/2014/main" id="{681EC5CD-ACCA-B887-7664-D06C58AE9409}"/>
              </a:ext>
            </a:extLst>
          </p:cNvPr>
          <p:cNvSpPr>
            <a:spLocks noGrp="1"/>
          </p:cNvSpPr>
          <p:nvPr>
            <p:ph type="sldNum" sz="quarter" idx="16"/>
          </p:nvPr>
        </p:nvSpPr>
        <p:spPr/>
        <p:txBody>
          <a:bodyPr/>
          <a:lstStyle>
            <a:lvl1pPr>
              <a:defRPr>
                <a:latin typeface="PT Sans" panose="020B0604020202020204" pitchFamily="34" charset="-52"/>
                <a:ea typeface="PT Sans" panose="020B0604020202020204" pitchFamily="34" charset="-52"/>
                <a:cs typeface="PT Sans" panose="020B0604020202020204" pitchFamily="34" charset="-52"/>
              </a:defRPr>
            </a:lvl1pPr>
          </a:lstStyle>
          <a:p>
            <a:fld id="{D1C125F4-45F7-4874-B215-AFDD18192DA7}" type="slidenum">
              <a:rPr lang="en-US" altLang="en-US"/>
              <a:pPr/>
              <a:t>‹#›</a:t>
            </a:fld>
            <a:endParaRPr lang="en-US" altLang="en-US"/>
          </a:p>
        </p:txBody>
      </p:sp>
    </p:spTree>
    <p:extLst>
      <p:ext uri="{BB962C8B-B14F-4D97-AF65-F5344CB8AC3E}">
        <p14:creationId xmlns:p14="http://schemas.microsoft.com/office/powerpoint/2010/main" val="2288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2C387C-5F3A-B679-65D0-948ADF9215A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0308D0-234D-FA87-93D6-639B463CCA2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522199-4D1F-67AF-B111-D70E978EFCA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52E80A5-EDB2-41B0-9060-F1664429A04F}" type="datetime1">
              <a:rPr lang="ro-MD" smtClean="0"/>
              <a:t>25.09.2025</a:t>
            </a:fld>
            <a:endParaRPr lang="en-US"/>
          </a:p>
        </p:txBody>
      </p:sp>
      <p:sp>
        <p:nvSpPr>
          <p:cNvPr id="5" name="Footer Placeholder 4">
            <a:extLst>
              <a:ext uri="{FF2B5EF4-FFF2-40B4-BE49-F238E27FC236}">
                <a16:creationId xmlns:a16="http://schemas.microsoft.com/office/drawing/2014/main" id="{ADFF2943-30F7-34EB-5B78-00A6822F4F9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F99A9E0-CB9C-5B8D-DB20-6916958AD06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2ACBF71-FDB8-4A51-BFA8-515A06E716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623AAD6-370E-F2F9-DF51-FBA6580E67CC}"/>
              </a:ext>
            </a:extLst>
          </p:cNvPr>
          <p:cNvSpPr txBox="1">
            <a:spLocks/>
          </p:cNvSpPr>
          <p:nvPr/>
        </p:nvSpPr>
        <p:spPr bwMode="auto">
          <a:xfrm>
            <a:off x="481398" y="1854307"/>
            <a:ext cx="8181203" cy="124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ro-RO" sz="2800" b="1" dirty="0">
                <a:latin typeface="Times New Roman" panose="02020603050405020304" pitchFamily="18" charset="0"/>
                <a:cs typeface="Times New Roman" panose="02020603050405020304" pitchFamily="18" charset="0"/>
              </a:rPr>
              <a:t>Tehnici de programare</a:t>
            </a:r>
          </a:p>
          <a:p>
            <a:pPr algn="ctr">
              <a:lnSpc>
                <a:spcPct val="90000"/>
              </a:lnSpc>
            </a:pPr>
            <a:r>
              <a:rPr lang="ro-RO" sz="2000" b="1" dirty="0">
                <a:latin typeface="Times New Roman" panose="02020603050405020304" pitchFamily="18" charset="0"/>
                <a:cs typeface="Times New Roman" panose="02020603050405020304" pitchFamily="18" charset="0"/>
              </a:rPr>
              <a:t>(limbajul </a:t>
            </a:r>
            <a:r>
              <a:rPr lang="ro-RO" sz="2000" b="1" dirty="0" err="1">
                <a:latin typeface="Times New Roman" panose="02020603050405020304" pitchFamily="18" charset="0"/>
                <a:cs typeface="Times New Roman" panose="02020603050405020304" pitchFamily="18" charset="0"/>
              </a:rPr>
              <a:t>Python</a:t>
            </a:r>
            <a:r>
              <a:rPr lang="ro-RO"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116A829C-652C-26F2-B06B-8451DFBA06DC}"/>
              </a:ext>
            </a:extLst>
          </p:cNvPr>
          <p:cNvSpPr>
            <a:spLocks noGrp="1"/>
          </p:cNvSpPr>
          <p:nvPr>
            <p:ph type="dt" sz="half" idx="10"/>
          </p:nvPr>
        </p:nvSpPr>
        <p:spPr/>
        <p:txBody>
          <a:bodyPr/>
          <a:lstStyle/>
          <a:p>
            <a:pPr>
              <a:defRPr/>
            </a:pPr>
            <a:fld id="{A65A7BCE-CCDC-45CA-BC7C-FB6DCD6AC871}" type="datetime1">
              <a:rPr lang="ro-MD" smtClean="0"/>
              <a:t>25.09.2025</a:t>
            </a:fld>
            <a:endParaRPr lang="en-US" dirty="0"/>
          </a:p>
        </p:txBody>
      </p:sp>
      <p:sp>
        <p:nvSpPr>
          <p:cNvPr id="6" name="Slide Number Placeholder 5">
            <a:extLst>
              <a:ext uri="{FF2B5EF4-FFF2-40B4-BE49-F238E27FC236}">
                <a16:creationId xmlns:a16="http://schemas.microsoft.com/office/drawing/2014/main" id="{E0CE2B0A-C023-8B1B-E395-FB7565092EBA}"/>
              </a:ext>
            </a:extLst>
          </p:cNvPr>
          <p:cNvSpPr>
            <a:spLocks noGrp="1"/>
          </p:cNvSpPr>
          <p:nvPr>
            <p:ph type="sldNum" sz="quarter" idx="11"/>
          </p:nvPr>
        </p:nvSpPr>
        <p:spPr/>
        <p:txBody>
          <a:bodyPr/>
          <a:lstStyle/>
          <a:p>
            <a:fld id="{63BE44DE-0227-423F-B618-756E9A0E92CA}" type="slidenum">
              <a:rPr lang="en-US" altLang="en-US" smtClean="0"/>
              <a:pPr/>
              <a:t>1</a:t>
            </a:fld>
            <a:endParaRPr lang="en-US" altLang="en-US"/>
          </a:p>
        </p:txBody>
      </p:sp>
      <p:sp>
        <p:nvSpPr>
          <p:cNvPr id="2" name="Title 1">
            <a:extLst>
              <a:ext uri="{FF2B5EF4-FFF2-40B4-BE49-F238E27FC236}">
                <a16:creationId xmlns:a16="http://schemas.microsoft.com/office/drawing/2014/main" id="{A81E074C-340E-9336-2DB2-0B9C29B4A10F}"/>
              </a:ext>
            </a:extLst>
          </p:cNvPr>
          <p:cNvSpPr txBox="1">
            <a:spLocks/>
          </p:cNvSpPr>
          <p:nvPr/>
        </p:nvSpPr>
        <p:spPr bwMode="auto">
          <a:xfrm>
            <a:off x="136733" y="5900320"/>
            <a:ext cx="455207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ro-RO" b="1" dirty="0">
                <a:latin typeface="Times New Roman" panose="02020603050405020304" pitchFamily="18" charset="0"/>
                <a:cs typeface="Times New Roman" panose="02020603050405020304" pitchFamily="18" charset="0"/>
              </a:rPr>
              <a:t>Titularul cursului: MORARU Dumitru</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EE73FCE-DBB5-91BF-BEAC-248708D969C0}"/>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2FEB685-5F02-1187-99B9-366F9A652457}"/>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B7F3ED93-7A80-C90C-9858-3AE64C763A80}"/>
              </a:ext>
            </a:extLst>
          </p:cNvPr>
          <p:cNvSpPr>
            <a:spLocks noGrp="1"/>
          </p:cNvSpPr>
          <p:nvPr>
            <p:ph type="sldNum" sz="quarter" idx="11"/>
          </p:nvPr>
        </p:nvSpPr>
        <p:spPr/>
        <p:txBody>
          <a:bodyPr/>
          <a:lstStyle/>
          <a:p>
            <a:fld id="{63BE44DE-0227-423F-B618-756E9A0E92CA}" type="slidenum">
              <a:rPr lang="en-US" altLang="en-US" smtClean="0"/>
              <a:pPr/>
              <a:t>10</a:t>
            </a:fld>
            <a:endParaRPr lang="en-US" altLang="en-US"/>
          </a:p>
        </p:txBody>
      </p:sp>
      <p:sp>
        <p:nvSpPr>
          <p:cNvPr id="4" name="Title 3">
            <a:extLst>
              <a:ext uri="{FF2B5EF4-FFF2-40B4-BE49-F238E27FC236}">
                <a16:creationId xmlns:a16="http://schemas.microsoft.com/office/drawing/2014/main" id="{ED2F1D10-47BC-752B-DB93-9080F0C9429E}"/>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EF72AC73-8617-97D5-399D-4AFA1FBB56EE}"/>
              </a:ext>
            </a:extLst>
          </p:cNvPr>
          <p:cNvSpPr txBox="1">
            <a:spLocks/>
          </p:cNvSpPr>
          <p:nvPr/>
        </p:nvSpPr>
        <p:spPr bwMode="auto">
          <a:xfrm>
            <a:off x="916064" y="1443392"/>
            <a:ext cx="7661429" cy="33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Concatenarea</a:t>
            </a:r>
          </a:p>
          <a:p>
            <a:pPr indent="446088" algn="just">
              <a:lnSpc>
                <a:spcPct val="150000"/>
              </a:lnSpc>
            </a:pPr>
            <a:r>
              <a:rPr lang="ro-MD" sz="1800" b="0" dirty="0" err="1"/>
              <a:t>Python</a:t>
            </a:r>
            <a:r>
              <a:rPr lang="ro-MD" sz="1800" b="0" dirty="0"/>
              <a:t> permite concatenarea a două sau mai multe liste, iar acest proces se realizează foarte simplu, folosind operatorul “+”.</a:t>
            </a:r>
          </a:p>
          <a:p>
            <a:pPr indent="446088" algn="just">
              <a:lnSpc>
                <a:spcPct val="150000"/>
              </a:lnSpc>
            </a:pPr>
            <a:r>
              <a:rPr lang="ro-MD" sz="1800" b="0" dirty="0"/>
              <a:t>Prin aplicarea operatorului “+”, combinăm aceste două liste într-una singură, rezultând o nouă listă ce include toate elementele celor două liste inițiale:</a:t>
            </a:r>
          </a:p>
          <a:p>
            <a:pPr indent="446088" algn="just">
              <a:lnSpc>
                <a:spcPct val="150000"/>
              </a:lnSpc>
            </a:pPr>
            <a:endParaRPr lang="ro-MD" sz="1800" b="0" dirty="0"/>
          </a:p>
        </p:txBody>
      </p:sp>
      <p:pic>
        <p:nvPicPr>
          <p:cNvPr id="6" name="Picture 5">
            <a:extLst>
              <a:ext uri="{FF2B5EF4-FFF2-40B4-BE49-F238E27FC236}">
                <a16:creationId xmlns:a16="http://schemas.microsoft.com/office/drawing/2014/main" id="{5C7F4825-6A34-25D2-F79B-70F2475C6A15}"/>
              </a:ext>
            </a:extLst>
          </p:cNvPr>
          <p:cNvPicPr>
            <a:picLocks noChangeAspect="1"/>
          </p:cNvPicPr>
          <p:nvPr/>
        </p:nvPicPr>
        <p:blipFill>
          <a:blip r:embed="rId4"/>
          <a:stretch>
            <a:fillRect/>
          </a:stretch>
        </p:blipFill>
        <p:spPr>
          <a:xfrm>
            <a:off x="2686050" y="4443531"/>
            <a:ext cx="4002862" cy="1810168"/>
          </a:xfrm>
          <a:prstGeom prst="rect">
            <a:avLst/>
          </a:prstGeom>
        </p:spPr>
      </p:pic>
    </p:spTree>
    <p:extLst>
      <p:ext uri="{BB962C8B-B14F-4D97-AF65-F5344CB8AC3E}">
        <p14:creationId xmlns:p14="http://schemas.microsoft.com/office/powerpoint/2010/main" val="106986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68CD354-3D62-7648-590F-70D05526A9CA}"/>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8F44431-7DE7-A231-730C-60A63E62773F}"/>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6894ABF9-1BEC-FC5E-C55B-58C54EBE8C4B}"/>
              </a:ext>
            </a:extLst>
          </p:cNvPr>
          <p:cNvSpPr>
            <a:spLocks noGrp="1"/>
          </p:cNvSpPr>
          <p:nvPr>
            <p:ph type="sldNum" sz="quarter" idx="11"/>
          </p:nvPr>
        </p:nvSpPr>
        <p:spPr/>
        <p:txBody>
          <a:bodyPr/>
          <a:lstStyle/>
          <a:p>
            <a:fld id="{63BE44DE-0227-423F-B618-756E9A0E92CA}" type="slidenum">
              <a:rPr lang="en-US" altLang="en-US" smtClean="0"/>
              <a:pPr/>
              <a:t>11</a:t>
            </a:fld>
            <a:endParaRPr lang="en-US" altLang="en-US"/>
          </a:p>
        </p:txBody>
      </p:sp>
      <p:sp>
        <p:nvSpPr>
          <p:cNvPr id="4" name="Title 3">
            <a:extLst>
              <a:ext uri="{FF2B5EF4-FFF2-40B4-BE49-F238E27FC236}">
                <a16:creationId xmlns:a16="http://schemas.microsoft.com/office/drawing/2014/main" id="{B720FAE9-B070-ABA2-3F52-0C529C07D79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E193A04-2452-BB3E-9A98-1FDB69946A0D}"/>
              </a:ext>
            </a:extLst>
          </p:cNvPr>
          <p:cNvSpPr txBox="1">
            <a:spLocks/>
          </p:cNvSpPr>
          <p:nvPr/>
        </p:nvSpPr>
        <p:spPr bwMode="auto">
          <a:xfrm>
            <a:off x="916064" y="1730559"/>
            <a:ext cx="7661429" cy="184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Repetarea listelor</a:t>
            </a:r>
          </a:p>
          <a:p>
            <a:pPr indent="446088" algn="just">
              <a:lnSpc>
                <a:spcPct val="150000"/>
              </a:lnSpc>
            </a:pPr>
            <a:r>
              <a:rPr lang="ro-MD" sz="1800" b="0" dirty="0"/>
              <a:t>Operatorul de repetare a unei liste, de n ori, este “*”. În cazul repetării este obligatoriu a folosi o lista și un număr întreg (multiplicatorul):</a:t>
            </a:r>
          </a:p>
        </p:txBody>
      </p:sp>
      <p:pic>
        <p:nvPicPr>
          <p:cNvPr id="10" name="Picture 9">
            <a:extLst>
              <a:ext uri="{FF2B5EF4-FFF2-40B4-BE49-F238E27FC236}">
                <a16:creationId xmlns:a16="http://schemas.microsoft.com/office/drawing/2014/main" id="{FD817DAD-A5D0-E3F2-333B-1971593D731D}"/>
              </a:ext>
            </a:extLst>
          </p:cNvPr>
          <p:cNvPicPr>
            <a:picLocks noChangeAspect="1"/>
          </p:cNvPicPr>
          <p:nvPr/>
        </p:nvPicPr>
        <p:blipFill>
          <a:blip r:embed="rId4"/>
          <a:stretch>
            <a:fillRect/>
          </a:stretch>
        </p:blipFill>
        <p:spPr>
          <a:xfrm>
            <a:off x="2067657" y="3813117"/>
            <a:ext cx="5642131" cy="1630758"/>
          </a:xfrm>
          <a:prstGeom prst="rect">
            <a:avLst/>
          </a:prstGeom>
        </p:spPr>
      </p:pic>
    </p:spTree>
    <p:extLst>
      <p:ext uri="{BB962C8B-B14F-4D97-AF65-F5344CB8AC3E}">
        <p14:creationId xmlns:p14="http://schemas.microsoft.com/office/powerpoint/2010/main" val="27957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51457BB-4B77-204E-58E6-866E717832C0}"/>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98D5423-B16D-5683-2AE6-2C2E28FE8821}"/>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4E989789-7BA4-01AA-982A-11B903A5111C}"/>
              </a:ext>
            </a:extLst>
          </p:cNvPr>
          <p:cNvSpPr>
            <a:spLocks noGrp="1"/>
          </p:cNvSpPr>
          <p:nvPr>
            <p:ph type="sldNum" sz="quarter" idx="11"/>
          </p:nvPr>
        </p:nvSpPr>
        <p:spPr/>
        <p:txBody>
          <a:bodyPr/>
          <a:lstStyle/>
          <a:p>
            <a:fld id="{63BE44DE-0227-423F-B618-756E9A0E92CA}" type="slidenum">
              <a:rPr lang="en-US" altLang="en-US" smtClean="0"/>
              <a:pPr/>
              <a:t>12</a:t>
            </a:fld>
            <a:endParaRPr lang="en-US" altLang="en-US"/>
          </a:p>
        </p:txBody>
      </p:sp>
      <p:sp>
        <p:nvSpPr>
          <p:cNvPr id="4" name="Title 3">
            <a:extLst>
              <a:ext uri="{FF2B5EF4-FFF2-40B4-BE49-F238E27FC236}">
                <a16:creationId xmlns:a16="http://schemas.microsoft.com/office/drawing/2014/main" id="{525F6C45-E427-5974-063B-9BFDC17FD41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5C17CE22-BD40-A3E6-6261-D0BE030A8C4A}"/>
              </a:ext>
            </a:extLst>
          </p:cNvPr>
          <p:cNvSpPr txBox="1">
            <a:spLocks/>
          </p:cNvSpPr>
          <p:nvPr/>
        </p:nvSpPr>
        <p:spPr bwMode="auto">
          <a:xfrm>
            <a:off x="264496" y="1427918"/>
            <a:ext cx="4866724" cy="48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Compararea listelor</a:t>
            </a:r>
          </a:p>
          <a:p>
            <a:pPr indent="446088" algn="just">
              <a:lnSpc>
                <a:spcPct val="150000"/>
              </a:lnSpc>
            </a:pPr>
            <a:r>
              <a:rPr lang="ro-MD" sz="1800" b="0" dirty="0"/>
              <a:t>Pe lângă diverse operații pe liste, </a:t>
            </a:r>
            <a:r>
              <a:rPr lang="ro-MD" sz="1800" b="0" dirty="0" err="1"/>
              <a:t>Python</a:t>
            </a:r>
            <a:r>
              <a:rPr lang="ro-MD" sz="1800" b="0" dirty="0"/>
              <a:t> permite și compararea acestora. Pentru acest scop, putem folosi operatorii de comparație deja cunoscuți: == (egal), != (diferit), &lt; (mai mic), &lt;= (mai mic sau egal), &gt; (mai mare) și &gt;= (mai mare sau egal). </a:t>
            </a:r>
          </a:p>
          <a:p>
            <a:pPr indent="446088" algn="just">
              <a:lnSpc>
                <a:spcPct val="150000"/>
              </a:lnSpc>
            </a:pPr>
            <a:r>
              <a:rPr lang="ro-MD" sz="1800" dirty="0"/>
              <a:t>Rezultatul comparării este o valoarea logică.</a:t>
            </a:r>
          </a:p>
        </p:txBody>
      </p:sp>
      <p:pic>
        <p:nvPicPr>
          <p:cNvPr id="3" name="Picture 2">
            <a:extLst>
              <a:ext uri="{FF2B5EF4-FFF2-40B4-BE49-F238E27FC236}">
                <a16:creationId xmlns:a16="http://schemas.microsoft.com/office/drawing/2014/main" id="{96C5B754-1D2D-E17F-8EF9-17B469ADD8F4}"/>
              </a:ext>
            </a:extLst>
          </p:cNvPr>
          <p:cNvPicPr>
            <a:picLocks noChangeAspect="1"/>
          </p:cNvPicPr>
          <p:nvPr/>
        </p:nvPicPr>
        <p:blipFill>
          <a:blip r:embed="rId4"/>
          <a:stretch>
            <a:fillRect/>
          </a:stretch>
        </p:blipFill>
        <p:spPr>
          <a:xfrm>
            <a:off x="5352235" y="2478022"/>
            <a:ext cx="3323800" cy="3015935"/>
          </a:xfrm>
          <a:prstGeom prst="rect">
            <a:avLst/>
          </a:prstGeom>
        </p:spPr>
      </p:pic>
    </p:spTree>
    <p:extLst>
      <p:ext uri="{BB962C8B-B14F-4D97-AF65-F5344CB8AC3E}">
        <p14:creationId xmlns:p14="http://schemas.microsoft.com/office/powerpoint/2010/main" val="206631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AE5D9556-DFB2-D4F0-4C0C-35815E9440F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44B7479-8508-3A2B-B48F-2FBC69F36E9F}"/>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F4B0ED35-072D-39A8-2EC3-4DAA8DB6E250}"/>
              </a:ext>
            </a:extLst>
          </p:cNvPr>
          <p:cNvSpPr>
            <a:spLocks noGrp="1"/>
          </p:cNvSpPr>
          <p:nvPr>
            <p:ph type="sldNum" sz="quarter" idx="11"/>
          </p:nvPr>
        </p:nvSpPr>
        <p:spPr/>
        <p:txBody>
          <a:bodyPr/>
          <a:lstStyle/>
          <a:p>
            <a:fld id="{63BE44DE-0227-423F-B618-756E9A0E92CA}" type="slidenum">
              <a:rPr lang="en-US" altLang="en-US" smtClean="0"/>
              <a:pPr/>
              <a:t>13</a:t>
            </a:fld>
            <a:endParaRPr lang="en-US" altLang="en-US"/>
          </a:p>
        </p:txBody>
      </p:sp>
      <p:sp>
        <p:nvSpPr>
          <p:cNvPr id="4" name="Title 3">
            <a:extLst>
              <a:ext uri="{FF2B5EF4-FFF2-40B4-BE49-F238E27FC236}">
                <a16:creationId xmlns:a16="http://schemas.microsoft.com/office/drawing/2014/main" id="{30B8CDBF-865C-D5FE-8DD3-A53CC75B6CF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710105C-39DF-4D29-BC0C-6909968EB3F5}"/>
              </a:ext>
            </a:extLst>
          </p:cNvPr>
          <p:cNvSpPr txBox="1">
            <a:spLocks/>
          </p:cNvSpPr>
          <p:nvPr/>
        </p:nvSpPr>
        <p:spPr bwMode="auto">
          <a:xfrm>
            <a:off x="264495" y="1427918"/>
            <a:ext cx="8531881" cy="286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Verificarea apartenenței unui element al listei</a:t>
            </a:r>
            <a:endParaRPr lang="ro-MD" sz="1800" dirty="0"/>
          </a:p>
          <a:p>
            <a:pPr indent="446088" algn="just">
              <a:lnSpc>
                <a:spcPct val="150000"/>
              </a:lnSpc>
            </a:pPr>
            <a:r>
              <a:rPr lang="ro-MD" sz="1800" b="0" dirty="0"/>
              <a:t>Pentru a verifica dacă un element face parte dintr-o listă sau nu, folosim cuvintele-cheie </a:t>
            </a:r>
            <a:r>
              <a:rPr lang="ro-MD" sz="1800" dirty="0"/>
              <a:t>in</a:t>
            </a:r>
            <a:r>
              <a:rPr lang="ro-MD" sz="1800" b="0" dirty="0"/>
              <a:t> sau </a:t>
            </a:r>
            <a:r>
              <a:rPr lang="ro-MD" sz="1800" dirty="0" err="1"/>
              <a:t>not</a:t>
            </a:r>
            <a:r>
              <a:rPr lang="ro-MD" sz="1800" dirty="0"/>
              <a:t> in</a:t>
            </a:r>
            <a:r>
              <a:rPr lang="ro-MD" sz="1800" b="0" dirty="0"/>
              <a:t>. În primul exemplu, folosind in, verificăm dacă șirul 'doi’ se află în lista ['unu', 'doi', 'trei'], iar rezultatul este </a:t>
            </a:r>
            <a:r>
              <a:rPr lang="ro-MD" sz="1800" b="0" dirty="0" err="1"/>
              <a:t>True</a:t>
            </a:r>
            <a:r>
              <a:rPr lang="ro-MD" sz="1800" b="0" dirty="0"/>
              <a:t>, deoarece șirul există în listă. În exemplul doi verificăm dacă 6 nu se află în lista [1, 2, 3, 4, 5] și rezultatul este din nou </a:t>
            </a:r>
            <a:r>
              <a:rPr lang="ro-MD" sz="1800" b="0" dirty="0" err="1"/>
              <a:t>True</a:t>
            </a:r>
            <a:r>
              <a:rPr lang="ro-MD" sz="1800" b="0" dirty="0"/>
              <a:t>:</a:t>
            </a:r>
            <a:endParaRPr lang="ro-MD" sz="1800" dirty="0"/>
          </a:p>
        </p:txBody>
      </p:sp>
      <p:pic>
        <p:nvPicPr>
          <p:cNvPr id="6" name="Picture 5">
            <a:extLst>
              <a:ext uri="{FF2B5EF4-FFF2-40B4-BE49-F238E27FC236}">
                <a16:creationId xmlns:a16="http://schemas.microsoft.com/office/drawing/2014/main" id="{054217C9-7544-FD85-0FD2-EA6F10BF2B98}"/>
              </a:ext>
            </a:extLst>
          </p:cNvPr>
          <p:cNvPicPr>
            <a:picLocks noChangeAspect="1"/>
          </p:cNvPicPr>
          <p:nvPr/>
        </p:nvPicPr>
        <p:blipFill>
          <a:blip r:embed="rId4"/>
          <a:stretch>
            <a:fillRect/>
          </a:stretch>
        </p:blipFill>
        <p:spPr>
          <a:xfrm>
            <a:off x="2523231" y="4143823"/>
            <a:ext cx="4186878" cy="2212527"/>
          </a:xfrm>
          <a:prstGeom prst="rect">
            <a:avLst/>
          </a:prstGeom>
        </p:spPr>
      </p:pic>
    </p:spTree>
    <p:extLst>
      <p:ext uri="{BB962C8B-B14F-4D97-AF65-F5344CB8AC3E}">
        <p14:creationId xmlns:p14="http://schemas.microsoft.com/office/powerpoint/2010/main" val="385678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C136CE1-1D6D-2B89-BBD7-A6E7DF18EB6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8642E7E-38EB-9970-8692-E79199D12366}"/>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5780DA21-E362-3A0D-D180-4F2DB5B15C66}"/>
              </a:ext>
            </a:extLst>
          </p:cNvPr>
          <p:cNvSpPr>
            <a:spLocks noGrp="1"/>
          </p:cNvSpPr>
          <p:nvPr>
            <p:ph type="sldNum" sz="quarter" idx="11"/>
          </p:nvPr>
        </p:nvSpPr>
        <p:spPr/>
        <p:txBody>
          <a:bodyPr/>
          <a:lstStyle/>
          <a:p>
            <a:fld id="{63BE44DE-0227-423F-B618-756E9A0E92CA}" type="slidenum">
              <a:rPr lang="en-US" altLang="en-US" smtClean="0"/>
              <a:pPr/>
              <a:t>14</a:t>
            </a:fld>
            <a:endParaRPr lang="en-US" altLang="en-US"/>
          </a:p>
        </p:txBody>
      </p:sp>
      <p:sp>
        <p:nvSpPr>
          <p:cNvPr id="4" name="Title 3">
            <a:extLst>
              <a:ext uri="{FF2B5EF4-FFF2-40B4-BE49-F238E27FC236}">
                <a16:creationId xmlns:a16="http://schemas.microsoft.com/office/drawing/2014/main" id="{36ED215B-F8E7-E48E-9935-B34281E1D36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756319F-F13F-CC51-0942-53F71C13829F}"/>
              </a:ext>
            </a:extLst>
          </p:cNvPr>
          <p:cNvSpPr txBox="1">
            <a:spLocks/>
          </p:cNvSpPr>
          <p:nvPr/>
        </p:nvSpPr>
        <p:spPr bwMode="auto">
          <a:xfrm>
            <a:off x="264495" y="1427918"/>
            <a:ext cx="8531881" cy="48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Copierea listelor</a:t>
            </a:r>
            <a:endParaRPr lang="ro-MD" sz="1800" dirty="0"/>
          </a:p>
          <a:p>
            <a:pPr indent="446088" algn="just">
              <a:lnSpc>
                <a:spcPct val="150000"/>
              </a:lnSpc>
            </a:pPr>
            <a:r>
              <a:rPr lang="ro-MD" sz="1800" b="0" dirty="0"/>
              <a:t>La fel ca și în cazul altor tipuri de variabile sau obiecte, o listă poate fi copiată în </a:t>
            </a:r>
            <a:r>
              <a:rPr lang="ro-MD" sz="1800" b="0" dirty="0" err="1"/>
              <a:t>Python</a:t>
            </a:r>
            <a:r>
              <a:rPr lang="ro-MD" sz="1800" b="0" dirty="0"/>
              <a:t>, iar acest lucru se poate face în două moduri:</a:t>
            </a:r>
          </a:p>
          <a:p>
            <a:pPr indent="446088" algn="just">
              <a:lnSpc>
                <a:spcPct val="150000"/>
              </a:lnSpc>
            </a:pPr>
            <a:r>
              <a:rPr lang="ro-MD" sz="1800" b="0" dirty="0"/>
              <a:t>1. Prin referință.</a:t>
            </a:r>
          </a:p>
          <a:p>
            <a:pPr indent="446088" algn="just">
              <a:lnSpc>
                <a:spcPct val="150000"/>
              </a:lnSpc>
            </a:pPr>
            <a:r>
              <a:rPr lang="ro-MD" sz="1800" b="0" dirty="0"/>
              <a:t>2. Prin valoare.</a:t>
            </a:r>
          </a:p>
          <a:p>
            <a:pPr indent="446088" algn="just">
              <a:lnSpc>
                <a:spcPct val="150000"/>
              </a:lnSpc>
            </a:pPr>
            <a:r>
              <a:rPr lang="ro-MD" sz="1800" dirty="0"/>
              <a:t>Copierea prin referință </a:t>
            </a:r>
            <a:r>
              <a:rPr lang="ro-MD" sz="1800" b="0" dirty="0"/>
              <a:t>înseamnă că atunci când atribuim o listă unei alte liste, a doua listă nu este o copie independentă a listei, ci doar o referință către lista originală. Astfel, orice modificare făcută pe copia listei va afecta și lista originală.</a:t>
            </a:r>
            <a:endParaRPr lang="ro-MD" sz="1800" dirty="0"/>
          </a:p>
        </p:txBody>
      </p:sp>
    </p:spTree>
    <p:extLst>
      <p:ext uri="{BB962C8B-B14F-4D97-AF65-F5344CB8AC3E}">
        <p14:creationId xmlns:p14="http://schemas.microsoft.com/office/powerpoint/2010/main" val="368481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096F977-EA33-6CAE-AB09-C4E40CDBF769}"/>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4D4F97A-48FA-2D25-994B-C1EAF10D8CAF}"/>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7744DA37-932C-ACF5-F4F1-4A692480583D}"/>
              </a:ext>
            </a:extLst>
          </p:cNvPr>
          <p:cNvSpPr>
            <a:spLocks noGrp="1"/>
          </p:cNvSpPr>
          <p:nvPr>
            <p:ph type="sldNum" sz="quarter" idx="11"/>
          </p:nvPr>
        </p:nvSpPr>
        <p:spPr/>
        <p:txBody>
          <a:bodyPr/>
          <a:lstStyle/>
          <a:p>
            <a:fld id="{63BE44DE-0227-423F-B618-756E9A0E92CA}" type="slidenum">
              <a:rPr lang="en-US" altLang="en-US" smtClean="0"/>
              <a:pPr/>
              <a:t>15</a:t>
            </a:fld>
            <a:endParaRPr lang="en-US" altLang="en-US"/>
          </a:p>
        </p:txBody>
      </p:sp>
      <p:sp>
        <p:nvSpPr>
          <p:cNvPr id="4" name="Title 3">
            <a:extLst>
              <a:ext uri="{FF2B5EF4-FFF2-40B4-BE49-F238E27FC236}">
                <a16:creationId xmlns:a16="http://schemas.microsoft.com/office/drawing/2014/main" id="{909F0E5E-1703-D0A5-72BC-E2CE35017DD0}"/>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9E52F771-8539-5DE0-0455-6D856C156F06}"/>
              </a:ext>
            </a:extLst>
          </p:cNvPr>
          <p:cNvSpPr txBox="1">
            <a:spLocks/>
          </p:cNvSpPr>
          <p:nvPr/>
        </p:nvSpPr>
        <p:spPr bwMode="auto">
          <a:xfrm>
            <a:off x="306059" y="1917595"/>
            <a:ext cx="5044315" cy="40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Copierea listelor</a:t>
            </a:r>
            <a:endParaRPr lang="ro-MD" sz="1800" dirty="0"/>
          </a:p>
          <a:p>
            <a:pPr indent="446088" algn="just">
              <a:lnSpc>
                <a:spcPct val="150000"/>
              </a:lnSpc>
            </a:pPr>
            <a:r>
              <a:rPr lang="ro-MD" sz="1800" dirty="0"/>
              <a:t>De exemplu</a:t>
            </a:r>
            <a:r>
              <a:rPr lang="ro-MD" sz="1800" b="0" dirty="0"/>
              <a:t>, avem </a:t>
            </a:r>
            <a:r>
              <a:rPr lang="ro-MD" sz="1800" dirty="0" err="1"/>
              <a:t>lista_a</a:t>
            </a:r>
            <a:r>
              <a:rPr lang="ro-MD" sz="1800" b="0" dirty="0"/>
              <a:t> căreia îi atribuim valorile </a:t>
            </a:r>
            <a:r>
              <a:rPr lang="ro-MD" sz="1800" dirty="0"/>
              <a:t>1, 2, 3</a:t>
            </a:r>
            <a:r>
              <a:rPr lang="ro-MD" sz="1800" b="0" dirty="0"/>
              <a:t>. Apoi copiem </a:t>
            </a:r>
            <a:r>
              <a:rPr lang="ro-MD" sz="1800" dirty="0" err="1"/>
              <a:t>lista_a</a:t>
            </a:r>
            <a:r>
              <a:rPr lang="ro-MD" sz="1800" b="0" dirty="0"/>
              <a:t> în </a:t>
            </a:r>
            <a:r>
              <a:rPr lang="ro-MD" sz="1800" dirty="0" err="1"/>
              <a:t>lista_b</a:t>
            </a:r>
            <a:r>
              <a:rPr lang="ro-MD" sz="1800" b="0" dirty="0"/>
              <a:t>. În acest caz, </a:t>
            </a:r>
            <a:r>
              <a:rPr lang="ro-MD" sz="1800" dirty="0" err="1"/>
              <a:t>lista_b</a:t>
            </a:r>
            <a:r>
              <a:rPr lang="ro-MD" sz="1800" b="0" dirty="0"/>
              <a:t> va conține doar o referință către </a:t>
            </a:r>
            <a:r>
              <a:rPr lang="ro-MD" sz="1800" dirty="0" err="1"/>
              <a:t>lista_a</a:t>
            </a:r>
            <a:r>
              <a:rPr lang="ro-MD" sz="1800" b="0" dirty="0"/>
              <a:t>, iar dacă adăugăm un element în </a:t>
            </a:r>
            <a:r>
              <a:rPr lang="ro-MD" sz="1800" dirty="0" err="1"/>
              <a:t>lista_b</a:t>
            </a:r>
            <a:r>
              <a:rPr lang="ro-MD" sz="1800" b="0" dirty="0"/>
              <a:t>, modificarea va fi vizibilă și în </a:t>
            </a:r>
            <a:r>
              <a:rPr lang="ro-MD" sz="1800" dirty="0" err="1"/>
              <a:t>lista_a</a:t>
            </a:r>
            <a:r>
              <a:rPr lang="ro-MD" sz="1800" b="0" dirty="0"/>
              <a:t>. Deși </a:t>
            </a:r>
            <a:r>
              <a:rPr lang="ro-MD" sz="1800" dirty="0" err="1"/>
              <a:t>lista_a</a:t>
            </a:r>
            <a:r>
              <a:rPr lang="ro-MD" sz="1800" b="0" dirty="0"/>
              <a:t> nu pare modificată direct, ambele liste vor conține acum aceleași elemente:</a:t>
            </a:r>
          </a:p>
          <a:p>
            <a:pPr indent="446088" algn="just">
              <a:lnSpc>
                <a:spcPct val="150000"/>
              </a:lnSpc>
            </a:pPr>
            <a:endParaRPr lang="ro-MD" sz="1800" dirty="0"/>
          </a:p>
        </p:txBody>
      </p:sp>
      <p:pic>
        <p:nvPicPr>
          <p:cNvPr id="3" name="Picture 2">
            <a:extLst>
              <a:ext uri="{FF2B5EF4-FFF2-40B4-BE49-F238E27FC236}">
                <a16:creationId xmlns:a16="http://schemas.microsoft.com/office/drawing/2014/main" id="{D099C8A6-573E-7D1D-2142-616AD1EB790C}"/>
              </a:ext>
            </a:extLst>
          </p:cNvPr>
          <p:cNvPicPr>
            <a:picLocks noChangeAspect="1"/>
          </p:cNvPicPr>
          <p:nvPr/>
        </p:nvPicPr>
        <p:blipFill>
          <a:blip r:embed="rId4"/>
          <a:stretch>
            <a:fillRect/>
          </a:stretch>
        </p:blipFill>
        <p:spPr>
          <a:xfrm>
            <a:off x="5540333" y="2500450"/>
            <a:ext cx="2975017" cy="2747668"/>
          </a:xfrm>
          <a:prstGeom prst="rect">
            <a:avLst/>
          </a:prstGeom>
        </p:spPr>
      </p:pic>
    </p:spTree>
    <p:extLst>
      <p:ext uri="{BB962C8B-B14F-4D97-AF65-F5344CB8AC3E}">
        <p14:creationId xmlns:p14="http://schemas.microsoft.com/office/powerpoint/2010/main" val="213896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4EA1FCA-ECAD-D145-7708-6956ECC3059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E3FC02E5-7D83-4C73-4294-E38B0B48BA55}"/>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E987471F-93C3-E201-FE67-90D289770121}"/>
              </a:ext>
            </a:extLst>
          </p:cNvPr>
          <p:cNvSpPr>
            <a:spLocks noGrp="1"/>
          </p:cNvSpPr>
          <p:nvPr>
            <p:ph type="sldNum" sz="quarter" idx="11"/>
          </p:nvPr>
        </p:nvSpPr>
        <p:spPr/>
        <p:txBody>
          <a:bodyPr/>
          <a:lstStyle/>
          <a:p>
            <a:fld id="{63BE44DE-0227-423F-B618-756E9A0E92CA}" type="slidenum">
              <a:rPr lang="en-US" altLang="en-US" smtClean="0"/>
              <a:pPr/>
              <a:t>16</a:t>
            </a:fld>
            <a:endParaRPr lang="en-US" altLang="en-US"/>
          </a:p>
        </p:txBody>
      </p:sp>
      <p:sp>
        <p:nvSpPr>
          <p:cNvPr id="4" name="Title 3">
            <a:extLst>
              <a:ext uri="{FF2B5EF4-FFF2-40B4-BE49-F238E27FC236}">
                <a16:creationId xmlns:a16="http://schemas.microsoft.com/office/drawing/2014/main" id="{21231F07-3B07-3310-F418-FF8B66AED62C}"/>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6FF142CD-753D-2D1E-C5DC-108BCB1F7E1C}"/>
              </a:ext>
            </a:extLst>
          </p:cNvPr>
          <p:cNvSpPr txBox="1">
            <a:spLocks/>
          </p:cNvSpPr>
          <p:nvPr/>
        </p:nvSpPr>
        <p:spPr bwMode="auto">
          <a:xfrm>
            <a:off x="264496" y="1427918"/>
            <a:ext cx="4624228" cy="48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Copierea prin valoare</a:t>
            </a:r>
            <a:r>
              <a:rPr lang="ro-MD" sz="1800" dirty="0"/>
              <a:t>. </a:t>
            </a:r>
            <a:r>
              <a:rPr lang="ro-MD" sz="1800" b="0" dirty="0"/>
              <a:t>Pentru a evita situația de modificare a listei originale la modificarea copiei, utilizăm funcția </a:t>
            </a:r>
            <a:r>
              <a:rPr lang="ro-MD" sz="1800" b="0" dirty="0" err="1"/>
              <a:t>list</a:t>
            </a:r>
            <a:r>
              <a:rPr lang="ro-MD" sz="1800" b="0" dirty="0"/>
              <a:t>(). Astfel, va fi creată o listă nouă cu o referință nouă în memorie, în care copiem elementele din </a:t>
            </a:r>
            <a:r>
              <a:rPr lang="ro-MD" sz="1800" dirty="0" err="1"/>
              <a:t>lista_a</a:t>
            </a:r>
            <a:r>
              <a:rPr lang="ro-MD" sz="1800" b="0" dirty="0"/>
              <a:t> în </a:t>
            </a:r>
            <a:r>
              <a:rPr lang="ro-MD" sz="1800" dirty="0" err="1"/>
              <a:t>lista_b</a:t>
            </a:r>
            <a:r>
              <a:rPr lang="ro-MD" sz="1800" b="0" dirty="0"/>
              <a:t>.</a:t>
            </a:r>
            <a:endParaRPr lang="ro-MD" sz="1800" dirty="0"/>
          </a:p>
        </p:txBody>
      </p:sp>
      <p:pic>
        <p:nvPicPr>
          <p:cNvPr id="3" name="Picture 2">
            <a:extLst>
              <a:ext uri="{FF2B5EF4-FFF2-40B4-BE49-F238E27FC236}">
                <a16:creationId xmlns:a16="http://schemas.microsoft.com/office/drawing/2014/main" id="{0C210ECA-4581-DBF5-EDC7-C09DC1E8DDBD}"/>
              </a:ext>
            </a:extLst>
          </p:cNvPr>
          <p:cNvPicPr>
            <a:picLocks noChangeAspect="1"/>
          </p:cNvPicPr>
          <p:nvPr/>
        </p:nvPicPr>
        <p:blipFill>
          <a:blip r:embed="rId4"/>
          <a:stretch>
            <a:fillRect/>
          </a:stretch>
        </p:blipFill>
        <p:spPr>
          <a:xfrm>
            <a:off x="5377390" y="2786336"/>
            <a:ext cx="2836822" cy="2578929"/>
          </a:xfrm>
          <a:prstGeom prst="rect">
            <a:avLst/>
          </a:prstGeom>
        </p:spPr>
      </p:pic>
    </p:spTree>
    <p:extLst>
      <p:ext uri="{BB962C8B-B14F-4D97-AF65-F5344CB8AC3E}">
        <p14:creationId xmlns:p14="http://schemas.microsoft.com/office/powerpoint/2010/main" val="411175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1594C6B-DBEF-7A7A-1FF8-F2E1793F5A55}"/>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969CBD9-C2A9-21DE-F1B1-B40E59701FBB}"/>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37EC6EF5-08FA-FF4A-37E2-808D939E4182}"/>
              </a:ext>
            </a:extLst>
          </p:cNvPr>
          <p:cNvSpPr>
            <a:spLocks noGrp="1"/>
          </p:cNvSpPr>
          <p:nvPr>
            <p:ph type="sldNum" sz="quarter" idx="11"/>
          </p:nvPr>
        </p:nvSpPr>
        <p:spPr/>
        <p:txBody>
          <a:bodyPr/>
          <a:lstStyle/>
          <a:p>
            <a:fld id="{63BE44DE-0227-423F-B618-756E9A0E92CA}" type="slidenum">
              <a:rPr lang="en-US" altLang="en-US" smtClean="0"/>
              <a:pPr/>
              <a:t>17</a:t>
            </a:fld>
            <a:endParaRPr lang="en-US" altLang="en-US"/>
          </a:p>
        </p:txBody>
      </p:sp>
      <p:sp>
        <p:nvSpPr>
          <p:cNvPr id="4" name="Title 3">
            <a:extLst>
              <a:ext uri="{FF2B5EF4-FFF2-40B4-BE49-F238E27FC236}">
                <a16:creationId xmlns:a16="http://schemas.microsoft.com/office/drawing/2014/main" id="{FB2A4BB5-6559-846D-C682-EF1F4237F41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20630FE0-CB24-8069-6687-E549BD74C6C0}"/>
              </a:ext>
            </a:extLst>
          </p:cNvPr>
          <p:cNvSpPr txBox="1">
            <a:spLocks/>
          </p:cNvSpPr>
          <p:nvPr/>
        </p:nvSpPr>
        <p:spPr bwMode="auto">
          <a:xfrm>
            <a:off x="264495" y="1427918"/>
            <a:ext cx="8531881" cy="48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Indexarea și accesarea elementelor din liste</a:t>
            </a:r>
            <a:endParaRPr lang="ro-MD" sz="1800" dirty="0"/>
          </a:p>
          <a:p>
            <a:pPr indent="446088" algn="just">
              <a:lnSpc>
                <a:spcPct val="150000"/>
              </a:lnSpc>
            </a:pPr>
            <a:r>
              <a:rPr lang="ro-MD" sz="1800" b="0" dirty="0"/>
              <a:t>Asemănător cu șirurile de caractere, și în cazul listelor putem accesa orice element, utilizând un index specific plasat între paranteze pătrate. Numărătoarea pozițiilor începe de la zero, de la stânga la dreapta și nu de la dreapta la stânga.</a:t>
            </a:r>
          </a:p>
        </p:txBody>
      </p:sp>
    </p:spTree>
    <p:extLst>
      <p:ext uri="{BB962C8B-B14F-4D97-AF65-F5344CB8AC3E}">
        <p14:creationId xmlns:p14="http://schemas.microsoft.com/office/powerpoint/2010/main" val="242042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6637EA8-065F-9F2F-564C-A6A07F555508}"/>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DCA8184F-1E14-8E09-06F5-E737DBBD22F6}"/>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78866749-0BC0-8860-A398-E00AFC2FAABB}"/>
              </a:ext>
            </a:extLst>
          </p:cNvPr>
          <p:cNvSpPr>
            <a:spLocks noGrp="1"/>
          </p:cNvSpPr>
          <p:nvPr>
            <p:ph type="sldNum" sz="quarter" idx="11"/>
          </p:nvPr>
        </p:nvSpPr>
        <p:spPr/>
        <p:txBody>
          <a:bodyPr/>
          <a:lstStyle/>
          <a:p>
            <a:fld id="{63BE44DE-0227-423F-B618-756E9A0E92CA}" type="slidenum">
              <a:rPr lang="en-US" altLang="en-US" smtClean="0"/>
              <a:pPr/>
              <a:t>18</a:t>
            </a:fld>
            <a:endParaRPr lang="en-US" altLang="en-US"/>
          </a:p>
        </p:txBody>
      </p:sp>
      <p:sp>
        <p:nvSpPr>
          <p:cNvPr id="4" name="Title 3">
            <a:extLst>
              <a:ext uri="{FF2B5EF4-FFF2-40B4-BE49-F238E27FC236}">
                <a16:creationId xmlns:a16="http://schemas.microsoft.com/office/drawing/2014/main" id="{9D525FC8-BABD-C004-9EC8-08E3ADACF458}"/>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776D5A0-95AD-2822-F519-A96A75FE2B4B}"/>
              </a:ext>
            </a:extLst>
          </p:cNvPr>
          <p:cNvSpPr txBox="1">
            <a:spLocks/>
          </p:cNvSpPr>
          <p:nvPr/>
        </p:nvSpPr>
        <p:spPr bwMode="auto">
          <a:xfrm>
            <a:off x="278937" y="1420720"/>
            <a:ext cx="8531881" cy="32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Indexarea și accesarea elementelor din liste</a:t>
            </a:r>
            <a:endParaRPr lang="ro-MD" sz="1800" dirty="0"/>
          </a:p>
          <a:p>
            <a:pPr indent="446088" algn="just">
              <a:lnSpc>
                <a:spcPct val="150000"/>
              </a:lnSpc>
            </a:pPr>
            <a:r>
              <a:rPr lang="ro-MD" sz="1800" b="0" dirty="0"/>
              <a:t>De exemplu, dacă avem o listă formată din elementele 'unu’, 'doi', 'trei', 'patru' și 'cinci', fiecărui element îi corespunde o poziție numerică, începând de la 0. Astfel, 'unu’ se află la poziția 0, 'doi' la poziția 1 și așa mai departe. Similar funcționează indecșii negativi, dar în direcție opusă. Pentru a selecta ultimul element din listă ('cinci'), putem folosi indexul -1:</a:t>
            </a:r>
            <a:endParaRPr lang="ro-MD" sz="1800" dirty="0"/>
          </a:p>
        </p:txBody>
      </p:sp>
      <p:pic>
        <p:nvPicPr>
          <p:cNvPr id="3" name="Picture 2">
            <a:extLst>
              <a:ext uri="{FF2B5EF4-FFF2-40B4-BE49-F238E27FC236}">
                <a16:creationId xmlns:a16="http://schemas.microsoft.com/office/drawing/2014/main" id="{948005AE-F5A8-529F-E2C2-2F374DC456E3}"/>
              </a:ext>
            </a:extLst>
          </p:cNvPr>
          <p:cNvPicPr>
            <a:picLocks noChangeAspect="1"/>
          </p:cNvPicPr>
          <p:nvPr/>
        </p:nvPicPr>
        <p:blipFill>
          <a:blip r:embed="rId4"/>
          <a:stretch>
            <a:fillRect/>
          </a:stretch>
        </p:blipFill>
        <p:spPr>
          <a:xfrm>
            <a:off x="1881087" y="4636765"/>
            <a:ext cx="5877121" cy="1800199"/>
          </a:xfrm>
          <a:prstGeom prst="rect">
            <a:avLst/>
          </a:prstGeom>
        </p:spPr>
      </p:pic>
    </p:spTree>
    <p:extLst>
      <p:ext uri="{BB962C8B-B14F-4D97-AF65-F5344CB8AC3E}">
        <p14:creationId xmlns:p14="http://schemas.microsoft.com/office/powerpoint/2010/main" val="365642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984FAAA-1F40-321C-E2DE-7E69C37398A8}"/>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189DF53-08D1-2DEE-372B-88809B565217}"/>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EDCF4547-59AA-1D24-9ECC-D8F6A12C9FA7}"/>
              </a:ext>
            </a:extLst>
          </p:cNvPr>
          <p:cNvSpPr>
            <a:spLocks noGrp="1"/>
          </p:cNvSpPr>
          <p:nvPr>
            <p:ph type="sldNum" sz="quarter" idx="11"/>
          </p:nvPr>
        </p:nvSpPr>
        <p:spPr/>
        <p:txBody>
          <a:bodyPr/>
          <a:lstStyle/>
          <a:p>
            <a:fld id="{63BE44DE-0227-423F-B618-756E9A0E92CA}" type="slidenum">
              <a:rPr lang="en-US" altLang="en-US" smtClean="0"/>
              <a:pPr/>
              <a:t>19</a:t>
            </a:fld>
            <a:endParaRPr lang="en-US" altLang="en-US"/>
          </a:p>
        </p:txBody>
      </p:sp>
      <p:sp>
        <p:nvSpPr>
          <p:cNvPr id="4" name="Title 3">
            <a:extLst>
              <a:ext uri="{FF2B5EF4-FFF2-40B4-BE49-F238E27FC236}">
                <a16:creationId xmlns:a16="http://schemas.microsoft.com/office/drawing/2014/main" id="{130304B7-0DAC-374E-B3A6-7AE1A131BA4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15952928-7202-5B61-4FC3-79A6D352A04A}"/>
              </a:ext>
            </a:extLst>
          </p:cNvPr>
          <p:cNvSpPr txBox="1">
            <a:spLocks/>
          </p:cNvSpPr>
          <p:nvPr/>
        </p:nvSpPr>
        <p:spPr bwMode="auto">
          <a:xfrm>
            <a:off x="278937" y="1420720"/>
            <a:ext cx="8531881" cy="32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Indexarea și accesarea elementelor din liste</a:t>
            </a:r>
            <a:endParaRPr lang="ro-MD" sz="1800" dirty="0"/>
          </a:p>
          <a:p>
            <a:pPr indent="446088" algn="just">
              <a:lnSpc>
                <a:spcPct val="150000"/>
              </a:lnSpc>
            </a:pPr>
            <a:endParaRPr lang="ro-MD" sz="1800" dirty="0"/>
          </a:p>
        </p:txBody>
      </p:sp>
      <p:pic>
        <p:nvPicPr>
          <p:cNvPr id="6" name="Picture 5">
            <a:extLst>
              <a:ext uri="{FF2B5EF4-FFF2-40B4-BE49-F238E27FC236}">
                <a16:creationId xmlns:a16="http://schemas.microsoft.com/office/drawing/2014/main" id="{12A371A8-C10E-235B-F6A0-01406F088D6A}"/>
              </a:ext>
            </a:extLst>
          </p:cNvPr>
          <p:cNvPicPr>
            <a:picLocks noChangeAspect="1"/>
          </p:cNvPicPr>
          <p:nvPr/>
        </p:nvPicPr>
        <p:blipFill>
          <a:blip r:embed="rId4"/>
          <a:stretch>
            <a:fillRect/>
          </a:stretch>
        </p:blipFill>
        <p:spPr>
          <a:xfrm>
            <a:off x="1057982" y="3917501"/>
            <a:ext cx="7249294" cy="1417759"/>
          </a:xfrm>
          <a:prstGeom prst="rect">
            <a:avLst/>
          </a:prstGeom>
        </p:spPr>
      </p:pic>
    </p:spTree>
    <p:extLst>
      <p:ext uri="{BB962C8B-B14F-4D97-AF65-F5344CB8AC3E}">
        <p14:creationId xmlns:p14="http://schemas.microsoft.com/office/powerpoint/2010/main" val="188442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25870A1-11F2-C516-2A89-747E897B9FE2}"/>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0FA22F59-02FB-E146-D610-7AC9A980C011}"/>
              </a:ext>
            </a:extLst>
          </p:cNvPr>
          <p:cNvSpPr>
            <a:spLocks noGrp="1"/>
          </p:cNvSpPr>
          <p:nvPr>
            <p:ph type="sldNum" sz="quarter" idx="11"/>
          </p:nvPr>
        </p:nvSpPr>
        <p:spPr/>
        <p:txBody>
          <a:bodyPr/>
          <a:lstStyle/>
          <a:p>
            <a:fld id="{63BE44DE-0227-423F-B618-756E9A0E92CA}" type="slidenum">
              <a:rPr lang="en-US" altLang="en-US" smtClean="0"/>
              <a:pPr/>
              <a:t>2</a:t>
            </a:fld>
            <a:endParaRPr lang="en-US" altLang="en-US"/>
          </a:p>
        </p:txBody>
      </p:sp>
      <p:sp>
        <p:nvSpPr>
          <p:cNvPr id="4" name="Title 3">
            <a:extLst>
              <a:ext uri="{FF2B5EF4-FFF2-40B4-BE49-F238E27FC236}">
                <a16:creationId xmlns:a16="http://schemas.microsoft.com/office/drawing/2014/main" id="{22A20250-B3E4-2539-FE3C-A69930C4B61A}"/>
              </a:ext>
            </a:extLst>
          </p:cNvPr>
          <p:cNvSpPr>
            <a:spLocks noGrp="1"/>
          </p:cNvSpPr>
          <p:nvPr>
            <p:ph type="title"/>
          </p:nvPr>
        </p:nvSpPr>
        <p:spPr>
          <a:xfrm>
            <a:off x="628650" y="1541326"/>
            <a:ext cx="7886700" cy="905377"/>
          </a:xfrm>
        </p:spPr>
        <p:txBody>
          <a:bodyPr>
            <a:normAutofit/>
          </a:bodyPr>
          <a:lstStyle/>
          <a:p>
            <a:r>
              <a:rPr lang="ro-MD" dirty="0"/>
              <a:t>Obiectivele temei</a:t>
            </a:r>
            <a:endParaRPr lang="en-US" dirty="0"/>
          </a:p>
        </p:txBody>
      </p:sp>
      <p:sp>
        <p:nvSpPr>
          <p:cNvPr id="5" name="Title 3">
            <a:extLst>
              <a:ext uri="{FF2B5EF4-FFF2-40B4-BE49-F238E27FC236}">
                <a16:creationId xmlns:a16="http://schemas.microsoft.com/office/drawing/2014/main" id="{04529474-5DE9-5982-DABE-153E767D00D4}"/>
              </a:ext>
            </a:extLst>
          </p:cNvPr>
          <p:cNvSpPr txBox="1">
            <a:spLocks/>
          </p:cNvSpPr>
          <p:nvPr/>
        </p:nvSpPr>
        <p:spPr bwMode="auto">
          <a:xfrm>
            <a:off x="628650" y="2659189"/>
            <a:ext cx="8170757" cy="31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177800" indent="-177800">
              <a:lnSpc>
                <a:spcPct val="150000"/>
              </a:lnSpc>
              <a:buFont typeface="Arial" panose="020B0604020202020204" pitchFamily="34" charset="0"/>
              <a:buChar char="•"/>
            </a:pPr>
            <a:r>
              <a:rPr lang="ro-MD" sz="1800" dirty="0"/>
              <a:t>distingerea tipurilor de colecții: listă, </a:t>
            </a:r>
            <a:r>
              <a:rPr lang="ro-MD" sz="1800" dirty="0" err="1"/>
              <a:t>tuplu</a:t>
            </a:r>
            <a:r>
              <a:rPr lang="ro-MD" sz="1800" dirty="0"/>
              <a:t>, set, dicționar;</a:t>
            </a:r>
          </a:p>
          <a:p>
            <a:pPr marL="177800" indent="-177800">
              <a:lnSpc>
                <a:spcPct val="150000"/>
              </a:lnSpc>
              <a:buFont typeface="Arial" panose="020B0604020202020204" pitchFamily="34" charset="0"/>
              <a:buChar char="•"/>
            </a:pPr>
            <a:r>
              <a:rPr lang="ro-MD" sz="1800" dirty="0"/>
              <a:t>explicarea conceptelor de mutabilitate/imutabilitate și efectele asupra codului;</a:t>
            </a:r>
          </a:p>
          <a:p>
            <a:pPr marL="177800" indent="-177800">
              <a:lnSpc>
                <a:spcPct val="150000"/>
              </a:lnSpc>
              <a:buFont typeface="Arial" panose="020B0604020202020204" pitchFamily="34" charset="0"/>
              <a:buChar char="•"/>
            </a:pPr>
            <a:r>
              <a:rPr lang="ro-MD" sz="1800" dirty="0"/>
              <a:t>aplicarea indexării, </a:t>
            </a:r>
            <a:r>
              <a:rPr lang="ro-MD" sz="1800" dirty="0" err="1"/>
              <a:t>slicing</a:t>
            </a:r>
            <a:r>
              <a:rPr lang="ro-MD" sz="1800" dirty="0"/>
              <a:t>-ul și operațiile uzuale pe colecții;</a:t>
            </a:r>
          </a:p>
          <a:p>
            <a:pPr marL="177800" indent="-177800">
              <a:lnSpc>
                <a:spcPct val="150000"/>
              </a:lnSpc>
              <a:buFont typeface="Arial" panose="020B0604020202020204" pitchFamily="34" charset="0"/>
              <a:buChar char="•"/>
            </a:pPr>
            <a:r>
              <a:rPr lang="ro-MD" sz="1800" dirty="0"/>
              <a:t>utilizarea comprehensiunii pentru a transforma și filtra date.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389ACC11-F6BC-107D-D809-91FFEEBB329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43B8B97D-57FA-B7BB-4EA4-4C11503F0A6D}"/>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EC15B892-908B-BB1A-A93D-D7CDA55059D1}"/>
              </a:ext>
            </a:extLst>
          </p:cNvPr>
          <p:cNvSpPr>
            <a:spLocks noGrp="1"/>
          </p:cNvSpPr>
          <p:nvPr>
            <p:ph type="sldNum" sz="quarter" idx="11"/>
          </p:nvPr>
        </p:nvSpPr>
        <p:spPr/>
        <p:txBody>
          <a:bodyPr/>
          <a:lstStyle/>
          <a:p>
            <a:fld id="{63BE44DE-0227-423F-B618-756E9A0E92CA}" type="slidenum">
              <a:rPr lang="en-US" altLang="en-US" smtClean="0"/>
              <a:pPr/>
              <a:t>20</a:t>
            </a:fld>
            <a:endParaRPr lang="en-US" altLang="en-US"/>
          </a:p>
        </p:txBody>
      </p:sp>
      <p:sp>
        <p:nvSpPr>
          <p:cNvPr id="4" name="Title 3">
            <a:extLst>
              <a:ext uri="{FF2B5EF4-FFF2-40B4-BE49-F238E27FC236}">
                <a16:creationId xmlns:a16="http://schemas.microsoft.com/office/drawing/2014/main" id="{8DFCDC12-C17D-0B4B-6139-7C9FD212F08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25A7835-06FB-F236-F8A0-5FC851BBEE7E}"/>
              </a:ext>
            </a:extLst>
          </p:cNvPr>
          <p:cNvSpPr txBox="1">
            <a:spLocks/>
          </p:cNvSpPr>
          <p:nvPr/>
        </p:nvSpPr>
        <p:spPr bwMode="auto">
          <a:xfrm>
            <a:off x="278937" y="1420720"/>
            <a:ext cx="8531881" cy="32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it-IT" sz="1800" dirty="0"/>
              <a:t>Indexarea și accesarea elementelor din liste</a:t>
            </a:r>
            <a:endParaRPr lang="ro-MD" sz="1800" dirty="0"/>
          </a:p>
          <a:p>
            <a:pPr indent="446088" algn="just">
              <a:lnSpc>
                <a:spcPct val="150000"/>
              </a:lnSpc>
            </a:pPr>
            <a:r>
              <a:rPr lang="ro-MD" sz="1800" b="0" dirty="0"/>
              <a:t>Dacă încercăm să accesăm un element aflat în afara limitelor listei, adică la un index care nu există, </a:t>
            </a:r>
            <a:r>
              <a:rPr lang="ro-MD" sz="1800" b="0" dirty="0" err="1"/>
              <a:t>Python</a:t>
            </a:r>
            <a:r>
              <a:rPr lang="ro-MD" sz="1800" b="0" dirty="0"/>
              <a:t> va genera o eroare de tip </a:t>
            </a:r>
            <a:r>
              <a:rPr lang="ro-MD" sz="1800" b="0" dirty="0" err="1"/>
              <a:t>list</a:t>
            </a:r>
            <a:r>
              <a:rPr lang="ro-MD" sz="1800" b="0" dirty="0"/>
              <a:t> index out of </a:t>
            </a:r>
            <a:r>
              <a:rPr lang="ro-MD" sz="1800" b="0" dirty="0" err="1"/>
              <a:t>range</a:t>
            </a:r>
            <a:r>
              <a:rPr lang="ro-MD" sz="1800" b="0" dirty="0"/>
              <a:t>. Prin urmare, trebuie să fim atenți la lungimea listei când lucrăm cu indecși, pentru a evita astfel de erori:</a:t>
            </a:r>
          </a:p>
          <a:p>
            <a:pPr indent="446088" algn="just">
              <a:lnSpc>
                <a:spcPct val="150000"/>
              </a:lnSpc>
            </a:pPr>
            <a:endParaRPr lang="ro-MD" sz="1800" dirty="0"/>
          </a:p>
        </p:txBody>
      </p:sp>
      <p:pic>
        <p:nvPicPr>
          <p:cNvPr id="3" name="Picture 2">
            <a:extLst>
              <a:ext uri="{FF2B5EF4-FFF2-40B4-BE49-F238E27FC236}">
                <a16:creationId xmlns:a16="http://schemas.microsoft.com/office/drawing/2014/main" id="{C96E27A4-38B8-E71C-714C-4FE9FFF04DE6}"/>
              </a:ext>
            </a:extLst>
          </p:cNvPr>
          <p:cNvPicPr>
            <a:picLocks noChangeAspect="1"/>
          </p:cNvPicPr>
          <p:nvPr/>
        </p:nvPicPr>
        <p:blipFill>
          <a:blip r:embed="rId4"/>
          <a:stretch>
            <a:fillRect/>
          </a:stretch>
        </p:blipFill>
        <p:spPr>
          <a:xfrm>
            <a:off x="2677821" y="4016774"/>
            <a:ext cx="5025420" cy="2522138"/>
          </a:xfrm>
          <a:prstGeom prst="rect">
            <a:avLst/>
          </a:prstGeom>
        </p:spPr>
      </p:pic>
    </p:spTree>
    <p:extLst>
      <p:ext uri="{BB962C8B-B14F-4D97-AF65-F5344CB8AC3E}">
        <p14:creationId xmlns:p14="http://schemas.microsoft.com/office/powerpoint/2010/main" val="10203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B4FFB5E-1A16-ACD3-4BB9-79B9AFA4B99C}"/>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FC08692A-878A-706A-6A96-B53E51F8A7E8}"/>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FC777DB0-B94E-93A9-1994-43FC0E1258E7}"/>
              </a:ext>
            </a:extLst>
          </p:cNvPr>
          <p:cNvSpPr>
            <a:spLocks noGrp="1"/>
          </p:cNvSpPr>
          <p:nvPr>
            <p:ph type="sldNum" sz="quarter" idx="11"/>
          </p:nvPr>
        </p:nvSpPr>
        <p:spPr/>
        <p:txBody>
          <a:bodyPr/>
          <a:lstStyle/>
          <a:p>
            <a:fld id="{63BE44DE-0227-423F-B618-756E9A0E92CA}" type="slidenum">
              <a:rPr lang="en-US" altLang="en-US" smtClean="0"/>
              <a:pPr/>
              <a:t>21</a:t>
            </a:fld>
            <a:endParaRPr lang="en-US" altLang="en-US"/>
          </a:p>
        </p:txBody>
      </p:sp>
      <p:sp>
        <p:nvSpPr>
          <p:cNvPr id="4" name="Title 3">
            <a:extLst>
              <a:ext uri="{FF2B5EF4-FFF2-40B4-BE49-F238E27FC236}">
                <a16:creationId xmlns:a16="http://schemas.microsoft.com/office/drawing/2014/main" id="{02CC0BFC-7328-A231-6CFC-992770B6F45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E5431185-FC21-9713-A484-3C5480D525E4}"/>
              </a:ext>
            </a:extLst>
          </p:cNvPr>
          <p:cNvSpPr txBox="1">
            <a:spLocks/>
          </p:cNvSpPr>
          <p:nvPr/>
        </p:nvSpPr>
        <p:spPr bwMode="auto">
          <a:xfrm>
            <a:off x="278937" y="1420721"/>
            <a:ext cx="8531881" cy="24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b="0" dirty="0"/>
              <a:t>În plus, între parantezele pătrate putem efectua și operații matematice, care vor returna un index calculat:</a:t>
            </a:r>
          </a:p>
        </p:txBody>
      </p:sp>
      <p:pic>
        <p:nvPicPr>
          <p:cNvPr id="6" name="Picture 5">
            <a:extLst>
              <a:ext uri="{FF2B5EF4-FFF2-40B4-BE49-F238E27FC236}">
                <a16:creationId xmlns:a16="http://schemas.microsoft.com/office/drawing/2014/main" id="{A1AE5ED8-D500-5CF6-66D5-0C349ACB6B06}"/>
              </a:ext>
            </a:extLst>
          </p:cNvPr>
          <p:cNvPicPr>
            <a:picLocks noChangeAspect="1"/>
          </p:cNvPicPr>
          <p:nvPr/>
        </p:nvPicPr>
        <p:blipFill>
          <a:blip r:embed="rId4"/>
          <a:stretch>
            <a:fillRect/>
          </a:stretch>
        </p:blipFill>
        <p:spPr>
          <a:xfrm>
            <a:off x="1972797" y="3429000"/>
            <a:ext cx="5198406" cy="2876415"/>
          </a:xfrm>
          <a:prstGeom prst="rect">
            <a:avLst/>
          </a:prstGeom>
        </p:spPr>
      </p:pic>
    </p:spTree>
    <p:extLst>
      <p:ext uri="{BB962C8B-B14F-4D97-AF65-F5344CB8AC3E}">
        <p14:creationId xmlns:p14="http://schemas.microsoft.com/office/powerpoint/2010/main" val="70198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AD534DD-704A-5DAF-F5DD-CDC7ED0CBFB6}"/>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DC78D8E-69E8-90C6-4DC1-E0A0BD3A6BB2}"/>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CBF75E99-32CB-AB3D-E46A-97DFD77F18E2}"/>
              </a:ext>
            </a:extLst>
          </p:cNvPr>
          <p:cNvSpPr>
            <a:spLocks noGrp="1"/>
          </p:cNvSpPr>
          <p:nvPr>
            <p:ph type="sldNum" sz="quarter" idx="11"/>
          </p:nvPr>
        </p:nvSpPr>
        <p:spPr/>
        <p:txBody>
          <a:bodyPr/>
          <a:lstStyle/>
          <a:p>
            <a:fld id="{63BE44DE-0227-423F-B618-756E9A0E92CA}" type="slidenum">
              <a:rPr lang="en-US" altLang="en-US" smtClean="0"/>
              <a:pPr/>
              <a:t>22</a:t>
            </a:fld>
            <a:endParaRPr lang="en-US" altLang="en-US"/>
          </a:p>
        </p:txBody>
      </p:sp>
      <p:sp>
        <p:nvSpPr>
          <p:cNvPr id="4" name="Title 3">
            <a:extLst>
              <a:ext uri="{FF2B5EF4-FFF2-40B4-BE49-F238E27FC236}">
                <a16:creationId xmlns:a16="http://schemas.microsoft.com/office/drawing/2014/main" id="{FFEB1684-97B7-869F-4555-0E19BB1DCB1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38F22CE-C487-A555-91DC-D8A5ED277AE4}"/>
              </a:ext>
            </a:extLst>
          </p:cNvPr>
          <p:cNvSpPr txBox="1">
            <a:spLocks/>
          </p:cNvSpPr>
          <p:nvPr/>
        </p:nvSpPr>
        <p:spPr bwMode="auto">
          <a:xfrm>
            <a:off x="306059" y="1609646"/>
            <a:ext cx="8531881" cy="30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err="1"/>
              <a:t>Slicing</a:t>
            </a:r>
            <a:r>
              <a:rPr lang="ro-MD" sz="1800" dirty="0"/>
              <a:t> (</a:t>
            </a:r>
            <a:r>
              <a:rPr lang="ro-MD" sz="1800" dirty="0" err="1"/>
              <a:t>feliere</a:t>
            </a:r>
            <a:r>
              <a:rPr lang="ro-MD" sz="1800" dirty="0"/>
              <a:t>)</a:t>
            </a:r>
          </a:p>
          <a:p>
            <a:pPr indent="446088" algn="just">
              <a:lnSpc>
                <a:spcPct val="150000"/>
              </a:lnSpc>
            </a:pPr>
            <a:r>
              <a:rPr lang="ro-MD" sz="1800" b="0" dirty="0"/>
              <a:t>Utilizând indexarea, putem extrage o </a:t>
            </a:r>
            <a:r>
              <a:rPr lang="ro-MD" sz="1800" b="0" dirty="0" err="1"/>
              <a:t>subsecvență</a:t>
            </a:r>
            <a:r>
              <a:rPr lang="ro-MD" sz="1800" b="0" dirty="0"/>
              <a:t> dintr-o listă. Această tehnică se numește </a:t>
            </a:r>
            <a:r>
              <a:rPr lang="ro-MD" sz="1800" dirty="0" err="1"/>
              <a:t>slicing</a:t>
            </a:r>
            <a:r>
              <a:rPr lang="ro-MD" sz="1800" b="0" dirty="0"/>
              <a:t>, tăierea sau </a:t>
            </a:r>
            <a:r>
              <a:rPr lang="ro-MD" sz="1800" b="0" dirty="0" err="1"/>
              <a:t>felierea</a:t>
            </a:r>
            <a:r>
              <a:rPr lang="ro-MD" sz="1800" b="0" dirty="0"/>
              <a:t>. </a:t>
            </a:r>
          </a:p>
          <a:p>
            <a:pPr indent="446088" algn="just">
              <a:lnSpc>
                <a:spcPct val="150000"/>
              </a:lnSpc>
            </a:pPr>
            <a:r>
              <a:rPr lang="ro-MD" sz="1800" b="0" dirty="0"/>
              <a:t>Pentru a selecta mai multe elemente dintr-o listă sintaxa utilizată este: </a:t>
            </a:r>
            <a:r>
              <a:rPr lang="ro-MD" sz="1800" dirty="0"/>
              <a:t>secvența[</a:t>
            </a:r>
            <a:r>
              <a:rPr lang="ro-MD" sz="1800" dirty="0" err="1"/>
              <a:t>start:stop:step</a:t>
            </a:r>
            <a:r>
              <a:rPr lang="ro-MD" sz="1800" dirty="0"/>
              <a:t>]</a:t>
            </a:r>
            <a:r>
              <a:rPr lang="ro-MD" sz="1800" b="0" dirty="0"/>
              <a:t>, unde specificăm </a:t>
            </a:r>
            <a:r>
              <a:rPr lang="ro-MD" sz="1800" dirty="0"/>
              <a:t>start</a:t>
            </a:r>
            <a:r>
              <a:rPr lang="ro-MD" sz="1800" b="0" dirty="0"/>
              <a:t> (indexul de început, inclusiv, opțional), </a:t>
            </a:r>
            <a:r>
              <a:rPr lang="ro-MD" sz="1800" dirty="0"/>
              <a:t>stop</a:t>
            </a:r>
            <a:r>
              <a:rPr lang="ro-MD" sz="1800" b="0" dirty="0"/>
              <a:t> (indexul de sfârșit, exclusiv) și </a:t>
            </a:r>
            <a:r>
              <a:rPr lang="ro-MD" sz="1800" dirty="0"/>
              <a:t>step</a:t>
            </a:r>
            <a:r>
              <a:rPr lang="ro-MD" sz="1800" b="0" dirty="0"/>
              <a:t> (pasul de selecție, opțional):</a:t>
            </a:r>
          </a:p>
        </p:txBody>
      </p:sp>
      <p:pic>
        <p:nvPicPr>
          <p:cNvPr id="3" name="Picture 2">
            <a:extLst>
              <a:ext uri="{FF2B5EF4-FFF2-40B4-BE49-F238E27FC236}">
                <a16:creationId xmlns:a16="http://schemas.microsoft.com/office/drawing/2014/main" id="{975DD9C7-8AA3-2908-A286-65F7EFA5299D}"/>
              </a:ext>
            </a:extLst>
          </p:cNvPr>
          <p:cNvPicPr>
            <a:picLocks noChangeAspect="1"/>
          </p:cNvPicPr>
          <p:nvPr/>
        </p:nvPicPr>
        <p:blipFill>
          <a:blip r:embed="rId4"/>
          <a:stretch>
            <a:fillRect/>
          </a:stretch>
        </p:blipFill>
        <p:spPr>
          <a:xfrm>
            <a:off x="1726779" y="4772159"/>
            <a:ext cx="5690440" cy="1278941"/>
          </a:xfrm>
          <a:prstGeom prst="rect">
            <a:avLst/>
          </a:prstGeom>
        </p:spPr>
      </p:pic>
    </p:spTree>
    <p:extLst>
      <p:ext uri="{BB962C8B-B14F-4D97-AF65-F5344CB8AC3E}">
        <p14:creationId xmlns:p14="http://schemas.microsoft.com/office/powerpoint/2010/main" val="507240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8CD0BAEE-B283-50AC-D8EB-5831CCB13DA0}"/>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E00EF48-21C5-FCDB-2F04-9A849AD1B85C}"/>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DB665107-6719-E950-B36E-82680B726015}"/>
              </a:ext>
            </a:extLst>
          </p:cNvPr>
          <p:cNvSpPr>
            <a:spLocks noGrp="1"/>
          </p:cNvSpPr>
          <p:nvPr>
            <p:ph type="sldNum" sz="quarter" idx="11"/>
          </p:nvPr>
        </p:nvSpPr>
        <p:spPr/>
        <p:txBody>
          <a:bodyPr/>
          <a:lstStyle/>
          <a:p>
            <a:fld id="{63BE44DE-0227-423F-B618-756E9A0E92CA}" type="slidenum">
              <a:rPr lang="en-US" altLang="en-US" smtClean="0"/>
              <a:pPr/>
              <a:t>23</a:t>
            </a:fld>
            <a:endParaRPr lang="en-US" altLang="en-US"/>
          </a:p>
        </p:txBody>
      </p:sp>
      <p:sp>
        <p:nvSpPr>
          <p:cNvPr id="4" name="Title 3">
            <a:extLst>
              <a:ext uri="{FF2B5EF4-FFF2-40B4-BE49-F238E27FC236}">
                <a16:creationId xmlns:a16="http://schemas.microsoft.com/office/drawing/2014/main" id="{2C5CB56B-71C2-203D-507E-F85D8650781D}"/>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9C59D514-60AF-D6AB-C666-EB5B38C9F2DA}"/>
              </a:ext>
            </a:extLst>
          </p:cNvPr>
          <p:cNvSpPr txBox="1">
            <a:spLocks/>
          </p:cNvSpPr>
          <p:nvPr/>
        </p:nvSpPr>
        <p:spPr bwMode="auto">
          <a:xfrm>
            <a:off x="306059" y="1609646"/>
            <a:ext cx="8531881" cy="16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err="1"/>
              <a:t>Slicing</a:t>
            </a:r>
            <a:r>
              <a:rPr lang="ro-MD" sz="1800" dirty="0"/>
              <a:t> (</a:t>
            </a:r>
            <a:r>
              <a:rPr lang="ro-MD" sz="1800" dirty="0" err="1"/>
              <a:t>feliere</a:t>
            </a:r>
            <a:r>
              <a:rPr lang="ro-MD" sz="1800" dirty="0"/>
              <a:t>)</a:t>
            </a:r>
          </a:p>
          <a:p>
            <a:pPr indent="446088" algn="just">
              <a:lnSpc>
                <a:spcPct val="150000"/>
              </a:lnSpc>
            </a:pPr>
            <a:r>
              <a:rPr lang="ro-MD" sz="1800" b="0" dirty="0"/>
              <a:t>Ca și în cazul șirurilor, putem omite oricare din acești parametri, păstrând simbolul </a:t>
            </a:r>
            <a:r>
              <a:rPr lang="en-US" sz="1800" b="0" dirty="0"/>
              <a:t>’</a:t>
            </a:r>
            <a:r>
              <a:rPr lang="ro-MD" sz="1800" b="0" dirty="0"/>
              <a:t>:</a:t>
            </a:r>
            <a:r>
              <a:rPr lang="en-US" sz="1800" b="0" dirty="0"/>
              <a:t>’</a:t>
            </a:r>
            <a:r>
              <a:rPr lang="ro-MD" sz="1800" b="0" dirty="0"/>
              <a:t>, care separă </a:t>
            </a:r>
            <a:r>
              <a:rPr lang="ro-MD" sz="1800" b="0" i="1" dirty="0"/>
              <a:t>start</a:t>
            </a:r>
            <a:r>
              <a:rPr lang="ro-MD" sz="1800" b="0" dirty="0"/>
              <a:t> de </a:t>
            </a:r>
            <a:r>
              <a:rPr lang="ro-MD" sz="1800" b="0" i="1" dirty="0"/>
              <a:t>stop</a:t>
            </a:r>
            <a:r>
              <a:rPr lang="ro-MD" sz="1800" b="0" dirty="0"/>
              <a:t>:</a:t>
            </a:r>
          </a:p>
        </p:txBody>
      </p:sp>
      <p:pic>
        <p:nvPicPr>
          <p:cNvPr id="6" name="Picture 5">
            <a:extLst>
              <a:ext uri="{FF2B5EF4-FFF2-40B4-BE49-F238E27FC236}">
                <a16:creationId xmlns:a16="http://schemas.microsoft.com/office/drawing/2014/main" id="{80A7D9A0-CA57-3A4F-7089-E6676FE58376}"/>
              </a:ext>
            </a:extLst>
          </p:cNvPr>
          <p:cNvPicPr>
            <a:picLocks noChangeAspect="1"/>
          </p:cNvPicPr>
          <p:nvPr/>
        </p:nvPicPr>
        <p:blipFill>
          <a:blip r:embed="rId4"/>
          <a:stretch>
            <a:fillRect/>
          </a:stretch>
        </p:blipFill>
        <p:spPr>
          <a:xfrm>
            <a:off x="2156222" y="3563138"/>
            <a:ext cx="4831554" cy="2406684"/>
          </a:xfrm>
          <a:prstGeom prst="rect">
            <a:avLst/>
          </a:prstGeom>
        </p:spPr>
      </p:pic>
    </p:spTree>
    <p:extLst>
      <p:ext uri="{BB962C8B-B14F-4D97-AF65-F5344CB8AC3E}">
        <p14:creationId xmlns:p14="http://schemas.microsoft.com/office/powerpoint/2010/main" val="286721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B054ABA-BDDD-F2CD-B82E-4B80F105D11B}"/>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031520C-184A-48F0-5D0A-C07604640719}"/>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38F850CE-85D0-59CC-7B6C-AB73D7151384}"/>
              </a:ext>
            </a:extLst>
          </p:cNvPr>
          <p:cNvSpPr>
            <a:spLocks noGrp="1"/>
          </p:cNvSpPr>
          <p:nvPr>
            <p:ph type="sldNum" sz="quarter" idx="11"/>
          </p:nvPr>
        </p:nvSpPr>
        <p:spPr/>
        <p:txBody>
          <a:bodyPr/>
          <a:lstStyle/>
          <a:p>
            <a:fld id="{63BE44DE-0227-423F-B618-756E9A0E92CA}" type="slidenum">
              <a:rPr lang="en-US" altLang="en-US" smtClean="0"/>
              <a:pPr/>
              <a:t>24</a:t>
            </a:fld>
            <a:endParaRPr lang="en-US" altLang="en-US"/>
          </a:p>
        </p:txBody>
      </p:sp>
      <p:sp>
        <p:nvSpPr>
          <p:cNvPr id="4" name="Title 3">
            <a:extLst>
              <a:ext uri="{FF2B5EF4-FFF2-40B4-BE49-F238E27FC236}">
                <a16:creationId xmlns:a16="http://schemas.microsoft.com/office/drawing/2014/main" id="{F54580DE-8CEE-BEFD-5640-2D92FB1A4A08}"/>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BB0D0C7B-8348-DD12-78EF-A4D8721AD97F}"/>
              </a:ext>
            </a:extLst>
          </p:cNvPr>
          <p:cNvSpPr txBox="1">
            <a:spLocks/>
          </p:cNvSpPr>
          <p:nvPr/>
        </p:nvSpPr>
        <p:spPr bwMode="auto">
          <a:xfrm>
            <a:off x="306059" y="1609646"/>
            <a:ext cx="8531881" cy="222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Inversarea elementelor într-o listă</a:t>
            </a:r>
          </a:p>
          <a:p>
            <a:pPr indent="446088" algn="just">
              <a:lnSpc>
                <a:spcPct val="150000"/>
              </a:lnSpc>
            </a:pPr>
            <a:r>
              <a:rPr lang="ro-MD" sz="1800" b="0" dirty="0"/>
              <a:t>O altă opțiune utilă este inversarea listei, sau mai exact,</a:t>
            </a:r>
            <a:r>
              <a:rPr lang="en-US" sz="1800" b="0" dirty="0"/>
              <a:t> </a:t>
            </a:r>
            <a:r>
              <a:rPr lang="ro-MD" sz="1800" b="0" dirty="0"/>
              <a:t>inversarea valorilor acesteia.</a:t>
            </a:r>
            <a:r>
              <a:rPr lang="en-US" sz="1800" b="0" dirty="0"/>
              <a:t> </a:t>
            </a:r>
            <a:r>
              <a:rPr lang="ro-MD" sz="1800" b="0" dirty="0"/>
              <a:t>Pentru a realiza acest lucru, în sintaxa </a:t>
            </a:r>
            <a:r>
              <a:rPr lang="ro-MD" sz="1800" b="0" i="1" dirty="0" err="1"/>
              <a:t>slice</a:t>
            </a:r>
            <a:r>
              <a:rPr lang="ro-MD" sz="1800" b="0" dirty="0"/>
              <a:t>, indicăm pasul -1,</a:t>
            </a:r>
            <a:r>
              <a:rPr lang="en-US" sz="1800" b="0" dirty="0"/>
              <a:t> </a:t>
            </a:r>
            <a:r>
              <a:rPr lang="ro-MD" sz="1800" b="0" dirty="0"/>
              <a:t>iar start și stop le omitem:</a:t>
            </a:r>
          </a:p>
        </p:txBody>
      </p:sp>
      <p:pic>
        <p:nvPicPr>
          <p:cNvPr id="3" name="Picture 2">
            <a:extLst>
              <a:ext uri="{FF2B5EF4-FFF2-40B4-BE49-F238E27FC236}">
                <a16:creationId xmlns:a16="http://schemas.microsoft.com/office/drawing/2014/main" id="{42C7938F-9F76-ABAF-4443-B391A39FFFBE}"/>
              </a:ext>
            </a:extLst>
          </p:cNvPr>
          <p:cNvPicPr>
            <a:picLocks noChangeAspect="1"/>
          </p:cNvPicPr>
          <p:nvPr/>
        </p:nvPicPr>
        <p:blipFill>
          <a:blip r:embed="rId4"/>
          <a:stretch>
            <a:fillRect/>
          </a:stretch>
        </p:blipFill>
        <p:spPr>
          <a:xfrm>
            <a:off x="2186491" y="3999476"/>
            <a:ext cx="5404463" cy="1388522"/>
          </a:xfrm>
          <a:prstGeom prst="rect">
            <a:avLst/>
          </a:prstGeom>
        </p:spPr>
      </p:pic>
    </p:spTree>
    <p:extLst>
      <p:ext uri="{BB962C8B-B14F-4D97-AF65-F5344CB8AC3E}">
        <p14:creationId xmlns:p14="http://schemas.microsoft.com/office/powerpoint/2010/main" val="345676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1984004-F809-19E6-8063-D89C5D5BDBB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01D4DD6E-45F5-D7CF-5EA1-80E755A5ED6D}"/>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50DB3844-50E6-C55F-0DF7-F6FF6F23BC12}"/>
              </a:ext>
            </a:extLst>
          </p:cNvPr>
          <p:cNvSpPr>
            <a:spLocks noGrp="1"/>
          </p:cNvSpPr>
          <p:nvPr>
            <p:ph type="sldNum" sz="quarter" idx="11"/>
          </p:nvPr>
        </p:nvSpPr>
        <p:spPr/>
        <p:txBody>
          <a:bodyPr/>
          <a:lstStyle/>
          <a:p>
            <a:fld id="{63BE44DE-0227-423F-B618-756E9A0E92CA}" type="slidenum">
              <a:rPr lang="en-US" altLang="en-US" smtClean="0"/>
              <a:pPr/>
              <a:t>25</a:t>
            </a:fld>
            <a:endParaRPr lang="en-US" altLang="en-US"/>
          </a:p>
        </p:txBody>
      </p:sp>
      <p:sp>
        <p:nvSpPr>
          <p:cNvPr id="4" name="Title 3">
            <a:extLst>
              <a:ext uri="{FF2B5EF4-FFF2-40B4-BE49-F238E27FC236}">
                <a16:creationId xmlns:a16="http://schemas.microsoft.com/office/drawing/2014/main" id="{DF7A6369-B906-F55F-5D61-7A23833BA38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E172896D-9546-9DDE-F93B-4C0A9430AD88}"/>
              </a:ext>
            </a:extLst>
          </p:cNvPr>
          <p:cNvSpPr txBox="1">
            <a:spLocks/>
          </p:cNvSpPr>
          <p:nvPr/>
        </p:nvSpPr>
        <p:spPr bwMode="auto">
          <a:xfrm>
            <a:off x="306059" y="1730558"/>
            <a:ext cx="8531881" cy="222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Inversarea elementelor într-o listă</a:t>
            </a:r>
          </a:p>
          <a:p>
            <a:pPr indent="446088" algn="just">
              <a:lnSpc>
                <a:spcPct val="150000"/>
              </a:lnSpc>
            </a:pPr>
            <a:r>
              <a:rPr lang="ro-MD" sz="1800" b="0" dirty="0"/>
              <a:t>Putem extrage și o „felie” în ordine inversă, utilizând tehnica</a:t>
            </a:r>
            <a:r>
              <a:rPr lang="en-US" sz="1800" b="0" dirty="0"/>
              <a:t> </a:t>
            </a:r>
            <a:r>
              <a:rPr lang="ro-MD" sz="1800" b="0" dirty="0" err="1"/>
              <a:t>slicing</a:t>
            </a:r>
            <a:r>
              <a:rPr lang="ro-MD" sz="1800" b="0" dirty="0"/>
              <a:t> și valoarea negativă pentru pas:</a:t>
            </a:r>
          </a:p>
        </p:txBody>
      </p:sp>
      <p:pic>
        <p:nvPicPr>
          <p:cNvPr id="6" name="Picture 5">
            <a:extLst>
              <a:ext uri="{FF2B5EF4-FFF2-40B4-BE49-F238E27FC236}">
                <a16:creationId xmlns:a16="http://schemas.microsoft.com/office/drawing/2014/main" id="{38B9607B-1CA1-3045-5095-A2F7435ADFB8}"/>
              </a:ext>
            </a:extLst>
          </p:cNvPr>
          <p:cNvPicPr>
            <a:picLocks noChangeAspect="1"/>
          </p:cNvPicPr>
          <p:nvPr/>
        </p:nvPicPr>
        <p:blipFill>
          <a:blip r:embed="rId4"/>
          <a:stretch>
            <a:fillRect/>
          </a:stretch>
        </p:blipFill>
        <p:spPr>
          <a:xfrm>
            <a:off x="1657350" y="4071754"/>
            <a:ext cx="6198455" cy="1584358"/>
          </a:xfrm>
          <a:prstGeom prst="rect">
            <a:avLst/>
          </a:prstGeom>
        </p:spPr>
      </p:pic>
    </p:spTree>
    <p:extLst>
      <p:ext uri="{BB962C8B-B14F-4D97-AF65-F5344CB8AC3E}">
        <p14:creationId xmlns:p14="http://schemas.microsoft.com/office/powerpoint/2010/main" val="1008646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96D2FB3C-9EDC-3B7B-C0AA-981B8FC4798E}"/>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69821499-9EA4-DED4-0B15-1E3FC253FFAB}"/>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A0CDBED5-7DA6-EAD2-0206-AEAC2480655A}"/>
              </a:ext>
            </a:extLst>
          </p:cNvPr>
          <p:cNvSpPr>
            <a:spLocks noGrp="1"/>
          </p:cNvSpPr>
          <p:nvPr>
            <p:ph type="sldNum" sz="quarter" idx="11"/>
          </p:nvPr>
        </p:nvSpPr>
        <p:spPr/>
        <p:txBody>
          <a:bodyPr/>
          <a:lstStyle/>
          <a:p>
            <a:fld id="{63BE44DE-0227-423F-B618-756E9A0E92CA}" type="slidenum">
              <a:rPr lang="en-US" altLang="en-US" smtClean="0"/>
              <a:pPr/>
              <a:t>26</a:t>
            </a:fld>
            <a:endParaRPr lang="en-US" altLang="en-US"/>
          </a:p>
        </p:txBody>
      </p:sp>
      <p:sp>
        <p:nvSpPr>
          <p:cNvPr id="4" name="Title 3">
            <a:extLst>
              <a:ext uri="{FF2B5EF4-FFF2-40B4-BE49-F238E27FC236}">
                <a16:creationId xmlns:a16="http://schemas.microsoft.com/office/drawing/2014/main" id="{3C194041-5BA4-1B55-3323-283B0C28C3D7}"/>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D7D5B627-D608-B6F0-FAF3-E7E2AAEB2E14}"/>
              </a:ext>
            </a:extLst>
          </p:cNvPr>
          <p:cNvSpPr txBox="1">
            <a:spLocks/>
          </p:cNvSpPr>
          <p:nvPr/>
        </p:nvSpPr>
        <p:spPr bwMode="auto">
          <a:xfrm>
            <a:off x="306059" y="1730558"/>
            <a:ext cx="8531881" cy="222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Modificarea elementelor listei</a:t>
            </a:r>
            <a:endParaRPr lang="en-US" sz="1800" dirty="0"/>
          </a:p>
          <a:p>
            <a:pPr indent="446088" algn="just">
              <a:lnSpc>
                <a:spcPct val="150000"/>
              </a:lnSpc>
            </a:pPr>
            <a:r>
              <a:rPr lang="ro-MD" sz="1800" b="0" dirty="0"/>
              <a:t>Pentru modificarea valorii unui singur element din listă, din nou</a:t>
            </a:r>
            <a:r>
              <a:rPr lang="en-US" sz="1800" b="0" dirty="0"/>
              <a:t> </a:t>
            </a:r>
            <a:r>
              <a:rPr lang="ro-MD" sz="1800" b="0" dirty="0"/>
              <a:t>folosim indexarea:</a:t>
            </a:r>
          </a:p>
        </p:txBody>
      </p:sp>
      <p:pic>
        <p:nvPicPr>
          <p:cNvPr id="3" name="Picture 2">
            <a:extLst>
              <a:ext uri="{FF2B5EF4-FFF2-40B4-BE49-F238E27FC236}">
                <a16:creationId xmlns:a16="http://schemas.microsoft.com/office/drawing/2014/main" id="{7307A5FD-6E0C-4F25-F269-3BDB17260159}"/>
              </a:ext>
            </a:extLst>
          </p:cNvPr>
          <p:cNvPicPr>
            <a:picLocks noChangeAspect="1"/>
          </p:cNvPicPr>
          <p:nvPr/>
        </p:nvPicPr>
        <p:blipFill>
          <a:blip r:embed="rId4"/>
          <a:stretch>
            <a:fillRect/>
          </a:stretch>
        </p:blipFill>
        <p:spPr>
          <a:xfrm>
            <a:off x="1565011" y="3959881"/>
            <a:ext cx="6013975" cy="1724650"/>
          </a:xfrm>
          <a:prstGeom prst="rect">
            <a:avLst/>
          </a:prstGeom>
        </p:spPr>
      </p:pic>
    </p:spTree>
    <p:extLst>
      <p:ext uri="{BB962C8B-B14F-4D97-AF65-F5344CB8AC3E}">
        <p14:creationId xmlns:p14="http://schemas.microsoft.com/office/powerpoint/2010/main" val="146245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9CBC340-1DBB-A36A-13D8-10B77091C80A}"/>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211BE8B6-C106-7150-C0C5-4AF18C482B51}"/>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2BA2299E-6517-BD5A-35FD-A94C621E0C97}"/>
              </a:ext>
            </a:extLst>
          </p:cNvPr>
          <p:cNvSpPr>
            <a:spLocks noGrp="1"/>
          </p:cNvSpPr>
          <p:nvPr>
            <p:ph type="sldNum" sz="quarter" idx="11"/>
          </p:nvPr>
        </p:nvSpPr>
        <p:spPr/>
        <p:txBody>
          <a:bodyPr/>
          <a:lstStyle/>
          <a:p>
            <a:fld id="{63BE44DE-0227-423F-B618-756E9A0E92CA}" type="slidenum">
              <a:rPr lang="en-US" altLang="en-US" smtClean="0"/>
              <a:pPr/>
              <a:t>27</a:t>
            </a:fld>
            <a:endParaRPr lang="en-US" altLang="en-US"/>
          </a:p>
        </p:txBody>
      </p:sp>
      <p:sp>
        <p:nvSpPr>
          <p:cNvPr id="4" name="Title 3">
            <a:extLst>
              <a:ext uri="{FF2B5EF4-FFF2-40B4-BE49-F238E27FC236}">
                <a16:creationId xmlns:a16="http://schemas.microsoft.com/office/drawing/2014/main" id="{56408E85-832A-5CB6-D827-CF53AFD3C7E5}"/>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8D457E88-E743-5F3E-8CB0-30B22C2D4C66}"/>
              </a:ext>
            </a:extLst>
          </p:cNvPr>
          <p:cNvSpPr txBox="1">
            <a:spLocks/>
          </p:cNvSpPr>
          <p:nvPr/>
        </p:nvSpPr>
        <p:spPr bwMode="auto">
          <a:xfrm>
            <a:off x="306059" y="1582381"/>
            <a:ext cx="8531881" cy="173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Modificarea elementelor listei</a:t>
            </a:r>
            <a:endParaRPr lang="en-US" sz="1800" dirty="0"/>
          </a:p>
          <a:p>
            <a:pPr indent="446088" algn="just">
              <a:lnSpc>
                <a:spcPct val="150000"/>
              </a:lnSpc>
            </a:pPr>
            <a:r>
              <a:rPr lang="ro-MD" sz="1800" b="0" dirty="0"/>
              <a:t>Pentru a modifica mai multe elemente dintr-o listă, folosim</a:t>
            </a:r>
            <a:r>
              <a:rPr lang="en-US" sz="1800" b="0" dirty="0"/>
              <a:t> </a:t>
            </a:r>
            <a:r>
              <a:rPr lang="ro-MD" sz="1800" b="0" dirty="0"/>
              <a:t>tehnica </a:t>
            </a:r>
            <a:r>
              <a:rPr lang="ro-MD" sz="1800" i="1" dirty="0" err="1"/>
              <a:t>slicing</a:t>
            </a:r>
            <a:r>
              <a:rPr lang="ro-MD" sz="1800" b="0" dirty="0"/>
              <a:t>:</a:t>
            </a:r>
          </a:p>
        </p:txBody>
      </p:sp>
      <p:pic>
        <p:nvPicPr>
          <p:cNvPr id="6" name="Picture 5">
            <a:extLst>
              <a:ext uri="{FF2B5EF4-FFF2-40B4-BE49-F238E27FC236}">
                <a16:creationId xmlns:a16="http://schemas.microsoft.com/office/drawing/2014/main" id="{A18FC497-3BC3-1156-BFC7-8C3463E3D5D7}"/>
              </a:ext>
            </a:extLst>
          </p:cNvPr>
          <p:cNvPicPr>
            <a:picLocks noChangeAspect="1"/>
          </p:cNvPicPr>
          <p:nvPr/>
        </p:nvPicPr>
        <p:blipFill>
          <a:blip r:embed="rId4"/>
          <a:stretch>
            <a:fillRect/>
          </a:stretch>
        </p:blipFill>
        <p:spPr>
          <a:xfrm>
            <a:off x="2143421" y="3280275"/>
            <a:ext cx="4857155" cy="2986295"/>
          </a:xfrm>
          <a:prstGeom prst="rect">
            <a:avLst/>
          </a:prstGeom>
        </p:spPr>
      </p:pic>
    </p:spTree>
    <p:extLst>
      <p:ext uri="{BB962C8B-B14F-4D97-AF65-F5344CB8AC3E}">
        <p14:creationId xmlns:p14="http://schemas.microsoft.com/office/powerpoint/2010/main" val="317919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B6FB697-8520-9AB0-57C1-7CAA0568109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B6CB1CF7-49D2-704B-7D53-40566435E01A}"/>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649B70A6-F8AA-1026-05B2-B85D43F0228F}"/>
              </a:ext>
            </a:extLst>
          </p:cNvPr>
          <p:cNvSpPr>
            <a:spLocks noGrp="1"/>
          </p:cNvSpPr>
          <p:nvPr>
            <p:ph type="sldNum" sz="quarter" idx="11"/>
          </p:nvPr>
        </p:nvSpPr>
        <p:spPr/>
        <p:txBody>
          <a:bodyPr/>
          <a:lstStyle/>
          <a:p>
            <a:fld id="{63BE44DE-0227-423F-B618-756E9A0E92CA}" type="slidenum">
              <a:rPr lang="en-US" altLang="en-US" smtClean="0"/>
              <a:pPr/>
              <a:t>28</a:t>
            </a:fld>
            <a:endParaRPr lang="en-US" altLang="en-US"/>
          </a:p>
        </p:txBody>
      </p:sp>
      <p:sp>
        <p:nvSpPr>
          <p:cNvPr id="4" name="Title 3">
            <a:extLst>
              <a:ext uri="{FF2B5EF4-FFF2-40B4-BE49-F238E27FC236}">
                <a16:creationId xmlns:a16="http://schemas.microsoft.com/office/drawing/2014/main" id="{5A37B6CD-DA2B-CE43-0ECF-68E35FFFE5A3}"/>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A81AD967-125B-0E2C-E479-7C9DA1B1700E}"/>
              </a:ext>
            </a:extLst>
          </p:cNvPr>
          <p:cNvSpPr txBox="1">
            <a:spLocks/>
          </p:cNvSpPr>
          <p:nvPr/>
        </p:nvSpPr>
        <p:spPr bwMode="auto">
          <a:xfrm>
            <a:off x="306059" y="1582381"/>
            <a:ext cx="8531881" cy="205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Eliminarea unui element sau secvențe din listă, ștergerea listei</a:t>
            </a:r>
            <a:endParaRPr lang="en-US" sz="1800" dirty="0"/>
          </a:p>
          <a:p>
            <a:pPr indent="446088" algn="just">
              <a:lnSpc>
                <a:spcPct val="150000"/>
              </a:lnSpc>
            </a:pPr>
            <a:r>
              <a:rPr lang="ro-MD" sz="1800" b="0" dirty="0"/>
              <a:t>Operatorul </a:t>
            </a:r>
            <a:r>
              <a:rPr lang="ro-MD" sz="1800" dirty="0" err="1"/>
              <a:t>del</a:t>
            </a:r>
            <a:r>
              <a:rPr lang="ro-MD" sz="1800" b="0" dirty="0"/>
              <a:t> este utilizat pentru a elimina un element sau o</a:t>
            </a:r>
            <a:r>
              <a:rPr lang="en-US" sz="1800" b="0" dirty="0"/>
              <a:t> </a:t>
            </a:r>
            <a:r>
              <a:rPr lang="ro-MD" sz="1800" b="0" dirty="0"/>
              <a:t>secvență de elemente din listă. Pentru a șterge un element, vom indica</a:t>
            </a:r>
            <a:r>
              <a:rPr lang="en-US" sz="1800" b="0" dirty="0"/>
              <a:t> </a:t>
            </a:r>
            <a:r>
              <a:rPr lang="ro-MD" sz="1800" b="0" dirty="0"/>
              <a:t>indexul elementului. Pentru a șterge o „felie” dintr-o listă, aplicăm</a:t>
            </a:r>
            <a:r>
              <a:rPr lang="en-US" sz="1800" b="0" dirty="0"/>
              <a:t> </a:t>
            </a:r>
            <a:r>
              <a:rPr lang="ro-MD" sz="1800" b="0" dirty="0"/>
              <a:t>tehnica </a:t>
            </a:r>
            <a:r>
              <a:rPr lang="ro-MD" sz="1800" b="0" i="1" dirty="0" err="1"/>
              <a:t>slicing</a:t>
            </a:r>
            <a:r>
              <a:rPr lang="ro-MD" sz="1800" b="0" dirty="0"/>
              <a:t>:</a:t>
            </a:r>
          </a:p>
        </p:txBody>
      </p:sp>
      <p:pic>
        <p:nvPicPr>
          <p:cNvPr id="3" name="Picture 2">
            <a:extLst>
              <a:ext uri="{FF2B5EF4-FFF2-40B4-BE49-F238E27FC236}">
                <a16:creationId xmlns:a16="http://schemas.microsoft.com/office/drawing/2014/main" id="{190E566B-5FC5-0061-2E92-F654881B0975}"/>
              </a:ext>
            </a:extLst>
          </p:cNvPr>
          <p:cNvPicPr>
            <a:picLocks noChangeAspect="1"/>
          </p:cNvPicPr>
          <p:nvPr/>
        </p:nvPicPr>
        <p:blipFill>
          <a:blip r:embed="rId4"/>
          <a:stretch>
            <a:fillRect/>
          </a:stretch>
        </p:blipFill>
        <p:spPr>
          <a:xfrm>
            <a:off x="2164415" y="3747457"/>
            <a:ext cx="5448615" cy="2608893"/>
          </a:xfrm>
          <a:prstGeom prst="rect">
            <a:avLst/>
          </a:prstGeom>
        </p:spPr>
      </p:pic>
    </p:spTree>
    <p:extLst>
      <p:ext uri="{BB962C8B-B14F-4D97-AF65-F5344CB8AC3E}">
        <p14:creationId xmlns:p14="http://schemas.microsoft.com/office/powerpoint/2010/main" val="337111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6A1B5D23-6CCE-3163-4B26-4B9D8C98490C}"/>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D03F7EB-C5B3-294B-C3DF-3F67C629BDC4}"/>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B2FD33DE-FDAE-114C-2A46-26C042E38CA4}"/>
              </a:ext>
            </a:extLst>
          </p:cNvPr>
          <p:cNvSpPr>
            <a:spLocks noGrp="1"/>
          </p:cNvSpPr>
          <p:nvPr>
            <p:ph type="sldNum" sz="quarter" idx="11"/>
          </p:nvPr>
        </p:nvSpPr>
        <p:spPr/>
        <p:txBody>
          <a:bodyPr/>
          <a:lstStyle/>
          <a:p>
            <a:fld id="{63BE44DE-0227-423F-B618-756E9A0E92CA}" type="slidenum">
              <a:rPr lang="en-US" altLang="en-US" smtClean="0"/>
              <a:pPr/>
              <a:t>29</a:t>
            </a:fld>
            <a:endParaRPr lang="en-US" altLang="en-US"/>
          </a:p>
        </p:txBody>
      </p:sp>
      <p:sp>
        <p:nvSpPr>
          <p:cNvPr id="4" name="Title 3">
            <a:extLst>
              <a:ext uri="{FF2B5EF4-FFF2-40B4-BE49-F238E27FC236}">
                <a16:creationId xmlns:a16="http://schemas.microsoft.com/office/drawing/2014/main" id="{F67A3518-AC37-BEB0-2409-B1F1A8F657D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FE2143D-6D4E-B8C1-06EC-4DDEEB0FDB29}"/>
              </a:ext>
            </a:extLst>
          </p:cNvPr>
          <p:cNvSpPr txBox="1">
            <a:spLocks/>
          </p:cNvSpPr>
          <p:nvPr/>
        </p:nvSpPr>
        <p:spPr bwMode="auto">
          <a:xfrm>
            <a:off x="306059" y="1446354"/>
            <a:ext cx="8531881" cy="281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Operații aplicate listelor</a:t>
            </a:r>
          </a:p>
          <a:p>
            <a:pPr indent="446088" algn="just">
              <a:lnSpc>
                <a:spcPct val="150000"/>
              </a:lnSpc>
            </a:pPr>
            <a:r>
              <a:rPr lang="ro-MD" sz="1800" dirty="0"/>
              <a:t>Eliminarea unui element sau secvențe din listă, ștergerea listei</a:t>
            </a:r>
            <a:endParaRPr lang="en-US" sz="1800" dirty="0"/>
          </a:p>
          <a:p>
            <a:pPr indent="446088" algn="just">
              <a:lnSpc>
                <a:spcPct val="150000"/>
              </a:lnSpc>
            </a:pPr>
            <a:r>
              <a:rPr lang="ro-MD" sz="1800" b="0" dirty="0"/>
              <a:t>Operatorul </a:t>
            </a:r>
            <a:r>
              <a:rPr lang="ro-MD" sz="1800" dirty="0" err="1"/>
              <a:t>del</a:t>
            </a:r>
            <a:r>
              <a:rPr lang="ro-MD" sz="1800" b="0" dirty="0"/>
              <a:t> nu returnează nicio valoare, ci efectuează direct</a:t>
            </a:r>
            <a:r>
              <a:rPr lang="en-US" sz="1800" b="0" dirty="0"/>
              <a:t> </a:t>
            </a:r>
            <a:r>
              <a:rPr lang="ro-MD" sz="1800" b="0" dirty="0"/>
              <a:t>modificarea listei.</a:t>
            </a:r>
          </a:p>
          <a:p>
            <a:pPr indent="446088" algn="just">
              <a:lnSpc>
                <a:spcPct val="150000"/>
              </a:lnSpc>
            </a:pPr>
            <a:r>
              <a:rPr lang="ro-MD" sz="1800" b="0" dirty="0"/>
              <a:t>Pentru a șterge lista din memoria calculatorului, nu doar</a:t>
            </a:r>
            <a:r>
              <a:rPr lang="en-US" sz="1800" b="0" dirty="0"/>
              <a:t> </a:t>
            </a:r>
            <a:r>
              <a:rPr lang="ro-MD" sz="1800" b="0" dirty="0"/>
              <a:t>elementele acesteia, după operatorul </a:t>
            </a:r>
            <a:r>
              <a:rPr lang="ro-MD" sz="1800" dirty="0" err="1"/>
              <a:t>del</a:t>
            </a:r>
            <a:r>
              <a:rPr lang="ro-MD" sz="1800" b="0" dirty="0"/>
              <a:t> vom indica numele listei.</a:t>
            </a:r>
            <a:r>
              <a:rPr lang="en-US" sz="1800" b="0" dirty="0"/>
              <a:t> </a:t>
            </a:r>
            <a:r>
              <a:rPr lang="ro-MD" sz="1800" b="0" dirty="0"/>
              <a:t>La încercarea afișării listei șterse vom obține eroare:</a:t>
            </a:r>
          </a:p>
        </p:txBody>
      </p:sp>
      <p:pic>
        <p:nvPicPr>
          <p:cNvPr id="6" name="Picture 5">
            <a:extLst>
              <a:ext uri="{FF2B5EF4-FFF2-40B4-BE49-F238E27FC236}">
                <a16:creationId xmlns:a16="http://schemas.microsoft.com/office/drawing/2014/main" id="{2E7596B3-0076-4095-DFC3-3EB7236C48D1}"/>
              </a:ext>
            </a:extLst>
          </p:cNvPr>
          <p:cNvPicPr>
            <a:picLocks noChangeAspect="1"/>
          </p:cNvPicPr>
          <p:nvPr/>
        </p:nvPicPr>
        <p:blipFill>
          <a:blip r:embed="rId4"/>
          <a:stretch>
            <a:fillRect/>
          </a:stretch>
        </p:blipFill>
        <p:spPr>
          <a:xfrm>
            <a:off x="2570370" y="4331910"/>
            <a:ext cx="4636706" cy="1954690"/>
          </a:xfrm>
          <a:prstGeom prst="rect">
            <a:avLst/>
          </a:prstGeom>
        </p:spPr>
      </p:pic>
    </p:spTree>
    <p:extLst>
      <p:ext uri="{BB962C8B-B14F-4D97-AF65-F5344CB8AC3E}">
        <p14:creationId xmlns:p14="http://schemas.microsoft.com/office/powerpoint/2010/main" val="170966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0F085EE-EA4B-4EEE-FF85-F1B77D7FB2F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EDCBBB3E-E3A1-2D02-061C-BBC674E47808}"/>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AB5CEC06-C154-6805-8B43-A5E40DAE1351}"/>
              </a:ext>
            </a:extLst>
          </p:cNvPr>
          <p:cNvSpPr>
            <a:spLocks noGrp="1"/>
          </p:cNvSpPr>
          <p:nvPr>
            <p:ph type="sldNum" sz="quarter" idx="11"/>
          </p:nvPr>
        </p:nvSpPr>
        <p:spPr/>
        <p:txBody>
          <a:bodyPr/>
          <a:lstStyle/>
          <a:p>
            <a:fld id="{63BE44DE-0227-423F-B618-756E9A0E92CA}" type="slidenum">
              <a:rPr lang="en-US" altLang="en-US" smtClean="0"/>
              <a:pPr/>
              <a:t>3</a:t>
            </a:fld>
            <a:endParaRPr lang="en-US" altLang="en-US"/>
          </a:p>
        </p:txBody>
      </p:sp>
      <p:sp>
        <p:nvSpPr>
          <p:cNvPr id="4" name="Title 3">
            <a:extLst>
              <a:ext uri="{FF2B5EF4-FFF2-40B4-BE49-F238E27FC236}">
                <a16:creationId xmlns:a16="http://schemas.microsoft.com/office/drawing/2014/main" id="{C40D2D6E-1BB8-75F6-9061-BF3B1EB391A4}"/>
              </a:ext>
            </a:extLst>
          </p:cNvPr>
          <p:cNvSpPr>
            <a:spLocks noGrp="1"/>
          </p:cNvSpPr>
          <p:nvPr>
            <p:ph type="title"/>
          </p:nvPr>
        </p:nvSpPr>
        <p:spPr>
          <a:xfrm>
            <a:off x="928657" y="1794814"/>
            <a:ext cx="3943350" cy="905377"/>
          </a:xfrm>
        </p:spPr>
        <p:txBody>
          <a:bodyPr>
            <a:normAutofit/>
          </a:bodyPr>
          <a:lstStyle/>
          <a:p>
            <a:r>
              <a:rPr lang="ro-MD" dirty="0"/>
              <a:t>Structura </a:t>
            </a:r>
            <a:r>
              <a:rPr lang="ro-RO" dirty="0"/>
              <a:t>l</a:t>
            </a:r>
            <a:r>
              <a:rPr lang="en-US" dirty="0" err="1"/>
              <a:t>ec</a:t>
            </a:r>
            <a:r>
              <a:rPr lang="ro-RO" dirty="0" err="1"/>
              <a:t>ției</a:t>
            </a:r>
            <a:endParaRPr lang="en-US" dirty="0"/>
          </a:p>
        </p:txBody>
      </p:sp>
      <p:sp>
        <p:nvSpPr>
          <p:cNvPr id="5" name="Title 3">
            <a:extLst>
              <a:ext uri="{FF2B5EF4-FFF2-40B4-BE49-F238E27FC236}">
                <a16:creationId xmlns:a16="http://schemas.microsoft.com/office/drawing/2014/main" id="{540B30C3-009C-AE0C-96D1-F75D518EE324}"/>
              </a:ext>
            </a:extLst>
          </p:cNvPr>
          <p:cNvSpPr txBox="1">
            <a:spLocks/>
          </p:cNvSpPr>
          <p:nvPr/>
        </p:nvSpPr>
        <p:spPr bwMode="auto">
          <a:xfrm>
            <a:off x="985421" y="1873188"/>
            <a:ext cx="7661429" cy="441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285750" indent="-285750">
              <a:lnSpc>
                <a:spcPct val="150000"/>
              </a:lnSpc>
              <a:buFont typeface="Arial" panose="020B0604020202020204" pitchFamily="34" charset="0"/>
              <a:buChar char="•"/>
            </a:pPr>
            <a:r>
              <a:rPr lang="en-US" sz="1800" dirty="0" err="1"/>
              <a:t>Recapitulare</a:t>
            </a:r>
            <a:r>
              <a:rPr lang="en-US" sz="1800" dirty="0"/>
              <a:t> </a:t>
            </a:r>
            <a:r>
              <a:rPr lang="en-US" sz="1800" dirty="0" err="1"/>
              <a:t>tipuri</a:t>
            </a:r>
            <a:r>
              <a:rPr lang="en-US" sz="1800" dirty="0"/>
              <a:t> de </a:t>
            </a:r>
            <a:r>
              <a:rPr lang="en-US" sz="1800" dirty="0" err="1"/>
              <a:t>bază</a:t>
            </a:r>
            <a:r>
              <a:rPr lang="en-US" sz="1800" dirty="0"/>
              <a:t> </a:t>
            </a:r>
            <a:r>
              <a:rPr lang="en-US" sz="1800" dirty="0" err="1"/>
              <a:t>și</a:t>
            </a:r>
            <a:r>
              <a:rPr lang="en-US" sz="1800" dirty="0"/>
              <a:t> </a:t>
            </a:r>
            <a:r>
              <a:rPr lang="en-US" sz="1800" dirty="0" err="1"/>
              <a:t>variabile</a:t>
            </a:r>
            <a:r>
              <a:rPr lang="en-US" sz="1800" dirty="0"/>
              <a:t>.</a:t>
            </a:r>
          </a:p>
          <a:p>
            <a:pPr marL="285750" indent="-285750">
              <a:lnSpc>
                <a:spcPct val="150000"/>
              </a:lnSpc>
              <a:buFont typeface="Arial" panose="020B0604020202020204" pitchFamily="34" charset="0"/>
              <a:buChar char="•"/>
            </a:pPr>
            <a:r>
              <a:rPr lang="en-US" sz="1800" dirty="0" err="1"/>
              <a:t>Colecții</a:t>
            </a:r>
            <a:r>
              <a:rPr lang="en-US" sz="1800" dirty="0"/>
              <a:t> de date: </a:t>
            </a:r>
            <a:r>
              <a:rPr lang="en-US" sz="1800" dirty="0" err="1"/>
              <a:t>Stocare</a:t>
            </a:r>
            <a:r>
              <a:rPr lang="en-US" sz="1800" dirty="0"/>
              <a:t>, </a:t>
            </a:r>
            <a:r>
              <a:rPr lang="en-US" sz="1800" dirty="0" err="1"/>
              <a:t>procesare</a:t>
            </a:r>
            <a:r>
              <a:rPr lang="en-US" sz="1800" dirty="0"/>
              <a:t>, </a:t>
            </a:r>
            <a:r>
              <a:rPr lang="en-US" sz="1800" dirty="0" err="1"/>
              <a:t>agregare</a:t>
            </a:r>
            <a:r>
              <a:rPr lang="en-US" sz="1800" dirty="0"/>
              <a:t>.</a:t>
            </a:r>
          </a:p>
          <a:p>
            <a:pPr marL="285750" indent="-285750">
              <a:lnSpc>
                <a:spcPct val="150000"/>
              </a:lnSpc>
              <a:buFont typeface="Arial" panose="020B0604020202020204" pitchFamily="34" charset="0"/>
              <a:buChar char="•"/>
            </a:pPr>
            <a:r>
              <a:rPr lang="en-US" sz="1800" dirty="0" err="1"/>
              <a:t>Liste</a:t>
            </a:r>
            <a:r>
              <a:rPr lang="en-US" sz="1800" dirty="0"/>
              <a:t>.</a:t>
            </a:r>
          </a:p>
          <a:p>
            <a:pPr marL="285750" indent="-285750">
              <a:lnSpc>
                <a:spcPct val="150000"/>
              </a:lnSpc>
              <a:buFont typeface="Arial" panose="020B0604020202020204" pitchFamily="34" charset="0"/>
              <a:buChar char="•"/>
            </a:pPr>
            <a:r>
              <a:rPr lang="en-US" sz="1800" dirty="0" err="1"/>
              <a:t>Tupluri</a:t>
            </a:r>
            <a:r>
              <a:rPr lang="en-US" sz="1800" dirty="0"/>
              <a:t>.</a:t>
            </a:r>
          </a:p>
          <a:p>
            <a:pPr marL="285750" indent="-285750">
              <a:lnSpc>
                <a:spcPct val="150000"/>
              </a:lnSpc>
              <a:buFont typeface="Arial" panose="020B0604020202020204" pitchFamily="34" charset="0"/>
              <a:buChar char="•"/>
            </a:pPr>
            <a:r>
              <a:rPr lang="en-US" sz="1800" dirty="0" err="1"/>
              <a:t>Seturi</a:t>
            </a:r>
            <a:r>
              <a:rPr lang="en-US" sz="1800" dirty="0"/>
              <a:t>.</a:t>
            </a:r>
          </a:p>
          <a:p>
            <a:pPr marL="285750" indent="-285750">
              <a:lnSpc>
                <a:spcPct val="150000"/>
              </a:lnSpc>
              <a:buFont typeface="Arial" panose="020B0604020202020204" pitchFamily="34" charset="0"/>
              <a:buChar char="•"/>
            </a:pPr>
            <a:r>
              <a:rPr lang="en-US" sz="1800" dirty="0" err="1"/>
              <a:t>Dicționare</a:t>
            </a:r>
            <a:r>
              <a:rPr lang="en-US" sz="1800" dirty="0"/>
              <a:t>.</a:t>
            </a:r>
          </a:p>
          <a:p>
            <a:pPr marL="285750" indent="-285750">
              <a:lnSpc>
                <a:spcPct val="150000"/>
              </a:lnSpc>
              <a:buFont typeface="Arial" panose="020B0604020202020204" pitchFamily="34" charset="0"/>
              <a:buChar char="•"/>
            </a:pPr>
            <a:r>
              <a:rPr lang="en-US" sz="1800" dirty="0" err="1"/>
              <a:t>Comprehensiuni</a:t>
            </a:r>
            <a:r>
              <a:rPr lang="en-US" sz="1800" dirty="0"/>
              <a:t>.</a:t>
            </a:r>
          </a:p>
        </p:txBody>
      </p:sp>
    </p:spTree>
    <p:extLst>
      <p:ext uri="{BB962C8B-B14F-4D97-AF65-F5344CB8AC3E}">
        <p14:creationId xmlns:p14="http://schemas.microsoft.com/office/powerpoint/2010/main" val="166261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766D3E07-08B2-1512-517F-1CFCC545E0D3}"/>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CF2D3641-A0A6-E511-FE59-C9317ED27CC8}"/>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42705228-82AA-F29F-8FBB-E37C1CA0A579}"/>
              </a:ext>
            </a:extLst>
          </p:cNvPr>
          <p:cNvSpPr>
            <a:spLocks noGrp="1"/>
          </p:cNvSpPr>
          <p:nvPr>
            <p:ph type="sldNum" sz="quarter" idx="11"/>
          </p:nvPr>
        </p:nvSpPr>
        <p:spPr/>
        <p:txBody>
          <a:bodyPr/>
          <a:lstStyle/>
          <a:p>
            <a:fld id="{63BE44DE-0227-423F-B618-756E9A0E92CA}" type="slidenum">
              <a:rPr lang="en-US" altLang="en-US" smtClean="0"/>
              <a:pPr/>
              <a:t>30</a:t>
            </a:fld>
            <a:endParaRPr lang="en-US" altLang="en-US"/>
          </a:p>
        </p:txBody>
      </p:sp>
      <p:sp>
        <p:nvSpPr>
          <p:cNvPr id="4" name="Title 3">
            <a:extLst>
              <a:ext uri="{FF2B5EF4-FFF2-40B4-BE49-F238E27FC236}">
                <a16:creationId xmlns:a16="http://schemas.microsoft.com/office/drawing/2014/main" id="{1ECD69BE-0D41-2625-B526-3CB648E14D4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EC6F741F-3842-0F20-70D7-C922251A7B7F}"/>
              </a:ext>
            </a:extLst>
          </p:cNvPr>
          <p:cNvSpPr txBox="1">
            <a:spLocks/>
          </p:cNvSpPr>
          <p:nvPr/>
        </p:nvSpPr>
        <p:spPr bwMode="auto">
          <a:xfrm>
            <a:off x="306059" y="1446354"/>
            <a:ext cx="8531881" cy="31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Funcții aplicate listelor</a:t>
            </a:r>
            <a:endParaRPr lang="en-US" sz="1800" dirty="0"/>
          </a:p>
          <a:p>
            <a:pPr indent="446088" algn="just">
              <a:lnSpc>
                <a:spcPct val="150000"/>
              </a:lnSpc>
            </a:pPr>
            <a:r>
              <a:rPr lang="ro-MD" sz="1800" b="0" dirty="0" err="1"/>
              <a:t>Python</a:t>
            </a:r>
            <a:r>
              <a:rPr lang="ro-MD" sz="1800" b="0" dirty="0"/>
              <a:t> oferă un set de funcții încorporate pentru a efectua</a:t>
            </a:r>
            <a:r>
              <a:rPr lang="en-US" sz="1800" b="0" dirty="0"/>
              <a:t> </a:t>
            </a:r>
            <a:r>
              <a:rPr lang="ro-MD" sz="1800" b="0" dirty="0"/>
              <a:t>diverse operații asupra listelor. Aceste funcții permit manipularea și</a:t>
            </a:r>
            <a:r>
              <a:rPr lang="en-US" sz="1800" b="0" dirty="0"/>
              <a:t> </a:t>
            </a:r>
            <a:r>
              <a:rPr lang="ro-MD" sz="1800" b="0" dirty="0"/>
              <a:t>analizarea eficientă a datelor stocate în liste. </a:t>
            </a:r>
            <a:endParaRPr lang="en-US" sz="1800" b="0" dirty="0"/>
          </a:p>
          <a:p>
            <a:pPr indent="446088" algn="just">
              <a:lnSpc>
                <a:spcPct val="150000"/>
              </a:lnSpc>
            </a:pPr>
            <a:r>
              <a:rPr lang="en-US" sz="1800" dirty="0" err="1"/>
              <a:t>len</a:t>
            </a:r>
            <a:r>
              <a:rPr lang="en-US" sz="1800" dirty="0"/>
              <a:t>() </a:t>
            </a:r>
            <a:r>
              <a:rPr lang="en-US" sz="1800" b="0" dirty="0"/>
              <a:t>- </a:t>
            </a:r>
            <a:r>
              <a:rPr lang="en-US" sz="1800" b="0" dirty="0" err="1"/>
              <a:t>Returnează</a:t>
            </a:r>
            <a:r>
              <a:rPr lang="en-US" sz="1800" b="0" dirty="0"/>
              <a:t> </a:t>
            </a:r>
            <a:r>
              <a:rPr lang="en-US" sz="1800" b="0" dirty="0" err="1"/>
              <a:t>numărul</a:t>
            </a:r>
            <a:r>
              <a:rPr lang="en-US" sz="1800" b="0" dirty="0"/>
              <a:t> de </a:t>
            </a:r>
            <a:r>
              <a:rPr lang="en-US" sz="1800" b="0" dirty="0" err="1"/>
              <a:t>elemente</a:t>
            </a:r>
            <a:r>
              <a:rPr lang="en-US" sz="1800" b="0" dirty="0"/>
              <a:t> </a:t>
            </a:r>
            <a:r>
              <a:rPr lang="en-US" sz="1800" b="0" dirty="0" err="1"/>
              <a:t>dintr</a:t>
            </a:r>
            <a:r>
              <a:rPr lang="en-US" sz="1800" b="0" dirty="0"/>
              <a:t>-o </a:t>
            </a:r>
            <a:r>
              <a:rPr lang="en-US" sz="1800" b="0" dirty="0" err="1"/>
              <a:t>secvență</a:t>
            </a:r>
            <a:r>
              <a:rPr lang="en-US" sz="1800" b="0" dirty="0"/>
              <a:t> </a:t>
            </a:r>
            <a:r>
              <a:rPr lang="en-US" sz="1800" b="0" dirty="0" err="1"/>
              <a:t>iterabilă</a:t>
            </a:r>
            <a:endParaRPr lang="ro-MD" sz="1800" b="0" dirty="0"/>
          </a:p>
        </p:txBody>
      </p:sp>
      <p:pic>
        <p:nvPicPr>
          <p:cNvPr id="3" name="Picture 2">
            <a:extLst>
              <a:ext uri="{FF2B5EF4-FFF2-40B4-BE49-F238E27FC236}">
                <a16:creationId xmlns:a16="http://schemas.microsoft.com/office/drawing/2014/main" id="{6CCBB9E2-92C3-48D6-5906-AF2D820724A4}"/>
              </a:ext>
            </a:extLst>
          </p:cNvPr>
          <p:cNvPicPr>
            <a:picLocks noChangeAspect="1"/>
          </p:cNvPicPr>
          <p:nvPr/>
        </p:nvPicPr>
        <p:blipFill>
          <a:blip r:embed="rId4"/>
          <a:stretch>
            <a:fillRect/>
          </a:stretch>
        </p:blipFill>
        <p:spPr>
          <a:xfrm>
            <a:off x="2837021" y="4302445"/>
            <a:ext cx="3197270" cy="1395551"/>
          </a:xfrm>
          <a:prstGeom prst="rect">
            <a:avLst/>
          </a:prstGeom>
        </p:spPr>
      </p:pic>
    </p:spTree>
    <p:extLst>
      <p:ext uri="{BB962C8B-B14F-4D97-AF65-F5344CB8AC3E}">
        <p14:creationId xmlns:p14="http://schemas.microsoft.com/office/powerpoint/2010/main" val="182339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C64F64B-BCE2-2866-EDA7-27F72EE7B54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3447BF83-0434-A807-3990-E82E6F173AC4}"/>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D9F8006F-0E2A-3C98-1A73-680DDC44FA32}"/>
              </a:ext>
            </a:extLst>
          </p:cNvPr>
          <p:cNvSpPr>
            <a:spLocks noGrp="1"/>
          </p:cNvSpPr>
          <p:nvPr>
            <p:ph type="sldNum" sz="quarter" idx="11"/>
          </p:nvPr>
        </p:nvSpPr>
        <p:spPr/>
        <p:txBody>
          <a:bodyPr/>
          <a:lstStyle/>
          <a:p>
            <a:fld id="{63BE44DE-0227-423F-B618-756E9A0E92CA}" type="slidenum">
              <a:rPr lang="en-US" altLang="en-US" smtClean="0"/>
              <a:pPr/>
              <a:t>31</a:t>
            </a:fld>
            <a:endParaRPr lang="en-US" altLang="en-US"/>
          </a:p>
        </p:txBody>
      </p:sp>
      <p:sp>
        <p:nvSpPr>
          <p:cNvPr id="4" name="Title 3">
            <a:extLst>
              <a:ext uri="{FF2B5EF4-FFF2-40B4-BE49-F238E27FC236}">
                <a16:creationId xmlns:a16="http://schemas.microsoft.com/office/drawing/2014/main" id="{7C791510-C985-0D49-AA2B-7123FA6F31F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2551919-66A0-C3D5-2C18-D50BB2F22E01}"/>
              </a:ext>
            </a:extLst>
          </p:cNvPr>
          <p:cNvSpPr txBox="1">
            <a:spLocks/>
          </p:cNvSpPr>
          <p:nvPr/>
        </p:nvSpPr>
        <p:spPr bwMode="auto">
          <a:xfrm>
            <a:off x="256683" y="1200282"/>
            <a:ext cx="8531881" cy="47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Funcții aplicate listelor</a:t>
            </a:r>
            <a:endParaRPr lang="en-US" sz="1800" dirty="0"/>
          </a:p>
          <a:p>
            <a:pPr indent="446088" algn="just">
              <a:lnSpc>
                <a:spcPct val="150000"/>
              </a:lnSpc>
            </a:pPr>
            <a:r>
              <a:rPr lang="en-US" sz="1800" dirty="0"/>
              <a:t>sorted() </a:t>
            </a:r>
            <a:r>
              <a:rPr lang="en-US" sz="1800" b="0" dirty="0"/>
              <a:t>- </a:t>
            </a:r>
            <a:r>
              <a:rPr lang="en-US" sz="1800" b="0" dirty="0" err="1"/>
              <a:t>Returnează</a:t>
            </a:r>
            <a:r>
              <a:rPr lang="en-US" sz="1800" b="0" dirty="0"/>
              <a:t> o </a:t>
            </a:r>
            <a:r>
              <a:rPr lang="en-US" sz="1800" b="0" dirty="0" err="1"/>
              <a:t>copie</a:t>
            </a:r>
            <a:r>
              <a:rPr lang="en-US" sz="1800" b="0" dirty="0"/>
              <a:t> (o </a:t>
            </a:r>
            <a:r>
              <a:rPr lang="en-US" sz="1800" b="0" dirty="0" err="1"/>
              <a:t>listă</a:t>
            </a:r>
            <a:r>
              <a:rPr lang="en-US" sz="1800" b="0" dirty="0"/>
              <a:t> </a:t>
            </a:r>
            <a:r>
              <a:rPr lang="en-US" sz="1800" b="0" dirty="0" err="1"/>
              <a:t>nouă</a:t>
            </a:r>
            <a:r>
              <a:rPr lang="en-US" sz="1800" b="0" dirty="0"/>
              <a:t>) </a:t>
            </a:r>
            <a:r>
              <a:rPr lang="en-US" sz="1800" b="0" dirty="0" err="1"/>
              <a:t>sortată</a:t>
            </a:r>
            <a:r>
              <a:rPr lang="en-US" sz="1800" b="0" dirty="0"/>
              <a:t> a </a:t>
            </a:r>
            <a:r>
              <a:rPr lang="en-US" sz="1800" b="0" dirty="0" err="1"/>
              <a:t>listei</a:t>
            </a:r>
            <a:r>
              <a:rPr lang="en-US" sz="1800" b="0" dirty="0"/>
              <a:t>.</a:t>
            </a:r>
          </a:p>
          <a:p>
            <a:pPr indent="446088" algn="just">
              <a:lnSpc>
                <a:spcPct val="150000"/>
              </a:lnSpc>
            </a:pPr>
            <a:endParaRPr lang="en-US" sz="1800" b="0" dirty="0"/>
          </a:p>
          <a:p>
            <a:pPr indent="446088" algn="just">
              <a:lnSpc>
                <a:spcPct val="150000"/>
              </a:lnSpc>
            </a:pPr>
            <a:endParaRPr lang="en-US" sz="1800" b="0" dirty="0"/>
          </a:p>
          <a:p>
            <a:pPr indent="446088" algn="just">
              <a:lnSpc>
                <a:spcPct val="150000"/>
              </a:lnSpc>
            </a:pPr>
            <a:r>
              <a:rPr lang="en-US" sz="1800" dirty="0"/>
              <a:t>min(), max() </a:t>
            </a:r>
            <a:r>
              <a:rPr lang="en-US" sz="1800" b="0" dirty="0"/>
              <a:t>-</a:t>
            </a:r>
            <a:r>
              <a:rPr lang="en-US" sz="1800" dirty="0"/>
              <a:t> </a:t>
            </a:r>
            <a:r>
              <a:rPr lang="it-IT" sz="1800" b="0" dirty="0"/>
              <a:t>Returnează valoarea minimă/maxim</a:t>
            </a:r>
            <a:r>
              <a:rPr lang="ro-MD" sz="1800" b="0" dirty="0"/>
              <a:t>ă</a:t>
            </a:r>
            <a:r>
              <a:rPr lang="it-IT" sz="1800" b="0" dirty="0"/>
              <a:t> din listă, dacă lista conține elemente</a:t>
            </a:r>
            <a:r>
              <a:rPr lang="ro-MD" sz="1800" b="0" dirty="0"/>
              <a:t> </a:t>
            </a:r>
            <a:r>
              <a:rPr lang="it-IT" sz="1800" b="0" dirty="0"/>
              <a:t>comparabile.</a:t>
            </a:r>
            <a:endParaRPr lang="ro-MD" sz="1800" b="0" dirty="0"/>
          </a:p>
          <a:p>
            <a:pPr indent="446088" algn="just">
              <a:lnSpc>
                <a:spcPct val="150000"/>
              </a:lnSpc>
            </a:pPr>
            <a:endParaRPr lang="ro-MD" sz="1800" b="0" dirty="0"/>
          </a:p>
          <a:p>
            <a:pPr indent="446088" algn="just">
              <a:lnSpc>
                <a:spcPct val="150000"/>
              </a:lnSpc>
            </a:pPr>
            <a:endParaRPr lang="ro-MD" sz="1800" b="0" dirty="0"/>
          </a:p>
          <a:p>
            <a:pPr indent="446088" algn="just">
              <a:lnSpc>
                <a:spcPct val="150000"/>
              </a:lnSpc>
            </a:pPr>
            <a:r>
              <a:rPr lang="en-US" sz="1800" dirty="0"/>
              <a:t>sum()</a:t>
            </a:r>
            <a:r>
              <a:rPr lang="ro-MD" sz="1800" dirty="0"/>
              <a:t> </a:t>
            </a:r>
            <a:r>
              <a:rPr lang="ro-MD" sz="1800" b="0" dirty="0"/>
              <a:t>- Returnează suma tuturor elementelor din listă (pentru liste de numere).</a:t>
            </a:r>
            <a:endParaRPr lang="en-US" sz="1800" b="0" dirty="0"/>
          </a:p>
        </p:txBody>
      </p:sp>
      <p:pic>
        <p:nvPicPr>
          <p:cNvPr id="6" name="Picture 5">
            <a:extLst>
              <a:ext uri="{FF2B5EF4-FFF2-40B4-BE49-F238E27FC236}">
                <a16:creationId xmlns:a16="http://schemas.microsoft.com/office/drawing/2014/main" id="{3C8365F6-C052-4AA6-5B66-155D3F1CC130}"/>
              </a:ext>
            </a:extLst>
          </p:cNvPr>
          <p:cNvPicPr>
            <a:picLocks noChangeAspect="1"/>
          </p:cNvPicPr>
          <p:nvPr/>
        </p:nvPicPr>
        <p:blipFill>
          <a:blip r:embed="rId4"/>
          <a:stretch>
            <a:fillRect/>
          </a:stretch>
        </p:blipFill>
        <p:spPr>
          <a:xfrm>
            <a:off x="2942989" y="2536831"/>
            <a:ext cx="2657253" cy="985755"/>
          </a:xfrm>
          <a:prstGeom prst="rect">
            <a:avLst/>
          </a:prstGeom>
        </p:spPr>
      </p:pic>
      <p:pic>
        <p:nvPicPr>
          <p:cNvPr id="10" name="Picture 9">
            <a:extLst>
              <a:ext uri="{FF2B5EF4-FFF2-40B4-BE49-F238E27FC236}">
                <a16:creationId xmlns:a16="http://schemas.microsoft.com/office/drawing/2014/main" id="{40FF8488-802E-773F-7FF0-FC639A89D596}"/>
              </a:ext>
            </a:extLst>
          </p:cNvPr>
          <p:cNvPicPr>
            <a:picLocks noChangeAspect="1"/>
          </p:cNvPicPr>
          <p:nvPr/>
        </p:nvPicPr>
        <p:blipFill>
          <a:blip r:embed="rId5"/>
          <a:stretch>
            <a:fillRect/>
          </a:stretch>
        </p:blipFill>
        <p:spPr>
          <a:xfrm>
            <a:off x="1416502" y="4227655"/>
            <a:ext cx="2539095" cy="803658"/>
          </a:xfrm>
          <a:prstGeom prst="rect">
            <a:avLst/>
          </a:prstGeom>
        </p:spPr>
      </p:pic>
      <p:pic>
        <p:nvPicPr>
          <p:cNvPr id="12" name="Picture 11">
            <a:extLst>
              <a:ext uri="{FF2B5EF4-FFF2-40B4-BE49-F238E27FC236}">
                <a16:creationId xmlns:a16="http://schemas.microsoft.com/office/drawing/2014/main" id="{51D05297-A167-FF1C-A982-F798EEC9F094}"/>
              </a:ext>
            </a:extLst>
          </p:cNvPr>
          <p:cNvPicPr>
            <a:picLocks noChangeAspect="1"/>
          </p:cNvPicPr>
          <p:nvPr/>
        </p:nvPicPr>
        <p:blipFill>
          <a:blip r:embed="rId6"/>
          <a:stretch>
            <a:fillRect/>
          </a:stretch>
        </p:blipFill>
        <p:spPr>
          <a:xfrm>
            <a:off x="4888723" y="4116006"/>
            <a:ext cx="2371234" cy="915307"/>
          </a:xfrm>
          <a:prstGeom prst="rect">
            <a:avLst/>
          </a:prstGeom>
        </p:spPr>
      </p:pic>
      <p:pic>
        <p:nvPicPr>
          <p:cNvPr id="14" name="Picture 13">
            <a:extLst>
              <a:ext uri="{FF2B5EF4-FFF2-40B4-BE49-F238E27FC236}">
                <a16:creationId xmlns:a16="http://schemas.microsoft.com/office/drawing/2014/main" id="{7D007D01-F863-2A55-4DCB-B69ABE8B3061}"/>
              </a:ext>
            </a:extLst>
          </p:cNvPr>
          <p:cNvPicPr>
            <a:picLocks noChangeAspect="1"/>
          </p:cNvPicPr>
          <p:nvPr/>
        </p:nvPicPr>
        <p:blipFill>
          <a:blip r:embed="rId7"/>
          <a:stretch>
            <a:fillRect/>
          </a:stretch>
        </p:blipFill>
        <p:spPr>
          <a:xfrm>
            <a:off x="3151880" y="5624733"/>
            <a:ext cx="2448362" cy="876073"/>
          </a:xfrm>
          <a:prstGeom prst="rect">
            <a:avLst/>
          </a:prstGeom>
        </p:spPr>
      </p:pic>
    </p:spTree>
    <p:extLst>
      <p:ext uri="{BB962C8B-B14F-4D97-AF65-F5344CB8AC3E}">
        <p14:creationId xmlns:p14="http://schemas.microsoft.com/office/powerpoint/2010/main" val="206749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A1DFEA4-1A34-9864-1F43-EF634AD95DC9}"/>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60D0D1AA-1A97-BCB6-5579-E0466E1E8743}"/>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73A3664E-39B9-9A45-FA48-77A7FAB7C6E7}"/>
              </a:ext>
            </a:extLst>
          </p:cNvPr>
          <p:cNvSpPr>
            <a:spLocks noGrp="1"/>
          </p:cNvSpPr>
          <p:nvPr>
            <p:ph type="sldNum" sz="quarter" idx="11"/>
          </p:nvPr>
        </p:nvSpPr>
        <p:spPr/>
        <p:txBody>
          <a:bodyPr/>
          <a:lstStyle/>
          <a:p>
            <a:fld id="{63BE44DE-0227-423F-B618-756E9A0E92CA}" type="slidenum">
              <a:rPr lang="en-US" altLang="en-US" smtClean="0"/>
              <a:pPr/>
              <a:t>32</a:t>
            </a:fld>
            <a:endParaRPr lang="en-US" altLang="en-US"/>
          </a:p>
        </p:txBody>
      </p:sp>
      <p:sp>
        <p:nvSpPr>
          <p:cNvPr id="4" name="Title 3">
            <a:extLst>
              <a:ext uri="{FF2B5EF4-FFF2-40B4-BE49-F238E27FC236}">
                <a16:creationId xmlns:a16="http://schemas.microsoft.com/office/drawing/2014/main" id="{0A0BE0F7-AC97-82AC-35D3-F748CBD70170}"/>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76CDAF63-62C8-C84F-6B81-F2EF5D4CC2A4}"/>
              </a:ext>
            </a:extLst>
          </p:cNvPr>
          <p:cNvSpPr txBox="1">
            <a:spLocks/>
          </p:cNvSpPr>
          <p:nvPr/>
        </p:nvSpPr>
        <p:spPr bwMode="auto">
          <a:xfrm>
            <a:off x="256683" y="1200282"/>
            <a:ext cx="8531881" cy="51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Metode aplicate listelor</a:t>
            </a:r>
          </a:p>
          <a:p>
            <a:pPr indent="446088" algn="just">
              <a:lnSpc>
                <a:spcPct val="150000"/>
              </a:lnSpc>
            </a:pPr>
            <a:r>
              <a:rPr lang="en-US" sz="1800" b="0" dirty="0"/>
              <a:t>Python </a:t>
            </a:r>
            <a:r>
              <a:rPr lang="en-US" sz="1800" b="0" dirty="0" err="1"/>
              <a:t>dispune</a:t>
            </a:r>
            <a:r>
              <a:rPr lang="en-US" sz="1800" b="0" dirty="0"/>
              <a:t> de un set de </a:t>
            </a:r>
            <a:r>
              <a:rPr lang="en-US" sz="1800" b="0" dirty="0" err="1"/>
              <a:t>metode</a:t>
            </a:r>
            <a:r>
              <a:rPr lang="en-US" sz="1800" b="0" dirty="0"/>
              <a:t> </a:t>
            </a:r>
            <a:r>
              <a:rPr lang="en-US" sz="1800" b="0" dirty="0" err="1"/>
              <a:t>predefinite</a:t>
            </a:r>
            <a:r>
              <a:rPr lang="en-US" sz="1800" b="0" dirty="0"/>
              <a:t> </a:t>
            </a:r>
            <a:r>
              <a:rPr lang="en-US" sz="1800" b="0" dirty="0" err="1"/>
              <a:t>pentru</a:t>
            </a:r>
            <a:r>
              <a:rPr lang="en-US" sz="1800" b="0" dirty="0"/>
              <a:t> a </a:t>
            </a:r>
            <a:r>
              <a:rPr lang="en-US" sz="1800" b="0" dirty="0" err="1"/>
              <a:t>efectua</a:t>
            </a:r>
            <a:r>
              <a:rPr lang="ro-MD" sz="1800" b="0" dirty="0"/>
              <a:t> </a:t>
            </a:r>
            <a:r>
              <a:rPr lang="en-US" sz="1800" b="0" dirty="0" err="1"/>
              <a:t>operații</a:t>
            </a:r>
            <a:r>
              <a:rPr lang="en-US" sz="1800" b="0" dirty="0"/>
              <a:t> </a:t>
            </a:r>
            <a:r>
              <a:rPr lang="en-US" sz="1800" b="0" dirty="0" err="1"/>
              <a:t>asupra</a:t>
            </a:r>
            <a:r>
              <a:rPr lang="en-US" sz="1800" b="0" dirty="0"/>
              <a:t> </a:t>
            </a:r>
            <a:r>
              <a:rPr lang="en-US" sz="1800" b="0" dirty="0" err="1"/>
              <a:t>listelor</a:t>
            </a:r>
            <a:r>
              <a:rPr lang="en-US" sz="1800" b="0" dirty="0"/>
              <a:t>. O </a:t>
            </a:r>
            <a:r>
              <a:rPr lang="en-US" sz="1800" b="0" dirty="0" err="1"/>
              <a:t>parte</a:t>
            </a:r>
            <a:r>
              <a:rPr lang="en-US" sz="1800" b="0" dirty="0"/>
              <a:t> </a:t>
            </a:r>
            <a:r>
              <a:rPr lang="en-US" sz="1800" b="0" dirty="0" err="1"/>
              <a:t>dintre</a:t>
            </a:r>
            <a:r>
              <a:rPr lang="en-US" sz="1800" b="0" dirty="0"/>
              <a:t> </a:t>
            </a:r>
            <a:r>
              <a:rPr lang="en-US" sz="1800" b="0" dirty="0" err="1"/>
              <a:t>metodele</a:t>
            </a:r>
            <a:r>
              <a:rPr lang="en-US" sz="1800" b="0" dirty="0"/>
              <a:t> utile </a:t>
            </a:r>
            <a:r>
              <a:rPr lang="en-US" sz="1800" b="0" dirty="0" err="1"/>
              <a:t>aplicate</a:t>
            </a:r>
            <a:r>
              <a:rPr lang="en-US" sz="1800" b="0" dirty="0"/>
              <a:t> </a:t>
            </a:r>
            <a:r>
              <a:rPr lang="en-US" sz="1800" b="0" dirty="0" err="1"/>
              <a:t>listelor</a:t>
            </a:r>
            <a:r>
              <a:rPr lang="ro-MD" sz="1800" b="0" dirty="0"/>
              <a:t> sunt:</a:t>
            </a:r>
          </a:p>
          <a:p>
            <a:pPr indent="446088" algn="just">
              <a:lnSpc>
                <a:spcPct val="150000"/>
              </a:lnSpc>
            </a:pPr>
            <a:endParaRPr lang="ro-MD" sz="1800" b="0" dirty="0"/>
          </a:p>
          <a:p>
            <a:pPr indent="446088" algn="just">
              <a:lnSpc>
                <a:spcPct val="150000"/>
              </a:lnSpc>
            </a:pPr>
            <a:r>
              <a:rPr lang="en-US" sz="1800" dirty="0"/>
              <a:t>append()</a:t>
            </a:r>
            <a:r>
              <a:rPr lang="ro-MD" sz="1800" b="0" dirty="0"/>
              <a:t> -</a:t>
            </a:r>
            <a:r>
              <a:rPr lang="en-US" sz="1800" dirty="0"/>
              <a:t> </a:t>
            </a:r>
            <a:r>
              <a:rPr lang="en-US" sz="1800" b="0" dirty="0" err="1"/>
              <a:t>Adaugă</a:t>
            </a:r>
            <a:r>
              <a:rPr lang="en-US" sz="1800" b="0" dirty="0"/>
              <a:t> un element la</a:t>
            </a:r>
            <a:r>
              <a:rPr lang="ro-MD" sz="1800" b="0" dirty="0"/>
              <a:t> </a:t>
            </a:r>
            <a:r>
              <a:rPr lang="en-US" sz="1800" b="0" dirty="0" err="1"/>
              <a:t>sfârșitul</a:t>
            </a:r>
            <a:r>
              <a:rPr lang="en-US" sz="1800" b="0" dirty="0"/>
              <a:t> </a:t>
            </a:r>
            <a:r>
              <a:rPr lang="en-US" sz="1800" b="0" dirty="0" err="1"/>
              <a:t>listei</a:t>
            </a:r>
            <a:r>
              <a:rPr lang="en-US" sz="1800" b="0" dirty="0"/>
              <a:t>.</a:t>
            </a:r>
            <a:endParaRPr lang="ro-MD" sz="1800" b="0" dirty="0"/>
          </a:p>
          <a:p>
            <a:pPr indent="446088" algn="just">
              <a:lnSpc>
                <a:spcPct val="150000"/>
              </a:lnSpc>
            </a:pPr>
            <a:r>
              <a:rPr lang="en-US" sz="1800" dirty="0"/>
              <a:t>clear()</a:t>
            </a:r>
            <a:r>
              <a:rPr lang="ro-MD" sz="1800" dirty="0"/>
              <a:t> </a:t>
            </a:r>
            <a:r>
              <a:rPr lang="ro-MD" sz="1800" b="0" dirty="0"/>
              <a:t>-</a:t>
            </a:r>
            <a:r>
              <a:rPr lang="ro-MD" sz="1800" dirty="0"/>
              <a:t> </a:t>
            </a:r>
            <a:r>
              <a:rPr lang="en-US" sz="1800" b="0" dirty="0" err="1"/>
              <a:t>Elimină</a:t>
            </a:r>
            <a:r>
              <a:rPr lang="en-US" sz="1800" b="0" dirty="0"/>
              <a:t> </a:t>
            </a:r>
            <a:r>
              <a:rPr lang="en-US" sz="1800" b="0" dirty="0" err="1"/>
              <a:t>toate</a:t>
            </a:r>
            <a:r>
              <a:rPr lang="en-US" sz="1800" b="0" dirty="0"/>
              <a:t> </a:t>
            </a:r>
            <a:r>
              <a:rPr lang="en-US" sz="1800" b="0" dirty="0" err="1"/>
              <a:t>elementele</a:t>
            </a:r>
            <a:r>
              <a:rPr lang="en-US" sz="1800" b="0" dirty="0"/>
              <a:t> din </a:t>
            </a:r>
            <a:r>
              <a:rPr lang="en-US" sz="1800" b="0" dirty="0" err="1"/>
              <a:t>listă</a:t>
            </a:r>
            <a:r>
              <a:rPr lang="en-US" sz="1800" b="0" dirty="0"/>
              <a:t>.</a:t>
            </a:r>
            <a:endParaRPr lang="ro-MD" sz="1800" b="0" dirty="0"/>
          </a:p>
          <a:p>
            <a:pPr indent="446088" algn="just">
              <a:lnSpc>
                <a:spcPct val="150000"/>
              </a:lnSpc>
            </a:pPr>
            <a:r>
              <a:rPr lang="en-US" sz="1800" dirty="0"/>
              <a:t>copy()</a:t>
            </a:r>
            <a:r>
              <a:rPr lang="ro-MD" sz="1800" dirty="0"/>
              <a:t> </a:t>
            </a:r>
            <a:r>
              <a:rPr lang="ro-MD" sz="1800" b="0" dirty="0"/>
              <a:t>- Returnează o copie a listei.</a:t>
            </a:r>
          </a:p>
          <a:p>
            <a:pPr indent="446088" algn="just">
              <a:lnSpc>
                <a:spcPct val="150000"/>
              </a:lnSpc>
            </a:pPr>
            <a:r>
              <a:rPr lang="en-US" sz="1800" dirty="0"/>
              <a:t>count()</a:t>
            </a:r>
            <a:r>
              <a:rPr lang="ro-MD" sz="1800" dirty="0"/>
              <a:t> </a:t>
            </a:r>
            <a:r>
              <a:rPr lang="ro-MD" sz="1800" b="0" dirty="0"/>
              <a:t>- </a:t>
            </a:r>
            <a:r>
              <a:rPr lang="en-US" sz="1800" b="0" dirty="0" err="1"/>
              <a:t>Returnează</a:t>
            </a:r>
            <a:r>
              <a:rPr lang="en-US" sz="1800" b="0" dirty="0"/>
              <a:t> </a:t>
            </a:r>
            <a:r>
              <a:rPr lang="en-US" sz="1800" b="0" dirty="0" err="1"/>
              <a:t>numărul</a:t>
            </a:r>
            <a:r>
              <a:rPr lang="en-US" sz="1800" b="0" dirty="0"/>
              <a:t> de </a:t>
            </a:r>
            <a:r>
              <a:rPr lang="en-US" sz="1800" b="0" dirty="0" err="1"/>
              <a:t>elemente</a:t>
            </a:r>
            <a:r>
              <a:rPr lang="en-US" sz="1800" b="0" dirty="0"/>
              <a:t> cu </a:t>
            </a:r>
            <a:r>
              <a:rPr lang="en-US" sz="1800" b="0" dirty="0" err="1"/>
              <a:t>valoarea</a:t>
            </a:r>
            <a:r>
              <a:rPr lang="en-US" sz="1800" b="0" dirty="0"/>
              <a:t> </a:t>
            </a:r>
            <a:r>
              <a:rPr lang="en-US" sz="1800" b="0" dirty="0" err="1"/>
              <a:t>specificată</a:t>
            </a:r>
            <a:r>
              <a:rPr lang="en-US" sz="1800" b="0" dirty="0"/>
              <a:t>.</a:t>
            </a:r>
            <a:endParaRPr lang="ro-MD" sz="1800" b="0" dirty="0"/>
          </a:p>
          <a:p>
            <a:pPr indent="446088" algn="just">
              <a:lnSpc>
                <a:spcPct val="150000"/>
              </a:lnSpc>
            </a:pPr>
            <a:r>
              <a:rPr lang="en-US" sz="1800" dirty="0"/>
              <a:t>extend()</a:t>
            </a:r>
            <a:r>
              <a:rPr lang="ro-MD" sz="1800" dirty="0"/>
              <a:t> </a:t>
            </a:r>
            <a:r>
              <a:rPr lang="ro-MD" sz="1800" b="0" dirty="0"/>
              <a:t>- </a:t>
            </a:r>
            <a:r>
              <a:rPr lang="it-IT" sz="1800" b="0" dirty="0"/>
              <a:t>Adăugă elementele unei</a:t>
            </a:r>
            <a:r>
              <a:rPr lang="ro-MD" sz="1800" b="0" dirty="0"/>
              <a:t> </a:t>
            </a:r>
            <a:r>
              <a:rPr lang="it-IT" sz="1800" b="0" dirty="0"/>
              <a:t>liste (sau orice iterabil), la</a:t>
            </a:r>
            <a:r>
              <a:rPr lang="ro-MD" sz="1800" b="0" dirty="0"/>
              <a:t> </a:t>
            </a:r>
            <a:r>
              <a:rPr lang="it-IT" sz="1800" b="0" dirty="0"/>
              <a:t>sfârșitul listei curente.</a:t>
            </a:r>
            <a:endParaRPr lang="ro-MD" sz="1800" b="0" dirty="0"/>
          </a:p>
        </p:txBody>
      </p:sp>
    </p:spTree>
    <p:extLst>
      <p:ext uri="{BB962C8B-B14F-4D97-AF65-F5344CB8AC3E}">
        <p14:creationId xmlns:p14="http://schemas.microsoft.com/office/powerpoint/2010/main" val="243540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339A2A9-6ACF-BFFB-D57E-D08108699834}"/>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8CB4D97A-2312-9377-2683-9044EEA6C180}"/>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08A89EC4-112E-3702-6C1F-D7A0FD53A38F}"/>
              </a:ext>
            </a:extLst>
          </p:cNvPr>
          <p:cNvSpPr>
            <a:spLocks noGrp="1"/>
          </p:cNvSpPr>
          <p:nvPr>
            <p:ph type="sldNum" sz="quarter" idx="11"/>
          </p:nvPr>
        </p:nvSpPr>
        <p:spPr/>
        <p:txBody>
          <a:bodyPr/>
          <a:lstStyle/>
          <a:p>
            <a:fld id="{63BE44DE-0227-423F-B618-756E9A0E92CA}" type="slidenum">
              <a:rPr lang="en-US" altLang="en-US" smtClean="0"/>
              <a:pPr/>
              <a:t>33</a:t>
            </a:fld>
            <a:endParaRPr lang="en-US" altLang="en-US"/>
          </a:p>
        </p:txBody>
      </p:sp>
      <p:sp>
        <p:nvSpPr>
          <p:cNvPr id="4" name="Title 3">
            <a:extLst>
              <a:ext uri="{FF2B5EF4-FFF2-40B4-BE49-F238E27FC236}">
                <a16:creationId xmlns:a16="http://schemas.microsoft.com/office/drawing/2014/main" id="{319F9989-3A9A-0286-F435-05B5D2A1CDA8}"/>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4C18A8AD-8737-4454-93CD-9025137EBD10}"/>
              </a:ext>
            </a:extLst>
          </p:cNvPr>
          <p:cNvSpPr txBox="1">
            <a:spLocks/>
          </p:cNvSpPr>
          <p:nvPr/>
        </p:nvSpPr>
        <p:spPr bwMode="auto">
          <a:xfrm>
            <a:off x="256683" y="1200282"/>
            <a:ext cx="8531881" cy="51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Metode aplicate listelor</a:t>
            </a:r>
          </a:p>
          <a:p>
            <a:pPr indent="446088" algn="just">
              <a:lnSpc>
                <a:spcPct val="150000"/>
              </a:lnSpc>
            </a:pPr>
            <a:r>
              <a:rPr lang="en-US" sz="1800" dirty="0"/>
              <a:t>index()</a:t>
            </a:r>
            <a:r>
              <a:rPr lang="ro-MD" sz="1800" dirty="0"/>
              <a:t> </a:t>
            </a:r>
            <a:r>
              <a:rPr lang="ro-MD" sz="1800" b="0" dirty="0"/>
              <a:t>- Returnează indexul primului element cu valoarea specificată.</a:t>
            </a:r>
          </a:p>
          <a:p>
            <a:pPr indent="446088" algn="just">
              <a:lnSpc>
                <a:spcPct val="150000"/>
              </a:lnSpc>
            </a:pPr>
            <a:r>
              <a:rPr lang="en-US" sz="1800" dirty="0"/>
              <a:t>insert()</a:t>
            </a:r>
            <a:r>
              <a:rPr lang="ro-MD" sz="1800" dirty="0"/>
              <a:t> </a:t>
            </a:r>
            <a:r>
              <a:rPr lang="ro-MD" sz="1800" b="0" dirty="0"/>
              <a:t>- </a:t>
            </a:r>
            <a:r>
              <a:rPr lang="it-IT" sz="1800" b="0" dirty="0"/>
              <a:t>Adaugă la poziția</a:t>
            </a:r>
            <a:r>
              <a:rPr lang="ro-MD" sz="1800" b="0" dirty="0"/>
              <a:t> </a:t>
            </a:r>
            <a:r>
              <a:rPr lang="it-IT" sz="1800" b="0" dirty="0"/>
              <a:t>specificată un element</a:t>
            </a:r>
            <a:r>
              <a:rPr lang="ro-MD" sz="1800" b="0" dirty="0"/>
              <a:t> </a:t>
            </a:r>
            <a:r>
              <a:rPr lang="it-IT" sz="1800" b="0" dirty="0"/>
              <a:t>nou.</a:t>
            </a:r>
            <a:endParaRPr lang="ro-MD" sz="1800" b="0" dirty="0"/>
          </a:p>
          <a:p>
            <a:pPr indent="446088" algn="just">
              <a:lnSpc>
                <a:spcPct val="150000"/>
              </a:lnSpc>
            </a:pPr>
            <a:r>
              <a:rPr lang="en-US" sz="1800" dirty="0"/>
              <a:t>pop()</a:t>
            </a:r>
            <a:r>
              <a:rPr lang="ro-MD" sz="1800" dirty="0"/>
              <a:t> </a:t>
            </a:r>
            <a:r>
              <a:rPr lang="ro-MD" sz="1800" b="0" dirty="0"/>
              <a:t>- Îndepărtează elementul din poziția specificată și-l returnează.</a:t>
            </a:r>
          </a:p>
          <a:p>
            <a:pPr indent="446088" algn="just">
              <a:lnSpc>
                <a:spcPct val="150000"/>
              </a:lnSpc>
            </a:pPr>
            <a:r>
              <a:rPr lang="en-US" sz="1800" dirty="0"/>
              <a:t>remove()</a:t>
            </a:r>
            <a:r>
              <a:rPr lang="ro-MD" sz="1800" dirty="0"/>
              <a:t> </a:t>
            </a:r>
            <a:r>
              <a:rPr lang="ro-MD" sz="1800" b="0" dirty="0"/>
              <a:t>- Îndepărtează elementul cu valoarea specificată.</a:t>
            </a:r>
          </a:p>
          <a:p>
            <a:pPr indent="446088" algn="just">
              <a:lnSpc>
                <a:spcPct val="150000"/>
              </a:lnSpc>
            </a:pPr>
            <a:r>
              <a:rPr lang="en-US" sz="1800" dirty="0"/>
              <a:t>reverse()</a:t>
            </a:r>
            <a:r>
              <a:rPr lang="ro-MD" sz="1800" dirty="0"/>
              <a:t> </a:t>
            </a:r>
            <a:r>
              <a:rPr lang="ro-MD" sz="1800" b="0" dirty="0"/>
              <a:t>- </a:t>
            </a:r>
            <a:r>
              <a:rPr lang="it-IT" sz="1800" b="0" dirty="0"/>
              <a:t>Inversează ordinea</a:t>
            </a:r>
            <a:r>
              <a:rPr lang="ro-MD" sz="1800" b="0" dirty="0"/>
              <a:t> </a:t>
            </a:r>
            <a:r>
              <a:rPr lang="it-IT" sz="1800" b="0" dirty="0"/>
              <a:t>elementelor în listă.</a:t>
            </a:r>
            <a:endParaRPr lang="en-US" sz="1800" b="0" dirty="0"/>
          </a:p>
        </p:txBody>
      </p:sp>
    </p:spTree>
    <p:extLst>
      <p:ext uri="{BB962C8B-B14F-4D97-AF65-F5344CB8AC3E}">
        <p14:creationId xmlns:p14="http://schemas.microsoft.com/office/powerpoint/2010/main" val="3095138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9703611-5F87-C437-25F8-AC58D9F4FCB1}"/>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7BDD942C-68E5-E55D-0F3C-E2BEA39E9229}"/>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83B5D988-FEE0-A1B0-9B01-D1FF694128FF}"/>
              </a:ext>
            </a:extLst>
          </p:cNvPr>
          <p:cNvSpPr>
            <a:spLocks noGrp="1"/>
          </p:cNvSpPr>
          <p:nvPr>
            <p:ph type="sldNum" sz="quarter" idx="11"/>
          </p:nvPr>
        </p:nvSpPr>
        <p:spPr/>
        <p:txBody>
          <a:bodyPr/>
          <a:lstStyle/>
          <a:p>
            <a:fld id="{63BE44DE-0227-423F-B618-756E9A0E92CA}" type="slidenum">
              <a:rPr lang="en-US" altLang="en-US" smtClean="0"/>
              <a:pPr/>
              <a:t>34</a:t>
            </a:fld>
            <a:endParaRPr lang="en-US" altLang="en-US"/>
          </a:p>
        </p:txBody>
      </p:sp>
      <p:sp>
        <p:nvSpPr>
          <p:cNvPr id="4" name="Title 3">
            <a:extLst>
              <a:ext uri="{FF2B5EF4-FFF2-40B4-BE49-F238E27FC236}">
                <a16:creationId xmlns:a16="http://schemas.microsoft.com/office/drawing/2014/main" id="{FD8505C9-5954-D0A5-D9F7-070BC9B978CC}"/>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60389AD2-23A6-030F-608E-89FB1B1DA365}"/>
              </a:ext>
            </a:extLst>
          </p:cNvPr>
          <p:cNvSpPr txBox="1">
            <a:spLocks/>
          </p:cNvSpPr>
          <p:nvPr/>
        </p:nvSpPr>
        <p:spPr bwMode="auto">
          <a:xfrm>
            <a:off x="256683" y="1200282"/>
            <a:ext cx="8312983" cy="51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Parcurgerea listelor în bucle</a:t>
            </a:r>
          </a:p>
          <a:p>
            <a:pPr indent="446088" algn="just">
              <a:lnSpc>
                <a:spcPct val="150000"/>
              </a:lnSpc>
            </a:pPr>
            <a:r>
              <a:rPr lang="en-US" sz="1800" b="0" dirty="0" err="1"/>
              <a:t>Parcurgerea</a:t>
            </a:r>
            <a:r>
              <a:rPr lang="en-US" sz="1800" b="0" dirty="0"/>
              <a:t> </a:t>
            </a:r>
            <a:r>
              <a:rPr lang="en-US" sz="1800" b="0" dirty="0" err="1"/>
              <a:t>unei</a:t>
            </a:r>
            <a:r>
              <a:rPr lang="en-US" sz="1800" b="0" dirty="0"/>
              <a:t> </a:t>
            </a:r>
            <a:r>
              <a:rPr lang="en-US" sz="1800" b="0" dirty="0" err="1"/>
              <a:t>liste</a:t>
            </a:r>
            <a:r>
              <a:rPr lang="en-US" sz="1800" b="0" dirty="0"/>
              <a:t> se </a:t>
            </a:r>
            <a:r>
              <a:rPr lang="en-US" sz="1800" b="0" dirty="0" err="1"/>
              <a:t>poate</a:t>
            </a:r>
            <a:r>
              <a:rPr lang="en-US" sz="1800" b="0" dirty="0"/>
              <a:t> </a:t>
            </a:r>
            <a:r>
              <a:rPr lang="en-US" sz="1800" b="0" dirty="0" err="1"/>
              <a:t>realiza</a:t>
            </a:r>
            <a:r>
              <a:rPr lang="en-US" sz="1800" b="0" dirty="0"/>
              <a:t> </a:t>
            </a:r>
            <a:r>
              <a:rPr lang="en-US" sz="1800" b="0" dirty="0" err="1"/>
              <a:t>folosind</a:t>
            </a:r>
            <a:r>
              <a:rPr lang="en-US" sz="1800" b="0" dirty="0"/>
              <a:t> </a:t>
            </a:r>
            <a:r>
              <a:rPr lang="en-US" sz="1800" b="0" dirty="0" err="1"/>
              <a:t>bucla</a:t>
            </a:r>
            <a:r>
              <a:rPr lang="en-US" sz="1800" b="0" dirty="0"/>
              <a:t> for, pe</a:t>
            </a:r>
            <a:r>
              <a:rPr lang="ro-MD" sz="1800" b="0" dirty="0"/>
              <a:t> </a:t>
            </a:r>
            <a:r>
              <a:rPr lang="en-US" sz="1800" b="0" dirty="0"/>
              <a:t>care </a:t>
            </a:r>
            <a:r>
              <a:rPr lang="en-US" sz="1800" b="0" dirty="0" err="1"/>
              <a:t>deja</a:t>
            </a:r>
            <a:r>
              <a:rPr lang="en-US" sz="1800" b="0" dirty="0"/>
              <a:t> o </a:t>
            </a:r>
            <a:r>
              <a:rPr lang="en-US" sz="1800" b="0" dirty="0" err="1"/>
              <a:t>cunoaștem</a:t>
            </a:r>
            <a:r>
              <a:rPr lang="en-US" sz="1800" b="0" dirty="0"/>
              <a:t>. De </a:t>
            </a:r>
            <a:r>
              <a:rPr lang="en-US" sz="1800" b="0" dirty="0" err="1"/>
              <a:t>asemenea</a:t>
            </a:r>
            <a:r>
              <a:rPr lang="en-US" sz="1800" b="0" dirty="0"/>
              <a:t>, </a:t>
            </a:r>
            <a:r>
              <a:rPr lang="en-US" sz="1800" b="0" dirty="0" err="1"/>
              <a:t>putem</a:t>
            </a:r>
            <a:r>
              <a:rPr lang="en-US" sz="1800" b="0" dirty="0"/>
              <a:t> </a:t>
            </a:r>
            <a:r>
              <a:rPr lang="en-US" sz="1800" b="0" dirty="0" err="1"/>
              <a:t>utiliza</a:t>
            </a:r>
            <a:r>
              <a:rPr lang="en-US" sz="1800" b="0" dirty="0"/>
              <a:t> </a:t>
            </a:r>
            <a:r>
              <a:rPr lang="en-US" sz="1800" b="0" dirty="0" err="1"/>
              <a:t>și</a:t>
            </a:r>
            <a:r>
              <a:rPr lang="en-US" sz="1800" b="0" dirty="0"/>
              <a:t> </a:t>
            </a:r>
            <a:r>
              <a:rPr lang="en-US" sz="1800" b="0" dirty="0" err="1"/>
              <a:t>bucla</a:t>
            </a:r>
            <a:r>
              <a:rPr lang="en-US" sz="1800" b="0" dirty="0"/>
              <a:t> while</a:t>
            </a:r>
            <a:r>
              <a:rPr lang="ro-MD" sz="1800" b="0" dirty="0"/>
              <a:t> </a:t>
            </a:r>
            <a:r>
              <a:rPr lang="en-US" sz="1800" b="0" dirty="0" err="1"/>
              <a:t>pentru</a:t>
            </a:r>
            <a:r>
              <a:rPr lang="en-US" sz="1800" b="0" dirty="0"/>
              <a:t> a </a:t>
            </a:r>
            <a:r>
              <a:rPr lang="en-US" sz="1800" b="0" dirty="0" err="1"/>
              <a:t>parcurge</a:t>
            </a:r>
            <a:r>
              <a:rPr lang="en-US" sz="1800" b="0" dirty="0"/>
              <a:t> o </a:t>
            </a:r>
            <a:r>
              <a:rPr lang="en-US" sz="1800" b="0" dirty="0" err="1"/>
              <a:t>listă</a:t>
            </a:r>
            <a:r>
              <a:rPr lang="en-US" sz="1800" b="0" dirty="0"/>
              <a:t>. </a:t>
            </a:r>
            <a:r>
              <a:rPr lang="en-US" sz="1800" b="0" dirty="0" err="1"/>
              <a:t>Totuși</a:t>
            </a:r>
            <a:r>
              <a:rPr lang="en-US" sz="1800" b="0" dirty="0"/>
              <a:t>, </a:t>
            </a:r>
            <a:r>
              <a:rPr lang="en-US" sz="1800" b="0" dirty="0" err="1"/>
              <a:t>bucla</a:t>
            </a:r>
            <a:r>
              <a:rPr lang="en-US" sz="1800" b="0" dirty="0"/>
              <a:t> for </a:t>
            </a:r>
            <a:r>
              <a:rPr lang="en-US" sz="1800" b="0" dirty="0" err="1"/>
              <a:t>este</a:t>
            </a:r>
            <a:r>
              <a:rPr lang="en-US" sz="1800" b="0" dirty="0"/>
              <a:t> </a:t>
            </a:r>
            <a:r>
              <a:rPr lang="en-US" sz="1800" b="0" dirty="0" err="1"/>
              <a:t>mai</a:t>
            </a:r>
            <a:r>
              <a:rPr lang="en-US" sz="1800" b="0" dirty="0"/>
              <a:t> </a:t>
            </a:r>
            <a:r>
              <a:rPr lang="en-US" sz="1800" b="0" dirty="0" err="1"/>
              <a:t>indicată</a:t>
            </a:r>
            <a:r>
              <a:rPr lang="en-US" sz="1800" b="0" dirty="0"/>
              <a:t> </a:t>
            </a:r>
            <a:r>
              <a:rPr lang="en-US" sz="1800" b="0" dirty="0" err="1"/>
              <a:t>în</a:t>
            </a:r>
            <a:r>
              <a:rPr lang="en-US" sz="1800" b="0" dirty="0"/>
              <a:t> </a:t>
            </a:r>
            <a:r>
              <a:rPr lang="en-US" sz="1800" b="0" dirty="0" err="1"/>
              <a:t>acest</a:t>
            </a:r>
            <a:r>
              <a:rPr lang="ro-MD" sz="1800" b="0" dirty="0"/>
              <a:t> </a:t>
            </a:r>
            <a:r>
              <a:rPr lang="en-US" sz="1800" b="0" dirty="0" err="1"/>
              <a:t>caz</a:t>
            </a:r>
            <a:r>
              <a:rPr lang="en-US" sz="1800" b="0" dirty="0"/>
              <a:t>, </a:t>
            </a:r>
            <a:r>
              <a:rPr lang="en-US" sz="1800" b="0" dirty="0" err="1"/>
              <a:t>deoarece</a:t>
            </a:r>
            <a:r>
              <a:rPr lang="en-US" sz="1800" b="0" dirty="0"/>
              <a:t> </a:t>
            </a:r>
            <a:r>
              <a:rPr lang="en-US" sz="1800" b="0" dirty="0" err="1"/>
              <a:t>este</a:t>
            </a:r>
            <a:r>
              <a:rPr lang="en-US" sz="1800" b="0" dirty="0"/>
              <a:t> </a:t>
            </a:r>
            <a:r>
              <a:rPr lang="en-US" sz="1800" b="0" dirty="0" err="1"/>
              <a:t>mai</a:t>
            </a:r>
            <a:r>
              <a:rPr lang="en-US" sz="1800" b="0" dirty="0"/>
              <a:t> </a:t>
            </a:r>
            <a:r>
              <a:rPr lang="en-US" sz="1800" b="0" dirty="0" err="1"/>
              <a:t>eficientă</a:t>
            </a:r>
            <a:r>
              <a:rPr lang="en-US" sz="1800" b="0" dirty="0"/>
              <a:t> </a:t>
            </a:r>
            <a:r>
              <a:rPr lang="en-US" sz="1800" b="0" dirty="0" err="1"/>
              <a:t>și</a:t>
            </a:r>
            <a:r>
              <a:rPr lang="en-US" sz="1800" b="0" dirty="0"/>
              <a:t> </a:t>
            </a:r>
            <a:r>
              <a:rPr lang="en-US" sz="1800" b="0" dirty="0" err="1"/>
              <a:t>mai</a:t>
            </a:r>
            <a:r>
              <a:rPr lang="en-US" sz="1800" b="0" dirty="0"/>
              <a:t> </a:t>
            </a:r>
            <a:r>
              <a:rPr lang="en-US" sz="1800" b="0" dirty="0" err="1"/>
              <a:t>simplă</a:t>
            </a:r>
            <a:r>
              <a:rPr lang="en-US" sz="1800" b="0" dirty="0"/>
              <a:t> </a:t>
            </a:r>
            <a:r>
              <a:rPr lang="en-US" sz="1800" b="0" dirty="0" err="1"/>
              <a:t>pentru</a:t>
            </a:r>
            <a:r>
              <a:rPr lang="en-US" sz="1800" b="0" dirty="0"/>
              <a:t> </a:t>
            </a:r>
            <a:r>
              <a:rPr lang="en-US" sz="1800" b="0" dirty="0" err="1"/>
              <a:t>acest</a:t>
            </a:r>
            <a:r>
              <a:rPr lang="en-US" sz="1800" b="0" dirty="0"/>
              <a:t> tip de</a:t>
            </a:r>
            <a:r>
              <a:rPr lang="ro-MD" sz="1800" b="0" dirty="0"/>
              <a:t> </a:t>
            </a:r>
            <a:r>
              <a:rPr lang="en-US" sz="1800" b="0" dirty="0" err="1"/>
              <a:t>operațiune</a:t>
            </a:r>
            <a:r>
              <a:rPr lang="en-US" sz="1800" b="0" dirty="0"/>
              <a:t>.</a:t>
            </a:r>
          </a:p>
        </p:txBody>
      </p:sp>
    </p:spTree>
    <p:extLst>
      <p:ext uri="{BB962C8B-B14F-4D97-AF65-F5344CB8AC3E}">
        <p14:creationId xmlns:p14="http://schemas.microsoft.com/office/powerpoint/2010/main" val="1046928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E21B68B8-8F59-0456-ED19-B65CEAED89C7}"/>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65D3CB36-ACD6-734E-7E5E-2D18C389857B}"/>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6AEA8D8C-EC17-0F39-F5F7-D45C53FEB021}"/>
              </a:ext>
            </a:extLst>
          </p:cNvPr>
          <p:cNvSpPr>
            <a:spLocks noGrp="1"/>
          </p:cNvSpPr>
          <p:nvPr>
            <p:ph type="sldNum" sz="quarter" idx="11"/>
          </p:nvPr>
        </p:nvSpPr>
        <p:spPr/>
        <p:txBody>
          <a:bodyPr/>
          <a:lstStyle/>
          <a:p>
            <a:fld id="{63BE44DE-0227-423F-B618-756E9A0E92CA}" type="slidenum">
              <a:rPr lang="en-US" altLang="en-US" smtClean="0"/>
              <a:pPr/>
              <a:t>35</a:t>
            </a:fld>
            <a:endParaRPr lang="en-US" altLang="en-US"/>
          </a:p>
        </p:txBody>
      </p:sp>
      <p:sp>
        <p:nvSpPr>
          <p:cNvPr id="4" name="Title 3">
            <a:extLst>
              <a:ext uri="{FF2B5EF4-FFF2-40B4-BE49-F238E27FC236}">
                <a16:creationId xmlns:a16="http://schemas.microsoft.com/office/drawing/2014/main" id="{059929F0-86C6-B48F-33EE-EE67F8F3DB8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A4D9E4F3-7D2A-90E4-30AF-0E9AFF600F91}"/>
              </a:ext>
            </a:extLst>
          </p:cNvPr>
          <p:cNvSpPr txBox="1">
            <a:spLocks/>
          </p:cNvSpPr>
          <p:nvPr/>
        </p:nvSpPr>
        <p:spPr bwMode="auto">
          <a:xfrm>
            <a:off x="256684" y="1200282"/>
            <a:ext cx="4632039" cy="51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dirty="0"/>
              <a:t>Parcurgerea listelor în bucle</a:t>
            </a:r>
          </a:p>
          <a:p>
            <a:pPr indent="446088" algn="just">
              <a:lnSpc>
                <a:spcPct val="150000"/>
              </a:lnSpc>
            </a:pPr>
            <a:r>
              <a:rPr lang="ro-MD" sz="1800" b="0" dirty="0"/>
              <a:t>În primul exemplu, avem o listă cu valorile 'unu', 'doi’, 'trei', iar cu ajutorul buclei for, parcurgem fiecare element al listei și îl afișăm.</a:t>
            </a:r>
          </a:p>
          <a:p>
            <a:pPr indent="446088" algn="just">
              <a:lnSpc>
                <a:spcPct val="150000"/>
              </a:lnSpc>
            </a:pPr>
            <a:endParaRPr lang="ro-MD" sz="1800" b="0" dirty="0"/>
          </a:p>
          <a:p>
            <a:pPr indent="446088" algn="just">
              <a:lnSpc>
                <a:spcPct val="150000"/>
              </a:lnSpc>
            </a:pPr>
            <a:r>
              <a:rPr lang="ro-MD" sz="1800" b="0" dirty="0"/>
              <a:t>În al doilea exemplu, folosim aceeași listă, dar de această dată utilizăm funcția </a:t>
            </a:r>
            <a:r>
              <a:rPr lang="ro-MD" sz="1800" b="0" dirty="0" err="1"/>
              <a:t>range</a:t>
            </a:r>
            <a:r>
              <a:rPr lang="ro-MD" sz="1800" b="0" dirty="0"/>
              <a:t>() pentru a obține indexul fiecărui element. Astfel, folosind indexul i, accesăm și afișăm elementele listei pe baza valorii lor.</a:t>
            </a:r>
          </a:p>
        </p:txBody>
      </p:sp>
      <p:pic>
        <p:nvPicPr>
          <p:cNvPr id="3" name="Picture 2">
            <a:extLst>
              <a:ext uri="{FF2B5EF4-FFF2-40B4-BE49-F238E27FC236}">
                <a16:creationId xmlns:a16="http://schemas.microsoft.com/office/drawing/2014/main" id="{4A756838-3149-7936-DBB8-3C4F5E5019C6}"/>
              </a:ext>
            </a:extLst>
          </p:cNvPr>
          <p:cNvPicPr>
            <a:picLocks noChangeAspect="1"/>
          </p:cNvPicPr>
          <p:nvPr/>
        </p:nvPicPr>
        <p:blipFill>
          <a:blip r:embed="rId4"/>
          <a:stretch>
            <a:fillRect/>
          </a:stretch>
        </p:blipFill>
        <p:spPr>
          <a:xfrm>
            <a:off x="5184573" y="2403134"/>
            <a:ext cx="3556125" cy="3105104"/>
          </a:xfrm>
          <a:prstGeom prst="rect">
            <a:avLst/>
          </a:prstGeom>
        </p:spPr>
      </p:pic>
    </p:spTree>
    <p:extLst>
      <p:ext uri="{BB962C8B-B14F-4D97-AF65-F5344CB8AC3E}">
        <p14:creationId xmlns:p14="http://schemas.microsoft.com/office/powerpoint/2010/main" val="346475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21FB157-DFAB-A5CD-78F6-D74FD49BA16C}"/>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82BFC32D-01E7-37F7-C663-E562F2B26429}"/>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4C8B24ED-B5EC-8ACC-7089-8FEE58788FB1}"/>
              </a:ext>
            </a:extLst>
          </p:cNvPr>
          <p:cNvSpPr>
            <a:spLocks noGrp="1"/>
          </p:cNvSpPr>
          <p:nvPr>
            <p:ph type="sldNum" sz="quarter" idx="11"/>
          </p:nvPr>
        </p:nvSpPr>
        <p:spPr/>
        <p:txBody>
          <a:bodyPr/>
          <a:lstStyle/>
          <a:p>
            <a:fld id="{63BE44DE-0227-423F-B618-756E9A0E92CA}" type="slidenum">
              <a:rPr lang="en-US" altLang="en-US" smtClean="0"/>
              <a:pPr/>
              <a:t>4</a:t>
            </a:fld>
            <a:endParaRPr lang="en-US" altLang="en-US"/>
          </a:p>
        </p:txBody>
      </p:sp>
      <p:sp>
        <p:nvSpPr>
          <p:cNvPr id="5" name="Title 3">
            <a:extLst>
              <a:ext uri="{FF2B5EF4-FFF2-40B4-BE49-F238E27FC236}">
                <a16:creationId xmlns:a16="http://schemas.microsoft.com/office/drawing/2014/main" id="{49E3C129-6F84-9F8D-A532-D3D8F50BF6E0}"/>
              </a:ext>
            </a:extLst>
          </p:cNvPr>
          <p:cNvSpPr txBox="1">
            <a:spLocks/>
          </p:cNvSpPr>
          <p:nvPr/>
        </p:nvSpPr>
        <p:spPr bwMode="auto">
          <a:xfrm>
            <a:off x="916065" y="1934599"/>
            <a:ext cx="7661429" cy="28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nSpc>
                <a:spcPct val="150000"/>
              </a:lnSpc>
            </a:pPr>
            <a:r>
              <a:rPr lang="ro-MD" sz="1800" dirty="0"/>
              <a:t>Tipuri de date </a:t>
            </a:r>
            <a:r>
              <a:rPr lang="en-US" sz="1800" dirty="0"/>
              <a:t>de </a:t>
            </a:r>
            <a:r>
              <a:rPr lang="en-US" sz="1800" dirty="0" err="1"/>
              <a:t>baz</a:t>
            </a:r>
            <a:r>
              <a:rPr lang="ro-MD" sz="1800" dirty="0"/>
              <a:t>ă.</a:t>
            </a:r>
          </a:p>
          <a:p>
            <a:pPr indent="444500">
              <a:lnSpc>
                <a:spcPct val="150000"/>
              </a:lnSpc>
            </a:pPr>
            <a:r>
              <a:rPr lang="ro-RO" sz="1800" dirty="0" err="1"/>
              <a:t>int</a:t>
            </a:r>
            <a:r>
              <a:rPr lang="ro-RO" sz="1800" b="0" dirty="0"/>
              <a:t> – numere întregi: 10, -3</a:t>
            </a:r>
          </a:p>
          <a:p>
            <a:pPr indent="444500">
              <a:lnSpc>
                <a:spcPct val="150000"/>
              </a:lnSpc>
            </a:pPr>
            <a:r>
              <a:rPr lang="ro-RO" sz="1800" dirty="0" err="1"/>
              <a:t>float</a:t>
            </a:r>
            <a:r>
              <a:rPr lang="ro-RO" sz="1800" b="0" dirty="0"/>
              <a:t> – numere reale: 3.14, -0.5</a:t>
            </a:r>
          </a:p>
          <a:p>
            <a:pPr indent="444500">
              <a:lnSpc>
                <a:spcPct val="150000"/>
              </a:lnSpc>
            </a:pPr>
            <a:r>
              <a:rPr lang="ro-RO" sz="1800" dirty="0" err="1"/>
              <a:t>str</a:t>
            </a:r>
            <a:r>
              <a:rPr lang="ro-RO" sz="1800" b="0" dirty="0"/>
              <a:t> – șiruri de caractere: "</a:t>
            </a:r>
            <a:r>
              <a:rPr lang="ro-RO" sz="1800" b="0" dirty="0" err="1"/>
              <a:t>Python</a:t>
            </a:r>
            <a:r>
              <a:rPr lang="ro-RO" sz="1800" b="0" dirty="0"/>
              <a:t>„</a:t>
            </a:r>
          </a:p>
          <a:p>
            <a:pPr indent="444500">
              <a:lnSpc>
                <a:spcPct val="150000"/>
              </a:lnSpc>
            </a:pPr>
            <a:r>
              <a:rPr lang="ro-RO" sz="1800" dirty="0" err="1"/>
              <a:t>bool</a:t>
            </a:r>
            <a:r>
              <a:rPr lang="ro-RO" sz="1800" b="0" dirty="0"/>
              <a:t> – valori logice: </a:t>
            </a:r>
            <a:r>
              <a:rPr lang="ro-RO" sz="1800" b="0" dirty="0" err="1"/>
              <a:t>True</a:t>
            </a:r>
            <a:r>
              <a:rPr lang="ro-RO" sz="1800" b="0" dirty="0"/>
              <a:t>, False</a:t>
            </a:r>
            <a:endParaRPr lang="ro-MD" sz="1800" b="0" dirty="0"/>
          </a:p>
        </p:txBody>
      </p:sp>
      <p:pic>
        <p:nvPicPr>
          <p:cNvPr id="2" name="Picture 1">
            <a:extLst>
              <a:ext uri="{FF2B5EF4-FFF2-40B4-BE49-F238E27FC236}">
                <a16:creationId xmlns:a16="http://schemas.microsoft.com/office/drawing/2014/main" id="{904ABADB-BF96-9AE3-914D-01BD51E069E5}"/>
              </a:ext>
            </a:extLst>
          </p:cNvPr>
          <p:cNvPicPr>
            <a:picLocks noChangeAspect="1"/>
          </p:cNvPicPr>
          <p:nvPr/>
        </p:nvPicPr>
        <p:blipFill>
          <a:blip r:embed="rId3"/>
          <a:stretch>
            <a:fillRect/>
          </a:stretch>
        </p:blipFill>
        <p:spPr>
          <a:xfrm>
            <a:off x="5554173" y="2844008"/>
            <a:ext cx="2673762" cy="1552011"/>
          </a:xfrm>
          <a:prstGeom prst="rect">
            <a:avLst/>
          </a:prstGeom>
        </p:spPr>
      </p:pic>
    </p:spTree>
    <p:extLst>
      <p:ext uri="{BB962C8B-B14F-4D97-AF65-F5344CB8AC3E}">
        <p14:creationId xmlns:p14="http://schemas.microsoft.com/office/powerpoint/2010/main" val="321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2CAEE85-D299-CB76-0904-F862289A19A4}"/>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B63E44A3-CD25-D008-D514-535D9216DC53}"/>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A95D8D46-4684-3B91-5F7E-F7B6106DFB84}"/>
              </a:ext>
            </a:extLst>
          </p:cNvPr>
          <p:cNvSpPr>
            <a:spLocks noGrp="1"/>
          </p:cNvSpPr>
          <p:nvPr>
            <p:ph type="sldNum" sz="quarter" idx="11"/>
          </p:nvPr>
        </p:nvSpPr>
        <p:spPr/>
        <p:txBody>
          <a:bodyPr/>
          <a:lstStyle/>
          <a:p>
            <a:fld id="{63BE44DE-0227-423F-B618-756E9A0E92CA}" type="slidenum">
              <a:rPr lang="en-US" altLang="en-US" smtClean="0"/>
              <a:pPr/>
              <a:t>5</a:t>
            </a:fld>
            <a:endParaRPr lang="en-US" altLang="en-US"/>
          </a:p>
        </p:txBody>
      </p:sp>
      <p:sp>
        <p:nvSpPr>
          <p:cNvPr id="4" name="Title 3">
            <a:extLst>
              <a:ext uri="{FF2B5EF4-FFF2-40B4-BE49-F238E27FC236}">
                <a16:creationId xmlns:a16="http://schemas.microsoft.com/office/drawing/2014/main" id="{4899DC9B-0132-C98C-4880-606D58DF5D87}"/>
              </a:ext>
            </a:extLst>
          </p:cNvPr>
          <p:cNvSpPr>
            <a:spLocks noGrp="1"/>
          </p:cNvSpPr>
          <p:nvPr>
            <p:ph type="title"/>
          </p:nvPr>
        </p:nvSpPr>
        <p:spPr>
          <a:xfrm>
            <a:off x="4888724" y="591430"/>
            <a:ext cx="2600960"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005E50ED-AF9A-0787-D90D-031EB47EE584}"/>
              </a:ext>
            </a:extLst>
          </p:cNvPr>
          <p:cNvSpPr txBox="1">
            <a:spLocks/>
          </p:cNvSpPr>
          <p:nvPr/>
        </p:nvSpPr>
        <p:spPr bwMode="auto">
          <a:xfrm>
            <a:off x="916065" y="1791015"/>
            <a:ext cx="7661429" cy="430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b="0" dirty="0"/>
              <a:t>În </a:t>
            </a:r>
            <a:r>
              <a:rPr lang="ro-MD" sz="1800" b="0" dirty="0" err="1"/>
              <a:t>Python</a:t>
            </a:r>
            <a:r>
              <a:rPr lang="ro-MD" sz="1800" b="0" dirty="0"/>
              <a:t>, colecțiile de date sunt tipuri de date care pot conține mai multe valori, într-un mod organizat. Ele sunt utilizate pentru a stoca, accesa și manipula date într-un mod eficient.</a:t>
            </a:r>
          </a:p>
          <a:p>
            <a:pPr indent="446088" algn="just">
              <a:lnSpc>
                <a:spcPct val="150000"/>
              </a:lnSpc>
            </a:pPr>
            <a:r>
              <a:rPr lang="ro-MD" sz="1800" b="0" dirty="0" err="1"/>
              <a:t>Python</a:t>
            </a:r>
            <a:r>
              <a:rPr lang="ro-MD" sz="1800" b="0" dirty="0"/>
              <a:t> oferă patru colecții de bază integrate: listă, </a:t>
            </a:r>
            <a:r>
              <a:rPr lang="ro-MD" sz="1800" b="0" dirty="0" err="1"/>
              <a:t>tuplu</a:t>
            </a:r>
            <a:r>
              <a:rPr lang="ro-MD" sz="1800" b="0" dirty="0"/>
              <a:t>, set și dicționar.</a:t>
            </a:r>
          </a:p>
          <a:p>
            <a:pPr>
              <a:lnSpc>
                <a:spcPct val="150000"/>
              </a:lnSpc>
            </a:pPr>
            <a:endParaRPr lang="ro-MD" sz="1800" dirty="0"/>
          </a:p>
        </p:txBody>
      </p:sp>
    </p:spTree>
    <p:extLst>
      <p:ext uri="{BB962C8B-B14F-4D97-AF65-F5344CB8AC3E}">
        <p14:creationId xmlns:p14="http://schemas.microsoft.com/office/powerpoint/2010/main" val="192517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0D14006-E263-1104-4343-6C83521CF0B1}"/>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A7C549A8-9BF2-FB99-5AB5-F21307B5CC0E}"/>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A7D8726E-5035-CE4F-B1DC-32B94D7F24A6}"/>
              </a:ext>
            </a:extLst>
          </p:cNvPr>
          <p:cNvSpPr>
            <a:spLocks noGrp="1"/>
          </p:cNvSpPr>
          <p:nvPr>
            <p:ph type="sldNum" sz="quarter" idx="11"/>
          </p:nvPr>
        </p:nvSpPr>
        <p:spPr/>
        <p:txBody>
          <a:bodyPr/>
          <a:lstStyle/>
          <a:p>
            <a:fld id="{63BE44DE-0227-423F-B618-756E9A0E92CA}" type="slidenum">
              <a:rPr lang="en-US" altLang="en-US" smtClean="0"/>
              <a:pPr/>
              <a:t>6</a:t>
            </a:fld>
            <a:endParaRPr lang="en-US" altLang="en-US"/>
          </a:p>
        </p:txBody>
      </p:sp>
      <p:sp>
        <p:nvSpPr>
          <p:cNvPr id="4" name="Title 3">
            <a:extLst>
              <a:ext uri="{FF2B5EF4-FFF2-40B4-BE49-F238E27FC236}">
                <a16:creationId xmlns:a16="http://schemas.microsoft.com/office/drawing/2014/main" id="{E37A5091-9DA2-6C6C-8F54-3388D5CFB9D1}"/>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5BDF1AA5-2889-1091-2F3E-EA8D5C232AE3}"/>
              </a:ext>
            </a:extLst>
          </p:cNvPr>
          <p:cNvSpPr txBox="1">
            <a:spLocks/>
          </p:cNvSpPr>
          <p:nvPr/>
        </p:nvSpPr>
        <p:spPr bwMode="auto">
          <a:xfrm>
            <a:off x="916065" y="1783458"/>
            <a:ext cx="7661429" cy="430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2000" dirty="0"/>
              <a:t>Listă</a:t>
            </a:r>
            <a:endParaRPr lang="ro-MD" sz="2000" b="0" dirty="0"/>
          </a:p>
          <a:p>
            <a:pPr indent="446088" algn="just">
              <a:lnSpc>
                <a:spcPct val="150000"/>
              </a:lnSpc>
            </a:pPr>
            <a:r>
              <a:rPr lang="ro-MD" sz="1800" b="0" dirty="0"/>
              <a:t>O listă este o colecție ordonată, mutabilă, care permite stocarea și modificarea unui număr variabil de elemente. </a:t>
            </a:r>
          </a:p>
        </p:txBody>
      </p:sp>
    </p:spTree>
    <p:extLst>
      <p:ext uri="{BB962C8B-B14F-4D97-AF65-F5344CB8AC3E}">
        <p14:creationId xmlns:p14="http://schemas.microsoft.com/office/powerpoint/2010/main" val="410667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47D88A97-B5F2-39E0-A957-751D65EFCA7F}"/>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52391F8D-535A-3370-401F-2FAE877DEA6B}"/>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526B9167-DAA1-38DE-3399-A460B8CCC916}"/>
              </a:ext>
            </a:extLst>
          </p:cNvPr>
          <p:cNvSpPr>
            <a:spLocks noGrp="1"/>
          </p:cNvSpPr>
          <p:nvPr>
            <p:ph type="sldNum" sz="quarter" idx="11"/>
          </p:nvPr>
        </p:nvSpPr>
        <p:spPr/>
        <p:txBody>
          <a:bodyPr/>
          <a:lstStyle/>
          <a:p>
            <a:fld id="{63BE44DE-0227-423F-B618-756E9A0E92CA}" type="slidenum">
              <a:rPr lang="en-US" altLang="en-US" smtClean="0"/>
              <a:pPr/>
              <a:t>7</a:t>
            </a:fld>
            <a:endParaRPr lang="en-US" altLang="en-US"/>
          </a:p>
        </p:txBody>
      </p:sp>
      <p:sp>
        <p:nvSpPr>
          <p:cNvPr id="4" name="Title 3">
            <a:extLst>
              <a:ext uri="{FF2B5EF4-FFF2-40B4-BE49-F238E27FC236}">
                <a16:creationId xmlns:a16="http://schemas.microsoft.com/office/drawing/2014/main" id="{422A159E-FB12-2B82-6A2A-7C355046784F}"/>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6974575F-69D5-813D-AFF4-DB3B84693BE5}"/>
              </a:ext>
            </a:extLst>
          </p:cNvPr>
          <p:cNvSpPr txBox="1">
            <a:spLocks/>
          </p:cNvSpPr>
          <p:nvPr/>
        </p:nvSpPr>
        <p:spPr bwMode="auto">
          <a:xfrm>
            <a:off x="916064" y="1483896"/>
            <a:ext cx="7661429" cy="22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2000" dirty="0"/>
              <a:t>Crearea listelor</a:t>
            </a:r>
            <a:endParaRPr lang="ro-MD" sz="2000" b="0" dirty="0"/>
          </a:p>
          <a:p>
            <a:pPr indent="446088" algn="just">
              <a:lnSpc>
                <a:spcPct val="150000"/>
              </a:lnSpc>
            </a:pPr>
            <a:r>
              <a:rPr lang="ro-MD" sz="1800" b="0" dirty="0"/>
              <a:t>Listele sunt delimitate prin paranteze pătrate [ ], iar elementele sunt separate prin virgule. Acestea pot conține valori de diferite tipuri de date, inclusiv alte liste, fiind astfel extrem de versatile. De asemenea, o listă poate fi creată fără a conține niciun element, adică poate fi vidă.</a:t>
            </a:r>
          </a:p>
        </p:txBody>
      </p:sp>
      <p:pic>
        <p:nvPicPr>
          <p:cNvPr id="3" name="Picture 2">
            <a:extLst>
              <a:ext uri="{FF2B5EF4-FFF2-40B4-BE49-F238E27FC236}">
                <a16:creationId xmlns:a16="http://schemas.microsoft.com/office/drawing/2014/main" id="{9A77BE3E-9F4D-C188-08F9-7A3B236E161B}"/>
              </a:ext>
            </a:extLst>
          </p:cNvPr>
          <p:cNvPicPr>
            <a:picLocks noChangeAspect="1"/>
          </p:cNvPicPr>
          <p:nvPr/>
        </p:nvPicPr>
        <p:blipFill>
          <a:blip r:embed="rId4"/>
          <a:stretch>
            <a:fillRect/>
          </a:stretch>
        </p:blipFill>
        <p:spPr>
          <a:xfrm>
            <a:off x="2663413" y="3896096"/>
            <a:ext cx="4166732" cy="2307603"/>
          </a:xfrm>
          <a:prstGeom prst="rect">
            <a:avLst/>
          </a:prstGeom>
        </p:spPr>
      </p:pic>
    </p:spTree>
    <p:extLst>
      <p:ext uri="{BB962C8B-B14F-4D97-AF65-F5344CB8AC3E}">
        <p14:creationId xmlns:p14="http://schemas.microsoft.com/office/powerpoint/2010/main" val="58402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75AC4EA-6460-0829-3A1F-5B3A0B6765A6}"/>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9066AD28-17A6-3305-C3ED-72FD47E4AB20}"/>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5135B7D6-F1C9-D9A1-1503-EBBDCA7D49B1}"/>
              </a:ext>
            </a:extLst>
          </p:cNvPr>
          <p:cNvSpPr>
            <a:spLocks noGrp="1"/>
          </p:cNvSpPr>
          <p:nvPr>
            <p:ph type="sldNum" sz="quarter" idx="11"/>
          </p:nvPr>
        </p:nvSpPr>
        <p:spPr/>
        <p:txBody>
          <a:bodyPr/>
          <a:lstStyle/>
          <a:p>
            <a:fld id="{63BE44DE-0227-423F-B618-756E9A0E92CA}" type="slidenum">
              <a:rPr lang="en-US" altLang="en-US" smtClean="0"/>
              <a:pPr/>
              <a:t>8</a:t>
            </a:fld>
            <a:endParaRPr lang="en-US" altLang="en-US"/>
          </a:p>
        </p:txBody>
      </p:sp>
      <p:sp>
        <p:nvSpPr>
          <p:cNvPr id="4" name="Title 3">
            <a:extLst>
              <a:ext uri="{FF2B5EF4-FFF2-40B4-BE49-F238E27FC236}">
                <a16:creationId xmlns:a16="http://schemas.microsoft.com/office/drawing/2014/main" id="{6C98CD19-E6C8-1F46-4CEE-0281023B684C}"/>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8DD5E55E-C2BB-33B3-979A-49515726E488}"/>
              </a:ext>
            </a:extLst>
          </p:cNvPr>
          <p:cNvSpPr txBox="1">
            <a:spLocks/>
          </p:cNvSpPr>
          <p:nvPr/>
        </p:nvSpPr>
        <p:spPr bwMode="auto">
          <a:xfrm>
            <a:off x="916064" y="1730559"/>
            <a:ext cx="7661429" cy="14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b="0" dirty="0"/>
              <a:t>O listă poate fi inițializată și cu ajutorul funcției predefinite </a:t>
            </a:r>
            <a:r>
              <a:rPr lang="ro-MD" sz="1800" b="0" dirty="0" err="1"/>
              <a:t>list</a:t>
            </a:r>
            <a:r>
              <a:rPr lang="ro-MD" sz="1800" b="0" dirty="0"/>
              <a:t>(). Această funcție poate avea ca argument o colecție de date sau un șir. În cazul șirului, fiecare caracter va deveni element separat al listei:</a:t>
            </a:r>
          </a:p>
        </p:txBody>
      </p:sp>
      <p:pic>
        <p:nvPicPr>
          <p:cNvPr id="6" name="Picture 5">
            <a:extLst>
              <a:ext uri="{FF2B5EF4-FFF2-40B4-BE49-F238E27FC236}">
                <a16:creationId xmlns:a16="http://schemas.microsoft.com/office/drawing/2014/main" id="{6A304AC8-31DC-4DB8-28FE-3EEEE3DAC41B}"/>
              </a:ext>
            </a:extLst>
          </p:cNvPr>
          <p:cNvPicPr>
            <a:picLocks noChangeAspect="1"/>
          </p:cNvPicPr>
          <p:nvPr/>
        </p:nvPicPr>
        <p:blipFill>
          <a:blip r:embed="rId4"/>
          <a:stretch>
            <a:fillRect/>
          </a:stretch>
        </p:blipFill>
        <p:spPr>
          <a:xfrm>
            <a:off x="1828128" y="3429000"/>
            <a:ext cx="6121190" cy="2424588"/>
          </a:xfrm>
          <a:prstGeom prst="rect">
            <a:avLst/>
          </a:prstGeom>
        </p:spPr>
      </p:pic>
    </p:spTree>
    <p:extLst>
      <p:ext uri="{BB962C8B-B14F-4D97-AF65-F5344CB8AC3E}">
        <p14:creationId xmlns:p14="http://schemas.microsoft.com/office/powerpoint/2010/main" val="10563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71F114D-8031-C6E5-D2A3-EB43A99BE80D}"/>
            </a:ext>
          </a:extLst>
        </p:cNvPr>
        <p:cNvGrpSpPr/>
        <p:nvPr/>
      </p:nvGrpSpPr>
      <p:grpSpPr>
        <a:xfrm>
          <a:off x="0" y="0"/>
          <a:ext cx="0" cy="0"/>
          <a:chOff x="0" y="0"/>
          <a:chExt cx="0" cy="0"/>
        </a:xfrm>
      </p:grpSpPr>
      <p:sp>
        <p:nvSpPr>
          <p:cNvPr id="7" name="Date Placeholder 6">
            <a:extLst>
              <a:ext uri="{FF2B5EF4-FFF2-40B4-BE49-F238E27FC236}">
                <a16:creationId xmlns:a16="http://schemas.microsoft.com/office/drawing/2014/main" id="{E105ED57-12ED-D1F5-09A8-2B77DDF05737}"/>
              </a:ext>
            </a:extLst>
          </p:cNvPr>
          <p:cNvSpPr>
            <a:spLocks noGrp="1"/>
          </p:cNvSpPr>
          <p:nvPr>
            <p:ph type="dt" sz="half" idx="10"/>
          </p:nvPr>
        </p:nvSpPr>
        <p:spPr/>
        <p:txBody>
          <a:bodyPr/>
          <a:lstStyle/>
          <a:p>
            <a:pPr>
              <a:defRPr/>
            </a:pPr>
            <a:fld id="{60258E8E-0F7A-453C-996B-5B7E82C5B6E4}" type="datetime1">
              <a:rPr lang="ro-MD" smtClean="0"/>
              <a:t>25.09.2025</a:t>
            </a:fld>
            <a:endParaRPr lang="en-US" dirty="0"/>
          </a:p>
        </p:txBody>
      </p:sp>
      <p:sp>
        <p:nvSpPr>
          <p:cNvPr id="8" name="Slide Number Placeholder 7">
            <a:extLst>
              <a:ext uri="{FF2B5EF4-FFF2-40B4-BE49-F238E27FC236}">
                <a16:creationId xmlns:a16="http://schemas.microsoft.com/office/drawing/2014/main" id="{9A372F4D-58C6-190E-9505-FAA4C0771B9B}"/>
              </a:ext>
            </a:extLst>
          </p:cNvPr>
          <p:cNvSpPr>
            <a:spLocks noGrp="1"/>
          </p:cNvSpPr>
          <p:nvPr>
            <p:ph type="sldNum" sz="quarter" idx="11"/>
          </p:nvPr>
        </p:nvSpPr>
        <p:spPr/>
        <p:txBody>
          <a:bodyPr/>
          <a:lstStyle/>
          <a:p>
            <a:fld id="{63BE44DE-0227-423F-B618-756E9A0E92CA}" type="slidenum">
              <a:rPr lang="en-US" altLang="en-US" smtClean="0"/>
              <a:pPr/>
              <a:t>9</a:t>
            </a:fld>
            <a:endParaRPr lang="en-US" altLang="en-US"/>
          </a:p>
        </p:txBody>
      </p:sp>
      <p:sp>
        <p:nvSpPr>
          <p:cNvPr id="4" name="Title 3">
            <a:extLst>
              <a:ext uri="{FF2B5EF4-FFF2-40B4-BE49-F238E27FC236}">
                <a16:creationId xmlns:a16="http://schemas.microsoft.com/office/drawing/2014/main" id="{32C4ADA0-8FC8-2949-948C-0B035367A284}"/>
              </a:ext>
            </a:extLst>
          </p:cNvPr>
          <p:cNvSpPr>
            <a:spLocks noGrp="1"/>
          </p:cNvSpPr>
          <p:nvPr>
            <p:ph type="title"/>
          </p:nvPr>
        </p:nvSpPr>
        <p:spPr>
          <a:xfrm>
            <a:off x="4888723" y="591430"/>
            <a:ext cx="3083937" cy="539113"/>
          </a:xfrm>
        </p:spPr>
        <p:txBody>
          <a:bodyPr>
            <a:noAutofit/>
          </a:bodyPr>
          <a:lstStyle/>
          <a:p>
            <a:pPr>
              <a:lnSpc>
                <a:spcPct val="150000"/>
              </a:lnSpc>
            </a:pPr>
            <a:r>
              <a:rPr lang="ro-MD" sz="2400" dirty="0"/>
              <a:t>Colecții de date</a:t>
            </a:r>
          </a:p>
        </p:txBody>
      </p:sp>
      <p:sp>
        <p:nvSpPr>
          <p:cNvPr id="5" name="Title 3">
            <a:extLst>
              <a:ext uri="{FF2B5EF4-FFF2-40B4-BE49-F238E27FC236}">
                <a16:creationId xmlns:a16="http://schemas.microsoft.com/office/drawing/2014/main" id="{F2D13688-B3AF-89A7-90A2-0196F759F453}"/>
              </a:ext>
            </a:extLst>
          </p:cNvPr>
          <p:cNvSpPr txBox="1">
            <a:spLocks/>
          </p:cNvSpPr>
          <p:nvPr/>
        </p:nvSpPr>
        <p:spPr bwMode="auto">
          <a:xfrm>
            <a:off x="916064" y="1730559"/>
            <a:ext cx="7661429" cy="14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lnSpc>
                <a:spcPct val="90000"/>
              </a:lnSpc>
              <a:spcBef>
                <a:spcPct val="0"/>
              </a:spcBef>
              <a:spcAft>
                <a:spcPct val="0"/>
              </a:spcAft>
              <a:defRPr sz="3000" b="1" kern="1200">
                <a:solidFill>
                  <a:schemeClr val="tx1"/>
                </a:solidFill>
                <a:latin typeface="PT Sans" charset="-52"/>
                <a:ea typeface="PT Sans" charset="-52"/>
                <a:cs typeface="PT Sans" charset="-52"/>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indent="446088" algn="just">
              <a:lnSpc>
                <a:spcPct val="150000"/>
              </a:lnSpc>
            </a:pPr>
            <a:r>
              <a:rPr lang="ro-MD" sz="1800" b="0" dirty="0"/>
              <a:t>Pentru a genera elementele listei, putem folosi funcția </a:t>
            </a:r>
            <a:r>
              <a:rPr lang="ro-MD" sz="1800" i="1" dirty="0" err="1"/>
              <a:t>range</a:t>
            </a:r>
            <a:r>
              <a:rPr lang="ro-MD" sz="1800" i="1" dirty="0"/>
              <a:t>()</a:t>
            </a:r>
            <a:r>
              <a:rPr lang="ro-MD" sz="1800" b="0" dirty="0"/>
              <a:t>. Cu ajutorul funcției </a:t>
            </a:r>
            <a:r>
              <a:rPr lang="ro-MD" sz="1800" i="1" dirty="0" err="1"/>
              <a:t>list</a:t>
            </a:r>
            <a:r>
              <a:rPr lang="ro-MD" sz="1800" i="1" dirty="0"/>
              <a:t>()</a:t>
            </a:r>
            <a:r>
              <a:rPr lang="ro-MD" sz="1800" b="0" dirty="0"/>
              <a:t> putem crea și o listă vidă:</a:t>
            </a:r>
          </a:p>
        </p:txBody>
      </p:sp>
      <p:pic>
        <p:nvPicPr>
          <p:cNvPr id="3" name="Picture 2">
            <a:extLst>
              <a:ext uri="{FF2B5EF4-FFF2-40B4-BE49-F238E27FC236}">
                <a16:creationId xmlns:a16="http://schemas.microsoft.com/office/drawing/2014/main" id="{BE10CEB6-E11F-58E4-38F2-79ACAA4E635F}"/>
              </a:ext>
            </a:extLst>
          </p:cNvPr>
          <p:cNvPicPr>
            <a:picLocks noChangeAspect="1"/>
          </p:cNvPicPr>
          <p:nvPr/>
        </p:nvPicPr>
        <p:blipFill>
          <a:blip r:embed="rId4"/>
          <a:srcRect r="50000"/>
          <a:stretch>
            <a:fillRect/>
          </a:stretch>
        </p:blipFill>
        <p:spPr>
          <a:xfrm>
            <a:off x="3042190" y="3314086"/>
            <a:ext cx="3059620" cy="2234099"/>
          </a:xfrm>
          <a:prstGeom prst="rect">
            <a:avLst/>
          </a:prstGeom>
        </p:spPr>
      </p:pic>
    </p:spTree>
    <p:extLst>
      <p:ext uri="{BB962C8B-B14F-4D97-AF65-F5344CB8AC3E}">
        <p14:creationId xmlns:p14="http://schemas.microsoft.com/office/powerpoint/2010/main" val="1340734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4046</TotalTime>
  <Words>1923</Words>
  <Application>Microsoft Office PowerPoint</Application>
  <PresentationFormat>On-screen Show (4:3)</PresentationFormat>
  <Paragraphs>258</Paragraphs>
  <Slides>35</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PT Sans</vt:lpstr>
      <vt:lpstr>Times New Roman</vt:lpstr>
      <vt:lpstr>Office Theme</vt:lpstr>
      <vt:lpstr>PowerPoint Presentation</vt:lpstr>
      <vt:lpstr>Obiectivele temei</vt:lpstr>
      <vt:lpstr>Structura lecției</vt:lpstr>
      <vt:lpstr>PowerPoint Presentation</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lpstr>Colecții de 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serghei.aladin@gmail.com</dc:creator>
  <cp:lastModifiedBy>Moraru Dumitru</cp:lastModifiedBy>
  <cp:revision>97</cp:revision>
  <dcterms:created xsi:type="dcterms:W3CDTF">2016-11-09T12:50:21Z</dcterms:created>
  <dcterms:modified xsi:type="dcterms:W3CDTF">2025-09-26T07:24:33Z</dcterms:modified>
</cp:coreProperties>
</file>