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sldIdLst>
    <p:sldId id="266" r:id="rId2"/>
    <p:sldId id="256" r:id="rId3"/>
    <p:sldId id="288" r:id="rId4"/>
    <p:sldId id="289" r:id="rId5"/>
    <p:sldId id="290" r:id="rId6"/>
    <p:sldId id="291" r:id="rId7"/>
    <p:sldId id="292" r:id="rId8"/>
    <p:sldId id="293" r:id="rId9"/>
    <p:sldId id="294" r:id="rId10"/>
    <p:sldId id="295" r:id="rId11"/>
    <p:sldId id="311"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301"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B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57" autoAdjust="0"/>
    <p:restoredTop sz="88176" autoAdjust="0"/>
  </p:normalViewPr>
  <p:slideViewPr>
    <p:cSldViewPr snapToGrid="0" snapToObjects="1">
      <p:cViewPr varScale="1">
        <p:scale>
          <a:sx n="113" d="100"/>
          <a:sy n="113" d="100"/>
        </p:scale>
        <p:origin x="135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aru Dumitru" userId="6c8105df-432b-4055-9270-0a797142347e" providerId="ADAL" clId="{5E072E20-C203-4ED2-8612-5C0824B1883F}"/>
    <pc:docChg chg="undo custSel addSld delSld modSld sldOrd">
      <pc:chgData name="Moraru Dumitru" userId="6c8105df-432b-4055-9270-0a797142347e" providerId="ADAL" clId="{5E072E20-C203-4ED2-8612-5C0824B1883F}" dt="2025-09-04T12:44:03.807" v="953" actId="20577"/>
      <pc:docMkLst>
        <pc:docMk/>
      </pc:docMkLst>
      <pc:sldChg chg="addSp delSp modSp mod">
        <pc:chgData name="Moraru Dumitru" userId="6c8105df-432b-4055-9270-0a797142347e" providerId="ADAL" clId="{5E072E20-C203-4ED2-8612-5C0824B1883F}" dt="2025-09-04T11:59:52.944" v="745" actId="20577"/>
        <pc:sldMkLst>
          <pc:docMk/>
          <pc:sldMk cId="0" sldId="256"/>
        </pc:sldMkLst>
      </pc:sldChg>
      <pc:sldChg chg="addSp modSp mod">
        <pc:chgData name="Moraru Dumitru" userId="6c8105df-432b-4055-9270-0a797142347e" providerId="ADAL" clId="{5E072E20-C203-4ED2-8612-5C0824B1883F}" dt="2025-09-04T11:02:11.950" v="92" actId="1076"/>
        <pc:sldMkLst>
          <pc:docMk/>
          <pc:sldMk cId="0" sldId="266"/>
        </pc:sldMkLst>
      </pc:sldChg>
      <pc:sldChg chg="del">
        <pc:chgData name="Moraru Dumitru" userId="6c8105df-432b-4055-9270-0a797142347e" providerId="ADAL" clId="{5E072E20-C203-4ED2-8612-5C0824B1883F}" dt="2025-09-04T11:03:59.268" v="132" actId="2696"/>
        <pc:sldMkLst>
          <pc:docMk/>
          <pc:sldMk cId="479013585" sldId="267"/>
        </pc:sldMkLst>
      </pc:sldChg>
      <pc:sldChg chg="modSp add del mod">
        <pc:chgData name="Moraru Dumitru" userId="6c8105df-432b-4055-9270-0a797142347e" providerId="ADAL" clId="{5E072E20-C203-4ED2-8612-5C0824B1883F}" dt="2025-09-04T11:31:28.972" v="475" actId="20577"/>
        <pc:sldMkLst>
          <pc:docMk/>
          <pc:sldMk cId="2698094191" sldId="267"/>
        </pc:sldMkLst>
      </pc:sldChg>
      <pc:sldChg chg="del">
        <pc:chgData name="Moraru Dumitru" userId="6c8105df-432b-4055-9270-0a797142347e" providerId="ADAL" clId="{5E072E20-C203-4ED2-8612-5C0824B1883F}" dt="2025-09-04T11:04:02.543" v="133" actId="2696"/>
        <pc:sldMkLst>
          <pc:docMk/>
          <pc:sldMk cId="1054324387" sldId="268"/>
        </pc:sldMkLst>
      </pc:sldChg>
      <pc:sldChg chg="modSp add mod">
        <pc:chgData name="Moraru Dumitru" userId="6c8105df-432b-4055-9270-0a797142347e" providerId="ADAL" clId="{5E072E20-C203-4ED2-8612-5C0824B1883F}" dt="2025-09-04T11:42:27.530" v="649" actId="20577"/>
        <pc:sldMkLst>
          <pc:docMk/>
          <pc:sldMk cId="3518410301" sldId="268"/>
        </pc:sldMkLst>
      </pc:sldChg>
      <pc:sldChg chg="del">
        <pc:chgData name="Moraru Dumitru" userId="6c8105df-432b-4055-9270-0a797142347e" providerId="ADAL" clId="{5E072E20-C203-4ED2-8612-5C0824B1883F}" dt="2025-09-04T11:04:04.790" v="134" actId="2696"/>
        <pc:sldMkLst>
          <pc:docMk/>
          <pc:sldMk cId="225149376" sldId="269"/>
        </pc:sldMkLst>
      </pc:sldChg>
      <pc:sldChg chg="addSp delSp modSp add mod">
        <pc:chgData name="Moraru Dumitru" userId="6c8105df-432b-4055-9270-0a797142347e" providerId="ADAL" clId="{5E072E20-C203-4ED2-8612-5C0824B1883F}" dt="2025-09-04T11:20:40.357" v="253" actId="27636"/>
        <pc:sldMkLst>
          <pc:docMk/>
          <pc:sldMk cId="2037382807" sldId="269"/>
        </pc:sldMkLst>
      </pc:sldChg>
      <pc:sldChg chg="del">
        <pc:chgData name="Moraru Dumitru" userId="6c8105df-432b-4055-9270-0a797142347e" providerId="ADAL" clId="{5E072E20-C203-4ED2-8612-5C0824B1883F}" dt="2025-09-04T11:04:06.570" v="135" actId="2696"/>
        <pc:sldMkLst>
          <pc:docMk/>
          <pc:sldMk cId="2765180963" sldId="270"/>
        </pc:sldMkLst>
      </pc:sldChg>
      <pc:sldChg chg="addSp modSp add mod">
        <pc:chgData name="Moraru Dumitru" userId="6c8105df-432b-4055-9270-0a797142347e" providerId="ADAL" clId="{5E072E20-C203-4ED2-8612-5C0824B1883F}" dt="2025-09-04T11:21:22.905" v="263" actId="1076"/>
        <pc:sldMkLst>
          <pc:docMk/>
          <pc:sldMk cId="2822964641" sldId="270"/>
        </pc:sldMkLst>
      </pc:sldChg>
      <pc:sldChg chg="addSp delSp modSp add mod">
        <pc:chgData name="Moraru Dumitru" userId="6c8105df-432b-4055-9270-0a797142347e" providerId="ADAL" clId="{5E072E20-C203-4ED2-8612-5C0824B1883F}" dt="2025-09-04T11:27:32.005" v="471" actId="27636"/>
        <pc:sldMkLst>
          <pc:docMk/>
          <pc:sldMk cId="2704095545" sldId="271"/>
        </pc:sldMkLst>
      </pc:sldChg>
      <pc:sldChg chg="del">
        <pc:chgData name="Moraru Dumitru" userId="6c8105df-432b-4055-9270-0a797142347e" providerId="ADAL" clId="{5E072E20-C203-4ED2-8612-5C0824B1883F}" dt="2025-09-04T11:04:08.133" v="136" actId="2696"/>
        <pc:sldMkLst>
          <pc:docMk/>
          <pc:sldMk cId="2820776970" sldId="271"/>
        </pc:sldMkLst>
      </pc:sldChg>
      <pc:sldChg chg="del">
        <pc:chgData name="Moraru Dumitru" userId="6c8105df-432b-4055-9270-0a797142347e" providerId="ADAL" clId="{5E072E20-C203-4ED2-8612-5C0824B1883F}" dt="2025-09-04T11:04:11.559" v="138" actId="2696"/>
        <pc:sldMkLst>
          <pc:docMk/>
          <pc:sldMk cId="1172836151" sldId="272"/>
        </pc:sldMkLst>
      </pc:sldChg>
      <pc:sldChg chg="add">
        <pc:chgData name="Moraru Dumitru" userId="6c8105df-432b-4055-9270-0a797142347e" providerId="ADAL" clId="{5E072E20-C203-4ED2-8612-5C0824B1883F}" dt="2025-09-04T11:27:59.942" v="472" actId="2890"/>
        <pc:sldMkLst>
          <pc:docMk/>
          <pc:sldMk cId="2484606358" sldId="272"/>
        </pc:sldMkLst>
      </pc:sldChg>
      <pc:sldChg chg="add del">
        <pc:chgData name="Moraru Dumitru" userId="6c8105df-432b-4055-9270-0a797142347e" providerId="ADAL" clId="{5E072E20-C203-4ED2-8612-5C0824B1883F}" dt="2025-09-04T11:35:57.310" v="501" actId="2696"/>
        <pc:sldMkLst>
          <pc:docMk/>
          <pc:sldMk cId="1531934444" sldId="273"/>
        </pc:sldMkLst>
      </pc:sldChg>
      <pc:sldChg chg="del">
        <pc:chgData name="Moraru Dumitru" userId="6c8105df-432b-4055-9270-0a797142347e" providerId="ADAL" clId="{5E072E20-C203-4ED2-8612-5C0824B1883F}" dt="2025-09-04T11:04:09.690" v="137" actId="2696"/>
        <pc:sldMkLst>
          <pc:docMk/>
          <pc:sldMk cId="4010382162" sldId="273"/>
        </pc:sldMkLst>
      </pc:sldChg>
      <pc:sldChg chg="modSp add mod ord">
        <pc:chgData name="Moraru Dumitru" userId="6c8105df-432b-4055-9270-0a797142347e" providerId="ADAL" clId="{5E072E20-C203-4ED2-8612-5C0824B1883F}" dt="2025-09-04T11:55:23.575" v="696" actId="1076"/>
        <pc:sldMkLst>
          <pc:docMk/>
          <pc:sldMk cId="1490295278" sldId="274"/>
        </pc:sldMkLst>
      </pc:sldChg>
      <pc:sldChg chg="del">
        <pc:chgData name="Moraru Dumitru" userId="6c8105df-432b-4055-9270-0a797142347e" providerId="ADAL" clId="{5E072E20-C203-4ED2-8612-5C0824B1883F}" dt="2025-09-04T11:04:13.259" v="139" actId="2696"/>
        <pc:sldMkLst>
          <pc:docMk/>
          <pc:sldMk cId="2757989639" sldId="274"/>
        </pc:sldMkLst>
      </pc:sldChg>
      <pc:sldChg chg="addSp modSp add del mod">
        <pc:chgData name="Moraru Dumitru" userId="6c8105df-432b-4055-9270-0a797142347e" providerId="ADAL" clId="{5E072E20-C203-4ED2-8612-5C0824B1883F}" dt="2025-09-04T11:40:09.913" v="613" actId="2696"/>
        <pc:sldMkLst>
          <pc:docMk/>
          <pc:sldMk cId="3512298077" sldId="275"/>
        </pc:sldMkLst>
      </pc:sldChg>
      <pc:sldChg chg="del">
        <pc:chgData name="Moraru Dumitru" userId="6c8105df-432b-4055-9270-0a797142347e" providerId="ADAL" clId="{5E072E20-C203-4ED2-8612-5C0824B1883F}" dt="2025-09-04T11:04:14.882" v="140" actId="2696"/>
        <pc:sldMkLst>
          <pc:docMk/>
          <pc:sldMk cId="4250950100" sldId="275"/>
        </pc:sldMkLst>
      </pc:sldChg>
      <pc:sldChg chg="modSp add mod ord">
        <pc:chgData name="Moraru Dumitru" userId="6c8105df-432b-4055-9270-0a797142347e" providerId="ADAL" clId="{5E072E20-C203-4ED2-8612-5C0824B1883F}" dt="2025-09-04T11:55:17.688" v="694" actId="1076"/>
        <pc:sldMkLst>
          <pc:docMk/>
          <pc:sldMk cId="2937695913" sldId="276"/>
        </pc:sldMkLst>
      </pc:sldChg>
      <pc:sldChg chg="del">
        <pc:chgData name="Moraru Dumitru" userId="6c8105df-432b-4055-9270-0a797142347e" providerId="ADAL" clId="{5E072E20-C203-4ED2-8612-5C0824B1883F}" dt="2025-09-04T11:04:16.557" v="141" actId="2696"/>
        <pc:sldMkLst>
          <pc:docMk/>
          <pc:sldMk cId="4219434768" sldId="276"/>
        </pc:sldMkLst>
      </pc:sldChg>
      <pc:sldChg chg="addSp delSp modSp add mod">
        <pc:chgData name="Moraru Dumitru" userId="6c8105df-432b-4055-9270-0a797142347e" providerId="ADAL" clId="{5E072E20-C203-4ED2-8612-5C0824B1883F}" dt="2025-09-04T11:55:13.069" v="693" actId="1076"/>
        <pc:sldMkLst>
          <pc:docMk/>
          <pc:sldMk cId="936264729" sldId="277"/>
        </pc:sldMkLst>
      </pc:sldChg>
      <pc:sldChg chg="del">
        <pc:chgData name="Moraru Dumitru" userId="6c8105df-432b-4055-9270-0a797142347e" providerId="ADAL" clId="{5E072E20-C203-4ED2-8612-5C0824B1883F}" dt="2025-09-04T11:04:18.213" v="142" actId="2696"/>
        <pc:sldMkLst>
          <pc:docMk/>
          <pc:sldMk cId="1580851744" sldId="277"/>
        </pc:sldMkLst>
      </pc:sldChg>
      <pc:sldChg chg="del">
        <pc:chgData name="Moraru Dumitru" userId="6c8105df-432b-4055-9270-0a797142347e" providerId="ADAL" clId="{5E072E20-C203-4ED2-8612-5C0824B1883F}" dt="2025-09-04T11:04:20.036" v="143" actId="2696"/>
        <pc:sldMkLst>
          <pc:docMk/>
          <pc:sldMk cId="2097755342" sldId="278"/>
        </pc:sldMkLst>
      </pc:sldChg>
      <pc:sldChg chg="delSp modSp add mod">
        <pc:chgData name="Moraru Dumitru" userId="6c8105df-432b-4055-9270-0a797142347e" providerId="ADAL" clId="{5E072E20-C203-4ED2-8612-5C0824B1883F}" dt="2025-09-04T11:55:06.686" v="692" actId="1076"/>
        <pc:sldMkLst>
          <pc:docMk/>
          <pc:sldMk cId="2520172015" sldId="278"/>
        </pc:sldMkLst>
      </pc:sldChg>
      <pc:sldChg chg="del">
        <pc:chgData name="Moraru Dumitru" userId="6c8105df-432b-4055-9270-0a797142347e" providerId="ADAL" clId="{5E072E20-C203-4ED2-8612-5C0824B1883F}" dt="2025-09-04T11:04:29.006" v="148" actId="2696"/>
        <pc:sldMkLst>
          <pc:docMk/>
          <pc:sldMk cId="696054257" sldId="279"/>
        </pc:sldMkLst>
      </pc:sldChg>
      <pc:sldChg chg="addSp modSp add mod">
        <pc:chgData name="Moraru Dumitru" userId="6c8105df-432b-4055-9270-0a797142347e" providerId="ADAL" clId="{5E072E20-C203-4ED2-8612-5C0824B1883F}" dt="2025-09-04T11:55:02.056" v="691" actId="1076"/>
        <pc:sldMkLst>
          <pc:docMk/>
          <pc:sldMk cId="2094355838" sldId="279"/>
        </pc:sldMkLst>
      </pc:sldChg>
      <pc:sldChg chg="del">
        <pc:chgData name="Moraru Dumitru" userId="6c8105df-432b-4055-9270-0a797142347e" providerId="ADAL" clId="{5E072E20-C203-4ED2-8612-5C0824B1883F}" dt="2025-09-04T11:04:30.566" v="149" actId="2696"/>
        <pc:sldMkLst>
          <pc:docMk/>
          <pc:sldMk cId="615201186" sldId="280"/>
        </pc:sldMkLst>
      </pc:sldChg>
      <pc:sldChg chg="addSp delSp modSp add mod">
        <pc:chgData name="Moraru Dumitru" userId="6c8105df-432b-4055-9270-0a797142347e" providerId="ADAL" clId="{5E072E20-C203-4ED2-8612-5C0824B1883F}" dt="2025-09-04T11:57:16.860" v="709" actId="1076"/>
        <pc:sldMkLst>
          <pc:docMk/>
          <pc:sldMk cId="2172782963" sldId="280"/>
        </pc:sldMkLst>
      </pc:sldChg>
      <pc:sldChg chg="delSp modSp add mod">
        <pc:chgData name="Moraru Dumitru" userId="6c8105df-432b-4055-9270-0a797142347e" providerId="ADAL" clId="{5E072E20-C203-4ED2-8612-5C0824B1883F}" dt="2025-09-04T12:01:34.139" v="766" actId="20577"/>
        <pc:sldMkLst>
          <pc:docMk/>
          <pc:sldMk cId="2024292923" sldId="281"/>
        </pc:sldMkLst>
      </pc:sldChg>
      <pc:sldChg chg="del">
        <pc:chgData name="Moraru Dumitru" userId="6c8105df-432b-4055-9270-0a797142347e" providerId="ADAL" clId="{5E072E20-C203-4ED2-8612-5C0824B1883F}" dt="2025-09-04T11:04:32" v="150" actId="2696"/>
        <pc:sldMkLst>
          <pc:docMk/>
          <pc:sldMk cId="4265795587" sldId="281"/>
        </pc:sldMkLst>
      </pc:sldChg>
      <pc:sldChg chg="del">
        <pc:chgData name="Moraru Dumitru" userId="6c8105df-432b-4055-9270-0a797142347e" providerId="ADAL" clId="{5E072E20-C203-4ED2-8612-5C0824B1883F}" dt="2025-09-04T11:04:21.919" v="144" actId="2696"/>
        <pc:sldMkLst>
          <pc:docMk/>
          <pc:sldMk cId="928517457" sldId="282"/>
        </pc:sldMkLst>
      </pc:sldChg>
      <pc:sldChg chg="modSp add mod">
        <pc:chgData name="Moraru Dumitru" userId="6c8105df-432b-4055-9270-0a797142347e" providerId="ADAL" clId="{5E072E20-C203-4ED2-8612-5C0824B1883F}" dt="2025-09-04T12:07:30.150" v="786" actId="1076"/>
        <pc:sldMkLst>
          <pc:docMk/>
          <pc:sldMk cId="4038496611" sldId="282"/>
        </pc:sldMkLst>
      </pc:sldChg>
      <pc:sldChg chg="modSp add mod ord">
        <pc:chgData name="Moraru Dumitru" userId="6c8105df-432b-4055-9270-0a797142347e" providerId="ADAL" clId="{5E072E20-C203-4ED2-8612-5C0824B1883F}" dt="2025-09-04T12:12:55.973" v="818" actId="20577"/>
        <pc:sldMkLst>
          <pc:docMk/>
          <pc:sldMk cId="335435589" sldId="283"/>
        </pc:sldMkLst>
      </pc:sldChg>
      <pc:sldChg chg="del">
        <pc:chgData name="Moraru Dumitru" userId="6c8105df-432b-4055-9270-0a797142347e" providerId="ADAL" clId="{5E072E20-C203-4ED2-8612-5C0824B1883F}" dt="2025-09-04T11:04:23.574" v="145" actId="2696"/>
        <pc:sldMkLst>
          <pc:docMk/>
          <pc:sldMk cId="2907380284" sldId="283"/>
        </pc:sldMkLst>
      </pc:sldChg>
      <pc:sldChg chg="del">
        <pc:chgData name="Moraru Dumitru" userId="6c8105df-432b-4055-9270-0a797142347e" providerId="ADAL" clId="{5E072E20-C203-4ED2-8612-5C0824B1883F}" dt="2025-09-04T11:04:25.352" v="146" actId="2696"/>
        <pc:sldMkLst>
          <pc:docMk/>
          <pc:sldMk cId="2473374011" sldId="284"/>
        </pc:sldMkLst>
      </pc:sldChg>
      <pc:sldChg chg="modSp add mod">
        <pc:chgData name="Moraru Dumitru" userId="6c8105df-432b-4055-9270-0a797142347e" providerId="ADAL" clId="{5E072E20-C203-4ED2-8612-5C0824B1883F}" dt="2025-09-04T12:30:41.359" v="853" actId="20577"/>
        <pc:sldMkLst>
          <pc:docMk/>
          <pc:sldMk cId="3869552838" sldId="284"/>
        </pc:sldMkLst>
      </pc:sldChg>
      <pc:sldChg chg="modSp add mod">
        <pc:chgData name="Moraru Dumitru" userId="6c8105df-432b-4055-9270-0a797142347e" providerId="ADAL" clId="{5E072E20-C203-4ED2-8612-5C0824B1883F}" dt="2025-09-04T12:36:57.072" v="884" actId="2710"/>
        <pc:sldMkLst>
          <pc:docMk/>
          <pc:sldMk cId="1848335246" sldId="285"/>
        </pc:sldMkLst>
      </pc:sldChg>
      <pc:sldChg chg="del">
        <pc:chgData name="Moraru Dumitru" userId="6c8105df-432b-4055-9270-0a797142347e" providerId="ADAL" clId="{5E072E20-C203-4ED2-8612-5C0824B1883F}" dt="2025-09-04T11:04:27.247" v="147" actId="2696"/>
        <pc:sldMkLst>
          <pc:docMk/>
          <pc:sldMk cId="3739305861" sldId="285"/>
        </pc:sldMkLst>
      </pc:sldChg>
      <pc:sldChg chg="modSp add mod">
        <pc:chgData name="Moraru Dumitru" userId="6c8105df-432b-4055-9270-0a797142347e" providerId="ADAL" clId="{5E072E20-C203-4ED2-8612-5C0824B1883F}" dt="2025-09-04T12:44:03.807" v="953" actId="20577"/>
        <pc:sldMkLst>
          <pc:docMk/>
          <pc:sldMk cId="3413883397" sldId="286"/>
        </pc:sldMkLst>
      </pc:sldChg>
      <pc:sldChg chg="del">
        <pc:chgData name="Moraru Dumitru" userId="6c8105df-432b-4055-9270-0a797142347e" providerId="ADAL" clId="{5E072E20-C203-4ED2-8612-5C0824B1883F}" dt="2025-09-04T11:04:34.011" v="151" actId="2696"/>
        <pc:sldMkLst>
          <pc:docMk/>
          <pc:sldMk cId="3502043221" sldId="286"/>
        </pc:sldMkLst>
      </pc:sldChg>
      <pc:sldChg chg="addSp modSp add mod ord">
        <pc:chgData name="Moraru Dumitru" userId="6c8105df-432b-4055-9270-0a797142347e" providerId="ADAL" clId="{5E072E20-C203-4ED2-8612-5C0824B1883F}" dt="2025-09-04T12:40:51.120" v="919"/>
        <pc:sldMkLst>
          <pc:docMk/>
          <pc:sldMk cId="1208482035" sldId="287"/>
        </pc:sldMkLst>
      </pc:sldChg>
      <pc:sldChg chg="del">
        <pc:chgData name="Moraru Dumitru" userId="6c8105df-432b-4055-9270-0a797142347e" providerId="ADAL" clId="{5E072E20-C203-4ED2-8612-5C0824B1883F}" dt="2025-09-04T11:04:36.035" v="152" actId="2696"/>
        <pc:sldMkLst>
          <pc:docMk/>
          <pc:sldMk cId="3458663629" sldId="287"/>
        </pc:sldMkLst>
      </pc:sldChg>
      <pc:sldChg chg="del">
        <pc:chgData name="Moraru Dumitru" userId="6c8105df-432b-4055-9270-0a797142347e" providerId="ADAL" clId="{5E072E20-C203-4ED2-8612-5C0824B1883F}" dt="2025-09-04T11:04:37.760" v="153" actId="2696"/>
        <pc:sldMkLst>
          <pc:docMk/>
          <pc:sldMk cId="2151035992" sldId="288"/>
        </pc:sldMkLst>
      </pc:sldChg>
      <pc:sldChg chg="del">
        <pc:chgData name="Moraru Dumitru" userId="6c8105df-432b-4055-9270-0a797142347e" providerId="ADAL" clId="{5E072E20-C203-4ED2-8612-5C0824B1883F}" dt="2025-09-04T11:04:39.222" v="154" actId="2696"/>
        <pc:sldMkLst>
          <pc:docMk/>
          <pc:sldMk cId="3911380470" sldId="289"/>
        </pc:sldMkLst>
      </pc:sldChg>
      <pc:sldChg chg="del">
        <pc:chgData name="Moraru Dumitru" userId="6c8105df-432b-4055-9270-0a797142347e" providerId="ADAL" clId="{5E072E20-C203-4ED2-8612-5C0824B1883F}" dt="2025-09-04T11:04:42.149" v="155" actId="2696"/>
        <pc:sldMkLst>
          <pc:docMk/>
          <pc:sldMk cId="3172908246" sldId="290"/>
        </pc:sldMkLst>
      </pc:sldChg>
      <pc:sldChg chg="del">
        <pc:chgData name="Moraru Dumitru" userId="6c8105df-432b-4055-9270-0a797142347e" providerId="ADAL" clId="{5E072E20-C203-4ED2-8612-5C0824B1883F}" dt="2025-09-04T11:04:43.680" v="156" actId="2696"/>
        <pc:sldMkLst>
          <pc:docMk/>
          <pc:sldMk cId="2029150553" sldId="291"/>
        </pc:sldMkLst>
      </pc:sldChg>
      <pc:sldChg chg="del">
        <pc:chgData name="Moraru Dumitru" userId="6c8105df-432b-4055-9270-0a797142347e" providerId="ADAL" clId="{5E072E20-C203-4ED2-8612-5C0824B1883F}" dt="2025-09-04T11:04:45.126" v="157" actId="2696"/>
        <pc:sldMkLst>
          <pc:docMk/>
          <pc:sldMk cId="1458585039" sldId="292"/>
        </pc:sldMkLst>
      </pc:sldChg>
      <pc:sldChg chg="del">
        <pc:chgData name="Moraru Dumitru" userId="6c8105df-432b-4055-9270-0a797142347e" providerId="ADAL" clId="{5E072E20-C203-4ED2-8612-5C0824B1883F}" dt="2025-09-04T11:04:46.838" v="158" actId="2696"/>
        <pc:sldMkLst>
          <pc:docMk/>
          <pc:sldMk cId="370626014" sldId="293"/>
        </pc:sldMkLst>
      </pc:sldChg>
    </pc:docChg>
  </pc:docChgLst>
  <pc:docChgLst>
    <pc:chgData name="Moraru Dumitru" userId="6c8105df-432b-4055-9270-0a797142347e" providerId="ADAL" clId="{C99C455D-8ACB-4BA5-8B95-8048CC0617E5}"/>
    <pc:docChg chg="delSld modSld">
      <pc:chgData name="Moraru Dumitru" userId="6c8105df-432b-4055-9270-0a797142347e" providerId="ADAL" clId="{C99C455D-8ACB-4BA5-8B95-8048CC0617E5}" dt="2023-10-06T11:38:43.550" v="39" actId="20577"/>
      <pc:docMkLst>
        <pc:docMk/>
      </pc:docMkLst>
      <pc:sldChg chg="modNotesTx">
        <pc:chgData name="Moraru Dumitru" userId="6c8105df-432b-4055-9270-0a797142347e" providerId="ADAL" clId="{C99C455D-8ACB-4BA5-8B95-8048CC0617E5}" dt="2023-10-06T11:38:43.550" v="39" actId="20577"/>
        <pc:sldMkLst>
          <pc:docMk/>
          <pc:sldMk cId="0" sldId="266"/>
        </pc:sldMkLst>
      </pc:sldChg>
      <pc:sldChg chg="modSp mod">
        <pc:chgData name="Moraru Dumitru" userId="6c8105df-432b-4055-9270-0a797142347e" providerId="ADAL" clId="{C99C455D-8ACB-4BA5-8B95-8048CC0617E5}" dt="2023-10-04T12:46:53.113" v="29" actId="1035"/>
        <pc:sldMkLst>
          <pc:docMk/>
          <pc:sldMk cId="392807166" sldId="298"/>
        </pc:sldMkLst>
      </pc:sldChg>
      <pc:sldChg chg="modSp mod">
        <pc:chgData name="Moraru Dumitru" userId="6c8105df-432b-4055-9270-0a797142347e" providerId="ADAL" clId="{C99C455D-8ACB-4BA5-8B95-8048CC0617E5}" dt="2023-10-04T12:47:41.557" v="37" actId="1076"/>
        <pc:sldMkLst>
          <pc:docMk/>
          <pc:sldMk cId="4133469543" sldId="299"/>
        </pc:sldMkLst>
      </pc:sldChg>
      <pc:sldChg chg="del">
        <pc:chgData name="Moraru Dumitru" userId="6c8105df-432b-4055-9270-0a797142347e" providerId="ADAL" clId="{C99C455D-8ACB-4BA5-8B95-8048CC0617E5}" dt="2023-10-04T12:48:16.955" v="38" actId="2696"/>
        <pc:sldMkLst>
          <pc:docMk/>
          <pc:sldMk cId="3960824071" sldId="301"/>
        </pc:sldMkLst>
      </pc:sldChg>
      <pc:sldChg chg="modSp">
        <pc:chgData name="Moraru Dumitru" userId="6c8105df-432b-4055-9270-0a797142347e" providerId="ADAL" clId="{C99C455D-8ACB-4BA5-8B95-8048CC0617E5}" dt="2023-10-04T12:45:06.972" v="14" actId="20577"/>
        <pc:sldMkLst>
          <pc:docMk/>
          <pc:sldMk cId="368701573" sldId="303"/>
        </pc:sldMkLst>
      </pc:sldChg>
    </pc:docChg>
  </pc:docChgLst>
  <pc:docChgLst>
    <pc:chgData name="Moraru Dumitru" userId="6c8105df-432b-4055-9270-0a797142347e" providerId="ADAL" clId="{C184E2F1-E9A9-4BE0-9C83-8EBA288A41CA}"/>
    <pc:docChg chg="undo custSel addSld delSld modSld sldOrd delMainMaster">
      <pc:chgData name="Moraru Dumitru" userId="6c8105df-432b-4055-9270-0a797142347e" providerId="ADAL" clId="{C184E2F1-E9A9-4BE0-9C83-8EBA288A41CA}" dt="2024-09-22T19:58:08.303" v="1597" actId="20577"/>
      <pc:docMkLst>
        <pc:docMk/>
      </pc:docMkLst>
      <pc:sldChg chg="addSp delSp modSp mod">
        <pc:chgData name="Moraru Dumitru" userId="6c8105df-432b-4055-9270-0a797142347e" providerId="ADAL" clId="{C184E2F1-E9A9-4BE0-9C83-8EBA288A41CA}" dt="2024-09-22T17:56:48.394" v="232" actId="113"/>
        <pc:sldMkLst>
          <pc:docMk/>
          <pc:sldMk cId="0" sldId="256"/>
        </pc:sldMkLst>
      </pc:sldChg>
      <pc:sldChg chg="delSp modSp mod">
        <pc:chgData name="Moraru Dumitru" userId="6c8105df-432b-4055-9270-0a797142347e" providerId="ADAL" clId="{C184E2F1-E9A9-4BE0-9C83-8EBA288A41CA}" dt="2024-09-22T17:47:45.325" v="55" actId="20577"/>
        <pc:sldMkLst>
          <pc:docMk/>
          <pc:sldMk cId="0" sldId="266"/>
        </pc:sldMkLst>
      </pc:sldChg>
      <pc:sldChg chg="addSp delSp modSp add mod">
        <pc:chgData name="Moraru Dumitru" userId="6c8105df-432b-4055-9270-0a797142347e" providerId="ADAL" clId="{C184E2F1-E9A9-4BE0-9C83-8EBA288A41CA}" dt="2024-09-22T18:12:30.316" v="481" actId="790"/>
        <pc:sldMkLst>
          <pc:docMk/>
          <pc:sldMk cId="479013585" sldId="267"/>
        </pc:sldMkLst>
      </pc:sldChg>
      <pc:sldChg chg="modSp add mod">
        <pc:chgData name="Moraru Dumitru" userId="6c8105df-432b-4055-9270-0a797142347e" providerId="ADAL" clId="{C184E2F1-E9A9-4BE0-9C83-8EBA288A41CA}" dt="2024-09-22T18:12:40.851" v="482" actId="790"/>
        <pc:sldMkLst>
          <pc:docMk/>
          <pc:sldMk cId="1054324387" sldId="268"/>
        </pc:sldMkLst>
      </pc:sldChg>
      <pc:sldChg chg="modSp add mod">
        <pc:chgData name="Moraru Dumitru" userId="6c8105df-432b-4055-9270-0a797142347e" providerId="ADAL" clId="{C184E2F1-E9A9-4BE0-9C83-8EBA288A41CA}" dt="2024-09-22T18:13:02.070" v="484" actId="790"/>
        <pc:sldMkLst>
          <pc:docMk/>
          <pc:sldMk cId="225149376" sldId="269"/>
        </pc:sldMkLst>
      </pc:sldChg>
      <pc:sldChg chg="modSp add mod">
        <pc:chgData name="Moraru Dumitru" userId="6c8105df-432b-4055-9270-0a797142347e" providerId="ADAL" clId="{C184E2F1-E9A9-4BE0-9C83-8EBA288A41CA}" dt="2024-09-22T18:13:11.828" v="485" actId="790"/>
        <pc:sldMkLst>
          <pc:docMk/>
          <pc:sldMk cId="2765180963" sldId="270"/>
        </pc:sldMkLst>
      </pc:sldChg>
      <pc:sldChg chg="modSp add mod">
        <pc:chgData name="Moraru Dumitru" userId="6c8105df-432b-4055-9270-0a797142347e" providerId="ADAL" clId="{C184E2F1-E9A9-4BE0-9C83-8EBA288A41CA}" dt="2024-09-22T18:13:17.684" v="486" actId="790"/>
        <pc:sldMkLst>
          <pc:docMk/>
          <pc:sldMk cId="2820776970" sldId="271"/>
        </pc:sldMkLst>
      </pc:sldChg>
      <pc:sldChg chg="add del">
        <pc:chgData name="Moraru Dumitru" userId="6c8105df-432b-4055-9270-0a797142347e" providerId="ADAL" clId="{C184E2F1-E9A9-4BE0-9C83-8EBA288A41CA}" dt="2024-09-22T18:11:13.870" v="479" actId="47"/>
        <pc:sldMkLst>
          <pc:docMk/>
          <pc:sldMk cId="528004209" sldId="272"/>
        </pc:sldMkLst>
      </pc:sldChg>
      <pc:sldChg chg="addSp modSp add mod">
        <pc:chgData name="Moraru Dumitru" userId="6c8105df-432b-4055-9270-0a797142347e" providerId="ADAL" clId="{C184E2F1-E9A9-4BE0-9C83-8EBA288A41CA}" dt="2024-09-22T18:19:30.227" v="602" actId="20577"/>
        <pc:sldMkLst>
          <pc:docMk/>
          <pc:sldMk cId="1172836151" sldId="272"/>
        </pc:sldMkLst>
      </pc:sldChg>
      <pc:sldChg chg="modSp add mod ord">
        <pc:chgData name="Moraru Dumitru" userId="6c8105df-432b-4055-9270-0a797142347e" providerId="ADAL" clId="{C184E2F1-E9A9-4BE0-9C83-8EBA288A41CA}" dt="2024-09-22T18:17:43.249" v="556"/>
        <pc:sldMkLst>
          <pc:docMk/>
          <pc:sldMk cId="4010382162" sldId="273"/>
        </pc:sldMkLst>
      </pc:sldChg>
      <pc:sldChg chg="modSp add mod">
        <pc:chgData name="Moraru Dumitru" userId="6c8105df-432b-4055-9270-0a797142347e" providerId="ADAL" clId="{C184E2F1-E9A9-4BE0-9C83-8EBA288A41CA}" dt="2024-09-22T18:39:32.751" v="657" actId="313"/>
        <pc:sldMkLst>
          <pc:docMk/>
          <pc:sldMk cId="2757989639" sldId="274"/>
        </pc:sldMkLst>
      </pc:sldChg>
      <pc:sldChg chg="modSp add mod">
        <pc:chgData name="Moraru Dumitru" userId="6c8105df-432b-4055-9270-0a797142347e" providerId="ADAL" clId="{C184E2F1-E9A9-4BE0-9C83-8EBA288A41CA}" dt="2024-09-22T18:42:40.612" v="710" actId="313"/>
        <pc:sldMkLst>
          <pc:docMk/>
          <pc:sldMk cId="4250950100" sldId="275"/>
        </pc:sldMkLst>
      </pc:sldChg>
      <pc:sldChg chg="modSp add mod">
        <pc:chgData name="Moraru Dumitru" userId="6c8105df-432b-4055-9270-0a797142347e" providerId="ADAL" clId="{C184E2F1-E9A9-4BE0-9C83-8EBA288A41CA}" dt="2024-09-22T18:45:53.156" v="770"/>
        <pc:sldMkLst>
          <pc:docMk/>
          <pc:sldMk cId="4219434768" sldId="276"/>
        </pc:sldMkLst>
      </pc:sldChg>
      <pc:sldChg chg="addSp delSp modSp add mod">
        <pc:chgData name="Moraru Dumitru" userId="6c8105df-432b-4055-9270-0a797142347e" providerId="ADAL" clId="{C184E2F1-E9A9-4BE0-9C83-8EBA288A41CA}" dt="2024-09-22T18:52:04.818" v="821" actId="179"/>
        <pc:sldMkLst>
          <pc:docMk/>
          <pc:sldMk cId="1580851744" sldId="277"/>
        </pc:sldMkLst>
      </pc:sldChg>
      <pc:sldChg chg="modSp add mod">
        <pc:chgData name="Moraru Dumitru" userId="6c8105df-432b-4055-9270-0a797142347e" providerId="ADAL" clId="{C184E2F1-E9A9-4BE0-9C83-8EBA288A41CA}" dt="2024-09-22T19:16:49.161" v="921" actId="20577"/>
        <pc:sldMkLst>
          <pc:docMk/>
          <pc:sldMk cId="2097755342" sldId="278"/>
        </pc:sldMkLst>
      </pc:sldChg>
      <pc:sldChg chg="addSp delSp modSp add mod">
        <pc:chgData name="Moraru Dumitru" userId="6c8105df-432b-4055-9270-0a797142347e" providerId="ADAL" clId="{C184E2F1-E9A9-4BE0-9C83-8EBA288A41CA}" dt="2024-09-22T19:37:25.335" v="1338" actId="20577"/>
        <pc:sldMkLst>
          <pc:docMk/>
          <pc:sldMk cId="696054257" sldId="279"/>
        </pc:sldMkLst>
      </pc:sldChg>
      <pc:sldChg chg="modSp add mod ord">
        <pc:chgData name="Moraru Dumitru" userId="6c8105df-432b-4055-9270-0a797142347e" providerId="ADAL" clId="{C184E2F1-E9A9-4BE0-9C83-8EBA288A41CA}" dt="2024-09-22T19:22:08.103" v="990"/>
        <pc:sldMkLst>
          <pc:docMk/>
          <pc:sldMk cId="615201186" sldId="280"/>
        </pc:sldMkLst>
      </pc:sldChg>
      <pc:sldChg chg="modSp add mod ord">
        <pc:chgData name="Moraru Dumitru" userId="6c8105df-432b-4055-9270-0a797142347e" providerId="ADAL" clId="{C184E2F1-E9A9-4BE0-9C83-8EBA288A41CA}" dt="2024-09-22T19:25:06.063" v="1022" actId="2165"/>
        <pc:sldMkLst>
          <pc:docMk/>
          <pc:sldMk cId="4265795587" sldId="281"/>
        </pc:sldMkLst>
      </pc:sldChg>
      <pc:sldChg chg="modSp add mod ord">
        <pc:chgData name="Moraru Dumitru" userId="6c8105df-432b-4055-9270-0a797142347e" providerId="ADAL" clId="{C184E2F1-E9A9-4BE0-9C83-8EBA288A41CA}" dt="2024-09-22T19:27:39.856" v="1078" actId="20577"/>
        <pc:sldMkLst>
          <pc:docMk/>
          <pc:sldMk cId="928517457" sldId="282"/>
        </pc:sldMkLst>
      </pc:sldChg>
      <pc:sldChg chg="del">
        <pc:chgData name="Moraru Dumitru" userId="6c8105df-432b-4055-9270-0a797142347e" providerId="ADAL" clId="{C184E2F1-E9A9-4BE0-9C83-8EBA288A41CA}" dt="2024-09-22T17:48:06.389" v="63" actId="47"/>
        <pc:sldMkLst>
          <pc:docMk/>
          <pc:sldMk cId="2630881868" sldId="282"/>
        </pc:sldMkLst>
      </pc:sldChg>
      <pc:sldChg chg="modSp add mod">
        <pc:chgData name="Moraru Dumitru" userId="6c8105df-432b-4055-9270-0a797142347e" providerId="ADAL" clId="{C184E2F1-E9A9-4BE0-9C83-8EBA288A41CA}" dt="2024-09-22T19:29:25.236" v="1124" actId="1076"/>
        <pc:sldMkLst>
          <pc:docMk/>
          <pc:sldMk cId="2907380284" sldId="283"/>
        </pc:sldMkLst>
      </pc:sldChg>
      <pc:sldChg chg="modSp add mod">
        <pc:chgData name="Moraru Dumitru" userId="6c8105df-432b-4055-9270-0a797142347e" providerId="ADAL" clId="{C184E2F1-E9A9-4BE0-9C83-8EBA288A41CA}" dt="2024-09-22T19:30:47.385" v="1159" actId="790"/>
        <pc:sldMkLst>
          <pc:docMk/>
          <pc:sldMk cId="2473374011" sldId="284"/>
        </pc:sldMkLst>
      </pc:sldChg>
      <pc:sldChg chg="modSp add mod">
        <pc:chgData name="Moraru Dumitru" userId="6c8105df-432b-4055-9270-0a797142347e" providerId="ADAL" clId="{C184E2F1-E9A9-4BE0-9C83-8EBA288A41CA}" dt="2024-09-22T19:31:49.236" v="1194" actId="255"/>
        <pc:sldMkLst>
          <pc:docMk/>
          <pc:sldMk cId="3739305861" sldId="285"/>
        </pc:sldMkLst>
      </pc:sldChg>
      <pc:sldChg chg="modSp add mod">
        <pc:chgData name="Moraru Dumitru" userId="6c8105df-432b-4055-9270-0a797142347e" providerId="ADAL" clId="{C184E2F1-E9A9-4BE0-9C83-8EBA288A41CA}" dt="2024-09-22T19:33:45.943" v="1241" actId="313"/>
        <pc:sldMkLst>
          <pc:docMk/>
          <pc:sldMk cId="3502043221" sldId="286"/>
        </pc:sldMkLst>
      </pc:sldChg>
      <pc:sldChg chg="del">
        <pc:chgData name="Moraru Dumitru" userId="6c8105df-432b-4055-9270-0a797142347e" providerId="ADAL" clId="{C184E2F1-E9A9-4BE0-9C83-8EBA288A41CA}" dt="2024-09-22T17:48:06.389" v="63" actId="47"/>
        <pc:sldMkLst>
          <pc:docMk/>
          <pc:sldMk cId="4203478616" sldId="286"/>
        </pc:sldMkLst>
      </pc:sldChg>
      <pc:sldChg chg="del">
        <pc:chgData name="Moraru Dumitru" userId="6c8105df-432b-4055-9270-0a797142347e" providerId="ADAL" clId="{C184E2F1-E9A9-4BE0-9C83-8EBA288A41CA}" dt="2024-09-22T17:47:54.893" v="56" actId="47"/>
        <pc:sldMkLst>
          <pc:docMk/>
          <pc:sldMk cId="3145588534" sldId="287"/>
        </pc:sldMkLst>
      </pc:sldChg>
      <pc:sldChg chg="modSp add mod">
        <pc:chgData name="Moraru Dumitru" userId="6c8105df-432b-4055-9270-0a797142347e" providerId="ADAL" clId="{C184E2F1-E9A9-4BE0-9C83-8EBA288A41CA}" dt="2024-09-22T19:39:53.255" v="1340" actId="1076"/>
        <pc:sldMkLst>
          <pc:docMk/>
          <pc:sldMk cId="3458663629" sldId="287"/>
        </pc:sldMkLst>
      </pc:sldChg>
      <pc:sldChg chg="modSp add mod">
        <pc:chgData name="Moraru Dumitru" userId="6c8105df-432b-4055-9270-0a797142347e" providerId="ADAL" clId="{C184E2F1-E9A9-4BE0-9C83-8EBA288A41CA}" dt="2024-09-22T19:41:43.173" v="1383" actId="1076"/>
        <pc:sldMkLst>
          <pc:docMk/>
          <pc:sldMk cId="2151035992" sldId="288"/>
        </pc:sldMkLst>
      </pc:sldChg>
      <pc:sldChg chg="del">
        <pc:chgData name="Moraru Dumitru" userId="6c8105df-432b-4055-9270-0a797142347e" providerId="ADAL" clId="{C184E2F1-E9A9-4BE0-9C83-8EBA288A41CA}" dt="2024-09-22T17:47:55.643" v="57" actId="47"/>
        <pc:sldMkLst>
          <pc:docMk/>
          <pc:sldMk cId="3520172867" sldId="288"/>
        </pc:sldMkLst>
      </pc:sldChg>
      <pc:sldChg chg="del">
        <pc:chgData name="Moraru Dumitru" userId="6c8105df-432b-4055-9270-0a797142347e" providerId="ADAL" clId="{C184E2F1-E9A9-4BE0-9C83-8EBA288A41CA}" dt="2024-09-22T17:47:56.269" v="58" actId="47"/>
        <pc:sldMkLst>
          <pc:docMk/>
          <pc:sldMk cId="1262532271" sldId="289"/>
        </pc:sldMkLst>
      </pc:sldChg>
      <pc:sldChg chg="modSp add mod">
        <pc:chgData name="Moraru Dumitru" userId="6c8105df-432b-4055-9270-0a797142347e" providerId="ADAL" clId="{C184E2F1-E9A9-4BE0-9C83-8EBA288A41CA}" dt="2024-09-22T19:46:33.762" v="1426" actId="313"/>
        <pc:sldMkLst>
          <pc:docMk/>
          <pc:sldMk cId="3911380470" sldId="289"/>
        </pc:sldMkLst>
      </pc:sldChg>
      <pc:sldChg chg="modSp add mod">
        <pc:chgData name="Moraru Dumitru" userId="6c8105df-432b-4055-9270-0a797142347e" providerId="ADAL" clId="{C184E2F1-E9A9-4BE0-9C83-8EBA288A41CA}" dt="2024-09-22T19:49:05.459" v="1471" actId="20577"/>
        <pc:sldMkLst>
          <pc:docMk/>
          <pc:sldMk cId="3172908246" sldId="290"/>
        </pc:sldMkLst>
      </pc:sldChg>
      <pc:sldChg chg="del">
        <pc:chgData name="Moraru Dumitru" userId="6c8105df-432b-4055-9270-0a797142347e" providerId="ADAL" clId="{C184E2F1-E9A9-4BE0-9C83-8EBA288A41CA}" dt="2024-09-22T17:47:56.832" v="59" actId="47"/>
        <pc:sldMkLst>
          <pc:docMk/>
          <pc:sldMk cId="3984546042" sldId="290"/>
        </pc:sldMkLst>
      </pc:sldChg>
      <pc:sldChg chg="modSp add mod">
        <pc:chgData name="Moraru Dumitru" userId="6c8105df-432b-4055-9270-0a797142347e" providerId="ADAL" clId="{C184E2F1-E9A9-4BE0-9C83-8EBA288A41CA}" dt="2024-09-22T19:51:07.926" v="1518" actId="313"/>
        <pc:sldMkLst>
          <pc:docMk/>
          <pc:sldMk cId="2029150553" sldId="291"/>
        </pc:sldMkLst>
      </pc:sldChg>
      <pc:sldChg chg="del">
        <pc:chgData name="Moraru Dumitru" userId="6c8105df-432b-4055-9270-0a797142347e" providerId="ADAL" clId="{C184E2F1-E9A9-4BE0-9C83-8EBA288A41CA}" dt="2024-09-22T17:47:57.395" v="60" actId="47"/>
        <pc:sldMkLst>
          <pc:docMk/>
          <pc:sldMk cId="2927156415" sldId="291"/>
        </pc:sldMkLst>
      </pc:sldChg>
      <pc:sldChg chg="del">
        <pc:chgData name="Moraru Dumitru" userId="6c8105df-432b-4055-9270-0a797142347e" providerId="ADAL" clId="{C184E2F1-E9A9-4BE0-9C83-8EBA288A41CA}" dt="2024-09-22T17:47:58.130" v="61" actId="47"/>
        <pc:sldMkLst>
          <pc:docMk/>
          <pc:sldMk cId="818698726" sldId="292"/>
        </pc:sldMkLst>
      </pc:sldChg>
      <pc:sldChg chg="modSp add mod">
        <pc:chgData name="Moraru Dumitru" userId="6c8105df-432b-4055-9270-0a797142347e" providerId="ADAL" clId="{C184E2F1-E9A9-4BE0-9C83-8EBA288A41CA}" dt="2024-09-22T19:53:30.980" v="1562" actId="313"/>
        <pc:sldMkLst>
          <pc:docMk/>
          <pc:sldMk cId="1458585039" sldId="292"/>
        </pc:sldMkLst>
      </pc:sldChg>
      <pc:sldChg chg="modSp add mod">
        <pc:chgData name="Moraru Dumitru" userId="6c8105df-432b-4055-9270-0a797142347e" providerId="ADAL" clId="{C184E2F1-E9A9-4BE0-9C83-8EBA288A41CA}" dt="2024-09-22T19:58:08.303" v="1597" actId="20577"/>
        <pc:sldMkLst>
          <pc:docMk/>
          <pc:sldMk cId="370626014" sldId="293"/>
        </pc:sldMkLst>
      </pc:sldChg>
      <pc:sldChg chg="del">
        <pc:chgData name="Moraru Dumitru" userId="6c8105df-432b-4055-9270-0a797142347e" providerId="ADAL" clId="{C184E2F1-E9A9-4BE0-9C83-8EBA288A41CA}" dt="2024-09-22T17:47:58.833" v="62" actId="47"/>
        <pc:sldMkLst>
          <pc:docMk/>
          <pc:sldMk cId="4200763130" sldId="293"/>
        </pc:sldMkLst>
      </pc:sldChg>
      <pc:sldChg chg="del">
        <pc:chgData name="Moraru Dumitru" userId="6c8105df-432b-4055-9270-0a797142347e" providerId="ADAL" clId="{C184E2F1-E9A9-4BE0-9C83-8EBA288A41CA}" dt="2024-09-22T17:48:06.389" v="63" actId="47"/>
        <pc:sldMkLst>
          <pc:docMk/>
          <pc:sldMk cId="3671214260" sldId="294"/>
        </pc:sldMkLst>
      </pc:sldChg>
      <pc:sldChg chg="del">
        <pc:chgData name="Moraru Dumitru" userId="6c8105df-432b-4055-9270-0a797142347e" providerId="ADAL" clId="{C184E2F1-E9A9-4BE0-9C83-8EBA288A41CA}" dt="2024-09-22T17:48:06.389" v="63" actId="47"/>
        <pc:sldMkLst>
          <pc:docMk/>
          <pc:sldMk cId="2253172023" sldId="295"/>
        </pc:sldMkLst>
      </pc:sldChg>
      <pc:sldChg chg="del">
        <pc:chgData name="Moraru Dumitru" userId="6c8105df-432b-4055-9270-0a797142347e" providerId="ADAL" clId="{C184E2F1-E9A9-4BE0-9C83-8EBA288A41CA}" dt="2024-09-22T17:48:06.389" v="63" actId="47"/>
        <pc:sldMkLst>
          <pc:docMk/>
          <pc:sldMk cId="54688114" sldId="296"/>
        </pc:sldMkLst>
      </pc:sldChg>
      <pc:sldChg chg="del">
        <pc:chgData name="Moraru Dumitru" userId="6c8105df-432b-4055-9270-0a797142347e" providerId="ADAL" clId="{C184E2F1-E9A9-4BE0-9C83-8EBA288A41CA}" dt="2024-09-22T17:48:06.389" v="63" actId="47"/>
        <pc:sldMkLst>
          <pc:docMk/>
          <pc:sldMk cId="3463525322" sldId="297"/>
        </pc:sldMkLst>
      </pc:sldChg>
      <pc:sldChg chg="del">
        <pc:chgData name="Moraru Dumitru" userId="6c8105df-432b-4055-9270-0a797142347e" providerId="ADAL" clId="{C184E2F1-E9A9-4BE0-9C83-8EBA288A41CA}" dt="2024-09-22T17:48:06.389" v="63" actId="47"/>
        <pc:sldMkLst>
          <pc:docMk/>
          <pc:sldMk cId="392807166" sldId="298"/>
        </pc:sldMkLst>
      </pc:sldChg>
      <pc:sldChg chg="del">
        <pc:chgData name="Moraru Dumitru" userId="6c8105df-432b-4055-9270-0a797142347e" providerId="ADAL" clId="{C184E2F1-E9A9-4BE0-9C83-8EBA288A41CA}" dt="2024-09-22T17:48:06.389" v="63" actId="47"/>
        <pc:sldMkLst>
          <pc:docMk/>
          <pc:sldMk cId="4133469543" sldId="299"/>
        </pc:sldMkLst>
      </pc:sldChg>
      <pc:sldChg chg="del">
        <pc:chgData name="Moraru Dumitru" userId="6c8105df-432b-4055-9270-0a797142347e" providerId="ADAL" clId="{C184E2F1-E9A9-4BE0-9C83-8EBA288A41CA}" dt="2024-09-22T17:48:06.389" v="63" actId="47"/>
        <pc:sldMkLst>
          <pc:docMk/>
          <pc:sldMk cId="3138946326" sldId="300"/>
        </pc:sldMkLst>
      </pc:sldChg>
      <pc:sldChg chg="del">
        <pc:chgData name="Moraru Dumitru" userId="6c8105df-432b-4055-9270-0a797142347e" providerId="ADAL" clId="{C184E2F1-E9A9-4BE0-9C83-8EBA288A41CA}" dt="2024-09-22T17:48:06.389" v="63" actId="47"/>
        <pc:sldMkLst>
          <pc:docMk/>
          <pc:sldMk cId="1088584599" sldId="302"/>
        </pc:sldMkLst>
      </pc:sldChg>
      <pc:sldChg chg="del">
        <pc:chgData name="Moraru Dumitru" userId="6c8105df-432b-4055-9270-0a797142347e" providerId="ADAL" clId="{C184E2F1-E9A9-4BE0-9C83-8EBA288A41CA}" dt="2024-09-22T17:48:06.389" v="63" actId="47"/>
        <pc:sldMkLst>
          <pc:docMk/>
          <pc:sldMk cId="368701573" sldId="303"/>
        </pc:sldMkLst>
      </pc:sldChg>
      <pc:sldChg chg="del">
        <pc:chgData name="Moraru Dumitru" userId="6c8105df-432b-4055-9270-0a797142347e" providerId="ADAL" clId="{C184E2F1-E9A9-4BE0-9C83-8EBA288A41CA}" dt="2024-09-22T17:48:06.389" v="63" actId="47"/>
        <pc:sldMkLst>
          <pc:docMk/>
          <pc:sldMk cId="3888838242" sldId="309"/>
        </pc:sldMkLst>
      </pc:sldChg>
      <pc:sldChg chg="del">
        <pc:chgData name="Moraru Dumitru" userId="6c8105df-432b-4055-9270-0a797142347e" providerId="ADAL" clId="{C184E2F1-E9A9-4BE0-9C83-8EBA288A41CA}" dt="2024-09-22T17:48:06.389" v="63" actId="47"/>
        <pc:sldMkLst>
          <pc:docMk/>
          <pc:sldMk cId="3550771585" sldId="316"/>
        </pc:sldMkLst>
      </pc:sldChg>
      <pc:sldChg chg="del">
        <pc:chgData name="Moraru Dumitru" userId="6c8105df-432b-4055-9270-0a797142347e" providerId="ADAL" clId="{C184E2F1-E9A9-4BE0-9C83-8EBA288A41CA}" dt="2024-09-22T17:48:06.389" v="63" actId="47"/>
        <pc:sldMkLst>
          <pc:docMk/>
          <pc:sldMk cId="4117249440" sldId="317"/>
        </pc:sldMkLst>
      </pc:sldChg>
      <pc:sldChg chg="del">
        <pc:chgData name="Moraru Dumitru" userId="6c8105df-432b-4055-9270-0a797142347e" providerId="ADAL" clId="{C184E2F1-E9A9-4BE0-9C83-8EBA288A41CA}" dt="2024-09-22T17:48:06.389" v="63" actId="47"/>
        <pc:sldMkLst>
          <pc:docMk/>
          <pc:sldMk cId="842042629" sldId="318"/>
        </pc:sldMkLst>
      </pc:sldChg>
      <pc:sldChg chg="del">
        <pc:chgData name="Moraru Dumitru" userId="6c8105df-432b-4055-9270-0a797142347e" providerId="ADAL" clId="{C184E2F1-E9A9-4BE0-9C83-8EBA288A41CA}" dt="2024-09-22T17:48:06.389" v="63" actId="47"/>
        <pc:sldMkLst>
          <pc:docMk/>
          <pc:sldMk cId="3191366582" sldId="319"/>
        </pc:sldMkLst>
      </pc:sldChg>
      <pc:sldChg chg="del">
        <pc:chgData name="Moraru Dumitru" userId="6c8105df-432b-4055-9270-0a797142347e" providerId="ADAL" clId="{C184E2F1-E9A9-4BE0-9C83-8EBA288A41CA}" dt="2024-09-22T17:48:06.389" v="63" actId="47"/>
        <pc:sldMkLst>
          <pc:docMk/>
          <pc:sldMk cId="697645621" sldId="332"/>
        </pc:sldMkLst>
      </pc:sldChg>
      <pc:sldChg chg="del">
        <pc:chgData name="Moraru Dumitru" userId="6c8105df-432b-4055-9270-0a797142347e" providerId="ADAL" clId="{C184E2F1-E9A9-4BE0-9C83-8EBA288A41CA}" dt="2024-09-22T17:48:06.389" v="63" actId="47"/>
        <pc:sldMkLst>
          <pc:docMk/>
          <pc:sldMk cId="2174155257" sldId="334"/>
        </pc:sldMkLst>
      </pc:sldChg>
      <pc:sldChg chg="del">
        <pc:chgData name="Moraru Dumitru" userId="6c8105df-432b-4055-9270-0a797142347e" providerId="ADAL" clId="{C184E2F1-E9A9-4BE0-9C83-8EBA288A41CA}" dt="2024-09-22T17:48:06.389" v="63" actId="47"/>
        <pc:sldMkLst>
          <pc:docMk/>
          <pc:sldMk cId="989649520" sldId="335"/>
        </pc:sldMkLst>
      </pc:sldChg>
      <pc:sldChg chg="del">
        <pc:chgData name="Moraru Dumitru" userId="6c8105df-432b-4055-9270-0a797142347e" providerId="ADAL" clId="{C184E2F1-E9A9-4BE0-9C83-8EBA288A41CA}" dt="2024-09-22T17:48:06.389" v="63" actId="47"/>
        <pc:sldMkLst>
          <pc:docMk/>
          <pc:sldMk cId="2387439630" sldId="336"/>
        </pc:sldMkLst>
      </pc:sldChg>
      <pc:sldChg chg="del">
        <pc:chgData name="Moraru Dumitru" userId="6c8105df-432b-4055-9270-0a797142347e" providerId="ADAL" clId="{C184E2F1-E9A9-4BE0-9C83-8EBA288A41CA}" dt="2024-09-22T17:48:06.389" v="63" actId="47"/>
        <pc:sldMkLst>
          <pc:docMk/>
          <pc:sldMk cId="776472880" sldId="337"/>
        </pc:sldMkLst>
      </pc:sldChg>
      <pc:sldChg chg="del">
        <pc:chgData name="Moraru Dumitru" userId="6c8105df-432b-4055-9270-0a797142347e" providerId="ADAL" clId="{C184E2F1-E9A9-4BE0-9C83-8EBA288A41CA}" dt="2024-09-22T17:48:06.389" v="63" actId="47"/>
        <pc:sldMkLst>
          <pc:docMk/>
          <pc:sldMk cId="755303594" sldId="338"/>
        </pc:sldMkLst>
      </pc:sldChg>
      <pc:sldChg chg="del">
        <pc:chgData name="Moraru Dumitru" userId="6c8105df-432b-4055-9270-0a797142347e" providerId="ADAL" clId="{C184E2F1-E9A9-4BE0-9C83-8EBA288A41CA}" dt="2024-09-22T17:48:06.389" v="63" actId="47"/>
        <pc:sldMkLst>
          <pc:docMk/>
          <pc:sldMk cId="3611331366" sldId="339"/>
        </pc:sldMkLst>
      </pc:sldChg>
      <pc:sldChg chg="del">
        <pc:chgData name="Moraru Dumitru" userId="6c8105df-432b-4055-9270-0a797142347e" providerId="ADAL" clId="{C184E2F1-E9A9-4BE0-9C83-8EBA288A41CA}" dt="2024-09-22T17:48:06.389" v="63" actId="47"/>
        <pc:sldMkLst>
          <pc:docMk/>
          <pc:sldMk cId="2745855773" sldId="340"/>
        </pc:sldMkLst>
      </pc:sldChg>
      <pc:sldChg chg="del">
        <pc:chgData name="Moraru Dumitru" userId="6c8105df-432b-4055-9270-0a797142347e" providerId="ADAL" clId="{C184E2F1-E9A9-4BE0-9C83-8EBA288A41CA}" dt="2024-09-22T17:48:06.389" v="63" actId="47"/>
        <pc:sldMkLst>
          <pc:docMk/>
          <pc:sldMk cId="2143379761" sldId="341"/>
        </pc:sldMkLst>
      </pc:sldChg>
      <pc:sldChg chg="del">
        <pc:chgData name="Moraru Dumitru" userId="6c8105df-432b-4055-9270-0a797142347e" providerId="ADAL" clId="{C184E2F1-E9A9-4BE0-9C83-8EBA288A41CA}" dt="2024-09-22T17:48:06.389" v="63" actId="47"/>
        <pc:sldMkLst>
          <pc:docMk/>
          <pc:sldMk cId="556814957" sldId="342"/>
        </pc:sldMkLst>
      </pc:sldChg>
      <pc:sldChg chg="del">
        <pc:chgData name="Moraru Dumitru" userId="6c8105df-432b-4055-9270-0a797142347e" providerId="ADAL" clId="{C184E2F1-E9A9-4BE0-9C83-8EBA288A41CA}" dt="2024-09-22T17:48:06.389" v="63" actId="47"/>
        <pc:sldMkLst>
          <pc:docMk/>
          <pc:sldMk cId="1486198390" sldId="343"/>
        </pc:sldMkLst>
      </pc:sldChg>
      <pc:sldChg chg="del">
        <pc:chgData name="Moraru Dumitru" userId="6c8105df-432b-4055-9270-0a797142347e" providerId="ADAL" clId="{C184E2F1-E9A9-4BE0-9C83-8EBA288A41CA}" dt="2024-09-22T17:48:06.389" v="63" actId="47"/>
        <pc:sldMkLst>
          <pc:docMk/>
          <pc:sldMk cId="1106090107" sldId="344"/>
        </pc:sldMkLst>
      </pc:sldChg>
      <pc:sldChg chg="del">
        <pc:chgData name="Moraru Dumitru" userId="6c8105df-432b-4055-9270-0a797142347e" providerId="ADAL" clId="{C184E2F1-E9A9-4BE0-9C83-8EBA288A41CA}" dt="2024-09-22T17:48:06.389" v="63" actId="47"/>
        <pc:sldMkLst>
          <pc:docMk/>
          <pc:sldMk cId="3058958374" sldId="346"/>
        </pc:sldMkLst>
      </pc:sldChg>
      <pc:sldChg chg="del">
        <pc:chgData name="Moraru Dumitru" userId="6c8105df-432b-4055-9270-0a797142347e" providerId="ADAL" clId="{C184E2F1-E9A9-4BE0-9C83-8EBA288A41CA}" dt="2024-09-22T17:48:06.389" v="63" actId="47"/>
        <pc:sldMkLst>
          <pc:docMk/>
          <pc:sldMk cId="3345349465" sldId="347"/>
        </pc:sldMkLst>
      </pc:sldChg>
      <pc:sldChg chg="del">
        <pc:chgData name="Moraru Dumitru" userId="6c8105df-432b-4055-9270-0a797142347e" providerId="ADAL" clId="{C184E2F1-E9A9-4BE0-9C83-8EBA288A41CA}" dt="2024-09-22T17:48:06.389" v="63" actId="47"/>
        <pc:sldMkLst>
          <pc:docMk/>
          <pc:sldMk cId="896572777" sldId="349"/>
        </pc:sldMkLst>
      </pc:sldChg>
      <pc:sldChg chg="del">
        <pc:chgData name="Moraru Dumitru" userId="6c8105df-432b-4055-9270-0a797142347e" providerId="ADAL" clId="{C184E2F1-E9A9-4BE0-9C83-8EBA288A41CA}" dt="2024-09-22T17:48:06.389" v="63" actId="47"/>
        <pc:sldMkLst>
          <pc:docMk/>
          <pc:sldMk cId="3986643632" sldId="350"/>
        </pc:sldMkLst>
      </pc:sldChg>
      <pc:sldChg chg="del">
        <pc:chgData name="Moraru Dumitru" userId="6c8105df-432b-4055-9270-0a797142347e" providerId="ADAL" clId="{C184E2F1-E9A9-4BE0-9C83-8EBA288A41CA}" dt="2024-09-22T17:48:06.389" v="63" actId="47"/>
        <pc:sldMkLst>
          <pc:docMk/>
          <pc:sldMk cId="535696786" sldId="351"/>
        </pc:sldMkLst>
      </pc:sldChg>
      <pc:sldChg chg="del">
        <pc:chgData name="Moraru Dumitru" userId="6c8105df-432b-4055-9270-0a797142347e" providerId="ADAL" clId="{C184E2F1-E9A9-4BE0-9C83-8EBA288A41CA}" dt="2024-09-22T17:48:06.389" v="63" actId="47"/>
        <pc:sldMkLst>
          <pc:docMk/>
          <pc:sldMk cId="2501946196" sldId="352"/>
        </pc:sldMkLst>
      </pc:sldChg>
      <pc:sldChg chg="del">
        <pc:chgData name="Moraru Dumitru" userId="6c8105df-432b-4055-9270-0a797142347e" providerId="ADAL" clId="{C184E2F1-E9A9-4BE0-9C83-8EBA288A41CA}" dt="2024-09-22T17:48:06.389" v="63" actId="47"/>
        <pc:sldMkLst>
          <pc:docMk/>
          <pc:sldMk cId="858943098" sldId="354"/>
        </pc:sldMkLst>
      </pc:sldChg>
      <pc:sldChg chg="del">
        <pc:chgData name="Moraru Dumitru" userId="6c8105df-432b-4055-9270-0a797142347e" providerId="ADAL" clId="{C184E2F1-E9A9-4BE0-9C83-8EBA288A41CA}" dt="2024-09-22T17:48:06.389" v="63" actId="47"/>
        <pc:sldMkLst>
          <pc:docMk/>
          <pc:sldMk cId="248104027" sldId="356"/>
        </pc:sldMkLst>
      </pc:sldChg>
      <pc:sldChg chg="del">
        <pc:chgData name="Moraru Dumitru" userId="6c8105df-432b-4055-9270-0a797142347e" providerId="ADAL" clId="{C184E2F1-E9A9-4BE0-9C83-8EBA288A41CA}" dt="2024-09-22T17:48:06.389" v="63" actId="47"/>
        <pc:sldMkLst>
          <pc:docMk/>
          <pc:sldMk cId="3755599739" sldId="358"/>
        </pc:sldMkLst>
      </pc:sldChg>
      <pc:sldChg chg="del">
        <pc:chgData name="Moraru Dumitru" userId="6c8105df-432b-4055-9270-0a797142347e" providerId="ADAL" clId="{C184E2F1-E9A9-4BE0-9C83-8EBA288A41CA}" dt="2024-09-22T17:48:06.389" v="63" actId="47"/>
        <pc:sldMkLst>
          <pc:docMk/>
          <pc:sldMk cId="2104923250" sldId="359"/>
        </pc:sldMkLst>
      </pc:sldChg>
      <pc:sldChg chg="del">
        <pc:chgData name="Moraru Dumitru" userId="6c8105df-432b-4055-9270-0a797142347e" providerId="ADAL" clId="{C184E2F1-E9A9-4BE0-9C83-8EBA288A41CA}" dt="2024-09-22T17:48:06.389" v="63" actId="47"/>
        <pc:sldMkLst>
          <pc:docMk/>
          <pc:sldMk cId="4106359508" sldId="360"/>
        </pc:sldMkLst>
      </pc:sldChg>
      <pc:sldChg chg="del">
        <pc:chgData name="Moraru Dumitru" userId="6c8105df-432b-4055-9270-0a797142347e" providerId="ADAL" clId="{C184E2F1-E9A9-4BE0-9C83-8EBA288A41CA}" dt="2024-09-22T17:48:06.389" v="63" actId="47"/>
        <pc:sldMkLst>
          <pc:docMk/>
          <pc:sldMk cId="3763207004" sldId="361"/>
        </pc:sldMkLst>
      </pc:sldChg>
      <pc:sldChg chg="del">
        <pc:chgData name="Moraru Dumitru" userId="6c8105df-432b-4055-9270-0a797142347e" providerId="ADAL" clId="{C184E2F1-E9A9-4BE0-9C83-8EBA288A41CA}" dt="2024-09-22T17:48:06.389" v="63" actId="47"/>
        <pc:sldMkLst>
          <pc:docMk/>
          <pc:sldMk cId="4291817968" sldId="362"/>
        </pc:sldMkLst>
      </pc:sldChg>
      <pc:sldMasterChg chg="del delSldLayout">
        <pc:chgData name="Moraru Dumitru" userId="6c8105df-432b-4055-9270-0a797142347e" providerId="ADAL" clId="{C184E2F1-E9A9-4BE0-9C83-8EBA288A41CA}" dt="2024-09-22T17:48:06.389" v="63" actId="47"/>
        <pc:sldMasterMkLst>
          <pc:docMk/>
          <pc:sldMasterMk cId="1144987405" sldId="2147483752"/>
        </pc:sldMasterMkLst>
        <pc:sldLayoutChg chg="del">
          <pc:chgData name="Moraru Dumitru" userId="6c8105df-432b-4055-9270-0a797142347e" providerId="ADAL" clId="{C184E2F1-E9A9-4BE0-9C83-8EBA288A41CA}" dt="2024-09-22T17:48:06.389" v="63" actId="47"/>
          <pc:sldLayoutMkLst>
            <pc:docMk/>
            <pc:sldMasterMk cId="1144987405" sldId="2147483752"/>
            <pc:sldLayoutMk cId="4104919096" sldId="2147483753"/>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437343689" sldId="2147483754"/>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2181930124" sldId="2147483755"/>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422895873" sldId="2147483756"/>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1342150240" sldId="2147483757"/>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2283896800" sldId="2147483758"/>
          </pc:sldLayoutMkLst>
        </pc:sldLayoutChg>
      </pc:sldMasterChg>
    </pc:docChg>
  </pc:docChgLst>
  <pc:docChgLst>
    <pc:chgData name="Moraru Dumitru" userId="6c8105df-432b-4055-9270-0a797142347e" providerId="ADAL" clId="{F18ECB66-1226-4F74-AA4F-71EF0B7F5D88}"/>
    <pc:docChg chg="undo custSel addSld delSld modSld sldOrd">
      <pc:chgData name="Moraru Dumitru" userId="6c8105df-432b-4055-9270-0a797142347e" providerId="ADAL" clId="{F18ECB66-1226-4F74-AA4F-71EF0B7F5D88}" dt="2025-09-11T12:51:47.697" v="644" actId="20577"/>
      <pc:docMkLst>
        <pc:docMk/>
      </pc:docMkLst>
      <pc:sldChg chg="modSp mod">
        <pc:chgData name="Moraru Dumitru" userId="6c8105df-432b-4055-9270-0a797142347e" providerId="ADAL" clId="{F18ECB66-1226-4F74-AA4F-71EF0B7F5D88}" dt="2025-09-11T11:59:37.681" v="11" actId="1076"/>
        <pc:sldMkLst>
          <pc:docMk/>
          <pc:sldMk cId="0" sldId="256"/>
        </pc:sldMkLst>
      </pc:sldChg>
      <pc:sldChg chg="del">
        <pc:chgData name="Moraru Dumitru" userId="6c8105df-432b-4055-9270-0a797142347e" providerId="ADAL" clId="{F18ECB66-1226-4F74-AA4F-71EF0B7F5D88}" dt="2025-09-11T12:08:07.802" v="58" actId="47"/>
        <pc:sldMkLst>
          <pc:docMk/>
          <pc:sldMk cId="2698094191" sldId="267"/>
        </pc:sldMkLst>
      </pc:sldChg>
      <pc:sldChg chg="del">
        <pc:chgData name="Moraru Dumitru" userId="6c8105df-432b-4055-9270-0a797142347e" providerId="ADAL" clId="{F18ECB66-1226-4F74-AA4F-71EF0B7F5D88}" dt="2025-09-11T12:10:09.277" v="62" actId="47"/>
        <pc:sldMkLst>
          <pc:docMk/>
          <pc:sldMk cId="3518410301" sldId="268"/>
        </pc:sldMkLst>
      </pc:sldChg>
      <pc:sldChg chg="del">
        <pc:chgData name="Moraru Dumitru" userId="6c8105df-432b-4055-9270-0a797142347e" providerId="ADAL" clId="{F18ECB66-1226-4F74-AA4F-71EF0B7F5D88}" dt="2025-09-11T12:10:11.892" v="63" actId="47"/>
        <pc:sldMkLst>
          <pc:docMk/>
          <pc:sldMk cId="2037382807" sldId="269"/>
        </pc:sldMkLst>
      </pc:sldChg>
      <pc:sldChg chg="del">
        <pc:chgData name="Moraru Dumitru" userId="6c8105df-432b-4055-9270-0a797142347e" providerId="ADAL" clId="{F18ECB66-1226-4F74-AA4F-71EF0B7F5D88}" dt="2025-09-11T12:10:14.222" v="64" actId="47"/>
        <pc:sldMkLst>
          <pc:docMk/>
          <pc:sldMk cId="2822964641" sldId="270"/>
        </pc:sldMkLst>
      </pc:sldChg>
      <pc:sldChg chg="del">
        <pc:chgData name="Moraru Dumitru" userId="6c8105df-432b-4055-9270-0a797142347e" providerId="ADAL" clId="{F18ECB66-1226-4F74-AA4F-71EF0B7F5D88}" dt="2025-09-11T12:10:15.416" v="65" actId="47"/>
        <pc:sldMkLst>
          <pc:docMk/>
          <pc:sldMk cId="2704095545" sldId="271"/>
        </pc:sldMkLst>
      </pc:sldChg>
      <pc:sldChg chg="del">
        <pc:chgData name="Moraru Dumitru" userId="6c8105df-432b-4055-9270-0a797142347e" providerId="ADAL" clId="{F18ECB66-1226-4F74-AA4F-71EF0B7F5D88}" dt="2025-09-11T12:10:16.559" v="66" actId="47"/>
        <pc:sldMkLst>
          <pc:docMk/>
          <pc:sldMk cId="2484606358" sldId="272"/>
        </pc:sldMkLst>
      </pc:sldChg>
      <pc:sldChg chg="del">
        <pc:chgData name="Moraru Dumitru" userId="6c8105df-432b-4055-9270-0a797142347e" providerId="ADAL" clId="{F18ECB66-1226-4F74-AA4F-71EF0B7F5D88}" dt="2025-09-11T12:10:17.460" v="67" actId="47"/>
        <pc:sldMkLst>
          <pc:docMk/>
          <pc:sldMk cId="1490295278" sldId="274"/>
        </pc:sldMkLst>
      </pc:sldChg>
      <pc:sldChg chg="del">
        <pc:chgData name="Moraru Dumitru" userId="6c8105df-432b-4055-9270-0a797142347e" providerId="ADAL" clId="{F18ECB66-1226-4F74-AA4F-71EF0B7F5D88}" dt="2025-09-11T12:10:18.426" v="68" actId="47"/>
        <pc:sldMkLst>
          <pc:docMk/>
          <pc:sldMk cId="2937695913" sldId="276"/>
        </pc:sldMkLst>
      </pc:sldChg>
      <pc:sldChg chg="del">
        <pc:chgData name="Moraru Dumitru" userId="6c8105df-432b-4055-9270-0a797142347e" providerId="ADAL" clId="{F18ECB66-1226-4F74-AA4F-71EF0B7F5D88}" dt="2025-09-11T12:10:19.648" v="69" actId="47"/>
        <pc:sldMkLst>
          <pc:docMk/>
          <pc:sldMk cId="936264729" sldId="277"/>
        </pc:sldMkLst>
      </pc:sldChg>
      <pc:sldChg chg="del">
        <pc:chgData name="Moraru Dumitru" userId="6c8105df-432b-4055-9270-0a797142347e" providerId="ADAL" clId="{F18ECB66-1226-4F74-AA4F-71EF0B7F5D88}" dt="2025-09-11T12:10:21.282" v="70" actId="47"/>
        <pc:sldMkLst>
          <pc:docMk/>
          <pc:sldMk cId="2520172015" sldId="278"/>
        </pc:sldMkLst>
      </pc:sldChg>
      <pc:sldChg chg="del">
        <pc:chgData name="Moraru Dumitru" userId="6c8105df-432b-4055-9270-0a797142347e" providerId="ADAL" clId="{F18ECB66-1226-4F74-AA4F-71EF0B7F5D88}" dt="2025-09-11T12:10:22.265" v="71" actId="47"/>
        <pc:sldMkLst>
          <pc:docMk/>
          <pc:sldMk cId="2094355838" sldId="279"/>
        </pc:sldMkLst>
      </pc:sldChg>
      <pc:sldChg chg="del">
        <pc:chgData name="Moraru Dumitru" userId="6c8105df-432b-4055-9270-0a797142347e" providerId="ADAL" clId="{F18ECB66-1226-4F74-AA4F-71EF0B7F5D88}" dt="2025-09-11T12:10:23.442" v="72" actId="47"/>
        <pc:sldMkLst>
          <pc:docMk/>
          <pc:sldMk cId="2172782963" sldId="280"/>
        </pc:sldMkLst>
      </pc:sldChg>
      <pc:sldChg chg="del">
        <pc:chgData name="Moraru Dumitru" userId="6c8105df-432b-4055-9270-0a797142347e" providerId="ADAL" clId="{F18ECB66-1226-4F74-AA4F-71EF0B7F5D88}" dt="2025-09-11T12:10:24.504" v="73" actId="47"/>
        <pc:sldMkLst>
          <pc:docMk/>
          <pc:sldMk cId="2024292923" sldId="281"/>
        </pc:sldMkLst>
      </pc:sldChg>
      <pc:sldChg chg="del">
        <pc:chgData name="Moraru Dumitru" userId="6c8105df-432b-4055-9270-0a797142347e" providerId="ADAL" clId="{F18ECB66-1226-4F74-AA4F-71EF0B7F5D88}" dt="2025-09-11T12:10:25.519" v="74" actId="47"/>
        <pc:sldMkLst>
          <pc:docMk/>
          <pc:sldMk cId="4038496611" sldId="282"/>
        </pc:sldMkLst>
      </pc:sldChg>
      <pc:sldChg chg="del">
        <pc:chgData name="Moraru Dumitru" userId="6c8105df-432b-4055-9270-0a797142347e" providerId="ADAL" clId="{F18ECB66-1226-4F74-AA4F-71EF0B7F5D88}" dt="2025-09-11T12:10:26.503" v="75" actId="47"/>
        <pc:sldMkLst>
          <pc:docMk/>
          <pc:sldMk cId="335435589" sldId="283"/>
        </pc:sldMkLst>
      </pc:sldChg>
      <pc:sldChg chg="del">
        <pc:chgData name="Moraru Dumitru" userId="6c8105df-432b-4055-9270-0a797142347e" providerId="ADAL" clId="{F18ECB66-1226-4F74-AA4F-71EF0B7F5D88}" dt="2025-09-11T12:10:27.443" v="76" actId="47"/>
        <pc:sldMkLst>
          <pc:docMk/>
          <pc:sldMk cId="3869552838" sldId="284"/>
        </pc:sldMkLst>
      </pc:sldChg>
      <pc:sldChg chg="del">
        <pc:chgData name="Moraru Dumitru" userId="6c8105df-432b-4055-9270-0a797142347e" providerId="ADAL" clId="{F18ECB66-1226-4F74-AA4F-71EF0B7F5D88}" dt="2025-09-11T12:10:28.295" v="77" actId="47"/>
        <pc:sldMkLst>
          <pc:docMk/>
          <pc:sldMk cId="1848335246" sldId="285"/>
        </pc:sldMkLst>
      </pc:sldChg>
      <pc:sldChg chg="del">
        <pc:chgData name="Moraru Dumitru" userId="6c8105df-432b-4055-9270-0a797142347e" providerId="ADAL" clId="{F18ECB66-1226-4F74-AA4F-71EF0B7F5D88}" dt="2025-09-11T12:10:30.664" v="79" actId="47"/>
        <pc:sldMkLst>
          <pc:docMk/>
          <pc:sldMk cId="3413883397" sldId="286"/>
        </pc:sldMkLst>
      </pc:sldChg>
      <pc:sldChg chg="del">
        <pc:chgData name="Moraru Dumitru" userId="6c8105df-432b-4055-9270-0a797142347e" providerId="ADAL" clId="{F18ECB66-1226-4F74-AA4F-71EF0B7F5D88}" dt="2025-09-11T12:10:29.343" v="78" actId="47"/>
        <pc:sldMkLst>
          <pc:docMk/>
          <pc:sldMk cId="1208482035" sldId="287"/>
        </pc:sldMkLst>
      </pc:sldChg>
      <pc:sldChg chg="modSp add mod">
        <pc:chgData name="Moraru Dumitru" userId="6c8105df-432b-4055-9270-0a797142347e" providerId="ADAL" clId="{F18ECB66-1226-4F74-AA4F-71EF0B7F5D88}" dt="2025-09-11T12:10:57.458" v="95" actId="27636"/>
        <pc:sldMkLst>
          <pc:docMk/>
          <pc:sldMk cId="1662613359" sldId="288"/>
        </pc:sldMkLst>
      </pc:sldChg>
      <pc:sldChg chg="addSp modSp add mod">
        <pc:chgData name="Moraru Dumitru" userId="6c8105df-432b-4055-9270-0a797142347e" providerId="ADAL" clId="{F18ECB66-1226-4F74-AA4F-71EF0B7F5D88}" dt="2025-09-11T12:27:20.087" v="243" actId="20577"/>
        <pc:sldMkLst>
          <pc:docMk/>
          <pc:sldMk cId="32125385" sldId="289"/>
        </pc:sldMkLst>
      </pc:sldChg>
      <pc:sldChg chg="addSp delSp modSp add mod">
        <pc:chgData name="Moraru Dumitru" userId="6c8105df-432b-4055-9270-0a797142347e" providerId="ADAL" clId="{F18ECB66-1226-4F74-AA4F-71EF0B7F5D88}" dt="2025-09-11T12:27:14.469" v="239" actId="20577"/>
        <pc:sldMkLst>
          <pc:docMk/>
          <pc:sldMk cId="1579048101" sldId="290"/>
        </pc:sldMkLst>
      </pc:sldChg>
      <pc:sldChg chg="addSp delSp modSp add mod">
        <pc:chgData name="Moraru Dumitru" userId="6c8105df-432b-4055-9270-0a797142347e" providerId="ADAL" clId="{F18ECB66-1226-4F74-AA4F-71EF0B7F5D88}" dt="2025-09-11T12:27:25.175" v="247" actId="20577"/>
        <pc:sldMkLst>
          <pc:docMk/>
          <pc:sldMk cId="2063662397" sldId="291"/>
        </pc:sldMkLst>
      </pc:sldChg>
      <pc:sldChg chg="addSp delSp modSp add mod">
        <pc:chgData name="Moraru Dumitru" userId="6c8105df-432b-4055-9270-0a797142347e" providerId="ADAL" clId="{F18ECB66-1226-4F74-AA4F-71EF0B7F5D88}" dt="2025-09-11T12:27:34.182" v="251" actId="20577"/>
        <pc:sldMkLst>
          <pc:docMk/>
          <pc:sldMk cId="3565618825" sldId="292"/>
        </pc:sldMkLst>
      </pc:sldChg>
      <pc:sldChg chg="addSp delSp modSp add mod">
        <pc:chgData name="Moraru Dumitru" userId="6c8105df-432b-4055-9270-0a797142347e" providerId="ADAL" clId="{F18ECB66-1226-4F74-AA4F-71EF0B7F5D88}" dt="2025-09-11T12:29:31.752" v="277" actId="1076"/>
        <pc:sldMkLst>
          <pc:docMk/>
          <pc:sldMk cId="4257406976" sldId="293"/>
        </pc:sldMkLst>
      </pc:sldChg>
      <pc:sldChg chg="addSp delSp modSp add mod ord">
        <pc:chgData name="Moraru Dumitru" userId="6c8105df-432b-4055-9270-0a797142347e" providerId="ADAL" clId="{F18ECB66-1226-4F74-AA4F-71EF0B7F5D88}" dt="2025-09-11T12:32:13.754" v="319" actId="255"/>
        <pc:sldMkLst>
          <pc:docMk/>
          <pc:sldMk cId="4177413883" sldId="294"/>
        </pc:sldMkLst>
      </pc:sldChg>
      <pc:sldChg chg="addSp delSp modSp add mod">
        <pc:chgData name="Moraru Dumitru" userId="6c8105df-432b-4055-9270-0a797142347e" providerId="ADAL" clId="{F18ECB66-1226-4F74-AA4F-71EF0B7F5D88}" dt="2025-09-11T12:34:46.239" v="342" actId="1076"/>
        <pc:sldMkLst>
          <pc:docMk/>
          <pc:sldMk cId="1800447018" sldId="295"/>
        </pc:sldMkLst>
      </pc:sldChg>
      <pc:sldChg chg="addSp delSp modSp add mod">
        <pc:chgData name="Moraru Dumitru" userId="6c8105df-432b-4055-9270-0a797142347e" providerId="ADAL" clId="{F18ECB66-1226-4F74-AA4F-71EF0B7F5D88}" dt="2025-09-11T12:34:42.523" v="341" actId="1076"/>
        <pc:sldMkLst>
          <pc:docMk/>
          <pc:sldMk cId="3242550163" sldId="296"/>
        </pc:sldMkLst>
      </pc:sldChg>
      <pc:sldChg chg="addSp delSp modSp add mod">
        <pc:chgData name="Moraru Dumitru" userId="6c8105df-432b-4055-9270-0a797142347e" providerId="ADAL" clId="{F18ECB66-1226-4F74-AA4F-71EF0B7F5D88}" dt="2025-09-11T12:37:01.176" v="364" actId="1076"/>
        <pc:sldMkLst>
          <pc:docMk/>
          <pc:sldMk cId="3792861623" sldId="297"/>
        </pc:sldMkLst>
      </pc:sldChg>
      <pc:sldChg chg="addSp delSp modSp add mod">
        <pc:chgData name="Moraru Dumitru" userId="6c8105df-432b-4055-9270-0a797142347e" providerId="ADAL" clId="{F18ECB66-1226-4F74-AA4F-71EF0B7F5D88}" dt="2025-09-11T12:46:13.292" v="471" actId="1076"/>
        <pc:sldMkLst>
          <pc:docMk/>
          <pc:sldMk cId="3613278118" sldId="298"/>
        </pc:sldMkLst>
      </pc:sldChg>
      <pc:sldChg chg="modSp add mod">
        <pc:chgData name="Moraru Dumitru" userId="6c8105df-432b-4055-9270-0a797142347e" providerId="ADAL" clId="{F18ECB66-1226-4F74-AA4F-71EF0B7F5D88}" dt="2025-09-11T12:51:47.697" v="644" actId="20577"/>
        <pc:sldMkLst>
          <pc:docMk/>
          <pc:sldMk cId="527613493" sldId="299"/>
        </pc:sldMkLst>
      </pc:sldChg>
    </pc:docChg>
  </pc:docChgLst>
  <pc:docChgLst>
    <pc:chgData name="Moraru Dumitru" userId="6c8105df-432b-4055-9270-0a797142347e" providerId="ADAL" clId="{FFE94D8B-8DD5-4B1C-A533-1C263E66D49B}"/>
    <pc:docChg chg="undo custSel addSld delSld modSld sldOrd">
      <pc:chgData name="Moraru Dumitru" userId="6c8105df-432b-4055-9270-0a797142347e" providerId="ADAL" clId="{FFE94D8B-8DD5-4B1C-A533-1C263E66D49B}" dt="2023-10-03T18:26:02.709" v="89" actId="6549"/>
      <pc:docMkLst>
        <pc:docMk/>
      </pc:docMkLst>
      <pc:sldChg chg="del">
        <pc:chgData name="Moraru Dumitru" userId="6c8105df-432b-4055-9270-0a797142347e" providerId="ADAL" clId="{FFE94D8B-8DD5-4B1C-A533-1C263E66D49B}" dt="2023-10-03T18:15:39.786" v="46" actId="47"/>
        <pc:sldMkLst>
          <pc:docMk/>
          <pc:sldMk cId="3383474717" sldId="277"/>
        </pc:sldMkLst>
      </pc:sldChg>
      <pc:sldChg chg="modSp mod">
        <pc:chgData name="Moraru Dumitru" userId="6c8105df-432b-4055-9270-0a797142347e" providerId="ADAL" clId="{FFE94D8B-8DD5-4B1C-A533-1C263E66D49B}" dt="2023-10-03T18:16:40.372" v="53" actId="1076"/>
        <pc:sldMkLst>
          <pc:docMk/>
          <pc:sldMk cId="2630881868" sldId="282"/>
        </pc:sldMkLst>
      </pc:sldChg>
      <pc:sldChg chg="modSp mod">
        <pc:chgData name="Moraru Dumitru" userId="6c8105df-432b-4055-9270-0a797142347e" providerId="ADAL" clId="{FFE94D8B-8DD5-4B1C-A533-1C263E66D49B}" dt="2023-10-03T17:38:37.450" v="25" actId="6549"/>
        <pc:sldMkLst>
          <pc:docMk/>
          <pc:sldMk cId="1262532271" sldId="289"/>
        </pc:sldMkLst>
      </pc:sldChg>
      <pc:sldChg chg="modSp mod">
        <pc:chgData name="Moraru Dumitru" userId="6c8105df-432b-4055-9270-0a797142347e" providerId="ADAL" clId="{FFE94D8B-8DD5-4B1C-A533-1C263E66D49B}" dt="2023-10-03T17:39:10.154" v="26" actId="6549"/>
        <pc:sldMkLst>
          <pc:docMk/>
          <pc:sldMk cId="3984546042" sldId="290"/>
        </pc:sldMkLst>
      </pc:sldChg>
      <pc:sldChg chg="modSp mod">
        <pc:chgData name="Moraru Dumitru" userId="6c8105df-432b-4055-9270-0a797142347e" providerId="ADAL" clId="{FFE94D8B-8DD5-4B1C-A533-1C263E66D49B}" dt="2023-10-03T17:39:58.953" v="30" actId="20577"/>
        <pc:sldMkLst>
          <pc:docMk/>
          <pc:sldMk cId="2927156415" sldId="291"/>
        </pc:sldMkLst>
      </pc:sldChg>
      <pc:sldChg chg="del">
        <pc:chgData name="Moraru Dumitru" userId="6c8105df-432b-4055-9270-0a797142347e" providerId="ADAL" clId="{FFE94D8B-8DD5-4B1C-A533-1C263E66D49B}" dt="2023-10-03T18:06:53.328" v="31" actId="47"/>
        <pc:sldMkLst>
          <pc:docMk/>
          <pc:sldMk cId="2262649805" sldId="305"/>
        </pc:sldMkLst>
      </pc:sldChg>
      <pc:sldChg chg="del">
        <pc:chgData name="Moraru Dumitru" userId="6c8105df-432b-4055-9270-0a797142347e" providerId="ADAL" clId="{FFE94D8B-8DD5-4B1C-A533-1C263E66D49B}" dt="2023-10-03T18:06:55.810" v="32" actId="47"/>
        <pc:sldMkLst>
          <pc:docMk/>
          <pc:sldMk cId="1865464119" sldId="306"/>
        </pc:sldMkLst>
      </pc:sldChg>
      <pc:sldChg chg="del">
        <pc:chgData name="Moraru Dumitru" userId="6c8105df-432b-4055-9270-0a797142347e" providerId="ADAL" clId="{FFE94D8B-8DD5-4B1C-A533-1C263E66D49B}" dt="2023-10-03T18:06:57.201" v="33" actId="47"/>
        <pc:sldMkLst>
          <pc:docMk/>
          <pc:sldMk cId="1785295820" sldId="307"/>
        </pc:sldMkLst>
      </pc:sldChg>
      <pc:sldChg chg="del">
        <pc:chgData name="Moraru Dumitru" userId="6c8105df-432b-4055-9270-0a797142347e" providerId="ADAL" clId="{FFE94D8B-8DD5-4B1C-A533-1C263E66D49B}" dt="2023-10-03T18:06:58.901" v="34" actId="47"/>
        <pc:sldMkLst>
          <pc:docMk/>
          <pc:sldMk cId="3085147983" sldId="308"/>
        </pc:sldMkLst>
      </pc:sldChg>
      <pc:sldChg chg="del">
        <pc:chgData name="Moraru Dumitru" userId="6c8105df-432b-4055-9270-0a797142347e" providerId="ADAL" clId="{FFE94D8B-8DD5-4B1C-A533-1C263E66D49B}" dt="2023-10-03T18:07:58.839" v="39" actId="47"/>
        <pc:sldMkLst>
          <pc:docMk/>
          <pc:sldMk cId="3304748513" sldId="311"/>
        </pc:sldMkLst>
      </pc:sldChg>
      <pc:sldChg chg="del">
        <pc:chgData name="Moraru Dumitru" userId="6c8105df-432b-4055-9270-0a797142347e" providerId="ADAL" clId="{FFE94D8B-8DD5-4B1C-A533-1C263E66D49B}" dt="2023-10-03T18:07:56.825" v="38" actId="47"/>
        <pc:sldMkLst>
          <pc:docMk/>
          <pc:sldMk cId="2570459244" sldId="312"/>
        </pc:sldMkLst>
      </pc:sldChg>
      <pc:sldChg chg="del">
        <pc:chgData name="Moraru Dumitru" userId="6c8105df-432b-4055-9270-0a797142347e" providerId="ADAL" clId="{FFE94D8B-8DD5-4B1C-A533-1C263E66D49B}" dt="2023-10-03T18:07:55.922" v="37" actId="47"/>
        <pc:sldMkLst>
          <pc:docMk/>
          <pc:sldMk cId="4079315408" sldId="313"/>
        </pc:sldMkLst>
      </pc:sldChg>
      <pc:sldChg chg="del">
        <pc:chgData name="Moraru Dumitru" userId="6c8105df-432b-4055-9270-0a797142347e" providerId="ADAL" clId="{FFE94D8B-8DD5-4B1C-A533-1C263E66D49B}" dt="2023-10-03T18:07:54.634" v="36" actId="47"/>
        <pc:sldMkLst>
          <pc:docMk/>
          <pc:sldMk cId="1675556360" sldId="314"/>
        </pc:sldMkLst>
      </pc:sldChg>
      <pc:sldChg chg="del">
        <pc:chgData name="Moraru Dumitru" userId="6c8105df-432b-4055-9270-0a797142347e" providerId="ADAL" clId="{FFE94D8B-8DD5-4B1C-A533-1C263E66D49B}" dt="2023-10-03T18:07:53.511" v="35" actId="47"/>
        <pc:sldMkLst>
          <pc:docMk/>
          <pc:sldMk cId="3286424681" sldId="315"/>
        </pc:sldMkLst>
      </pc:sldChg>
      <pc:sldChg chg="modSp">
        <pc:chgData name="Moraru Dumitru" userId="6c8105df-432b-4055-9270-0a797142347e" providerId="ADAL" clId="{FFE94D8B-8DD5-4B1C-A533-1C263E66D49B}" dt="2023-10-03T18:15:26.902" v="45" actId="6549"/>
        <pc:sldMkLst>
          <pc:docMk/>
          <pc:sldMk cId="556814957" sldId="342"/>
        </pc:sldMkLst>
      </pc:sldChg>
      <pc:sldChg chg="del">
        <pc:chgData name="Moraru Dumitru" userId="6c8105df-432b-4055-9270-0a797142347e" providerId="ADAL" clId="{FFE94D8B-8DD5-4B1C-A533-1C263E66D49B}" dt="2023-10-03T18:16:06.547" v="47" actId="47"/>
        <pc:sldMkLst>
          <pc:docMk/>
          <pc:sldMk cId="1746716693" sldId="345"/>
        </pc:sldMkLst>
      </pc:sldChg>
      <pc:sldChg chg="ord">
        <pc:chgData name="Moraru Dumitru" userId="6c8105df-432b-4055-9270-0a797142347e" providerId="ADAL" clId="{FFE94D8B-8DD5-4B1C-A533-1C263E66D49B}" dt="2023-10-03T18:16:14.833" v="49"/>
        <pc:sldMkLst>
          <pc:docMk/>
          <pc:sldMk cId="3058958374" sldId="346"/>
        </pc:sldMkLst>
      </pc:sldChg>
      <pc:sldChg chg="del">
        <pc:chgData name="Moraru Dumitru" userId="6c8105df-432b-4055-9270-0a797142347e" providerId="ADAL" clId="{FFE94D8B-8DD5-4B1C-A533-1C263E66D49B}" dt="2023-10-03T18:16:51.323" v="54" actId="47"/>
        <pc:sldMkLst>
          <pc:docMk/>
          <pc:sldMk cId="3875108075" sldId="348"/>
        </pc:sldMkLst>
      </pc:sldChg>
      <pc:sldChg chg="del">
        <pc:chgData name="Moraru Dumitru" userId="6c8105df-432b-4055-9270-0a797142347e" providerId="ADAL" clId="{FFE94D8B-8DD5-4B1C-A533-1C263E66D49B}" dt="2023-10-03T18:17:50.095" v="55" actId="47"/>
        <pc:sldMkLst>
          <pc:docMk/>
          <pc:sldMk cId="2448162648" sldId="355"/>
        </pc:sldMkLst>
      </pc:sldChg>
      <pc:sldChg chg="del">
        <pc:chgData name="Moraru Dumitru" userId="6c8105df-432b-4055-9270-0a797142347e" providerId="ADAL" clId="{FFE94D8B-8DD5-4B1C-A533-1C263E66D49B}" dt="2023-10-03T18:18:16.838" v="56" actId="47"/>
        <pc:sldMkLst>
          <pc:docMk/>
          <pc:sldMk cId="1215827939" sldId="357"/>
        </pc:sldMkLst>
      </pc:sldChg>
      <pc:sldChg chg="modSp mod">
        <pc:chgData name="Moraru Dumitru" userId="6c8105df-432b-4055-9270-0a797142347e" providerId="ADAL" clId="{FFE94D8B-8DD5-4B1C-A533-1C263E66D49B}" dt="2023-10-03T18:23:46.617" v="77" actId="12"/>
        <pc:sldMkLst>
          <pc:docMk/>
          <pc:sldMk cId="2104923250" sldId="359"/>
        </pc:sldMkLst>
      </pc:sldChg>
      <pc:sldChg chg="modSp mod">
        <pc:chgData name="Moraru Dumitru" userId="6c8105df-432b-4055-9270-0a797142347e" providerId="ADAL" clId="{FFE94D8B-8DD5-4B1C-A533-1C263E66D49B}" dt="2023-10-03T18:26:02.709" v="89" actId="6549"/>
        <pc:sldMkLst>
          <pc:docMk/>
          <pc:sldMk cId="4106359508" sldId="360"/>
        </pc:sldMkLst>
      </pc:sldChg>
      <pc:sldChg chg="modSp mod">
        <pc:chgData name="Moraru Dumitru" userId="6c8105df-432b-4055-9270-0a797142347e" providerId="ADAL" clId="{FFE94D8B-8DD5-4B1C-A533-1C263E66D49B}" dt="2023-10-03T18:18:31.640" v="57" actId="20577"/>
        <pc:sldMkLst>
          <pc:docMk/>
          <pc:sldMk cId="3763207004" sldId="361"/>
        </pc:sldMkLst>
      </pc:sldChg>
      <pc:sldChg chg="modSp add mod">
        <pc:chgData name="Moraru Dumitru" userId="6c8105df-432b-4055-9270-0a797142347e" providerId="ADAL" clId="{FFE94D8B-8DD5-4B1C-A533-1C263E66D49B}" dt="2023-10-03T18:25:55.583" v="88" actId="20577"/>
        <pc:sldMkLst>
          <pc:docMk/>
          <pc:sldMk cId="4291817968" sldId="362"/>
        </pc:sldMkLst>
      </pc:sldChg>
    </pc:docChg>
  </pc:docChgLst>
  <pc:docChgLst>
    <pc:chgData name="Moraru Dumitru" userId="6c8105df-432b-4055-9270-0a797142347e" providerId="ADAL" clId="{9CF12429-53A3-485E-8E1C-25E9F4C6DB7A}"/>
    <pc:docChg chg="undo custSel addSld delSld modSld sldOrd">
      <pc:chgData name="Moraru Dumitru" userId="6c8105df-432b-4055-9270-0a797142347e" providerId="ADAL" clId="{9CF12429-53A3-485E-8E1C-25E9F4C6DB7A}" dt="2025-10-31T17:44:44.374" v="1225" actId="47"/>
      <pc:docMkLst>
        <pc:docMk/>
      </pc:docMkLst>
      <pc:sldChg chg="modSp add del mod">
        <pc:chgData name="Moraru Dumitru" userId="6c8105df-432b-4055-9270-0a797142347e" providerId="ADAL" clId="{9CF12429-53A3-485E-8E1C-25E9F4C6DB7A}" dt="2025-10-29T16:20:52.248" v="282" actId="255"/>
        <pc:sldMkLst>
          <pc:docMk/>
          <pc:sldMk cId="0" sldId="256"/>
        </pc:sldMkLst>
        <pc:spChg chg="mod">
          <ac:chgData name="Moraru Dumitru" userId="6c8105df-432b-4055-9270-0a797142347e" providerId="ADAL" clId="{9CF12429-53A3-485E-8E1C-25E9F4C6DB7A}" dt="2025-10-16T09:32:11.766" v="45" actId="790"/>
          <ac:spMkLst>
            <pc:docMk/>
            <pc:sldMk cId="0" sldId="256"/>
            <ac:spMk id="4" creationId="{22A20250-B3E4-2539-FE3C-A69930C4B61A}"/>
          </ac:spMkLst>
        </pc:spChg>
        <pc:spChg chg="mod">
          <ac:chgData name="Moraru Dumitru" userId="6c8105df-432b-4055-9270-0a797142347e" providerId="ADAL" clId="{9CF12429-53A3-485E-8E1C-25E9F4C6DB7A}" dt="2025-10-29T16:20:52.248" v="282" actId="255"/>
          <ac:spMkLst>
            <pc:docMk/>
            <pc:sldMk cId="0" sldId="256"/>
            <ac:spMk id="5" creationId="{04529474-5DE9-5982-DABE-153E767D00D4}"/>
          </ac:spMkLst>
        </pc:spChg>
        <pc:spChg chg="mod">
          <ac:chgData name="Moraru Dumitru" userId="6c8105df-432b-4055-9270-0a797142347e" providerId="ADAL" clId="{9CF12429-53A3-485E-8E1C-25E9F4C6DB7A}" dt="2025-10-16T09:32:11.766" v="45" actId="790"/>
          <ac:spMkLst>
            <pc:docMk/>
            <pc:sldMk cId="0" sldId="256"/>
            <ac:spMk id="7" creationId="{C25870A1-11F2-C516-2A89-747E897B9FE2}"/>
          </ac:spMkLst>
        </pc:spChg>
        <pc:spChg chg="mod">
          <ac:chgData name="Moraru Dumitru" userId="6c8105df-432b-4055-9270-0a797142347e" providerId="ADAL" clId="{9CF12429-53A3-485E-8E1C-25E9F4C6DB7A}" dt="2025-10-16T09:32:11.766" v="45" actId="790"/>
          <ac:spMkLst>
            <pc:docMk/>
            <pc:sldMk cId="0" sldId="256"/>
            <ac:spMk id="8" creationId="{0FA22F59-02FB-E146-D610-7AC9A980C011}"/>
          </ac:spMkLst>
        </pc:spChg>
      </pc:sldChg>
      <pc:sldChg chg="add del">
        <pc:chgData name="Moraru Dumitru" userId="6c8105df-432b-4055-9270-0a797142347e" providerId="ADAL" clId="{9CF12429-53A3-485E-8E1C-25E9F4C6DB7A}" dt="2025-10-16T09:35:43.872" v="83" actId="47"/>
        <pc:sldMkLst>
          <pc:docMk/>
          <pc:sldMk cId="0" sldId="266"/>
        </pc:sldMkLst>
      </pc:sldChg>
      <pc:sldChg chg="modSp add del mod">
        <pc:chgData name="Moraru Dumitru" userId="6c8105df-432b-4055-9270-0a797142347e" providerId="ADAL" clId="{9CF12429-53A3-485E-8E1C-25E9F4C6DB7A}" dt="2025-10-29T18:21:12.436" v="510" actId="6549"/>
        <pc:sldMkLst>
          <pc:docMk/>
          <pc:sldMk cId="1662613359" sldId="288"/>
        </pc:sldMkLst>
        <pc:spChg chg="mod">
          <ac:chgData name="Moraru Dumitru" userId="6c8105df-432b-4055-9270-0a797142347e" providerId="ADAL" clId="{9CF12429-53A3-485E-8E1C-25E9F4C6DB7A}" dt="2025-10-16T09:32:22.121" v="46" actId="790"/>
          <ac:spMkLst>
            <pc:docMk/>
            <pc:sldMk cId="1662613359" sldId="288"/>
            <ac:spMk id="4" creationId="{C40D2D6E-1BB8-75F6-9061-BF3B1EB391A4}"/>
          </ac:spMkLst>
        </pc:spChg>
        <pc:spChg chg="mod">
          <ac:chgData name="Moraru Dumitru" userId="6c8105df-432b-4055-9270-0a797142347e" providerId="ADAL" clId="{9CF12429-53A3-485E-8E1C-25E9F4C6DB7A}" dt="2025-10-29T18:21:12.436" v="510" actId="6549"/>
          <ac:spMkLst>
            <pc:docMk/>
            <pc:sldMk cId="1662613359" sldId="288"/>
            <ac:spMk id="5" creationId="{540B30C3-009C-AE0C-96D1-F75D518EE324}"/>
          </ac:spMkLst>
        </pc:spChg>
        <pc:spChg chg="mod">
          <ac:chgData name="Moraru Dumitru" userId="6c8105df-432b-4055-9270-0a797142347e" providerId="ADAL" clId="{9CF12429-53A3-485E-8E1C-25E9F4C6DB7A}" dt="2025-10-16T09:32:22.121" v="46" actId="790"/>
          <ac:spMkLst>
            <pc:docMk/>
            <pc:sldMk cId="1662613359" sldId="288"/>
            <ac:spMk id="7" creationId="{EDCBBB3E-E3A1-2D02-061C-BBC674E47808}"/>
          </ac:spMkLst>
        </pc:spChg>
        <pc:spChg chg="mod">
          <ac:chgData name="Moraru Dumitru" userId="6c8105df-432b-4055-9270-0a797142347e" providerId="ADAL" clId="{9CF12429-53A3-485E-8E1C-25E9F4C6DB7A}" dt="2025-10-16T09:32:22.121" v="46" actId="790"/>
          <ac:spMkLst>
            <pc:docMk/>
            <pc:sldMk cId="1662613359" sldId="288"/>
            <ac:spMk id="8" creationId="{AB5CEC06-C154-6805-8B43-A5E40DAE1351}"/>
          </ac:spMkLst>
        </pc:spChg>
      </pc:sldChg>
      <pc:sldChg chg="delSp modSp add del mod">
        <pc:chgData name="Moraru Dumitru" userId="6c8105df-432b-4055-9270-0a797142347e" providerId="ADAL" clId="{9CF12429-53A3-485E-8E1C-25E9F4C6DB7A}" dt="2025-10-29T17:50:25.231" v="330" actId="14100"/>
        <pc:sldMkLst>
          <pc:docMk/>
          <pc:sldMk cId="32125385" sldId="289"/>
        </pc:sldMkLst>
        <pc:spChg chg="mod">
          <ac:chgData name="Moraru Dumitru" userId="6c8105df-432b-4055-9270-0a797142347e" providerId="ADAL" clId="{9CF12429-53A3-485E-8E1C-25E9F4C6DB7A}" dt="2025-10-29T16:22:53.022" v="291" actId="20577"/>
          <ac:spMkLst>
            <pc:docMk/>
            <pc:sldMk cId="32125385" sldId="289"/>
            <ac:spMk id="4" creationId="{E9A7C61B-7494-E824-25A2-6BB9D427EDCD}"/>
          </ac:spMkLst>
        </pc:spChg>
        <pc:spChg chg="mod">
          <ac:chgData name="Moraru Dumitru" userId="6c8105df-432b-4055-9270-0a797142347e" providerId="ADAL" clId="{9CF12429-53A3-485E-8E1C-25E9F4C6DB7A}" dt="2025-10-29T17:50:25.231" v="330" actId="14100"/>
          <ac:spMkLst>
            <pc:docMk/>
            <pc:sldMk cId="32125385" sldId="289"/>
            <ac:spMk id="5" creationId="{49E3C129-6F84-9F8D-A532-D3D8F50BF6E0}"/>
          </ac:spMkLst>
        </pc:spChg>
      </pc:sldChg>
      <pc:sldChg chg="modSp add mod">
        <pc:chgData name="Moraru Dumitru" userId="6c8105df-432b-4055-9270-0a797142347e" providerId="ADAL" clId="{9CF12429-53A3-485E-8E1C-25E9F4C6DB7A}" dt="2025-10-29T17:52:30.017" v="340" actId="6549"/>
        <pc:sldMkLst>
          <pc:docMk/>
          <pc:sldMk cId="1310659671" sldId="290"/>
        </pc:sldMkLst>
        <pc:spChg chg="mod">
          <ac:chgData name="Moraru Dumitru" userId="6c8105df-432b-4055-9270-0a797142347e" providerId="ADAL" clId="{9CF12429-53A3-485E-8E1C-25E9F4C6DB7A}" dt="2025-10-29T17:52:30.017" v="340" actId="6549"/>
          <ac:spMkLst>
            <pc:docMk/>
            <pc:sldMk cId="1310659671" sldId="290"/>
            <ac:spMk id="5" creationId="{E982A820-5F05-6DC5-DFDE-CE81EBAFA372}"/>
          </ac:spMkLst>
        </pc:spChg>
      </pc:sldChg>
      <pc:sldChg chg="modSp del mod">
        <pc:chgData name="Moraru Dumitru" userId="6c8105df-432b-4055-9270-0a797142347e" providerId="ADAL" clId="{9CF12429-53A3-485E-8E1C-25E9F4C6DB7A}" dt="2025-10-16T09:35:40.101" v="69" actId="47"/>
        <pc:sldMkLst>
          <pc:docMk/>
          <pc:sldMk cId="1579048101" sldId="290"/>
        </pc:sldMkLst>
      </pc:sldChg>
      <pc:sldChg chg="modSp add del mod">
        <pc:chgData name="Moraru Dumitru" userId="6c8105df-432b-4055-9270-0a797142347e" providerId="ADAL" clId="{9CF12429-53A3-485E-8E1C-25E9F4C6DB7A}" dt="2025-10-29T16:23:17.472" v="292" actId="47"/>
        <pc:sldMkLst>
          <pc:docMk/>
          <pc:sldMk cId="3138427740" sldId="290"/>
        </pc:sldMkLst>
      </pc:sldChg>
      <pc:sldChg chg="addSp modSp add del mod">
        <pc:chgData name="Moraru Dumitru" userId="6c8105df-432b-4055-9270-0a797142347e" providerId="ADAL" clId="{9CF12429-53A3-485E-8E1C-25E9F4C6DB7A}" dt="2025-10-29T16:23:18.325" v="293" actId="47"/>
        <pc:sldMkLst>
          <pc:docMk/>
          <pc:sldMk cId="43696856" sldId="291"/>
        </pc:sldMkLst>
      </pc:sldChg>
      <pc:sldChg chg="del">
        <pc:chgData name="Moraru Dumitru" userId="6c8105df-432b-4055-9270-0a797142347e" providerId="ADAL" clId="{9CF12429-53A3-485E-8E1C-25E9F4C6DB7A}" dt="2025-10-16T09:35:40.579" v="70" actId="47"/>
        <pc:sldMkLst>
          <pc:docMk/>
          <pc:sldMk cId="2063662397" sldId="291"/>
        </pc:sldMkLst>
      </pc:sldChg>
      <pc:sldChg chg="modSp add mod">
        <pc:chgData name="Moraru Dumitru" userId="6c8105df-432b-4055-9270-0a797142347e" providerId="ADAL" clId="{9CF12429-53A3-485E-8E1C-25E9F4C6DB7A}" dt="2025-10-29T18:09:46.696" v="427" actId="20577"/>
        <pc:sldMkLst>
          <pc:docMk/>
          <pc:sldMk cId="2598599853" sldId="291"/>
        </pc:sldMkLst>
        <pc:spChg chg="mod">
          <ac:chgData name="Moraru Dumitru" userId="6c8105df-432b-4055-9270-0a797142347e" providerId="ADAL" clId="{9CF12429-53A3-485E-8E1C-25E9F4C6DB7A}" dt="2025-10-29T18:09:46.696" v="427" actId="20577"/>
          <ac:spMkLst>
            <pc:docMk/>
            <pc:sldMk cId="2598599853" sldId="291"/>
            <ac:spMk id="5" creationId="{393EEF2A-43AC-D193-B711-EE9ABA3C698C}"/>
          </ac:spMkLst>
        </pc:spChg>
      </pc:sldChg>
      <pc:sldChg chg="modSp add mod">
        <pc:chgData name="Moraru Dumitru" userId="6c8105df-432b-4055-9270-0a797142347e" providerId="ADAL" clId="{9CF12429-53A3-485E-8E1C-25E9F4C6DB7A}" dt="2025-10-29T18:16:10.011" v="473" actId="113"/>
        <pc:sldMkLst>
          <pc:docMk/>
          <pc:sldMk cId="304703870" sldId="292"/>
        </pc:sldMkLst>
        <pc:spChg chg="mod">
          <ac:chgData name="Moraru Dumitru" userId="6c8105df-432b-4055-9270-0a797142347e" providerId="ADAL" clId="{9CF12429-53A3-485E-8E1C-25E9F4C6DB7A}" dt="2025-10-29T18:16:10.011" v="473" actId="113"/>
          <ac:spMkLst>
            <pc:docMk/>
            <pc:sldMk cId="304703870" sldId="292"/>
            <ac:spMk id="5" creationId="{EA5D5846-96D3-67F8-73F6-BC187A08DBC3}"/>
          </ac:spMkLst>
        </pc:spChg>
      </pc:sldChg>
      <pc:sldChg chg="addSp delSp modSp add del mod">
        <pc:chgData name="Moraru Dumitru" userId="6c8105df-432b-4055-9270-0a797142347e" providerId="ADAL" clId="{9CF12429-53A3-485E-8E1C-25E9F4C6DB7A}" dt="2025-10-29T16:23:18.973" v="294" actId="47"/>
        <pc:sldMkLst>
          <pc:docMk/>
          <pc:sldMk cId="821563300" sldId="292"/>
        </pc:sldMkLst>
      </pc:sldChg>
      <pc:sldChg chg="del">
        <pc:chgData name="Moraru Dumitru" userId="6c8105df-432b-4055-9270-0a797142347e" providerId="ADAL" clId="{9CF12429-53A3-485E-8E1C-25E9F4C6DB7A}" dt="2025-10-16T09:35:40.614" v="71" actId="47"/>
        <pc:sldMkLst>
          <pc:docMk/>
          <pc:sldMk cId="3565618825" sldId="292"/>
        </pc:sldMkLst>
      </pc:sldChg>
      <pc:sldChg chg="modSp add mod">
        <pc:chgData name="Moraru Dumitru" userId="6c8105df-432b-4055-9270-0a797142347e" providerId="ADAL" clId="{9CF12429-53A3-485E-8E1C-25E9F4C6DB7A}" dt="2025-10-29T18:19:07.744" v="502" actId="21"/>
        <pc:sldMkLst>
          <pc:docMk/>
          <pc:sldMk cId="241182842" sldId="293"/>
        </pc:sldMkLst>
        <pc:spChg chg="mod">
          <ac:chgData name="Moraru Dumitru" userId="6c8105df-432b-4055-9270-0a797142347e" providerId="ADAL" clId="{9CF12429-53A3-485E-8E1C-25E9F4C6DB7A}" dt="2025-10-29T18:19:07.744" v="502" actId="21"/>
          <ac:spMkLst>
            <pc:docMk/>
            <pc:sldMk cId="241182842" sldId="293"/>
            <ac:spMk id="5" creationId="{5AB31519-719A-A4B3-DB96-F3671EADDBE5}"/>
          </ac:spMkLst>
        </pc:spChg>
      </pc:sldChg>
      <pc:sldChg chg="addSp delSp modSp add del mod">
        <pc:chgData name="Moraru Dumitru" userId="6c8105df-432b-4055-9270-0a797142347e" providerId="ADAL" clId="{9CF12429-53A3-485E-8E1C-25E9F4C6DB7A}" dt="2025-10-29T16:23:19.862" v="295" actId="47"/>
        <pc:sldMkLst>
          <pc:docMk/>
          <pc:sldMk cId="775729739" sldId="293"/>
        </pc:sldMkLst>
      </pc:sldChg>
      <pc:sldChg chg="del">
        <pc:chgData name="Moraru Dumitru" userId="6c8105df-432b-4055-9270-0a797142347e" providerId="ADAL" clId="{9CF12429-53A3-485E-8E1C-25E9F4C6DB7A}" dt="2025-10-16T09:35:40.648" v="72" actId="47"/>
        <pc:sldMkLst>
          <pc:docMk/>
          <pc:sldMk cId="4257406976" sldId="293"/>
        </pc:sldMkLst>
      </pc:sldChg>
      <pc:sldChg chg="modSp add mod">
        <pc:chgData name="Moraru Dumitru" userId="6c8105df-432b-4055-9270-0a797142347e" providerId="ADAL" clId="{9CF12429-53A3-485E-8E1C-25E9F4C6DB7A}" dt="2025-10-29T18:19:26.138" v="505" actId="20577"/>
        <pc:sldMkLst>
          <pc:docMk/>
          <pc:sldMk cId="584419942" sldId="294"/>
        </pc:sldMkLst>
        <pc:spChg chg="mod">
          <ac:chgData name="Moraru Dumitru" userId="6c8105df-432b-4055-9270-0a797142347e" providerId="ADAL" clId="{9CF12429-53A3-485E-8E1C-25E9F4C6DB7A}" dt="2025-10-29T18:19:26.138" v="505" actId="20577"/>
          <ac:spMkLst>
            <pc:docMk/>
            <pc:sldMk cId="584419942" sldId="294"/>
            <ac:spMk id="5" creationId="{F5EC157C-14D5-A5F5-5BD1-67C4903C4AFE}"/>
          </ac:spMkLst>
        </pc:spChg>
      </pc:sldChg>
      <pc:sldChg chg="addSp delSp modSp add del mod">
        <pc:chgData name="Moraru Dumitru" userId="6c8105df-432b-4055-9270-0a797142347e" providerId="ADAL" clId="{9CF12429-53A3-485E-8E1C-25E9F4C6DB7A}" dt="2025-10-29T16:23:21.817" v="296" actId="47"/>
        <pc:sldMkLst>
          <pc:docMk/>
          <pc:sldMk cId="964155420" sldId="294"/>
        </pc:sldMkLst>
      </pc:sldChg>
      <pc:sldChg chg="del">
        <pc:chgData name="Moraru Dumitru" userId="6c8105df-432b-4055-9270-0a797142347e" providerId="ADAL" clId="{9CF12429-53A3-485E-8E1C-25E9F4C6DB7A}" dt="2025-10-16T09:35:40.678" v="73" actId="47"/>
        <pc:sldMkLst>
          <pc:docMk/>
          <pc:sldMk cId="4177413883" sldId="294"/>
        </pc:sldMkLst>
      </pc:sldChg>
      <pc:sldChg chg="modSp add mod">
        <pc:chgData name="Moraru Dumitru" userId="6c8105df-432b-4055-9270-0a797142347e" providerId="ADAL" clId="{9CF12429-53A3-485E-8E1C-25E9F4C6DB7A}" dt="2025-10-29T20:41:18.777" v="1186" actId="21"/>
        <pc:sldMkLst>
          <pc:docMk/>
          <pc:sldMk cId="1461769515" sldId="295"/>
        </pc:sldMkLst>
        <pc:spChg chg="mod">
          <ac:chgData name="Moraru Dumitru" userId="6c8105df-432b-4055-9270-0a797142347e" providerId="ADAL" clId="{9CF12429-53A3-485E-8E1C-25E9F4C6DB7A}" dt="2025-10-29T18:21:29.618" v="512" actId="20577"/>
          <ac:spMkLst>
            <pc:docMk/>
            <pc:sldMk cId="1461769515" sldId="295"/>
            <ac:spMk id="4" creationId="{F795D759-9B44-AF01-A5AC-7569E7F96BE9}"/>
          </ac:spMkLst>
        </pc:spChg>
        <pc:spChg chg="mod">
          <ac:chgData name="Moraru Dumitru" userId="6c8105df-432b-4055-9270-0a797142347e" providerId="ADAL" clId="{9CF12429-53A3-485E-8E1C-25E9F4C6DB7A}" dt="2025-10-29T20:41:18.777" v="1186" actId="21"/>
          <ac:spMkLst>
            <pc:docMk/>
            <pc:sldMk cId="1461769515" sldId="295"/>
            <ac:spMk id="5" creationId="{D56DB08A-D76C-7909-615D-7739AD3768D5}"/>
          </ac:spMkLst>
        </pc:spChg>
      </pc:sldChg>
      <pc:sldChg chg="del">
        <pc:chgData name="Moraru Dumitru" userId="6c8105df-432b-4055-9270-0a797142347e" providerId="ADAL" clId="{9CF12429-53A3-485E-8E1C-25E9F4C6DB7A}" dt="2025-10-16T09:35:40.710" v="74" actId="47"/>
        <pc:sldMkLst>
          <pc:docMk/>
          <pc:sldMk cId="1800447018" sldId="295"/>
        </pc:sldMkLst>
      </pc:sldChg>
      <pc:sldChg chg="addSp modSp add del mod">
        <pc:chgData name="Moraru Dumitru" userId="6c8105df-432b-4055-9270-0a797142347e" providerId="ADAL" clId="{9CF12429-53A3-485E-8E1C-25E9F4C6DB7A}" dt="2025-10-31T17:44:26.573" v="1212" actId="47"/>
        <pc:sldMkLst>
          <pc:docMk/>
          <pc:sldMk cId="2155415429" sldId="296"/>
        </pc:sldMkLst>
      </pc:sldChg>
      <pc:sldChg chg="del">
        <pc:chgData name="Moraru Dumitru" userId="6c8105df-432b-4055-9270-0a797142347e" providerId="ADAL" clId="{9CF12429-53A3-485E-8E1C-25E9F4C6DB7A}" dt="2025-10-16T09:35:40.735" v="75" actId="47"/>
        <pc:sldMkLst>
          <pc:docMk/>
          <pc:sldMk cId="3242550163" sldId="296"/>
        </pc:sldMkLst>
      </pc:sldChg>
      <pc:sldChg chg="modSp add del mod">
        <pc:chgData name="Moraru Dumitru" userId="6c8105df-432b-4055-9270-0a797142347e" providerId="ADAL" clId="{9CF12429-53A3-485E-8E1C-25E9F4C6DB7A}" dt="2025-10-31T17:44:27.410" v="1213" actId="47"/>
        <pc:sldMkLst>
          <pc:docMk/>
          <pc:sldMk cId="93433944" sldId="297"/>
        </pc:sldMkLst>
      </pc:sldChg>
      <pc:sldChg chg="del">
        <pc:chgData name="Moraru Dumitru" userId="6c8105df-432b-4055-9270-0a797142347e" providerId="ADAL" clId="{9CF12429-53A3-485E-8E1C-25E9F4C6DB7A}" dt="2025-10-16T09:35:40.783" v="76" actId="47"/>
        <pc:sldMkLst>
          <pc:docMk/>
          <pc:sldMk cId="3792861623" sldId="297"/>
        </pc:sldMkLst>
      </pc:sldChg>
      <pc:sldChg chg="del">
        <pc:chgData name="Moraru Dumitru" userId="6c8105df-432b-4055-9270-0a797142347e" providerId="ADAL" clId="{9CF12429-53A3-485E-8E1C-25E9F4C6DB7A}" dt="2025-10-16T09:35:40.819" v="77" actId="47"/>
        <pc:sldMkLst>
          <pc:docMk/>
          <pc:sldMk cId="3613278118" sldId="298"/>
        </pc:sldMkLst>
      </pc:sldChg>
      <pc:sldChg chg="modSp add del mod">
        <pc:chgData name="Moraru Dumitru" userId="6c8105df-432b-4055-9270-0a797142347e" providerId="ADAL" clId="{9CF12429-53A3-485E-8E1C-25E9F4C6DB7A}" dt="2025-10-31T17:44:28.169" v="1214" actId="47"/>
        <pc:sldMkLst>
          <pc:docMk/>
          <pc:sldMk cId="3986477574" sldId="298"/>
        </pc:sldMkLst>
      </pc:sldChg>
      <pc:sldChg chg="add del">
        <pc:chgData name="Moraru Dumitru" userId="6c8105df-432b-4055-9270-0a797142347e" providerId="ADAL" clId="{9CF12429-53A3-485E-8E1C-25E9F4C6DB7A}" dt="2025-10-29T18:31:59.633" v="614" actId="2696"/>
        <pc:sldMkLst>
          <pc:docMk/>
          <pc:sldMk cId="491022984" sldId="299"/>
        </pc:sldMkLst>
      </pc:sldChg>
      <pc:sldChg chg="del">
        <pc:chgData name="Moraru Dumitru" userId="6c8105df-432b-4055-9270-0a797142347e" providerId="ADAL" clId="{9CF12429-53A3-485E-8E1C-25E9F4C6DB7A}" dt="2025-10-16T09:35:40.852" v="78" actId="47"/>
        <pc:sldMkLst>
          <pc:docMk/>
          <pc:sldMk cId="527613493" sldId="299"/>
        </pc:sldMkLst>
      </pc:sldChg>
      <pc:sldChg chg="modSp add del mod">
        <pc:chgData name="Moraru Dumitru" userId="6c8105df-432b-4055-9270-0a797142347e" providerId="ADAL" clId="{9CF12429-53A3-485E-8E1C-25E9F4C6DB7A}" dt="2025-10-31T17:44:28.920" v="1215" actId="47"/>
        <pc:sldMkLst>
          <pc:docMk/>
          <pc:sldMk cId="2012796169" sldId="299"/>
        </pc:sldMkLst>
      </pc:sldChg>
      <pc:sldChg chg="modSp add del mod">
        <pc:chgData name="Moraru Dumitru" userId="6c8105df-432b-4055-9270-0a797142347e" providerId="ADAL" clId="{9CF12429-53A3-485E-8E1C-25E9F4C6DB7A}" dt="2025-10-31T17:44:32.591" v="1216" actId="47"/>
        <pc:sldMkLst>
          <pc:docMk/>
          <pc:sldMk cId="2549942461" sldId="300"/>
        </pc:sldMkLst>
      </pc:sldChg>
      <pc:sldChg chg="addSp delSp modSp add mod ord">
        <pc:chgData name="Moraru Dumitru" userId="6c8105df-432b-4055-9270-0a797142347e" providerId="ADAL" clId="{9CF12429-53A3-485E-8E1C-25E9F4C6DB7A}" dt="2025-10-29T20:34:57.889" v="1119" actId="1076"/>
        <pc:sldMkLst>
          <pc:docMk/>
          <pc:sldMk cId="2589806194" sldId="301"/>
        </pc:sldMkLst>
        <pc:spChg chg="mod">
          <ac:chgData name="Moraru Dumitru" userId="6c8105df-432b-4055-9270-0a797142347e" providerId="ADAL" clId="{9CF12429-53A3-485E-8E1C-25E9F4C6DB7A}" dt="2025-10-29T20:34:57.889" v="1119" actId="1076"/>
          <ac:spMkLst>
            <pc:docMk/>
            <pc:sldMk cId="2589806194" sldId="301"/>
            <ac:spMk id="5" creationId="{FBBA8102-AA07-2745-C6FD-B28BE3FC8053}"/>
          </ac:spMkLst>
        </pc:spChg>
      </pc:sldChg>
      <pc:sldChg chg="delSp modSp add del mod">
        <pc:chgData name="Moraru Dumitru" userId="6c8105df-432b-4055-9270-0a797142347e" providerId="ADAL" clId="{9CF12429-53A3-485E-8E1C-25E9F4C6DB7A}" dt="2025-10-31T17:44:33.784" v="1217" actId="47"/>
        <pc:sldMkLst>
          <pc:docMk/>
          <pc:sldMk cId="3156035039" sldId="302"/>
        </pc:sldMkLst>
      </pc:sldChg>
      <pc:sldChg chg="modSp add del mod">
        <pc:chgData name="Moraru Dumitru" userId="6c8105df-432b-4055-9270-0a797142347e" providerId="ADAL" clId="{9CF12429-53A3-485E-8E1C-25E9F4C6DB7A}" dt="2025-10-31T17:44:35.180" v="1218" actId="47"/>
        <pc:sldMkLst>
          <pc:docMk/>
          <pc:sldMk cId="2918584515" sldId="303"/>
        </pc:sldMkLst>
      </pc:sldChg>
      <pc:sldChg chg="addSp delSp modSp add del mod">
        <pc:chgData name="Moraru Dumitru" userId="6c8105df-432b-4055-9270-0a797142347e" providerId="ADAL" clId="{9CF12429-53A3-485E-8E1C-25E9F4C6DB7A}" dt="2025-10-31T17:44:38.911" v="1221" actId="47"/>
        <pc:sldMkLst>
          <pc:docMk/>
          <pc:sldMk cId="3952273930" sldId="304"/>
        </pc:sldMkLst>
      </pc:sldChg>
      <pc:sldChg chg="modSp add del mod ord">
        <pc:chgData name="Moraru Dumitru" userId="6c8105df-432b-4055-9270-0a797142347e" providerId="ADAL" clId="{9CF12429-53A3-485E-8E1C-25E9F4C6DB7A}" dt="2025-10-31T17:44:36.196" v="1219" actId="47"/>
        <pc:sldMkLst>
          <pc:docMk/>
          <pc:sldMk cId="2590094592" sldId="305"/>
        </pc:sldMkLst>
      </pc:sldChg>
      <pc:sldChg chg="modSp add del mod ord">
        <pc:chgData name="Moraru Dumitru" userId="6c8105df-432b-4055-9270-0a797142347e" providerId="ADAL" clId="{9CF12429-53A3-485E-8E1C-25E9F4C6DB7A}" dt="2025-10-31T17:44:37.686" v="1220" actId="47"/>
        <pc:sldMkLst>
          <pc:docMk/>
          <pc:sldMk cId="4160297532" sldId="306"/>
        </pc:sldMkLst>
      </pc:sldChg>
      <pc:sldChg chg="modSp add del mod ord">
        <pc:chgData name="Moraru Dumitru" userId="6c8105df-432b-4055-9270-0a797142347e" providerId="ADAL" clId="{9CF12429-53A3-485E-8E1C-25E9F4C6DB7A}" dt="2025-10-31T17:44:40.074" v="1222" actId="47"/>
        <pc:sldMkLst>
          <pc:docMk/>
          <pc:sldMk cId="1681384514" sldId="307"/>
        </pc:sldMkLst>
      </pc:sldChg>
      <pc:sldChg chg="addSp delSp modSp add del mod ord">
        <pc:chgData name="Moraru Dumitru" userId="6c8105df-432b-4055-9270-0a797142347e" providerId="ADAL" clId="{9CF12429-53A3-485E-8E1C-25E9F4C6DB7A}" dt="2025-10-31T17:44:41.277" v="1223" actId="47"/>
        <pc:sldMkLst>
          <pc:docMk/>
          <pc:sldMk cId="233055133" sldId="308"/>
        </pc:sldMkLst>
      </pc:sldChg>
      <pc:sldChg chg="modSp add del mod">
        <pc:chgData name="Moraru Dumitru" userId="6c8105df-432b-4055-9270-0a797142347e" providerId="ADAL" clId="{9CF12429-53A3-485E-8E1C-25E9F4C6DB7A}" dt="2025-10-31T17:44:42.516" v="1224" actId="47"/>
        <pc:sldMkLst>
          <pc:docMk/>
          <pc:sldMk cId="2315821081" sldId="309"/>
        </pc:sldMkLst>
      </pc:sldChg>
      <pc:sldChg chg="addSp delSp modSp add del mod replId">
        <pc:chgData name="Moraru Dumitru" userId="6c8105df-432b-4055-9270-0a797142347e" providerId="ADAL" clId="{9CF12429-53A3-485E-8E1C-25E9F4C6DB7A}" dt="2025-10-31T17:44:44.374" v="1225" actId="47"/>
        <pc:sldMkLst>
          <pc:docMk/>
          <pc:sldMk cId="2556454986" sldId="310"/>
        </pc:sldMkLst>
      </pc:sldChg>
      <pc:sldChg chg="modSp add mod">
        <pc:chgData name="Moraru Dumitru" userId="6c8105df-432b-4055-9270-0a797142347e" providerId="ADAL" clId="{9CF12429-53A3-485E-8E1C-25E9F4C6DB7A}" dt="2025-10-29T19:45:10.074" v="845" actId="113"/>
        <pc:sldMkLst>
          <pc:docMk/>
          <pc:sldMk cId="1384533351" sldId="311"/>
        </pc:sldMkLst>
        <pc:spChg chg="mod">
          <ac:chgData name="Moraru Dumitru" userId="6c8105df-432b-4055-9270-0a797142347e" providerId="ADAL" clId="{9CF12429-53A3-485E-8E1C-25E9F4C6DB7A}" dt="2025-10-29T19:45:10.074" v="845" actId="113"/>
          <ac:spMkLst>
            <pc:docMk/>
            <pc:sldMk cId="1384533351" sldId="311"/>
            <ac:spMk id="5" creationId="{0F26339D-01ED-7160-F710-E4FC6D7357D9}"/>
          </ac:spMkLst>
        </pc:spChg>
      </pc:sldChg>
      <pc:sldChg chg="addSp modSp add mod">
        <pc:chgData name="Moraru Dumitru" userId="6c8105df-432b-4055-9270-0a797142347e" providerId="ADAL" clId="{9CF12429-53A3-485E-8E1C-25E9F4C6DB7A}" dt="2025-10-29T19:49:34.767" v="873" actId="14100"/>
        <pc:sldMkLst>
          <pc:docMk/>
          <pc:sldMk cId="478197617" sldId="312"/>
        </pc:sldMkLst>
        <pc:spChg chg="mod">
          <ac:chgData name="Moraru Dumitru" userId="6c8105df-432b-4055-9270-0a797142347e" providerId="ADAL" clId="{9CF12429-53A3-485E-8E1C-25E9F4C6DB7A}" dt="2025-10-29T19:49:34.767" v="873" actId="14100"/>
          <ac:spMkLst>
            <pc:docMk/>
            <pc:sldMk cId="478197617" sldId="312"/>
            <ac:spMk id="5" creationId="{D5A227F4-6AC9-ED73-CFBC-3289439362B2}"/>
          </ac:spMkLst>
        </pc:spChg>
        <pc:picChg chg="add mod modCrop">
          <ac:chgData name="Moraru Dumitru" userId="6c8105df-432b-4055-9270-0a797142347e" providerId="ADAL" clId="{9CF12429-53A3-485E-8E1C-25E9F4C6DB7A}" dt="2025-10-29T19:49:31.928" v="872" actId="1076"/>
          <ac:picMkLst>
            <pc:docMk/>
            <pc:sldMk cId="478197617" sldId="312"/>
            <ac:picMk id="3" creationId="{732C9CAA-1690-8C86-C763-6B46143637BF}"/>
          </ac:picMkLst>
        </pc:picChg>
      </pc:sldChg>
      <pc:sldChg chg="addSp delSp modSp add mod">
        <pc:chgData name="Moraru Dumitru" userId="6c8105df-432b-4055-9270-0a797142347e" providerId="ADAL" clId="{9CF12429-53A3-485E-8E1C-25E9F4C6DB7A}" dt="2025-10-29T19:51:49.833" v="896" actId="1076"/>
        <pc:sldMkLst>
          <pc:docMk/>
          <pc:sldMk cId="1067772672" sldId="313"/>
        </pc:sldMkLst>
        <pc:spChg chg="mod">
          <ac:chgData name="Moraru Dumitru" userId="6c8105df-432b-4055-9270-0a797142347e" providerId="ADAL" clId="{9CF12429-53A3-485E-8E1C-25E9F4C6DB7A}" dt="2025-10-29T19:51:32.789" v="893" actId="1076"/>
          <ac:spMkLst>
            <pc:docMk/>
            <pc:sldMk cId="1067772672" sldId="313"/>
            <ac:spMk id="5" creationId="{5ABEC1FD-23E0-75B1-277E-11303C0D97C3}"/>
          </ac:spMkLst>
        </pc:spChg>
        <pc:picChg chg="add mod">
          <ac:chgData name="Moraru Dumitru" userId="6c8105df-432b-4055-9270-0a797142347e" providerId="ADAL" clId="{9CF12429-53A3-485E-8E1C-25E9F4C6DB7A}" dt="2025-10-29T19:51:35.847" v="894" actId="1076"/>
          <ac:picMkLst>
            <pc:docMk/>
            <pc:sldMk cId="1067772672" sldId="313"/>
            <ac:picMk id="6" creationId="{2F067D67-1C88-E13A-AB6C-DC1E37EC849B}"/>
          </ac:picMkLst>
        </pc:picChg>
        <pc:picChg chg="add mod">
          <ac:chgData name="Moraru Dumitru" userId="6c8105df-432b-4055-9270-0a797142347e" providerId="ADAL" clId="{9CF12429-53A3-485E-8E1C-25E9F4C6DB7A}" dt="2025-10-29T19:51:49.833" v="896" actId="1076"/>
          <ac:picMkLst>
            <pc:docMk/>
            <pc:sldMk cId="1067772672" sldId="313"/>
            <ac:picMk id="10" creationId="{241C8FE7-8D83-D8AC-A80D-DBD91705E682}"/>
          </ac:picMkLst>
        </pc:picChg>
      </pc:sldChg>
      <pc:sldChg chg="new del">
        <pc:chgData name="Moraru Dumitru" userId="6c8105df-432b-4055-9270-0a797142347e" providerId="ADAL" clId="{9CF12429-53A3-485E-8E1C-25E9F4C6DB7A}" dt="2025-10-29T19:49:52.167" v="875" actId="680"/>
        <pc:sldMkLst>
          <pc:docMk/>
          <pc:sldMk cId="1231367678" sldId="313"/>
        </pc:sldMkLst>
      </pc:sldChg>
      <pc:sldChg chg="delSp modSp add mod">
        <pc:chgData name="Moraru Dumitru" userId="6c8105df-432b-4055-9270-0a797142347e" providerId="ADAL" clId="{9CF12429-53A3-485E-8E1C-25E9F4C6DB7A}" dt="2025-10-29T19:56:20.040" v="921" actId="20577"/>
        <pc:sldMkLst>
          <pc:docMk/>
          <pc:sldMk cId="3198892316" sldId="314"/>
        </pc:sldMkLst>
        <pc:spChg chg="mod">
          <ac:chgData name="Moraru Dumitru" userId="6c8105df-432b-4055-9270-0a797142347e" providerId="ADAL" clId="{9CF12429-53A3-485E-8E1C-25E9F4C6DB7A}" dt="2025-10-29T19:56:20.040" v="921" actId="20577"/>
          <ac:spMkLst>
            <pc:docMk/>
            <pc:sldMk cId="3198892316" sldId="314"/>
            <ac:spMk id="5" creationId="{812B06F2-E79D-6BDC-9289-BB57C7AD545F}"/>
          </ac:spMkLst>
        </pc:spChg>
      </pc:sldChg>
      <pc:sldChg chg="addSp modSp add mod">
        <pc:chgData name="Moraru Dumitru" userId="6c8105df-432b-4055-9270-0a797142347e" providerId="ADAL" clId="{9CF12429-53A3-485E-8E1C-25E9F4C6DB7A}" dt="2025-10-29T19:59:08.627" v="959" actId="1076"/>
        <pc:sldMkLst>
          <pc:docMk/>
          <pc:sldMk cId="2663200459" sldId="315"/>
        </pc:sldMkLst>
        <pc:spChg chg="mod">
          <ac:chgData name="Moraru Dumitru" userId="6c8105df-432b-4055-9270-0a797142347e" providerId="ADAL" clId="{9CF12429-53A3-485E-8E1C-25E9F4C6DB7A}" dt="2025-10-29T19:57:54.209" v="949" actId="14100"/>
          <ac:spMkLst>
            <pc:docMk/>
            <pc:sldMk cId="2663200459" sldId="315"/>
            <ac:spMk id="5" creationId="{52F9A549-88B2-6C2C-A522-274FC21B3AAE}"/>
          </ac:spMkLst>
        </pc:spChg>
        <pc:spChg chg="add mod">
          <ac:chgData name="Moraru Dumitru" userId="6c8105df-432b-4055-9270-0a797142347e" providerId="ADAL" clId="{9CF12429-53A3-485E-8E1C-25E9F4C6DB7A}" dt="2025-10-29T19:58:43.291" v="957" actId="20577"/>
          <ac:spMkLst>
            <pc:docMk/>
            <pc:sldMk cId="2663200459" sldId="315"/>
            <ac:spMk id="6" creationId="{BB51A616-DE1D-7357-14A1-701D3CC095D9}"/>
          </ac:spMkLst>
        </pc:spChg>
        <pc:picChg chg="add mod">
          <ac:chgData name="Moraru Dumitru" userId="6c8105df-432b-4055-9270-0a797142347e" providerId="ADAL" clId="{9CF12429-53A3-485E-8E1C-25E9F4C6DB7A}" dt="2025-10-29T19:58:06.006" v="951" actId="1076"/>
          <ac:picMkLst>
            <pc:docMk/>
            <pc:sldMk cId="2663200459" sldId="315"/>
            <ac:picMk id="3" creationId="{4CEEF5DC-1939-8060-0868-50828A27C5D4}"/>
          </ac:picMkLst>
        </pc:picChg>
        <pc:picChg chg="add mod">
          <ac:chgData name="Moraru Dumitru" userId="6c8105df-432b-4055-9270-0a797142347e" providerId="ADAL" clId="{9CF12429-53A3-485E-8E1C-25E9F4C6DB7A}" dt="2025-10-29T19:59:08.627" v="959" actId="1076"/>
          <ac:picMkLst>
            <pc:docMk/>
            <pc:sldMk cId="2663200459" sldId="315"/>
            <ac:picMk id="10" creationId="{A2FBF8BA-E5D4-27FA-8525-CDB84E3BB12B}"/>
          </ac:picMkLst>
        </pc:picChg>
      </pc:sldChg>
      <pc:sldChg chg="delSp modSp add mod">
        <pc:chgData name="Moraru Dumitru" userId="6c8105df-432b-4055-9270-0a797142347e" providerId="ADAL" clId="{9CF12429-53A3-485E-8E1C-25E9F4C6DB7A}" dt="2025-10-29T20:22:23.141" v="991" actId="20577"/>
        <pc:sldMkLst>
          <pc:docMk/>
          <pc:sldMk cId="2959518379" sldId="316"/>
        </pc:sldMkLst>
        <pc:spChg chg="mod">
          <ac:chgData name="Moraru Dumitru" userId="6c8105df-432b-4055-9270-0a797142347e" providerId="ADAL" clId="{9CF12429-53A3-485E-8E1C-25E9F4C6DB7A}" dt="2025-10-29T20:22:23.141" v="991" actId="20577"/>
          <ac:spMkLst>
            <pc:docMk/>
            <pc:sldMk cId="2959518379" sldId="316"/>
            <ac:spMk id="5" creationId="{5835FB53-F3C8-B6BC-A7D8-B16D36E405F3}"/>
          </ac:spMkLst>
        </pc:spChg>
      </pc:sldChg>
      <pc:sldChg chg="addSp modSp add mod">
        <pc:chgData name="Moraru Dumitru" userId="6c8105df-432b-4055-9270-0a797142347e" providerId="ADAL" clId="{9CF12429-53A3-485E-8E1C-25E9F4C6DB7A}" dt="2025-10-29T20:23:10.362" v="1006" actId="1076"/>
        <pc:sldMkLst>
          <pc:docMk/>
          <pc:sldMk cId="1320877662" sldId="317"/>
        </pc:sldMkLst>
        <pc:spChg chg="mod">
          <ac:chgData name="Moraru Dumitru" userId="6c8105df-432b-4055-9270-0a797142347e" providerId="ADAL" clId="{9CF12429-53A3-485E-8E1C-25E9F4C6DB7A}" dt="2025-10-29T20:22:38.710" v="1001" actId="14100"/>
          <ac:spMkLst>
            <pc:docMk/>
            <pc:sldMk cId="1320877662" sldId="317"/>
            <ac:spMk id="5" creationId="{5D55A3D2-4A52-5BCB-8300-F17BF3267090}"/>
          </ac:spMkLst>
        </pc:spChg>
        <pc:picChg chg="add mod">
          <ac:chgData name="Moraru Dumitru" userId="6c8105df-432b-4055-9270-0a797142347e" providerId="ADAL" clId="{9CF12429-53A3-485E-8E1C-25E9F4C6DB7A}" dt="2025-10-29T20:23:10.362" v="1006" actId="1076"/>
          <ac:picMkLst>
            <pc:docMk/>
            <pc:sldMk cId="1320877662" sldId="317"/>
            <ac:picMk id="3" creationId="{CE410B31-5B80-EE1A-A156-C4014E24CA7D}"/>
          </ac:picMkLst>
        </pc:picChg>
        <pc:picChg chg="add mod">
          <ac:chgData name="Moraru Dumitru" userId="6c8105df-432b-4055-9270-0a797142347e" providerId="ADAL" clId="{9CF12429-53A3-485E-8E1C-25E9F4C6DB7A}" dt="2025-10-29T20:23:06.880" v="1005" actId="1076"/>
          <ac:picMkLst>
            <pc:docMk/>
            <pc:sldMk cId="1320877662" sldId="317"/>
            <ac:picMk id="9" creationId="{6E9BCCE2-A870-81A3-246E-137D90CD47F9}"/>
          </ac:picMkLst>
        </pc:picChg>
      </pc:sldChg>
      <pc:sldChg chg="delSp modSp add mod">
        <pc:chgData name="Moraru Dumitru" userId="6c8105df-432b-4055-9270-0a797142347e" providerId="ADAL" clId="{9CF12429-53A3-485E-8E1C-25E9F4C6DB7A}" dt="2025-10-29T20:38:49.402" v="1172" actId="20577"/>
        <pc:sldMkLst>
          <pc:docMk/>
          <pc:sldMk cId="3393898861" sldId="318"/>
        </pc:sldMkLst>
        <pc:spChg chg="mod">
          <ac:chgData name="Moraru Dumitru" userId="6c8105df-432b-4055-9270-0a797142347e" providerId="ADAL" clId="{9CF12429-53A3-485E-8E1C-25E9F4C6DB7A}" dt="2025-10-29T20:38:49.402" v="1172" actId="20577"/>
          <ac:spMkLst>
            <pc:docMk/>
            <pc:sldMk cId="3393898861" sldId="318"/>
            <ac:spMk id="5" creationId="{3C455489-E16B-AD24-2955-9CB3FF4675E5}"/>
          </ac:spMkLst>
        </pc:spChg>
      </pc:sldChg>
      <pc:sldChg chg="addSp modSp add mod ord">
        <pc:chgData name="Moraru Dumitru" userId="6c8105df-432b-4055-9270-0a797142347e" providerId="ADAL" clId="{9CF12429-53A3-485E-8E1C-25E9F4C6DB7A}" dt="2025-10-29T20:34:04.308" v="1112"/>
        <pc:sldMkLst>
          <pc:docMk/>
          <pc:sldMk cId="1857040655" sldId="319"/>
        </pc:sldMkLst>
        <pc:spChg chg="mod">
          <ac:chgData name="Moraru Dumitru" userId="6c8105df-432b-4055-9270-0a797142347e" providerId="ADAL" clId="{9CF12429-53A3-485E-8E1C-25E9F4C6DB7A}" dt="2025-10-29T20:29:39.096" v="1083" actId="14100"/>
          <ac:spMkLst>
            <pc:docMk/>
            <pc:sldMk cId="1857040655" sldId="319"/>
            <ac:spMk id="5" creationId="{BF51C4A4-C2FC-CBFE-07D8-DD3289EC0C6E}"/>
          </ac:spMkLst>
        </pc:spChg>
        <pc:picChg chg="add mod">
          <ac:chgData name="Moraru Dumitru" userId="6c8105df-432b-4055-9270-0a797142347e" providerId="ADAL" clId="{9CF12429-53A3-485E-8E1C-25E9F4C6DB7A}" dt="2025-10-29T20:29:55.259" v="1087" actId="1076"/>
          <ac:picMkLst>
            <pc:docMk/>
            <pc:sldMk cId="1857040655" sldId="319"/>
            <ac:picMk id="3" creationId="{62B4FFE6-648B-3354-6EEC-9BD5FF5368FB}"/>
          </ac:picMkLst>
        </pc:picChg>
      </pc:sldChg>
      <pc:sldChg chg="modSp add mod">
        <pc:chgData name="Moraru Dumitru" userId="6c8105df-432b-4055-9270-0a797142347e" providerId="ADAL" clId="{9CF12429-53A3-485E-8E1C-25E9F4C6DB7A}" dt="2025-10-29T20:32:10.238" v="1101" actId="1076"/>
        <pc:sldMkLst>
          <pc:docMk/>
          <pc:sldMk cId="1036147834" sldId="320"/>
        </pc:sldMkLst>
        <pc:spChg chg="mod">
          <ac:chgData name="Moraru Dumitru" userId="6c8105df-432b-4055-9270-0a797142347e" providerId="ADAL" clId="{9CF12429-53A3-485E-8E1C-25E9F4C6DB7A}" dt="2025-10-29T20:32:10.238" v="1101" actId="1076"/>
          <ac:spMkLst>
            <pc:docMk/>
            <pc:sldMk cId="1036147834" sldId="320"/>
            <ac:spMk id="5" creationId="{09D0E8C4-6E4A-3F41-6459-3B331BEC5CEB}"/>
          </ac:spMkLst>
        </pc:spChg>
      </pc:sldChg>
      <pc:sldChg chg="addSp modSp add mod">
        <pc:chgData name="Moraru Dumitru" userId="6c8105df-432b-4055-9270-0a797142347e" providerId="ADAL" clId="{9CF12429-53A3-485E-8E1C-25E9F4C6DB7A}" dt="2025-10-29T20:33:20.207" v="1110" actId="1076"/>
        <pc:sldMkLst>
          <pc:docMk/>
          <pc:sldMk cId="1059844302" sldId="321"/>
        </pc:sldMkLst>
        <pc:spChg chg="mod">
          <ac:chgData name="Moraru Dumitru" userId="6c8105df-432b-4055-9270-0a797142347e" providerId="ADAL" clId="{9CF12429-53A3-485E-8E1C-25E9F4C6DB7A}" dt="2025-10-29T20:32:46.322" v="1108" actId="1076"/>
          <ac:spMkLst>
            <pc:docMk/>
            <pc:sldMk cId="1059844302" sldId="321"/>
            <ac:spMk id="5" creationId="{E54ACB8A-7416-06ED-C7C2-3CAC1D0698EE}"/>
          </ac:spMkLst>
        </pc:spChg>
        <pc:picChg chg="add mod">
          <ac:chgData name="Moraru Dumitru" userId="6c8105df-432b-4055-9270-0a797142347e" providerId="ADAL" clId="{9CF12429-53A3-485E-8E1C-25E9F4C6DB7A}" dt="2025-10-29T20:33:20.207" v="1110" actId="1076"/>
          <ac:picMkLst>
            <pc:docMk/>
            <pc:sldMk cId="1059844302" sldId="321"/>
            <ac:picMk id="3" creationId="{2A1F0BCD-AFC9-1EF5-4083-C3D483057F8B}"/>
          </ac:picMkLst>
        </pc:picChg>
      </pc:sldChg>
      <pc:sldChg chg="addSp delSp modSp add mod">
        <pc:chgData name="Moraru Dumitru" userId="6c8105df-432b-4055-9270-0a797142347e" providerId="ADAL" clId="{9CF12429-53A3-485E-8E1C-25E9F4C6DB7A}" dt="2025-10-29T20:36:13.026" v="1136" actId="1076"/>
        <pc:sldMkLst>
          <pc:docMk/>
          <pc:sldMk cId="2061973842" sldId="322"/>
        </pc:sldMkLst>
        <pc:spChg chg="mod">
          <ac:chgData name="Moraru Dumitru" userId="6c8105df-432b-4055-9270-0a797142347e" providerId="ADAL" clId="{9CF12429-53A3-485E-8E1C-25E9F4C6DB7A}" dt="2025-10-29T20:35:31.988" v="1124" actId="14100"/>
          <ac:spMkLst>
            <pc:docMk/>
            <pc:sldMk cId="2061973842" sldId="322"/>
            <ac:spMk id="5" creationId="{39793E66-CD90-49C2-D980-2FFC2137CF64}"/>
          </ac:spMkLst>
        </pc:spChg>
        <pc:picChg chg="add mod">
          <ac:chgData name="Moraru Dumitru" userId="6c8105df-432b-4055-9270-0a797142347e" providerId="ADAL" clId="{9CF12429-53A3-485E-8E1C-25E9F4C6DB7A}" dt="2025-10-29T20:36:11.203" v="1135" actId="1076"/>
          <ac:picMkLst>
            <pc:docMk/>
            <pc:sldMk cId="2061973842" sldId="322"/>
            <ac:picMk id="6" creationId="{603583AC-7C5D-F54B-A1BE-C8675BB52906}"/>
          </ac:picMkLst>
        </pc:picChg>
        <pc:picChg chg="add mod">
          <ac:chgData name="Moraru Dumitru" userId="6c8105df-432b-4055-9270-0a797142347e" providerId="ADAL" clId="{9CF12429-53A3-485E-8E1C-25E9F4C6DB7A}" dt="2025-10-29T20:36:13.026" v="1136" actId="1076"/>
          <ac:picMkLst>
            <pc:docMk/>
            <pc:sldMk cId="2061973842" sldId="322"/>
            <ac:picMk id="10" creationId="{902D7F30-8FDB-8621-FA65-B7EA852075DE}"/>
          </ac:picMkLst>
        </pc:picChg>
      </pc:sldChg>
      <pc:sldChg chg="addSp delSp modSp add mod">
        <pc:chgData name="Moraru Dumitru" userId="6c8105df-432b-4055-9270-0a797142347e" providerId="ADAL" clId="{9CF12429-53A3-485E-8E1C-25E9F4C6DB7A}" dt="2025-10-29T20:40:49.228" v="1185" actId="1076"/>
        <pc:sldMkLst>
          <pc:docMk/>
          <pc:sldMk cId="3838907839" sldId="323"/>
        </pc:sldMkLst>
        <pc:spChg chg="mod">
          <ac:chgData name="Moraru Dumitru" userId="6c8105df-432b-4055-9270-0a797142347e" providerId="ADAL" clId="{9CF12429-53A3-485E-8E1C-25E9F4C6DB7A}" dt="2025-10-29T20:40:37.302" v="1181" actId="1076"/>
          <ac:spMkLst>
            <pc:docMk/>
            <pc:sldMk cId="3838907839" sldId="323"/>
            <ac:spMk id="5" creationId="{08153E91-2B53-7EC9-5D75-D0AEEBDCCDC5}"/>
          </ac:spMkLst>
        </pc:spChg>
        <pc:picChg chg="add mod">
          <ac:chgData name="Moraru Dumitru" userId="6c8105df-432b-4055-9270-0a797142347e" providerId="ADAL" clId="{9CF12429-53A3-485E-8E1C-25E9F4C6DB7A}" dt="2025-10-29T20:40:38.553" v="1182" actId="1076"/>
          <ac:picMkLst>
            <pc:docMk/>
            <pc:sldMk cId="3838907839" sldId="323"/>
            <ac:picMk id="3" creationId="{89907520-86BB-CAFE-66B3-71A7C17AB60C}"/>
          </ac:picMkLst>
        </pc:picChg>
        <pc:picChg chg="add mod">
          <ac:chgData name="Moraru Dumitru" userId="6c8105df-432b-4055-9270-0a797142347e" providerId="ADAL" clId="{9CF12429-53A3-485E-8E1C-25E9F4C6DB7A}" dt="2025-10-29T20:40:40.094" v="1183" actId="1076"/>
          <ac:picMkLst>
            <pc:docMk/>
            <pc:sldMk cId="3838907839" sldId="323"/>
            <ac:picMk id="11" creationId="{86C32CC0-0581-241E-754E-3F49EA0A3E3C}"/>
          </ac:picMkLst>
        </pc:picChg>
        <pc:picChg chg="add mod">
          <ac:chgData name="Moraru Dumitru" userId="6c8105df-432b-4055-9270-0a797142347e" providerId="ADAL" clId="{9CF12429-53A3-485E-8E1C-25E9F4C6DB7A}" dt="2025-10-29T20:40:49.228" v="1185" actId="1076"/>
          <ac:picMkLst>
            <pc:docMk/>
            <pc:sldMk cId="3838907839" sldId="323"/>
            <ac:picMk id="13" creationId="{8017E1FF-5EE9-D7D1-A435-9BF110674AC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ABAEC-8D53-4D04-B9F3-65402F9D8DC3}" type="datetimeFigureOut">
              <a:rPr lang="en-US" smtClean="0"/>
              <a:t>10/31/2025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46446E-7447-45E4-84AA-E29C4670A205}" type="slidenum">
              <a:rPr lang="en-US" smtClean="0"/>
              <a:t>‹#›</a:t>
            </a:fld>
            <a:endParaRPr lang="en-US"/>
          </a:p>
        </p:txBody>
      </p:sp>
    </p:spTree>
    <p:extLst>
      <p:ext uri="{BB962C8B-B14F-4D97-AF65-F5344CB8AC3E}">
        <p14:creationId xmlns:p14="http://schemas.microsoft.com/office/powerpoint/2010/main" val="336409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t>
            </a:r>
            <a:endParaRPr lang="en-US"/>
          </a:p>
        </p:txBody>
      </p:sp>
      <p:sp>
        <p:nvSpPr>
          <p:cNvPr id="4" name="Slide Number Placeholder 3"/>
          <p:cNvSpPr>
            <a:spLocks noGrp="1"/>
          </p:cNvSpPr>
          <p:nvPr>
            <p:ph type="sldNum" sz="quarter" idx="5"/>
          </p:nvPr>
        </p:nvSpPr>
        <p:spPr/>
        <p:txBody>
          <a:bodyPr/>
          <a:lstStyle/>
          <a:p>
            <a:fld id="{9846446E-7447-45E4-84AA-E29C4670A205}" type="slidenum">
              <a:rPr lang="en-US" smtClean="0"/>
              <a:t>1</a:t>
            </a:fld>
            <a:endParaRPr lang="en-US"/>
          </a:p>
        </p:txBody>
      </p:sp>
    </p:spTree>
    <p:extLst>
      <p:ext uri="{BB962C8B-B14F-4D97-AF65-F5344CB8AC3E}">
        <p14:creationId xmlns:p14="http://schemas.microsoft.com/office/powerpoint/2010/main" val="3382885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i bullet-uri">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786314"/>
            <a:ext cx="78867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F3F24620-6E69-2A84-1B59-28C33F7D9E1A}"/>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025FA8D9-6D78-42EE-A598-E206078C2C15}" type="datetime1">
              <a:rPr lang="ro-MD" smtClean="0"/>
              <a:t>31.10.2025</a:t>
            </a:fld>
            <a:endParaRPr lang="en-US" dirty="0"/>
          </a:p>
        </p:txBody>
      </p:sp>
      <p:sp>
        <p:nvSpPr>
          <p:cNvPr id="4" name="Slide Number Placeholder 5">
            <a:extLst>
              <a:ext uri="{FF2B5EF4-FFF2-40B4-BE49-F238E27FC236}">
                <a16:creationId xmlns:a16="http://schemas.microsoft.com/office/drawing/2014/main" id="{7BB86886-53E4-5372-EEE5-B7FFDFEB5EF7}"/>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E1B4614-8DE3-420B-BDF1-CCA3F974E2FD}" type="slidenum">
              <a:rPr lang="en-US" altLang="en-US"/>
              <a:pPr/>
              <a:t>‹#›</a:t>
            </a:fld>
            <a:endParaRPr lang="en-US" altLang="en-US"/>
          </a:p>
        </p:txBody>
      </p:sp>
    </p:spTree>
    <p:extLst>
      <p:ext uri="{BB962C8B-B14F-4D97-AF65-F5344CB8AC3E}">
        <p14:creationId xmlns:p14="http://schemas.microsoft.com/office/powerpoint/2010/main" val="336031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i text simp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2783806"/>
            <a:ext cx="7886700" cy="3084549"/>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1B9F0F06-1CCC-6E8F-5A52-F99C3EA5EC38}"/>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1EC25D5F-4D74-4ADF-B6C2-DA7F7D415448}" type="datetime1">
              <a:rPr lang="ro-MD" smtClean="0"/>
              <a:t>31.10.2025</a:t>
            </a:fld>
            <a:endParaRPr lang="en-US" dirty="0"/>
          </a:p>
        </p:txBody>
      </p:sp>
      <p:sp>
        <p:nvSpPr>
          <p:cNvPr id="4" name="Slide Number Placeholder 5">
            <a:extLst>
              <a:ext uri="{FF2B5EF4-FFF2-40B4-BE49-F238E27FC236}">
                <a16:creationId xmlns:a16="http://schemas.microsoft.com/office/drawing/2014/main" id="{57517FB0-6EE4-4A72-32E4-9ECEFD86E6BF}"/>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3BE44DE-0227-423F-B618-756E9A0E92CA}" type="slidenum">
              <a:rPr lang="en-US" altLang="en-US"/>
              <a:pPr/>
              <a:t>‹#›</a:t>
            </a:fld>
            <a:endParaRPr lang="en-US" altLang="en-US"/>
          </a:p>
        </p:txBody>
      </p:sp>
    </p:spTree>
    <p:extLst>
      <p:ext uri="{BB962C8B-B14F-4D97-AF65-F5344CB8AC3E}">
        <p14:creationId xmlns:p14="http://schemas.microsoft.com/office/powerpoint/2010/main" val="137502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simplu">
    <p:spTree>
      <p:nvGrpSpPr>
        <p:cNvPr id="1" name=""/>
        <p:cNvGrpSpPr/>
        <p:nvPr/>
      </p:nvGrpSpPr>
      <p:grpSpPr>
        <a:xfrm>
          <a:off x="0" y="0"/>
          <a:ext cx="0" cy="0"/>
          <a:chOff x="0" y="0"/>
          <a:chExt cx="0" cy="0"/>
        </a:xfrm>
      </p:grpSpPr>
      <p:sp>
        <p:nvSpPr>
          <p:cNvPr id="6" name="Text Placeholder 2"/>
          <p:cNvSpPr>
            <a:spLocks noGrp="1"/>
          </p:cNvSpPr>
          <p:nvPr>
            <p:ph type="body" idx="1"/>
          </p:nvPr>
        </p:nvSpPr>
        <p:spPr>
          <a:xfrm>
            <a:off x="623888" y="1900107"/>
            <a:ext cx="7886700" cy="4327073"/>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2" name="Date Placeholder 3">
            <a:extLst>
              <a:ext uri="{FF2B5EF4-FFF2-40B4-BE49-F238E27FC236}">
                <a16:creationId xmlns:a16="http://schemas.microsoft.com/office/drawing/2014/main" id="{CFECA73A-98B1-041A-5100-01906F445787}"/>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EC9258F8-2EC6-4C14-9607-5EE8F8E7495A}" type="datetime1">
              <a:rPr lang="ro-MD" smtClean="0"/>
              <a:t>31.10.2025</a:t>
            </a:fld>
            <a:endParaRPr lang="en-US" dirty="0"/>
          </a:p>
        </p:txBody>
      </p:sp>
      <p:sp>
        <p:nvSpPr>
          <p:cNvPr id="3" name="Slide Number Placeholder 5">
            <a:extLst>
              <a:ext uri="{FF2B5EF4-FFF2-40B4-BE49-F238E27FC236}">
                <a16:creationId xmlns:a16="http://schemas.microsoft.com/office/drawing/2014/main" id="{00304F5C-7093-F60A-0B74-97E68B3F2E0E}"/>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8A79327A-8D75-4514-AC6C-7B91E9AF1183}" type="slidenum">
              <a:rPr lang="en-US" altLang="en-US"/>
              <a:pPr/>
              <a:t>‹#›</a:t>
            </a:fld>
            <a:endParaRPr lang="en-US" altLang="en-US"/>
          </a:p>
        </p:txBody>
      </p:sp>
    </p:spTree>
    <p:extLst>
      <p:ext uri="{BB962C8B-B14F-4D97-AF65-F5344CB8AC3E}">
        <p14:creationId xmlns:p14="http://schemas.microsoft.com/office/powerpoint/2010/main" val="443479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cu bullet-uri">
    <p:spTree>
      <p:nvGrpSpPr>
        <p:cNvPr id="1" name=""/>
        <p:cNvGrpSpPr/>
        <p:nvPr/>
      </p:nvGrpSpPr>
      <p:grpSpPr>
        <a:xfrm>
          <a:off x="0" y="0"/>
          <a:ext cx="0" cy="0"/>
          <a:chOff x="0" y="0"/>
          <a:chExt cx="0" cy="0"/>
        </a:xfrm>
      </p:grpSpPr>
      <p:sp>
        <p:nvSpPr>
          <p:cNvPr id="9" name="Content Placeholder 2"/>
          <p:cNvSpPr>
            <a:spLocks noGrp="1"/>
          </p:cNvSpPr>
          <p:nvPr>
            <p:ph idx="13"/>
          </p:nvPr>
        </p:nvSpPr>
        <p:spPr>
          <a:xfrm>
            <a:off x="623888" y="1900106"/>
            <a:ext cx="7886700" cy="4327073"/>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3">
            <a:extLst>
              <a:ext uri="{FF2B5EF4-FFF2-40B4-BE49-F238E27FC236}">
                <a16:creationId xmlns:a16="http://schemas.microsoft.com/office/drawing/2014/main" id="{5B9E182A-2236-EBCF-F689-623668190219}"/>
              </a:ext>
            </a:extLst>
          </p:cNvPr>
          <p:cNvSpPr>
            <a:spLocks noGrp="1"/>
          </p:cNvSpPr>
          <p:nvPr>
            <p:ph type="dt" sz="half" idx="14"/>
          </p:nvPr>
        </p:nvSpPr>
        <p:spPr/>
        <p:txBody>
          <a:bodyPr/>
          <a:lstStyle>
            <a:lvl1pPr>
              <a:defRPr smtClean="0">
                <a:latin typeface="PT Sans" charset="-52"/>
                <a:ea typeface="PT Sans" charset="-52"/>
                <a:cs typeface="PT Sans" charset="-52"/>
              </a:defRPr>
            </a:lvl1pPr>
          </a:lstStyle>
          <a:p>
            <a:pPr>
              <a:defRPr/>
            </a:pPr>
            <a:fld id="{ABF51BD6-DD08-4C85-8A0A-81DC6AFEDFE1}" type="datetime1">
              <a:rPr lang="ro-MD" smtClean="0"/>
              <a:t>31.10.2025</a:t>
            </a:fld>
            <a:endParaRPr lang="en-US" dirty="0"/>
          </a:p>
        </p:txBody>
      </p:sp>
      <p:sp>
        <p:nvSpPr>
          <p:cNvPr id="3" name="Slide Number Placeholder 5">
            <a:extLst>
              <a:ext uri="{FF2B5EF4-FFF2-40B4-BE49-F238E27FC236}">
                <a16:creationId xmlns:a16="http://schemas.microsoft.com/office/drawing/2014/main" id="{0039A7AB-AD67-528A-FBFE-278EE3D07A64}"/>
              </a:ext>
            </a:extLst>
          </p:cNvPr>
          <p:cNvSpPr>
            <a:spLocks noGrp="1"/>
          </p:cNvSpPr>
          <p:nvPr>
            <p:ph type="sldNum" sz="quarter" idx="15"/>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7B2756BF-13CE-41D7-8B58-469185FDD739}" type="slidenum">
              <a:rPr lang="en-US" altLang="en-US"/>
              <a:pPr/>
              <a:t>‹#›</a:t>
            </a:fld>
            <a:endParaRPr lang="en-US" altLang="en-US"/>
          </a:p>
        </p:txBody>
      </p:sp>
    </p:spTree>
    <p:extLst>
      <p:ext uri="{BB962C8B-B14F-4D97-AF65-F5344CB8AC3E}">
        <p14:creationId xmlns:p14="http://schemas.microsoft.com/office/powerpoint/2010/main" val="417872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i 2 boxuri cu bullet-uri">
    <p:spTree>
      <p:nvGrpSpPr>
        <p:cNvPr id="1" name=""/>
        <p:cNvGrpSpPr/>
        <p:nvPr/>
      </p:nvGrpSpPr>
      <p:grpSpPr>
        <a:xfrm>
          <a:off x="0" y="0"/>
          <a:ext cx="0" cy="0"/>
          <a:chOff x="0" y="0"/>
          <a:chExt cx="0" cy="0"/>
        </a:xfrm>
      </p:grpSpPr>
      <p:sp>
        <p:nvSpPr>
          <p:cNvPr id="8" name="Content Placeholder 2"/>
          <p:cNvSpPr>
            <a:spLocks noGrp="1"/>
          </p:cNvSpPr>
          <p:nvPr>
            <p:ph idx="13"/>
          </p:nvPr>
        </p:nvSpPr>
        <p:spPr>
          <a:xfrm>
            <a:off x="628650" y="2786314"/>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2" name="Content Placeholder 2"/>
          <p:cNvSpPr>
            <a:spLocks noGrp="1"/>
          </p:cNvSpPr>
          <p:nvPr>
            <p:ph idx="14"/>
          </p:nvPr>
        </p:nvSpPr>
        <p:spPr>
          <a:xfrm>
            <a:off x="4646995" y="2776665"/>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1FA2EA3B-7932-5893-C6B2-CD3635D5637C}"/>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05F55E-187A-4B7B-BB92-35BF3A663F6C}" type="datetime1">
              <a:rPr lang="ro-MD" smtClean="0"/>
              <a:t>31.10.2025</a:t>
            </a:fld>
            <a:endParaRPr lang="en-US" dirty="0"/>
          </a:p>
        </p:txBody>
      </p:sp>
      <p:sp>
        <p:nvSpPr>
          <p:cNvPr id="3" name="Slide Number Placeholder 6">
            <a:extLst>
              <a:ext uri="{FF2B5EF4-FFF2-40B4-BE49-F238E27FC236}">
                <a16:creationId xmlns:a16="http://schemas.microsoft.com/office/drawing/2014/main" id="{255F9DFA-3EA6-99F3-1F59-83D6EFDCD57C}"/>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FD1DC528-792C-46EB-8EA3-A6697CCE294C}" type="slidenum">
              <a:rPr lang="en-US" altLang="en-US"/>
              <a:pPr/>
              <a:t>‹#›</a:t>
            </a:fld>
            <a:endParaRPr lang="en-US" altLang="en-US"/>
          </a:p>
        </p:txBody>
      </p:sp>
    </p:spTree>
    <p:extLst>
      <p:ext uri="{BB962C8B-B14F-4D97-AF65-F5344CB8AC3E}">
        <p14:creationId xmlns:p14="http://schemas.microsoft.com/office/powerpoint/2010/main" val="289392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i douta boxe cu text simplu">
    <p:spTree>
      <p:nvGrpSpPr>
        <p:cNvPr id="1" name=""/>
        <p:cNvGrpSpPr/>
        <p:nvPr/>
      </p:nvGrpSpPr>
      <p:grpSpPr>
        <a:xfrm>
          <a:off x="0" y="0"/>
          <a:ext cx="0" cy="0"/>
          <a:chOff x="0" y="0"/>
          <a:chExt cx="0" cy="0"/>
        </a:xfrm>
      </p:grpSpPr>
      <p:sp>
        <p:nvSpPr>
          <p:cNvPr id="12" name="Content Placeholder 2"/>
          <p:cNvSpPr>
            <a:spLocks noGrp="1"/>
          </p:cNvSpPr>
          <p:nvPr>
            <p:ph idx="13"/>
          </p:nvPr>
        </p:nvSpPr>
        <p:spPr>
          <a:xfrm>
            <a:off x="628650" y="2786314"/>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14" name="Content Placeholder 2"/>
          <p:cNvSpPr>
            <a:spLocks noGrp="1"/>
          </p:cNvSpPr>
          <p:nvPr>
            <p:ph idx="14"/>
          </p:nvPr>
        </p:nvSpPr>
        <p:spPr>
          <a:xfrm>
            <a:off x="4646995" y="2776665"/>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9F3CC224-759C-678B-E5AD-6265E2C673E9}"/>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CDB844-DE73-479D-845E-B656C8222235}" type="datetime1">
              <a:rPr lang="ro-MD" smtClean="0"/>
              <a:t>31.10.2025</a:t>
            </a:fld>
            <a:endParaRPr lang="en-US" dirty="0"/>
          </a:p>
        </p:txBody>
      </p:sp>
      <p:sp>
        <p:nvSpPr>
          <p:cNvPr id="3" name="Slide Number Placeholder 6">
            <a:extLst>
              <a:ext uri="{FF2B5EF4-FFF2-40B4-BE49-F238E27FC236}">
                <a16:creationId xmlns:a16="http://schemas.microsoft.com/office/drawing/2014/main" id="{681EC5CD-ACCA-B887-7664-D06C58AE9409}"/>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D1C125F4-45F7-4874-B215-AFDD18192DA7}" type="slidenum">
              <a:rPr lang="en-US" altLang="en-US"/>
              <a:pPr/>
              <a:t>‹#›</a:t>
            </a:fld>
            <a:endParaRPr lang="en-US" altLang="en-US"/>
          </a:p>
        </p:txBody>
      </p:sp>
    </p:spTree>
    <p:extLst>
      <p:ext uri="{BB962C8B-B14F-4D97-AF65-F5344CB8AC3E}">
        <p14:creationId xmlns:p14="http://schemas.microsoft.com/office/powerpoint/2010/main" val="2288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E2C387C-5F3A-B679-65D0-948ADF9215A7}"/>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D0308D0-234D-FA87-93D6-639B463CCA22}"/>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A522199-4D1F-67AF-B111-D70E978EFCA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52E80A5-EDB2-41B0-9060-F1664429A04F}" type="datetime1">
              <a:rPr lang="ro-MD" smtClean="0"/>
              <a:t>31.10.2025</a:t>
            </a:fld>
            <a:endParaRPr lang="en-US"/>
          </a:p>
        </p:txBody>
      </p:sp>
      <p:sp>
        <p:nvSpPr>
          <p:cNvPr id="5" name="Footer Placeholder 4">
            <a:extLst>
              <a:ext uri="{FF2B5EF4-FFF2-40B4-BE49-F238E27FC236}">
                <a16:creationId xmlns:a16="http://schemas.microsoft.com/office/drawing/2014/main" id="{ADFF2943-30F7-34EB-5B78-00A6822F4F9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F99A9E0-CB9C-5B8D-DB20-6916958AD067}"/>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C2ACBF71-FDB8-4A51-BFA8-515A06E7168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Lst>
  <p:hf hdr="0" ftr="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A623AAD6-370E-F2F9-DF51-FBA6580E67CC}"/>
              </a:ext>
            </a:extLst>
          </p:cNvPr>
          <p:cNvSpPr txBox="1">
            <a:spLocks/>
          </p:cNvSpPr>
          <p:nvPr/>
        </p:nvSpPr>
        <p:spPr bwMode="auto">
          <a:xfrm>
            <a:off x="481398" y="1854307"/>
            <a:ext cx="8181203" cy="1246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lnSpc>
                <a:spcPct val="90000"/>
              </a:lnSpc>
            </a:pPr>
            <a:r>
              <a:rPr lang="ro-RO" sz="2800" b="1" dirty="0">
                <a:latin typeface="Times New Roman" panose="02020603050405020304" pitchFamily="18" charset="0"/>
                <a:cs typeface="Times New Roman" panose="02020603050405020304" pitchFamily="18" charset="0"/>
              </a:rPr>
              <a:t>Tehnici de programare</a:t>
            </a:r>
          </a:p>
          <a:p>
            <a:pPr algn="ctr">
              <a:lnSpc>
                <a:spcPct val="90000"/>
              </a:lnSpc>
            </a:pPr>
            <a:r>
              <a:rPr lang="ro-RO" sz="2000" b="1" dirty="0">
                <a:latin typeface="Times New Roman" panose="02020603050405020304" pitchFamily="18" charset="0"/>
                <a:cs typeface="Times New Roman" panose="02020603050405020304" pitchFamily="18" charset="0"/>
              </a:rPr>
              <a:t>(limbajul </a:t>
            </a:r>
            <a:r>
              <a:rPr lang="ro-RO" sz="2000" b="1" dirty="0" err="1">
                <a:latin typeface="Times New Roman" panose="02020603050405020304" pitchFamily="18" charset="0"/>
                <a:cs typeface="Times New Roman" panose="02020603050405020304" pitchFamily="18" charset="0"/>
              </a:rPr>
              <a:t>Python</a:t>
            </a:r>
            <a:r>
              <a:rPr lang="ro-RO" sz="2000" b="1"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16A829C-652C-26F2-B06B-8451DFBA06DC}"/>
              </a:ext>
            </a:extLst>
          </p:cNvPr>
          <p:cNvSpPr>
            <a:spLocks noGrp="1"/>
          </p:cNvSpPr>
          <p:nvPr>
            <p:ph type="dt" sz="half" idx="10"/>
          </p:nvPr>
        </p:nvSpPr>
        <p:spPr/>
        <p:txBody>
          <a:bodyPr/>
          <a:lstStyle/>
          <a:p>
            <a:pPr>
              <a:defRPr/>
            </a:pPr>
            <a:fld id="{A65A7BCE-CCDC-45CA-BC7C-FB6DCD6AC871}" type="datetime1">
              <a:rPr lang="ro-MD" smtClean="0"/>
              <a:t>31.10.2025</a:t>
            </a:fld>
            <a:endParaRPr lang="en-US" dirty="0"/>
          </a:p>
        </p:txBody>
      </p:sp>
      <p:sp>
        <p:nvSpPr>
          <p:cNvPr id="6" name="Slide Number Placeholder 5">
            <a:extLst>
              <a:ext uri="{FF2B5EF4-FFF2-40B4-BE49-F238E27FC236}">
                <a16:creationId xmlns:a16="http://schemas.microsoft.com/office/drawing/2014/main" id="{E0CE2B0A-C023-8B1B-E395-FB7565092EBA}"/>
              </a:ext>
            </a:extLst>
          </p:cNvPr>
          <p:cNvSpPr>
            <a:spLocks noGrp="1"/>
          </p:cNvSpPr>
          <p:nvPr>
            <p:ph type="sldNum" sz="quarter" idx="11"/>
          </p:nvPr>
        </p:nvSpPr>
        <p:spPr/>
        <p:txBody>
          <a:bodyPr/>
          <a:lstStyle/>
          <a:p>
            <a:fld id="{63BE44DE-0227-423F-B618-756E9A0E92CA}" type="slidenum">
              <a:rPr lang="en-US" altLang="en-US" smtClean="0"/>
              <a:pPr/>
              <a:t>1</a:t>
            </a:fld>
            <a:endParaRPr lang="en-US" altLang="en-US"/>
          </a:p>
        </p:txBody>
      </p:sp>
      <p:sp>
        <p:nvSpPr>
          <p:cNvPr id="2" name="Title 1">
            <a:extLst>
              <a:ext uri="{FF2B5EF4-FFF2-40B4-BE49-F238E27FC236}">
                <a16:creationId xmlns:a16="http://schemas.microsoft.com/office/drawing/2014/main" id="{A81E074C-340E-9336-2DB2-0B9C29B4A10F}"/>
              </a:ext>
            </a:extLst>
          </p:cNvPr>
          <p:cNvSpPr txBox="1">
            <a:spLocks/>
          </p:cNvSpPr>
          <p:nvPr/>
        </p:nvSpPr>
        <p:spPr bwMode="auto">
          <a:xfrm>
            <a:off x="136733" y="5900320"/>
            <a:ext cx="455207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lnSpc>
                <a:spcPct val="90000"/>
              </a:lnSpc>
            </a:pPr>
            <a:r>
              <a:rPr lang="ro-RO" b="1" dirty="0">
                <a:latin typeface="Times New Roman" panose="02020603050405020304" pitchFamily="18" charset="0"/>
                <a:cs typeface="Times New Roman" panose="02020603050405020304" pitchFamily="18" charset="0"/>
              </a:rPr>
              <a:t>Titularul cursului: MORARU Dumitru</a:t>
            </a:r>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7E3785D6-77A7-198C-580F-DD9724B557C8}"/>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C5998956-9C78-C2D3-02B5-46B5CD4914DA}"/>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C5776CBD-DE22-E484-E515-0AB093F8090D}"/>
              </a:ext>
            </a:extLst>
          </p:cNvPr>
          <p:cNvSpPr>
            <a:spLocks noGrp="1"/>
          </p:cNvSpPr>
          <p:nvPr>
            <p:ph type="sldNum" sz="quarter" idx="11"/>
          </p:nvPr>
        </p:nvSpPr>
        <p:spPr/>
        <p:txBody>
          <a:bodyPr/>
          <a:lstStyle/>
          <a:p>
            <a:fld id="{63BE44DE-0227-423F-B618-756E9A0E92CA}" type="slidenum">
              <a:rPr lang="en-US" altLang="en-US" smtClean="0"/>
              <a:pPr/>
              <a:t>10</a:t>
            </a:fld>
            <a:endParaRPr lang="en-US" altLang="en-US"/>
          </a:p>
        </p:txBody>
      </p:sp>
      <p:sp>
        <p:nvSpPr>
          <p:cNvPr id="4" name="Title 3">
            <a:extLst>
              <a:ext uri="{FF2B5EF4-FFF2-40B4-BE49-F238E27FC236}">
                <a16:creationId xmlns:a16="http://schemas.microsoft.com/office/drawing/2014/main" id="{F795D759-9B44-AF01-A5AC-7569E7F96BE9}"/>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D56DB08A-D76C-7909-615D-7739AD3768D5}"/>
              </a:ext>
            </a:extLst>
          </p:cNvPr>
          <p:cNvSpPr txBox="1">
            <a:spLocks/>
          </p:cNvSpPr>
          <p:nvPr/>
        </p:nvSpPr>
        <p:spPr bwMode="auto">
          <a:xfrm>
            <a:off x="985421" y="1707888"/>
            <a:ext cx="7661429" cy="4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Termenul „clasă” poate avea mai multe sensuri, însă în contextul programării orientate pe obiecte el se referă la o categorie de entități care împărtășesc caracteristici comune și un comportament similar.</a:t>
            </a:r>
          </a:p>
          <a:p>
            <a:pPr indent="446088" algn="just">
              <a:lnSpc>
                <a:spcPct val="150000"/>
              </a:lnSpc>
            </a:pPr>
            <a:r>
              <a:rPr lang="ro-MD" sz="1800" b="0" dirty="0"/>
              <a:t>O clasă definește structura (atributele) și comportamentul (metodele) obiectelor care aparțin acestei categorii, stabilind un model general din care pot fi create instanțe concrete.</a:t>
            </a:r>
          </a:p>
        </p:txBody>
      </p:sp>
    </p:spTree>
    <p:extLst>
      <p:ext uri="{BB962C8B-B14F-4D97-AF65-F5344CB8AC3E}">
        <p14:creationId xmlns:p14="http://schemas.microsoft.com/office/powerpoint/2010/main" val="1461769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CAC1D6CC-E70C-8627-B113-2D969F532A4C}"/>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BE8C85BE-4D59-8800-4D73-5F419D05985F}"/>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FB53B40D-0F1E-1099-DCA0-E05A3E450038}"/>
              </a:ext>
            </a:extLst>
          </p:cNvPr>
          <p:cNvSpPr>
            <a:spLocks noGrp="1"/>
          </p:cNvSpPr>
          <p:nvPr>
            <p:ph type="sldNum" sz="quarter" idx="11"/>
          </p:nvPr>
        </p:nvSpPr>
        <p:spPr/>
        <p:txBody>
          <a:bodyPr/>
          <a:lstStyle/>
          <a:p>
            <a:fld id="{63BE44DE-0227-423F-B618-756E9A0E92CA}" type="slidenum">
              <a:rPr lang="en-US" altLang="en-US" smtClean="0"/>
              <a:pPr/>
              <a:t>11</a:t>
            </a:fld>
            <a:endParaRPr lang="en-US" altLang="en-US"/>
          </a:p>
        </p:txBody>
      </p:sp>
      <p:sp>
        <p:nvSpPr>
          <p:cNvPr id="4" name="Title 3">
            <a:extLst>
              <a:ext uri="{FF2B5EF4-FFF2-40B4-BE49-F238E27FC236}">
                <a16:creationId xmlns:a16="http://schemas.microsoft.com/office/drawing/2014/main" id="{EFC5B35A-E189-B9B9-4CCB-A4194EAF86DD}"/>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0F26339D-01ED-7160-F710-E4FC6D7357D9}"/>
              </a:ext>
            </a:extLst>
          </p:cNvPr>
          <p:cNvSpPr txBox="1">
            <a:spLocks/>
          </p:cNvSpPr>
          <p:nvPr/>
        </p:nvSpPr>
        <p:spPr bwMode="auto">
          <a:xfrm>
            <a:off x="985421" y="1707888"/>
            <a:ext cx="7661429" cy="4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b="0" dirty="0"/>
              <a:t>O </a:t>
            </a:r>
            <a:r>
              <a:rPr lang="ro-MD" sz="1800" dirty="0"/>
              <a:t>clasă</a:t>
            </a:r>
            <a:r>
              <a:rPr lang="ro-MD" sz="1800" b="0" dirty="0"/>
              <a:t> în </a:t>
            </a:r>
            <a:r>
              <a:rPr lang="ro-MD" sz="1800" b="0" dirty="0" err="1"/>
              <a:t>Python</a:t>
            </a:r>
            <a:r>
              <a:rPr lang="ro-MD" sz="1800" b="0" dirty="0"/>
              <a:t> poate conține:</a:t>
            </a:r>
          </a:p>
          <a:p>
            <a:pPr marL="285750" indent="-285750" algn="just">
              <a:lnSpc>
                <a:spcPct val="150000"/>
              </a:lnSpc>
              <a:buFont typeface="Arial" panose="020B0604020202020204" pitchFamily="34" charset="0"/>
              <a:buChar char="•"/>
            </a:pPr>
            <a:r>
              <a:rPr lang="ro-MD" sz="1800" dirty="0"/>
              <a:t>Atribute</a:t>
            </a:r>
            <a:r>
              <a:rPr lang="ro-MD" sz="1800" b="0" dirty="0"/>
              <a:t> – variabile care stochează starea obiectului;</a:t>
            </a:r>
          </a:p>
          <a:p>
            <a:pPr marL="285750" indent="-285750" algn="just">
              <a:lnSpc>
                <a:spcPct val="150000"/>
              </a:lnSpc>
              <a:buFont typeface="Arial" panose="020B0604020202020204" pitchFamily="34" charset="0"/>
              <a:buChar char="•"/>
            </a:pPr>
            <a:r>
              <a:rPr lang="ro-MD" sz="1800" dirty="0"/>
              <a:t>Metode</a:t>
            </a:r>
            <a:r>
              <a:rPr lang="ro-MD" sz="1800" b="0" dirty="0"/>
              <a:t> – funcții care definesc acțiunile obiectului;</a:t>
            </a:r>
          </a:p>
          <a:p>
            <a:pPr marL="285750" indent="-285750" algn="just">
              <a:lnSpc>
                <a:spcPct val="150000"/>
              </a:lnSpc>
              <a:buFont typeface="Arial" panose="020B0604020202020204" pitchFamily="34" charset="0"/>
              <a:buChar char="•"/>
            </a:pPr>
            <a:r>
              <a:rPr lang="ro-MD" sz="1800" dirty="0"/>
              <a:t>Constructor</a:t>
            </a:r>
            <a:r>
              <a:rPr lang="ro-MD" sz="1800" b="0" dirty="0"/>
              <a:t> – metodă specială care inițializează atributele;</a:t>
            </a:r>
          </a:p>
          <a:p>
            <a:pPr marL="285750" indent="-285750" algn="just">
              <a:lnSpc>
                <a:spcPct val="150000"/>
              </a:lnSpc>
              <a:buFont typeface="Arial" panose="020B0604020202020204" pitchFamily="34" charset="0"/>
              <a:buChar char="•"/>
            </a:pPr>
            <a:r>
              <a:rPr lang="ro-MD" sz="1800" dirty="0"/>
              <a:t>Cuvântul</a:t>
            </a:r>
            <a:r>
              <a:rPr lang="ro-MD" sz="1800" b="0" dirty="0"/>
              <a:t> cheie </a:t>
            </a:r>
            <a:r>
              <a:rPr lang="ro-MD" sz="1800" dirty="0"/>
              <a:t>self</a:t>
            </a:r>
            <a:r>
              <a:rPr lang="ro-MD" sz="1800" b="0" dirty="0"/>
              <a:t> – referință către instanța curentă a clasei.</a:t>
            </a:r>
          </a:p>
        </p:txBody>
      </p:sp>
    </p:spTree>
    <p:extLst>
      <p:ext uri="{BB962C8B-B14F-4D97-AF65-F5344CB8AC3E}">
        <p14:creationId xmlns:p14="http://schemas.microsoft.com/office/powerpoint/2010/main" val="1384533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8E015854-2417-224F-08DA-0F42B729552A}"/>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2769BB3-3BEA-C997-2144-FCA88B06695F}"/>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7815DC1C-A01A-3790-CBEE-DA62B81815E6}"/>
              </a:ext>
            </a:extLst>
          </p:cNvPr>
          <p:cNvSpPr>
            <a:spLocks noGrp="1"/>
          </p:cNvSpPr>
          <p:nvPr>
            <p:ph type="sldNum" sz="quarter" idx="11"/>
          </p:nvPr>
        </p:nvSpPr>
        <p:spPr/>
        <p:txBody>
          <a:bodyPr/>
          <a:lstStyle/>
          <a:p>
            <a:fld id="{63BE44DE-0227-423F-B618-756E9A0E92CA}" type="slidenum">
              <a:rPr lang="en-US" altLang="en-US" smtClean="0"/>
              <a:pPr/>
              <a:t>12</a:t>
            </a:fld>
            <a:endParaRPr lang="en-US" altLang="en-US"/>
          </a:p>
        </p:txBody>
      </p:sp>
      <p:sp>
        <p:nvSpPr>
          <p:cNvPr id="4" name="Title 3">
            <a:extLst>
              <a:ext uri="{FF2B5EF4-FFF2-40B4-BE49-F238E27FC236}">
                <a16:creationId xmlns:a16="http://schemas.microsoft.com/office/drawing/2014/main" id="{8ABF14A2-ACE5-7969-C04C-F962ED499695}"/>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D5A227F4-6AC9-ED73-CFBC-3289439362B2}"/>
              </a:ext>
            </a:extLst>
          </p:cNvPr>
          <p:cNvSpPr txBox="1">
            <a:spLocks/>
          </p:cNvSpPr>
          <p:nvPr/>
        </p:nvSpPr>
        <p:spPr bwMode="auto">
          <a:xfrm>
            <a:off x="362737" y="1896813"/>
            <a:ext cx="5252132" cy="432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dirty="0" err="1"/>
              <a:t>class</a:t>
            </a:r>
            <a:r>
              <a:rPr lang="ro-MD" sz="1800" b="0" dirty="0"/>
              <a:t> — cuvânt cheie folosit pentru a defini o clasă;</a:t>
            </a:r>
          </a:p>
          <a:p>
            <a:pPr algn="just">
              <a:lnSpc>
                <a:spcPct val="150000"/>
              </a:lnSpc>
            </a:pPr>
            <a:r>
              <a:rPr lang="ro-MD" sz="1800" dirty="0" err="1"/>
              <a:t>NumeClasa</a:t>
            </a:r>
            <a:r>
              <a:rPr lang="ro-MD" sz="1800" b="0" dirty="0"/>
              <a:t> — numele clasei (se scrie cu majusculă la început, după convenția PEP8);</a:t>
            </a:r>
          </a:p>
          <a:p>
            <a:pPr algn="just">
              <a:lnSpc>
                <a:spcPct val="150000"/>
              </a:lnSpc>
            </a:pPr>
            <a:r>
              <a:rPr lang="ro-MD" sz="1800" dirty="0"/>
              <a:t>__</a:t>
            </a:r>
            <a:r>
              <a:rPr lang="ro-MD" sz="1800" dirty="0" err="1"/>
              <a:t>init</a:t>
            </a:r>
            <a:r>
              <a:rPr lang="ro-MD" sz="1800" dirty="0"/>
              <a:t>__()</a:t>
            </a:r>
            <a:r>
              <a:rPr lang="ro-MD" sz="1800" b="0" dirty="0"/>
              <a:t> — constructorul, apelat automat la crearea unui obiect;</a:t>
            </a:r>
          </a:p>
          <a:p>
            <a:pPr algn="just">
              <a:lnSpc>
                <a:spcPct val="150000"/>
              </a:lnSpc>
            </a:pPr>
            <a:r>
              <a:rPr lang="ro-MD" sz="1800" dirty="0"/>
              <a:t>self</a:t>
            </a:r>
            <a:r>
              <a:rPr lang="ro-MD" sz="1800" b="0" dirty="0"/>
              <a:t> — referință la obiectul curent (instanța clasei);</a:t>
            </a:r>
          </a:p>
          <a:p>
            <a:pPr algn="just">
              <a:lnSpc>
                <a:spcPct val="150000"/>
              </a:lnSpc>
            </a:pPr>
            <a:r>
              <a:rPr lang="ro-MD" sz="1800" b="0" dirty="0"/>
              <a:t>metodele sunt funcții definite în interiorul clasei și care operează asupra datelor acesteia.</a:t>
            </a:r>
          </a:p>
        </p:txBody>
      </p:sp>
      <p:pic>
        <p:nvPicPr>
          <p:cNvPr id="3" name="Picture 2">
            <a:extLst>
              <a:ext uri="{FF2B5EF4-FFF2-40B4-BE49-F238E27FC236}">
                <a16:creationId xmlns:a16="http://schemas.microsoft.com/office/drawing/2014/main" id="{732C9CAA-1690-8C86-C763-6B46143637BF}"/>
              </a:ext>
            </a:extLst>
          </p:cNvPr>
          <p:cNvPicPr>
            <a:picLocks noChangeAspect="1"/>
          </p:cNvPicPr>
          <p:nvPr/>
        </p:nvPicPr>
        <p:blipFill>
          <a:blip r:embed="rId3"/>
          <a:srcRect r="18738"/>
          <a:stretch>
            <a:fillRect/>
          </a:stretch>
        </p:blipFill>
        <p:spPr>
          <a:xfrm>
            <a:off x="5766763" y="2841811"/>
            <a:ext cx="3142970" cy="2610214"/>
          </a:xfrm>
          <a:prstGeom prst="rect">
            <a:avLst/>
          </a:prstGeom>
        </p:spPr>
      </p:pic>
    </p:spTree>
    <p:extLst>
      <p:ext uri="{BB962C8B-B14F-4D97-AF65-F5344CB8AC3E}">
        <p14:creationId xmlns:p14="http://schemas.microsoft.com/office/powerpoint/2010/main" val="478197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363102D2-ECAD-94CB-3112-754587AFF315}"/>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5B711EB2-6EF4-4E34-B63A-7FE12B1F3F5E}"/>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975E6681-757A-120F-4B87-6FBABF7F768F}"/>
              </a:ext>
            </a:extLst>
          </p:cNvPr>
          <p:cNvSpPr>
            <a:spLocks noGrp="1"/>
          </p:cNvSpPr>
          <p:nvPr>
            <p:ph type="sldNum" sz="quarter" idx="11"/>
          </p:nvPr>
        </p:nvSpPr>
        <p:spPr/>
        <p:txBody>
          <a:bodyPr/>
          <a:lstStyle/>
          <a:p>
            <a:fld id="{63BE44DE-0227-423F-B618-756E9A0E92CA}" type="slidenum">
              <a:rPr lang="en-US" altLang="en-US" smtClean="0"/>
              <a:pPr/>
              <a:t>13</a:t>
            </a:fld>
            <a:endParaRPr lang="en-US" altLang="en-US"/>
          </a:p>
        </p:txBody>
      </p:sp>
      <p:sp>
        <p:nvSpPr>
          <p:cNvPr id="4" name="Title 3">
            <a:extLst>
              <a:ext uri="{FF2B5EF4-FFF2-40B4-BE49-F238E27FC236}">
                <a16:creationId xmlns:a16="http://schemas.microsoft.com/office/drawing/2014/main" id="{5282F5DB-B4C5-0A3E-A7E6-C7DE93321F5E}"/>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5ABEC1FD-23E0-75B1-277E-11303C0D97C3}"/>
              </a:ext>
            </a:extLst>
          </p:cNvPr>
          <p:cNvSpPr txBox="1">
            <a:spLocks/>
          </p:cNvSpPr>
          <p:nvPr/>
        </p:nvSpPr>
        <p:spPr bwMode="auto">
          <a:xfrm>
            <a:off x="362736" y="1569297"/>
            <a:ext cx="8471425" cy="1309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dirty="0"/>
              <a:t>Constructorul (__</a:t>
            </a:r>
            <a:r>
              <a:rPr lang="ro-MD" sz="1600" dirty="0" err="1"/>
              <a:t>init</a:t>
            </a:r>
            <a:r>
              <a:rPr lang="ro-MD" sz="1600" dirty="0"/>
              <a:t>__)</a:t>
            </a:r>
          </a:p>
          <a:p>
            <a:pPr algn="just">
              <a:lnSpc>
                <a:spcPct val="150000"/>
              </a:lnSpc>
            </a:pPr>
            <a:r>
              <a:rPr lang="ro-MD" sz="1600" b="0" dirty="0"/>
              <a:t>Constructorul este o metodă specială care se execută automat în momentul creării unui obiect.</a:t>
            </a:r>
          </a:p>
          <a:p>
            <a:pPr algn="just">
              <a:lnSpc>
                <a:spcPct val="150000"/>
              </a:lnSpc>
            </a:pPr>
            <a:r>
              <a:rPr lang="ro-MD" sz="1600" b="0" dirty="0"/>
              <a:t>Scopul său este inițializarea atributelor clasei cu valori primite ca parametri.</a:t>
            </a:r>
          </a:p>
        </p:txBody>
      </p:sp>
      <p:pic>
        <p:nvPicPr>
          <p:cNvPr id="6" name="Picture 5">
            <a:extLst>
              <a:ext uri="{FF2B5EF4-FFF2-40B4-BE49-F238E27FC236}">
                <a16:creationId xmlns:a16="http://schemas.microsoft.com/office/drawing/2014/main" id="{2F067D67-1C88-E13A-AB6C-DC1E37EC849B}"/>
              </a:ext>
            </a:extLst>
          </p:cNvPr>
          <p:cNvPicPr>
            <a:picLocks noChangeAspect="1"/>
          </p:cNvPicPr>
          <p:nvPr/>
        </p:nvPicPr>
        <p:blipFill>
          <a:blip r:embed="rId3"/>
          <a:stretch>
            <a:fillRect/>
          </a:stretch>
        </p:blipFill>
        <p:spPr>
          <a:xfrm>
            <a:off x="1725364" y="3030367"/>
            <a:ext cx="5887272" cy="2429214"/>
          </a:xfrm>
          <a:prstGeom prst="rect">
            <a:avLst/>
          </a:prstGeom>
        </p:spPr>
      </p:pic>
      <p:pic>
        <p:nvPicPr>
          <p:cNvPr id="10" name="Picture 9">
            <a:extLst>
              <a:ext uri="{FF2B5EF4-FFF2-40B4-BE49-F238E27FC236}">
                <a16:creationId xmlns:a16="http://schemas.microsoft.com/office/drawing/2014/main" id="{241C8FE7-8D83-D8AC-A80D-DBD91705E682}"/>
              </a:ext>
            </a:extLst>
          </p:cNvPr>
          <p:cNvPicPr>
            <a:picLocks noChangeAspect="1"/>
          </p:cNvPicPr>
          <p:nvPr/>
        </p:nvPicPr>
        <p:blipFill>
          <a:blip r:embed="rId4"/>
          <a:stretch>
            <a:fillRect/>
          </a:stretch>
        </p:blipFill>
        <p:spPr>
          <a:xfrm>
            <a:off x="1725364" y="5603123"/>
            <a:ext cx="4020111" cy="609685"/>
          </a:xfrm>
          <a:prstGeom prst="rect">
            <a:avLst/>
          </a:prstGeom>
        </p:spPr>
      </p:pic>
    </p:spTree>
    <p:extLst>
      <p:ext uri="{BB962C8B-B14F-4D97-AF65-F5344CB8AC3E}">
        <p14:creationId xmlns:p14="http://schemas.microsoft.com/office/powerpoint/2010/main" val="1067772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161C7418-FAE1-CA51-5236-B92A50F4D614}"/>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CA0B8B3-46A6-28B0-DDCA-8F0D4FF0E4BF}"/>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11C46050-33D0-40BC-7359-3472AE5152D9}"/>
              </a:ext>
            </a:extLst>
          </p:cNvPr>
          <p:cNvSpPr>
            <a:spLocks noGrp="1"/>
          </p:cNvSpPr>
          <p:nvPr>
            <p:ph type="sldNum" sz="quarter" idx="11"/>
          </p:nvPr>
        </p:nvSpPr>
        <p:spPr/>
        <p:txBody>
          <a:bodyPr/>
          <a:lstStyle/>
          <a:p>
            <a:fld id="{63BE44DE-0227-423F-B618-756E9A0E92CA}" type="slidenum">
              <a:rPr lang="en-US" altLang="en-US" smtClean="0"/>
              <a:pPr/>
              <a:t>14</a:t>
            </a:fld>
            <a:endParaRPr lang="en-US" altLang="en-US"/>
          </a:p>
        </p:txBody>
      </p:sp>
      <p:sp>
        <p:nvSpPr>
          <p:cNvPr id="4" name="Title 3">
            <a:extLst>
              <a:ext uri="{FF2B5EF4-FFF2-40B4-BE49-F238E27FC236}">
                <a16:creationId xmlns:a16="http://schemas.microsoft.com/office/drawing/2014/main" id="{1DBA164C-F471-6832-6610-16FF1523317F}"/>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812B06F2-E79D-6BDC-9289-BB57C7AD545F}"/>
              </a:ext>
            </a:extLst>
          </p:cNvPr>
          <p:cNvSpPr txBox="1">
            <a:spLocks/>
          </p:cNvSpPr>
          <p:nvPr/>
        </p:nvSpPr>
        <p:spPr bwMode="auto">
          <a:xfrm>
            <a:off x="748147" y="1826235"/>
            <a:ext cx="7647708" cy="4068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dirty="0"/>
              <a:t>Rolul cuvântului cheie </a:t>
            </a:r>
            <a:r>
              <a:rPr lang="ro-MD" sz="1600" i="1" dirty="0"/>
              <a:t>self</a:t>
            </a:r>
          </a:p>
          <a:p>
            <a:pPr algn="just">
              <a:lnSpc>
                <a:spcPct val="150000"/>
              </a:lnSpc>
            </a:pPr>
            <a:r>
              <a:rPr lang="ro-MD" sz="1600" b="0" dirty="0"/>
              <a:t>Cuvântul cheie self reprezintă instanța curentă a clasei.</a:t>
            </a:r>
          </a:p>
          <a:p>
            <a:pPr algn="just">
              <a:lnSpc>
                <a:spcPct val="150000"/>
              </a:lnSpc>
            </a:pPr>
            <a:r>
              <a:rPr lang="ro-MD" sz="1600" b="0" dirty="0"/>
              <a:t>Prin intermediul lui, se pot accesa atributele și metodele obiectului curent.</a:t>
            </a:r>
          </a:p>
          <a:p>
            <a:pPr algn="just">
              <a:lnSpc>
                <a:spcPct val="150000"/>
              </a:lnSpc>
            </a:pPr>
            <a:endParaRPr lang="ro-MD" sz="1600" b="0" dirty="0"/>
          </a:p>
          <a:p>
            <a:pPr algn="just">
              <a:lnSpc>
                <a:spcPct val="150000"/>
              </a:lnSpc>
            </a:pPr>
            <a:r>
              <a:rPr lang="en-US" sz="1600" dirty="0" err="1"/>
              <a:t>Caracteristici</a:t>
            </a:r>
            <a:r>
              <a:rPr lang="en-US" sz="1600" dirty="0"/>
              <a:t>:</a:t>
            </a:r>
            <a:endParaRPr lang="ro-MD" sz="1600" dirty="0"/>
          </a:p>
          <a:p>
            <a:pPr marL="285750" indent="-285750" algn="just">
              <a:lnSpc>
                <a:spcPct val="150000"/>
              </a:lnSpc>
              <a:buFont typeface="Arial" panose="020B0604020202020204" pitchFamily="34" charset="0"/>
              <a:buChar char="•"/>
            </a:pPr>
            <a:r>
              <a:rPr lang="ro-MD" sz="1600" i="1" dirty="0"/>
              <a:t>self</a:t>
            </a:r>
            <a:r>
              <a:rPr lang="ro-MD" sz="1600" b="0" dirty="0"/>
              <a:t> se transmite automat ca prim argument tuturor metodelor de instanță;</a:t>
            </a:r>
          </a:p>
          <a:p>
            <a:pPr marL="285750" indent="-285750" algn="just">
              <a:lnSpc>
                <a:spcPct val="150000"/>
              </a:lnSpc>
              <a:buFont typeface="Arial" panose="020B0604020202020204" pitchFamily="34" charset="0"/>
              <a:buChar char="•"/>
            </a:pPr>
            <a:r>
              <a:rPr lang="ro-MD" sz="1600" b="0" dirty="0"/>
              <a:t>permite accesul la datele obiectului (ex. </a:t>
            </a:r>
            <a:r>
              <a:rPr lang="ro-MD" sz="1600" b="0" dirty="0" err="1"/>
              <a:t>self.nume</a:t>
            </a:r>
            <a:r>
              <a:rPr lang="ro-MD" sz="1600" b="0" dirty="0"/>
              <a:t>, </a:t>
            </a:r>
            <a:r>
              <a:rPr lang="ro-MD" sz="1600" b="0" dirty="0" err="1"/>
              <a:t>self.medie</a:t>
            </a:r>
            <a:r>
              <a:rPr lang="ro-MD" sz="1600" b="0" dirty="0"/>
              <a:t>);</a:t>
            </a:r>
          </a:p>
          <a:p>
            <a:pPr marL="285750" indent="-285750" algn="just">
              <a:lnSpc>
                <a:spcPct val="150000"/>
              </a:lnSpc>
              <a:buFont typeface="Arial" panose="020B0604020202020204" pitchFamily="34" charset="0"/>
              <a:buChar char="•"/>
            </a:pPr>
            <a:r>
              <a:rPr lang="ro-MD" sz="1600" b="0" dirty="0"/>
              <a:t>diferențiază între variabilele locale și cele de instanță.</a:t>
            </a:r>
          </a:p>
        </p:txBody>
      </p:sp>
    </p:spTree>
    <p:extLst>
      <p:ext uri="{BB962C8B-B14F-4D97-AF65-F5344CB8AC3E}">
        <p14:creationId xmlns:p14="http://schemas.microsoft.com/office/powerpoint/2010/main" val="3198892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92AC2447-D6CA-49C5-BFD5-9C45F38CF29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7D1CB92-2612-C3B8-325A-2D26F01BA1C8}"/>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9227FCA9-0BB4-B04C-53C6-6F875B37EFB2}"/>
              </a:ext>
            </a:extLst>
          </p:cNvPr>
          <p:cNvSpPr>
            <a:spLocks noGrp="1"/>
          </p:cNvSpPr>
          <p:nvPr>
            <p:ph type="sldNum" sz="quarter" idx="11"/>
          </p:nvPr>
        </p:nvSpPr>
        <p:spPr/>
        <p:txBody>
          <a:bodyPr/>
          <a:lstStyle/>
          <a:p>
            <a:fld id="{63BE44DE-0227-423F-B618-756E9A0E92CA}" type="slidenum">
              <a:rPr lang="en-US" altLang="en-US" smtClean="0"/>
              <a:pPr/>
              <a:t>15</a:t>
            </a:fld>
            <a:endParaRPr lang="en-US" altLang="en-US"/>
          </a:p>
        </p:txBody>
      </p:sp>
      <p:sp>
        <p:nvSpPr>
          <p:cNvPr id="4" name="Title 3">
            <a:extLst>
              <a:ext uri="{FF2B5EF4-FFF2-40B4-BE49-F238E27FC236}">
                <a16:creationId xmlns:a16="http://schemas.microsoft.com/office/drawing/2014/main" id="{1CD0CECF-CD78-5FFF-D825-BECD5345BF87}"/>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52F9A549-88B2-6C2C-A522-274FC21B3AAE}"/>
              </a:ext>
            </a:extLst>
          </p:cNvPr>
          <p:cNvSpPr txBox="1">
            <a:spLocks/>
          </p:cNvSpPr>
          <p:nvPr/>
        </p:nvSpPr>
        <p:spPr bwMode="auto">
          <a:xfrm>
            <a:off x="748147" y="1826236"/>
            <a:ext cx="7647708" cy="75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dirty="0"/>
              <a:t>Exemplu</a:t>
            </a:r>
            <a:r>
              <a:rPr lang="en-US" sz="1600" dirty="0"/>
              <a:t>:</a:t>
            </a:r>
            <a:endParaRPr lang="ro-MD" sz="1600" dirty="0"/>
          </a:p>
        </p:txBody>
      </p:sp>
      <p:pic>
        <p:nvPicPr>
          <p:cNvPr id="3" name="Picture 2">
            <a:extLst>
              <a:ext uri="{FF2B5EF4-FFF2-40B4-BE49-F238E27FC236}">
                <a16:creationId xmlns:a16="http://schemas.microsoft.com/office/drawing/2014/main" id="{4CEEF5DC-1939-8060-0868-50828A27C5D4}"/>
              </a:ext>
            </a:extLst>
          </p:cNvPr>
          <p:cNvPicPr>
            <a:picLocks noChangeAspect="1"/>
          </p:cNvPicPr>
          <p:nvPr/>
        </p:nvPicPr>
        <p:blipFill>
          <a:blip r:embed="rId3"/>
          <a:stretch>
            <a:fillRect/>
          </a:stretch>
        </p:blipFill>
        <p:spPr>
          <a:xfrm>
            <a:off x="2308536" y="2576946"/>
            <a:ext cx="4753638" cy="1400370"/>
          </a:xfrm>
          <a:prstGeom prst="rect">
            <a:avLst/>
          </a:prstGeom>
        </p:spPr>
      </p:pic>
      <p:sp>
        <p:nvSpPr>
          <p:cNvPr id="6" name="Title 3">
            <a:extLst>
              <a:ext uri="{FF2B5EF4-FFF2-40B4-BE49-F238E27FC236}">
                <a16:creationId xmlns:a16="http://schemas.microsoft.com/office/drawing/2014/main" id="{BB51A616-DE1D-7357-14A1-701D3CC095D9}"/>
              </a:ext>
            </a:extLst>
          </p:cNvPr>
          <p:cNvSpPr txBox="1">
            <a:spLocks/>
          </p:cNvSpPr>
          <p:nvPr/>
        </p:nvSpPr>
        <p:spPr bwMode="auto">
          <a:xfrm>
            <a:off x="748146" y="4019380"/>
            <a:ext cx="7647708" cy="75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b="0" dirty="0"/>
              <a:t>Aici, </a:t>
            </a:r>
            <a:r>
              <a:rPr lang="ro-MD" sz="1600" dirty="0" err="1"/>
              <a:t>self.raza</a:t>
            </a:r>
            <a:r>
              <a:rPr lang="ro-MD" sz="1600" dirty="0"/>
              <a:t> </a:t>
            </a:r>
            <a:r>
              <a:rPr lang="ro-MD" sz="1600" b="0" dirty="0"/>
              <a:t>este o proprietate a obiectului, nu o variabilă temporară.</a:t>
            </a:r>
          </a:p>
          <a:p>
            <a:pPr algn="just">
              <a:lnSpc>
                <a:spcPct val="150000"/>
              </a:lnSpc>
            </a:pPr>
            <a:r>
              <a:rPr lang="ro-MD" sz="1600" b="0" dirty="0"/>
              <a:t>Dacă am avea două cercuri diferite, fiecare ar avea propria valoare pentru raza.</a:t>
            </a:r>
          </a:p>
        </p:txBody>
      </p:sp>
      <p:pic>
        <p:nvPicPr>
          <p:cNvPr id="10" name="Picture 9">
            <a:extLst>
              <a:ext uri="{FF2B5EF4-FFF2-40B4-BE49-F238E27FC236}">
                <a16:creationId xmlns:a16="http://schemas.microsoft.com/office/drawing/2014/main" id="{A2FBF8BA-E5D4-27FA-8525-CDB84E3BB12B}"/>
              </a:ext>
            </a:extLst>
          </p:cNvPr>
          <p:cNvPicPr>
            <a:picLocks noChangeAspect="1"/>
          </p:cNvPicPr>
          <p:nvPr/>
        </p:nvPicPr>
        <p:blipFill>
          <a:blip r:embed="rId4"/>
          <a:stretch>
            <a:fillRect/>
          </a:stretch>
        </p:blipFill>
        <p:spPr>
          <a:xfrm>
            <a:off x="3261257" y="5031259"/>
            <a:ext cx="2152950" cy="1181265"/>
          </a:xfrm>
          <a:prstGeom prst="rect">
            <a:avLst/>
          </a:prstGeom>
        </p:spPr>
      </p:pic>
    </p:spTree>
    <p:extLst>
      <p:ext uri="{BB962C8B-B14F-4D97-AF65-F5344CB8AC3E}">
        <p14:creationId xmlns:p14="http://schemas.microsoft.com/office/powerpoint/2010/main" val="2663200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04331667-E445-D086-926F-1731CDE4DDB4}"/>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F08A501-F2DA-8FB8-996C-5A27B35E788F}"/>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ED48A84B-8FD5-2554-D65D-6EA6FD208AFD}"/>
              </a:ext>
            </a:extLst>
          </p:cNvPr>
          <p:cNvSpPr>
            <a:spLocks noGrp="1"/>
          </p:cNvSpPr>
          <p:nvPr>
            <p:ph type="sldNum" sz="quarter" idx="11"/>
          </p:nvPr>
        </p:nvSpPr>
        <p:spPr/>
        <p:txBody>
          <a:bodyPr/>
          <a:lstStyle/>
          <a:p>
            <a:fld id="{63BE44DE-0227-423F-B618-756E9A0E92CA}" type="slidenum">
              <a:rPr lang="en-US" altLang="en-US" smtClean="0"/>
              <a:pPr/>
              <a:t>16</a:t>
            </a:fld>
            <a:endParaRPr lang="en-US" altLang="en-US"/>
          </a:p>
        </p:txBody>
      </p:sp>
      <p:sp>
        <p:nvSpPr>
          <p:cNvPr id="4" name="Title 3">
            <a:extLst>
              <a:ext uri="{FF2B5EF4-FFF2-40B4-BE49-F238E27FC236}">
                <a16:creationId xmlns:a16="http://schemas.microsoft.com/office/drawing/2014/main" id="{053B84F1-AA5B-2E2F-A62C-AC0009F863FB}"/>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5835FB53-F3C8-B6BC-A7D8-B16D36E405F3}"/>
              </a:ext>
            </a:extLst>
          </p:cNvPr>
          <p:cNvSpPr txBox="1">
            <a:spLocks/>
          </p:cNvSpPr>
          <p:nvPr/>
        </p:nvSpPr>
        <p:spPr bwMode="auto">
          <a:xfrm>
            <a:off x="748147" y="1826236"/>
            <a:ext cx="7647708" cy="4219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dirty="0"/>
              <a:t>Atributele claselor și ale obiectelor</a:t>
            </a:r>
            <a:endParaRPr lang="en-US" sz="1600" dirty="0"/>
          </a:p>
          <a:p>
            <a:pPr algn="just">
              <a:lnSpc>
                <a:spcPct val="150000"/>
              </a:lnSpc>
            </a:pPr>
            <a:r>
              <a:rPr lang="fr-FR" sz="1600" b="0" dirty="0" err="1"/>
              <a:t>În</a:t>
            </a:r>
            <a:r>
              <a:rPr lang="fr-FR" sz="1600" b="0" dirty="0"/>
              <a:t> Python, </a:t>
            </a:r>
            <a:r>
              <a:rPr lang="fr-FR" sz="1600" b="0" dirty="0" err="1"/>
              <a:t>există</a:t>
            </a:r>
            <a:r>
              <a:rPr lang="fr-FR" sz="1600" b="0" dirty="0"/>
              <a:t> </a:t>
            </a:r>
            <a:r>
              <a:rPr lang="fr-FR" sz="1600" b="0" dirty="0" err="1"/>
              <a:t>două</a:t>
            </a:r>
            <a:r>
              <a:rPr lang="fr-FR" sz="1600" b="0" dirty="0"/>
              <a:t> </a:t>
            </a:r>
            <a:r>
              <a:rPr lang="fr-FR" sz="1600" b="0" dirty="0" err="1"/>
              <a:t>tipuri</a:t>
            </a:r>
            <a:r>
              <a:rPr lang="fr-FR" sz="1600" b="0" dirty="0"/>
              <a:t> de </a:t>
            </a:r>
            <a:r>
              <a:rPr lang="fr-FR" sz="1600" b="0" dirty="0" err="1"/>
              <a:t>atribute</a:t>
            </a:r>
            <a:r>
              <a:rPr lang="fr-FR" sz="1600" b="0" dirty="0"/>
              <a:t>:</a:t>
            </a:r>
          </a:p>
          <a:p>
            <a:pPr algn="just">
              <a:lnSpc>
                <a:spcPct val="150000"/>
              </a:lnSpc>
            </a:pPr>
            <a:endParaRPr lang="fr-FR" sz="1600" b="0" dirty="0"/>
          </a:p>
          <a:p>
            <a:pPr algn="just">
              <a:lnSpc>
                <a:spcPct val="150000"/>
              </a:lnSpc>
            </a:pPr>
            <a:r>
              <a:rPr lang="ro-MD" sz="1600" dirty="0"/>
              <a:t>Atribute de instanță</a:t>
            </a:r>
            <a:r>
              <a:rPr lang="en-US" sz="1600" b="0" i="1" dirty="0"/>
              <a:t>:</a:t>
            </a:r>
            <a:r>
              <a:rPr lang="ro-MD" sz="1600" b="0" dirty="0"/>
              <a:t>	</a:t>
            </a:r>
            <a:endParaRPr lang="en-US" sz="1600" b="0" dirty="0"/>
          </a:p>
          <a:p>
            <a:pPr indent="355600" algn="just">
              <a:lnSpc>
                <a:spcPct val="150000"/>
              </a:lnSpc>
            </a:pPr>
            <a:r>
              <a:rPr lang="ro-MD" sz="1600" b="0" dirty="0"/>
              <a:t>Aparțin fiecărui obiect în parte; pot avea valori diferite.	</a:t>
            </a:r>
            <a:endParaRPr lang="en-US" sz="1600" b="0" dirty="0"/>
          </a:p>
          <a:p>
            <a:pPr indent="355600" algn="just">
              <a:lnSpc>
                <a:spcPct val="150000"/>
              </a:lnSpc>
            </a:pPr>
            <a:r>
              <a:rPr lang="ro-MD" sz="1600" b="0" dirty="0"/>
              <a:t>definite prin </a:t>
            </a:r>
            <a:r>
              <a:rPr lang="ro-MD" sz="1600" b="0" i="1" dirty="0" err="1"/>
              <a:t>self.atribut</a:t>
            </a:r>
            <a:r>
              <a:rPr lang="ro-MD" sz="1600" b="0" i="1" dirty="0"/>
              <a:t> </a:t>
            </a:r>
            <a:r>
              <a:rPr lang="ro-MD" sz="1600" b="0" dirty="0"/>
              <a:t>în constructor</a:t>
            </a:r>
            <a:endParaRPr lang="en-US" sz="1600" b="0" dirty="0"/>
          </a:p>
          <a:p>
            <a:pPr algn="just">
              <a:lnSpc>
                <a:spcPct val="150000"/>
              </a:lnSpc>
            </a:pPr>
            <a:r>
              <a:rPr lang="ro-MD" sz="1600" dirty="0"/>
              <a:t>Atribute de clasă</a:t>
            </a:r>
            <a:r>
              <a:rPr lang="en-US" sz="1600" b="0" dirty="0"/>
              <a:t>:</a:t>
            </a:r>
            <a:r>
              <a:rPr lang="ro-MD" sz="1600" b="0" dirty="0"/>
              <a:t>	</a:t>
            </a:r>
            <a:endParaRPr lang="en-US" sz="1600" b="0" dirty="0"/>
          </a:p>
          <a:p>
            <a:pPr indent="355600" algn="just">
              <a:lnSpc>
                <a:spcPct val="150000"/>
              </a:lnSpc>
            </a:pPr>
            <a:r>
              <a:rPr lang="ro-MD" sz="1600" b="0" dirty="0"/>
              <a:t>Sunt comune tuturor obiectelor clasei.	</a:t>
            </a:r>
            <a:endParaRPr lang="en-US" sz="1600" b="0" dirty="0"/>
          </a:p>
          <a:p>
            <a:pPr indent="355600" algn="just">
              <a:lnSpc>
                <a:spcPct val="150000"/>
              </a:lnSpc>
            </a:pPr>
            <a:r>
              <a:rPr lang="ro-MD" sz="1600" b="0" dirty="0"/>
              <a:t>definite direct în corpul clasei</a:t>
            </a:r>
          </a:p>
        </p:txBody>
      </p:sp>
    </p:spTree>
    <p:extLst>
      <p:ext uri="{BB962C8B-B14F-4D97-AF65-F5344CB8AC3E}">
        <p14:creationId xmlns:p14="http://schemas.microsoft.com/office/powerpoint/2010/main" val="2959518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669AC457-A714-4A4F-039F-2B583229600B}"/>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B18AB1B-D8DC-6554-B41C-A43256E93A85}"/>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DC1A6980-B125-C3EC-160F-6A7D54B73A6A}"/>
              </a:ext>
            </a:extLst>
          </p:cNvPr>
          <p:cNvSpPr>
            <a:spLocks noGrp="1"/>
          </p:cNvSpPr>
          <p:nvPr>
            <p:ph type="sldNum" sz="quarter" idx="11"/>
          </p:nvPr>
        </p:nvSpPr>
        <p:spPr/>
        <p:txBody>
          <a:bodyPr/>
          <a:lstStyle/>
          <a:p>
            <a:fld id="{63BE44DE-0227-423F-B618-756E9A0E92CA}" type="slidenum">
              <a:rPr lang="en-US" altLang="en-US" smtClean="0"/>
              <a:pPr/>
              <a:t>17</a:t>
            </a:fld>
            <a:endParaRPr lang="en-US" altLang="en-US"/>
          </a:p>
        </p:txBody>
      </p:sp>
      <p:sp>
        <p:nvSpPr>
          <p:cNvPr id="4" name="Title 3">
            <a:extLst>
              <a:ext uri="{FF2B5EF4-FFF2-40B4-BE49-F238E27FC236}">
                <a16:creationId xmlns:a16="http://schemas.microsoft.com/office/drawing/2014/main" id="{334F3C12-6A12-E9DA-AC35-DBAD78B2CDF8}"/>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5D55A3D2-4A52-5BCB-8300-F17BF3267090}"/>
              </a:ext>
            </a:extLst>
          </p:cNvPr>
          <p:cNvSpPr txBox="1">
            <a:spLocks/>
          </p:cNvSpPr>
          <p:nvPr/>
        </p:nvSpPr>
        <p:spPr bwMode="auto">
          <a:xfrm>
            <a:off x="748147" y="1826236"/>
            <a:ext cx="7647708" cy="53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dirty="0" err="1"/>
              <a:t>Exemplu</a:t>
            </a:r>
            <a:endParaRPr lang="en-US" sz="1600" dirty="0"/>
          </a:p>
        </p:txBody>
      </p:sp>
      <p:pic>
        <p:nvPicPr>
          <p:cNvPr id="3" name="Picture 2">
            <a:extLst>
              <a:ext uri="{FF2B5EF4-FFF2-40B4-BE49-F238E27FC236}">
                <a16:creationId xmlns:a16="http://schemas.microsoft.com/office/drawing/2014/main" id="{CE410B31-5B80-EE1A-A156-C4014E24CA7D}"/>
              </a:ext>
            </a:extLst>
          </p:cNvPr>
          <p:cNvPicPr>
            <a:picLocks noChangeAspect="1"/>
          </p:cNvPicPr>
          <p:nvPr/>
        </p:nvPicPr>
        <p:blipFill>
          <a:blip r:embed="rId3"/>
          <a:stretch>
            <a:fillRect/>
          </a:stretch>
        </p:blipFill>
        <p:spPr>
          <a:xfrm>
            <a:off x="1823654" y="2423958"/>
            <a:ext cx="5496692" cy="1581371"/>
          </a:xfrm>
          <a:prstGeom prst="rect">
            <a:avLst/>
          </a:prstGeom>
        </p:spPr>
      </p:pic>
      <p:pic>
        <p:nvPicPr>
          <p:cNvPr id="9" name="Picture 8">
            <a:extLst>
              <a:ext uri="{FF2B5EF4-FFF2-40B4-BE49-F238E27FC236}">
                <a16:creationId xmlns:a16="http://schemas.microsoft.com/office/drawing/2014/main" id="{6E9BCCE2-A870-81A3-246E-137D90CD47F9}"/>
              </a:ext>
            </a:extLst>
          </p:cNvPr>
          <p:cNvPicPr>
            <a:picLocks noChangeAspect="1"/>
          </p:cNvPicPr>
          <p:nvPr/>
        </p:nvPicPr>
        <p:blipFill>
          <a:blip r:embed="rId4"/>
          <a:stretch>
            <a:fillRect/>
          </a:stretch>
        </p:blipFill>
        <p:spPr>
          <a:xfrm>
            <a:off x="2466418" y="4485833"/>
            <a:ext cx="3991532" cy="1219370"/>
          </a:xfrm>
          <a:prstGeom prst="rect">
            <a:avLst/>
          </a:prstGeom>
        </p:spPr>
      </p:pic>
    </p:spTree>
    <p:extLst>
      <p:ext uri="{BB962C8B-B14F-4D97-AF65-F5344CB8AC3E}">
        <p14:creationId xmlns:p14="http://schemas.microsoft.com/office/powerpoint/2010/main" val="1320877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31DE313-2A16-46FB-2079-949A3AAE80D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7A9998FB-FF11-06D9-4044-85C678FA2FA1}"/>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9DCAD1A1-7EFB-26A2-2810-80C73437F99D}"/>
              </a:ext>
            </a:extLst>
          </p:cNvPr>
          <p:cNvSpPr>
            <a:spLocks noGrp="1"/>
          </p:cNvSpPr>
          <p:nvPr>
            <p:ph type="sldNum" sz="quarter" idx="11"/>
          </p:nvPr>
        </p:nvSpPr>
        <p:spPr/>
        <p:txBody>
          <a:bodyPr/>
          <a:lstStyle/>
          <a:p>
            <a:fld id="{63BE44DE-0227-423F-B618-756E9A0E92CA}" type="slidenum">
              <a:rPr lang="en-US" altLang="en-US" smtClean="0"/>
              <a:pPr/>
              <a:t>18</a:t>
            </a:fld>
            <a:endParaRPr lang="en-US" altLang="en-US"/>
          </a:p>
        </p:txBody>
      </p:sp>
      <p:sp>
        <p:nvSpPr>
          <p:cNvPr id="4" name="Title 3">
            <a:extLst>
              <a:ext uri="{FF2B5EF4-FFF2-40B4-BE49-F238E27FC236}">
                <a16:creationId xmlns:a16="http://schemas.microsoft.com/office/drawing/2014/main" id="{487AF0BA-4EC9-1784-8D3B-071C749ACA62}"/>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3C455489-E16B-AD24-2955-9CB3FF4675E5}"/>
              </a:ext>
            </a:extLst>
          </p:cNvPr>
          <p:cNvSpPr txBox="1">
            <a:spLocks/>
          </p:cNvSpPr>
          <p:nvPr/>
        </p:nvSpPr>
        <p:spPr bwMode="auto">
          <a:xfrm>
            <a:off x="748147" y="1826235"/>
            <a:ext cx="7647708" cy="4530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dirty="0" err="1"/>
              <a:t>Metodele</a:t>
            </a:r>
            <a:r>
              <a:rPr lang="en-US" sz="1600" dirty="0"/>
              <a:t> </a:t>
            </a:r>
            <a:r>
              <a:rPr lang="en-US" sz="1600" dirty="0" err="1"/>
              <a:t>claselor</a:t>
            </a:r>
            <a:endParaRPr lang="en-US" sz="1600" dirty="0"/>
          </a:p>
          <a:p>
            <a:pPr algn="just">
              <a:lnSpc>
                <a:spcPct val="150000"/>
              </a:lnSpc>
            </a:pPr>
            <a:r>
              <a:rPr lang="en-US" sz="1600" b="0" dirty="0" err="1"/>
              <a:t>Metodele</a:t>
            </a:r>
            <a:r>
              <a:rPr lang="en-US" sz="1600" b="0" dirty="0"/>
              <a:t> </a:t>
            </a:r>
            <a:r>
              <a:rPr lang="en-US" sz="1600" b="0" dirty="0" err="1"/>
              <a:t>definesc</a:t>
            </a:r>
            <a:r>
              <a:rPr lang="en-US" sz="1600" b="0" dirty="0"/>
              <a:t> </a:t>
            </a:r>
            <a:r>
              <a:rPr lang="en-US" sz="1600" b="0" dirty="0" err="1"/>
              <a:t>acțiunile</a:t>
            </a:r>
            <a:r>
              <a:rPr lang="en-US" sz="1600" b="0" dirty="0"/>
              <a:t> pe care </a:t>
            </a:r>
            <a:r>
              <a:rPr lang="en-US" sz="1600" b="0" dirty="0" err="1"/>
              <a:t>obiectele</a:t>
            </a:r>
            <a:r>
              <a:rPr lang="en-US" sz="1600" b="0" dirty="0"/>
              <a:t> le pot </a:t>
            </a:r>
            <a:r>
              <a:rPr lang="en-US" sz="1600" b="0" dirty="0" err="1"/>
              <a:t>efectua</a:t>
            </a:r>
            <a:r>
              <a:rPr lang="en-US" sz="1600" b="0" dirty="0"/>
              <a:t>. </a:t>
            </a:r>
          </a:p>
          <a:p>
            <a:pPr algn="just">
              <a:lnSpc>
                <a:spcPct val="150000"/>
              </a:lnSpc>
            </a:pPr>
            <a:r>
              <a:rPr lang="en-US" sz="1600" b="0" dirty="0"/>
              <a:t>Ele pot fi de </a:t>
            </a:r>
            <a:r>
              <a:rPr lang="en-US" sz="1600" b="0" dirty="0" err="1"/>
              <a:t>trei</a:t>
            </a:r>
            <a:r>
              <a:rPr lang="en-US" sz="1600" b="0" dirty="0"/>
              <a:t> </a:t>
            </a:r>
            <a:r>
              <a:rPr lang="en-US" sz="1600" b="0" dirty="0" err="1"/>
              <a:t>tipuri</a:t>
            </a:r>
            <a:r>
              <a:rPr lang="en-US" sz="1600" b="0" dirty="0"/>
              <a:t>:</a:t>
            </a:r>
          </a:p>
          <a:p>
            <a:pPr algn="just">
              <a:lnSpc>
                <a:spcPct val="150000"/>
              </a:lnSpc>
            </a:pPr>
            <a:r>
              <a:rPr lang="en-US" sz="1600" dirty="0"/>
              <a:t>Metode de </a:t>
            </a:r>
            <a:r>
              <a:rPr lang="en-US" sz="1600" dirty="0" err="1"/>
              <a:t>instanță</a:t>
            </a:r>
            <a:r>
              <a:rPr lang="en-US" sz="1600" dirty="0"/>
              <a:t>:</a:t>
            </a:r>
          </a:p>
          <a:p>
            <a:pPr indent="355600" algn="just">
              <a:lnSpc>
                <a:spcPct val="150000"/>
              </a:lnSpc>
            </a:pPr>
            <a:r>
              <a:rPr lang="en-US" sz="1600" b="0" dirty="0" err="1"/>
              <a:t>Operază</a:t>
            </a:r>
            <a:r>
              <a:rPr lang="en-US" sz="1600" b="0" dirty="0"/>
              <a:t> </a:t>
            </a:r>
            <a:r>
              <a:rPr lang="en-US" sz="1600" b="0" dirty="0" err="1"/>
              <a:t>asupra</a:t>
            </a:r>
            <a:r>
              <a:rPr lang="en-US" sz="1600" b="0" dirty="0"/>
              <a:t> </a:t>
            </a:r>
            <a:r>
              <a:rPr lang="en-US" sz="1600" b="0" dirty="0" err="1"/>
              <a:t>datelor</a:t>
            </a:r>
            <a:r>
              <a:rPr lang="en-US" sz="1600" b="0" dirty="0"/>
              <a:t> </a:t>
            </a:r>
            <a:r>
              <a:rPr lang="en-US" sz="1600" b="0" dirty="0" err="1"/>
              <a:t>obiectului</a:t>
            </a:r>
            <a:r>
              <a:rPr lang="en-US" sz="1600" b="0" dirty="0"/>
              <a:t>; </a:t>
            </a:r>
            <a:r>
              <a:rPr lang="en-US" sz="1600" b="0" dirty="0" err="1"/>
              <a:t>accesează</a:t>
            </a:r>
            <a:r>
              <a:rPr lang="en-US" sz="1600" b="0" dirty="0"/>
              <a:t> </a:t>
            </a:r>
            <a:r>
              <a:rPr lang="en-US" sz="1600" b="0" i="1" dirty="0"/>
              <a:t>self</a:t>
            </a:r>
            <a:r>
              <a:rPr lang="en-US" sz="1600" b="0" dirty="0"/>
              <a:t>.	</a:t>
            </a:r>
          </a:p>
          <a:p>
            <a:pPr indent="355600" algn="just">
              <a:lnSpc>
                <a:spcPct val="150000"/>
              </a:lnSpc>
            </a:pPr>
            <a:r>
              <a:rPr lang="en-US" sz="1600" b="0" dirty="0"/>
              <a:t>Decorator - (implicit), f</a:t>
            </a:r>
            <a:r>
              <a:rPr lang="ro-MD" sz="1600" b="0" dirty="0" err="1"/>
              <a:t>ără</a:t>
            </a:r>
            <a:endParaRPr lang="en-US" sz="1600" b="0" dirty="0"/>
          </a:p>
          <a:p>
            <a:pPr algn="just">
              <a:lnSpc>
                <a:spcPct val="150000"/>
              </a:lnSpc>
            </a:pPr>
            <a:r>
              <a:rPr lang="en-US" sz="1600" dirty="0"/>
              <a:t>Metode de </a:t>
            </a:r>
            <a:r>
              <a:rPr lang="en-US" sz="1600" dirty="0" err="1"/>
              <a:t>clasă</a:t>
            </a:r>
            <a:r>
              <a:rPr lang="en-US" sz="1600" b="0" dirty="0"/>
              <a:t>	</a:t>
            </a:r>
          </a:p>
          <a:p>
            <a:pPr indent="355600" algn="just">
              <a:lnSpc>
                <a:spcPct val="150000"/>
              </a:lnSpc>
            </a:pPr>
            <a:r>
              <a:rPr lang="en-US" sz="1600" b="0" dirty="0" err="1"/>
              <a:t>Operază</a:t>
            </a:r>
            <a:r>
              <a:rPr lang="en-US" sz="1600" b="0" dirty="0"/>
              <a:t> </a:t>
            </a:r>
            <a:r>
              <a:rPr lang="en-US" sz="1600" b="0" dirty="0" err="1"/>
              <a:t>asupra</a:t>
            </a:r>
            <a:r>
              <a:rPr lang="en-US" sz="1600" b="0" dirty="0"/>
              <a:t> </a:t>
            </a:r>
            <a:r>
              <a:rPr lang="en-US" sz="1600" b="0" dirty="0" err="1"/>
              <a:t>clasei</a:t>
            </a:r>
            <a:r>
              <a:rPr lang="en-US" sz="1600" b="0" dirty="0"/>
              <a:t> </a:t>
            </a:r>
            <a:r>
              <a:rPr lang="en-US" sz="1600" b="0" dirty="0" err="1"/>
              <a:t>în</a:t>
            </a:r>
            <a:r>
              <a:rPr lang="en-US" sz="1600" b="0" dirty="0"/>
              <a:t> </a:t>
            </a:r>
            <a:r>
              <a:rPr lang="en-US" sz="1600" b="0" dirty="0" err="1"/>
              <a:t>ansamblu</a:t>
            </a:r>
            <a:r>
              <a:rPr lang="en-US" sz="1600" b="0" dirty="0"/>
              <a:t>; </a:t>
            </a:r>
            <a:r>
              <a:rPr lang="en-US" sz="1600" b="0" dirty="0" err="1"/>
              <a:t>folosesc</a:t>
            </a:r>
            <a:r>
              <a:rPr lang="en-US" sz="1600" b="0" dirty="0"/>
              <a:t> </a:t>
            </a:r>
            <a:r>
              <a:rPr lang="en-US" sz="1600" b="0" i="1" dirty="0" err="1"/>
              <a:t>cls</a:t>
            </a:r>
            <a:r>
              <a:rPr lang="en-US" sz="1600" b="0" dirty="0"/>
              <a:t>.	</a:t>
            </a:r>
          </a:p>
          <a:p>
            <a:pPr indent="355600" algn="just">
              <a:lnSpc>
                <a:spcPct val="150000"/>
              </a:lnSpc>
            </a:pPr>
            <a:r>
              <a:rPr lang="en-US" sz="1600" b="0" dirty="0"/>
              <a:t>Decorator - @classmethod</a:t>
            </a:r>
          </a:p>
          <a:p>
            <a:pPr algn="just">
              <a:lnSpc>
                <a:spcPct val="150000"/>
              </a:lnSpc>
            </a:pPr>
            <a:r>
              <a:rPr lang="en-US" sz="1600" dirty="0"/>
              <a:t>Metode statice</a:t>
            </a:r>
            <a:r>
              <a:rPr lang="en-US" sz="1600" b="0" dirty="0"/>
              <a:t>	</a:t>
            </a:r>
          </a:p>
          <a:p>
            <a:pPr indent="355600" algn="just">
              <a:lnSpc>
                <a:spcPct val="150000"/>
              </a:lnSpc>
            </a:pPr>
            <a:r>
              <a:rPr lang="en-US" sz="1600" b="0" dirty="0"/>
              <a:t>Nu </a:t>
            </a:r>
            <a:r>
              <a:rPr lang="en-US" sz="1600" b="0" dirty="0" err="1"/>
              <a:t>depind</a:t>
            </a:r>
            <a:r>
              <a:rPr lang="en-US" sz="1600" b="0" dirty="0"/>
              <a:t> de </a:t>
            </a:r>
            <a:r>
              <a:rPr lang="en-US" sz="1600" b="0" dirty="0" err="1"/>
              <a:t>niciun</a:t>
            </a:r>
            <a:r>
              <a:rPr lang="en-US" sz="1600" b="0" dirty="0"/>
              <a:t> </a:t>
            </a:r>
            <a:r>
              <a:rPr lang="en-US" sz="1600" b="0" dirty="0" err="1"/>
              <a:t>obiect</a:t>
            </a:r>
            <a:r>
              <a:rPr lang="en-US" sz="1600" b="0" dirty="0"/>
              <a:t> </a:t>
            </a:r>
            <a:r>
              <a:rPr lang="en-US" sz="1600" b="0" dirty="0" err="1"/>
              <a:t>sau</a:t>
            </a:r>
            <a:r>
              <a:rPr lang="en-US" sz="1600" b="0" dirty="0"/>
              <a:t> </a:t>
            </a:r>
            <a:r>
              <a:rPr lang="en-US" sz="1600" b="0" dirty="0" err="1"/>
              <a:t>clasă</a:t>
            </a:r>
            <a:r>
              <a:rPr lang="en-US" sz="1600" b="0" dirty="0"/>
              <a:t>; </a:t>
            </a:r>
            <a:r>
              <a:rPr lang="en-US" sz="1600" b="0" dirty="0" err="1"/>
              <a:t>funcții</a:t>
            </a:r>
            <a:r>
              <a:rPr lang="en-US" sz="1600" b="0" dirty="0"/>
              <a:t> </a:t>
            </a:r>
            <a:r>
              <a:rPr lang="en-US" sz="1600" b="0" dirty="0" err="1"/>
              <a:t>logice</a:t>
            </a:r>
            <a:r>
              <a:rPr lang="en-US" sz="1600" b="0" dirty="0"/>
              <a:t> </a:t>
            </a:r>
            <a:r>
              <a:rPr lang="en-US" sz="1600" b="0" dirty="0" err="1"/>
              <a:t>asociate</a:t>
            </a:r>
            <a:r>
              <a:rPr lang="en-US" sz="1600" b="0" dirty="0"/>
              <a:t>.	</a:t>
            </a:r>
            <a:endParaRPr lang="ro-MD" sz="1600" b="0" dirty="0"/>
          </a:p>
          <a:p>
            <a:pPr indent="355600" algn="just">
              <a:lnSpc>
                <a:spcPct val="150000"/>
              </a:lnSpc>
            </a:pPr>
            <a:r>
              <a:rPr lang="en-US" sz="1600" b="0" dirty="0"/>
              <a:t>Decorator - @staticmethod</a:t>
            </a:r>
            <a:r>
              <a:rPr lang="ro-MD" sz="1600" b="0" dirty="0"/>
              <a:t> (nu primește nici self, nici cls)</a:t>
            </a:r>
            <a:endParaRPr lang="en-US" sz="1600" b="0" dirty="0"/>
          </a:p>
        </p:txBody>
      </p:sp>
    </p:spTree>
    <p:extLst>
      <p:ext uri="{BB962C8B-B14F-4D97-AF65-F5344CB8AC3E}">
        <p14:creationId xmlns:p14="http://schemas.microsoft.com/office/powerpoint/2010/main" val="3393898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78F469C-AEBB-47EF-5646-367DD9E59BC4}"/>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67F4EB92-F03C-4F8C-BFF0-C96F95D68032}"/>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7397FCB1-0BB5-2CF8-8F9A-3A65DB278BF9}"/>
              </a:ext>
            </a:extLst>
          </p:cNvPr>
          <p:cNvSpPr>
            <a:spLocks noGrp="1"/>
          </p:cNvSpPr>
          <p:nvPr>
            <p:ph type="sldNum" sz="quarter" idx="11"/>
          </p:nvPr>
        </p:nvSpPr>
        <p:spPr/>
        <p:txBody>
          <a:bodyPr/>
          <a:lstStyle/>
          <a:p>
            <a:fld id="{63BE44DE-0227-423F-B618-756E9A0E92CA}" type="slidenum">
              <a:rPr lang="en-US" altLang="en-US" smtClean="0"/>
              <a:pPr/>
              <a:t>19</a:t>
            </a:fld>
            <a:endParaRPr lang="en-US" altLang="en-US"/>
          </a:p>
        </p:txBody>
      </p:sp>
      <p:sp>
        <p:nvSpPr>
          <p:cNvPr id="4" name="Title 3">
            <a:extLst>
              <a:ext uri="{FF2B5EF4-FFF2-40B4-BE49-F238E27FC236}">
                <a16:creationId xmlns:a16="http://schemas.microsoft.com/office/drawing/2014/main" id="{C2F3EDB1-0C05-2062-8098-60071A9DB04E}"/>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BF51C4A4-C2FC-CBFE-07D8-DD3289EC0C6E}"/>
              </a:ext>
            </a:extLst>
          </p:cNvPr>
          <p:cNvSpPr txBox="1">
            <a:spLocks/>
          </p:cNvSpPr>
          <p:nvPr/>
        </p:nvSpPr>
        <p:spPr bwMode="auto">
          <a:xfrm>
            <a:off x="748147" y="1826235"/>
            <a:ext cx="7647708" cy="53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600" dirty="0"/>
              <a:t>Exemplu</a:t>
            </a:r>
          </a:p>
        </p:txBody>
      </p:sp>
      <p:pic>
        <p:nvPicPr>
          <p:cNvPr id="3" name="Picture 2">
            <a:extLst>
              <a:ext uri="{FF2B5EF4-FFF2-40B4-BE49-F238E27FC236}">
                <a16:creationId xmlns:a16="http://schemas.microsoft.com/office/drawing/2014/main" id="{62B4FFE6-648B-3354-6EEC-9BD5FF5368FB}"/>
              </a:ext>
            </a:extLst>
          </p:cNvPr>
          <p:cNvPicPr>
            <a:picLocks noChangeAspect="1"/>
          </p:cNvPicPr>
          <p:nvPr/>
        </p:nvPicPr>
        <p:blipFill>
          <a:blip r:embed="rId3"/>
          <a:stretch>
            <a:fillRect/>
          </a:stretch>
        </p:blipFill>
        <p:spPr>
          <a:xfrm>
            <a:off x="2159924" y="2498174"/>
            <a:ext cx="4824152" cy="3456762"/>
          </a:xfrm>
          <a:prstGeom prst="rect">
            <a:avLst/>
          </a:prstGeom>
        </p:spPr>
      </p:pic>
    </p:spTree>
    <p:extLst>
      <p:ext uri="{BB962C8B-B14F-4D97-AF65-F5344CB8AC3E}">
        <p14:creationId xmlns:p14="http://schemas.microsoft.com/office/powerpoint/2010/main" val="185704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C25870A1-11F2-C516-2A89-747E897B9FE2}"/>
              </a:ext>
            </a:extLst>
          </p:cNvPr>
          <p:cNvSpPr>
            <a:spLocks noGrp="1"/>
          </p:cNvSpPr>
          <p:nvPr>
            <p:ph type="dt" sz="half" idx="10"/>
          </p:nvPr>
        </p:nvSpPr>
        <p:spPr/>
        <p:txBody>
          <a:bodyPr/>
          <a:lstStyle/>
          <a:p>
            <a:pPr>
              <a:defRPr/>
            </a:pPr>
            <a:fld id="{60258E8E-0F7A-453C-996B-5B7E82C5B6E4}" type="datetime1">
              <a:rPr lang="ro-MD" noProof="0" smtClean="0"/>
              <a:t>31.10.2025</a:t>
            </a:fld>
            <a:endParaRPr lang="ro-MD" noProof="0" dirty="0"/>
          </a:p>
        </p:txBody>
      </p:sp>
      <p:sp>
        <p:nvSpPr>
          <p:cNvPr id="8" name="Slide Number Placeholder 7">
            <a:extLst>
              <a:ext uri="{FF2B5EF4-FFF2-40B4-BE49-F238E27FC236}">
                <a16:creationId xmlns:a16="http://schemas.microsoft.com/office/drawing/2014/main" id="{0FA22F59-02FB-E146-D610-7AC9A980C011}"/>
              </a:ext>
            </a:extLst>
          </p:cNvPr>
          <p:cNvSpPr>
            <a:spLocks noGrp="1"/>
          </p:cNvSpPr>
          <p:nvPr>
            <p:ph type="sldNum" sz="quarter" idx="11"/>
          </p:nvPr>
        </p:nvSpPr>
        <p:spPr/>
        <p:txBody>
          <a:bodyPr/>
          <a:lstStyle/>
          <a:p>
            <a:fld id="{63BE44DE-0227-423F-B618-756E9A0E92CA}" type="slidenum">
              <a:rPr lang="ro-MD" noProof="0" smtClean="0"/>
              <a:pPr/>
              <a:t>2</a:t>
            </a:fld>
            <a:endParaRPr lang="ro-MD" noProof="0" dirty="0"/>
          </a:p>
        </p:txBody>
      </p:sp>
      <p:sp>
        <p:nvSpPr>
          <p:cNvPr id="4" name="Title 3">
            <a:extLst>
              <a:ext uri="{FF2B5EF4-FFF2-40B4-BE49-F238E27FC236}">
                <a16:creationId xmlns:a16="http://schemas.microsoft.com/office/drawing/2014/main" id="{22A20250-B3E4-2539-FE3C-A69930C4B61A}"/>
              </a:ext>
            </a:extLst>
          </p:cNvPr>
          <p:cNvSpPr>
            <a:spLocks noGrp="1"/>
          </p:cNvSpPr>
          <p:nvPr>
            <p:ph type="title"/>
          </p:nvPr>
        </p:nvSpPr>
        <p:spPr>
          <a:xfrm>
            <a:off x="4475176" y="438000"/>
            <a:ext cx="3610841" cy="905377"/>
          </a:xfrm>
        </p:spPr>
        <p:txBody>
          <a:bodyPr>
            <a:normAutofit/>
          </a:bodyPr>
          <a:lstStyle/>
          <a:p>
            <a:r>
              <a:rPr lang="ro-MD" noProof="0" dirty="0"/>
              <a:t>Obiectivele lecției</a:t>
            </a:r>
          </a:p>
        </p:txBody>
      </p:sp>
      <p:sp>
        <p:nvSpPr>
          <p:cNvPr id="5" name="Title 3">
            <a:extLst>
              <a:ext uri="{FF2B5EF4-FFF2-40B4-BE49-F238E27FC236}">
                <a16:creationId xmlns:a16="http://schemas.microsoft.com/office/drawing/2014/main" id="{04529474-5DE9-5982-DABE-153E767D00D4}"/>
              </a:ext>
            </a:extLst>
          </p:cNvPr>
          <p:cNvSpPr txBox="1">
            <a:spLocks/>
          </p:cNvSpPr>
          <p:nvPr/>
        </p:nvSpPr>
        <p:spPr bwMode="auto">
          <a:xfrm>
            <a:off x="711777" y="1603083"/>
            <a:ext cx="8200986" cy="449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marL="177800" indent="-177800">
              <a:lnSpc>
                <a:spcPct val="150000"/>
              </a:lnSpc>
              <a:buFont typeface="Arial" panose="020B0604020202020204" pitchFamily="34" charset="0"/>
              <a:buChar char="•"/>
            </a:pPr>
            <a:r>
              <a:rPr lang="ro-MD" sz="1600" b="0" noProof="0" dirty="0"/>
              <a:t>înțelegerea conceptelor fundamentale ale programării orientate pe obiecte (clasă, obiect, atribut, metodă);</a:t>
            </a:r>
          </a:p>
          <a:p>
            <a:pPr marL="177800" indent="-177800">
              <a:lnSpc>
                <a:spcPct val="150000"/>
              </a:lnSpc>
              <a:buFont typeface="Arial" panose="020B0604020202020204" pitchFamily="34" charset="0"/>
              <a:buChar char="•"/>
            </a:pPr>
            <a:r>
              <a:rPr lang="ro-MD" sz="1600" b="0" noProof="0" dirty="0"/>
              <a:t>aplicarea principiilor de încapsulare, moștenire și polimorfism în programe </a:t>
            </a:r>
            <a:r>
              <a:rPr lang="ro-MD" sz="1600" b="0" noProof="0" dirty="0" err="1"/>
              <a:t>Python</a:t>
            </a:r>
            <a:r>
              <a:rPr lang="ro-MD" sz="1600" b="0" noProof="0" dirty="0"/>
              <a:t>;</a:t>
            </a:r>
          </a:p>
          <a:p>
            <a:pPr marL="177800" indent="-177800">
              <a:lnSpc>
                <a:spcPct val="150000"/>
              </a:lnSpc>
              <a:buFont typeface="Arial" panose="020B0604020202020204" pitchFamily="34" charset="0"/>
              <a:buChar char="•"/>
            </a:pPr>
            <a:r>
              <a:rPr lang="ro-MD" sz="1600" b="0" noProof="0" dirty="0"/>
              <a:t>proiectarea și implementarea claselor pentru modelarea entităților din lumea reală;</a:t>
            </a:r>
          </a:p>
          <a:p>
            <a:pPr marL="177800" indent="-177800">
              <a:lnSpc>
                <a:spcPct val="150000"/>
              </a:lnSpc>
              <a:buFont typeface="Arial" panose="020B0604020202020204" pitchFamily="34" charset="0"/>
              <a:buChar char="•"/>
            </a:pPr>
            <a:r>
              <a:rPr lang="ro-MD" sz="1600" b="0" noProof="0" dirty="0"/>
              <a:t>utilizarea constructorilor (__</a:t>
            </a:r>
            <a:r>
              <a:rPr lang="ro-MD" sz="1600" b="0" noProof="0" dirty="0" err="1"/>
              <a:t>init</a:t>
            </a:r>
            <a:r>
              <a:rPr lang="ro-MD" sz="1600" b="0" noProof="0" dirty="0"/>
              <a:t>__) și metodelor speciale (__</a:t>
            </a:r>
            <a:r>
              <a:rPr lang="ro-MD" sz="1600" b="0" noProof="0" dirty="0" err="1"/>
              <a:t>str</a:t>
            </a:r>
            <a:r>
              <a:rPr lang="ro-MD" sz="1600" b="0" noProof="0" dirty="0"/>
              <a:t>__, __</a:t>
            </a:r>
            <a:r>
              <a:rPr lang="ro-MD" sz="1600" b="0" noProof="0" dirty="0" err="1"/>
              <a:t>repr</a:t>
            </a:r>
            <a:r>
              <a:rPr lang="ro-MD" sz="1600" b="0" noProof="0" dirty="0"/>
              <a:t>__, __</a:t>
            </a:r>
            <a:r>
              <a:rPr lang="ro-MD" sz="1600" b="0" noProof="0" dirty="0" err="1"/>
              <a:t>len</a:t>
            </a:r>
            <a:r>
              <a:rPr lang="ro-MD" sz="1600" b="0" noProof="0" dirty="0"/>
              <a:t>__ etc.);</a:t>
            </a:r>
          </a:p>
          <a:p>
            <a:pPr marL="177800" indent="-177800">
              <a:lnSpc>
                <a:spcPct val="150000"/>
              </a:lnSpc>
              <a:buFont typeface="Arial" panose="020B0604020202020204" pitchFamily="34" charset="0"/>
              <a:buChar char="•"/>
            </a:pPr>
            <a:r>
              <a:rPr lang="ro-MD" sz="1600" b="0" noProof="0" dirty="0"/>
              <a:t>demonstrarea interacțiunii dintre obiecte și compunerea claselor;</a:t>
            </a:r>
          </a:p>
          <a:p>
            <a:pPr marL="177800" indent="-177800">
              <a:lnSpc>
                <a:spcPct val="150000"/>
              </a:lnSpc>
              <a:buFont typeface="Arial" panose="020B0604020202020204" pitchFamily="34" charset="0"/>
              <a:buChar char="•"/>
            </a:pPr>
            <a:r>
              <a:rPr lang="ro-MD" sz="1600" b="0" noProof="0" dirty="0"/>
              <a:t>dezvoltarea unei aplicații simple bazate pe paradigma orientată pe obiecte.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2AF7CFD0-AB95-6D48-BF89-E9AE659C64E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1AB00C9-4A0E-905E-C686-855C505D4CEC}"/>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7E5345D5-D487-50E2-D4DF-39118D92F34C}"/>
              </a:ext>
            </a:extLst>
          </p:cNvPr>
          <p:cNvSpPr>
            <a:spLocks noGrp="1"/>
          </p:cNvSpPr>
          <p:nvPr>
            <p:ph type="sldNum" sz="quarter" idx="11"/>
          </p:nvPr>
        </p:nvSpPr>
        <p:spPr/>
        <p:txBody>
          <a:bodyPr/>
          <a:lstStyle/>
          <a:p>
            <a:fld id="{63BE44DE-0227-423F-B618-756E9A0E92CA}" type="slidenum">
              <a:rPr lang="en-US" altLang="en-US" smtClean="0"/>
              <a:pPr/>
              <a:t>20</a:t>
            </a:fld>
            <a:endParaRPr lang="en-US" altLang="en-US"/>
          </a:p>
        </p:txBody>
      </p:sp>
      <p:sp>
        <p:nvSpPr>
          <p:cNvPr id="4" name="Title 3">
            <a:extLst>
              <a:ext uri="{FF2B5EF4-FFF2-40B4-BE49-F238E27FC236}">
                <a16:creationId xmlns:a16="http://schemas.microsoft.com/office/drawing/2014/main" id="{6FFB2E2A-9D86-A954-B161-BC69F281308A}"/>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09D0E8C4-6E4A-3F41-6459-3B331BEC5CEB}"/>
              </a:ext>
            </a:extLst>
          </p:cNvPr>
          <p:cNvSpPr txBox="1">
            <a:spLocks/>
          </p:cNvSpPr>
          <p:nvPr/>
        </p:nvSpPr>
        <p:spPr bwMode="auto">
          <a:xfrm>
            <a:off x="748146" y="2680180"/>
            <a:ext cx="7647708" cy="2284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i="1" dirty="0" err="1"/>
              <a:t>cls</a:t>
            </a:r>
            <a:r>
              <a:rPr lang="en-US" sz="1600" b="0" dirty="0"/>
              <a:t> </a:t>
            </a:r>
            <a:r>
              <a:rPr lang="en-US" sz="1600" b="0" dirty="0" err="1"/>
              <a:t>este</a:t>
            </a:r>
            <a:r>
              <a:rPr lang="en-US" sz="1600" b="0" dirty="0"/>
              <a:t> o </a:t>
            </a:r>
            <a:r>
              <a:rPr lang="en-US" sz="1600" b="0" dirty="0" err="1"/>
              <a:t>referință</a:t>
            </a:r>
            <a:r>
              <a:rPr lang="en-US" sz="1600" b="0" dirty="0"/>
              <a:t> la </a:t>
            </a:r>
            <a:r>
              <a:rPr lang="en-US" sz="1600" b="0" dirty="0" err="1"/>
              <a:t>clasa</a:t>
            </a:r>
            <a:r>
              <a:rPr lang="en-US" sz="1600" b="0" dirty="0"/>
              <a:t> </a:t>
            </a:r>
            <a:r>
              <a:rPr lang="en-US" sz="1600" b="0" dirty="0" err="1"/>
              <a:t>însăși</a:t>
            </a:r>
            <a:r>
              <a:rPr lang="en-US" sz="1600" b="0" dirty="0"/>
              <a:t>, </a:t>
            </a:r>
            <a:r>
              <a:rPr lang="en-US" sz="1600" b="0" dirty="0" err="1"/>
              <a:t>așa</a:t>
            </a:r>
            <a:r>
              <a:rPr lang="en-US" sz="1600" b="0" dirty="0"/>
              <a:t> cum </a:t>
            </a:r>
            <a:r>
              <a:rPr lang="en-US" sz="1600" dirty="0"/>
              <a:t>self</a:t>
            </a:r>
            <a:r>
              <a:rPr lang="en-US" sz="1600" b="0" dirty="0"/>
              <a:t> </a:t>
            </a:r>
            <a:r>
              <a:rPr lang="en-US" sz="1600" b="0" dirty="0" err="1"/>
              <a:t>este</a:t>
            </a:r>
            <a:r>
              <a:rPr lang="en-US" sz="1600" b="0" dirty="0"/>
              <a:t> o </a:t>
            </a:r>
            <a:r>
              <a:rPr lang="en-US" sz="1600" b="0" dirty="0" err="1"/>
              <a:t>referință</a:t>
            </a:r>
            <a:r>
              <a:rPr lang="en-US" sz="1600" b="0" dirty="0"/>
              <a:t> la </a:t>
            </a:r>
            <a:r>
              <a:rPr lang="en-US" sz="1600" b="0" dirty="0" err="1"/>
              <a:t>obiectul</a:t>
            </a:r>
            <a:r>
              <a:rPr lang="en-US" sz="1600" b="0" dirty="0"/>
              <a:t> (</a:t>
            </a:r>
            <a:r>
              <a:rPr lang="en-US" sz="1600" b="0" dirty="0" err="1"/>
              <a:t>instanța</a:t>
            </a:r>
            <a:r>
              <a:rPr lang="en-US" sz="1600" b="0" dirty="0"/>
              <a:t>) </a:t>
            </a:r>
            <a:r>
              <a:rPr lang="en-US" sz="1600" b="0" dirty="0" err="1"/>
              <a:t>curentă</a:t>
            </a:r>
            <a:r>
              <a:rPr lang="en-US" sz="1600" b="0" dirty="0"/>
              <a:t>.</a:t>
            </a:r>
            <a:endParaRPr lang="ro-MD" sz="1600" b="0" dirty="0"/>
          </a:p>
          <a:p>
            <a:pPr marL="285750" indent="-285750" algn="just">
              <a:lnSpc>
                <a:spcPct val="150000"/>
              </a:lnSpc>
              <a:buFont typeface="Arial" panose="020B0604020202020204" pitchFamily="34" charset="0"/>
              <a:buChar char="•"/>
            </a:pPr>
            <a:r>
              <a:rPr lang="en-US" sz="1600" dirty="0"/>
              <a:t>self</a:t>
            </a:r>
            <a:r>
              <a:rPr lang="en-US" sz="1600" b="0" dirty="0"/>
              <a:t> → se </a:t>
            </a:r>
            <a:r>
              <a:rPr lang="en-US" sz="1600" b="0" dirty="0" err="1"/>
              <a:t>folosește</a:t>
            </a:r>
            <a:r>
              <a:rPr lang="en-US" sz="1600" b="0" dirty="0"/>
              <a:t> </a:t>
            </a:r>
            <a:r>
              <a:rPr lang="en-US" sz="1600" b="0" dirty="0" err="1"/>
              <a:t>în</a:t>
            </a:r>
            <a:r>
              <a:rPr lang="en-US" sz="1600" b="0" dirty="0"/>
              <a:t> </a:t>
            </a:r>
            <a:r>
              <a:rPr lang="en-US" sz="1600" b="0" dirty="0" err="1"/>
              <a:t>metodele</a:t>
            </a:r>
            <a:r>
              <a:rPr lang="en-US" sz="1600" b="0" dirty="0"/>
              <a:t> </a:t>
            </a:r>
            <a:r>
              <a:rPr lang="en-US" sz="1600" b="0" dirty="0" err="1"/>
              <a:t>obișnuite</a:t>
            </a:r>
            <a:r>
              <a:rPr lang="en-US" sz="1600" b="0" dirty="0"/>
              <a:t>, care </a:t>
            </a:r>
            <a:r>
              <a:rPr lang="en-US" sz="1600" b="0" dirty="0" err="1"/>
              <a:t>operează</a:t>
            </a:r>
            <a:r>
              <a:rPr lang="en-US" sz="1600" b="0" dirty="0"/>
              <a:t> </a:t>
            </a:r>
            <a:r>
              <a:rPr lang="en-US" sz="1600" b="0" dirty="0" err="1"/>
              <a:t>asupra</a:t>
            </a:r>
            <a:r>
              <a:rPr lang="en-US" sz="1600" b="0" dirty="0"/>
              <a:t> </a:t>
            </a:r>
            <a:r>
              <a:rPr lang="en-US" sz="1600" b="0" dirty="0" err="1"/>
              <a:t>unui</a:t>
            </a:r>
            <a:r>
              <a:rPr lang="en-US" sz="1600" b="0" dirty="0"/>
              <a:t> </a:t>
            </a:r>
            <a:r>
              <a:rPr lang="en-US" sz="1600" b="0" dirty="0" err="1"/>
              <a:t>obiect</a:t>
            </a:r>
            <a:r>
              <a:rPr lang="en-US" sz="1600" b="0" dirty="0"/>
              <a:t> </a:t>
            </a:r>
            <a:r>
              <a:rPr lang="en-US" sz="1600" b="0" dirty="0" err="1"/>
              <a:t>concret</a:t>
            </a:r>
            <a:r>
              <a:rPr lang="en-US" sz="1600" b="0" dirty="0"/>
              <a:t> (</a:t>
            </a:r>
            <a:r>
              <a:rPr lang="en-US" sz="1600" b="0" dirty="0" err="1"/>
              <a:t>instanță</a:t>
            </a:r>
            <a:r>
              <a:rPr lang="en-US" sz="1600" b="0" dirty="0"/>
              <a:t>).</a:t>
            </a:r>
            <a:endParaRPr lang="ro-MD" sz="1600" b="0" dirty="0"/>
          </a:p>
          <a:p>
            <a:pPr marL="285750" indent="-285750" algn="just">
              <a:lnSpc>
                <a:spcPct val="150000"/>
              </a:lnSpc>
              <a:buFont typeface="Arial" panose="020B0604020202020204" pitchFamily="34" charset="0"/>
              <a:buChar char="•"/>
            </a:pPr>
            <a:r>
              <a:rPr lang="en-US" sz="1600" dirty="0" err="1"/>
              <a:t>cls</a:t>
            </a:r>
            <a:r>
              <a:rPr lang="en-US" sz="1600" b="0" dirty="0"/>
              <a:t> → se </a:t>
            </a:r>
            <a:r>
              <a:rPr lang="en-US" sz="1600" b="0" dirty="0" err="1"/>
              <a:t>folosește</a:t>
            </a:r>
            <a:r>
              <a:rPr lang="en-US" sz="1600" b="0" dirty="0"/>
              <a:t> </a:t>
            </a:r>
            <a:r>
              <a:rPr lang="en-US" sz="1600" b="0" dirty="0" err="1"/>
              <a:t>în</a:t>
            </a:r>
            <a:r>
              <a:rPr lang="en-US" sz="1600" b="0" dirty="0"/>
              <a:t> </a:t>
            </a:r>
            <a:r>
              <a:rPr lang="en-US" sz="1600" b="0" dirty="0" err="1"/>
              <a:t>metodele</a:t>
            </a:r>
            <a:r>
              <a:rPr lang="en-US" sz="1600" b="0" dirty="0"/>
              <a:t> de </a:t>
            </a:r>
            <a:r>
              <a:rPr lang="en-US" sz="1600" b="0" dirty="0" err="1"/>
              <a:t>clasă</a:t>
            </a:r>
            <a:r>
              <a:rPr lang="en-US" sz="1600" b="0" dirty="0"/>
              <a:t>, care </a:t>
            </a:r>
            <a:r>
              <a:rPr lang="en-US" sz="1600" b="0" dirty="0" err="1"/>
              <a:t>operează</a:t>
            </a:r>
            <a:r>
              <a:rPr lang="en-US" sz="1600" b="0" dirty="0"/>
              <a:t> </a:t>
            </a:r>
            <a:r>
              <a:rPr lang="en-US" sz="1600" b="0" dirty="0" err="1"/>
              <a:t>asupra</a:t>
            </a:r>
            <a:r>
              <a:rPr lang="en-US" sz="1600" b="0" dirty="0"/>
              <a:t> </a:t>
            </a:r>
            <a:r>
              <a:rPr lang="en-US" sz="1600" b="0" dirty="0" err="1"/>
              <a:t>întregii</a:t>
            </a:r>
            <a:r>
              <a:rPr lang="en-US" sz="1600" b="0" dirty="0"/>
              <a:t> </a:t>
            </a:r>
            <a:r>
              <a:rPr lang="en-US" sz="1600" b="0" dirty="0" err="1"/>
              <a:t>clase</a:t>
            </a:r>
            <a:r>
              <a:rPr lang="en-US" sz="1600" b="0" dirty="0"/>
              <a:t>, nu </a:t>
            </a:r>
            <a:r>
              <a:rPr lang="en-US" sz="1600" b="0" dirty="0" err="1"/>
              <a:t>asupra</a:t>
            </a:r>
            <a:r>
              <a:rPr lang="en-US" sz="1600" b="0" dirty="0"/>
              <a:t> </a:t>
            </a:r>
            <a:r>
              <a:rPr lang="en-US" sz="1600" b="0" dirty="0" err="1"/>
              <a:t>unui</a:t>
            </a:r>
            <a:r>
              <a:rPr lang="en-US" sz="1600" b="0" dirty="0"/>
              <a:t> </a:t>
            </a:r>
            <a:r>
              <a:rPr lang="en-US" sz="1600" b="0" dirty="0" err="1"/>
              <a:t>singur</a:t>
            </a:r>
            <a:r>
              <a:rPr lang="en-US" sz="1600" b="0" dirty="0"/>
              <a:t> </a:t>
            </a:r>
            <a:r>
              <a:rPr lang="en-US" sz="1600" b="0" dirty="0" err="1"/>
              <a:t>obiect</a:t>
            </a:r>
            <a:r>
              <a:rPr lang="en-US" sz="1600" b="0" dirty="0"/>
              <a:t>.</a:t>
            </a:r>
          </a:p>
        </p:txBody>
      </p:sp>
    </p:spTree>
    <p:extLst>
      <p:ext uri="{BB962C8B-B14F-4D97-AF65-F5344CB8AC3E}">
        <p14:creationId xmlns:p14="http://schemas.microsoft.com/office/powerpoint/2010/main" val="1036147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27196ED4-231C-9ED0-D8B2-21055EBE9B33}"/>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8CC33AB-F02B-02BE-D4C8-A677F5774148}"/>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E5C5BB8C-BB99-F449-9B89-3E6F763D368B}"/>
              </a:ext>
            </a:extLst>
          </p:cNvPr>
          <p:cNvSpPr>
            <a:spLocks noGrp="1"/>
          </p:cNvSpPr>
          <p:nvPr>
            <p:ph type="sldNum" sz="quarter" idx="11"/>
          </p:nvPr>
        </p:nvSpPr>
        <p:spPr/>
        <p:txBody>
          <a:bodyPr/>
          <a:lstStyle/>
          <a:p>
            <a:fld id="{63BE44DE-0227-423F-B618-756E9A0E92CA}" type="slidenum">
              <a:rPr lang="en-US" altLang="en-US" smtClean="0"/>
              <a:pPr/>
              <a:t>21</a:t>
            </a:fld>
            <a:endParaRPr lang="en-US" altLang="en-US"/>
          </a:p>
        </p:txBody>
      </p:sp>
      <p:sp>
        <p:nvSpPr>
          <p:cNvPr id="4" name="Title 3">
            <a:extLst>
              <a:ext uri="{FF2B5EF4-FFF2-40B4-BE49-F238E27FC236}">
                <a16:creationId xmlns:a16="http://schemas.microsoft.com/office/drawing/2014/main" id="{E7F85649-30FC-630E-8FE2-A7DEED288E68}"/>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E54ACB8A-7416-06ED-C7C2-3CAC1D0698EE}"/>
              </a:ext>
            </a:extLst>
          </p:cNvPr>
          <p:cNvSpPr txBox="1">
            <a:spLocks/>
          </p:cNvSpPr>
          <p:nvPr/>
        </p:nvSpPr>
        <p:spPr bwMode="auto">
          <a:xfrm>
            <a:off x="748146" y="1969820"/>
            <a:ext cx="7647708" cy="1249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b="0" dirty="0" err="1"/>
              <a:t>Pentru</a:t>
            </a:r>
            <a:r>
              <a:rPr lang="en-US" sz="1600" b="0" dirty="0"/>
              <a:t> a </a:t>
            </a:r>
            <a:r>
              <a:rPr lang="en-US" sz="1600" b="0" dirty="0" err="1"/>
              <a:t>crea</a:t>
            </a:r>
            <a:r>
              <a:rPr lang="en-US" sz="1600" b="0" dirty="0"/>
              <a:t> o </a:t>
            </a:r>
            <a:r>
              <a:rPr lang="en-US" sz="1600" b="0" dirty="0" err="1"/>
              <a:t>metodă</a:t>
            </a:r>
            <a:r>
              <a:rPr lang="en-US" sz="1600" b="0" dirty="0"/>
              <a:t> de </a:t>
            </a:r>
            <a:r>
              <a:rPr lang="en-US" sz="1600" b="0" dirty="0" err="1"/>
              <a:t>clasă</a:t>
            </a:r>
            <a:r>
              <a:rPr lang="en-US" sz="1600" b="0" dirty="0"/>
              <a:t>, se </a:t>
            </a:r>
            <a:r>
              <a:rPr lang="en-US" sz="1600" b="0" dirty="0" err="1"/>
              <a:t>folosește</a:t>
            </a:r>
            <a:r>
              <a:rPr lang="en-US" sz="1600" b="0" dirty="0"/>
              <a:t> </a:t>
            </a:r>
            <a:r>
              <a:rPr lang="en-US" sz="1600" b="0" dirty="0" err="1"/>
              <a:t>decoratorul</a:t>
            </a:r>
            <a:r>
              <a:rPr lang="en-US" sz="1600" b="0" dirty="0"/>
              <a:t> </a:t>
            </a:r>
            <a:r>
              <a:rPr lang="en-US" sz="1600" dirty="0"/>
              <a:t>@classmethod</a:t>
            </a:r>
            <a:r>
              <a:rPr lang="en-US" sz="1600" b="0" dirty="0"/>
              <a:t>, </a:t>
            </a:r>
            <a:r>
              <a:rPr lang="en-US" sz="1600" b="0" dirty="0" err="1"/>
              <a:t>iar</a:t>
            </a:r>
            <a:r>
              <a:rPr lang="en-US" sz="1600" b="0" dirty="0"/>
              <a:t> </a:t>
            </a:r>
            <a:r>
              <a:rPr lang="en-US" sz="1600" b="0" dirty="0" err="1"/>
              <a:t>primul</a:t>
            </a:r>
            <a:r>
              <a:rPr lang="en-US" sz="1600" b="0" dirty="0"/>
              <a:t> </a:t>
            </a:r>
            <a:r>
              <a:rPr lang="en-US" sz="1600" b="0" dirty="0" err="1"/>
              <a:t>parametru</a:t>
            </a:r>
            <a:r>
              <a:rPr lang="en-US" sz="1600" b="0" dirty="0"/>
              <a:t> al </a:t>
            </a:r>
            <a:r>
              <a:rPr lang="en-US" sz="1600" b="0" dirty="0" err="1"/>
              <a:t>metodei</a:t>
            </a:r>
            <a:r>
              <a:rPr lang="en-US" sz="1600" b="0" dirty="0"/>
              <a:t> </a:t>
            </a:r>
            <a:r>
              <a:rPr lang="en-US" sz="1600" b="0" dirty="0" err="1"/>
              <a:t>trebuie</a:t>
            </a:r>
            <a:r>
              <a:rPr lang="en-US" sz="1600" b="0" dirty="0"/>
              <a:t> </a:t>
            </a:r>
            <a:r>
              <a:rPr lang="en-US" sz="1600" b="0" dirty="0" err="1"/>
              <a:t>să</a:t>
            </a:r>
            <a:r>
              <a:rPr lang="en-US" sz="1600" b="0" dirty="0"/>
              <a:t> fie </a:t>
            </a:r>
            <a:r>
              <a:rPr lang="en-US" sz="1600" dirty="0" err="1"/>
              <a:t>cls</a:t>
            </a:r>
            <a:r>
              <a:rPr lang="en-US" sz="1600" b="0" dirty="0"/>
              <a:t> (</a:t>
            </a:r>
            <a:r>
              <a:rPr lang="en-US" sz="1600" b="0" dirty="0" err="1"/>
              <a:t>numele</a:t>
            </a:r>
            <a:r>
              <a:rPr lang="en-US" sz="1600" b="0" dirty="0"/>
              <a:t> </a:t>
            </a:r>
            <a:r>
              <a:rPr lang="en-US" sz="1600" b="0" dirty="0" err="1"/>
              <a:t>este</a:t>
            </a:r>
            <a:r>
              <a:rPr lang="en-US" sz="1600" b="0" dirty="0"/>
              <a:t> o </a:t>
            </a:r>
            <a:r>
              <a:rPr lang="en-US" sz="1600" b="0" dirty="0" err="1"/>
              <a:t>convenție</a:t>
            </a:r>
            <a:r>
              <a:rPr lang="en-US" sz="1600" b="0" dirty="0"/>
              <a:t>, nu o </a:t>
            </a:r>
            <a:r>
              <a:rPr lang="en-US" sz="1600" b="0" dirty="0" err="1"/>
              <a:t>obligație</a:t>
            </a:r>
            <a:r>
              <a:rPr lang="en-US" sz="1600" b="0" dirty="0"/>
              <a:t> — </a:t>
            </a:r>
            <a:r>
              <a:rPr lang="en-US" sz="1600" b="0" dirty="0" err="1"/>
              <a:t>dar</a:t>
            </a:r>
            <a:r>
              <a:rPr lang="en-US" sz="1600" b="0" dirty="0"/>
              <a:t> </a:t>
            </a:r>
            <a:r>
              <a:rPr lang="en-US" sz="1600" b="0" dirty="0" err="1"/>
              <a:t>este</a:t>
            </a:r>
            <a:r>
              <a:rPr lang="en-US" sz="1600" b="0" dirty="0"/>
              <a:t> </a:t>
            </a:r>
            <a:r>
              <a:rPr lang="en-US" sz="1600" b="0" dirty="0" err="1"/>
              <a:t>recomandat</a:t>
            </a:r>
            <a:r>
              <a:rPr lang="en-US" sz="1600" b="0" dirty="0"/>
              <a:t> de </a:t>
            </a:r>
            <a:r>
              <a:rPr lang="en-US" sz="1600" b="0" dirty="0" err="1"/>
              <a:t>standardul</a:t>
            </a:r>
            <a:r>
              <a:rPr lang="en-US" sz="1600" b="0" dirty="0"/>
              <a:t> PEP8).</a:t>
            </a:r>
          </a:p>
        </p:txBody>
      </p:sp>
      <p:pic>
        <p:nvPicPr>
          <p:cNvPr id="3" name="Picture 2">
            <a:extLst>
              <a:ext uri="{FF2B5EF4-FFF2-40B4-BE49-F238E27FC236}">
                <a16:creationId xmlns:a16="http://schemas.microsoft.com/office/drawing/2014/main" id="{2A1F0BCD-AFC9-1EF5-4083-C3D483057F8B}"/>
              </a:ext>
            </a:extLst>
          </p:cNvPr>
          <p:cNvPicPr>
            <a:picLocks noChangeAspect="1"/>
          </p:cNvPicPr>
          <p:nvPr/>
        </p:nvPicPr>
        <p:blipFill>
          <a:blip r:embed="rId3"/>
          <a:stretch>
            <a:fillRect/>
          </a:stretch>
        </p:blipFill>
        <p:spPr>
          <a:xfrm>
            <a:off x="2447628" y="3350924"/>
            <a:ext cx="4248743" cy="2619741"/>
          </a:xfrm>
          <a:prstGeom prst="rect">
            <a:avLst/>
          </a:prstGeom>
        </p:spPr>
      </p:pic>
    </p:spTree>
    <p:extLst>
      <p:ext uri="{BB962C8B-B14F-4D97-AF65-F5344CB8AC3E}">
        <p14:creationId xmlns:p14="http://schemas.microsoft.com/office/powerpoint/2010/main" val="1059844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085550A-6CD7-0CA4-F2F1-673266D19677}"/>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62ADAC73-D031-04B5-A720-2AD5D5510F38}"/>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88C8D18A-87F3-175B-54FB-4F0835AE0CC5}"/>
              </a:ext>
            </a:extLst>
          </p:cNvPr>
          <p:cNvSpPr>
            <a:spLocks noGrp="1"/>
          </p:cNvSpPr>
          <p:nvPr>
            <p:ph type="sldNum" sz="quarter" idx="11"/>
          </p:nvPr>
        </p:nvSpPr>
        <p:spPr/>
        <p:txBody>
          <a:bodyPr/>
          <a:lstStyle/>
          <a:p>
            <a:fld id="{63BE44DE-0227-423F-B618-756E9A0E92CA}" type="slidenum">
              <a:rPr lang="en-US" altLang="en-US" smtClean="0"/>
              <a:pPr/>
              <a:t>22</a:t>
            </a:fld>
            <a:endParaRPr lang="en-US" altLang="en-US"/>
          </a:p>
        </p:txBody>
      </p:sp>
      <p:sp>
        <p:nvSpPr>
          <p:cNvPr id="4" name="Title 3">
            <a:extLst>
              <a:ext uri="{FF2B5EF4-FFF2-40B4-BE49-F238E27FC236}">
                <a16:creationId xmlns:a16="http://schemas.microsoft.com/office/drawing/2014/main" id="{5FBAA3EF-988C-3402-BB6C-AF4DE5256F0A}"/>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39793E66-CD90-49C2-D980-2FFC2137CF64}"/>
              </a:ext>
            </a:extLst>
          </p:cNvPr>
          <p:cNvSpPr txBox="1">
            <a:spLocks/>
          </p:cNvSpPr>
          <p:nvPr/>
        </p:nvSpPr>
        <p:spPr bwMode="auto">
          <a:xfrm>
            <a:off x="748146" y="1969820"/>
            <a:ext cx="7647708" cy="471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b="0"/>
              <a:t>Exemplu</a:t>
            </a:r>
            <a:endParaRPr lang="en-US" sz="1600" b="0" dirty="0"/>
          </a:p>
        </p:txBody>
      </p:sp>
      <p:pic>
        <p:nvPicPr>
          <p:cNvPr id="6" name="Picture 5">
            <a:extLst>
              <a:ext uri="{FF2B5EF4-FFF2-40B4-BE49-F238E27FC236}">
                <a16:creationId xmlns:a16="http://schemas.microsoft.com/office/drawing/2014/main" id="{603583AC-7C5D-F54B-A1BE-C8675BB52906}"/>
              </a:ext>
            </a:extLst>
          </p:cNvPr>
          <p:cNvPicPr>
            <a:picLocks noChangeAspect="1"/>
          </p:cNvPicPr>
          <p:nvPr/>
        </p:nvPicPr>
        <p:blipFill>
          <a:blip r:embed="rId3"/>
          <a:stretch>
            <a:fillRect/>
          </a:stretch>
        </p:blipFill>
        <p:spPr>
          <a:xfrm>
            <a:off x="384936" y="2979680"/>
            <a:ext cx="4602228" cy="2029911"/>
          </a:xfrm>
          <a:prstGeom prst="rect">
            <a:avLst/>
          </a:prstGeom>
        </p:spPr>
      </p:pic>
      <p:pic>
        <p:nvPicPr>
          <p:cNvPr id="10" name="Picture 9">
            <a:extLst>
              <a:ext uri="{FF2B5EF4-FFF2-40B4-BE49-F238E27FC236}">
                <a16:creationId xmlns:a16="http://schemas.microsoft.com/office/drawing/2014/main" id="{902D7F30-8FDB-8621-FA65-B7EA852075DE}"/>
              </a:ext>
            </a:extLst>
          </p:cNvPr>
          <p:cNvPicPr>
            <a:picLocks noChangeAspect="1"/>
          </p:cNvPicPr>
          <p:nvPr/>
        </p:nvPicPr>
        <p:blipFill>
          <a:blip r:embed="rId4"/>
          <a:stretch>
            <a:fillRect/>
          </a:stretch>
        </p:blipFill>
        <p:spPr>
          <a:xfrm>
            <a:off x="5180222" y="2524046"/>
            <a:ext cx="3667637" cy="3048425"/>
          </a:xfrm>
          <a:prstGeom prst="rect">
            <a:avLst/>
          </a:prstGeom>
        </p:spPr>
      </p:pic>
    </p:spTree>
    <p:extLst>
      <p:ext uri="{BB962C8B-B14F-4D97-AF65-F5344CB8AC3E}">
        <p14:creationId xmlns:p14="http://schemas.microsoft.com/office/powerpoint/2010/main" val="2061973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DD3DAA1-5111-84FE-85DB-79F46001C8F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09110159-EE9B-4147-8278-602BF58D0B8C}"/>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26794C93-79E5-65FF-7DB9-2A80CBAAB14B}"/>
              </a:ext>
            </a:extLst>
          </p:cNvPr>
          <p:cNvSpPr>
            <a:spLocks noGrp="1"/>
          </p:cNvSpPr>
          <p:nvPr>
            <p:ph type="sldNum" sz="quarter" idx="11"/>
          </p:nvPr>
        </p:nvSpPr>
        <p:spPr/>
        <p:txBody>
          <a:bodyPr/>
          <a:lstStyle/>
          <a:p>
            <a:fld id="{63BE44DE-0227-423F-B618-756E9A0E92CA}" type="slidenum">
              <a:rPr lang="en-US" altLang="en-US" smtClean="0"/>
              <a:pPr/>
              <a:t>23</a:t>
            </a:fld>
            <a:endParaRPr lang="en-US" altLang="en-US"/>
          </a:p>
        </p:txBody>
      </p:sp>
      <p:sp>
        <p:nvSpPr>
          <p:cNvPr id="4" name="Title 3">
            <a:extLst>
              <a:ext uri="{FF2B5EF4-FFF2-40B4-BE49-F238E27FC236}">
                <a16:creationId xmlns:a16="http://schemas.microsoft.com/office/drawing/2014/main" id="{229E3FDC-8F7A-A250-D1A4-06E21224ADC1}"/>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08153E91-2B53-7EC9-5D75-D0AEEBDCCDC5}"/>
              </a:ext>
            </a:extLst>
          </p:cNvPr>
          <p:cNvSpPr txBox="1">
            <a:spLocks/>
          </p:cNvSpPr>
          <p:nvPr/>
        </p:nvSpPr>
        <p:spPr bwMode="auto">
          <a:xfrm>
            <a:off x="196483" y="1459600"/>
            <a:ext cx="7647708" cy="471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en-US" sz="1600" b="0" dirty="0" err="1"/>
              <a:t>Exemplu</a:t>
            </a:r>
            <a:endParaRPr lang="en-US" sz="1600" b="0" dirty="0"/>
          </a:p>
        </p:txBody>
      </p:sp>
      <p:pic>
        <p:nvPicPr>
          <p:cNvPr id="3" name="Picture 2">
            <a:extLst>
              <a:ext uri="{FF2B5EF4-FFF2-40B4-BE49-F238E27FC236}">
                <a16:creationId xmlns:a16="http://schemas.microsoft.com/office/drawing/2014/main" id="{89907520-86BB-CAFE-66B3-71A7C17AB60C}"/>
              </a:ext>
            </a:extLst>
          </p:cNvPr>
          <p:cNvPicPr>
            <a:picLocks noChangeAspect="1"/>
          </p:cNvPicPr>
          <p:nvPr/>
        </p:nvPicPr>
        <p:blipFill>
          <a:blip r:embed="rId3"/>
          <a:stretch>
            <a:fillRect/>
          </a:stretch>
        </p:blipFill>
        <p:spPr>
          <a:xfrm>
            <a:off x="2013908" y="1627946"/>
            <a:ext cx="5630061" cy="2410161"/>
          </a:xfrm>
          <a:prstGeom prst="rect">
            <a:avLst/>
          </a:prstGeom>
        </p:spPr>
      </p:pic>
      <p:pic>
        <p:nvPicPr>
          <p:cNvPr id="11" name="Picture 10">
            <a:extLst>
              <a:ext uri="{FF2B5EF4-FFF2-40B4-BE49-F238E27FC236}">
                <a16:creationId xmlns:a16="http://schemas.microsoft.com/office/drawing/2014/main" id="{86C32CC0-0581-241E-754E-3F49EA0A3E3C}"/>
              </a:ext>
            </a:extLst>
          </p:cNvPr>
          <p:cNvPicPr>
            <a:picLocks noChangeAspect="1"/>
          </p:cNvPicPr>
          <p:nvPr/>
        </p:nvPicPr>
        <p:blipFill>
          <a:blip r:embed="rId4"/>
          <a:stretch>
            <a:fillRect/>
          </a:stretch>
        </p:blipFill>
        <p:spPr>
          <a:xfrm>
            <a:off x="2013908" y="4248942"/>
            <a:ext cx="4391638" cy="790685"/>
          </a:xfrm>
          <a:prstGeom prst="rect">
            <a:avLst/>
          </a:prstGeom>
        </p:spPr>
      </p:pic>
      <p:pic>
        <p:nvPicPr>
          <p:cNvPr id="13" name="Picture 12">
            <a:extLst>
              <a:ext uri="{FF2B5EF4-FFF2-40B4-BE49-F238E27FC236}">
                <a16:creationId xmlns:a16="http://schemas.microsoft.com/office/drawing/2014/main" id="{8017E1FF-5EE9-D7D1-A435-9BF110674ACE}"/>
              </a:ext>
            </a:extLst>
          </p:cNvPr>
          <p:cNvPicPr>
            <a:picLocks noChangeAspect="1"/>
          </p:cNvPicPr>
          <p:nvPr/>
        </p:nvPicPr>
        <p:blipFill>
          <a:blip r:embed="rId5"/>
          <a:stretch>
            <a:fillRect/>
          </a:stretch>
        </p:blipFill>
        <p:spPr>
          <a:xfrm>
            <a:off x="2013908" y="5250462"/>
            <a:ext cx="1952898" cy="333422"/>
          </a:xfrm>
          <a:prstGeom prst="rect">
            <a:avLst/>
          </a:prstGeom>
        </p:spPr>
      </p:pic>
    </p:spTree>
    <p:extLst>
      <p:ext uri="{BB962C8B-B14F-4D97-AF65-F5344CB8AC3E}">
        <p14:creationId xmlns:p14="http://schemas.microsoft.com/office/powerpoint/2010/main" val="3838907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0550BEF1-1AA0-D7D7-EF3C-65AEB4676AA7}"/>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3CA36E62-1A44-D998-C19B-AAFAA92C6E79}"/>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44A26E16-DB0C-02C2-0369-8CD483C76318}"/>
              </a:ext>
            </a:extLst>
          </p:cNvPr>
          <p:cNvSpPr>
            <a:spLocks noGrp="1"/>
          </p:cNvSpPr>
          <p:nvPr>
            <p:ph type="sldNum" sz="quarter" idx="11"/>
          </p:nvPr>
        </p:nvSpPr>
        <p:spPr/>
        <p:txBody>
          <a:bodyPr/>
          <a:lstStyle/>
          <a:p>
            <a:fld id="{63BE44DE-0227-423F-B618-756E9A0E92CA}" type="slidenum">
              <a:rPr lang="en-US" altLang="en-US" smtClean="0"/>
              <a:pPr/>
              <a:t>24</a:t>
            </a:fld>
            <a:endParaRPr lang="en-US" altLang="en-US"/>
          </a:p>
        </p:txBody>
      </p:sp>
      <p:sp>
        <p:nvSpPr>
          <p:cNvPr id="4" name="Title 3">
            <a:extLst>
              <a:ext uri="{FF2B5EF4-FFF2-40B4-BE49-F238E27FC236}">
                <a16:creationId xmlns:a16="http://schemas.microsoft.com/office/drawing/2014/main" id="{7DFABBB5-0B71-6218-384F-764380A34AD6}"/>
              </a:ext>
            </a:extLst>
          </p:cNvPr>
          <p:cNvSpPr>
            <a:spLocks noGrp="1"/>
          </p:cNvSpPr>
          <p:nvPr>
            <p:ph type="title"/>
          </p:nvPr>
        </p:nvSpPr>
        <p:spPr>
          <a:xfrm>
            <a:off x="3514018" y="555047"/>
            <a:ext cx="4881837" cy="539113"/>
          </a:xfrm>
        </p:spPr>
        <p:txBody>
          <a:bodyPr>
            <a:normAutofit/>
          </a:bodyPr>
          <a:lstStyle/>
          <a:p>
            <a:pPr>
              <a:lnSpc>
                <a:spcPct val="150000"/>
              </a:lnSpc>
            </a:pPr>
            <a:r>
              <a:rPr lang="ro-MD" sz="2000" dirty="0"/>
              <a:t>2</a:t>
            </a:r>
            <a:r>
              <a:rPr lang="it-IT" sz="2000" dirty="0"/>
              <a:t>. Definirea și utilizarea claselor.</a:t>
            </a:r>
            <a:endParaRPr lang="ro-MD" sz="2000" dirty="0"/>
          </a:p>
        </p:txBody>
      </p:sp>
      <p:sp>
        <p:nvSpPr>
          <p:cNvPr id="5" name="Title 3">
            <a:extLst>
              <a:ext uri="{FF2B5EF4-FFF2-40B4-BE49-F238E27FC236}">
                <a16:creationId xmlns:a16="http://schemas.microsoft.com/office/drawing/2014/main" id="{FBBA8102-AA07-2745-C6FD-B28BE3FC8053}"/>
              </a:ext>
            </a:extLst>
          </p:cNvPr>
          <p:cNvSpPr txBox="1">
            <a:spLocks/>
          </p:cNvSpPr>
          <p:nvPr/>
        </p:nvSpPr>
        <p:spPr bwMode="auto">
          <a:xfrm>
            <a:off x="2520976" y="3264635"/>
            <a:ext cx="4102048" cy="79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600" b="0" dirty="0"/>
              <a:t>Exemplu de definire a unei clase</a:t>
            </a:r>
          </a:p>
        </p:txBody>
      </p:sp>
    </p:spTree>
    <p:extLst>
      <p:ext uri="{BB962C8B-B14F-4D97-AF65-F5344CB8AC3E}">
        <p14:creationId xmlns:p14="http://schemas.microsoft.com/office/powerpoint/2010/main" val="2589806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0F085EE-EA4B-4EEE-FF85-F1B77D7FB2FD}"/>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EDCBBB3E-E3A1-2D02-061C-BBC674E47808}"/>
              </a:ext>
            </a:extLst>
          </p:cNvPr>
          <p:cNvSpPr>
            <a:spLocks noGrp="1"/>
          </p:cNvSpPr>
          <p:nvPr>
            <p:ph type="dt" sz="half" idx="10"/>
          </p:nvPr>
        </p:nvSpPr>
        <p:spPr/>
        <p:txBody>
          <a:bodyPr/>
          <a:lstStyle/>
          <a:p>
            <a:pPr>
              <a:defRPr/>
            </a:pPr>
            <a:fld id="{60258E8E-0F7A-453C-996B-5B7E82C5B6E4}" type="datetime1">
              <a:rPr lang="ro-MD" noProof="0" smtClean="0"/>
              <a:t>31.10.2025</a:t>
            </a:fld>
            <a:endParaRPr lang="ro-MD" noProof="0" dirty="0"/>
          </a:p>
        </p:txBody>
      </p:sp>
      <p:sp>
        <p:nvSpPr>
          <p:cNvPr id="8" name="Slide Number Placeholder 7">
            <a:extLst>
              <a:ext uri="{FF2B5EF4-FFF2-40B4-BE49-F238E27FC236}">
                <a16:creationId xmlns:a16="http://schemas.microsoft.com/office/drawing/2014/main" id="{AB5CEC06-C154-6805-8B43-A5E40DAE1351}"/>
              </a:ext>
            </a:extLst>
          </p:cNvPr>
          <p:cNvSpPr>
            <a:spLocks noGrp="1"/>
          </p:cNvSpPr>
          <p:nvPr>
            <p:ph type="sldNum" sz="quarter" idx="11"/>
          </p:nvPr>
        </p:nvSpPr>
        <p:spPr/>
        <p:txBody>
          <a:bodyPr/>
          <a:lstStyle/>
          <a:p>
            <a:fld id="{63BE44DE-0227-423F-B618-756E9A0E92CA}" type="slidenum">
              <a:rPr lang="ro-MD" noProof="0" smtClean="0"/>
              <a:pPr/>
              <a:t>3</a:t>
            </a:fld>
            <a:endParaRPr lang="ro-MD" noProof="0" dirty="0"/>
          </a:p>
        </p:txBody>
      </p:sp>
      <p:sp>
        <p:nvSpPr>
          <p:cNvPr id="4" name="Title 3">
            <a:extLst>
              <a:ext uri="{FF2B5EF4-FFF2-40B4-BE49-F238E27FC236}">
                <a16:creationId xmlns:a16="http://schemas.microsoft.com/office/drawing/2014/main" id="{C40D2D6E-1BB8-75F6-9061-BF3B1EB391A4}"/>
              </a:ext>
            </a:extLst>
          </p:cNvPr>
          <p:cNvSpPr>
            <a:spLocks noGrp="1"/>
          </p:cNvSpPr>
          <p:nvPr>
            <p:ph type="title"/>
          </p:nvPr>
        </p:nvSpPr>
        <p:spPr>
          <a:xfrm>
            <a:off x="4321761" y="379460"/>
            <a:ext cx="3943350" cy="905377"/>
          </a:xfrm>
        </p:spPr>
        <p:txBody>
          <a:bodyPr>
            <a:normAutofit/>
          </a:bodyPr>
          <a:lstStyle/>
          <a:p>
            <a:r>
              <a:rPr lang="ro-MD" noProof="0" dirty="0"/>
              <a:t>Structura lecției</a:t>
            </a:r>
          </a:p>
        </p:txBody>
      </p:sp>
      <p:sp>
        <p:nvSpPr>
          <p:cNvPr id="5" name="Title 3">
            <a:extLst>
              <a:ext uri="{FF2B5EF4-FFF2-40B4-BE49-F238E27FC236}">
                <a16:creationId xmlns:a16="http://schemas.microsoft.com/office/drawing/2014/main" id="{540B30C3-009C-AE0C-96D1-F75D518EE324}"/>
              </a:ext>
            </a:extLst>
          </p:cNvPr>
          <p:cNvSpPr txBox="1">
            <a:spLocks/>
          </p:cNvSpPr>
          <p:nvPr/>
        </p:nvSpPr>
        <p:spPr bwMode="auto">
          <a:xfrm>
            <a:off x="399715" y="1639874"/>
            <a:ext cx="8344569" cy="4645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marL="717550" indent="-285750">
              <a:lnSpc>
                <a:spcPct val="150000"/>
              </a:lnSpc>
              <a:buFont typeface="Arial" panose="020B0604020202020204" pitchFamily="34" charset="0"/>
              <a:buChar char="•"/>
            </a:pPr>
            <a:r>
              <a:rPr lang="ro-MD" sz="1600" b="0" noProof="0" dirty="0"/>
              <a:t>Introducere în POO.</a:t>
            </a:r>
          </a:p>
          <a:p>
            <a:pPr marL="717550" indent="-285750">
              <a:lnSpc>
                <a:spcPct val="150000"/>
              </a:lnSpc>
              <a:buFont typeface="Arial" panose="020B0604020202020204" pitchFamily="34" charset="0"/>
              <a:buChar char="•"/>
            </a:pPr>
            <a:r>
              <a:rPr lang="ro-MD" sz="1600" b="0" noProof="0" dirty="0"/>
              <a:t>Definirea și utilizarea claselor.</a:t>
            </a:r>
          </a:p>
          <a:p>
            <a:pPr marL="717550" indent="-285750">
              <a:lnSpc>
                <a:spcPct val="150000"/>
              </a:lnSpc>
              <a:buFont typeface="Arial" panose="020B0604020202020204" pitchFamily="34" charset="0"/>
              <a:buChar char="•"/>
            </a:pPr>
            <a:r>
              <a:rPr lang="ro-MD" sz="1600" b="0" noProof="0" dirty="0"/>
              <a:t>Principiile fundamentale POO.</a:t>
            </a:r>
          </a:p>
          <a:p>
            <a:pPr marL="717550" indent="-285750">
              <a:lnSpc>
                <a:spcPct val="150000"/>
              </a:lnSpc>
              <a:buFont typeface="Arial" panose="020B0604020202020204" pitchFamily="34" charset="0"/>
              <a:buChar char="•"/>
            </a:pPr>
            <a:r>
              <a:rPr lang="ro-MD" sz="1600" b="0" noProof="0" dirty="0"/>
              <a:t>Metode și atribute speciale.</a:t>
            </a:r>
          </a:p>
          <a:p>
            <a:pPr marL="717550" indent="-285750">
              <a:lnSpc>
                <a:spcPct val="150000"/>
              </a:lnSpc>
              <a:buFont typeface="Arial" panose="020B0604020202020204" pitchFamily="34" charset="0"/>
              <a:buChar char="•"/>
            </a:pPr>
            <a:r>
              <a:rPr lang="ro-MD" sz="1600" b="0" noProof="0" dirty="0"/>
              <a:t>Relații între clase.</a:t>
            </a:r>
          </a:p>
          <a:p>
            <a:pPr marL="717550" indent="-285750">
              <a:lnSpc>
                <a:spcPct val="150000"/>
              </a:lnSpc>
              <a:buFont typeface="Arial" panose="020B0604020202020204" pitchFamily="34" charset="0"/>
              <a:buChar char="•"/>
            </a:pPr>
            <a:r>
              <a:rPr lang="ro-MD" sz="1600" b="0" noProof="0" dirty="0"/>
              <a:t>Aplicații practice.</a:t>
            </a:r>
          </a:p>
          <a:p>
            <a:pPr marL="717550" indent="-285750">
              <a:lnSpc>
                <a:spcPct val="150000"/>
              </a:lnSpc>
              <a:buFont typeface="Arial" panose="020B0604020202020204" pitchFamily="34" charset="0"/>
              <a:buChar char="•"/>
            </a:pPr>
            <a:r>
              <a:rPr lang="ro-MD" sz="1600" b="0" noProof="0" dirty="0"/>
              <a:t>Concluzii și recomandări.</a:t>
            </a:r>
          </a:p>
        </p:txBody>
      </p:sp>
    </p:spTree>
    <p:extLst>
      <p:ext uri="{BB962C8B-B14F-4D97-AF65-F5344CB8AC3E}">
        <p14:creationId xmlns:p14="http://schemas.microsoft.com/office/powerpoint/2010/main" val="1662613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321FB157-DFAB-A5CD-78F6-D74FD49BA16C}"/>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2BFC32D-01E7-37F7-C663-E562F2B26429}"/>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4C8B24ED-B5EC-8ACC-7089-8FEE58788FB1}"/>
              </a:ext>
            </a:extLst>
          </p:cNvPr>
          <p:cNvSpPr>
            <a:spLocks noGrp="1"/>
          </p:cNvSpPr>
          <p:nvPr>
            <p:ph type="sldNum" sz="quarter" idx="11"/>
          </p:nvPr>
        </p:nvSpPr>
        <p:spPr/>
        <p:txBody>
          <a:bodyPr/>
          <a:lstStyle/>
          <a:p>
            <a:fld id="{63BE44DE-0227-423F-B618-756E9A0E92CA}" type="slidenum">
              <a:rPr lang="en-US" altLang="en-US" smtClean="0"/>
              <a:pPr/>
              <a:t>4</a:t>
            </a:fld>
            <a:endParaRPr lang="en-US" altLang="en-US"/>
          </a:p>
        </p:txBody>
      </p:sp>
      <p:sp>
        <p:nvSpPr>
          <p:cNvPr id="4" name="Title 3">
            <a:extLst>
              <a:ext uri="{FF2B5EF4-FFF2-40B4-BE49-F238E27FC236}">
                <a16:creationId xmlns:a16="http://schemas.microsoft.com/office/drawing/2014/main" id="{E9A7C61B-7494-E824-25A2-6BB9D427EDCD}"/>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49E3C129-6F84-9F8D-A532-D3D8F50BF6E0}"/>
              </a:ext>
            </a:extLst>
          </p:cNvPr>
          <p:cNvSpPr txBox="1">
            <a:spLocks/>
          </p:cNvSpPr>
          <p:nvPr/>
        </p:nvSpPr>
        <p:spPr bwMode="auto">
          <a:xfrm>
            <a:off x="985421" y="2451704"/>
            <a:ext cx="7661429" cy="360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Aproape toate programele și tehnicile care </a:t>
            </a:r>
            <a:r>
              <a:rPr lang="en-US" sz="1800" b="0" dirty="0"/>
              <a:t>s-au</a:t>
            </a:r>
            <a:r>
              <a:rPr lang="ro-MD" sz="1800" b="0" dirty="0"/>
              <a:t> folosit până acum se încadrează în stilul procedural de programare. </a:t>
            </a:r>
            <a:endParaRPr lang="en-US" sz="1800" b="0" dirty="0"/>
          </a:p>
          <a:p>
            <a:pPr indent="446088" algn="just">
              <a:lnSpc>
                <a:spcPct val="150000"/>
              </a:lnSpc>
            </a:pPr>
            <a:r>
              <a:rPr lang="ro-MD" sz="1800" b="0" dirty="0"/>
              <a:t>Stilul procedural de programare a fost abordarea dominantă în dezvoltarea de software timp de decenii de IT și este încă utilizat și astăzi. Mai mult, nu va dispărea în viitor, deoarece funcționează foarte bine pentru anumite tipuri de proiecte (în general, nu foarte complexe și nici mari, dar există o mulțime de excepții de la această regulă).</a:t>
            </a:r>
          </a:p>
        </p:txBody>
      </p:sp>
    </p:spTree>
    <p:extLst>
      <p:ext uri="{BB962C8B-B14F-4D97-AF65-F5344CB8AC3E}">
        <p14:creationId xmlns:p14="http://schemas.microsoft.com/office/powerpoint/2010/main" val="32125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C0F2F9D8-29D1-7215-FD61-C81C4074DBCD}"/>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0C16D3F7-07A6-767C-6ED5-9198C3111D98}"/>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AAEA17DB-7D33-F149-DB5A-388DA51D33A9}"/>
              </a:ext>
            </a:extLst>
          </p:cNvPr>
          <p:cNvSpPr>
            <a:spLocks noGrp="1"/>
          </p:cNvSpPr>
          <p:nvPr>
            <p:ph type="sldNum" sz="quarter" idx="11"/>
          </p:nvPr>
        </p:nvSpPr>
        <p:spPr/>
        <p:txBody>
          <a:bodyPr/>
          <a:lstStyle/>
          <a:p>
            <a:fld id="{63BE44DE-0227-423F-B618-756E9A0E92CA}" type="slidenum">
              <a:rPr lang="en-US" altLang="en-US" smtClean="0"/>
              <a:pPr/>
              <a:t>5</a:t>
            </a:fld>
            <a:endParaRPr lang="en-US" altLang="en-US"/>
          </a:p>
        </p:txBody>
      </p:sp>
      <p:sp>
        <p:nvSpPr>
          <p:cNvPr id="4" name="Title 3">
            <a:extLst>
              <a:ext uri="{FF2B5EF4-FFF2-40B4-BE49-F238E27FC236}">
                <a16:creationId xmlns:a16="http://schemas.microsoft.com/office/drawing/2014/main" id="{15FC9310-8180-112A-EA03-C681B1606B51}"/>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E982A820-5F05-6DC5-DFDE-CE81EBAFA372}"/>
              </a:ext>
            </a:extLst>
          </p:cNvPr>
          <p:cNvSpPr txBox="1">
            <a:spLocks/>
          </p:cNvSpPr>
          <p:nvPr/>
        </p:nvSpPr>
        <p:spPr bwMode="auto">
          <a:xfrm>
            <a:off x="985421" y="2451704"/>
            <a:ext cx="7661429" cy="360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Abordarea </a:t>
            </a:r>
            <a:r>
              <a:rPr lang="en-US" sz="1800" b="0" dirty="0"/>
              <a:t>pe </a:t>
            </a:r>
            <a:r>
              <a:rPr lang="ro-MD" sz="1800" b="0" dirty="0"/>
              <a:t>obiect este destul de nouă (mult mai nouă decât abordarea procedurală) și este deosebit de utilă atunci când este aplicată proiectelor mari și complexe, realizate de echipe mari formate din mulți dezvoltatori.</a:t>
            </a:r>
          </a:p>
          <a:p>
            <a:pPr indent="446088" algn="just">
              <a:lnSpc>
                <a:spcPct val="150000"/>
              </a:lnSpc>
            </a:pPr>
            <a:r>
              <a:rPr lang="ro-MD" sz="1800" b="0" dirty="0"/>
              <a:t>Acest tip de înțelegere a structurii unui proiect facilitează multe sarcini importante, de exemplu, împărțirea proiectului în părți mici și independente și dezvoltarea independentă a diferitelor elemente ale proiectului.</a:t>
            </a:r>
          </a:p>
        </p:txBody>
      </p:sp>
    </p:spTree>
    <p:extLst>
      <p:ext uri="{BB962C8B-B14F-4D97-AF65-F5344CB8AC3E}">
        <p14:creationId xmlns:p14="http://schemas.microsoft.com/office/powerpoint/2010/main" val="1310659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05BF4536-4CB4-464C-6FEC-F54D4A01F98C}"/>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CC07B516-9634-425B-F934-0FCA35C1705B}"/>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B16876F6-632C-321A-1A6A-BAE279904EC1}"/>
              </a:ext>
            </a:extLst>
          </p:cNvPr>
          <p:cNvSpPr>
            <a:spLocks noGrp="1"/>
          </p:cNvSpPr>
          <p:nvPr>
            <p:ph type="sldNum" sz="quarter" idx="11"/>
          </p:nvPr>
        </p:nvSpPr>
        <p:spPr/>
        <p:txBody>
          <a:bodyPr/>
          <a:lstStyle/>
          <a:p>
            <a:fld id="{63BE44DE-0227-423F-B618-756E9A0E92CA}" type="slidenum">
              <a:rPr lang="en-US" altLang="en-US" smtClean="0"/>
              <a:pPr/>
              <a:t>6</a:t>
            </a:fld>
            <a:endParaRPr lang="en-US" altLang="en-US"/>
          </a:p>
        </p:txBody>
      </p:sp>
      <p:sp>
        <p:nvSpPr>
          <p:cNvPr id="4" name="Title 3">
            <a:extLst>
              <a:ext uri="{FF2B5EF4-FFF2-40B4-BE49-F238E27FC236}">
                <a16:creationId xmlns:a16="http://schemas.microsoft.com/office/drawing/2014/main" id="{B0907CB3-4D97-B5FE-27B5-B13064FD8832}"/>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393EEF2A-43AC-D193-B711-EE9ABA3C698C}"/>
              </a:ext>
            </a:extLst>
          </p:cNvPr>
          <p:cNvSpPr txBox="1">
            <a:spLocks/>
          </p:cNvSpPr>
          <p:nvPr/>
        </p:nvSpPr>
        <p:spPr bwMode="auto">
          <a:xfrm>
            <a:off x="985421" y="2451704"/>
            <a:ext cx="7661429" cy="360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dirty="0" err="1"/>
              <a:t>Python</a:t>
            </a:r>
            <a:r>
              <a:rPr lang="ro-MD" sz="1800" b="0" dirty="0"/>
              <a:t> este un instrument universal atât pentru programarea pe obiecte, cât și pentru cea procedurală . Poate fi utilizat cu succes în ambele domenii.</a:t>
            </a:r>
            <a:endParaRPr lang="en-US" sz="1800" b="0" dirty="0"/>
          </a:p>
          <a:p>
            <a:pPr indent="446088" algn="just">
              <a:lnSpc>
                <a:spcPct val="150000"/>
              </a:lnSpc>
            </a:pPr>
            <a:r>
              <a:rPr lang="en-US" sz="1800" b="0" dirty="0"/>
              <a:t>Se </a:t>
            </a:r>
            <a:r>
              <a:rPr lang="en-US" sz="1800" b="0" dirty="0" err="1"/>
              <a:t>poate</a:t>
            </a:r>
            <a:r>
              <a:rPr lang="ro-MD" sz="1800" b="0" dirty="0"/>
              <a:t> crea o mulțime de aplicații utile, chiar dacă </a:t>
            </a:r>
            <a:r>
              <a:rPr lang="en-US" sz="1800" b="0" dirty="0" err="1"/>
              <a:t>lipsesc</a:t>
            </a:r>
            <a:r>
              <a:rPr lang="en-US" sz="1800" b="0" dirty="0"/>
              <a:t> </a:t>
            </a:r>
            <a:r>
              <a:rPr lang="en-US" sz="1800" b="0" dirty="0" err="1"/>
              <a:t>cuno</a:t>
            </a:r>
            <a:r>
              <a:rPr lang="ro-MD" sz="1800" b="0" dirty="0" err="1"/>
              <a:t>ștințele</a:t>
            </a:r>
            <a:r>
              <a:rPr lang="ro-MD" sz="1800" b="0" dirty="0"/>
              <a:t> despre clase și obiecte, dar trebuie de ținut cont de faptul că unele dintre probleme (de exemplu, gestionarea interfeței grafice cu utilizatorul) pot necesita o abordare strict bazată pe obiecte.</a:t>
            </a:r>
          </a:p>
          <a:p>
            <a:pPr indent="446088" algn="just">
              <a:lnSpc>
                <a:spcPct val="150000"/>
              </a:lnSpc>
            </a:pPr>
            <a:r>
              <a:rPr lang="ro-MD" sz="1800" b="0" dirty="0"/>
              <a:t>Avantajul este că programarea pe obiecte este relativ simplă.</a:t>
            </a:r>
          </a:p>
        </p:txBody>
      </p:sp>
    </p:spTree>
    <p:extLst>
      <p:ext uri="{BB962C8B-B14F-4D97-AF65-F5344CB8AC3E}">
        <p14:creationId xmlns:p14="http://schemas.microsoft.com/office/powerpoint/2010/main" val="2598599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A8D555B-7264-9362-5E88-2073B16C0A15}"/>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2D101BB-6394-618D-9E50-512F9FEB6A97}"/>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B68C5874-4B69-5796-A0A0-78D4ACC3E57E}"/>
              </a:ext>
            </a:extLst>
          </p:cNvPr>
          <p:cNvSpPr>
            <a:spLocks noGrp="1"/>
          </p:cNvSpPr>
          <p:nvPr>
            <p:ph type="sldNum" sz="quarter" idx="11"/>
          </p:nvPr>
        </p:nvSpPr>
        <p:spPr/>
        <p:txBody>
          <a:bodyPr/>
          <a:lstStyle/>
          <a:p>
            <a:fld id="{63BE44DE-0227-423F-B618-756E9A0E92CA}" type="slidenum">
              <a:rPr lang="en-US" altLang="en-US" smtClean="0"/>
              <a:pPr/>
              <a:t>7</a:t>
            </a:fld>
            <a:endParaRPr lang="en-US" altLang="en-US"/>
          </a:p>
        </p:txBody>
      </p:sp>
      <p:sp>
        <p:nvSpPr>
          <p:cNvPr id="4" name="Title 3">
            <a:extLst>
              <a:ext uri="{FF2B5EF4-FFF2-40B4-BE49-F238E27FC236}">
                <a16:creationId xmlns:a16="http://schemas.microsoft.com/office/drawing/2014/main" id="{5ED5E3BD-BC5C-3596-8993-9E82F2FAD7AD}"/>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EA5D5846-96D3-67F8-73F6-BC187A08DBC3}"/>
              </a:ext>
            </a:extLst>
          </p:cNvPr>
          <p:cNvSpPr txBox="1">
            <a:spLocks/>
          </p:cNvSpPr>
          <p:nvPr/>
        </p:nvSpPr>
        <p:spPr bwMode="auto">
          <a:xfrm>
            <a:off x="985421" y="1707888"/>
            <a:ext cx="7661429" cy="4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Abordarea bazată pe obiecte sugerează un mod de gândire complet diferit. Datele și codul sunt incluse împreună în aceeași lume, împărțite în </a:t>
            </a:r>
            <a:r>
              <a:rPr lang="ro-MD" sz="1800" dirty="0"/>
              <a:t>clase</a:t>
            </a:r>
            <a:r>
              <a:rPr lang="ro-MD" sz="1800" b="0" dirty="0"/>
              <a:t>.</a:t>
            </a:r>
          </a:p>
          <a:p>
            <a:pPr indent="446088" algn="just">
              <a:lnSpc>
                <a:spcPct val="150000"/>
              </a:lnSpc>
            </a:pPr>
            <a:r>
              <a:rPr lang="ro-MD" sz="1800" b="0" dirty="0"/>
              <a:t>Fiecare clasă este ca o rețetă care poate fi utilizată atunci când se dorește de creat un obiect util (de unde provine și numele abordării). Se poate produce oricâte obiecte este nevoie pentru a rezolva problema.</a:t>
            </a:r>
          </a:p>
          <a:p>
            <a:pPr indent="446088" algn="just">
              <a:lnSpc>
                <a:spcPct val="150000"/>
              </a:lnSpc>
            </a:pPr>
            <a:r>
              <a:rPr lang="ro-MD" sz="1800" b="0" dirty="0"/>
              <a:t>Fiecare obiect are un set de trăsături (acestea se numesc </a:t>
            </a:r>
            <a:r>
              <a:rPr lang="ro-MD" sz="1800" dirty="0"/>
              <a:t>proprietăți</a:t>
            </a:r>
            <a:r>
              <a:rPr lang="ro-MD" sz="1800" b="0" dirty="0"/>
              <a:t> sau </a:t>
            </a:r>
            <a:r>
              <a:rPr lang="ro-MD" sz="1800" dirty="0"/>
              <a:t>atribute</a:t>
            </a:r>
            <a:r>
              <a:rPr lang="ro-MD" sz="1800" b="0" dirty="0"/>
              <a:t>) și este capabil să efectueze un set de activități (care se numesc </a:t>
            </a:r>
            <a:r>
              <a:rPr lang="ro-MD" sz="1800" dirty="0"/>
              <a:t>metode</a:t>
            </a:r>
            <a:r>
              <a:rPr lang="ro-MD" sz="1800" b="0" dirty="0"/>
              <a:t>).</a:t>
            </a:r>
          </a:p>
        </p:txBody>
      </p:sp>
    </p:spTree>
    <p:extLst>
      <p:ext uri="{BB962C8B-B14F-4D97-AF65-F5344CB8AC3E}">
        <p14:creationId xmlns:p14="http://schemas.microsoft.com/office/powerpoint/2010/main" val="304703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12670AD7-D1E6-187E-20E8-8F48909686E9}"/>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F43C38C-4399-A776-AFC9-0C21A3466B9B}"/>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0F27CD2F-A28F-52CE-0017-68BD67E18336}"/>
              </a:ext>
            </a:extLst>
          </p:cNvPr>
          <p:cNvSpPr>
            <a:spLocks noGrp="1"/>
          </p:cNvSpPr>
          <p:nvPr>
            <p:ph type="sldNum" sz="quarter" idx="11"/>
          </p:nvPr>
        </p:nvSpPr>
        <p:spPr/>
        <p:txBody>
          <a:bodyPr/>
          <a:lstStyle/>
          <a:p>
            <a:fld id="{63BE44DE-0227-423F-B618-756E9A0E92CA}" type="slidenum">
              <a:rPr lang="en-US" altLang="en-US" smtClean="0"/>
              <a:pPr/>
              <a:t>8</a:t>
            </a:fld>
            <a:endParaRPr lang="en-US" altLang="en-US"/>
          </a:p>
        </p:txBody>
      </p:sp>
      <p:sp>
        <p:nvSpPr>
          <p:cNvPr id="4" name="Title 3">
            <a:extLst>
              <a:ext uri="{FF2B5EF4-FFF2-40B4-BE49-F238E27FC236}">
                <a16:creationId xmlns:a16="http://schemas.microsoft.com/office/drawing/2014/main" id="{883B4C18-797C-D416-3D9E-4B9365D04510}"/>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5AB31519-719A-A4B3-DB96-F3671EADDBE5}"/>
              </a:ext>
            </a:extLst>
          </p:cNvPr>
          <p:cNvSpPr txBox="1">
            <a:spLocks/>
          </p:cNvSpPr>
          <p:nvPr/>
        </p:nvSpPr>
        <p:spPr bwMode="auto">
          <a:xfrm>
            <a:off x="985421" y="1707888"/>
            <a:ext cx="7661429" cy="4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Obiectele pot fi considerate manifestări concrete ale conceptelor definite în clase, asemenea unui biscuit cu ciocolată care reprezintă realizarea practică a unei rețete descrise într-o carte de bucate.</a:t>
            </a:r>
          </a:p>
          <a:p>
            <a:pPr indent="446088" algn="just">
              <a:lnSpc>
                <a:spcPct val="150000"/>
              </a:lnSpc>
            </a:pPr>
            <a:r>
              <a:rPr lang="ro-MD" sz="1800" b="0" dirty="0"/>
              <a:t>Obiectele interacționează între ele prin schimbul de date sau prin activarea metodelor proprii. O clasă bine proiectată, împreună cu obiectele sale, asigură protejarea datelor sensibile și limitează accesul neautorizat la acestea.</a:t>
            </a:r>
          </a:p>
        </p:txBody>
      </p:sp>
    </p:spTree>
    <p:extLst>
      <p:ext uri="{BB962C8B-B14F-4D97-AF65-F5344CB8AC3E}">
        <p14:creationId xmlns:p14="http://schemas.microsoft.com/office/powerpoint/2010/main" val="241182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0F71695-8CF3-C418-AD5B-81A66819AAB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CB71E4AB-0A9E-D51E-16FB-0963C34AA0FC}"/>
              </a:ext>
            </a:extLst>
          </p:cNvPr>
          <p:cNvSpPr>
            <a:spLocks noGrp="1"/>
          </p:cNvSpPr>
          <p:nvPr>
            <p:ph type="dt" sz="half" idx="10"/>
          </p:nvPr>
        </p:nvSpPr>
        <p:spPr/>
        <p:txBody>
          <a:bodyPr/>
          <a:lstStyle/>
          <a:p>
            <a:pPr>
              <a:defRPr/>
            </a:pPr>
            <a:fld id="{60258E8E-0F7A-453C-996B-5B7E82C5B6E4}" type="datetime1">
              <a:rPr lang="ro-MD" smtClean="0"/>
              <a:t>31.10.2025</a:t>
            </a:fld>
            <a:endParaRPr lang="en-US" dirty="0"/>
          </a:p>
        </p:txBody>
      </p:sp>
      <p:sp>
        <p:nvSpPr>
          <p:cNvPr id="8" name="Slide Number Placeholder 7">
            <a:extLst>
              <a:ext uri="{FF2B5EF4-FFF2-40B4-BE49-F238E27FC236}">
                <a16:creationId xmlns:a16="http://schemas.microsoft.com/office/drawing/2014/main" id="{6CA2A86E-B4D3-BE57-CD04-9FE446092885}"/>
              </a:ext>
            </a:extLst>
          </p:cNvPr>
          <p:cNvSpPr>
            <a:spLocks noGrp="1"/>
          </p:cNvSpPr>
          <p:nvPr>
            <p:ph type="sldNum" sz="quarter" idx="11"/>
          </p:nvPr>
        </p:nvSpPr>
        <p:spPr/>
        <p:txBody>
          <a:bodyPr/>
          <a:lstStyle/>
          <a:p>
            <a:fld id="{63BE44DE-0227-423F-B618-756E9A0E92CA}" type="slidenum">
              <a:rPr lang="en-US" altLang="en-US" smtClean="0"/>
              <a:pPr/>
              <a:t>9</a:t>
            </a:fld>
            <a:endParaRPr lang="en-US" altLang="en-US"/>
          </a:p>
        </p:txBody>
      </p:sp>
      <p:sp>
        <p:nvSpPr>
          <p:cNvPr id="4" name="Title 3">
            <a:extLst>
              <a:ext uri="{FF2B5EF4-FFF2-40B4-BE49-F238E27FC236}">
                <a16:creationId xmlns:a16="http://schemas.microsoft.com/office/drawing/2014/main" id="{7B55DE93-E0E5-5AD3-98A4-D96F9BCD36F0}"/>
              </a:ext>
            </a:extLst>
          </p:cNvPr>
          <p:cNvSpPr>
            <a:spLocks noGrp="1"/>
          </p:cNvSpPr>
          <p:nvPr>
            <p:ph type="title"/>
          </p:nvPr>
        </p:nvSpPr>
        <p:spPr>
          <a:xfrm>
            <a:off x="3514018" y="555047"/>
            <a:ext cx="4881837" cy="539113"/>
          </a:xfrm>
        </p:spPr>
        <p:txBody>
          <a:bodyPr>
            <a:normAutofit/>
          </a:bodyPr>
          <a:lstStyle/>
          <a:p>
            <a:pPr>
              <a:lnSpc>
                <a:spcPct val="150000"/>
              </a:lnSpc>
            </a:pPr>
            <a:r>
              <a:rPr lang="it-IT" sz="2000" dirty="0"/>
              <a:t>1. Introducere în POO.</a:t>
            </a:r>
            <a:endParaRPr lang="ro-MD" sz="2000" dirty="0"/>
          </a:p>
        </p:txBody>
      </p:sp>
      <p:sp>
        <p:nvSpPr>
          <p:cNvPr id="5" name="Title 3">
            <a:extLst>
              <a:ext uri="{FF2B5EF4-FFF2-40B4-BE49-F238E27FC236}">
                <a16:creationId xmlns:a16="http://schemas.microsoft.com/office/drawing/2014/main" id="{F5EC157C-14D5-A5F5-5BD1-67C4903C4AFE}"/>
              </a:ext>
            </a:extLst>
          </p:cNvPr>
          <p:cNvSpPr txBox="1">
            <a:spLocks/>
          </p:cNvSpPr>
          <p:nvPr/>
        </p:nvSpPr>
        <p:spPr bwMode="auto">
          <a:xfrm>
            <a:off x="985421" y="1707888"/>
            <a:ext cx="7661429" cy="4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În cadrul programării orientate pe obiecte, nu există o separare strictă între date și cod – ambele coexistă într-o unitate logică comună, sub forma obiectelor.</a:t>
            </a:r>
          </a:p>
          <a:p>
            <a:pPr indent="446088" algn="just">
              <a:lnSpc>
                <a:spcPct val="150000"/>
              </a:lnSpc>
            </a:pPr>
            <a:r>
              <a:rPr lang="ro-MD" sz="1800" b="0" dirty="0"/>
              <a:t>Aceste concepte nu sunt abstracte, ci se bazează pe observații și modele din viața reală. Programarea orientată pe obiecte reflectă fapte, relații și procese reale, oferind o modalitate naturală și eficientă de a structura programele informatice.</a:t>
            </a:r>
          </a:p>
        </p:txBody>
      </p:sp>
    </p:spTree>
    <p:extLst>
      <p:ext uri="{BB962C8B-B14F-4D97-AF65-F5344CB8AC3E}">
        <p14:creationId xmlns:p14="http://schemas.microsoft.com/office/powerpoint/2010/main" val="5844199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3083</TotalTime>
  <Words>1329</Words>
  <Application>Microsoft Office PowerPoint</Application>
  <PresentationFormat>On-screen Show (4:3)</PresentationFormat>
  <Paragraphs>159</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PT Sans</vt:lpstr>
      <vt:lpstr>Times New Roman</vt:lpstr>
      <vt:lpstr>Office Theme</vt:lpstr>
      <vt:lpstr>PowerPoint Presentation</vt:lpstr>
      <vt:lpstr>Obiectivele lecției</vt:lpstr>
      <vt:lpstr>Structura lecției</vt:lpstr>
      <vt:lpstr>1. Introducere în POO.</vt:lpstr>
      <vt:lpstr>1. Introducere în POO.</vt:lpstr>
      <vt:lpstr>1. Introducere în POO.</vt:lpstr>
      <vt:lpstr>1. Introducere în POO.</vt:lpstr>
      <vt:lpstr>1. Introducere în POO.</vt:lpstr>
      <vt:lpstr>1. Introducere în POO.</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lpstr>2. Definirea și utilizarea claselor.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serghei.aladin@gmail.com</dc:creator>
  <cp:lastModifiedBy>Moraru Dumitru</cp:lastModifiedBy>
  <cp:revision>97</cp:revision>
  <dcterms:created xsi:type="dcterms:W3CDTF">2016-11-09T12:50:21Z</dcterms:created>
  <dcterms:modified xsi:type="dcterms:W3CDTF">2025-10-31T17:44:49Z</dcterms:modified>
</cp:coreProperties>
</file>