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2"/>
  </p:notesMasterIdLst>
  <p:sldIdLst>
    <p:sldId id="266" r:id="rId2"/>
    <p:sldId id="321" r:id="rId3"/>
    <p:sldId id="322" r:id="rId4"/>
    <p:sldId id="323" r:id="rId5"/>
    <p:sldId id="324" r:id="rId6"/>
    <p:sldId id="325" r:id="rId7"/>
    <p:sldId id="326" r:id="rId8"/>
    <p:sldId id="327" r:id="rId9"/>
    <p:sldId id="328" r:id="rId10"/>
    <p:sldId id="329" r:id="rId11"/>
    <p:sldId id="330" r:id="rId12"/>
    <p:sldId id="331" r:id="rId13"/>
    <p:sldId id="332" r:id="rId14"/>
    <p:sldId id="333" r:id="rId15"/>
    <p:sldId id="334" r:id="rId16"/>
    <p:sldId id="335" r:id="rId17"/>
    <p:sldId id="336" r:id="rId18"/>
    <p:sldId id="337" r:id="rId19"/>
    <p:sldId id="338" r:id="rId20"/>
    <p:sldId id="339"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B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357" autoAdjust="0"/>
    <p:restoredTop sz="88176" autoAdjust="0"/>
  </p:normalViewPr>
  <p:slideViewPr>
    <p:cSldViewPr snapToGrid="0" snapToObjects="1">
      <p:cViewPr varScale="1">
        <p:scale>
          <a:sx n="127" d="100"/>
          <a:sy n="127" d="100"/>
        </p:scale>
        <p:origin x="126" y="33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raru Dumitru" userId="6c8105df-432b-4055-9270-0a797142347e" providerId="ADAL" clId="{5E072E20-C203-4ED2-8612-5C0824B1883F}"/>
    <pc:docChg chg="undo custSel addSld delSld modSld sldOrd">
      <pc:chgData name="Moraru Dumitru" userId="6c8105df-432b-4055-9270-0a797142347e" providerId="ADAL" clId="{5E072E20-C203-4ED2-8612-5C0824B1883F}" dt="2025-09-04T12:44:03.807" v="953" actId="20577"/>
      <pc:docMkLst>
        <pc:docMk/>
      </pc:docMkLst>
      <pc:sldChg chg="addSp delSp modSp mod">
        <pc:chgData name="Moraru Dumitru" userId="6c8105df-432b-4055-9270-0a797142347e" providerId="ADAL" clId="{5E072E20-C203-4ED2-8612-5C0824B1883F}" dt="2025-09-04T11:59:52.944" v="745" actId="20577"/>
        <pc:sldMkLst>
          <pc:docMk/>
          <pc:sldMk cId="0" sldId="256"/>
        </pc:sldMkLst>
      </pc:sldChg>
      <pc:sldChg chg="addSp modSp mod">
        <pc:chgData name="Moraru Dumitru" userId="6c8105df-432b-4055-9270-0a797142347e" providerId="ADAL" clId="{5E072E20-C203-4ED2-8612-5C0824B1883F}" dt="2025-09-04T11:02:11.950" v="92" actId="1076"/>
        <pc:sldMkLst>
          <pc:docMk/>
          <pc:sldMk cId="0" sldId="266"/>
        </pc:sldMkLst>
      </pc:sldChg>
      <pc:sldChg chg="del">
        <pc:chgData name="Moraru Dumitru" userId="6c8105df-432b-4055-9270-0a797142347e" providerId="ADAL" clId="{5E072E20-C203-4ED2-8612-5C0824B1883F}" dt="2025-09-04T11:03:59.268" v="132" actId="2696"/>
        <pc:sldMkLst>
          <pc:docMk/>
          <pc:sldMk cId="479013585" sldId="267"/>
        </pc:sldMkLst>
      </pc:sldChg>
      <pc:sldChg chg="modSp add del mod">
        <pc:chgData name="Moraru Dumitru" userId="6c8105df-432b-4055-9270-0a797142347e" providerId="ADAL" clId="{5E072E20-C203-4ED2-8612-5C0824B1883F}" dt="2025-09-04T11:31:28.972" v="475" actId="20577"/>
        <pc:sldMkLst>
          <pc:docMk/>
          <pc:sldMk cId="2698094191" sldId="267"/>
        </pc:sldMkLst>
      </pc:sldChg>
      <pc:sldChg chg="del">
        <pc:chgData name="Moraru Dumitru" userId="6c8105df-432b-4055-9270-0a797142347e" providerId="ADAL" clId="{5E072E20-C203-4ED2-8612-5C0824B1883F}" dt="2025-09-04T11:04:02.543" v="133" actId="2696"/>
        <pc:sldMkLst>
          <pc:docMk/>
          <pc:sldMk cId="1054324387" sldId="268"/>
        </pc:sldMkLst>
      </pc:sldChg>
      <pc:sldChg chg="modSp add mod">
        <pc:chgData name="Moraru Dumitru" userId="6c8105df-432b-4055-9270-0a797142347e" providerId="ADAL" clId="{5E072E20-C203-4ED2-8612-5C0824B1883F}" dt="2025-09-04T11:42:27.530" v="649" actId="20577"/>
        <pc:sldMkLst>
          <pc:docMk/>
          <pc:sldMk cId="3518410301" sldId="268"/>
        </pc:sldMkLst>
      </pc:sldChg>
      <pc:sldChg chg="del">
        <pc:chgData name="Moraru Dumitru" userId="6c8105df-432b-4055-9270-0a797142347e" providerId="ADAL" clId="{5E072E20-C203-4ED2-8612-5C0824B1883F}" dt="2025-09-04T11:04:04.790" v="134" actId="2696"/>
        <pc:sldMkLst>
          <pc:docMk/>
          <pc:sldMk cId="225149376" sldId="269"/>
        </pc:sldMkLst>
      </pc:sldChg>
      <pc:sldChg chg="addSp delSp modSp add mod">
        <pc:chgData name="Moraru Dumitru" userId="6c8105df-432b-4055-9270-0a797142347e" providerId="ADAL" clId="{5E072E20-C203-4ED2-8612-5C0824B1883F}" dt="2025-09-04T11:20:40.357" v="253" actId="27636"/>
        <pc:sldMkLst>
          <pc:docMk/>
          <pc:sldMk cId="2037382807" sldId="269"/>
        </pc:sldMkLst>
      </pc:sldChg>
      <pc:sldChg chg="del">
        <pc:chgData name="Moraru Dumitru" userId="6c8105df-432b-4055-9270-0a797142347e" providerId="ADAL" clId="{5E072E20-C203-4ED2-8612-5C0824B1883F}" dt="2025-09-04T11:04:06.570" v="135" actId="2696"/>
        <pc:sldMkLst>
          <pc:docMk/>
          <pc:sldMk cId="2765180963" sldId="270"/>
        </pc:sldMkLst>
      </pc:sldChg>
      <pc:sldChg chg="addSp modSp add mod">
        <pc:chgData name="Moraru Dumitru" userId="6c8105df-432b-4055-9270-0a797142347e" providerId="ADAL" clId="{5E072E20-C203-4ED2-8612-5C0824B1883F}" dt="2025-09-04T11:21:22.905" v="263" actId="1076"/>
        <pc:sldMkLst>
          <pc:docMk/>
          <pc:sldMk cId="2822964641" sldId="270"/>
        </pc:sldMkLst>
      </pc:sldChg>
      <pc:sldChg chg="addSp delSp modSp add mod">
        <pc:chgData name="Moraru Dumitru" userId="6c8105df-432b-4055-9270-0a797142347e" providerId="ADAL" clId="{5E072E20-C203-4ED2-8612-5C0824B1883F}" dt="2025-09-04T11:27:32.005" v="471" actId="27636"/>
        <pc:sldMkLst>
          <pc:docMk/>
          <pc:sldMk cId="2704095545" sldId="271"/>
        </pc:sldMkLst>
      </pc:sldChg>
      <pc:sldChg chg="del">
        <pc:chgData name="Moraru Dumitru" userId="6c8105df-432b-4055-9270-0a797142347e" providerId="ADAL" clId="{5E072E20-C203-4ED2-8612-5C0824B1883F}" dt="2025-09-04T11:04:08.133" v="136" actId="2696"/>
        <pc:sldMkLst>
          <pc:docMk/>
          <pc:sldMk cId="2820776970" sldId="271"/>
        </pc:sldMkLst>
      </pc:sldChg>
      <pc:sldChg chg="del">
        <pc:chgData name="Moraru Dumitru" userId="6c8105df-432b-4055-9270-0a797142347e" providerId="ADAL" clId="{5E072E20-C203-4ED2-8612-5C0824B1883F}" dt="2025-09-04T11:04:11.559" v="138" actId="2696"/>
        <pc:sldMkLst>
          <pc:docMk/>
          <pc:sldMk cId="1172836151" sldId="272"/>
        </pc:sldMkLst>
      </pc:sldChg>
      <pc:sldChg chg="add">
        <pc:chgData name="Moraru Dumitru" userId="6c8105df-432b-4055-9270-0a797142347e" providerId="ADAL" clId="{5E072E20-C203-4ED2-8612-5C0824B1883F}" dt="2025-09-04T11:27:59.942" v="472" actId="2890"/>
        <pc:sldMkLst>
          <pc:docMk/>
          <pc:sldMk cId="2484606358" sldId="272"/>
        </pc:sldMkLst>
      </pc:sldChg>
      <pc:sldChg chg="add del">
        <pc:chgData name="Moraru Dumitru" userId="6c8105df-432b-4055-9270-0a797142347e" providerId="ADAL" clId="{5E072E20-C203-4ED2-8612-5C0824B1883F}" dt="2025-09-04T11:35:57.310" v="501" actId="2696"/>
        <pc:sldMkLst>
          <pc:docMk/>
          <pc:sldMk cId="1531934444" sldId="273"/>
        </pc:sldMkLst>
      </pc:sldChg>
      <pc:sldChg chg="del">
        <pc:chgData name="Moraru Dumitru" userId="6c8105df-432b-4055-9270-0a797142347e" providerId="ADAL" clId="{5E072E20-C203-4ED2-8612-5C0824B1883F}" dt="2025-09-04T11:04:09.690" v="137" actId="2696"/>
        <pc:sldMkLst>
          <pc:docMk/>
          <pc:sldMk cId="4010382162" sldId="273"/>
        </pc:sldMkLst>
      </pc:sldChg>
      <pc:sldChg chg="modSp add mod ord">
        <pc:chgData name="Moraru Dumitru" userId="6c8105df-432b-4055-9270-0a797142347e" providerId="ADAL" clId="{5E072E20-C203-4ED2-8612-5C0824B1883F}" dt="2025-09-04T11:55:23.575" v="696" actId="1076"/>
        <pc:sldMkLst>
          <pc:docMk/>
          <pc:sldMk cId="1490295278" sldId="274"/>
        </pc:sldMkLst>
      </pc:sldChg>
      <pc:sldChg chg="del">
        <pc:chgData name="Moraru Dumitru" userId="6c8105df-432b-4055-9270-0a797142347e" providerId="ADAL" clId="{5E072E20-C203-4ED2-8612-5C0824B1883F}" dt="2025-09-04T11:04:13.259" v="139" actId="2696"/>
        <pc:sldMkLst>
          <pc:docMk/>
          <pc:sldMk cId="2757989639" sldId="274"/>
        </pc:sldMkLst>
      </pc:sldChg>
      <pc:sldChg chg="addSp modSp add del mod">
        <pc:chgData name="Moraru Dumitru" userId="6c8105df-432b-4055-9270-0a797142347e" providerId="ADAL" clId="{5E072E20-C203-4ED2-8612-5C0824B1883F}" dt="2025-09-04T11:40:09.913" v="613" actId="2696"/>
        <pc:sldMkLst>
          <pc:docMk/>
          <pc:sldMk cId="3512298077" sldId="275"/>
        </pc:sldMkLst>
      </pc:sldChg>
      <pc:sldChg chg="del">
        <pc:chgData name="Moraru Dumitru" userId="6c8105df-432b-4055-9270-0a797142347e" providerId="ADAL" clId="{5E072E20-C203-4ED2-8612-5C0824B1883F}" dt="2025-09-04T11:04:14.882" v="140" actId="2696"/>
        <pc:sldMkLst>
          <pc:docMk/>
          <pc:sldMk cId="4250950100" sldId="275"/>
        </pc:sldMkLst>
      </pc:sldChg>
      <pc:sldChg chg="modSp add mod ord">
        <pc:chgData name="Moraru Dumitru" userId="6c8105df-432b-4055-9270-0a797142347e" providerId="ADAL" clId="{5E072E20-C203-4ED2-8612-5C0824B1883F}" dt="2025-09-04T11:55:17.688" v="694" actId="1076"/>
        <pc:sldMkLst>
          <pc:docMk/>
          <pc:sldMk cId="2937695913" sldId="276"/>
        </pc:sldMkLst>
      </pc:sldChg>
      <pc:sldChg chg="del">
        <pc:chgData name="Moraru Dumitru" userId="6c8105df-432b-4055-9270-0a797142347e" providerId="ADAL" clId="{5E072E20-C203-4ED2-8612-5C0824B1883F}" dt="2025-09-04T11:04:16.557" v="141" actId="2696"/>
        <pc:sldMkLst>
          <pc:docMk/>
          <pc:sldMk cId="4219434768" sldId="276"/>
        </pc:sldMkLst>
      </pc:sldChg>
      <pc:sldChg chg="addSp delSp modSp add mod">
        <pc:chgData name="Moraru Dumitru" userId="6c8105df-432b-4055-9270-0a797142347e" providerId="ADAL" clId="{5E072E20-C203-4ED2-8612-5C0824B1883F}" dt="2025-09-04T11:55:13.069" v="693" actId="1076"/>
        <pc:sldMkLst>
          <pc:docMk/>
          <pc:sldMk cId="936264729" sldId="277"/>
        </pc:sldMkLst>
      </pc:sldChg>
      <pc:sldChg chg="del">
        <pc:chgData name="Moraru Dumitru" userId="6c8105df-432b-4055-9270-0a797142347e" providerId="ADAL" clId="{5E072E20-C203-4ED2-8612-5C0824B1883F}" dt="2025-09-04T11:04:18.213" v="142" actId="2696"/>
        <pc:sldMkLst>
          <pc:docMk/>
          <pc:sldMk cId="1580851744" sldId="277"/>
        </pc:sldMkLst>
      </pc:sldChg>
      <pc:sldChg chg="del">
        <pc:chgData name="Moraru Dumitru" userId="6c8105df-432b-4055-9270-0a797142347e" providerId="ADAL" clId="{5E072E20-C203-4ED2-8612-5C0824B1883F}" dt="2025-09-04T11:04:20.036" v="143" actId="2696"/>
        <pc:sldMkLst>
          <pc:docMk/>
          <pc:sldMk cId="2097755342" sldId="278"/>
        </pc:sldMkLst>
      </pc:sldChg>
      <pc:sldChg chg="delSp modSp add mod">
        <pc:chgData name="Moraru Dumitru" userId="6c8105df-432b-4055-9270-0a797142347e" providerId="ADAL" clId="{5E072E20-C203-4ED2-8612-5C0824B1883F}" dt="2025-09-04T11:55:06.686" v="692" actId="1076"/>
        <pc:sldMkLst>
          <pc:docMk/>
          <pc:sldMk cId="2520172015" sldId="278"/>
        </pc:sldMkLst>
      </pc:sldChg>
      <pc:sldChg chg="del">
        <pc:chgData name="Moraru Dumitru" userId="6c8105df-432b-4055-9270-0a797142347e" providerId="ADAL" clId="{5E072E20-C203-4ED2-8612-5C0824B1883F}" dt="2025-09-04T11:04:29.006" v="148" actId="2696"/>
        <pc:sldMkLst>
          <pc:docMk/>
          <pc:sldMk cId="696054257" sldId="279"/>
        </pc:sldMkLst>
      </pc:sldChg>
      <pc:sldChg chg="addSp modSp add mod">
        <pc:chgData name="Moraru Dumitru" userId="6c8105df-432b-4055-9270-0a797142347e" providerId="ADAL" clId="{5E072E20-C203-4ED2-8612-5C0824B1883F}" dt="2025-09-04T11:55:02.056" v="691" actId="1076"/>
        <pc:sldMkLst>
          <pc:docMk/>
          <pc:sldMk cId="2094355838" sldId="279"/>
        </pc:sldMkLst>
      </pc:sldChg>
      <pc:sldChg chg="del">
        <pc:chgData name="Moraru Dumitru" userId="6c8105df-432b-4055-9270-0a797142347e" providerId="ADAL" clId="{5E072E20-C203-4ED2-8612-5C0824B1883F}" dt="2025-09-04T11:04:30.566" v="149" actId="2696"/>
        <pc:sldMkLst>
          <pc:docMk/>
          <pc:sldMk cId="615201186" sldId="280"/>
        </pc:sldMkLst>
      </pc:sldChg>
      <pc:sldChg chg="addSp delSp modSp add mod">
        <pc:chgData name="Moraru Dumitru" userId="6c8105df-432b-4055-9270-0a797142347e" providerId="ADAL" clId="{5E072E20-C203-4ED2-8612-5C0824B1883F}" dt="2025-09-04T11:57:16.860" v="709" actId="1076"/>
        <pc:sldMkLst>
          <pc:docMk/>
          <pc:sldMk cId="2172782963" sldId="280"/>
        </pc:sldMkLst>
      </pc:sldChg>
      <pc:sldChg chg="delSp modSp add mod">
        <pc:chgData name="Moraru Dumitru" userId="6c8105df-432b-4055-9270-0a797142347e" providerId="ADAL" clId="{5E072E20-C203-4ED2-8612-5C0824B1883F}" dt="2025-09-04T12:01:34.139" v="766" actId="20577"/>
        <pc:sldMkLst>
          <pc:docMk/>
          <pc:sldMk cId="2024292923" sldId="281"/>
        </pc:sldMkLst>
      </pc:sldChg>
      <pc:sldChg chg="del">
        <pc:chgData name="Moraru Dumitru" userId="6c8105df-432b-4055-9270-0a797142347e" providerId="ADAL" clId="{5E072E20-C203-4ED2-8612-5C0824B1883F}" dt="2025-09-04T11:04:32" v="150" actId="2696"/>
        <pc:sldMkLst>
          <pc:docMk/>
          <pc:sldMk cId="4265795587" sldId="281"/>
        </pc:sldMkLst>
      </pc:sldChg>
      <pc:sldChg chg="del">
        <pc:chgData name="Moraru Dumitru" userId="6c8105df-432b-4055-9270-0a797142347e" providerId="ADAL" clId="{5E072E20-C203-4ED2-8612-5C0824B1883F}" dt="2025-09-04T11:04:21.919" v="144" actId="2696"/>
        <pc:sldMkLst>
          <pc:docMk/>
          <pc:sldMk cId="928517457" sldId="282"/>
        </pc:sldMkLst>
      </pc:sldChg>
      <pc:sldChg chg="modSp add mod">
        <pc:chgData name="Moraru Dumitru" userId="6c8105df-432b-4055-9270-0a797142347e" providerId="ADAL" clId="{5E072E20-C203-4ED2-8612-5C0824B1883F}" dt="2025-09-04T12:07:30.150" v="786" actId="1076"/>
        <pc:sldMkLst>
          <pc:docMk/>
          <pc:sldMk cId="4038496611" sldId="282"/>
        </pc:sldMkLst>
      </pc:sldChg>
      <pc:sldChg chg="modSp add mod ord">
        <pc:chgData name="Moraru Dumitru" userId="6c8105df-432b-4055-9270-0a797142347e" providerId="ADAL" clId="{5E072E20-C203-4ED2-8612-5C0824B1883F}" dt="2025-09-04T12:12:55.973" v="818" actId="20577"/>
        <pc:sldMkLst>
          <pc:docMk/>
          <pc:sldMk cId="335435589" sldId="283"/>
        </pc:sldMkLst>
      </pc:sldChg>
      <pc:sldChg chg="del">
        <pc:chgData name="Moraru Dumitru" userId="6c8105df-432b-4055-9270-0a797142347e" providerId="ADAL" clId="{5E072E20-C203-4ED2-8612-5C0824B1883F}" dt="2025-09-04T11:04:23.574" v="145" actId="2696"/>
        <pc:sldMkLst>
          <pc:docMk/>
          <pc:sldMk cId="2907380284" sldId="283"/>
        </pc:sldMkLst>
      </pc:sldChg>
      <pc:sldChg chg="del">
        <pc:chgData name="Moraru Dumitru" userId="6c8105df-432b-4055-9270-0a797142347e" providerId="ADAL" clId="{5E072E20-C203-4ED2-8612-5C0824B1883F}" dt="2025-09-04T11:04:25.352" v="146" actId="2696"/>
        <pc:sldMkLst>
          <pc:docMk/>
          <pc:sldMk cId="2473374011" sldId="284"/>
        </pc:sldMkLst>
      </pc:sldChg>
      <pc:sldChg chg="modSp add mod">
        <pc:chgData name="Moraru Dumitru" userId="6c8105df-432b-4055-9270-0a797142347e" providerId="ADAL" clId="{5E072E20-C203-4ED2-8612-5C0824B1883F}" dt="2025-09-04T12:30:41.359" v="853" actId="20577"/>
        <pc:sldMkLst>
          <pc:docMk/>
          <pc:sldMk cId="3869552838" sldId="284"/>
        </pc:sldMkLst>
      </pc:sldChg>
      <pc:sldChg chg="modSp add mod">
        <pc:chgData name="Moraru Dumitru" userId="6c8105df-432b-4055-9270-0a797142347e" providerId="ADAL" clId="{5E072E20-C203-4ED2-8612-5C0824B1883F}" dt="2025-09-04T12:36:57.072" v="884" actId="2710"/>
        <pc:sldMkLst>
          <pc:docMk/>
          <pc:sldMk cId="1848335246" sldId="285"/>
        </pc:sldMkLst>
      </pc:sldChg>
      <pc:sldChg chg="del">
        <pc:chgData name="Moraru Dumitru" userId="6c8105df-432b-4055-9270-0a797142347e" providerId="ADAL" clId="{5E072E20-C203-4ED2-8612-5C0824B1883F}" dt="2025-09-04T11:04:27.247" v="147" actId="2696"/>
        <pc:sldMkLst>
          <pc:docMk/>
          <pc:sldMk cId="3739305861" sldId="285"/>
        </pc:sldMkLst>
      </pc:sldChg>
      <pc:sldChg chg="modSp add mod">
        <pc:chgData name="Moraru Dumitru" userId="6c8105df-432b-4055-9270-0a797142347e" providerId="ADAL" clId="{5E072E20-C203-4ED2-8612-5C0824B1883F}" dt="2025-09-04T12:44:03.807" v="953" actId="20577"/>
        <pc:sldMkLst>
          <pc:docMk/>
          <pc:sldMk cId="3413883397" sldId="286"/>
        </pc:sldMkLst>
      </pc:sldChg>
      <pc:sldChg chg="del">
        <pc:chgData name="Moraru Dumitru" userId="6c8105df-432b-4055-9270-0a797142347e" providerId="ADAL" clId="{5E072E20-C203-4ED2-8612-5C0824B1883F}" dt="2025-09-04T11:04:34.011" v="151" actId="2696"/>
        <pc:sldMkLst>
          <pc:docMk/>
          <pc:sldMk cId="3502043221" sldId="286"/>
        </pc:sldMkLst>
      </pc:sldChg>
      <pc:sldChg chg="addSp modSp add mod ord">
        <pc:chgData name="Moraru Dumitru" userId="6c8105df-432b-4055-9270-0a797142347e" providerId="ADAL" clId="{5E072E20-C203-4ED2-8612-5C0824B1883F}" dt="2025-09-04T12:40:51.120" v="919"/>
        <pc:sldMkLst>
          <pc:docMk/>
          <pc:sldMk cId="1208482035" sldId="287"/>
        </pc:sldMkLst>
      </pc:sldChg>
      <pc:sldChg chg="del">
        <pc:chgData name="Moraru Dumitru" userId="6c8105df-432b-4055-9270-0a797142347e" providerId="ADAL" clId="{5E072E20-C203-4ED2-8612-5C0824B1883F}" dt="2025-09-04T11:04:36.035" v="152" actId="2696"/>
        <pc:sldMkLst>
          <pc:docMk/>
          <pc:sldMk cId="3458663629" sldId="287"/>
        </pc:sldMkLst>
      </pc:sldChg>
      <pc:sldChg chg="del">
        <pc:chgData name="Moraru Dumitru" userId="6c8105df-432b-4055-9270-0a797142347e" providerId="ADAL" clId="{5E072E20-C203-4ED2-8612-5C0824B1883F}" dt="2025-09-04T11:04:37.760" v="153" actId="2696"/>
        <pc:sldMkLst>
          <pc:docMk/>
          <pc:sldMk cId="2151035992" sldId="288"/>
        </pc:sldMkLst>
      </pc:sldChg>
      <pc:sldChg chg="del">
        <pc:chgData name="Moraru Dumitru" userId="6c8105df-432b-4055-9270-0a797142347e" providerId="ADAL" clId="{5E072E20-C203-4ED2-8612-5C0824B1883F}" dt="2025-09-04T11:04:39.222" v="154" actId="2696"/>
        <pc:sldMkLst>
          <pc:docMk/>
          <pc:sldMk cId="3911380470" sldId="289"/>
        </pc:sldMkLst>
      </pc:sldChg>
      <pc:sldChg chg="del">
        <pc:chgData name="Moraru Dumitru" userId="6c8105df-432b-4055-9270-0a797142347e" providerId="ADAL" clId="{5E072E20-C203-4ED2-8612-5C0824B1883F}" dt="2025-09-04T11:04:42.149" v="155" actId="2696"/>
        <pc:sldMkLst>
          <pc:docMk/>
          <pc:sldMk cId="3172908246" sldId="290"/>
        </pc:sldMkLst>
      </pc:sldChg>
      <pc:sldChg chg="del">
        <pc:chgData name="Moraru Dumitru" userId="6c8105df-432b-4055-9270-0a797142347e" providerId="ADAL" clId="{5E072E20-C203-4ED2-8612-5C0824B1883F}" dt="2025-09-04T11:04:43.680" v="156" actId="2696"/>
        <pc:sldMkLst>
          <pc:docMk/>
          <pc:sldMk cId="2029150553" sldId="291"/>
        </pc:sldMkLst>
      </pc:sldChg>
      <pc:sldChg chg="del">
        <pc:chgData name="Moraru Dumitru" userId="6c8105df-432b-4055-9270-0a797142347e" providerId="ADAL" clId="{5E072E20-C203-4ED2-8612-5C0824B1883F}" dt="2025-09-04T11:04:45.126" v="157" actId="2696"/>
        <pc:sldMkLst>
          <pc:docMk/>
          <pc:sldMk cId="1458585039" sldId="292"/>
        </pc:sldMkLst>
      </pc:sldChg>
      <pc:sldChg chg="del">
        <pc:chgData name="Moraru Dumitru" userId="6c8105df-432b-4055-9270-0a797142347e" providerId="ADAL" clId="{5E072E20-C203-4ED2-8612-5C0824B1883F}" dt="2025-09-04T11:04:46.838" v="158" actId="2696"/>
        <pc:sldMkLst>
          <pc:docMk/>
          <pc:sldMk cId="370626014" sldId="293"/>
        </pc:sldMkLst>
      </pc:sldChg>
    </pc:docChg>
  </pc:docChgLst>
  <pc:docChgLst>
    <pc:chgData name="Moraru Dumitru" userId="6c8105df-432b-4055-9270-0a797142347e" providerId="ADAL" clId="{C99C455D-8ACB-4BA5-8B95-8048CC0617E5}"/>
    <pc:docChg chg="delSld modSld">
      <pc:chgData name="Moraru Dumitru" userId="6c8105df-432b-4055-9270-0a797142347e" providerId="ADAL" clId="{C99C455D-8ACB-4BA5-8B95-8048CC0617E5}" dt="2023-10-06T11:38:43.550" v="39" actId="20577"/>
      <pc:docMkLst>
        <pc:docMk/>
      </pc:docMkLst>
      <pc:sldChg chg="modNotesTx">
        <pc:chgData name="Moraru Dumitru" userId="6c8105df-432b-4055-9270-0a797142347e" providerId="ADAL" clId="{C99C455D-8ACB-4BA5-8B95-8048CC0617E5}" dt="2023-10-06T11:38:43.550" v="39" actId="20577"/>
        <pc:sldMkLst>
          <pc:docMk/>
          <pc:sldMk cId="0" sldId="266"/>
        </pc:sldMkLst>
      </pc:sldChg>
      <pc:sldChg chg="modSp mod">
        <pc:chgData name="Moraru Dumitru" userId="6c8105df-432b-4055-9270-0a797142347e" providerId="ADAL" clId="{C99C455D-8ACB-4BA5-8B95-8048CC0617E5}" dt="2023-10-04T12:46:53.113" v="29" actId="1035"/>
        <pc:sldMkLst>
          <pc:docMk/>
          <pc:sldMk cId="392807166" sldId="298"/>
        </pc:sldMkLst>
      </pc:sldChg>
      <pc:sldChg chg="modSp mod">
        <pc:chgData name="Moraru Dumitru" userId="6c8105df-432b-4055-9270-0a797142347e" providerId="ADAL" clId="{C99C455D-8ACB-4BA5-8B95-8048CC0617E5}" dt="2023-10-04T12:47:41.557" v="37" actId="1076"/>
        <pc:sldMkLst>
          <pc:docMk/>
          <pc:sldMk cId="4133469543" sldId="299"/>
        </pc:sldMkLst>
      </pc:sldChg>
      <pc:sldChg chg="del">
        <pc:chgData name="Moraru Dumitru" userId="6c8105df-432b-4055-9270-0a797142347e" providerId="ADAL" clId="{C99C455D-8ACB-4BA5-8B95-8048CC0617E5}" dt="2023-10-04T12:48:16.955" v="38" actId="2696"/>
        <pc:sldMkLst>
          <pc:docMk/>
          <pc:sldMk cId="3960824071" sldId="301"/>
        </pc:sldMkLst>
      </pc:sldChg>
      <pc:sldChg chg="modSp">
        <pc:chgData name="Moraru Dumitru" userId="6c8105df-432b-4055-9270-0a797142347e" providerId="ADAL" clId="{C99C455D-8ACB-4BA5-8B95-8048CC0617E5}" dt="2023-10-04T12:45:06.972" v="14" actId="20577"/>
        <pc:sldMkLst>
          <pc:docMk/>
          <pc:sldMk cId="368701573" sldId="303"/>
        </pc:sldMkLst>
      </pc:sldChg>
    </pc:docChg>
  </pc:docChgLst>
  <pc:docChgLst>
    <pc:chgData name="Moraru Dumitru" userId="6c8105df-432b-4055-9270-0a797142347e" providerId="ADAL" clId="{C184E2F1-E9A9-4BE0-9C83-8EBA288A41CA}"/>
    <pc:docChg chg="undo custSel addSld delSld modSld sldOrd delMainMaster">
      <pc:chgData name="Moraru Dumitru" userId="6c8105df-432b-4055-9270-0a797142347e" providerId="ADAL" clId="{C184E2F1-E9A9-4BE0-9C83-8EBA288A41CA}" dt="2024-09-22T19:58:08.303" v="1597" actId="20577"/>
      <pc:docMkLst>
        <pc:docMk/>
      </pc:docMkLst>
      <pc:sldChg chg="addSp delSp modSp mod">
        <pc:chgData name="Moraru Dumitru" userId="6c8105df-432b-4055-9270-0a797142347e" providerId="ADAL" clId="{C184E2F1-E9A9-4BE0-9C83-8EBA288A41CA}" dt="2024-09-22T17:56:48.394" v="232" actId="113"/>
        <pc:sldMkLst>
          <pc:docMk/>
          <pc:sldMk cId="0" sldId="256"/>
        </pc:sldMkLst>
      </pc:sldChg>
      <pc:sldChg chg="delSp modSp mod">
        <pc:chgData name="Moraru Dumitru" userId="6c8105df-432b-4055-9270-0a797142347e" providerId="ADAL" clId="{C184E2F1-E9A9-4BE0-9C83-8EBA288A41CA}" dt="2024-09-22T17:47:45.325" v="55" actId="20577"/>
        <pc:sldMkLst>
          <pc:docMk/>
          <pc:sldMk cId="0" sldId="266"/>
        </pc:sldMkLst>
      </pc:sldChg>
      <pc:sldChg chg="addSp delSp modSp add mod">
        <pc:chgData name="Moraru Dumitru" userId="6c8105df-432b-4055-9270-0a797142347e" providerId="ADAL" clId="{C184E2F1-E9A9-4BE0-9C83-8EBA288A41CA}" dt="2024-09-22T18:12:30.316" v="481" actId="790"/>
        <pc:sldMkLst>
          <pc:docMk/>
          <pc:sldMk cId="479013585" sldId="267"/>
        </pc:sldMkLst>
      </pc:sldChg>
      <pc:sldChg chg="modSp add mod">
        <pc:chgData name="Moraru Dumitru" userId="6c8105df-432b-4055-9270-0a797142347e" providerId="ADAL" clId="{C184E2F1-E9A9-4BE0-9C83-8EBA288A41CA}" dt="2024-09-22T18:12:40.851" v="482" actId="790"/>
        <pc:sldMkLst>
          <pc:docMk/>
          <pc:sldMk cId="1054324387" sldId="268"/>
        </pc:sldMkLst>
      </pc:sldChg>
      <pc:sldChg chg="modSp add mod">
        <pc:chgData name="Moraru Dumitru" userId="6c8105df-432b-4055-9270-0a797142347e" providerId="ADAL" clId="{C184E2F1-E9A9-4BE0-9C83-8EBA288A41CA}" dt="2024-09-22T18:13:02.070" v="484" actId="790"/>
        <pc:sldMkLst>
          <pc:docMk/>
          <pc:sldMk cId="225149376" sldId="269"/>
        </pc:sldMkLst>
      </pc:sldChg>
      <pc:sldChg chg="modSp add mod">
        <pc:chgData name="Moraru Dumitru" userId="6c8105df-432b-4055-9270-0a797142347e" providerId="ADAL" clId="{C184E2F1-E9A9-4BE0-9C83-8EBA288A41CA}" dt="2024-09-22T18:13:11.828" v="485" actId="790"/>
        <pc:sldMkLst>
          <pc:docMk/>
          <pc:sldMk cId="2765180963" sldId="270"/>
        </pc:sldMkLst>
      </pc:sldChg>
      <pc:sldChg chg="modSp add mod">
        <pc:chgData name="Moraru Dumitru" userId="6c8105df-432b-4055-9270-0a797142347e" providerId="ADAL" clId="{C184E2F1-E9A9-4BE0-9C83-8EBA288A41CA}" dt="2024-09-22T18:13:17.684" v="486" actId="790"/>
        <pc:sldMkLst>
          <pc:docMk/>
          <pc:sldMk cId="2820776970" sldId="271"/>
        </pc:sldMkLst>
      </pc:sldChg>
      <pc:sldChg chg="add del">
        <pc:chgData name="Moraru Dumitru" userId="6c8105df-432b-4055-9270-0a797142347e" providerId="ADAL" clId="{C184E2F1-E9A9-4BE0-9C83-8EBA288A41CA}" dt="2024-09-22T18:11:13.870" v="479" actId="47"/>
        <pc:sldMkLst>
          <pc:docMk/>
          <pc:sldMk cId="528004209" sldId="272"/>
        </pc:sldMkLst>
      </pc:sldChg>
      <pc:sldChg chg="addSp modSp add mod">
        <pc:chgData name="Moraru Dumitru" userId="6c8105df-432b-4055-9270-0a797142347e" providerId="ADAL" clId="{C184E2F1-E9A9-4BE0-9C83-8EBA288A41CA}" dt="2024-09-22T18:19:30.227" v="602" actId="20577"/>
        <pc:sldMkLst>
          <pc:docMk/>
          <pc:sldMk cId="1172836151" sldId="272"/>
        </pc:sldMkLst>
      </pc:sldChg>
      <pc:sldChg chg="modSp add mod ord">
        <pc:chgData name="Moraru Dumitru" userId="6c8105df-432b-4055-9270-0a797142347e" providerId="ADAL" clId="{C184E2F1-E9A9-4BE0-9C83-8EBA288A41CA}" dt="2024-09-22T18:17:43.249" v="556"/>
        <pc:sldMkLst>
          <pc:docMk/>
          <pc:sldMk cId="4010382162" sldId="273"/>
        </pc:sldMkLst>
      </pc:sldChg>
      <pc:sldChg chg="modSp add mod">
        <pc:chgData name="Moraru Dumitru" userId="6c8105df-432b-4055-9270-0a797142347e" providerId="ADAL" clId="{C184E2F1-E9A9-4BE0-9C83-8EBA288A41CA}" dt="2024-09-22T18:39:32.751" v="657" actId="313"/>
        <pc:sldMkLst>
          <pc:docMk/>
          <pc:sldMk cId="2757989639" sldId="274"/>
        </pc:sldMkLst>
      </pc:sldChg>
      <pc:sldChg chg="modSp add mod">
        <pc:chgData name="Moraru Dumitru" userId="6c8105df-432b-4055-9270-0a797142347e" providerId="ADAL" clId="{C184E2F1-E9A9-4BE0-9C83-8EBA288A41CA}" dt="2024-09-22T18:42:40.612" v="710" actId="313"/>
        <pc:sldMkLst>
          <pc:docMk/>
          <pc:sldMk cId="4250950100" sldId="275"/>
        </pc:sldMkLst>
      </pc:sldChg>
      <pc:sldChg chg="modSp add mod">
        <pc:chgData name="Moraru Dumitru" userId="6c8105df-432b-4055-9270-0a797142347e" providerId="ADAL" clId="{C184E2F1-E9A9-4BE0-9C83-8EBA288A41CA}" dt="2024-09-22T18:45:53.156" v="770"/>
        <pc:sldMkLst>
          <pc:docMk/>
          <pc:sldMk cId="4219434768" sldId="276"/>
        </pc:sldMkLst>
      </pc:sldChg>
      <pc:sldChg chg="addSp delSp modSp add mod">
        <pc:chgData name="Moraru Dumitru" userId="6c8105df-432b-4055-9270-0a797142347e" providerId="ADAL" clId="{C184E2F1-E9A9-4BE0-9C83-8EBA288A41CA}" dt="2024-09-22T18:52:04.818" v="821" actId="179"/>
        <pc:sldMkLst>
          <pc:docMk/>
          <pc:sldMk cId="1580851744" sldId="277"/>
        </pc:sldMkLst>
      </pc:sldChg>
      <pc:sldChg chg="modSp add mod">
        <pc:chgData name="Moraru Dumitru" userId="6c8105df-432b-4055-9270-0a797142347e" providerId="ADAL" clId="{C184E2F1-E9A9-4BE0-9C83-8EBA288A41CA}" dt="2024-09-22T19:16:49.161" v="921" actId="20577"/>
        <pc:sldMkLst>
          <pc:docMk/>
          <pc:sldMk cId="2097755342" sldId="278"/>
        </pc:sldMkLst>
      </pc:sldChg>
      <pc:sldChg chg="addSp delSp modSp add mod">
        <pc:chgData name="Moraru Dumitru" userId="6c8105df-432b-4055-9270-0a797142347e" providerId="ADAL" clId="{C184E2F1-E9A9-4BE0-9C83-8EBA288A41CA}" dt="2024-09-22T19:37:25.335" v="1338" actId="20577"/>
        <pc:sldMkLst>
          <pc:docMk/>
          <pc:sldMk cId="696054257" sldId="279"/>
        </pc:sldMkLst>
      </pc:sldChg>
      <pc:sldChg chg="modSp add mod ord">
        <pc:chgData name="Moraru Dumitru" userId="6c8105df-432b-4055-9270-0a797142347e" providerId="ADAL" clId="{C184E2F1-E9A9-4BE0-9C83-8EBA288A41CA}" dt="2024-09-22T19:22:08.103" v="990"/>
        <pc:sldMkLst>
          <pc:docMk/>
          <pc:sldMk cId="615201186" sldId="280"/>
        </pc:sldMkLst>
      </pc:sldChg>
      <pc:sldChg chg="modSp add mod ord">
        <pc:chgData name="Moraru Dumitru" userId="6c8105df-432b-4055-9270-0a797142347e" providerId="ADAL" clId="{C184E2F1-E9A9-4BE0-9C83-8EBA288A41CA}" dt="2024-09-22T19:25:06.063" v="1022" actId="2165"/>
        <pc:sldMkLst>
          <pc:docMk/>
          <pc:sldMk cId="4265795587" sldId="281"/>
        </pc:sldMkLst>
      </pc:sldChg>
      <pc:sldChg chg="modSp add mod ord">
        <pc:chgData name="Moraru Dumitru" userId="6c8105df-432b-4055-9270-0a797142347e" providerId="ADAL" clId="{C184E2F1-E9A9-4BE0-9C83-8EBA288A41CA}" dt="2024-09-22T19:27:39.856" v="1078" actId="20577"/>
        <pc:sldMkLst>
          <pc:docMk/>
          <pc:sldMk cId="928517457" sldId="282"/>
        </pc:sldMkLst>
      </pc:sldChg>
      <pc:sldChg chg="del">
        <pc:chgData name="Moraru Dumitru" userId="6c8105df-432b-4055-9270-0a797142347e" providerId="ADAL" clId="{C184E2F1-E9A9-4BE0-9C83-8EBA288A41CA}" dt="2024-09-22T17:48:06.389" v="63" actId="47"/>
        <pc:sldMkLst>
          <pc:docMk/>
          <pc:sldMk cId="2630881868" sldId="282"/>
        </pc:sldMkLst>
      </pc:sldChg>
      <pc:sldChg chg="modSp add mod">
        <pc:chgData name="Moraru Dumitru" userId="6c8105df-432b-4055-9270-0a797142347e" providerId="ADAL" clId="{C184E2F1-E9A9-4BE0-9C83-8EBA288A41CA}" dt="2024-09-22T19:29:25.236" v="1124" actId="1076"/>
        <pc:sldMkLst>
          <pc:docMk/>
          <pc:sldMk cId="2907380284" sldId="283"/>
        </pc:sldMkLst>
      </pc:sldChg>
      <pc:sldChg chg="modSp add mod">
        <pc:chgData name="Moraru Dumitru" userId="6c8105df-432b-4055-9270-0a797142347e" providerId="ADAL" clId="{C184E2F1-E9A9-4BE0-9C83-8EBA288A41CA}" dt="2024-09-22T19:30:47.385" v="1159" actId="790"/>
        <pc:sldMkLst>
          <pc:docMk/>
          <pc:sldMk cId="2473374011" sldId="284"/>
        </pc:sldMkLst>
      </pc:sldChg>
      <pc:sldChg chg="modSp add mod">
        <pc:chgData name="Moraru Dumitru" userId="6c8105df-432b-4055-9270-0a797142347e" providerId="ADAL" clId="{C184E2F1-E9A9-4BE0-9C83-8EBA288A41CA}" dt="2024-09-22T19:31:49.236" v="1194" actId="255"/>
        <pc:sldMkLst>
          <pc:docMk/>
          <pc:sldMk cId="3739305861" sldId="285"/>
        </pc:sldMkLst>
      </pc:sldChg>
      <pc:sldChg chg="modSp add mod">
        <pc:chgData name="Moraru Dumitru" userId="6c8105df-432b-4055-9270-0a797142347e" providerId="ADAL" clId="{C184E2F1-E9A9-4BE0-9C83-8EBA288A41CA}" dt="2024-09-22T19:33:45.943" v="1241" actId="313"/>
        <pc:sldMkLst>
          <pc:docMk/>
          <pc:sldMk cId="3502043221" sldId="286"/>
        </pc:sldMkLst>
      </pc:sldChg>
      <pc:sldChg chg="del">
        <pc:chgData name="Moraru Dumitru" userId="6c8105df-432b-4055-9270-0a797142347e" providerId="ADAL" clId="{C184E2F1-E9A9-4BE0-9C83-8EBA288A41CA}" dt="2024-09-22T17:48:06.389" v="63" actId="47"/>
        <pc:sldMkLst>
          <pc:docMk/>
          <pc:sldMk cId="4203478616" sldId="286"/>
        </pc:sldMkLst>
      </pc:sldChg>
      <pc:sldChg chg="del">
        <pc:chgData name="Moraru Dumitru" userId="6c8105df-432b-4055-9270-0a797142347e" providerId="ADAL" clId="{C184E2F1-E9A9-4BE0-9C83-8EBA288A41CA}" dt="2024-09-22T17:47:54.893" v="56" actId="47"/>
        <pc:sldMkLst>
          <pc:docMk/>
          <pc:sldMk cId="3145588534" sldId="287"/>
        </pc:sldMkLst>
      </pc:sldChg>
      <pc:sldChg chg="modSp add mod">
        <pc:chgData name="Moraru Dumitru" userId="6c8105df-432b-4055-9270-0a797142347e" providerId="ADAL" clId="{C184E2F1-E9A9-4BE0-9C83-8EBA288A41CA}" dt="2024-09-22T19:39:53.255" v="1340" actId="1076"/>
        <pc:sldMkLst>
          <pc:docMk/>
          <pc:sldMk cId="3458663629" sldId="287"/>
        </pc:sldMkLst>
      </pc:sldChg>
      <pc:sldChg chg="modSp add mod">
        <pc:chgData name="Moraru Dumitru" userId="6c8105df-432b-4055-9270-0a797142347e" providerId="ADAL" clId="{C184E2F1-E9A9-4BE0-9C83-8EBA288A41CA}" dt="2024-09-22T19:41:43.173" v="1383" actId="1076"/>
        <pc:sldMkLst>
          <pc:docMk/>
          <pc:sldMk cId="2151035992" sldId="288"/>
        </pc:sldMkLst>
      </pc:sldChg>
      <pc:sldChg chg="del">
        <pc:chgData name="Moraru Dumitru" userId="6c8105df-432b-4055-9270-0a797142347e" providerId="ADAL" clId="{C184E2F1-E9A9-4BE0-9C83-8EBA288A41CA}" dt="2024-09-22T17:47:55.643" v="57" actId="47"/>
        <pc:sldMkLst>
          <pc:docMk/>
          <pc:sldMk cId="3520172867" sldId="288"/>
        </pc:sldMkLst>
      </pc:sldChg>
      <pc:sldChg chg="del">
        <pc:chgData name="Moraru Dumitru" userId="6c8105df-432b-4055-9270-0a797142347e" providerId="ADAL" clId="{C184E2F1-E9A9-4BE0-9C83-8EBA288A41CA}" dt="2024-09-22T17:47:56.269" v="58" actId="47"/>
        <pc:sldMkLst>
          <pc:docMk/>
          <pc:sldMk cId="1262532271" sldId="289"/>
        </pc:sldMkLst>
      </pc:sldChg>
      <pc:sldChg chg="modSp add mod">
        <pc:chgData name="Moraru Dumitru" userId="6c8105df-432b-4055-9270-0a797142347e" providerId="ADAL" clId="{C184E2F1-E9A9-4BE0-9C83-8EBA288A41CA}" dt="2024-09-22T19:46:33.762" v="1426" actId="313"/>
        <pc:sldMkLst>
          <pc:docMk/>
          <pc:sldMk cId="3911380470" sldId="289"/>
        </pc:sldMkLst>
      </pc:sldChg>
      <pc:sldChg chg="modSp add mod">
        <pc:chgData name="Moraru Dumitru" userId="6c8105df-432b-4055-9270-0a797142347e" providerId="ADAL" clId="{C184E2F1-E9A9-4BE0-9C83-8EBA288A41CA}" dt="2024-09-22T19:49:05.459" v="1471" actId="20577"/>
        <pc:sldMkLst>
          <pc:docMk/>
          <pc:sldMk cId="3172908246" sldId="290"/>
        </pc:sldMkLst>
      </pc:sldChg>
      <pc:sldChg chg="del">
        <pc:chgData name="Moraru Dumitru" userId="6c8105df-432b-4055-9270-0a797142347e" providerId="ADAL" clId="{C184E2F1-E9A9-4BE0-9C83-8EBA288A41CA}" dt="2024-09-22T17:47:56.832" v="59" actId="47"/>
        <pc:sldMkLst>
          <pc:docMk/>
          <pc:sldMk cId="3984546042" sldId="290"/>
        </pc:sldMkLst>
      </pc:sldChg>
      <pc:sldChg chg="modSp add mod">
        <pc:chgData name="Moraru Dumitru" userId="6c8105df-432b-4055-9270-0a797142347e" providerId="ADAL" clId="{C184E2F1-E9A9-4BE0-9C83-8EBA288A41CA}" dt="2024-09-22T19:51:07.926" v="1518" actId="313"/>
        <pc:sldMkLst>
          <pc:docMk/>
          <pc:sldMk cId="2029150553" sldId="291"/>
        </pc:sldMkLst>
      </pc:sldChg>
      <pc:sldChg chg="del">
        <pc:chgData name="Moraru Dumitru" userId="6c8105df-432b-4055-9270-0a797142347e" providerId="ADAL" clId="{C184E2F1-E9A9-4BE0-9C83-8EBA288A41CA}" dt="2024-09-22T17:47:57.395" v="60" actId="47"/>
        <pc:sldMkLst>
          <pc:docMk/>
          <pc:sldMk cId="2927156415" sldId="291"/>
        </pc:sldMkLst>
      </pc:sldChg>
      <pc:sldChg chg="del">
        <pc:chgData name="Moraru Dumitru" userId="6c8105df-432b-4055-9270-0a797142347e" providerId="ADAL" clId="{C184E2F1-E9A9-4BE0-9C83-8EBA288A41CA}" dt="2024-09-22T17:47:58.130" v="61" actId="47"/>
        <pc:sldMkLst>
          <pc:docMk/>
          <pc:sldMk cId="818698726" sldId="292"/>
        </pc:sldMkLst>
      </pc:sldChg>
      <pc:sldChg chg="modSp add mod">
        <pc:chgData name="Moraru Dumitru" userId="6c8105df-432b-4055-9270-0a797142347e" providerId="ADAL" clId="{C184E2F1-E9A9-4BE0-9C83-8EBA288A41CA}" dt="2024-09-22T19:53:30.980" v="1562" actId="313"/>
        <pc:sldMkLst>
          <pc:docMk/>
          <pc:sldMk cId="1458585039" sldId="292"/>
        </pc:sldMkLst>
      </pc:sldChg>
      <pc:sldChg chg="modSp add mod">
        <pc:chgData name="Moraru Dumitru" userId="6c8105df-432b-4055-9270-0a797142347e" providerId="ADAL" clId="{C184E2F1-E9A9-4BE0-9C83-8EBA288A41CA}" dt="2024-09-22T19:58:08.303" v="1597" actId="20577"/>
        <pc:sldMkLst>
          <pc:docMk/>
          <pc:sldMk cId="370626014" sldId="293"/>
        </pc:sldMkLst>
      </pc:sldChg>
      <pc:sldChg chg="del">
        <pc:chgData name="Moraru Dumitru" userId="6c8105df-432b-4055-9270-0a797142347e" providerId="ADAL" clId="{C184E2F1-E9A9-4BE0-9C83-8EBA288A41CA}" dt="2024-09-22T17:47:58.833" v="62" actId="47"/>
        <pc:sldMkLst>
          <pc:docMk/>
          <pc:sldMk cId="4200763130" sldId="293"/>
        </pc:sldMkLst>
      </pc:sldChg>
      <pc:sldChg chg="del">
        <pc:chgData name="Moraru Dumitru" userId="6c8105df-432b-4055-9270-0a797142347e" providerId="ADAL" clId="{C184E2F1-E9A9-4BE0-9C83-8EBA288A41CA}" dt="2024-09-22T17:48:06.389" v="63" actId="47"/>
        <pc:sldMkLst>
          <pc:docMk/>
          <pc:sldMk cId="3671214260" sldId="294"/>
        </pc:sldMkLst>
      </pc:sldChg>
      <pc:sldChg chg="del">
        <pc:chgData name="Moraru Dumitru" userId="6c8105df-432b-4055-9270-0a797142347e" providerId="ADAL" clId="{C184E2F1-E9A9-4BE0-9C83-8EBA288A41CA}" dt="2024-09-22T17:48:06.389" v="63" actId="47"/>
        <pc:sldMkLst>
          <pc:docMk/>
          <pc:sldMk cId="2253172023" sldId="295"/>
        </pc:sldMkLst>
      </pc:sldChg>
      <pc:sldChg chg="del">
        <pc:chgData name="Moraru Dumitru" userId="6c8105df-432b-4055-9270-0a797142347e" providerId="ADAL" clId="{C184E2F1-E9A9-4BE0-9C83-8EBA288A41CA}" dt="2024-09-22T17:48:06.389" v="63" actId="47"/>
        <pc:sldMkLst>
          <pc:docMk/>
          <pc:sldMk cId="54688114" sldId="296"/>
        </pc:sldMkLst>
      </pc:sldChg>
      <pc:sldChg chg="del">
        <pc:chgData name="Moraru Dumitru" userId="6c8105df-432b-4055-9270-0a797142347e" providerId="ADAL" clId="{C184E2F1-E9A9-4BE0-9C83-8EBA288A41CA}" dt="2024-09-22T17:48:06.389" v="63" actId="47"/>
        <pc:sldMkLst>
          <pc:docMk/>
          <pc:sldMk cId="3463525322" sldId="297"/>
        </pc:sldMkLst>
      </pc:sldChg>
      <pc:sldChg chg="del">
        <pc:chgData name="Moraru Dumitru" userId="6c8105df-432b-4055-9270-0a797142347e" providerId="ADAL" clId="{C184E2F1-E9A9-4BE0-9C83-8EBA288A41CA}" dt="2024-09-22T17:48:06.389" v="63" actId="47"/>
        <pc:sldMkLst>
          <pc:docMk/>
          <pc:sldMk cId="392807166" sldId="298"/>
        </pc:sldMkLst>
      </pc:sldChg>
      <pc:sldChg chg="del">
        <pc:chgData name="Moraru Dumitru" userId="6c8105df-432b-4055-9270-0a797142347e" providerId="ADAL" clId="{C184E2F1-E9A9-4BE0-9C83-8EBA288A41CA}" dt="2024-09-22T17:48:06.389" v="63" actId="47"/>
        <pc:sldMkLst>
          <pc:docMk/>
          <pc:sldMk cId="4133469543" sldId="299"/>
        </pc:sldMkLst>
      </pc:sldChg>
      <pc:sldChg chg="del">
        <pc:chgData name="Moraru Dumitru" userId="6c8105df-432b-4055-9270-0a797142347e" providerId="ADAL" clId="{C184E2F1-E9A9-4BE0-9C83-8EBA288A41CA}" dt="2024-09-22T17:48:06.389" v="63" actId="47"/>
        <pc:sldMkLst>
          <pc:docMk/>
          <pc:sldMk cId="3138946326" sldId="300"/>
        </pc:sldMkLst>
      </pc:sldChg>
      <pc:sldChg chg="del">
        <pc:chgData name="Moraru Dumitru" userId="6c8105df-432b-4055-9270-0a797142347e" providerId="ADAL" clId="{C184E2F1-E9A9-4BE0-9C83-8EBA288A41CA}" dt="2024-09-22T17:48:06.389" v="63" actId="47"/>
        <pc:sldMkLst>
          <pc:docMk/>
          <pc:sldMk cId="1088584599" sldId="302"/>
        </pc:sldMkLst>
      </pc:sldChg>
      <pc:sldChg chg="del">
        <pc:chgData name="Moraru Dumitru" userId="6c8105df-432b-4055-9270-0a797142347e" providerId="ADAL" clId="{C184E2F1-E9A9-4BE0-9C83-8EBA288A41CA}" dt="2024-09-22T17:48:06.389" v="63" actId="47"/>
        <pc:sldMkLst>
          <pc:docMk/>
          <pc:sldMk cId="368701573" sldId="303"/>
        </pc:sldMkLst>
      </pc:sldChg>
      <pc:sldChg chg="del">
        <pc:chgData name="Moraru Dumitru" userId="6c8105df-432b-4055-9270-0a797142347e" providerId="ADAL" clId="{C184E2F1-E9A9-4BE0-9C83-8EBA288A41CA}" dt="2024-09-22T17:48:06.389" v="63" actId="47"/>
        <pc:sldMkLst>
          <pc:docMk/>
          <pc:sldMk cId="3888838242" sldId="309"/>
        </pc:sldMkLst>
      </pc:sldChg>
      <pc:sldChg chg="del">
        <pc:chgData name="Moraru Dumitru" userId="6c8105df-432b-4055-9270-0a797142347e" providerId="ADAL" clId="{C184E2F1-E9A9-4BE0-9C83-8EBA288A41CA}" dt="2024-09-22T17:48:06.389" v="63" actId="47"/>
        <pc:sldMkLst>
          <pc:docMk/>
          <pc:sldMk cId="3550771585" sldId="316"/>
        </pc:sldMkLst>
      </pc:sldChg>
      <pc:sldChg chg="del">
        <pc:chgData name="Moraru Dumitru" userId="6c8105df-432b-4055-9270-0a797142347e" providerId="ADAL" clId="{C184E2F1-E9A9-4BE0-9C83-8EBA288A41CA}" dt="2024-09-22T17:48:06.389" v="63" actId="47"/>
        <pc:sldMkLst>
          <pc:docMk/>
          <pc:sldMk cId="4117249440" sldId="317"/>
        </pc:sldMkLst>
      </pc:sldChg>
      <pc:sldChg chg="del">
        <pc:chgData name="Moraru Dumitru" userId="6c8105df-432b-4055-9270-0a797142347e" providerId="ADAL" clId="{C184E2F1-E9A9-4BE0-9C83-8EBA288A41CA}" dt="2024-09-22T17:48:06.389" v="63" actId="47"/>
        <pc:sldMkLst>
          <pc:docMk/>
          <pc:sldMk cId="842042629" sldId="318"/>
        </pc:sldMkLst>
      </pc:sldChg>
      <pc:sldChg chg="del">
        <pc:chgData name="Moraru Dumitru" userId="6c8105df-432b-4055-9270-0a797142347e" providerId="ADAL" clId="{C184E2F1-E9A9-4BE0-9C83-8EBA288A41CA}" dt="2024-09-22T17:48:06.389" v="63" actId="47"/>
        <pc:sldMkLst>
          <pc:docMk/>
          <pc:sldMk cId="3191366582" sldId="319"/>
        </pc:sldMkLst>
      </pc:sldChg>
      <pc:sldChg chg="del">
        <pc:chgData name="Moraru Dumitru" userId="6c8105df-432b-4055-9270-0a797142347e" providerId="ADAL" clId="{C184E2F1-E9A9-4BE0-9C83-8EBA288A41CA}" dt="2024-09-22T17:48:06.389" v="63" actId="47"/>
        <pc:sldMkLst>
          <pc:docMk/>
          <pc:sldMk cId="697645621" sldId="332"/>
        </pc:sldMkLst>
      </pc:sldChg>
      <pc:sldChg chg="del">
        <pc:chgData name="Moraru Dumitru" userId="6c8105df-432b-4055-9270-0a797142347e" providerId="ADAL" clId="{C184E2F1-E9A9-4BE0-9C83-8EBA288A41CA}" dt="2024-09-22T17:48:06.389" v="63" actId="47"/>
        <pc:sldMkLst>
          <pc:docMk/>
          <pc:sldMk cId="2174155257" sldId="334"/>
        </pc:sldMkLst>
      </pc:sldChg>
      <pc:sldChg chg="del">
        <pc:chgData name="Moraru Dumitru" userId="6c8105df-432b-4055-9270-0a797142347e" providerId="ADAL" clId="{C184E2F1-E9A9-4BE0-9C83-8EBA288A41CA}" dt="2024-09-22T17:48:06.389" v="63" actId="47"/>
        <pc:sldMkLst>
          <pc:docMk/>
          <pc:sldMk cId="989649520" sldId="335"/>
        </pc:sldMkLst>
      </pc:sldChg>
      <pc:sldChg chg="del">
        <pc:chgData name="Moraru Dumitru" userId="6c8105df-432b-4055-9270-0a797142347e" providerId="ADAL" clId="{C184E2F1-E9A9-4BE0-9C83-8EBA288A41CA}" dt="2024-09-22T17:48:06.389" v="63" actId="47"/>
        <pc:sldMkLst>
          <pc:docMk/>
          <pc:sldMk cId="2387439630" sldId="336"/>
        </pc:sldMkLst>
      </pc:sldChg>
      <pc:sldChg chg="del">
        <pc:chgData name="Moraru Dumitru" userId="6c8105df-432b-4055-9270-0a797142347e" providerId="ADAL" clId="{C184E2F1-E9A9-4BE0-9C83-8EBA288A41CA}" dt="2024-09-22T17:48:06.389" v="63" actId="47"/>
        <pc:sldMkLst>
          <pc:docMk/>
          <pc:sldMk cId="776472880" sldId="337"/>
        </pc:sldMkLst>
      </pc:sldChg>
      <pc:sldChg chg="del">
        <pc:chgData name="Moraru Dumitru" userId="6c8105df-432b-4055-9270-0a797142347e" providerId="ADAL" clId="{C184E2F1-E9A9-4BE0-9C83-8EBA288A41CA}" dt="2024-09-22T17:48:06.389" v="63" actId="47"/>
        <pc:sldMkLst>
          <pc:docMk/>
          <pc:sldMk cId="755303594" sldId="338"/>
        </pc:sldMkLst>
      </pc:sldChg>
      <pc:sldChg chg="del">
        <pc:chgData name="Moraru Dumitru" userId="6c8105df-432b-4055-9270-0a797142347e" providerId="ADAL" clId="{C184E2F1-E9A9-4BE0-9C83-8EBA288A41CA}" dt="2024-09-22T17:48:06.389" v="63" actId="47"/>
        <pc:sldMkLst>
          <pc:docMk/>
          <pc:sldMk cId="3611331366" sldId="339"/>
        </pc:sldMkLst>
      </pc:sldChg>
      <pc:sldChg chg="del">
        <pc:chgData name="Moraru Dumitru" userId="6c8105df-432b-4055-9270-0a797142347e" providerId="ADAL" clId="{C184E2F1-E9A9-4BE0-9C83-8EBA288A41CA}" dt="2024-09-22T17:48:06.389" v="63" actId="47"/>
        <pc:sldMkLst>
          <pc:docMk/>
          <pc:sldMk cId="2745855773" sldId="340"/>
        </pc:sldMkLst>
      </pc:sldChg>
      <pc:sldChg chg="del">
        <pc:chgData name="Moraru Dumitru" userId="6c8105df-432b-4055-9270-0a797142347e" providerId="ADAL" clId="{C184E2F1-E9A9-4BE0-9C83-8EBA288A41CA}" dt="2024-09-22T17:48:06.389" v="63" actId="47"/>
        <pc:sldMkLst>
          <pc:docMk/>
          <pc:sldMk cId="2143379761" sldId="341"/>
        </pc:sldMkLst>
      </pc:sldChg>
      <pc:sldChg chg="del">
        <pc:chgData name="Moraru Dumitru" userId="6c8105df-432b-4055-9270-0a797142347e" providerId="ADAL" clId="{C184E2F1-E9A9-4BE0-9C83-8EBA288A41CA}" dt="2024-09-22T17:48:06.389" v="63" actId="47"/>
        <pc:sldMkLst>
          <pc:docMk/>
          <pc:sldMk cId="556814957" sldId="342"/>
        </pc:sldMkLst>
      </pc:sldChg>
      <pc:sldChg chg="del">
        <pc:chgData name="Moraru Dumitru" userId="6c8105df-432b-4055-9270-0a797142347e" providerId="ADAL" clId="{C184E2F1-E9A9-4BE0-9C83-8EBA288A41CA}" dt="2024-09-22T17:48:06.389" v="63" actId="47"/>
        <pc:sldMkLst>
          <pc:docMk/>
          <pc:sldMk cId="1486198390" sldId="343"/>
        </pc:sldMkLst>
      </pc:sldChg>
      <pc:sldChg chg="del">
        <pc:chgData name="Moraru Dumitru" userId="6c8105df-432b-4055-9270-0a797142347e" providerId="ADAL" clId="{C184E2F1-E9A9-4BE0-9C83-8EBA288A41CA}" dt="2024-09-22T17:48:06.389" v="63" actId="47"/>
        <pc:sldMkLst>
          <pc:docMk/>
          <pc:sldMk cId="1106090107" sldId="344"/>
        </pc:sldMkLst>
      </pc:sldChg>
      <pc:sldChg chg="del">
        <pc:chgData name="Moraru Dumitru" userId="6c8105df-432b-4055-9270-0a797142347e" providerId="ADAL" clId="{C184E2F1-E9A9-4BE0-9C83-8EBA288A41CA}" dt="2024-09-22T17:48:06.389" v="63" actId="47"/>
        <pc:sldMkLst>
          <pc:docMk/>
          <pc:sldMk cId="3058958374" sldId="346"/>
        </pc:sldMkLst>
      </pc:sldChg>
      <pc:sldChg chg="del">
        <pc:chgData name="Moraru Dumitru" userId="6c8105df-432b-4055-9270-0a797142347e" providerId="ADAL" clId="{C184E2F1-E9A9-4BE0-9C83-8EBA288A41CA}" dt="2024-09-22T17:48:06.389" v="63" actId="47"/>
        <pc:sldMkLst>
          <pc:docMk/>
          <pc:sldMk cId="3345349465" sldId="347"/>
        </pc:sldMkLst>
      </pc:sldChg>
      <pc:sldChg chg="del">
        <pc:chgData name="Moraru Dumitru" userId="6c8105df-432b-4055-9270-0a797142347e" providerId="ADAL" clId="{C184E2F1-E9A9-4BE0-9C83-8EBA288A41CA}" dt="2024-09-22T17:48:06.389" v="63" actId="47"/>
        <pc:sldMkLst>
          <pc:docMk/>
          <pc:sldMk cId="896572777" sldId="349"/>
        </pc:sldMkLst>
      </pc:sldChg>
      <pc:sldChg chg="del">
        <pc:chgData name="Moraru Dumitru" userId="6c8105df-432b-4055-9270-0a797142347e" providerId="ADAL" clId="{C184E2F1-E9A9-4BE0-9C83-8EBA288A41CA}" dt="2024-09-22T17:48:06.389" v="63" actId="47"/>
        <pc:sldMkLst>
          <pc:docMk/>
          <pc:sldMk cId="3986643632" sldId="350"/>
        </pc:sldMkLst>
      </pc:sldChg>
      <pc:sldChg chg="del">
        <pc:chgData name="Moraru Dumitru" userId="6c8105df-432b-4055-9270-0a797142347e" providerId="ADAL" clId="{C184E2F1-E9A9-4BE0-9C83-8EBA288A41CA}" dt="2024-09-22T17:48:06.389" v="63" actId="47"/>
        <pc:sldMkLst>
          <pc:docMk/>
          <pc:sldMk cId="535696786" sldId="351"/>
        </pc:sldMkLst>
      </pc:sldChg>
      <pc:sldChg chg="del">
        <pc:chgData name="Moraru Dumitru" userId="6c8105df-432b-4055-9270-0a797142347e" providerId="ADAL" clId="{C184E2F1-E9A9-4BE0-9C83-8EBA288A41CA}" dt="2024-09-22T17:48:06.389" v="63" actId="47"/>
        <pc:sldMkLst>
          <pc:docMk/>
          <pc:sldMk cId="2501946196" sldId="352"/>
        </pc:sldMkLst>
      </pc:sldChg>
      <pc:sldChg chg="del">
        <pc:chgData name="Moraru Dumitru" userId="6c8105df-432b-4055-9270-0a797142347e" providerId="ADAL" clId="{C184E2F1-E9A9-4BE0-9C83-8EBA288A41CA}" dt="2024-09-22T17:48:06.389" v="63" actId="47"/>
        <pc:sldMkLst>
          <pc:docMk/>
          <pc:sldMk cId="858943098" sldId="354"/>
        </pc:sldMkLst>
      </pc:sldChg>
      <pc:sldChg chg="del">
        <pc:chgData name="Moraru Dumitru" userId="6c8105df-432b-4055-9270-0a797142347e" providerId="ADAL" clId="{C184E2F1-E9A9-4BE0-9C83-8EBA288A41CA}" dt="2024-09-22T17:48:06.389" v="63" actId="47"/>
        <pc:sldMkLst>
          <pc:docMk/>
          <pc:sldMk cId="248104027" sldId="356"/>
        </pc:sldMkLst>
      </pc:sldChg>
      <pc:sldChg chg="del">
        <pc:chgData name="Moraru Dumitru" userId="6c8105df-432b-4055-9270-0a797142347e" providerId="ADAL" clId="{C184E2F1-E9A9-4BE0-9C83-8EBA288A41CA}" dt="2024-09-22T17:48:06.389" v="63" actId="47"/>
        <pc:sldMkLst>
          <pc:docMk/>
          <pc:sldMk cId="3755599739" sldId="358"/>
        </pc:sldMkLst>
      </pc:sldChg>
      <pc:sldChg chg="del">
        <pc:chgData name="Moraru Dumitru" userId="6c8105df-432b-4055-9270-0a797142347e" providerId="ADAL" clId="{C184E2F1-E9A9-4BE0-9C83-8EBA288A41CA}" dt="2024-09-22T17:48:06.389" v="63" actId="47"/>
        <pc:sldMkLst>
          <pc:docMk/>
          <pc:sldMk cId="2104923250" sldId="359"/>
        </pc:sldMkLst>
      </pc:sldChg>
      <pc:sldChg chg="del">
        <pc:chgData name="Moraru Dumitru" userId="6c8105df-432b-4055-9270-0a797142347e" providerId="ADAL" clId="{C184E2F1-E9A9-4BE0-9C83-8EBA288A41CA}" dt="2024-09-22T17:48:06.389" v="63" actId="47"/>
        <pc:sldMkLst>
          <pc:docMk/>
          <pc:sldMk cId="4106359508" sldId="360"/>
        </pc:sldMkLst>
      </pc:sldChg>
      <pc:sldChg chg="del">
        <pc:chgData name="Moraru Dumitru" userId="6c8105df-432b-4055-9270-0a797142347e" providerId="ADAL" clId="{C184E2F1-E9A9-4BE0-9C83-8EBA288A41CA}" dt="2024-09-22T17:48:06.389" v="63" actId="47"/>
        <pc:sldMkLst>
          <pc:docMk/>
          <pc:sldMk cId="3763207004" sldId="361"/>
        </pc:sldMkLst>
      </pc:sldChg>
      <pc:sldChg chg="del">
        <pc:chgData name="Moraru Dumitru" userId="6c8105df-432b-4055-9270-0a797142347e" providerId="ADAL" clId="{C184E2F1-E9A9-4BE0-9C83-8EBA288A41CA}" dt="2024-09-22T17:48:06.389" v="63" actId="47"/>
        <pc:sldMkLst>
          <pc:docMk/>
          <pc:sldMk cId="4291817968" sldId="362"/>
        </pc:sldMkLst>
      </pc:sldChg>
      <pc:sldMasterChg chg="del delSldLayout">
        <pc:chgData name="Moraru Dumitru" userId="6c8105df-432b-4055-9270-0a797142347e" providerId="ADAL" clId="{C184E2F1-E9A9-4BE0-9C83-8EBA288A41CA}" dt="2024-09-22T17:48:06.389" v="63" actId="47"/>
        <pc:sldMasterMkLst>
          <pc:docMk/>
          <pc:sldMasterMk cId="1144987405" sldId="2147483752"/>
        </pc:sldMasterMkLst>
        <pc:sldLayoutChg chg="del">
          <pc:chgData name="Moraru Dumitru" userId="6c8105df-432b-4055-9270-0a797142347e" providerId="ADAL" clId="{C184E2F1-E9A9-4BE0-9C83-8EBA288A41CA}" dt="2024-09-22T17:48:06.389" v="63" actId="47"/>
          <pc:sldLayoutMkLst>
            <pc:docMk/>
            <pc:sldMasterMk cId="1144987405" sldId="2147483752"/>
            <pc:sldLayoutMk cId="4104919096" sldId="2147483753"/>
          </pc:sldLayoutMkLst>
        </pc:sldLayoutChg>
        <pc:sldLayoutChg chg="del">
          <pc:chgData name="Moraru Dumitru" userId="6c8105df-432b-4055-9270-0a797142347e" providerId="ADAL" clId="{C184E2F1-E9A9-4BE0-9C83-8EBA288A41CA}" dt="2024-09-22T17:48:06.389" v="63" actId="47"/>
          <pc:sldLayoutMkLst>
            <pc:docMk/>
            <pc:sldMasterMk cId="1144987405" sldId="2147483752"/>
            <pc:sldLayoutMk cId="437343689" sldId="2147483754"/>
          </pc:sldLayoutMkLst>
        </pc:sldLayoutChg>
        <pc:sldLayoutChg chg="del">
          <pc:chgData name="Moraru Dumitru" userId="6c8105df-432b-4055-9270-0a797142347e" providerId="ADAL" clId="{C184E2F1-E9A9-4BE0-9C83-8EBA288A41CA}" dt="2024-09-22T17:48:06.389" v="63" actId="47"/>
          <pc:sldLayoutMkLst>
            <pc:docMk/>
            <pc:sldMasterMk cId="1144987405" sldId="2147483752"/>
            <pc:sldLayoutMk cId="2181930124" sldId="2147483755"/>
          </pc:sldLayoutMkLst>
        </pc:sldLayoutChg>
        <pc:sldLayoutChg chg="del">
          <pc:chgData name="Moraru Dumitru" userId="6c8105df-432b-4055-9270-0a797142347e" providerId="ADAL" clId="{C184E2F1-E9A9-4BE0-9C83-8EBA288A41CA}" dt="2024-09-22T17:48:06.389" v="63" actId="47"/>
          <pc:sldLayoutMkLst>
            <pc:docMk/>
            <pc:sldMasterMk cId="1144987405" sldId="2147483752"/>
            <pc:sldLayoutMk cId="422895873" sldId="2147483756"/>
          </pc:sldLayoutMkLst>
        </pc:sldLayoutChg>
        <pc:sldLayoutChg chg="del">
          <pc:chgData name="Moraru Dumitru" userId="6c8105df-432b-4055-9270-0a797142347e" providerId="ADAL" clId="{C184E2F1-E9A9-4BE0-9C83-8EBA288A41CA}" dt="2024-09-22T17:48:06.389" v="63" actId="47"/>
          <pc:sldLayoutMkLst>
            <pc:docMk/>
            <pc:sldMasterMk cId="1144987405" sldId="2147483752"/>
            <pc:sldLayoutMk cId="1342150240" sldId="2147483757"/>
          </pc:sldLayoutMkLst>
        </pc:sldLayoutChg>
        <pc:sldLayoutChg chg="del">
          <pc:chgData name="Moraru Dumitru" userId="6c8105df-432b-4055-9270-0a797142347e" providerId="ADAL" clId="{C184E2F1-E9A9-4BE0-9C83-8EBA288A41CA}" dt="2024-09-22T17:48:06.389" v="63" actId="47"/>
          <pc:sldLayoutMkLst>
            <pc:docMk/>
            <pc:sldMasterMk cId="1144987405" sldId="2147483752"/>
            <pc:sldLayoutMk cId="2283896800" sldId="2147483758"/>
          </pc:sldLayoutMkLst>
        </pc:sldLayoutChg>
      </pc:sldMasterChg>
    </pc:docChg>
  </pc:docChgLst>
  <pc:docChgLst>
    <pc:chgData name="Moraru Dumitru" userId="6c8105df-432b-4055-9270-0a797142347e" providerId="ADAL" clId="{F18ECB66-1226-4F74-AA4F-71EF0B7F5D88}"/>
    <pc:docChg chg="undo custSel addSld delSld modSld sldOrd">
      <pc:chgData name="Moraru Dumitru" userId="6c8105df-432b-4055-9270-0a797142347e" providerId="ADAL" clId="{F18ECB66-1226-4F74-AA4F-71EF0B7F5D88}" dt="2025-10-02T12:48:23.502" v="930" actId="1076"/>
      <pc:docMkLst>
        <pc:docMk/>
      </pc:docMkLst>
      <pc:sldChg chg="modSp mod">
        <pc:chgData name="Moraru Dumitru" userId="6c8105df-432b-4055-9270-0a797142347e" providerId="ADAL" clId="{F18ECB66-1226-4F74-AA4F-71EF0B7F5D88}" dt="2025-09-11T11:59:37.681" v="11" actId="1076"/>
        <pc:sldMkLst>
          <pc:docMk/>
          <pc:sldMk cId="0" sldId="256"/>
        </pc:sldMkLst>
      </pc:sldChg>
      <pc:sldChg chg="del">
        <pc:chgData name="Moraru Dumitru" userId="6c8105df-432b-4055-9270-0a797142347e" providerId="ADAL" clId="{F18ECB66-1226-4F74-AA4F-71EF0B7F5D88}" dt="2025-09-11T12:08:07.802" v="58" actId="47"/>
        <pc:sldMkLst>
          <pc:docMk/>
          <pc:sldMk cId="2698094191" sldId="267"/>
        </pc:sldMkLst>
      </pc:sldChg>
      <pc:sldChg chg="del">
        <pc:chgData name="Moraru Dumitru" userId="6c8105df-432b-4055-9270-0a797142347e" providerId="ADAL" clId="{F18ECB66-1226-4F74-AA4F-71EF0B7F5D88}" dt="2025-09-11T12:10:09.277" v="62" actId="47"/>
        <pc:sldMkLst>
          <pc:docMk/>
          <pc:sldMk cId="3518410301" sldId="268"/>
        </pc:sldMkLst>
      </pc:sldChg>
      <pc:sldChg chg="del">
        <pc:chgData name="Moraru Dumitru" userId="6c8105df-432b-4055-9270-0a797142347e" providerId="ADAL" clId="{F18ECB66-1226-4F74-AA4F-71EF0B7F5D88}" dt="2025-09-11T12:10:11.892" v="63" actId="47"/>
        <pc:sldMkLst>
          <pc:docMk/>
          <pc:sldMk cId="2037382807" sldId="269"/>
        </pc:sldMkLst>
      </pc:sldChg>
      <pc:sldChg chg="del">
        <pc:chgData name="Moraru Dumitru" userId="6c8105df-432b-4055-9270-0a797142347e" providerId="ADAL" clId="{F18ECB66-1226-4F74-AA4F-71EF0B7F5D88}" dt="2025-09-11T12:10:14.222" v="64" actId="47"/>
        <pc:sldMkLst>
          <pc:docMk/>
          <pc:sldMk cId="2822964641" sldId="270"/>
        </pc:sldMkLst>
      </pc:sldChg>
      <pc:sldChg chg="del">
        <pc:chgData name="Moraru Dumitru" userId="6c8105df-432b-4055-9270-0a797142347e" providerId="ADAL" clId="{F18ECB66-1226-4F74-AA4F-71EF0B7F5D88}" dt="2025-09-11T12:10:15.416" v="65" actId="47"/>
        <pc:sldMkLst>
          <pc:docMk/>
          <pc:sldMk cId="2704095545" sldId="271"/>
        </pc:sldMkLst>
      </pc:sldChg>
      <pc:sldChg chg="del">
        <pc:chgData name="Moraru Dumitru" userId="6c8105df-432b-4055-9270-0a797142347e" providerId="ADAL" clId="{F18ECB66-1226-4F74-AA4F-71EF0B7F5D88}" dt="2025-09-11T12:10:16.559" v="66" actId="47"/>
        <pc:sldMkLst>
          <pc:docMk/>
          <pc:sldMk cId="2484606358" sldId="272"/>
        </pc:sldMkLst>
      </pc:sldChg>
      <pc:sldChg chg="del">
        <pc:chgData name="Moraru Dumitru" userId="6c8105df-432b-4055-9270-0a797142347e" providerId="ADAL" clId="{F18ECB66-1226-4F74-AA4F-71EF0B7F5D88}" dt="2025-09-11T12:10:17.460" v="67" actId="47"/>
        <pc:sldMkLst>
          <pc:docMk/>
          <pc:sldMk cId="1490295278" sldId="274"/>
        </pc:sldMkLst>
      </pc:sldChg>
      <pc:sldChg chg="del">
        <pc:chgData name="Moraru Dumitru" userId="6c8105df-432b-4055-9270-0a797142347e" providerId="ADAL" clId="{F18ECB66-1226-4F74-AA4F-71EF0B7F5D88}" dt="2025-09-11T12:10:18.426" v="68" actId="47"/>
        <pc:sldMkLst>
          <pc:docMk/>
          <pc:sldMk cId="2937695913" sldId="276"/>
        </pc:sldMkLst>
      </pc:sldChg>
      <pc:sldChg chg="del">
        <pc:chgData name="Moraru Dumitru" userId="6c8105df-432b-4055-9270-0a797142347e" providerId="ADAL" clId="{F18ECB66-1226-4F74-AA4F-71EF0B7F5D88}" dt="2025-09-11T12:10:19.648" v="69" actId="47"/>
        <pc:sldMkLst>
          <pc:docMk/>
          <pc:sldMk cId="936264729" sldId="277"/>
        </pc:sldMkLst>
      </pc:sldChg>
      <pc:sldChg chg="del">
        <pc:chgData name="Moraru Dumitru" userId="6c8105df-432b-4055-9270-0a797142347e" providerId="ADAL" clId="{F18ECB66-1226-4F74-AA4F-71EF0B7F5D88}" dt="2025-09-11T12:10:21.282" v="70" actId="47"/>
        <pc:sldMkLst>
          <pc:docMk/>
          <pc:sldMk cId="2520172015" sldId="278"/>
        </pc:sldMkLst>
      </pc:sldChg>
      <pc:sldChg chg="del">
        <pc:chgData name="Moraru Dumitru" userId="6c8105df-432b-4055-9270-0a797142347e" providerId="ADAL" clId="{F18ECB66-1226-4F74-AA4F-71EF0B7F5D88}" dt="2025-09-11T12:10:22.265" v="71" actId="47"/>
        <pc:sldMkLst>
          <pc:docMk/>
          <pc:sldMk cId="2094355838" sldId="279"/>
        </pc:sldMkLst>
      </pc:sldChg>
      <pc:sldChg chg="del">
        <pc:chgData name="Moraru Dumitru" userId="6c8105df-432b-4055-9270-0a797142347e" providerId="ADAL" clId="{F18ECB66-1226-4F74-AA4F-71EF0B7F5D88}" dt="2025-09-11T12:10:23.442" v="72" actId="47"/>
        <pc:sldMkLst>
          <pc:docMk/>
          <pc:sldMk cId="2172782963" sldId="280"/>
        </pc:sldMkLst>
      </pc:sldChg>
      <pc:sldChg chg="del">
        <pc:chgData name="Moraru Dumitru" userId="6c8105df-432b-4055-9270-0a797142347e" providerId="ADAL" clId="{F18ECB66-1226-4F74-AA4F-71EF0B7F5D88}" dt="2025-09-11T12:10:24.504" v="73" actId="47"/>
        <pc:sldMkLst>
          <pc:docMk/>
          <pc:sldMk cId="2024292923" sldId="281"/>
        </pc:sldMkLst>
      </pc:sldChg>
      <pc:sldChg chg="del">
        <pc:chgData name="Moraru Dumitru" userId="6c8105df-432b-4055-9270-0a797142347e" providerId="ADAL" clId="{F18ECB66-1226-4F74-AA4F-71EF0B7F5D88}" dt="2025-09-11T12:10:25.519" v="74" actId="47"/>
        <pc:sldMkLst>
          <pc:docMk/>
          <pc:sldMk cId="4038496611" sldId="282"/>
        </pc:sldMkLst>
      </pc:sldChg>
      <pc:sldChg chg="del">
        <pc:chgData name="Moraru Dumitru" userId="6c8105df-432b-4055-9270-0a797142347e" providerId="ADAL" clId="{F18ECB66-1226-4F74-AA4F-71EF0B7F5D88}" dt="2025-09-11T12:10:26.503" v="75" actId="47"/>
        <pc:sldMkLst>
          <pc:docMk/>
          <pc:sldMk cId="335435589" sldId="283"/>
        </pc:sldMkLst>
      </pc:sldChg>
      <pc:sldChg chg="del">
        <pc:chgData name="Moraru Dumitru" userId="6c8105df-432b-4055-9270-0a797142347e" providerId="ADAL" clId="{F18ECB66-1226-4F74-AA4F-71EF0B7F5D88}" dt="2025-09-11T12:10:27.443" v="76" actId="47"/>
        <pc:sldMkLst>
          <pc:docMk/>
          <pc:sldMk cId="3869552838" sldId="284"/>
        </pc:sldMkLst>
      </pc:sldChg>
      <pc:sldChg chg="del">
        <pc:chgData name="Moraru Dumitru" userId="6c8105df-432b-4055-9270-0a797142347e" providerId="ADAL" clId="{F18ECB66-1226-4F74-AA4F-71EF0B7F5D88}" dt="2025-09-11T12:10:28.295" v="77" actId="47"/>
        <pc:sldMkLst>
          <pc:docMk/>
          <pc:sldMk cId="1848335246" sldId="285"/>
        </pc:sldMkLst>
      </pc:sldChg>
      <pc:sldChg chg="del">
        <pc:chgData name="Moraru Dumitru" userId="6c8105df-432b-4055-9270-0a797142347e" providerId="ADAL" clId="{F18ECB66-1226-4F74-AA4F-71EF0B7F5D88}" dt="2025-09-11T12:10:30.664" v="79" actId="47"/>
        <pc:sldMkLst>
          <pc:docMk/>
          <pc:sldMk cId="3413883397" sldId="286"/>
        </pc:sldMkLst>
      </pc:sldChg>
      <pc:sldChg chg="del">
        <pc:chgData name="Moraru Dumitru" userId="6c8105df-432b-4055-9270-0a797142347e" providerId="ADAL" clId="{F18ECB66-1226-4F74-AA4F-71EF0B7F5D88}" dt="2025-09-11T12:10:29.343" v="78" actId="47"/>
        <pc:sldMkLst>
          <pc:docMk/>
          <pc:sldMk cId="1208482035" sldId="287"/>
        </pc:sldMkLst>
      </pc:sldChg>
      <pc:sldChg chg="modSp add mod">
        <pc:chgData name="Moraru Dumitru" userId="6c8105df-432b-4055-9270-0a797142347e" providerId="ADAL" clId="{F18ECB66-1226-4F74-AA4F-71EF0B7F5D88}" dt="2025-09-11T12:10:57.458" v="95" actId="27636"/>
        <pc:sldMkLst>
          <pc:docMk/>
          <pc:sldMk cId="1662613359" sldId="288"/>
        </pc:sldMkLst>
      </pc:sldChg>
      <pc:sldChg chg="addSp modSp add mod">
        <pc:chgData name="Moraru Dumitru" userId="6c8105df-432b-4055-9270-0a797142347e" providerId="ADAL" clId="{F18ECB66-1226-4F74-AA4F-71EF0B7F5D88}" dt="2025-09-11T12:27:20.087" v="243" actId="20577"/>
        <pc:sldMkLst>
          <pc:docMk/>
          <pc:sldMk cId="32125385" sldId="289"/>
        </pc:sldMkLst>
      </pc:sldChg>
      <pc:sldChg chg="addSp delSp modSp add mod">
        <pc:chgData name="Moraru Dumitru" userId="6c8105df-432b-4055-9270-0a797142347e" providerId="ADAL" clId="{F18ECB66-1226-4F74-AA4F-71EF0B7F5D88}" dt="2025-09-11T12:27:14.469" v="239" actId="20577"/>
        <pc:sldMkLst>
          <pc:docMk/>
          <pc:sldMk cId="1579048101" sldId="290"/>
        </pc:sldMkLst>
      </pc:sldChg>
      <pc:sldChg chg="addSp delSp modSp add mod">
        <pc:chgData name="Moraru Dumitru" userId="6c8105df-432b-4055-9270-0a797142347e" providerId="ADAL" clId="{F18ECB66-1226-4F74-AA4F-71EF0B7F5D88}" dt="2025-09-11T12:27:25.175" v="247" actId="20577"/>
        <pc:sldMkLst>
          <pc:docMk/>
          <pc:sldMk cId="2063662397" sldId="291"/>
        </pc:sldMkLst>
      </pc:sldChg>
      <pc:sldChg chg="addSp delSp modSp add mod">
        <pc:chgData name="Moraru Dumitru" userId="6c8105df-432b-4055-9270-0a797142347e" providerId="ADAL" clId="{F18ECB66-1226-4F74-AA4F-71EF0B7F5D88}" dt="2025-09-11T12:27:34.182" v="251" actId="20577"/>
        <pc:sldMkLst>
          <pc:docMk/>
          <pc:sldMk cId="3565618825" sldId="292"/>
        </pc:sldMkLst>
      </pc:sldChg>
      <pc:sldChg chg="addSp delSp modSp add mod">
        <pc:chgData name="Moraru Dumitru" userId="6c8105df-432b-4055-9270-0a797142347e" providerId="ADAL" clId="{F18ECB66-1226-4F74-AA4F-71EF0B7F5D88}" dt="2025-09-11T12:29:31.752" v="277" actId="1076"/>
        <pc:sldMkLst>
          <pc:docMk/>
          <pc:sldMk cId="4257406976" sldId="293"/>
        </pc:sldMkLst>
      </pc:sldChg>
      <pc:sldChg chg="addSp delSp modSp add mod ord">
        <pc:chgData name="Moraru Dumitru" userId="6c8105df-432b-4055-9270-0a797142347e" providerId="ADAL" clId="{F18ECB66-1226-4F74-AA4F-71EF0B7F5D88}" dt="2025-09-11T12:32:13.754" v="319" actId="255"/>
        <pc:sldMkLst>
          <pc:docMk/>
          <pc:sldMk cId="4177413883" sldId="294"/>
        </pc:sldMkLst>
      </pc:sldChg>
      <pc:sldChg chg="addSp delSp modSp add mod">
        <pc:chgData name="Moraru Dumitru" userId="6c8105df-432b-4055-9270-0a797142347e" providerId="ADAL" clId="{F18ECB66-1226-4F74-AA4F-71EF0B7F5D88}" dt="2025-09-11T12:34:46.239" v="342" actId="1076"/>
        <pc:sldMkLst>
          <pc:docMk/>
          <pc:sldMk cId="1800447018" sldId="295"/>
        </pc:sldMkLst>
      </pc:sldChg>
      <pc:sldChg chg="addSp delSp modSp add mod">
        <pc:chgData name="Moraru Dumitru" userId="6c8105df-432b-4055-9270-0a797142347e" providerId="ADAL" clId="{F18ECB66-1226-4F74-AA4F-71EF0B7F5D88}" dt="2025-09-11T12:34:42.523" v="341" actId="1076"/>
        <pc:sldMkLst>
          <pc:docMk/>
          <pc:sldMk cId="3242550163" sldId="296"/>
        </pc:sldMkLst>
      </pc:sldChg>
      <pc:sldChg chg="addSp delSp modSp add mod">
        <pc:chgData name="Moraru Dumitru" userId="6c8105df-432b-4055-9270-0a797142347e" providerId="ADAL" clId="{F18ECB66-1226-4F74-AA4F-71EF0B7F5D88}" dt="2025-09-11T12:37:01.176" v="364" actId="1076"/>
        <pc:sldMkLst>
          <pc:docMk/>
          <pc:sldMk cId="3792861623" sldId="297"/>
        </pc:sldMkLst>
      </pc:sldChg>
      <pc:sldChg chg="addSp delSp modSp add mod">
        <pc:chgData name="Moraru Dumitru" userId="6c8105df-432b-4055-9270-0a797142347e" providerId="ADAL" clId="{F18ECB66-1226-4F74-AA4F-71EF0B7F5D88}" dt="2025-09-11T12:46:13.292" v="471" actId="1076"/>
        <pc:sldMkLst>
          <pc:docMk/>
          <pc:sldMk cId="3613278118" sldId="298"/>
        </pc:sldMkLst>
      </pc:sldChg>
      <pc:sldChg chg="modSp add mod">
        <pc:chgData name="Moraru Dumitru" userId="6c8105df-432b-4055-9270-0a797142347e" providerId="ADAL" clId="{F18ECB66-1226-4F74-AA4F-71EF0B7F5D88}" dt="2025-09-11T12:51:47.697" v="644" actId="20577"/>
        <pc:sldMkLst>
          <pc:docMk/>
          <pc:sldMk cId="527613493" sldId="299"/>
        </pc:sldMkLst>
      </pc:sldChg>
      <pc:sldChg chg="delSp modSp add mod">
        <pc:chgData name="Moraru Dumitru" userId="6c8105df-432b-4055-9270-0a797142347e" providerId="ADAL" clId="{F18ECB66-1226-4F74-AA4F-71EF0B7F5D88}" dt="2025-10-02T12:06:10.443" v="656" actId="1076"/>
        <pc:sldMkLst>
          <pc:docMk/>
          <pc:sldMk cId="59918378" sldId="348"/>
        </pc:sldMkLst>
      </pc:sldChg>
      <pc:sldChg chg="modSp add mod">
        <pc:chgData name="Moraru Dumitru" userId="6c8105df-432b-4055-9270-0a797142347e" providerId="ADAL" clId="{F18ECB66-1226-4F74-AA4F-71EF0B7F5D88}" dt="2025-10-02T12:09:47.894" v="686" actId="179"/>
        <pc:sldMkLst>
          <pc:docMk/>
          <pc:sldMk cId="3359935540" sldId="349"/>
        </pc:sldMkLst>
      </pc:sldChg>
      <pc:sldChg chg="addSp modSp add mod">
        <pc:chgData name="Moraru Dumitru" userId="6c8105df-432b-4055-9270-0a797142347e" providerId="ADAL" clId="{F18ECB66-1226-4F74-AA4F-71EF0B7F5D88}" dt="2025-10-02T12:14:53.068" v="711" actId="1076"/>
        <pc:sldMkLst>
          <pc:docMk/>
          <pc:sldMk cId="3981044919" sldId="350"/>
        </pc:sldMkLst>
      </pc:sldChg>
      <pc:sldChg chg="addSp delSp modSp add mod">
        <pc:chgData name="Moraru Dumitru" userId="6c8105df-432b-4055-9270-0a797142347e" providerId="ADAL" clId="{F18ECB66-1226-4F74-AA4F-71EF0B7F5D88}" dt="2025-10-02T12:18:58.212" v="725" actId="1076"/>
        <pc:sldMkLst>
          <pc:docMk/>
          <pc:sldMk cId="1207526537" sldId="351"/>
        </pc:sldMkLst>
      </pc:sldChg>
      <pc:sldChg chg="delSp modSp add mod">
        <pc:chgData name="Moraru Dumitru" userId="6c8105df-432b-4055-9270-0a797142347e" providerId="ADAL" clId="{F18ECB66-1226-4F74-AA4F-71EF0B7F5D88}" dt="2025-10-02T12:19:56.452" v="731" actId="1076"/>
        <pc:sldMkLst>
          <pc:docMk/>
          <pc:sldMk cId="3092352460" sldId="352"/>
        </pc:sldMkLst>
      </pc:sldChg>
      <pc:sldChg chg="addSp modSp add mod">
        <pc:chgData name="Moraru Dumitru" userId="6c8105df-432b-4055-9270-0a797142347e" providerId="ADAL" clId="{F18ECB66-1226-4F74-AA4F-71EF0B7F5D88}" dt="2025-10-02T12:21:29.185" v="743" actId="1076"/>
        <pc:sldMkLst>
          <pc:docMk/>
          <pc:sldMk cId="3440283498" sldId="353"/>
        </pc:sldMkLst>
      </pc:sldChg>
      <pc:sldChg chg="addSp delSp modSp add mod">
        <pc:chgData name="Moraru Dumitru" userId="6c8105df-432b-4055-9270-0a797142347e" providerId="ADAL" clId="{F18ECB66-1226-4F74-AA4F-71EF0B7F5D88}" dt="2025-10-02T12:23:45.755" v="756" actId="1076"/>
        <pc:sldMkLst>
          <pc:docMk/>
          <pc:sldMk cId="4025885824" sldId="354"/>
        </pc:sldMkLst>
      </pc:sldChg>
      <pc:sldChg chg="addSp delSp modSp add mod">
        <pc:chgData name="Moraru Dumitru" userId="6c8105df-432b-4055-9270-0a797142347e" providerId="ADAL" clId="{F18ECB66-1226-4F74-AA4F-71EF0B7F5D88}" dt="2025-10-02T12:26:19.408" v="771" actId="1076"/>
        <pc:sldMkLst>
          <pc:docMk/>
          <pc:sldMk cId="2772971903" sldId="355"/>
        </pc:sldMkLst>
      </pc:sldChg>
      <pc:sldChg chg="addSp delSp modSp add mod">
        <pc:chgData name="Moraru Dumitru" userId="6c8105df-432b-4055-9270-0a797142347e" providerId="ADAL" clId="{F18ECB66-1226-4F74-AA4F-71EF0B7F5D88}" dt="2025-10-02T12:28:56.739" v="782" actId="1076"/>
        <pc:sldMkLst>
          <pc:docMk/>
          <pc:sldMk cId="2010959423" sldId="356"/>
        </pc:sldMkLst>
      </pc:sldChg>
      <pc:sldChg chg="addSp delSp modSp add mod">
        <pc:chgData name="Moraru Dumitru" userId="6c8105df-432b-4055-9270-0a797142347e" providerId="ADAL" clId="{F18ECB66-1226-4F74-AA4F-71EF0B7F5D88}" dt="2025-10-02T12:31:23.891" v="793" actId="1076"/>
        <pc:sldMkLst>
          <pc:docMk/>
          <pc:sldMk cId="2234909003" sldId="357"/>
        </pc:sldMkLst>
      </pc:sldChg>
      <pc:sldChg chg="addSp delSp modSp add mod">
        <pc:chgData name="Moraru Dumitru" userId="6c8105df-432b-4055-9270-0a797142347e" providerId="ADAL" clId="{F18ECB66-1226-4F74-AA4F-71EF0B7F5D88}" dt="2025-10-02T12:34:03.221" v="814" actId="1076"/>
        <pc:sldMkLst>
          <pc:docMk/>
          <pc:sldMk cId="1956597428" sldId="358"/>
        </pc:sldMkLst>
      </pc:sldChg>
      <pc:sldChg chg="addSp delSp modSp add mod">
        <pc:chgData name="Moraru Dumitru" userId="6c8105df-432b-4055-9270-0a797142347e" providerId="ADAL" clId="{F18ECB66-1226-4F74-AA4F-71EF0B7F5D88}" dt="2025-10-02T12:35:56.170" v="826" actId="1076"/>
        <pc:sldMkLst>
          <pc:docMk/>
          <pc:sldMk cId="4070831843" sldId="359"/>
        </pc:sldMkLst>
      </pc:sldChg>
      <pc:sldChg chg="addSp delSp modSp add mod">
        <pc:chgData name="Moraru Dumitru" userId="6c8105df-432b-4055-9270-0a797142347e" providerId="ADAL" clId="{F18ECB66-1226-4F74-AA4F-71EF0B7F5D88}" dt="2025-10-02T12:37:36.349" v="835" actId="1076"/>
        <pc:sldMkLst>
          <pc:docMk/>
          <pc:sldMk cId="3741752734" sldId="360"/>
        </pc:sldMkLst>
      </pc:sldChg>
      <pc:sldChg chg="addSp delSp modSp add mod">
        <pc:chgData name="Moraru Dumitru" userId="6c8105df-432b-4055-9270-0a797142347e" providerId="ADAL" clId="{F18ECB66-1226-4F74-AA4F-71EF0B7F5D88}" dt="2025-10-02T12:43:01.448" v="888" actId="113"/>
        <pc:sldMkLst>
          <pc:docMk/>
          <pc:sldMk cId="2906324898" sldId="361"/>
        </pc:sldMkLst>
      </pc:sldChg>
      <pc:sldChg chg="addSp delSp modSp add mod">
        <pc:chgData name="Moraru Dumitru" userId="6c8105df-432b-4055-9270-0a797142347e" providerId="ADAL" clId="{F18ECB66-1226-4F74-AA4F-71EF0B7F5D88}" dt="2025-10-02T12:42:53.131" v="887" actId="113"/>
        <pc:sldMkLst>
          <pc:docMk/>
          <pc:sldMk cId="2562379643" sldId="362"/>
        </pc:sldMkLst>
      </pc:sldChg>
      <pc:sldChg chg="modSp add mod">
        <pc:chgData name="Moraru Dumitru" userId="6c8105df-432b-4055-9270-0a797142347e" providerId="ADAL" clId="{F18ECB66-1226-4F74-AA4F-71EF0B7F5D88}" dt="2025-10-02T12:44:01.093" v="902" actId="113"/>
        <pc:sldMkLst>
          <pc:docMk/>
          <pc:sldMk cId="68653173" sldId="363"/>
        </pc:sldMkLst>
      </pc:sldChg>
      <pc:sldChg chg="addSp delSp modSp add mod">
        <pc:chgData name="Moraru Dumitru" userId="6c8105df-432b-4055-9270-0a797142347e" providerId="ADAL" clId="{F18ECB66-1226-4F74-AA4F-71EF0B7F5D88}" dt="2025-10-02T12:45:28.143" v="913" actId="1076"/>
        <pc:sldMkLst>
          <pc:docMk/>
          <pc:sldMk cId="3578962806" sldId="364"/>
        </pc:sldMkLst>
      </pc:sldChg>
      <pc:sldChg chg="addSp delSp modSp add mod">
        <pc:chgData name="Moraru Dumitru" userId="6c8105df-432b-4055-9270-0a797142347e" providerId="ADAL" clId="{F18ECB66-1226-4F74-AA4F-71EF0B7F5D88}" dt="2025-10-02T12:46:33.378" v="920" actId="1076"/>
        <pc:sldMkLst>
          <pc:docMk/>
          <pc:sldMk cId="1251169492" sldId="365"/>
        </pc:sldMkLst>
      </pc:sldChg>
      <pc:sldChg chg="addSp delSp modSp add mod">
        <pc:chgData name="Moraru Dumitru" userId="6c8105df-432b-4055-9270-0a797142347e" providerId="ADAL" clId="{F18ECB66-1226-4F74-AA4F-71EF0B7F5D88}" dt="2025-10-02T12:48:23.502" v="930" actId="1076"/>
        <pc:sldMkLst>
          <pc:docMk/>
          <pc:sldMk cId="1076649919" sldId="366"/>
        </pc:sldMkLst>
      </pc:sldChg>
    </pc:docChg>
  </pc:docChgLst>
  <pc:docChgLst>
    <pc:chgData name="Moraru Dumitru" userId="6c8105df-432b-4055-9270-0a797142347e" providerId="ADAL" clId="{FFE94D8B-8DD5-4B1C-A533-1C263E66D49B}"/>
    <pc:docChg chg="undo custSel addSld delSld modSld sldOrd">
      <pc:chgData name="Moraru Dumitru" userId="6c8105df-432b-4055-9270-0a797142347e" providerId="ADAL" clId="{FFE94D8B-8DD5-4B1C-A533-1C263E66D49B}" dt="2023-10-03T18:26:02.709" v="89" actId="6549"/>
      <pc:docMkLst>
        <pc:docMk/>
      </pc:docMkLst>
      <pc:sldChg chg="del">
        <pc:chgData name="Moraru Dumitru" userId="6c8105df-432b-4055-9270-0a797142347e" providerId="ADAL" clId="{FFE94D8B-8DD5-4B1C-A533-1C263E66D49B}" dt="2023-10-03T18:15:39.786" v="46" actId="47"/>
        <pc:sldMkLst>
          <pc:docMk/>
          <pc:sldMk cId="3383474717" sldId="277"/>
        </pc:sldMkLst>
      </pc:sldChg>
      <pc:sldChg chg="modSp mod">
        <pc:chgData name="Moraru Dumitru" userId="6c8105df-432b-4055-9270-0a797142347e" providerId="ADAL" clId="{FFE94D8B-8DD5-4B1C-A533-1C263E66D49B}" dt="2023-10-03T18:16:40.372" v="53" actId="1076"/>
        <pc:sldMkLst>
          <pc:docMk/>
          <pc:sldMk cId="2630881868" sldId="282"/>
        </pc:sldMkLst>
      </pc:sldChg>
      <pc:sldChg chg="modSp mod">
        <pc:chgData name="Moraru Dumitru" userId="6c8105df-432b-4055-9270-0a797142347e" providerId="ADAL" clId="{FFE94D8B-8DD5-4B1C-A533-1C263E66D49B}" dt="2023-10-03T17:38:37.450" v="25" actId="6549"/>
        <pc:sldMkLst>
          <pc:docMk/>
          <pc:sldMk cId="1262532271" sldId="289"/>
        </pc:sldMkLst>
      </pc:sldChg>
      <pc:sldChg chg="modSp mod">
        <pc:chgData name="Moraru Dumitru" userId="6c8105df-432b-4055-9270-0a797142347e" providerId="ADAL" clId="{FFE94D8B-8DD5-4B1C-A533-1C263E66D49B}" dt="2023-10-03T17:39:10.154" v="26" actId="6549"/>
        <pc:sldMkLst>
          <pc:docMk/>
          <pc:sldMk cId="3984546042" sldId="290"/>
        </pc:sldMkLst>
      </pc:sldChg>
      <pc:sldChg chg="modSp mod">
        <pc:chgData name="Moraru Dumitru" userId="6c8105df-432b-4055-9270-0a797142347e" providerId="ADAL" clId="{FFE94D8B-8DD5-4B1C-A533-1C263E66D49B}" dt="2023-10-03T17:39:58.953" v="30" actId="20577"/>
        <pc:sldMkLst>
          <pc:docMk/>
          <pc:sldMk cId="2927156415" sldId="291"/>
        </pc:sldMkLst>
      </pc:sldChg>
      <pc:sldChg chg="del">
        <pc:chgData name="Moraru Dumitru" userId="6c8105df-432b-4055-9270-0a797142347e" providerId="ADAL" clId="{FFE94D8B-8DD5-4B1C-A533-1C263E66D49B}" dt="2023-10-03T18:06:53.328" v="31" actId="47"/>
        <pc:sldMkLst>
          <pc:docMk/>
          <pc:sldMk cId="2262649805" sldId="305"/>
        </pc:sldMkLst>
      </pc:sldChg>
      <pc:sldChg chg="del">
        <pc:chgData name="Moraru Dumitru" userId="6c8105df-432b-4055-9270-0a797142347e" providerId="ADAL" clId="{FFE94D8B-8DD5-4B1C-A533-1C263E66D49B}" dt="2023-10-03T18:06:55.810" v="32" actId="47"/>
        <pc:sldMkLst>
          <pc:docMk/>
          <pc:sldMk cId="1865464119" sldId="306"/>
        </pc:sldMkLst>
      </pc:sldChg>
      <pc:sldChg chg="del">
        <pc:chgData name="Moraru Dumitru" userId="6c8105df-432b-4055-9270-0a797142347e" providerId="ADAL" clId="{FFE94D8B-8DD5-4B1C-A533-1C263E66D49B}" dt="2023-10-03T18:06:57.201" v="33" actId="47"/>
        <pc:sldMkLst>
          <pc:docMk/>
          <pc:sldMk cId="1785295820" sldId="307"/>
        </pc:sldMkLst>
      </pc:sldChg>
      <pc:sldChg chg="del">
        <pc:chgData name="Moraru Dumitru" userId="6c8105df-432b-4055-9270-0a797142347e" providerId="ADAL" clId="{FFE94D8B-8DD5-4B1C-A533-1C263E66D49B}" dt="2023-10-03T18:06:58.901" v="34" actId="47"/>
        <pc:sldMkLst>
          <pc:docMk/>
          <pc:sldMk cId="3085147983" sldId="308"/>
        </pc:sldMkLst>
      </pc:sldChg>
      <pc:sldChg chg="del">
        <pc:chgData name="Moraru Dumitru" userId="6c8105df-432b-4055-9270-0a797142347e" providerId="ADAL" clId="{FFE94D8B-8DD5-4B1C-A533-1C263E66D49B}" dt="2023-10-03T18:07:58.839" v="39" actId="47"/>
        <pc:sldMkLst>
          <pc:docMk/>
          <pc:sldMk cId="3304748513" sldId="311"/>
        </pc:sldMkLst>
      </pc:sldChg>
      <pc:sldChg chg="del">
        <pc:chgData name="Moraru Dumitru" userId="6c8105df-432b-4055-9270-0a797142347e" providerId="ADAL" clId="{FFE94D8B-8DD5-4B1C-A533-1C263E66D49B}" dt="2023-10-03T18:07:56.825" v="38" actId="47"/>
        <pc:sldMkLst>
          <pc:docMk/>
          <pc:sldMk cId="2570459244" sldId="312"/>
        </pc:sldMkLst>
      </pc:sldChg>
      <pc:sldChg chg="del">
        <pc:chgData name="Moraru Dumitru" userId="6c8105df-432b-4055-9270-0a797142347e" providerId="ADAL" clId="{FFE94D8B-8DD5-4B1C-A533-1C263E66D49B}" dt="2023-10-03T18:07:55.922" v="37" actId="47"/>
        <pc:sldMkLst>
          <pc:docMk/>
          <pc:sldMk cId="4079315408" sldId="313"/>
        </pc:sldMkLst>
      </pc:sldChg>
      <pc:sldChg chg="del">
        <pc:chgData name="Moraru Dumitru" userId="6c8105df-432b-4055-9270-0a797142347e" providerId="ADAL" clId="{FFE94D8B-8DD5-4B1C-A533-1C263E66D49B}" dt="2023-10-03T18:07:54.634" v="36" actId="47"/>
        <pc:sldMkLst>
          <pc:docMk/>
          <pc:sldMk cId="1675556360" sldId="314"/>
        </pc:sldMkLst>
      </pc:sldChg>
      <pc:sldChg chg="del">
        <pc:chgData name="Moraru Dumitru" userId="6c8105df-432b-4055-9270-0a797142347e" providerId="ADAL" clId="{FFE94D8B-8DD5-4B1C-A533-1C263E66D49B}" dt="2023-10-03T18:07:53.511" v="35" actId="47"/>
        <pc:sldMkLst>
          <pc:docMk/>
          <pc:sldMk cId="3286424681" sldId="315"/>
        </pc:sldMkLst>
      </pc:sldChg>
      <pc:sldChg chg="modSp">
        <pc:chgData name="Moraru Dumitru" userId="6c8105df-432b-4055-9270-0a797142347e" providerId="ADAL" clId="{FFE94D8B-8DD5-4B1C-A533-1C263E66D49B}" dt="2023-10-03T18:15:26.902" v="45" actId="6549"/>
        <pc:sldMkLst>
          <pc:docMk/>
          <pc:sldMk cId="556814957" sldId="342"/>
        </pc:sldMkLst>
      </pc:sldChg>
      <pc:sldChg chg="del">
        <pc:chgData name="Moraru Dumitru" userId="6c8105df-432b-4055-9270-0a797142347e" providerId="ADAL" clId="{FFE94D8B-8DD5-4B1C-A533-1C263E66D49B}" dt="2023-10-03T18:16:06.547" v="47" actId="47"/>
        <pc:sldMkLst>
          <pc:docMk/>
          <pc:sldMk cId="1746716693" sldId="345"/>
        </pc:sldMkLst>
      </pc:sldChg>
      <pc:sldChg chg="ord">
        <pc:chgData name="Moraru Dumitru" userId="6c8105df-432b-4055-9270-0a797142347e" providerId="ADAL" clId="{FFE94D8B-8DD5-4B1C-A533-1C263E66D49B}" dt="2023-10-03T18:16:14.833" v="49"/>
        <pc:sldMkLst>
          <pc:docMk/>
          <pc:sldMk cId="3058958374" sldId="346"/>
        </pc:sldMkLst>
      </pc:sldChg>
      <pc:sldChg chg="del">
        <pc:chgData name="Moraru Dumitru" userId="6c8105df-432b-4055-9270-0a797142347e" providerId="ADAL" clId="{FFE94D8B-8DD5-4B1C-A533-1C263E66D49B}" dt="2023-10-03T18:16:51.323" v="54" actId="47"/>
        <pc:sldMkLst>
          <pc:docMk/>
          <pc:sldMk cId="3875108075" sldId="348"/>
        </pc:sldMkLst>
      </pc:sldChg>
      <pc:sldChg chg="del">
        <pc:chgData name="Moraru Dumitru" userId="6c8105df-432b-4055-9270-0a797142347e" providerId="ADAL" clId="{FFE94D8B-8DD5-4B1C-A533-1C263E66D49B}" dt="2023-10-03T18:17:50.095" v="55" actId="47"/>
        <pc:sldMkLst>
          <pc:docMk/>
          <pc:sldMk cId="2448162648" sldId="355"/>
        </pc:sldMkLst>
      </pc:sldChg>
      <pc:sldChg chg="del">
        <pc:chgData name="Moraru Dumitru" userId="6c8105df-432b-4055-9270-0a797142347e" providerId="ADAL" clId="{FFE94D8B-8DD5-4B1C-A533-1C263E66D49B}" dt="2023-10-03T18:18:16.838" v="56" actId="47"/>
        <pc:sldMkLst>
          <pc:docMk/>
          <pc:sldMk cId="1215827939" sldId="357"/>
        </pc:sldMkLst>
      </pc:sldChg>
      <pc:sldChg chg="modSp mod">
        <pc:chgData name="Moraru Dumitru" userId="6c8105df-432b-4055-9270-0a797142347e" providerId="ADAL" clId="{FFE94D8B-8DD5-4B1C-A533-1C263E66D49B}" dt="2023-10-03T18:23:46.617" v="77" actId="12"/>
        <pc:sldMkLst>
          <pc:docMk/>
          <pc:sldMk cId="2104923250" sldId="359"/>
        </pc:sldMkLst>
      </pc:sldChg>
      <pc:sldChg chg="modSp mod">
        <pc:chgData name="Moraru Dumitru" userId="6c8105df-432b-4055-9270-0a797142347e" providerId="ADAL" clId="{FFE94D8B-8DD5-4B1C-A533-1C263E66D49B}" dt="2023-10-03T18:26:02.709" v="89" actId="6549"/>
        <pc:sldMkLst>
          <pc:docMk/>
          <pc:sldMk cId="4106359508" sldId="360"/>
        </pc:sldMkLst>
      </pc:sldChg>
      <pc:sldChg chg="modSp mod">
        <pc:chgData name="Moraru Dumitru" userId="6c8105df-432b-4055-9270-0a797142347e" providerId="ADAL" clId="{FFE94D8B-8DD5-4B1C-A533-1C263E66D49B}" dt="2023-10-03T18:18:31.640" v="57" actId="20577"/>
        <pc:sldMkLst>
          <pc:docMk/>
          <pc:sldMk cId="3763207004" sldId="361"/>
        </pc:sldMkLst>
      </pc:sldChg>
      <pc:sldChg chg="modSp add mod">
        <pc:chgData name="Moraru Dumitru" userId="6c8105df-432b-4055-9270-0a797142347e" providerId="ADAL" clId="{FFE94D8B-8DD5-4B1C-A533-1C263E66D49B}" dt="2023-10-03T18:25:55.583" v="88" actId="20577"/>
        <pc:sldMkLst>
          <pc:docMk/>
          <pc:sldMk cId="4291817968" sldId="362"/>
        </pc:sldMkLst>
      </pc:sldChg>
    </pc:docChg>
  </pc:docChgLst>
  <pc:docChgLst>
    <pc:chgData name="Moraru Dumitru" userId="6c8105df-432b-4055-9270-0a797142347e" providerId="ADAL" clId="{9CF12429-53A3-485E-8E1C-25E9F4C6DB7A}"/>
    <pc:docChg chg="undo custSel addSld delSld modSld sldOrd">
      <pc:chgData name="Moraru Dumitru" userId="6c8105df-432b-4055-9270-0a797142347e" providerId="ADAL" clId="{9CF12429-53A3-485E-8E1C-25E9F4C6DB7A}" dt="2025-10-08T20:16:44.916" v="3593" actId="1076"/>
      <pc:docMkLst>
        <pc:docMk/>
      </pc:docMkLst>
      <pc:sldChg chg="modSp del mod">
        <pc:chgData name="Moraru Dumitru" userId="6c8105df-432b-4055-9270-0a797142347e" providerId="ADAL" clId="{9CF12429-53A3-485E-8E1C-25E9F4C6DB7A}" dt="2025-09-24T20:07:22.087" v="2397" actId="47"/>
        <pc:sldMkLst>
          <pc:docMk/>
          <pc:sldMk cId="0" sldId="256"/>
        </pc:sldMkLst>
      </pc:sldChg>
      <pc:sldChg chg="modSp del mod">
        <pc:chgData name="Moraru Dumitru" userId="6c8105df-432b-4055-9270-0a797142347e" providerId="ADAL" clId="{9CF12429-53A3-485E-8E1C-25E9F4C6DB7A}" dt="2025-09-24T20:07:22.783" v="2398" actId="47"/>
        <pc:sldMkLst>
          <pc:docMk/>
          <pc:sldMk cId="1662613359" sldId="288"/>
        </pc:sldMkLst>
      </pc:sldChg>
      <pc:sldChg chg="addSp delSp modSp del mod">
        <pc:chgData name="Moraru Dumitru" userId="6c8105df-432b-4055-9270-0a797142347e" providerId="ADAL" clId="{9CF12429-53A3-485E-8E1C-25E9F4C6DB7A}" dt="2025-09-24T20:07:23.413" v="2399" actId="47"/>
        <pc:sldMkLst>
          <pc:docMk/>
          <pc:sldMk cId="32125385" sldId="289"/>
        </pc:sldMkLst>
      </pc:sldChg>
      <pc:sldChg chg="del">
        <pc:chgData name="Moraru Dumitru" userId="6c8105df-432b-4055-9270-0a797142347e" providerId="ADAL" clId="{9CF12429-53A3-485E-8E1C-25E9F4C6DB7A}" dt="2025-09-18T06:44:29.848" v="99" actId="47"/>
        <pc:sldMkLst>
          <pc:docMk/>
          <pc:sldMk cId="1579048101" sldId="290"/>
        </pc:sldMkLst>
      </pc:sldChg>
      <pc:sldChg chg="delSp modSp add del mod modNotesTx">
        <pc:chgData name="Moraru Dumitru" userId="6c8105df-432b-4055-9270-0a797142347e" providerId="ADAL" clId="{9CF12429-53A3-485E-8E1C-25E9F4C6DB7A}" dt="2025-09-24T20:07:23.878" v="2400" actId="47"/>
        <pc:sldMkLst>
          <pc:docMk/>
          <pc:sldMk cId="1925173166" sldId="290"/>
        </pc:sldMkLst>
      </pc:sldChg>
      <pc:sldChg chg="del">
        <pc:chgData name="Moraru Dumitru" userId="6c8105df-432b-4055-9270-0a797142347e" providerId="ADAL" clId="{9CF12429-53A3-485E-8E1C-25E9F4C6DB7A}" dt="2025-09-18T06:44:30.818" v="100" actId="47"/>
        <pc:sldMkLst>
          <pc:docMk/>
          <pc:sldMk cId="2063662397" sldId="291"/>
        </pc:sldMkLst>
      </pc:sldChg>
      <pc:sldChg chg="modSp add del mod">
        <pc:chgData name="Moraru Dumitru" userId="6c8105df-432b-4055-9270-0a797142347e" providerId="ADAL" clId="{9CF12429-53A3-485E-8E1C-25E9F4C6DB7A}" dt="2025-09-24T17:51:58.496" v="1470" actId="2696"/>
        <pc:sldMkLst>
          <pc:docMk/>
          <pc:sldMk cId="3942535513" sldId="291"/>
        </pc:sldMkLst>
      </pc:sldChg>
      <pc:sldChg chg="modSp add del mod">
        <pc:chgData name="Moraru Dumitru" userId="6c8105df-432b-4055-9270-0a797142347e" providerId="ADAL" clId="{9CF12429-53A3-485E-8E1C-25E9F4C6DB7A}" dt="2025-09-24T20:07:24.236" v="2401" actId="47"/>
        <pc:sldMkLst>
          <pc:docMk/>
          <pc:sldMk cId="4106679845" sldId="291"/>
        </pc:sldMkLst>
      </pc:sldChg>
      <pc:sldChg chg="addSp modSp add del mod">
        <pc:chgData name="Moraru Dumitru" userId="6c8105df-432b-4055-9270-0a797142347e" providerId="ADAL" clId="{9CF12429-53A3-485E-8E1C-25E9F4C6DB7A}" dt="2025-09-24T20:07:24.514" v="2402" actId="47"/>
        <pc:sldMkLst>
          <pc:docMk/>
          <pc:sldMk cId="584020600" sldId="292"/>
        </pc:sldMkLst>
      </pc:sldChg>
      <pc:sldChg chg="del">
        <pc:chgData name="Moraru Dumitru" userId="6c8105df-432b-4055-9270-0a797142347e" providerId="ADAL" clId="{9CF12429-53A3-485E-8E1C-25E9F4C6DB7A}" dt="2025-09-18T06:44:31.783" v="101" actId="47"/>
        <pc:sldMkLst>
          <pc:docMk/>
          <pc:sldMk cId="3565618825" sldId="292"/>
        </pc:sldMkLst>
      </pc:sldChg>
      <pc:sldChg chg="addSp delSp modSp add del mod">
        <pc:chgData name="Moraru Dumitru" userId="6c8105df-432b-4055-9270-0a797142347e" providerId="ADAL" clId="{9CF12429-53A3-485E-8E1C-25E9F4C6DB7A}" dt="2025-09-24T20:07:24.725" v="2403" actId="47"/>
        <pc:sldMkLst>
          <pc:docMk/>
          <pc:sldMk cId="1056399306" sldId="293"/>
        </pc:sldMkLst>
      </pc:sldChg>
      <pc:sldChg chg="del">
        <pc:chgData name="Moraru Dumitru" userId="6c8105df-432b-4055-9270-0a797142347e" providerId="ADAL" clId="{9CF12429-53A3-485E-8E1C-25E9F4C6DB7A}" dt="2025-09-18T06:44:32.701" v="102" actId="47"/>
        <pc:sldMkLst>
          <pc:docMk/>
          <pc:sldMk cId="4257406976" sldId="293"/>
        </pc:sldMkLst>
      </pc:sldChg>
      <pc:sldChg chg="addSp delSp modSp add del mod">
        <pc:chgData name="Moraru Dumitru" userId="6c8105df-432b-4055-9270-0a797142347e" providerId="ADAL" clId="{9CF12429-53A3-485E-8E1C-25E9F4C6DB7A}" dt="2025-09-24T20:07:24.917" v="2404" actId="47"/>
        <pc:sldMkLst>
          <pc:docMk/>
          <pc:sldMk cId="1340734275" sldId="294"/>
        </pc:sldMkLst>
      </pc:sldChg>
      <pc:sldChg chg="del">
        <pc:chgData name="Moraru Dumitru" userId="6c8105df-432b-4055-9270-0a797142347e" providerId="ADAL" clId="{9CF12429-53A3-485E-8E1C-25E9F4C6DB7A}" dt="2025-09-18T06:44:33.755" v="103" actId="47"/>
        <pc:sldMkLst>
          <pc:docMk/>
          <pc:sldMk cId="4177413883" sldId="294"/>
        </pc:sldMkLst>
      </pc:sldChg>
      <pc:sldChg chg="addSp delSp modSp add del mod">
        <pc:chgData name="Moraru Dumitru" userId="6c8105df-432b-4055-9270-0a797142347e" providerId="ADAL" clId="{9CF12429-53A3-485E-8E1C-25E9F4C6DB7A}" dt="2025-09-24T20:07:25.110" v="2405" actId="47"/>
        <pc:sldMkLst>
          <pc:docMk/>
          <pc:sldMk cId="1069864577" sldId="295"/>
        </pc:sldMkLst>
      </pc:sldChg>
      <pc:sldChg chg="del">
        <pc:chgData name="Moraru Dumitru" userId="6c8105df-432b-4055-9270-0a797142347e" providerId="ADAL" clId="{9CF12429-53A3-485E-8E1C-25E9F4C6DB7A}" dt="2025-09-18T06:44:34.599" v="104" actId="47"/>
        <pc:sldMkLst>
          <pc:docMk/>
          <pc:sldMk cId="1800447018" sldId="295"/>
        </pc:sldMkLst>
      </pc:sldChg>
      <pc:sldChg chg="addSp delSp modSp add del mod">
        <pc:chgData name="Moraru Dumitru" userId="6c8105df-432b-4055-9270-0a797142347e" providerId="ADAL" clId="{9CF12429-53A3-485E-8E1C-25E9F4C6DB7A}" dt="2025-09-24T20:07:25.286" v="2406" actId="47"/>
        <pc:sldMkLst>
          <pc:docMk/>
          <pc:sldMk cId="279571889" sldId="296"/>
        </pc:sldMkLst>
      </pc:sldChg>
      <pc:sldChg chg="del">
        <pc:chgData name="Moraru Dumitru" userId="6c8105df-432b-4055-9270-0a797142347e" providerId="ADAL" clId="{9CF12429-53A3-485E-8E1C-25E9F4C6DB7A}" dt="2025-09-18T06:44:35.381" v="105" actId="47"/>
        <pc:sldMkLst>
          <pc:docMk/>
          <pc:sldMk cId="3242550163" sldId="296"/>
        </pc:sldMkLst>
      </pc:sldChg>
      <pc:sldChg chg="addSp delSp modSp add del mod">
        <pc:chgData name="Moraru Dumitru" userId="6c8105df-432b-4055-9270-0a797142347e" providerId="ADAL" clId="{9CF12429-53A3-485E-8E1C-25E9F4C6DB7A}" dt="2025-09-24T20:07:25.468" v="2407" actId="47"/>
        <pc:sldMkLst>
          <pc:docMk/>
          <pc:sldMk cId="2066311546" sldId="297"/>
        </pc:sldMkLst>
      </pc:sldChg>
      <pc:sldChg chg="del">
        <pc:chgData name="Moraru Dumitru" userId="6c8105df-432b-4055-9270-0a797142347e" providerId="ADAL" clId="{9CF12429-53A3-485E-8E1C-25E9F4C6DB7A}" dt="2025-09-18T06:44:36.181" v="106" actId="47"/>
        <pc:sldMkLst>
          <pc:docMk/>
          <pc:sldMk cId="3792861623" sldId="297"/>
        </pc:sldMkLst>
      </pc:sldChg>
      <pc:sldChg chg="del">
        <pc:chgData name="Moraru Dumitru" userId="6c8105df-432b-4055-9270-0a797142347e" providerId="ADAL" clId="{9CF12429-53A3-485E-8E1C-25E9F4C6DB7A}" dt="2025-09-18T06:44:37.665" v="107" actId="47"/>
        <pc:sldMkLst>
          <pc:docMk/>
          <pc:sldMk cId="3613278118" sldId="298"/>
        </pc:sldMkLst>
      </pc:sldChg>
      <pc:sldChg chg="addSp delSp modSp add del mod">
        <pc:chgData name="Moraru Dumitru" userId="6c8105df-432b-4055-9270-0a797142347e" providerId="ADAL" clId="{9CF12429-53A3-485E-8E1C-25E9F4C6DB7A}" dt="2025-09-24T20:07:25.647" v="2408" actId="47"/>
        <pc:sldMkLst>
          <pc:docMk/>
          <pc:sldMk cId="3856787569" sldId="298"/>
        </pc:sldMkLst>
      </pc:sldChg>
      <pc:sldChg chg="del">
        <pc:chgData name="Moraru Dumitru" userId="6c8105df-432b-4055-9270-0a797142347e" providerId="ADAL" clId="{9CF12429-53A3-485E-8E1C-25E9F4C6DB7A}" dt="2025-09-18T06:44:39.316" v="108" actId="47"/>
        <pc:sldMkLst>
          <pc:docMk/>
          <pc:sldMk cId="527613493" sldId="299"/>
        </pc:sldMkLst>
      </pc:sldChg>
      <pc:sldChg chg="delSp modSp add del mod">
        <pc:chgData name="Moraru Dumitru" userId="6c8105df-432b-4055-9270-0a797142347e" providerId="ADAL" clId="{9CF12429-53A3-485E-8E1C-25E9F4C6DB7A}" dt="2025-09-24T20:07:25.838" v="2409" actId="47"/>
        <pc:sldMkLst>
          <pc:docMk/>
          <pc:sldMk cId="3684815224" sldId="299"/>
        </pc:sldMkLst>
      </pc:sldChg>
      <pc:sldChg chg="addSp modSp add del mod">
        <pc:chgData name="Moraru Dumitru" userId="6c8105df-432b-4055-9270-0a797142347e" providerId="ADAL" clId="{9CF12429-53A3-485E-8E1C-25E9F4C6DB7A}" dt="2025-09-24T20:07:26.019" v="2410" actId="47"/>
        <pc:sldMkLst>
          <pc:docMk/>
          <pc:sldMk cId="2138961605" sldId="300"/>
        </pc:sldMkLst>
      </pc:sldChg>
      <pc:sldChg chg="delSp modSp add del mod">
        <pc:chgData name="Moraru Dumitru" userId="6c8105df-432b-4055-9270-0a797142347e" providerId="ADAL" clId="{9CF12429-53A3-485E-8E1C-25E9F4C6DB7A}" dt="2025-09-24T17:37:38.976" v="1324" actId="47"/>
        <pc:sldMkLst>
          <pc:docMk/>
          <pc:sldMk cId="2259486805" sldId="300"/>
        </pc:sldMkLst>
      </pc:sldChg>
      <pc:sldChg chg="addSp modSp add del mod">
        <pc:chgData name="Moraru Dumitru" userId="6c8105df-432b-4055-9270-0a797142347e" providerId="ADAL" clId="{9CF12429-53A3-485E-8E1C-25E9F4C6DB7A}" dt="2025-09-24T17:37:40.182" v="1325" actId="47"/>
        <pc:sldMkLst>
          <pc:docMk/>
          <pc:sldMk cId="4036226209" sldId="301"/>
        </pc:sldMkLst>
      </pc:sldChg>
      <pc:sldChg chg="addSp modSp add del mod ord">
        <pc:chgData name="Moraru Dumitru" userId="6c8105df-432b-4055-9270-0a797142347e" providerId="ADAL" clId="{9CF12429-53A3-485E-8E1C-25E9F4C6DB7A}" dt="2025-09-24T20:07:26.782" v="2411" actId="47"/>
        <pc:sldMkLst>
          <pc:docMk/>
          <pc:sldMk cId="4111759891" sldId="301"/>
        </pc:sldMkLst>
      </pc:sldChg>
      <pc:sldChg chg="modSp add del mod ord">
        <pc:chgData name="Moraru Dumitru" userId="6c8105df-432b-4055-9270-0a797142347e" providerId="ADAL" clId="{9CF12429-53A3-485E-8E1C-25E9F4C6DB7A}" dt="2025-09-24T20:07:26.983" v="2412" actId="47"/>
        <pc:sldMkLst>
          <pc:docMk/>
          <pc:sldMk cId="2420424403" sldId="302"/>
        </pc:sldMkLst>
      </pc:sldChg>
      <pc:sldChg chg="delSp modSp add del mod">
        <pc:chgData name="Moraru Dumitru" userId="6c8105df-432b-4055-9270-0a797142347e" providerId="ADAL" clId="{9CF12429-53A3-485E-8E1C-25E9F4C6DB7A}" dt="2025-09-24T17:37:40.913" v="1326" actId="47"/>
        <pc:sldMkLst>
          <pc:docMk/>
          <pc:sldMk cId="4258803519" sldId="302"/>
        </pc:sldMkLst>
      </pc:sldChg>
      <pc:sldChg chg="addSp modSp add del mod">
        <pc:chgData name="Moraru Dumitru" userId="6c8105df-432b-4055-9270-0a797142347e" providerId="ADAL" clId="{9CF12429-53A3-485E-8E1C-25E9F4C6DB7A}" dt="2025-09-24T20:07:27.173" v="2413" actId="47"/>
        <pc:sldMkLst>
          <pc:docMk/>
          <pc:sldMk cId="3656427221" sldId="303"/>
        </pc:sldMkLst>
      </pc:sldChg>
      <pc:sldChg chg="addSp modSp add del mod">
        <pc:chgData name="Moraru Dumitru" userId="6c8105df-432b-4055-9270-0a797142347e" providerId="ADAL" clId="{9CF12429-53A3-485E-8E1C-25E9F4C6DB7A}" dt="2025-09-24T17:37:41.436" v="1327" actId="47"/>
        <pc:sldMkLst>
          <pc:docMk/>
          <pc:sldMk cId="3752035540" sldId="303"/>
        </pc:sldMkLst>
      </pc:sldChg>
      <pc:sldChg chg="addSp delSp modSp add del mod">
        <pc:chgData name="Moraru Dumitru" userId="6c8105df-432b-4055-9270-0a797142347e" providerId="ADAL" clId="{9CF12429-53A3-485E-8E1C-25E9F4C6DB7A}" dt="2025-09-24T20:07:27.375" v="2414" actId="47"/>
        <pc:sldMkLst>
          <pc:docMk/>
          <pc:sldMk cId="1884423582" sldId="304"/>
        </pc:sldMkLst>
      </pc:sldChg>
      <pc:sldChg chg="addSp delSp modSp add del mod">
        <pc:chgData name="Moraru Dumitru" userId="6c8105df-432b-4055-9270-0a797142347e" providerId="ADAL" clId="{9CF12429-53A3-485E-8E1C-25E9F4C6DB7A}" dt="2025-09-24T17:37:41.928" v="1328" actId="47"/>
        <pc:sldMkLst>
          <pc:docMk/>
          <pc:sldMk cId="3743967095" sldId="304"/>
        </pc:sldMkLst>
      </pc:sldChg>
      <pc:sldChg chg="addSp delSp modSp add del mod">
        <pc:chgData name="Moraru Dumitru" userId="6c8105df-432b-4055-9270-0a797142347e" providerId="ADAL" clId="{9CF12429-53A3-485E-8E1C-25E9F4C6DB7A}" dt="2025-09-24T20:07:27.549" v="2415" actId="47"/>
        <pc:sldMkLst>
          <pc:docMk/>
          <pc:sldMk cId="102039830" sldId="305"/>
        </pc:sldMkLst>
      </pc:sldChg>
      <pc:sldChg chg="addSp delSp modSp add del mod">
        <pc:chgData name="Moraru Dumitru" userId="6c8105df-432b-4055-9270-0a797142347e" providerId="ADAL" clId="{9CF12429-53A3-485E-8E1C-25E9F4C6DB7A}" dt="2025-09-24T17:37:42.347" v="1329" actId="47"/>
        <pc:sldMkLst>
          <pc:docMk/>
          <pc:sldMk cId="4177291351" sldId="305"/>
        </pc:sldMkLst>
      </pc:sldChg>
      <pc:sldChg chg="addSp delSp modSp add del mod">
        <pc:chgData name="Moraru Dumitru" userId="6c8105df-432b-4055-9270-0a797142347e" providerId="ADAL" clId="{9CF12429-53A3-485E-8E1C-25E9F4C6DB7A}" dt="2025-09-24T20:07:28.374" v="2416" actId="47"/>
        <pc:sldMkLst>
          <pc:docMk/>
          <pc:sldMk cId="701989338" sldId="306"/>
        </pc:sldMkLst>
      </pc:sldChg>
      <pc:sldChg chg="delSp modSp add del mod">
        <pc:chgData name="Moraru Dumitru" userId="6c8105df-432b-4055-9270-0a797142347e" providerId="ADAL" clId="{9CF12429-53A3-485E-8E1C-25E9F4C6DB7A}" dt="2025-09-24T17:37:42.865" v="1330" actId="47"/>
        <pc:sldMkLst>
          <pc:docMk/>
          <pc:sldMk cId="2128194931" sldId="306"/>
        </pc:sldMkLst>
      </pc:sldChg>
      <pc:sldChg chg="addSp delSp modSp add del mod">
        <pc:chgData name="Moraru Dumitru" userId="6c8105df-432b-4055-9270-0a797142347e" providerId="ADAL" clId="{9CF12429-53A3-485E-8E1C-25E9F4C6DB7A}" dt="2025-09-24T20:07:28.544" v="2417" actId="47"/>
        <pc:sldMkLst>
          <pc:docMk/>
          <pc:sldMk cId="507240577" sldId="307"/>
        </pc:sldMkLst>
      </pc:sldChg>
      <pc:sldChg chg="modSp add del mod">
        <pc:chgData name="Moraru Dumitru" userId="6c8105df-432b-4055-9270-0a797142347e" providerId="ADAL" clId="{9CF12429-53A3-485E-8E1C-25E9F4C6DB7A}" dt="2025-09-24T17:37:43.466" v="1331" actId="47"/>
        <pc:sldMkLst>
          <pc:docMk/>
          <pc:sldMk cId="3850734132" sldId="307"/>
        </pc:sldMkLst>
      </pc:sldChg>
      <pc:sldChg chg="addSp delSp modSp add del mod">
        <pc:chgData name="Moraru Dumitru" userId="6c8105df-432b-4055-9270-0a797142347e" providerId="ADAL" clId="{9CF12429-53A3-485E-8E1C-25E9F4C6DB7A}" dt="2025-09-24T20:07:28.724" v="2418" actId="47"/>
        <pc:sldMkLst>
          <pc:docMk/>
          <pc:sldMk cId="2867216784" sldId="308"/>
        </pc:sldMkLst>
      </pc:sldChg>
      <pc:sldChg chg="addSp modSp add del mod">
        <pc:chgData name="Moraru Dumitru" userId="6c8105df-432b-4055-9270-0a797142347e" providerId="ADAL" clId="{9CF12429-53A3-485E-8E1C-25E9F4C6DB7A}" dt="2025-09-24T17:37:44.054" v="1332" actId="47"/>
        <pc:sldMkLst>
          <pc:docMk/>
          <pc:sldMk cId="3833293152" sldId="308"/>
        </pc:sldMkLst>
      </pc:sldChg>
      <pc:sldChg chg="delSp modSp add del mod">
        <pc:chgData name="Moraru Dumitru" userId="6c8105df-432b-4055-9270-0a797142347e" providerId="ADAL" clId="{9CF12429-53A3-485E-8E1C-25E9F4C6DB7A}" dt="2025-09-24T17:37:44.631" v="1333" actId="47"/>
        <pc:sldMkLst>
          <pc:docMk/>
          <pc:sldMk cId="2227038327" sldId="309"/>
        </pc:sldMkLst>
      </pc:sldChg>
      <pc:sldChg chg="addSp delSp modSp add del mod">
        <pc:chgData name="Moraru Dumitru" userId="6c8105df-432b-4055-9270-0a797142347e" providerId="ADAL" clId="{9CF12429-53A3-485E-8E1C-25E9F4C6DB7A}" dt="2025-09-24T20:07:28.910" v="2419" actId="47"/>
        <pc:sldMkLst>
          <pc:docMk/>
          <pc:sldMk cId="3456766064" sldId="309"/>
        </pc:sldMkLst>
      </pc:sldChg>
      <pc:sldChg chg="modSp add del mod">
        <pc:chgData name="Moraru Dumitru" userId="6c8105df-432b-4055-9270-0a797142347e" providerId="ADAL" clId="{9CF12429-53A3-485E-8E1C-25E9F4C6DB7A}" dt="2025-09-24T17:37:45.224" v="1334" actId="47"/>
        <pc:sldMkLst>
          <pc:docMk/>
          <pc:sldMk cId="809045900" sldId="310"/>
        </pc:sldMkLst>
      </pc:sldChg>
      <pc:sldChg chg="addSp delSp modSp add del mod">
        <pc:chgData name="Moraru Dumitru" userId="6c8105df-432b-4055-9270-0a797142347e" providerId="ADAL" clId="{9CF12429-53A3-485E-8E1C-25E9F4C6DB7A}" dt="2025-09-24T20:07:29.094" v="2420" actId="47"/>
        <pc:sldMkLst>
          <pc:docMk/>
          <pc:sldMk cId="1008646294" sldId="310"/>
        </pc:sldMkLst>
      </pc:sldChg>
      <pc:sldChg chg="addSp modSp add del mod">
        <pc:chgData name="Moraru Dumitru" userId="6c8105df-432b-4055-9270-0a797142347e" providerId="ADAL" clId="{9CF12429-53A3-485E-8E1C-25E9F4C6DB7A}" dt="2025-09-24T17:37:45.795" v="1335" actId="47"/>
        <pc:sldMkLst>
          <pc:docMk/>
          <pc:sldMk cId="1130903624" sldId="311"/>
        </pc:sldMkLst>
      </pc:sldChg>
      <pc:sldChg chg="addSp delSp modSp add del mod">
        <pc:chgData name="Moraru Dumitru" userId="6c8105df-432b-4055-9270-0a797142347e" providerId="ADAL" clId="{9CF12429-53A3-485E-8E1C-25E9F4C6DB7A}" dt="2025-09-24T20:07:29.897" v="2421" actId="47"/>
        <pc:sldMkLst>
          <pc:docMk/>
          <pc:sldMk cId="1462454426" sldId="311"/>
        </pc:sldMkLst>
      </pc:sldChg>
      <pc:sldChg chg="addSp delSp modSp add del mod">
        <pc:chgData name="Moraru Dumitru" userId="6c8105df-432b-4055-9270-0a797142347e" providerId="ADAL" clId="{9CF12429-53A3-485E-8E1C-25E9F4C6DB7A}" dt="2025-09-24T17:37:46.393" v="1336" actId="47"/>
        <pc:sldMkLst>
          <pc:docMk/>
          <pc:sldMk cId="2588897596" sldId="312"/>
        </pc:sldMkLst>
      </pc:sldChg>
      <pc:sldChg chg="addSp delSp modSp add del mod">
        <pc:chgData name="Moraru Dumitru" userId="6c8105df-432b-4055-9270-0a797142347e" providerId="ADAL" clId="{9CF12429-53A3-485E-8E1C-25E9F4C6DB7A}" dt="2025-09-24T20:07:30.076" v="2422" actId="47"/>
        <pc:sldMkLst>
          <pc:docMk/>
          <pc:sldMk cId="3179191794" sldId="312"/>
        </pc:sldMkLst>
      </pc:sldChg>
      <pc:sldChg chg="delSp modSp add del mod">
        <pc:chgData name="Moraru Dumitru" userId="6c8105df-432b-4055-9270-0a797142347e" providerId="ADAL" clId="{9CF12429-53A3-485E-8E1C-25E9F4C6DB7A}" dt="2025-09-24T17:37:47.048" v="1337" actId="47"/>
        <pc:sldMkLst>
          <pc:docMk/>
          <pc:sldMk cId="207485411" sldId="313"/>
        </pc:sldMkLst>
      </pc:sldChg>
      <pc:sldChg chg="addSp delSp modSp add del mod">
        <pc:chgData name="Moraru Dumitru" userId="6c8105df-432b-4055-9270-0a797142347e" providerId="ADAL" clId="{9CF12429-53A3-485E-8E1C-25E9F4C6DB7A}" dt="2025-09-24T20:07:30.258" v="2423" actId="47"/>
        <pc:sldMkLst>
          <pc:docMk/>
          <pc:sldMk cId="3371111254" sldId="313"/>
        </pc:sldMkLst>
      </pc:sldChg>
      <pc:sldChg chg="addSp delSp modSp add del mod">
        <pc:chgData name="Moraru Dumitru" userId="6c8105df-432b-4055-9270-0a797142347e" providerId="ADAL" clId="{9CF12429-53A3-485E-8E1C-25E9F4C6DB7A}" dt="2025-09-24T20:07:30.429" v="2424" actId="47"/>
        <pc:sldMkLst>
          <pc:docMk/>
          <pc:sldMk cId="1709665625" sldId="314"/>
        </pc:sldMkLst>
      </pc:sldChg>
      <pc:sldChg chg="add del">
        <pc:chgData name="Moraru Dumitru" userId="6c8105df-432b-4055-9270-0a797142347e" providerId="ADAL" clId="{9CF12429-53A3-485E-8E1C-25E9F4C6DB7A}" dt="2025-09-18T07:41:23.079" v="607" actId="47"/>
        <pc:sldMkLst>
          <pc:docMk/>
          <pc:sldMk cId="4250456082" sldId="314"/>
        </pc:sldMkLst>
      </pc:sldChg>
      <pc:sldChg chg="addSp delSp modSp add del mod ord">
        <pc:chgData name="Moraru Dumitru" userId="6c8105df-432b-4055-9270-0a797142347e" providerId="ADAL" clId="{9CF12429-53A3-485E-8E1C-25E9F4C6DB7A}" dt="2025-09-24T17:37:47.670" v="1338" actId="47"/>
        <pc:sldMkLst>
          <pc:docMk/>
          <pc:sldMk cId="1599801423" sldId="315"/>
        </pc:sldMkLst>
      </pc:sldChg>
      <pc:sldChg chg="addSp delSp modSp add del mod">
        <pc:chgData name="Moraru Dumitru" userId="6c8105df-432b-4055-9270-0a797142347e" providerId="ADAL" clId="{9CF12429-53A3-485E-8E1C-25E9F4C6DB7A}" dt="2025-09-24T20:07:30.595" v="2425" actId="47"/>
        <pc:sldMkLst>
          <pc:docMk/>
          <pc:sldMk cId="1823399734" sldId="315"/>
        </pc:sldMkLst>
      </pc:sldChg>
      <pc:sldChg chg="addSp delSp modSp add del mod">
        <pc:chgData name="Moraru Dumitru" userId="6c8105df-432b-4055-9270-0a797142347e" providerId="ADAL" clId="{9CF12429-53A3-485E-8E1C-25E9F4C6DB7A}" dt="2025-09-24T20:07:30.772" v="2426" actId="47"/>
        <pc:sldMkLst>
          <pc:docMk/>
          <pc:sldMk cId="2067496236" sldId="316"/>
        </pc:sldMkLst>
      </pc:sldChg>
      <pc:sldChg chg="addSp delSp modSp add del mod">
        <pc:chgData name="Moraru Dumitru" userId="6c8105df-432b-4055-9270-0a797142347e" providerId="ADAL" clId="{9CF12429-53A3-485E-8E1C-25E9F4C6DB7A}" dt="2025-09-24T17:37:48.263" v="1339" actId="47"/>
        <pc:sldMkLst>
          <pc:docMk/>
          <pc:sldMk cId="3413404366" sldId="316"/>
        </pc:sldMkLst>
      </pc:sldChg>
      <pc:sldChg chg="addSp delSp modSp add del mod">
        <pc:chgData name="Moraru Dumitru" userId="6c8105df-432b-4055-9270-0a797142347e" providerId="ADAL" clId="{9CF12429-53A3-485E-8E1C-25E9F4C6DB7A}" dt="2025-09-24T17:37:48.924" v="1340" actId="47"/>
        <pc:sldMkLst>
          <pc:docMk/>
          <pc:sldMk cId="2411273308" sldId="317"/>
        </pc:sldMkLst>
      </pc:sldChg>
      <pc:sldChg chg="delSp modSp add del mod">
        <pc:chgData name="Moraru Dumitru" userId="6c8105df-432b-4055-9270-0a797142347e" providerId="ADAL" clId="{9CF12429-53A3-485E-8E1C-25E9F4C6DB7A}" dt="2025-09-24T20:07:30.942" v="2427" actId="47"/>
        <pc:sldMkLst>
          <pc:docMk/>
          <pc:sldMk cId="2435406788" sldId="317"/>
        </pc:sldMkLst>
      </pc:sldChg>
      <pc:sldChg chg="delSp modSp add del mod">
        <pc:chgData name="Moraru Dumitru" userId="6c8105df-432b-4055-9270-0a797142347e" providerId="ADAL" clId="{9CF12429-53A3-485E-8E1C-25E9F4C6DB7A}" dt="2025-09-24T17:37:49.623" v="1341" actId="47"/>
        <pc:sldMkLst>
          <pc:docMk/>
          <pc:sldMk cId="395460827" sldId="318"/>
        </pc:sldMkLst>
      </pc:sldChg>
      <pc:sldChg chg="modSp add del mod">
        <pc:chgData name="Moraru Dumitru" userId="6c8105df-432b-4055-9270-0a797142347e" providerId="ADAL" clId="{9CF12429-53A3-485E-8E1C-25E9F4C6DB7A}" dt="2025-09-24T20:07:31.119" v="2428" actId="47"/>
        <pc:sldMkLst>
          <pc:docMk/>
          <pc:sldMk cId="3095138342" sldId="318"/>
        </pc:sldMkLst>
      </pc:sldChg>
      <pc:sldChg chg="addSp delSp modSp add del mod">
        <pc:chgData name="Moraru Dumitru" userId="6c8105df-432b-4055-9270-0a797142347e" providerId="ADAL" clId="{9CF12429-53A3-485E-8E1C-25E9F4C6DB7A}" dt="2025-09-24T20:07:31.302" v="2429" actId="47"/>
        <pc:sldMkLst>
          <pc:docMk/>
          <pc:sldMk cId="1046928979" sldId="319"/>
        </pc:sldMkLst>
      </pc:sldChg>
      <pc:sldChg chg="modSp add del mod">
        <pc:chgData name="Moraru Dumitru" userId="6c8105df-432b-4055-9270-0a797142347e" providerId="ADAL" clId="{9CF12429-53A3-485E-8E1C-25E9F4C6DB7A}" dt="2025-09-24T17:37:50.194" v="1342" actId="47"/>
        <pc:sldMkLst>
          <pc:docMk/>
          <pc:sldMk cId="2620458197" sldId="319"/>
        </pc:sldMkLst>
      </pc:sldChg>
      <pc:sldChg chg="addSp delSp modSp add del mod">
        <pc:chgData name="Moraru Dumitru" userId="6c8105df-432b-4055-9270-0a797142347e" providerId="ADAL" clId="{9CF12429-53A3-485E-8E1C-25E9F4C6DB7A}" dt="2025-09-24T17:37:50.892" v="1343" actId="47"/>
        <pc:sldMkLst>
          <pc:docMk/>
          <pc:sldMk cId="3410286752" sldId="320"/>
        </pc:sldMkLst>
      </pc:sldChg>
      <pc:sldChg chg="addSp modSp add del mod">
        <pc:chgData name="Moraru Dumitru" userId="6c8105df-432b-4055-9270-0a797142347e" providerId="ADAL" clId="{9CF12429-53A3-485E-8E1C-25E9F4C6DB7A}" dt="2025-09-24T20:07:31.474" v="2430" actId="47"/>
        <pc:sldMkLst>
          <pc:docMk/>
          <pc:sldMk cId="3464757810" sldId="320"/>
        </pc:sldMkLst>
      </pc:sldChg>
      <pc:sldChg chg="addSp delSp modSp add del mod">
        <pc:chgData name="Moraru Dumitru" userId="6c8105df-432b-4055-9270-0a797142347e" providerId="ADAL" clId="{9CF12429-53A3-485E-8E1C-25E9F4C6DB7A}" dt="2025-09-24T17:37:51.513" v="1344" actId="47"/>
        <pc:sldMkLst>
          <pc:docMk/>
          <pc:sldMk cId="832226177" sldId="321"/>
        </pc:sldMkLst>
      </pc:sldChg>
      <pc:sldChg chg="delSp modSp add del mod">
        <pc:chgData name="Moraru Dumitru" userId="6c8105df-432b-4055-9270-0a797142347e" providerId="ADAL" clId="{9CF12429-53A3-485E-8E1C-25E9F4C6DB7A}" dt="2025-10-08T19:30:20.880" v="3196" actId="47"/>
        <pc:sldMkLst>
          <pc:docMk/>
          <pc:sldMk cId="4102196103" sldId="321"/>
        </pc:sldMkLst>
        <pc:spChg chg="mod">
          <ac:chgData name="Moraru Dumitru" userId="6c8105df-432b-4055-9270-0a797142347e" providerId="ADAL" clId="{9CF12429-53A3-485E-8E1C-25E9F4C6DB7A}" dt="2025-10-08T19:28:55.181" v="3137" actId="122"/>
          <ac:spMkLst>
            <pc:docMk/>
            <pc:sldMk cId="4102196103" sldId="321"/>
            <ac:spMk id="4" creationId="{C347228F-F2C3-8906-27AC-2D3C965B4FB2}"/>
          </ac:spMkLst>
        </pc:spChg>
        <pc:spChg chg="mod">
          <ac:chgData name="Moraru Dumitru" userId="6c8105df-432b-4055-9270-0a797142347e" providerId="ADAL" clId="{9CF12429-53A3-485E-8E1C-25E9F4C6DB7A}" dt="2025-10-08T19:29:58.640" v="3149" actId="113"/>
          <ac:spMkLst>
            <pc:docMk/>
            <pc:sldMk cId="4102196103" sldId="321"/>
            <ac:spMk id="5" creationId="{2D2C7474-4D9A-4C60-D6C1-737ED4A8D0C4}"/>
          </ac:spMkLst>
        </pc:spChg>
      </pc:sldChg>
      <pc:sldChg chg="addSp delSp modSp add del mod">
        <pc:chgData name="Moraru Dumitru" userId="6c8105df-432b-4055-9270-0a797142347e" providerId="ADAL" clId="{9CF12429-53A3-485E-8E1C-25E9F4C6DB7A}" dt="2025-09-24T17:37:52.165" v="1345" actId="47"/>
        <pc:sldMkLst>
          <pc:docMk/>
          <pc:sldMk cId="1219118604" sldId="322"/>
        </pc:sldMkLst>
      </pc:sldChg>
      <pc:sldChg chg="addSp modSp add del mod">
        <pc:chgData name="Moraru Dumitru" userId="6c8105df-432b-4055-9270-0a797142347e" providerId="ADAL" clId="{9CF12429-53A3-485E-8E1C-25E9F4C6DB7A}" dt="2025-10-08T19:30:11.761" v="3150" actId="47"/>
        <pc:sldMkLst>
          <pc:docMk/>
          <pc:sldMk cId="2382265779" sldId="322"/>
        </pc:sldMkLst>
      </pc:sldChg>
      <pc:sldChg chg="modSp add mod">
        <pc:chgData name="Moraru Dumitru" userId="6c8105df-432b-4055-9270-0a797142347e" providerId="ADAL" clId="{9CF12429-53A3-485E-8E1C-25E9F4C6DB7A}" dt="2025-10-08T19:31:47.820" v="3232" actId="14100"/>
        <pc:sldMkLst>
          <pc:docMk/>
          <pc:sldMk cId="2796791210" sldId="322"/>
        </pc:sldMkLst>
        <pc:spChg chg="mod">
          <ac:chgData name="Moraru Dumitru" userId="6c8105df-432b-4055-9270-0a797142347e" providerId="ADAL" clId="{9CF12429-53A3-485E-8E1C-25E9F4C6DB7A}" dt="2025-10-08T19:31:47.820" v="3232" actId="14100"/>
          <ac:spMkLst>
            <pc:docMk/>
            <pc:sldMk cId="2796791210" sldId="322"/>
            <ac:spMk id="5" creationId="{B7593A10-2B1C-A527-C12D-7FDA02F4E17A}"/>
          </ac:spMkLst>
        </pc:spChg>
      </pc:sldChg>
      <pc:sldChg chg="addSp delSp modSp add del mod">
        <pc:chgData name="Moraru Dumitru" userId="6c8105df-432b-4055-9270-0a797142347e" providerId="ADAL" clId="{9CF12429-53A3-485E-8E1C-25E9F4C6DB7A}" dt="2025-10-08T19:30:12.411" v="3151" actId="47"/>
        <pc:sldMkLst>
          <pc:docMk/>
          <pc:sldMk cId="319342232" sldId="323"/>
        </pc:sldMkLst>
      </pc:sldChg>
      <pc:sldChg chg="addSp delSp modSp add del mod">
        <pc:chgData name="Moraru Dumitru" userId="6c8105df-432b-4055-9270-0a797142347e" providerId="ADAL" clId="{9CF12429-53A3-485E-8E1C-25E9F4C6DB7A}" dt="2025-09-24T17:37:52.810" v="1346" actId="47"/>
        <pc:sldMkLst>
          <pc:docMk/>
          <pc:sldMk cId="3291990888" sldId="323"/>
        </pc:sldMkLst>
      </pc:sldChg>
      <pc:sldChg chg="modSp add mod">
        <pc:chgData name="Moraru Dumitru" userId="6c8105df-432b-4055-9270-0a797142347e" providerId="ADAL" clId="{9CF12429-53A3-485E-8E1C-25E9F4C6DB7A}" dt="2025-10-08T19:33:53.573" v="3240" actId="1076"/>
        <pc:sldMkLst>
          <pc:docMk/>
          <pc:sldMk cId="3427085967" sldId="323"/>
        </pc:sldMkLst>
        <pc:spChg chg="mod">
          <ac:chgData name="Moraru Dumitru" userId="6c8105df-432b-4055-9270-0a797142347e" providerId="ADAL" clId="{9CF12429-53A3-485E-8E1C-25E9F4C6DB7A}" dt="2025-10-08T19:33:53.573" v="3240" actId="1076"/>
          <ac:spMkLst>
            <pc:docMk/>
            <pc:sldMk cId="3427085967" sldId="323"/>
            <ac:spMk id="5" creationId="{619B1940-3034-E32A-19B3-B03579157E5B}"/>
          </ac:spMkLst>
        </pc:spChg>
      </pc:sldChg>
      <pc:sldChg chg="addSp delSp modSp add mod">
        <pc:chgData name="Moraru Dumitru" userId="6c8105df-432b-4055-9270-0a797142347e" providerId="ADAL" clId="{9CF12429-53A3-485E-8E1C-25E9F4C6DB7A}" dt="2025-10-08T19:45:01.410" v="3330" actId="22"/>
        <pc:sldMkLst>
          <pc:docMk/>
          <pc:sldMk cId="647284559" sldId="324"/>
        </pc:sldMkLst>
        <pc:spChg chg="mod">
          <ac:chgData name="Moraru Dumitru" userId="6c8105df-432b-4055-9270-0a797142347e" providerId="ADAL" clId="{9CF12429-53A3-485E-8E1C-25E9F4C6DB7A}" dt="2025-10-08T19:44:56.796" v="3327" actId="113"/>
          <ac:spMkLst>
            <pc:docMk/>
            <pc:sldMk cId="647284559" sldId="324"/>
            <ac:spMk id="5" creationId="{F8688BCE-93F6-66C0-840B-13A2C8A6D5B3}"/>
          </ac:spMkLst>
        </pc:spChg>
        <pc:spChg chg="add del">
          <ac:chgData name="Moraru Dumitru" userId="6c8105df-432b-4055-9270-0a797142347e" providerId="ADAL" clId="{9CF12429-53A3-485E-8E1C-25E9F4C6DB7A}" dt="2025-10-08T19:45:01.410" v="3330" actId="22"/>
          <ac:spMkLst>
            <pc:docMk/>
            <pc:sldMk cId="647284559" sldId="324"/>
            <ac:spMk id="9" creationId="{01EA3CDD-3426-9D46-5AC9-CEF86A476FA2}"/>
          </ac:spMkLst>
        </pc:spChg>
        <pc:picChg chg="add mod">
          <ac:chgData name="Moraru Dumitru" userId="6c8105df-432b-4055-9270-0a797142347e" providerId="ADAL" clId="{9CF12429-53A3-485E-8E1C-25E9F4C6DB7A}" dt="2025-10-08T19:44:42.013" v="3319" actId="1076"/>
          <ac:picMkLst>
            <pc:docMk/>
            <pc:sldMk cId="647284559" sldId="324"/>
            <ac:picMk id="3" creationId="{A9182736-69B4-9FB2-D100-D85A26ACB694}"/>
          </ac:picMkLst>
        </pc:picChg>
      </pc:sldChg>
      <pc:sldChg chg="addSp delSp modSp add del mod">
        <pc:chgData name="Moraru Dumitru" userId="6c8105df-432b-4055-9270-0a797142347e" providerId="ADAL" clId="{9CF12429-53A3-485E-8E1C-25E9F4C6DB7A}" dt="2025-10-08T19:30:12.836" v="3152" actId="47"/>
        <pc:sldMkLst>
          <pc:docMk/>
          <pc:sldMk cId="2065611148" sldId="324"/>
        </pc:sldMkLst>
      </pc:sldChg>
      <pc:sldChg chg="addSp delSp modSp add del mod">
        <pc:chgData name="Moraru Dumitru" userId="6c8105df-432b-4055-9270-0a797142347e" providerId="ADAL" clId="{9CF12429-53A3-485E-8E1C-25E9F4C6DB7A}" dt="2025-09-24T17:37:53.455" v="1347" actId="47"/>
        <pc:sldMkLst>
          <pc:docMk/>
          <pc:sldMk cId="2161323633" sldId="324"/>
        </pc:sldMkLst>
      </pc:sldChg>
      <pc:sldChg chg="delSp modSp add mod">
        <pc:chgData name="Moraru Dumitru" userId="6c8105df-432b-4055-9270-0a797142347e" providerId="ADAL" clId="{9CF12429-53A3-485E-8E1C-25E9F4C6DB7A}" dt="2025-10-08T19:46:53.605" v="3351" actId="179"/>
        <pc:sldMkLst>
          <pc:docMk/>
          <pc:sldMk cId="551928079" sldId="325"/>
        </pc:sldMkLst>
        <pc:spChg chg="mod">
          <ac:chgData name="Moraru Dumitru" userId="6c8105df-432b-4055-9270-0a797142347e" providerId="ADAL" clId="{9CF12429-53A3-485E-8E1C-25E9F4C6DB7A}" dt="2025-10-08T19:46:53.605" v="3351" actId="179"/>
          <ac:spMkLst>
            <pc:docMk/>
            <pc:sldMk cId="551928079" sldId="325"/>
            <ac:spMk id="5" creationId="{D7822F46-A55D-D134-255C-2D73903816C5}"/>
          </ac:spMkLst>
        </pc:spChg>
        <pc:picChg chg="del">
          <ac:chgData name="Moraru Dumitru" userId="6c8105df-432b-4055-9270-0a797142347e" providerId="ADAL" clId="{9CF12429-53A3-485E-8E1C-25E9F4C6DB7A}" dt="2025-10-08T19:45:24.223" v="3333" actId="478"/>
          <ac:picMkLst>
            <pc:docMk/>
            <pc:sldMk cId="551928079" sldId="325"/>
            <ac:picMk id="3" creationId="{CB190DCE-CDFE-9A46-DE41-FFB076B70399}"/>
          </ac:picMkLst>
        </pc:picChg>
      </pc:sldChg>
      <pc:sldChg chg="addSp delSp modSp add del mod">
        <pc:chgData name="Moraru Dumitru" userId="6c8105df-432b-4055-9270-0a797142347e" providerId="ADAL" clId="{9CF12429-53A3-485E-8E1C-25E9F4C6DB7A}" dt="2025-10-08T19:30:13.121" v="3153" actId="47"/>
        <pc:sldMkLst>
          <pc:docMk/>
          <pc:sldMk cId="1769650382" sldId="325"/>
        </pc:sldMkLst>
      </pc:sldChg>
      <pc:sldChg chg="delSp modSp add del mod">
        <pc:chgData name="Moraru Dumitru" userId="6c8105df-432b-4055-9270-0a797142347e" providerId="ADAL" clId="{9CF12429-53A3-485E-8E1C-25E9F4C6DB7A}" dt="2025-09-24T17:37:54.152" v="1348" actId="47"/>
        <pc:sldMkLst>
          <pc:docMk/>
          <pc:sldMk cId="2566820154" sldId="325"/>
        </pc:sldMkLst>
      </pc:sldChg>
      <pc:sldChg chg="addSp modSp add del mod">
        <pc:chgData name="Moraru Dumitru" userId="6c8105df-432b-4055-9270-0a797142347e" providerId="ADAL" clId="{9CF12429-53A3-485E-8E1C-25E9F4C6DB7A}" dt="2025-09-24T17:37:54.870" v="1349" actId="47"/>
        <pc:sldMkLst>
          <pc:docMk/>
          <pc:sldMk cId="2337574692" sldId="326"/>
        </pc:sldMkLst>
      </pc:sldChg>
      <pc:sldChg chg="addSp delSp modSp add del mod">
        <pc:chgData name="Moraru Dumitru" userId="6c8105df-432b-4055-9270-0a797142347e" providerId="ADAL" clId="{9CF12429-53A3-485E-8E1C-25E9F4C6DB7A}" dt="2025-10-08T19:30:13.352" v="3154" actId="47"/>
        <pc:sldMkLst>
          <pc:docMk/>
          <pc:sldMk cId="2646668039" sldId="326"/>
        </pc:sldMkLst>
      </pc:sldChg>
      <pc:sldChg chg="addSp modSp add mod">
        <pc:chgData name="Moraru Dumitru" userId="6c8105df-432b-4055-9270-0a797142347e" providerId="ADAL" clId="{9CF12429-53A3-485E-8E1C-25E9F4C6DB7A}" dt="2025-10-08T19:50:31.149" v="3365" actId="1076"/>
        <pc:sldMkLst>
          <pc:docMk/>
          <pc:sldMk cId="3394238751" sldId="326"/>
        </pc:sldMkLst>
        <pc:spChg chg="mod">
          <ac:chgData name="Moraru Dumitru" userId="6c8105df-432b-4055-9270-0a797142347e" providerId="ADAL" clId="{9CF12429-53A3-485E-8E1C-25E9F4C6DB7A}" dt="2025-10-08T19:50:11.775" v="3362" actId="20577"/>
          <ac:spMkLst>
            <pc:docMk/>
            <pc:sldMk cId="3394238751" sldId="326"/>
            <ac:spMk id="5" creationId="{9BD52ECC-F55B-A7D4-B4E8-34A570FEC1D5}"/>
          </ac:spMkLst>
        </pc:spChg>
        <pc:picChg chg="add mod">
          <ac:chgData name="Moraru Dumitru" userId="6c8105df-432b-4055-9270-0a797142347e" providerId="ADAL" clId="{9CF12429-53A3-485E-8E1C-25E9F4C6DB7A}" dt="2025-10-08T19:50:31.149" v="3365" actId="1076"/>
          <ac:picMkLst>
            <pc:docMk/>
            <pc:sldMk cId="3394238751" sldId="326"/>
            <ac:picMk id="3" creationId="{60C24761-874C-8E74-A68F-BCDBEACDC6CA}"/>
          </ac:picMkLst>
        </pc:picChg>
      </pc:sldChg>
      <pc:sldChg chg="addSp delSp modSp add mod">
        <pc:chgData name="Moraru Dumitru" userId="6c8105df-432b-4055-9270-0a797142347e" providerId="ADAL" clId="{9CF12429-53A3-485E-8E1C-25E9F4C6DB7A}" dt="2025-10-08T19:54:10.185" v="3389" actId="113"/>
        <pc:sldMkLst>
          <pc:docMk/>
          <pc:sldMk cId="2866136912" sldId="327"/>
        </pc:sldMkLst>
        <pc:spChg chg="add">
          <ac:chgData name="Moraru Dumitru" userId="6c8105df-432b-4055-9270-0a797142347e" providerId="ADAL" clId="{9CF12429-53A3-485E-8E1C-25E9F4C6DB7A}" dt="2025-10-08T19:53:13.563" v="3376"/>
          <ac:spMkLst>
            <pc:docMk/>
            <pc:sldMk cId="2866136912" sldId="327"/>
            <ac:spMk id="2" creationId="{28604D72-C5B8-A571-8CC9-EA796C5E7303}"/>
          </ac:spMkLst>
        </pc:spChg>
        <pc:spChg chg="mod">
          <ac:chgData name="Moraru Dumitru" userId="6c8105df-432b-4055-9270-0a797142347e" providerId="ADAL" clId="{9CF12429-53A3-485E-8E1C-25E9F4C6DB7A}" dt="2025-10-08T19:54:10.185" v="3389" actId="113"/>
          <ac:spMkLst>
            <pc:docMk/>
            <pc:sldMk cId="2866136912" sldId="327"/>
            <ac:spMk id="5" creationId="{A84735C9-DF3B-0E6C-BBF5-C0F3A2670427}"/>
          </ac:spMkLst>
        </pc:spChg>
        <pc:picChg chg="del">
          <ac:chgData name="Moraru Dumitru" userId="6c8105df-432b-4055-9270-0a797142347e" providerId="ADAL" clId="{9CF12429-53A3-485E-8E1C-25E9F4C6DB7A}" dt="2025-10-08T19:53:59.659" v="3384" actId="478"/>
          <ac:picMkLst>
            <pc:docMk/>
            <pc:sldMk cId="2866136912" sldId="327"/>
            <ac:picMk id="3" creationId="{B7A09D4D-639C-6FF1-6548-52B5784AD4D3}"/>
          </ac:picMkLst>
        </pc:picChg>
      </pc:sldChg>
      <pc:sldChg chg="addSp delSp modSp add del mod">
        <pc:chgData name="Moraru Dumitru" userId="6c8105df-432b-4055-9270-0a797142347e" providerId="ADAL" clId="{9CF12429-53A3-485E-8E1C-25E9F4C6DB7A}" dt="2025-10-08T19:30:13.563" v="3155" actId="47"/>
        <pc:sldMkLst>
          <pc:docMk/>
          <pc:sldMk cId="3901911292" sldId="327"/>
        </pc:sldMkLst>
      </pc:sldChg>
      <pc:sldChg chg="addSp delSp modSp add mod">
        <pc:chgData name="Moraru Dumitru" userId="6c8105df-432b-4055-9270-0a797142347e" providerId="ADAL" clId="{9CF12429-53A3-485E-8E1C-25E9F4C6DB7A}" dt="2025-10-08T19:59:06.775" v="3412" actId="478"/>
        <pc:sldMkLst>
          <pc:docMk/>
          <pc:sldMk cId="1438577092" sldId="328"/>
        </pc:sldMkLst>
        <pc:spChg chg="mod">
          <ac:chgData name="Moraru Dumitru" userId="6c8105df-432b-4055-9270-0a797142347e" providerId="ADAL" clId="{9CF12429-53A3-485E-8E1C-25E9F4C6DB7A}" dt="2025-10-08T19:58:18.925" v="3406" actId="1076"/>
          <ac:spMkLst>
            <pc:docMk/>
            <pc:sldMk cId="1438577092" sldId="328"/>
            <ac:spMk id="5" creationId="{C7E69867-8F4D-C836-EA82-1D4284F77166}"/>
          </ac:spMkLst>
        </pc:spChg>
        <pc:picChg chg="add mod">
          <ac:chgData name="Moraru Dumitru" userId="6c8105df-432b-4055-9270-0a797142347e" providerId="ADAL" clId="{9CF12429-53A3-485E-8E1C-25E9F4C6DB7A}" dt="2025-10-08T19:58:40.469" v="3410" actId="1076"/>
          <ac:picMkLst>
            <pc:docMk/>
            <pc:sldMk cId="1438577092" sldId="328"/>
            <ac:picMk id="3" creationId="{02C5B383-D9D1-F364-3186-350AB2046221}"/>
          </ac:picMkLst>
        </pc:picChg>
        <pc:picChg chg="add del">
          <ac:chgData name="Moraru Dumitru" userId="6c8105df-432b-4055-9270-0a797142347e" providerId="ADAL" clId="{9CF12429-53A3-485E-8E1C-25E9F4C6DB7A}" dt="2025-10-08T19:59:06.775" v="3412" actId="478"/>
          <ac:picMkLst>
            <pc:docMk/>
            <pc:sldMk cId="1438577092" sldId="328"/>
            <ac:picMk id="9" creationId="{13697219-A036-ADAD-BE73-8415B6371C91}"/>
          </ac:picMkLst>
        </pc:picChg>
      </pc:sldChg>
      <pc:sldChg chg="addSp delSp modSp add del mod">
        <pc:chgData name="Moraru Dumitru" userId="6c8105df-432b-4055-9270-0a797142347e" providerId="ADAL" clId="{9CF12429-53A3-485E-8E1C-25E9F4C6DB7A}" dt="2025-10-08T19:30:13.753" v="3156" actId="47"/>
        <pc:sldMkLst>
          <pc:docMk/>
          <pc:sldMk cId="3487567188" sldId="328"/>
        </pc:sldMkLst>
      </pc:sldChg>
      <pc:sldChg chg="delSp modSp add del mod">
        <pc:chgData name="Moraru Dumitru" userId="6c8105df-432b-4055-9270-0a797142347e" providerId="ADAL" clId="{9CF12429-53A3-485E-8E1C-25E9F4C6DB7A}" dt="2025-10-08T19:30:13.933" v="3157" actId="47"/>
        <pc:sldMkLst>
          <pc:docMk/>
          <pc:sldMk cId="3640259996" sldId="329"/>
        </pc:sldMkLst>
      </pc:sldChg>
      <pc:sldChg chg="delSp modSp add mod">
        <pc:chgData name="Moraru Dumitru" userId="6c8105df-432b-4055-9270-0a797142347e" providerId="ADAL" clId="{9CF12429-53A3-485E-8E1C-25E9F4C6DB7A}" dt="2025-10-08T20:00:26.173" v="3424" actId="1076"/>
        <pc:sldMkLst>
          <pc:docMk/>
          <pc:sldMk cId="4206087736" sldId="329"/>
        </pc:sldMkLst>
        <pc:spChg chg="mod">
          <ac:chgData name="Moraru Dumitru" userId="6c8105df-432b-4055-9270-0a797142347e" providerId="ADAL" clId="{9CF12429-53A3-485E-8E1C-25E9F4C6DB7A}" dt="2025-10-08T20:00:26.173" v="3424" actId="1076"/>
          <ac:spMkLst>
            <pc:docMk/>
            <pc:sldMk cId="4206087736" sldId="329"/>
            <ac:spMk id="5" creationId="{D256A8C2-43DA-17E1-2791-8D1EF541F43A}"/>
          </ac:spMkLst>
        </pc:spChg>
        <pc:picChg chg="del">
          <ac:chgData name="Moraru Dumitru" userId="6c8105df-432b-4055-9270-0a797142347e" providerId="ADAL" clId="{9CF12429-53A3-485E-8E1C-25E9F4C6DB7A}" dt="2025-10-08T20:00:21.858" v="3423" actId="478"/>
          <ac:picMkLst>
            <pc:docMk/>
            <pc:sldMk cId="4206087736" sldId="329"/>
            <ac:picMk id="3" creationId="{5004A77E-284C-A135-DBF9-41AF97C79CE0}"/>
          </ac:picMkLst>
        </pc:picChg>
      </pc:sldChg>
      <pc:sldChg chg="addSp modSp add del mod">
        <pc:chgData name="Moraru Dumitru" userId="6c8105df-432b-4055-9270-0a797142347e" providerId="ADAL" clId="{9CF12429-53A3-485E-8E1C-25E9F4C6DB7A}" dt="2025-10-08T19:30:14.113" v="3158" actId="47"/>
        <pc:sldMkLst>
          <pc:docMk/>
          <pc:sldMk cId="3803214441" sldId="330"/>
        </pc:sldMkLst>
      </pc:sldChg>
      <pc:sldChg chg="modSp add mod">
        <pc:chgData name="Moraru Dumitru" userId="6c8105df-432b-4055-9270-0a797142347e" providerId="ADAL" clId="{9CF12429-53A3-485E-8E1C-25E9F4C6DB7A}" dt="2025-10-08T20:02:29.816" v="3444" actId="1076"/>
        <pc:sldMkLst>
          <pc:docMk/>
          <pc:sldMk cId="4198138687" sldId="330"/>
        </pc:sldMkLst>
        <pc:spChg chg="mod">
          <ac:chgData name="Moraru Dumitru" userId="6c8105df-432b-4055-9270-0a797142347e" providerId="ADAL" clId="{9CF12429-53A3-485E-8E1C-25E9F4C6DB7A}" dt="2025-10-08T20:02:29.816" v="3444" actId="1076"/>
          <ac:spMkLst>
            <pc:docMk/>
            <pc:sldMk cId="4198138687" sldId="330"/>
            <ac:spMk id="5" creationId="{F5C32050-8295-745A-21CC-FEF3D22E5EF9}"/>
          </ac:spMkLst>
        </pc:spChg>
      </pc:sldChg>
      <pc:sldChg chg="modSp add mod">
        <pc:chgData name="Moraru Dumitru" userId="6c8105df-432b-4055-9270-0a797142347e" providerId="ADAL" clId="{9CF12429-53A3-485E-8E1C-25E9F4C6DB7A}" dt="2025-10-08T20:03:15" v="3453" actId="20577"/>
        <pc:sldMkLst>
          <pc:docMk/>
          <pc:sldMk cId="2791920224" sldId="331"/>
        </pc:sldMkLst>
        <pc:spChg chg="mod">
          <ac:chgData name="Moraru Dumitru" userId="6c8105df-432b-4055-9270-0a797142347e" providerId="ADAL" clId="{9CF12429-53A3-485E-8E1C-25E9F4C6DB7A}" dt="2025-10-08T20:03:15" v="3453" actId="20577"/>
          <ac:spMkLst>
            <pc:docMk/>
            <pc:sldMk cId="2791920224" sldId="331"/>
            <ac:spMk id="5" creationId="{4B70170A-3938-B4C6-9EEF-017FD3952640}"/>
          </ac:spMkLst>
        </pc:spChg>
      </pc:sldChg>
      <pc:sldChg chg="addSp delSp modSp add del mod">
        <pc:chgData name="Moraru Dumitru" userId="6c8105df-432b-4055-9270-0a797142347e" providerId="ADAL" clId="{9CF12429-53A3-485E-8E1C-25E9F4C6DB7A}" dt="2025-10-08T19:30:14.278" v="3159" actId="47"/>
        <pc:sldMkLst>
          <pc:docMk/>
          <pc:sldMk cId="3268595577" sldId="331"/>
        </pc:sldMkLst>
      </pc:sldChg>
      <pc:sldChg chg="addSp modSp add mod">
        <pc:chgData name="Moraru Dumitru" userId="6c8105df-432b-4055-9270-0a797142347e" providerId="ADAL" clId="{9CF12429-53A3-485E-8E1C-25E9F4C6DB7A}" dt="2025-10-08T20:13:47.510" v="3523" actId="20577"/>
        <pc:sldMkLst>
          <pc:docMk/>
          <pc:sldMk cId="67324184" sldId="332"/>
        </pc:sldMkLst>
        <pc:spChg chg="mod">
          <ac:chgData name="Moraru Dumitru" userId="6c8105df-432b-4055-9270-0a797142347e" providerId="ADAL" clId="{9CF12429-53A3-485E-8E1C-25E9F4C6DB7A}" dt="2025-10-08T20:13:47.510" v="3523" actId="20577"/>
          <ac:spMkLst>
            <pc:docMk/>
            <pc:sldMk cId="67324184" sldId="332"/>
            <ac:spMk id="5" creationId="{5B32B2B8-0F6C-60EC-EB4A-3EEA6C8E2CE8}"/>
          </ac:spMkLst>
        </pc:spChg>
        <pc:picChg chg="add mod">
          <ac:chgData name="Moraru Dumitru" userId="6c8105df-432b-4055-9270-0a797142347e" providerId="ADAL" clId="{9CF12429-53A3-485E-8E1C-25E9F4C6DB7A}" dt="2025-10-08T20:08:35.212" v="3478" actId="1076"/>
          <ac:picMkLst>
            <pc:docMk/>
            <pc:sldMk cId="67324184" sldId="332"/>
            <ac:picMk id="3" creationId="{4FB4C2F6-414D-4777-EC51-2AD869E758CF}"/>
          </ac:picMkLst>
        </pc:picChg>
      </pc:sldChg>
      <pc:sldChg chg="addSp modSp add del mod">
        <pc:chgData name="Moraru Dumitru" userId="6c8105df-432b-4055-9270-0a797142347e" providerId="ADAL" clId="{9CF12429-53A3-485E-8E1C-25E9F4C6DB7A}" dt="2025-10-08T19:30:14.455" v="3160" actId="47"/>
        <pc:sldMkLst>
          <pc:docMk/>
          <pc:sldMk cId="2494990059" sldId="332"/>
        </pc:sldMkLst>
      </pc:sldChg>
      <pc:sldChg chg="addSp delSp modSp add mod">
        <pc:chgData name="Moraru Dumitru" userId="6c8105df-432b-4055-9270-0a797142347e" providerId="ADAL" clId="{9CF12429-53A3-485E-8E1C-25E9F4C6DB7A}" dt="2025-10-08T20:13:55.427" v="3524"/>
        <pc:sldMkLst>
          <pc:docMk/>
          <pc:sldMk cId="1695408778" sldId="333"/>
        </pc:sldMkLst>
        <pc:spChg chg="mod">
          <ac:chgData name="Moraru Dumitru" userId="6c8105df-432b-4055-9270-0a797142347e" providerId="ADAL" clId="{9CF12429-53A3-485E-8E1C-25E9F4C6DB7A}" dt="2025-10-08T20:13:55.427" v="3524"/>
          <ac:spMkLst>
            <pc:docMk/>
            <pc:sldMk cId="1695408778" sldId="333"/>
            <ac:spMk id="5" creationId="{CDDFCAEA-FE46-0EF2-10B4-27C242485FE0}"/>
          </ac:spMkLst>
        </pc:spChg>
        <pc:picChg chg="del">
          <ac:chgData name="Moraru Dumitru" userId="6c8105df-432b-4055-9270-0a797142347e" providerId="ADAL" clId="{9CF12429-53A3-485E-8E1C-25E9F4C6DB7A}" dt="2025-10-08T20:10:41.529" v="3482" actId="478"/>
          <ac:picMkLst>
            <pc:docMk/>
            <pc:sldMk cId="1695408778" sldId="333"/>
            <ac:picMk id="3" creationId="{2C9C6FCE-2C3C-A6B6-B2CF-7229749025A8}"/>
          </ac:picMkLst>
        </pc:picChg>
        <pc:picChg chg="add mod">
          <ac:chgData name="Moraru Dumitru" userId="6c8105df-432b-4055-9270-0a797142347e" providerId="ADAL" clId="{9CF12429-53A3-485E-8E1C-25E9F4C6DB7A}" dt="2025-10-08T20:11:04.240" v="3486" actId="1076"/>
          <ac:picMkLst>
            <pc:docMk/>
            <pc:sldMk cId="1695408778" sldId="333"/>
            <ac:picMk id="6" creationId="{378096B6-8C12-CBD3-406D-E753026A1975}"/>
          </ac:picMkLst>
        </pc:picChg>
      </pc:sldChg>
      <pc:sldChg chg="addSp delSp modSp add del mod">
        <pc:chgData name="Moraru Dumitru" userId="6c8105df-432b-4055-9270-0a797142347e" providerId="ADAL" clId="{9CF12429-53A3-485E-8E1C-25E9F4C6DB7A}" dt="2025-10-08T19:30:14.636" v="3161" actId="47"/>
        <pc:sldMkLst>
          <pc:docMk/>
          <pc:sldMk cId="2670636351" sldId="333"/>
        </pc:sldMkLst>
      </pc:sldChg>
      <pc:sldChg chg="delSp modSp add del mod">
        <pc:chgData name="Moraru Dumitru" userId="6c8105df-432b-4055-9270-0a797142347e" providerId="ADAL" clId="{9CF12429-53A3-485E-8E1C-25E9F4C6DB7A}" dt="2025-10-08T19:30:14.806" v="3162" actId="47"/>
        <pc:sldMkLst>
          <pc:docMk/>
          <pc:sldMk cId="936006425" sldId="334"/>
        </pc:sldMkLst>
      </pc:sldChg>
      <pc:sldChg chg="addSp delSp modSp add mod">
        <pc:chgData name="Moraru Dumitru" userId="6c8105df-432b-4055-9270-0a797142347e" providerId="ADAL" clId="{9CF12429-53A3-485E-8E1C-25E9F4C6DB7A}" dt="2025-10-08T20:13:59.771" v="3525"/>
        <pc:sldMkLst>
          <pc:docMk/>
          <pc:sldMk cId="4079567745" sldId="334"/>
        </pc:sldMkLst>
        <pc:spChg chg="mod">
          <ac:chgData name="Moraru Dumitru" userId="6c8105df-432b-4055-9270-0a797142347e" providerId="ADAL" clId="{9CF12429-53A3-485E-8E1C-25E9F4C6DB7A}" dt="2025-10-08T20:13:59.771" v="3525"/>
          <ac:spMkLst>
            <pc:docMk/>
            <pc:sldMk cId="4079567745" sldId="334"/>
            <ac:spMk id="5" creationId="{EFA1C98C-F945-4B5D-A892-5578EDBDB8D3}"/>
          </ac:spMkLst>
        </pc:spChg>
        <pc:picChg chg="add mod">
          <ac:chgData name="Moraru Dumitru" userId="6c8105df-432b-4055-9270-0a797142347e" providerId="ADAL" clId="{9CF12429-53A3-485E-8E1C-25E9F4C6DB7A}" dt="2025-10-08T20:11:38.023" v="3492" actId="1076"/>
          <ac:picMkLst>
            <pc:docMk/>
            <pc:sldMk cId="4079567745" sldId="334"/>
            <ac:picMk id="3" creationId="{240B824A-04E6-E0AB-57A6-D46A43DF4503}"/>
          </ac:picMkLst>
        </pc:picChg>
        <pc:picChg chg="del">
          <ac:chgData name="Moraru Dumitru" userId="6c8105df-432b-4055-9270-0a797142347e" providerId="ADAL" clId="{9CF12429-53A3-485E-8E1C-25E9F4C6DB7A}" dt="2025-10-08T20:11:27.934" v="3489" actId="478"/>
          <ac:picMkLst>
            <pc:docMk/>
            <pc:sldMk cId="4079567745" sldId="334"/>
            <ac:picMk id="6" creationId="{983C185A-1AC6-1619-7ECB-2638C84B0F9E}"/>
          </ac:picMkLst>
        </pc:picChg>
      </pc:sldChg>
      <pc:sldChg chg="addSp delSp modSp add mod">
        <pc:chgData name="Moraru Dumitru" userId="6c8105df-432b-4055-9270-0a797142347e" providerId="ADAL" clId="{9CF12429-53A3-485E-8E1C-25E9F4C6DB7A}" dt="2025-10-08T20:14:06.225" v="3533" actId="20577"/>
        <pc:sldMkLst>
          <pc:docMk/>
          <pc:sldMk cId="1768820595" sldId="335"/>
        </pc:sldMkLst>
        <pc:spChg chg="mod">
          <ac:chgData name="Moraru Dumitru" userId="6c8105df-432b-4055-9270-0a797142347e" providerId="ADAL" clId="{9CF12429-53A3-485E-8E1C-25E9F4C6DB7A}" dt="2025-10-08T20:14:06.225" v="3533" actId="20577"/>
          <ac:spMkLst>
            <pc:docMk/>
            <pc:sldMk cId="1768820595" sldId="335"/>
            <ac:spMk id="5" creationId="{0E1A1AA5-622D-FB2D-70CF-E97BF432E661}"/>
          </ac:spMkLst>
        </pc:spChg>
        <pc:picChg chg="del">
          <ac:chgData name="Moraru Dumitru" userId="6c8105df-432b-4055-9270-0a797142347e" providerId="ADAL" clId="{9CF12429-53A3-485E-8E1C-25E9F4C6DB7A}" dt="2025-10-08T20:12:27.018" v="3500" actId="478"/>
          <ac:picMkLst>
            <pc:docMk/>
            <pc:sldMk cId="1768820595" sldId="335"/>
            <ac:picMk id="3" creationId="{0CC0B9DF-5FDF-C5B1-D8CE-2F68F671D7D7}"/>
          </ac:picMkLst>
        </pc:picChg>
        <pc:picChg chg="add mod">
          <ac:chgData name="Moraru Dumitru" userId="6c8105df-432b-4055-9270-0a797142347e" providerId="ADAL" clId="{9CF12429-53A3-485E-8E1C-25E9F4C6DB7A}" dt="2025-10-08T20:12:41.033" v="3503" actId="1076"/>
          <ac:picMkLst>
            <pc:docMk/>
            <pc:sldMk cId="1768820595" sldId="335"/>
            <ac:picMk id="6" creationId="{3593909C-E788-5FE2-027E-01BCFD9B3DA4}"/>
          </ac:picMkLst>
        </pc:picChg>
      </pc:sldChg>
      <pc:sldChg chg="addSp modSp add del mod">
        <pc:chgData name="Moraru Dumitru" userId="6c8105df-432b-4055-9270-0a797142347e" providerId="ADAL" clId="{9CF12429-53A3-485E-8E1C-25E9F4C6DB7A}" dt="2025-10-08T19:30:14.990" v="3163" actId="47"/>
        <pc:sldMkLst>
          <pc:docMk/>
          <pc:sldMk cId="2399375572" sldId="335"/>
        </pc:sldMkLst>
      </pc:sldChg>
      <pc:sldChg chg="addSp delSp modSp add mod">
        <pc:chgData name="Moraru Dumitru" userId="6c8105df-432b-4055-9270-0a797142347e" providerId="ADAL" clId="{9CF12429-53A3-485E-8E1C-25E9F4C6DB7A}" dt="2025-10-08T20:14:18.244" v="3536" actId="20577"/>
        <pc:sldMkLst>
          <pc:docMk/>
          <pc:sldMk cId="2820756404" sldId="336"/>
        </pc:sldMkLst>
        <pc:spChg chg="mod">
          <ac:chgData name="Moraru Dumitru" userId="6c8105df-432b-4055-9270-0a797142347e" providerId="ADAL" clId="{9CF12429-53A3-485E-8E1C-25E9F4C6DB7A}" dt="2025-10-08T20:14:18.244" v="3536" actId="20577"/>
          <ac:spMkLst>
            <pc:docMk/>
            <pc:sldMk cId="2820756404" sldId="336"/>
            <ac:spMk id="5" creationId="{0E6DFA60-90C4-112C-04BD-6512343C9E7B}"/>
          </ac:spMkLst>
        </pc:spChg>
        <pc:picChg chg="add mod">
          <ac:chgData name="Moraru Dumitru" userId="6c8105df-432b-4055-9270-0a797142347e" providerId="ADAL" clId="{9CF12429-53A3-485E-8E1C-25E9F4C6DB7A}" dt="2025-10-08T20:13:20.132" v="3509" actId="1076"/>
          <ac:picMkLst>
            <pc:docMk/>
            <pc:sldMk cId="2820756404" sldId="336"/>
            <ac:picMk id="3" creationId="{E81D2CE9-71F0-50A4-94DA-B3DB73068A4D}"/>
          </ac:picMkLst>
        </pc:picChg>
        <pc:picChg chg="del">
          <ac:chgData name="Moraru Dumitru" userId="6c8105df-432b-4055-9270-0a797142347e" providerId="ADAL" clId="{9CF12429-53A3-485E-8E1C-25E9F4C6DB7A}" dt="2025-10-08T20:12:55.308" v="3505" actId="478"/>
          <ac:picMkLst>
            <pc:docMk/>
            <pc:sldMk cId="2820756404" sldId="336"/>
            <ac:picMk id="6" creationId="{C036DF60-B1A2-6F04-63DD-9C250F1D0578}"/>
          </ac:picMkLst>
        </pc:picChg>
      </pc:sldChg>
      <pc:sldChg chg="addSp delSp modSp add del mod">
        <pc:chgData name="Moraru Dumitru" userId="6c8105df-432b-4055-9270-0a797142347e" providerId="ADAL" clId="{9CF12429-53A3-485E-8E1C-25E9F4C6DB7A}" dt="2025-10-08T19:30:15.154" v="3164" actId="47"/>
        <pc:sldMkLst>
          <pc:docMk/>
          <pc:sldMk cId="3476734919" sldId="336"/>
        </pc:sldMkLst>
      </pc:sldChg>
      <pc:sldChg chg="addSp modSp add del mod">
        <pc:chgData name="Moraru Dumitru" userId="6c8105df-432b-4055-9270-0a797142347e" providerId="ADAL" clId="{9CF12429-53A3-485E-8E1C-25E9F4C6DB7A}" dt="2025-10-08T19:30:15.326" v="3165" actId="47"/>
        <pc:sldMkLst>
          <pc:docMk/>
          <pc:sldMk cId="3040349224" sldId="337"/>
        </pc:sldMkLst>
      </pc:sldChg>
      <pc:sldChg chg="addSp delSp modSp add mod">
        <pc:chgData name="Moraru Dumitru" userId="6c8105df-432b-4055-9270-0a797142347e" providerId="ADAL" clId="{9CF12429-53A3-485E-8E1C-25E9F4C6DB7A}" dt="2025-10-08T20:15:14.017" v="3548" actId="1076"/>
        <pc:sldMkLst>
          <pc:docMk/>
          <pc:sldMk cId="3486779974" sldId="337"/>
        </pc:sldMkLst>
        <pc:spChg chg="mod">
          <ac:chgData name="Moraru Dumitru" userId="6c8105df-432b-4055-9270-0a797142347e" providerId="ADAL" clId="{9CF12429-53A3-485E-8E1C-25E9F4C6DB7A}" dt="2025-10-08T20:14:49.836" v="3543"/>
          <ac:spMkLst>
            <pc:docMk/>
            <pc:sldMk cId="3486779974" sldId="337"/>
            <ac:spMk id="5" creationId="{D8DC9476-3495-2087-E71C-524977185744}"/>
          </ac:spMkLst>
        </pc:spChg>
        <pc:picChg chg="del">
          <ac:chgData name="Moraru Dumitru" userId="6c8105df-432b-4055-9270-0a797142347e" providerId="ADAL" clId="{9CF12429-53A3-485E-8E1C-25E9F4C6DB7A}" dt="2025-10-08T20:15:00.134" v="3544" actId="478"/>
          <ac:picMkLst>
            <pc:docMk/>
            <pc:sldMk cId="3486779974" sldId="337"/>
            <ac:picMk id="3" creationId="{0231721C-FD01-8E0F-FF38-71BE677D20BE}"/>
          </ac:picMkLst>
        </pc:picChg>
        <pc:picChg chg="add mod">
          <ac:chgData name="Moraru Dumitru" userId="6c8105df-432b-4055-9270-0a797142347e" providerId="ADAL" clId="{9CF12429-53A3-485E-8E1C-25E9F4C6DB7A}" dt="2025-10-08T20:15:14.017" v="3548" actId="1076"/>
          <ac:picMkLst>
            <pc:docMk/>
            <pc:sldMk cId="3486779974" sldId="337"/>
            <ac:picMk id="6" creationId="{B9DE0F60-E3D8-5EF9-C34C-9CDDFE198FD3}"/>
          </ac:picMkLst>
        </pc:picChg>
      </pc:sldChg>
      <pc:sldChg chg="addSp delSp modSp add del mod">
        <pc:chgData name="Moraru Dumitru" userId="6c8105df-432b-4055-9270-0a797142347e" providerId="ADAL" clId="{9CF12429-53A3-485E-8E1C-25E9F4C6DB7A}" dt="2025-10-08T19:30:15.496" v="3166" actId="47"/>
        <pc:sldMkLst>
          <pc:docMk/>
          <pc:sldMk cId="760384132" sldId="338"/>
        </pc:sldMkLst>
      </pc:sldChg>
      <pc:sldChg chg="addSp delSp modSp add mod">
        <pc:chgData name="Moraru Dumitru" userId="6c8105df-432b-4055-9270-0a797142347e" providerId="ADAL" clId="{9CF12429-53A3-485E-8E1C-25E9F4C6DB7A}" dt="2025-10-08T20:15:49.864" v="3582" actId="20577"/>
        <pc:sldMkLst>
          <pc:docMk/>
          <pc:sldMk cId="3388672893" sldId="338"/>
        </pc:sldMkLst>
        <pc:spChg chg="mod">
          <ac:chgData name="Moraru Dumitru" userId="6c8105df-432b-4055-9270-0a797142347e" providerId="ADAL" clId="{9CF12429-53A3-485E-8E1C-25E9F4C6DB7A}" dt="2025-10-08T20:15:49.864" v="3582" actId="20577"/>
          <ac:spMkLst>
            <pc:docMk/>
            <pc:sldMk cId="3388672893" sldId="338"/>
            <ac:spMk id="5" creationId="{94A2A8F1-7738-D932-FF3D-81045B65F9F6}"/>
          </ac:spMkLst>
        </pc:spChg>
        <pc:picChg chg="add mod">
          <ac:chgData name="Moraru Dumitru" userId="6c8105df-432b-4055-9270-0a797142347e" providerId="ADAL" clId="{9CF12429-53A3-485E-8E1C-25E9F4C6DB7A}" dt="2025-10-08T20:15:40.684" v="3562" actId="1076"/>
          <ac:picMkLst>
            <pc:docMk/>
            <pc:sldMk cId="3388672893" sldId="338"/>
            <ac:picMk id="3" creationId="{5E5FB25F-1A2B-E5B6-C169-62270F675439}"/>
          </ac:picMkLst>
        </pc:picChg>
        <pc:picChg chg="del">
          <ac:chgData name="Moraru Dumitru" userId="6c8105df-432b-4055-9270-0a797142347e" providerId="ADAL" clId="{9CF12429-53A3-485E-8E1C-25E9F4C6DB7A}" dt="2025-10-08T20:15:35.962" v="3559" actId="478"/>
          <ac:picMkLst>
            <pc:docMk/>
            <pc:sldMk cId="3388672893" sldId="338"/>
            <ac:picMk id="6" creationId="{544136C8-34EE-E04D-3716-1691596745FB}"/>
          </ac:picMkLst>
        </pc:picChg>
      </pc:sldChg>
      <pc:sldChg chg="addSp delSp modSp add mod">
        <pc:chgData name="Moraru Dumitru" userId="6c8105df-432b-4055-9270-0a797142347e" providerId="ADAL" clId="{9CF12429-53A3-485E-8E1C-25E9F4C6DB7A}" dt="2025-10-08T20:16:44.916" v="3593" actId="1076"/>
        <pc:sldMkLst>
          <pc:docMk/>
          <pc:sldMk cId="802230228" sldId="339"/>
        </pc:sldMkLst>
        <pc:spChg chg="mod">
          <ac:chgData name="Moraru Dumitru" userId="6c8105df-432b-4055-9270-0a797142347e" providerId="ADAL" clId="{9CF12429-53A3-485E-8E1C-25E9F4C6DB7A}" dt="2025-10-08T20:16:30.071" v="3590" actId="20577"/>
          <ac:spMkLst>
            <pc:docMk/>
            <pc:sldMk cId="802230228" sldId="339"/>
            <ac:spMk id="5" creationId="{8F52E019-1D3E-4BEC-DAFD-5BE10CE31435}"/>
          </ac:spMkLst>
        </pc:spChg>
        <pc:picChg chg="del">
          <ac:chgData name="Moraru Dumitru" userId="6c8105df-432b-4055-9270-0a797142347e" providerId="ADAL" clId="{9CF12429-53A3-485E-8E1C-25E9F4C6DB7A}" dt="2025-10-08T20:16:12.465" v="3584" actId="478"/>
          <ac:picMkLst>
            <pc:docMk/>
            <pc:sldMk cId="802230228" sldId="339"/>
            <ac:picMk id="3" creationId="{406F6E32-E989-60FF-E1D5-1DF7D7A8F362}"/>
          </ac:picMkLst>
        </pc:picChg>
        <pc:picChg chg="add mod">
          <ac:chgData name="Moraru Dumitru" userId="6c8105df-432b-4055-9270-0a797142347e" providerId="ADAL" clId="{9CF12429-53A3-485E-8E1C-25E9F4C6DB7A}" dt="2025-10-08T20:16:44.916" v="3593" actId="1076"/>
          <ac:picMkLst>
            <pc:docMk/>
            <pc:sldMk cId="802230228" sldId="339"/>
            <ac:picMk id="6" creationId="{8F2CE5FD-AF06-9976-73B4-8637B1A3A80A}"/>
          </ac:picMkLst>
        </pc:picChg>
      </pc:sldChg>
      <pc:sldChg chg="addSp delSp modSp add del mod">
        <pc:chgData name="Moraru Dumitru" userId="6c8105df-432b-4055-9270-0a797142347e" providerId="ADAL" clId="{9CF12429-53A3-485E-8E1C-25E9F4C6DB7A}" dt="2025-10-08T19:30:15.676" v="3167" actId="47"/>
        <pc:sldMkLst>
          <pc:docMk/>
          <pc:sldMk cId="1977932087" sldId="339"/>
        </pc:sldMkLst>
      </pc:sldChg>
      <pc:sldChg chg="addSp delSp modSp add del mod">
        <pc:chgData name="Moraru Dumitru" userId="6c8105df-432b-4055-9270-0a797142347e" providerId="ADAL" clId="{9CF12429-53A3-485E-8E1C-25E9F4C6DB7A}" dt="2025-10-08T19:30:15.849" v="3168" actId="47"/>
        <pc:sldMkLst>
          <pc:docMk/>
          <pc:sldMk cId="2961687328" sldId="340"/>
        </pc:sldMkLst>
      </pc:sldChg>
      <pc:sldChg chg="addSp delSp modSp add del mod">
        <pc:chgData name="Moraru Dumitru" userId="6c8105df-432b-4055-9270-0a797142347e" providerId="ADAL" clId="{9CF12429-53A3-485E-8E1C-25E9F4C6DB7A}" dt="2025-10-08T19:30:16.017" v="3169" actId="47"/>
        <pc:sldMkLst>
          <pc:docMk/>
          <pc:sldMk cId="3527632115" sldId="341"/>
        </pc:sldMkLst>
      </pc:sldChg>
      <pc:sldChg chg="addSp modSp add del mod">
        <pc:chgData name="Moraru Dumitru" userId="6c8105df-432b-4055-9270-0a797142347e" providerId="ADAL" clId="{9CF12429-53A3-485E-8E1C-25E9F4C6DB7A}" dt="2025-10-08T19:30:16.183" v="3170" actId="47"/>
        <pc:sldMkLst>
          <pc:docMk/>
          <pc:sldMk cId="3822739108" sldId="342"/>
        </pc:sldMkLst>
      </pc:sldChg>
      <pc:sldChg chg="addSp delSp modSp add del mod">
        <pc:chgData name="Moraru Dumitru" userId="6c8105df-432b-4055-9270-0a797142347e" providerId="ADAL" clId="{9CF12429-53A3-485E-8E1C-25E9F4C6DB7A}" dt="2025-10-08T19:30:16.674" v="3171" actId="47"/>
        <pc:sldMkLst>
          <pc:docMk/>
          <pc:sldMk cId="929394481" sldId="343"/>
        </pc:sldMkLst>
      </pc:sldChg>
      <pc:sldChg chg="addSp delSp modSp add del mod">
        <pc:chgData name="Moraru Dumitru" userId="6c8105df-432b-4055-9270-0a797142347e" providerId="ADAL" clId="{9CF12429-53A3-485E-8E1C-25E9F4C6DB7A}" dt="2025-10-08T19:30:16.699" v="3172" actId="47"/>
        <pc:sldMkLst>
          <pc:docMk/>
          <pc:sldMk cId="4108432714" sldId="344"/>
        </pc:sldMkLst>
      </pc:sldChg>
      <pc:sldChg chg="addSp delSp modSp add del mod">
        <pc:chgData name="Moraru Dumitru" userId="6c8105df-432b-4055-9270-0a797142347e" providerId="ADAL" clId="{9CF12429-53A3-485E-8E1C-25E9F4C6DB7A}" dt="2025-10-08T19:30:16.736" v="3173" actId="47"/>
        <pc:sldMkLst>
          <pc:docMk/>
          <pc:sldMk cId="337886038" sldId="345"/>
        </pc:sldMkLst>
      </pc:sldChg>
      <pc:sldChg chg="addSp delSp modSp add del mod">
        <pc:chgData name="Moraru Dumitru" userId="6c8105df-432b-4055-9270-0a797142347e" providerId="ADAL" clId="{9CF12429-53A3-485E-8E1C-25E9F4C6DB7A}" dt="2025-10-08T19:30:16.765" v="3174" actId="47"/>
        <pc:sldMkLst>
          <pc:docMk/>
          <pc:sldMk cId="2134810367" sldId="346"/>
        </pc:sldMkLst>
      </pc:sldChg>
      <pc:sldChg chg="addSp delSp modSp add del mod">
        <pc:chgData name="Moraru Dumitru" userId="6c8105df-432b-4055-9270-0a797142347e" providerId="ADAL" clId="{9CF12429-53A3-485E-8E1C-25E9F4C6DB7A}" dt="2025-10-08T19:30:16.794" v="3175" actId="47"/>
        <pc:sldMkLst>
          <pc:docMk/>
          <pc:sldMk cId="10536217" sldId="347"/>
        </pc:sldMkLst>
      </pc:sldChg>
      <pc:sldChg chg="del">
        <pc:chgData name="Moraru Dumitru" userId="6c8105df-432b-4055-9270-0a797142347e" providerId="ADAL" clId="{9CF12429-53A3-485E-8E1C-25E9F4C6DB7A}" dt="2025-10-08T19:30:16.838" v="3176" actId="47"/>
        <pc:sldMkLst>
          <pc:docMk/>
          <pc:sldMk cId="59918378" sldId="348"/>
        </pc:sldMkLst>
      </pc:sldChg>
      <pc:sldChg chg="del">
        <pc:chgData name="Moraru Dumitru" userId="6c8105df-432b-4055-9270-0a797142347e" providerId="ADAL" clId="{9CF12429-53A3-485E-8E1C-25E9F4C6DB7A}" dt="2025-10-08T19:30:16.880" v="3177" actId="47"/>
        <pc:sldMkLst>
          <pc:docMk/>
          <pc:sldMk cId="3359935540" sldId="349"/>
        </pc:sldMkLst>
      </pc:sldChg>
      <pc:sldChg chg="del">
        <pc:chgData name="Moraru Dumitru" userId="6c8105df-432b-4055-9270-0a797142347e" providerId="ADAL" clId="{9CF12429-53A3-485E-8E1C-25E9F4C6DB7A}" dt="2025-10-08T19:30:16.905" v="3178" actId="47"/>
        <pc:sldMkLst>
          <pc:docMk/>
          <pc:sldMk cId="3981044919" sldId="350"/>
        </pc:sldMkLst>
      </pc:sldChg>
      <pc:sldChg chg="del">
        <pc:chgData name="Moraru Dumitru" userId="6c8105df-432b-4055-9270-0a797142347e" providerId="ADAL" clId="{9CF12429-53A3-485E-8E1C-25E9F4C6DB7A}" dt="2025-10-08T19:30:16.941" v="3179" actId="47"/>
        <pc:sldMkLst>
          <pc:docMk/>
          <pc:sldMk cId="1207526537" sldId="351"/>
        </pc:sldMkLst>
      </pc:sldChg>
      <pc:sldChg chg="del">
        <pc:chgData name="Moraru Dumitru" userId="6c8105df-432b-4055-9270-0a797142347e" providerId="ADAL" clId="{9CF12429-53A3-485E-8E1C-25E9F4C6DB7A}" dt="2025-10-08T19:30:16.976" v="3180" actId="47"/>
        <pc:sldMkLst>
          <pc:docMk/>
          <pc:sldMk cId="3092352460" sldId="352"/>
        </pc:sldMkLst>
      </pc:sldChg>
      <pc:sldChg chg="del">
        <pc:chgData name="Moraru Dumitru" userId="6c8105df-432b-4055-9270-0a797142347e" providerId="ADAL" clId="{9CF12429-53A3-485E-8E1C-25E9F4C6DB7A}" dt="2025-10-08T19:30:17" v="3181" actId="47"/>
        <pc:sldMkLst>
          <pc:docMk/>
          <pc:sldMk cId="3440283498" sldId="353"/>
        </pc:sldMkLst>
      </pc:sldChg>
      <pc:sldChg chg="del">
        <pc:chgData name="Moraru Dumitru" userId="6c8105df-432b-4055-9270-0a797142347e" providerId="ADAL" clId="{9CF12429-53A3-485E-8E1C-25E9F4C6DB7A}" dt="2025-10-08T19:30:17.043" v="3182" actId="47"/>
        <pc:sldMkLst>
          <pc:docMk/>
          <pc:sldMk cId="4025885824" sldId="354"/>
        </pc:sldMkLst>
      </pc:sldChg>
      <pc:sldChg chg="del">
        <pc:chgData name="Moraru Dumitru" userId="6c8105df-432b-4055-9270-0a797142347e" providerId="ADAL" clId="{9CF12429-53A3-485E-8E1C-25E9F4C6DB7A}" dt="2025-10-08T19:30:17.075" v="3183" actId="47"/>
        <pc:sldMkLst>
          <pc:docMk/>
          <pc:sldMk cId="2772971903" sldId="355"/>
        </pc:sldMkLst>
      </pc:sldChg>
      <pc:sldChg chg="del">
        <pc:chgData name="Moraru Dumitru" userId="6c8105df-432b-4055-9270-0a797142347e" providerId="ADAL" clId="{9CF12429-53A3-485E-8E1C-25E9F4C6DB7A}" dt="2025-10-08T19:30:17.103" v="3184" actId="47"/>
        <pc:sldMkLst>
          <pc:docMk/>
          <pc:sldMk cId="2010959423" sldId="356"/>
        </pc:sldMkLst>
      </pc:sldChg>
      <pc:sldChg chg="del">
        <pc:chgData name="Moraru Dumitru" userId="6c8105df-432b-4055-9270-0a797142347e" providerId="ADAL" clId="{9CF12429-53A3-485E-8E1C-25E9F4C6DB7A}" dt="2025-10-08T19:30:17.138" v="3185" actId="47"/>
        <pc:sldMkLst>
          <pc:docMk/>
          <pc:sldMk cId="2234909003" sldId="357"/>
        </pc:sldMkLst>
      </pc:sldChg>
      <pc:sldChg chg="del">
        <pc:chgData name="Moraru Dumitru" userId="6c8105df-432b-4055-9270-0a797142347e" providerId="ADAL" clId="{9CF12429-53A3-485E-8E1C-25E9F4C6DB7A}" dt="2025-10-08T19:30:17.802" v="3186" actId="47"/>
        <pc:sldMkLst>
          <pc:docMk/>
          <pc:sldMk cId="1956597428" sldId="358"/>
        </pc:sldMkLst>
      </pc:sldChg>
      <pc:sldChg chg="del">
        <pc:chgData name="Moraru Dumitru" userId="6c8105df-432b-4055-9270-0a797142347e" providerId="ADAL" clId="{9CF12429-53A3-485E-8E1C-25E9F4C6DB7A}" dt="2025-10-08T19:30:17.999" v="3187" actId="47"/>
        <pc:sldMkLst>
          <pc:docMk/>
          <pc:sldMk cId="4070831843" sldId="359"/>
        </pc:sldMkLst>
      </pc:sldChg>
      <pc:sldChg chg="del">
        <pc:chgData name="Moraru Dumitru" userId="6c8105df-432b-4055-9270-0a797142347e" providerId="ADAL" clId="{9CF12429-53A3-485E-8E1C-25E9F4C6DB7A}" dt="2025-10-08T19:30:18.195" v="3188" actId="47"/>
        <pc:sldMkLst>
          <pc:docMk/>
          <pc:sldMk cId="3741752734" sldId="360"/>
        </pc:sldMkLst>
      </pc:sldChg>
      <pc:sldChg chg="del">
        <pc:chgData name="Moraru Dumitru" userId="6c8105df-432b-4055-9270-0a797142347e" providerId="ADAL" clId="{9CF12429-53A3-485E-8E1C-25E9F4C6DB7A}" dt="2025-10-08T19:30:18.368" v="3189" actId="47"/>
        <pc:sldMkLst>
          <pc:docMk/>
          <pc:sldMk cId="2906324898" sldId="361"/>
        </pc:sldMkLst>
      </pc:sldChg>
      <pc:sldChg chg="del">
        <pc:chgData name="Moraru Dumitru" userId="6c8105df-432b-4055-9270-0a797142347e" providerId="ADAL" clId="{9CF12429-53A3-485E-8E1C-25E9F4C6DB7A}" dt="2025-10-08T19:30:18.555" v="3190" actId="47"/>
        <pc:sldMkLst>
          <pc:docMk/>
          <pc:sldMk cId="2562379643" sldId="362"/>
        </pc:sldMkLst>
      </pc:sldChg>
      <pc:sldChg chg="del">
        <pc:chgData name="Moraru Dumitru" userId="6c8105df-432b-4055-9270-0a797142347e" providerId="ADAL" clId="{9CF12429-53A3-485E-8E1C-25E9F4C6DB7A}" dt="2025-10-08T19:30:18.712" v="3191" actId="47"/>
        <pc:sldMkLst>
          <pc:docMk/>
          <pc:sldMk cId="68653173" sldId="363"/>
        </pc:sldMkLst>
      </pc:sldChg>
      <pc:sldChg chg="del">
        <pc:chgData name="Moraru Dumitru" userId="6c8105df-432b-4055-9270-0a797142347e" providerId="ADAL" clId="{9CF12429-53A3-485E-8E1C-25E9F4C6DB7A}" dt="2025-10-08T19:30:18.878" v="3192" actId="47"/>
        <pc:sldMkLst>
          <pc:docMk/>
          <pc:sldMk cId="3578962806" sldId="364"/>
        </pc:sldMkLst>
      </pc:sldChg>
      <pc:sldChg chg="del">
        <pc:chgData name="Moraru Dumitru" userId="6c8105df-432b-4055-9270-0a797142347e" providerId="ADAL" clId="{9CF12429-53A3-485E-8E1C-25E9F4C6DB7A}" dt="2025-10-08T19:30:19.044" v="3193" actId="47"/>
        <pc:sldMkLst>
          <pc:docMk/>
          <pc:sldMk cId="1251169492" sldId="365"/>
        </pc:sldMkLst>
      </pc:sldChg>
      <pc:sldChg chg="del">
        <pc:chgData name="Moraru Dumitru" userId="6c8105df-432b-4055-9270-0a797142347e" providerId="ADAL" clId="{9CF12429-53A3-485E-8E1C-25E9F4C6DB7A}" dt="2025-10-08T19:30:19.202" v="3194" actId="47"/>
        <pc:sldMkLst>
          <pc:docMk/>
          <pc:sldMk cId="1076649919" sldId="36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4ABAEC-8D53-4D04-B9F3-65402F9D8DC3}" type="datetimeFigureOut">
              <a:rPr lang="en-US" smtClean="0"/>
              <a:t>10/8/2025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46446E-7447-45E4-84AA-E29C4670A205}" type="slidenum">
              <a:rPr lang="en-US" smtClean="0"/>
              <a:t>‹#›</a:t>
            </a:fld>
            <a:endParaRPr lang="en-US"/>
          </a:p>
        </p:txBody>
      </p:sp>
    </p:spTree>
    <p:extLst>
      <p:ext uri="{BB962C8B-B14F-4D97-AF65-F5344CB8AC3E}">
        <p14:creationId xmlns:p14="http://schemas.microsoft.com/office/powerpoint/2010/main" val="3364096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t>
            </a:r>
            <a:endParaRPr lang="en-US"/>
          </a:p>
        </p:txBody>
      </p:sp>
      <p:sp>
        <p:nvSpPr>
          <p:cNvPr id="4" name="Slide Number Placeholder 3"/>
          <p:cNvSpPr>
            <a:spLocks noGrp="1"/>
          </p:cNvSpPr>
          <p:nvPr>
            <p:ph type="sldNum" sz="quarter" idx="5"/>
          </p:nvPr>
        </p:nvSpPr>
        <p:spPr/>
        <p:txBody>
          <a:bodyPr/>
          <a:lstStyle/>
          <a:p>
            <a:fld id="{9846446E-7447-45E4-84AA-E29C4670A205}" type="slidenum">
              <a:rPr lang="en-US" smtClean="0"/>
              <a:t>1</a:t>
            </a:fld>
            <a:endParaRPr lang="en-US"/>
          </a:p>
        </p:txBody>
      </p:sp>
    </p:spTree>
    <p:extLst>
      <p:ext uri="{BB962C8B-B14F-4D97-AF65-F5344CB8AC3E}">
        <p14:creationId xmlns:p14="http://schemas.microsoft.com/office/powerpoint/2010/main" val="33828857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1A7668-3CCB-81B4-BA90-1B05FB0C13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451C71-E0F3-590B-CCB2-DB3501171C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B6CAD1-BA10-3D80-F234-6168356082F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E9822F-ADDC-69BB-6B08-952407418C2F}"/>
              </a:ext>
            </a:extLst>
          </p:cNvPr>
          <p:cNvSpPr>
            <a:spLocks noGrp="1"/>
          </p:cNvSpPr>
          <p:nvPr>
            <p:ph type="sldNum" sz="quarter" idx="5"/>
          </p:nvPr>
        </p:nvSpPr>
        <p:spPr/>
        <p:txBody>
          <a:bodyPr/>
          <a:lstStyle/>
          <a:p>
            <a:fld id="{9846446E-7447-45E4-84AA-E29C4670A205}" type="slidenum">
              <a:rPr lang="en-US" smtClean="0"/>
              <a:t>10</a:t>
            </a:fld>
            <a:endParaRPr lang="en-US"/>
          </a:p>
        </p:txBody>
      </p:sp>
    </p:spTree>
    <p:extLst>
      <p:ext uri="{BB962C8B-B14F-4D97-AF65-F5344CB8AC3E}">
        <p14:creationId xmlns:p14="http://schemas.microsoft.com/office/powerpoint/2010/main" val="15464197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348B88-EE30-C2DE-248E-5A12C42247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006035-E861-BA18-FC51-C72627718E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846494-3C63-1E70-D217-88326722A34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DB18994-9C96-BD95-429E-ED6F5D948954}"/>
              </a:ext>
            </a:extLst>
          </p:cNvPr>
          <p:cNvSpPr>
            <a:spLocks noGrp="1"/>
          </p:cNvSpPr>
          <p:nvPr>
            <p:ph type="sldNum" sz="quarter" idx="5"/>
          </p:nvPr>
        </p:nvSpPr>
        <p:spPr/>
        <p:txBody>
          <a:bodyPr/>
          <a:lstStyle/>
          <a:p>
            <a:fld id="{9846446E-7447-45E4-84AA-E29C4670A205}" type="slidenum">
              <a:rPr lang="en-US" smtClean="0"/>
              <a:t>11</a:t>
            </a:fld>
            <a:endParaRPr lang="en-US"/>
          </a:p>
        </p:txBody>
      </p:sp>
    </p:spTree>
    <p:extLst>
      <p:ext uri="{BB962C8B-B14F-4D97-AF65-F5344CB8AC3E}">
        <p14:creationId xmlns:p14="http://schemas.microsoft.com/office/powerpoint/2010/main" val="3776827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01D057-5C3D-85BB-383C-553C43557C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1DCCF7-D524-3727-5E34-A3F0EABE49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70C57E-1C47-6D78-BF32-A238EB7394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419811-48F8-E76D-5746-1547D382E896}"/>
              </a:ext>
            </a:extLst>
          </p:cNvPr>
          <p:cNvSpPr>
            <a:spLocks noGrp="1"/>
          </p:cNvSpPr>
          <p:nvPr>
            <p:ph type="sldNum" sz="quarter" idx="5"/>
          </p:nvPr>
        </p:nvSpPr>
        <p:spPr/>
        <p:txBody>
          <a:bodyPr/>
          <a:lstStyle/>
          <a:p>
            <a:fld id="{9846446E-7447-45E4-84AA-E29C4670A205}" type="slidenum">
              <a:rPr lang="en-US" smtClean="0"/>
              <a:t>12</a:t>
            </a:fld>
            <a:endParaRPr lang="en-US"/>
          </a:p>
        </p:txBody>
      </p:sp>
    </p:spTree>
    <p:extLst>
      <p:ext uri="{BB962C8B-B14F-4D97-AF65-F5344CB8AC3E}">
        <p14:creationId xmlns:p14="http://schemas.microsoft.com/office/powerpoint/2010/main" val="34991591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78B11-57EF-5495-BEBB-AC47AF2DAB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1DFA9B-7E8F-F87D-8773-6268885355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0C7D00-2FB7-6AA1-B88B-B2A2B59B6F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2FE666-6B08-EA7E-069E-562EDFEC3675}"/>
              </a:ext>
            </a:extLst>
          </p:cNvPr>
          <p:cNvSpPr>
            <a:spLocks noGrp="1"/>
          </p:cNvSpPr>
          <p:nvPr>
            <p:ph type="sldNum" sz="quarter" idx="5"/>
          </p:nvPr>
        </p:nvSpPr>
        <p:spPr/>
        <p:txBody>
          <a:bodyPr/>
          <a:lstStyle/>
          <a:p>
            <a:fld id="{9846446E-7447-45E4-84AA-E29C4670A205}" type="slidenum">
              <a:rPr lang="en-US" smtClean="0"/>
              <a:t>13</a:t>
            </a:fld>
            <a:endParaRPr lang="en-US"/>
          </a:p>
        </p:txBody>
      </p:sp>
    </p:spTree>
    <p:extLst>
      <p:ext uri="{BB962C8B-B14F-4D97-AF65-F5344CB8AC3E}">
        <p14:creationId xmlns:p14="http://schemas.microsoft.com/office/powerpoint/2010/main" val="26770905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0DCA4-8937-CD36-B713-CD5AE315B6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47B48F-ED46-0ADF-9E32-3EAFE8B834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2E9B90-1DF7-CE8E-5460-D4B919E63D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654A08-C5B9-9159-1E03-229674F8DED0}"/>
              </a:ext>
            </a:extLst>
          </p:cNvPr>
          <p:cNvSpPr>
            <a:spLocks noGrp="1"/>
          </p:cNvSpPr>
          <p:nvPr>
            <p:ph type="sldNum" sz="quarter" idx="5"/>
          </p:nvPr>
        </p:nvSpPr>
        <p:spPr/>
        <p:txBody>
          <a:bodyPr/>
          <a:lstStyle/>
          <a:p>
            <a:fld id="{9846446E-7447-45E4-84AA-E29C4670A205}" type="slidenum">
              <a:rPr lang="en-US" smtClean="0"/>
              <a:t>14</a:t>
            </a:fld>
            <a:endParaRPr lang="en-US"/>
          </a:p>
        </p:txBody>
      </p:sp>
    </p:spTree>
    <p:extLst>
      <p:ext uri="{BB962C8B-B14F-4D97-AF65-F5344CB8AC3E}">
        <p14:creationId xmlns:p14="http://schemas.microsoft.com/office/powerpoint/2010/main" val="20315316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8B5617-2FAC-53CF-CB86-BFAED5484F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C03151-6B64-F440-D7FC-F8E2DDC633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FFFD23-FBE5-AADE-857B-70E821D6BF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0FF8E2-256C-1AE4-BA04-26BD1F43CDEE}"/>
              </a:ext>
            </a:extLst>
          </p:cNvPr>
          <p:cNvSpPr>
            <a:spLocks noGrp="1"/>
          </p:cNvSpPr>
          <p:nvPr>
            <p:ph type="sldNum" sz="quarter" idx="5"/>
          </p:nvPr>
        </p:nvSpPr>
        <p:spPr/>
        <p:txBody>
          <a:bodyPr/>
          <a:lstStyle/>
          <a:p>
            <a:fld id="{9846446E-7447-45E4-84AA-E29C4670A205}" type="slidenum">
              <a:rPr lang="en-US" smtClean="0"/>
              <a:t>15</a:t>
            </a:fld>
            <a:endParaRPr lang="en-US"/>
          </a:p>
        </p:txBody>
      </p:sp>
    </p:spTree>
    <p:extLst>
      <p:ext uri="{BB962C8B-B14F-4D97-AF65-F5344CB8AC3E}">
        <p14:creationId xmlns:p14="http://schemas.microsoft.com/office/powerpoint/2010/main" val="15935483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AB701A-4003-2B00-4552-0264C34324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E1662D-C110-4752-0B16-4AC8F085B7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A05F72-921D-41BF-C31B-6C6C9BBA0F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DA5933-E035-5836-7A0B-1568DAA1B8ED}"/>
              </a:ext>
            </a:extLst>
          </p:cNvPr>
          <p:cNvSpPr>
            <a:spLocks noGrp="1"/>
          </p:cNvSpPr>
          <p:nvPr>
            <p:ph type="sldNum" sz="quarter" idx="5"/>
          </p:nvPr>
        </p:nvSpPr>
        <p:spPr/>
        <p:txBody>
          <a:bodyPr/>
          <a:lstStyle/>
          <a:p>
            <a:fld id="{9846446E-7447-45E4-84AA-E29C4670A205}" type="slidenum">
              <a:rPr lang="en-US" smtClean="0"/>
              <a:t>16</a:t>
            </a:fld>
            <a:endParaRPr lang="en-US"/>
          </a:p>
        </p:txBody>
      </p:sp>
    </p:spTree>
    <p:extLst>
      <p:ext uri="{BB962C8B-B14F-4D97-AF65-F5344CB8AC3E}">
        <p14:creationId xmlns:p14="http://schemas.microsoft.com/office/powerpoint/2010/main" val="19151640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257308-D634-92EC-CBA7-F8B4A5615B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46C305-E32C-2197-DB77-2FD493C661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DD8267-61B8-7A2B-99E2-20FB0C8CCD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593C6E-5B2E-5F83-DD0C-EAF9441D527A}"/>
              </a:ext>
            </a:extLst>
          </p:cNvPr>
          <p:cNvSpPr>
            <a:spLocks noGrp="1"/>
          </p:cNvSpPr>
          <p:nvPr>
            <p:ph type="sldNum" sz="quarter" idx="5"/>
          </p:nvPr>
        </p:nvSpPr>
        <p:spPr/>
        <p:txBody>
          <a:bodyPr/>
          <a:lstStyle/>
          <a:p>
            <a:fld id="{9846446E-7447-45E4-84AA-E29C4670A205}" type="slidenum">
              <a:rPr lang="en-US" smtClean="0"/>
              <a:t>17</a:t>
            </a:fld>
            <a:endParaRPr lang="en-US"/>
          </a:p>
        </p:txBody>
      </p:sp>
    </p:spTree>
    <p:extLst>
      <p:ext uri="{BB962C8B-B14F-4D97-AF65-F5344CB8AC3E}">
        <p14:creationId xmlns:p14="http://schemas.microsoft.com/office/powerpoint/2010/main" val="38955009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E038E8-3C4E-C0EE-F106-DB155FF80B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24BA63-DEFE-C8D1-8FC2-90AFB1628E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2A82F7-D579-1EBD-FDA4-EB16C62160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1B93FD-136A-C252-FC73-FC1D517C2E1A}"/>
              </a:ext>
            </a:extLst>
          </p:cNvPr>
          <p:cNvSpPr>
            <a:spLocks noGrp="1"/>
          </p:cNvSpPr>
          <p:nvPr>
            <p:ph type="sldNum" sz="quarter" idx="5"/>
          </p:nvPr>
        </p:nvSpPr>
        <p:spPr/>
        <p:txBody>
          <a:bodyPr/>
          <a:lstStyle/>
          <a:p>
            <a:fld id="{9846446E-7447-45E4-84AA-E29C4670A205}" type="slidenum">
              <a:rPr lang="en-US" smtClean="0"/>
              <a:t>18</a:t>
            </a:fld>
            <a:endParaRPr lang="en-US"/>
          </a:p>
        </p:txBody>
      </p:sp>
    </p:spTree>
    <p:extLst>
      <p:ext uri="{BB962C8B-B14F-4D97-AF65-F5344CB8AC3E}">
        <p14:creationId xmlns:p14="http://schemas.microsoft.com/office/powerpoint/2010/main" val="14329550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C2920-EEAC-33B8-9771-ED9A49971D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B196B1-2188-AD1A-5DAE-9C3E758921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5BBFC8-7E6D-18F1-E520-500309EFF6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6D2681-FFF4-C37D-4C56-08A67A03C59A}"/>
              </a:ext>
            </a:extLst>
          </p:cNvPr>
          <p:cNvSpPr>
            <a:spLocks noGrp="1"/>
          </p:cNvSpPr>
          <p:nvPr>
            <p:ph type="sldNum" sz="quarter" idx="5"/>
          </p:nvPr>
        </p:nvSpPr>
        <p:spPr/>
        <p:txBody>
          <a:bodyPr/>
          <a:lstStyle/>
          <a:p>
            <a:fld id="{9846446E-7447-45E4-84AA-E29C4670A205}" type="slidenum">
              <a:rPr lang="en-US" smtClean="0"/>
              <a:t>19</a:t>
            </a:fld>
            <a:endParaRPr lang="en-US"/>
          </a:p>
        </p:txBody>
      </p:sp>
    </p:spTree>
    <p:extLst>
      <p:ext uri="{BB962C8B-B14F-4D97-AF65-F5344CB8AC3E}">
        <p14:creationId xmlns:p14="http://schemas.microsoft.com/office/powerpoint/2010/main" val="16917389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22667E-AE1C-83D8-2BA9-9D5A178823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EF1EF2-E0DC-11D3-FF1B-9C2D055E3C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EB8B89-1E75-C8D4-524C-4C35ADF628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1220D7-9BDE-A887-0FB1-505C916EFFB7}"/>
              </a:ext>
            </a:extLst>
          </p:cNvPr>
          <p:cNvSpPr>
            <a:spLocks noGrp="1"/>
          </p:cNvSpPr>
          <p:nvPr>
            <p:ph type="sldNum" sz="quarter" idx="5"/>
          </p:nvPr>
        </p:nvSpPr>
        <p:spPr/>
        <p:txBody>
          <a:bodyPr/>
          <a:lstStyle/>
          <a:p>
            <a:fld id="{9846446E-7447-45E4-84AA-E29C4670A205}" type="slidenum">
              <a:rPr lang="en-US" smtClean="0"/>
              <a:t>2</a:t>
            </a:fld>
            <a:endParaRPr lang="en-US"/>
          </a:p>
        </p:txBody>
      </p:sp>
    </p:spTree>
    <p:extLst>
      <p:ext uri="{BB962C8B-B14F-4D97-AF65-F5344CB8AC3E}">
        <p14:creationId xmlns:p14="http://schemas.microsoft.com/office/powerpoint/2010/main" val="20094457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51ADE5-5B3B-DCC9-515D-707F67E0CE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B26652-0EBF-9000-1723-5FF46EBE60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37B0E3-2C0B-3420-2478-AE4F13DE70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455F53-A00E-F11F-B5E5-AE2B0D5EE54E}"/>
              </a:ext>
            </a:extLst>
          </p:cNvPr>
          <p:cNvSpPr>
            <a:spLocks noGrp="1"/>
          </p:cNvSpPr>
          <p:nvPr>
            <p:ph type="sldNum" sz="quarter" idx="5"/>
          </p:nvPr>
        </p:nvSpPr>
        <p:spPr/>
        <p:txBody>
          <a:bodyPr/>
          <a:lstStyle/>
          <a:p>
            <a:fld id="{9846446E-7447-45E4-84AA-E29C4670A205}" type="slidenum">
              <a:rPr lang="en-US" smtClean="0"/>
              <a:t>20</a:t>
            </a:fld>
            <a:endParaRPr lang="en-US"/>
          </a:p>
        </p:txBody>
      </p:sp>
    </p:spTree>
    <p:extLst>
      <p:ext uri="{BB962C8B-B14F-4D97-AF65-F5344CB8AC3E}">
        <p14:creationId xmlns:p14="http://schemas.microsoft.com/office/powerpoint/2010/main" val="5834930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420978-CB45-F92B-200F-CFC24E46DE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2051D4-6E57-29AA-9E38-287209E8CA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0CBDE4-ECFA-1B20-92D3-D0CA319BC0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563858-2708-416F-FC31-F90EF2B0FD8C}"/>
              </a:ext>
            </a:extLst>
          </p:cNvPr>
          <p:cNvSpPr>
            <a:spLocks noGrp="1"/>
          </p:cNvSpPr>
          <p:nvPr>
            <p:ph type="sldNum" sz="quarter" idx="5"/>
          </p:nvPr>
        </p:nvSpPr>
        <p:spPr/>
        <p:txBody>
          <a:bodyPr/>
          <a:lstStyle/>
          <a:p>
            <a:fld id="{9846446E-7447-45E4-84AA-E29C4670A205}" type="slidenum">
              <a:rPr lang="en-US" smtClean="0"/>
              <a:t>3</a:t>
            </a:fld>
            <a:endParaRPr lang="en-US"/>
          </a:p>
        </p:txBody>
      </p:sp>
    </p:spTree>
    <p:extLst>
      <p:ext uri="{BB962C8B-B14F-4D97-AF65-F5344CB8AC3E}">
        <p14:creationId xmlns:p14="http://schemas.microsoft.com/office/powerpoint/2010/main" val="3630389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A3ACAA-97FC-6C2D-0F51-314051AB37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2D8F3B-2491-46A8-5180-E17BCB2151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67D76C-05B9-2820-8D22-7DB4EBC8A9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581112-EF08-55E6-2F61-03B3C7D1B81C}"/>
              </a:ext>
            </a:extLst>
          </p:cNvPr>
          <p:cNvSpPr>
            <a:spLocks noGrp="1"/>
          </p:cNvSpPr>
          <p:nvPr>
            <p:ph type="sldNum" sz="quarter" idx="5"/>
          </p:nvPr>
        </p:nvSpPr>
        <p:spPr/>
        <p:txBody>
          <a:bodyPr/>
          <a:lstStyle/>
          <a:p>
            <a:fld id="{9846446E-7447-45E4-84AA-E29C4670A205}" type="slidenum">
              <a:rPr lang="en-US" smtClean="0"/>
              <a:t>4</a:t>
            </a:fld>
            <a:endParaRPr lang="en-US"/>
          </a:p>
        </p:txBody>
      </p:sp>
    </p:spTree>
    <p:extLst>
      <p:ext uri="{BB962C8B-B14F-4D97-AF65-F5344CB8AC3E}">
        <p14:creationId xmlns:p14="http://schemas.microsoft.com/office/powerpoint/2010/main" val="34150611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9F679F-CA83-EFDF-4A55-F7BD8E0B9D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C7EDB6-38B9-975B-EEB1-210AB7616E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5CFF79-BB4D-7CAC-A787-B2AA1A21F3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71BF5F-144C-7B4A-71BA-CDDC58E0190A}"/>
              </a:ext>
            </a:extLst>
          </p:cNvPr>
          <p:cNvSpPr>
            <a:spLocks noGrp="1"/>
          </p:cNvSpPr>
          <p:nvPr>
            <p:ph type="sldNum" sz="quarter" idx="5"/>
          </p:nvPr>
        </p:nvSpPr>
        <p:spPr/>
        <p:txBody>
          <a:bodyPr/>
          <a:lstStyle/>
          <a:p>
            <a:fld id="{9846446E-7447-45E4-84AA-E29C4670A205}" type="slidenum">
              <a:rPr lang="en-US" smtClean="0"/>
              <a:t>5</a:t>
            </a:fld>
            <a:endParaRPr lang="en-US"/>
          </a:p>
        </p:txBody>
      </p:sp>
    </p:spTree>
    <p:extLst>
      <p:ext uri="{BB962C8B-B14F-4D97-AF65-F5344CB8AC3E}">
        <p14:creationId xmlns:p14="http://schemas.microsoft.com/office/powerpoint/2010/main" val="18983632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6D2E2-8593-B94A-3446-13E14EF684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606498-4314-C941-1A53-7D8E40616F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44E2FE-A27C-3A48-56C6-05658C6CB8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E6B2CE-2EE6-85A6-EFAA-3C387B854D46}"/>
              </a:ext>
            </a:extLst>
          </p:cNvPr>
          <p:cNvSpPr>
            <a:spLocks noGrp="1"/>
          </p:cNvSpPr>
          <p:nvPr>
            <p:ph type="sldNum" sz="quarter" idx="5"/>
          </p:nvPr>
        </p:nvSpPr>
        <p:spPr/>
        <p:txBody>
          <a:bodyPr/>
          <a:lstStyle/>
          <a:p>
            <a:fld id="{9846446E-7447-45E4-84AA-E29C4670A205}" type="slidenum">
              <a:rPr lang="en-US" smtClean="0"/>
              <a:t>6</a:t>
            </a:fld>
            <a:endParaRPr lang="en-US"/>
          </a:p>
        </p:txBody>
      </p:sp>
    </p:spTree>
    <p:extLst>
      <p:ext uri="{BB962C8B-B14F-4D97-AF65-F5344CB8AC3E}">
        <p14:creationId xmlns:p14="http://schemas.microsoft.com/office/powerpoint/2010/main" val="35336503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31B7A-D66E-48E3-3541-866DDB350C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C9582E-4676-A141-169A-9B3B97B9B6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2B977B-3487-C287-D64E-226C609ABB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EB4AFF-F1A7-A765-CE4A-E5A0AD2E0996}"/>
              </a:ext>
            </a:extLst>
          </p:cNvPr>
          <p:cNvSpPr>
            <a:spLocks noGrp="1"/>
          </p:cNvSpPr>
          <p:nvPr>
            <p:ph type="sldNum" sz="quarter" idx="5"/>
          </p:nvPr>
        </p:nvSpPr>
        <p:spPr/>
        <p:txBody>
          <a:bodyPr/>
          <a:lstStyle/>
          <a:p>
            <a:fld id="{9846446E-7447-45E4-84AA-E29C4670A205}" type="slidenum">
              <a:rPr lang="en-US" smtClean="0"/>
              <a:t>7</a:t>
            </a:fld>
            <a:endParaRPr lang="en-US"/>
          </a:p>
        </p:txBody>
      </p:sp>
    </p:spTree>
    <p:extLst>
      <p:ext uri="{BB962C8B-B14F-4D97-AF65-F5344CB8AC3E}">
        <p14:creationId xmlns:p14="http://schemas.microsoft.com/office/powerpoint/2010/main" val="16192326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34068-20FD-4ED7-7643-4BDB981EEF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AD5A2E-B0E4-3A48-0D0F-9D2AE905C3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9A6C29-4BD1-4AC3-803E-8BAF25E4CC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8EF5EFC-8333-7FA7-46F9-330F72359142}"/>
              </a:ext>
            </a:extLst>
          </p:cNvPr>
          <p:cNvSpPr>
            <a:spLocks noGrp="1"/>
          </p:cNvSpPr>
          <p:nvPr>
            <p:ph type="sldNum" sz="quarter" idx="5"/>
          </p:nvPr>
        </p:nvSpPr>
        <p:spPr/>
        <p:txBody>
          <a:bodyPr/>
          <a:lstStyle/>
          <a:p>
            <a:fld id="{9846446E-7447-45E4-84AA-E29C4670A205}" type="slidenum">
              <a:rPr lang="en-US" smtClean="0"/>
              <a:t>8</a:t>
            </a:fld>
            <a:endParaRPr lang="en-US"/>
          </a:p>
        </p:txBody>
      </p:sp>
    </p:spTree>
    <p:extLst>
      <p:ext uri="{BB962C8B-B14F-4D97-AF65-F5344CB8AC3E}">
        <p14:creationId xmlns:p14="http://schemas.microsoft.com/office/powerpoint/2010/main" val="7757902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DDDAB-3A18-9C54-351B-FF153594CA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B27779-4A8B-64EB-3D4E-64F53951B9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713FAD-4C8A-7DE6-9D3E-7E69D87A66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4C0CC7-A253-4097-6CD6-C61E0FDD4191}"/>
              </a:ext>
            </a:extLst>
          </p:cNvPr>
          <p:cNvSpPr>
            <a:spLocks noGrp="1"/>
          </p:cNvSpPr>
          <p:nvPr>
            <p:ph type="sldNum" sz="quarter" idx="5"/>
          </p:nvPr>
        </p:nvSpPr>
        <p:spPr/>
        <p:txBody>
          <a:bodyPr/>
          <a:lstStyle/>
          <a:p>
            <a:fld id="{9846446E-7447-45E4-84AA-E29C4670A205}" type="slidenum">
              <a:rPr lang="en-US" smtClean="0"/>
              <a:t>9</a:t>
            </a:fld>
            <a:endParaRPr lang="en-US"/>
          </a:p>
        </p:txBody>
      </p:sp>
    </p:spTree>
    <p:extLst>
      <p:ext uri="{BB962C8B-B14F-4D97-AF65-F5344CB8AC3E}">
        <p14:creationId xmlns:p14="http://schemas.microsoft.com/office/powerpoint/2010/main" val="3500408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i bullet-uri">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786314"/>
            <a:ext cx="7886700" cy="3082041"/>
          </a:xfrm>
        </p:spPr>
        <p:txBody>
          <a:bodyPr>
            <a:normAutofit/>
          </a:bodyPr>
          <a:lstStyle>
            <a:lvl1pPr>
              <a:defRPr sz="2000">
                <a:latin typeface="PT Sans" charset="-52"/>
                <a:ea typeface="PT Sans" charset="-52"/>
                <a:cs typeface="PT Sans" charset="-52"/>
              </a:defRPr>
            </a:lvl1pPr>
            <a:lvl2pPr>
              <a:defRPr sz="1800">
                <a:latin typeface="PT Sans" charset="-52"/>
                <a:ea typeface="PT Sans" charset="-52"/>
                <a:cs typeface="PT Sans" charset="-52"/>
              </a:defRPr>
            </a:lvl2pPr>
            <a:lvl3pPr>
              <a:defRPr sz="1600">
                <a:latin typeface="PT Sans" charset="-52"/>
                <a:ea typeface="PT Sans" charset="-52"/>
                <a:cs typeface="PT Sans" charset="-52"/>
              </a:defRPr>
            </a:lvl3pPr>
            <a:lvl4pPr>
              <a:defRPr sz="1400">
                <a:latin typeface="PT Sans" charset="-52"/>
                <a:ea typeface="PT Sans" charset="-52"/>
                <a:cs typeface="PT Sans" charset="-52"/>
              </a:defRPr>
            </a:lvl4pPr>
            <a:lvl5pPr>
              <a:defRPr sz="1400">
                <a:latin typeface="PT Sans" charset="-52"/>
                <a:ea typeface="PT Sans" charset="-52"/>
                <a:cs typeface="PT Sans" charset="-52"/>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Title 1"/>
          <p:cNvSpPr>
            <a:spLocks noGrp="1"/>
          </p:cNvSpPr>
          <p:nvPr>
            <p:ph type="title"/>
          </p:nvPr>
        </p:nvSpPr>
        <p:spPr>
          <a:xfrm>
            <a:off x="628650" y="1883158"/>
            <a:ext cx="7886700" cy="905377"/>
          </a:xfrm>
        </p:spPr>
        <p:txBody>
          <a:bodyPr>
            <a:normAutofit/>
          </a:bodyPr>
          <a:lstStyle>
            <a:lvl1pPr>
              <a:defRPr sz="3000" b="1">
                <a:latin typeface="PT Sans" charset="-52"/>
                <a:ea typeface="PT Sans" charset="-52"/>
                <a:cs typeface="PT Sans" charset="-52"/>
              </a:defRPr>
            </a:lvl1pPr>
          </a:lstStyle>
          <a:p>
            <a:r>
              <a:rPr lang="ru-RU"/>
              <a:t>Образец заголовка</a:t>
            </a:r>
            <a:endParaRPr lang="en-US" dirty="0"/>
          </a:p>
        </p:txBody>
      </p:sp>
      <p:sp>
        <p:nvSpPr>
          <p:cNvPr id="2" name="Date Placeholder 3">
            <a:extLst>
              <a:ext uri="{FF2B5EF4-FFF2-40B4-BE49-F238E27FC236}">
                <a16:creationId xmlns:a16="http://schemas.microsoft.com/office/drawing/2014/main" id="{F3F24620-6E69-2A84-1B59-28C33F7D9E1A}"/>
              </a:ext>
            </a:extLst>
          </p:cNvPr>
          <p:cNvSpPr>
            <a:spLocks noGrp="1"/>
          </p:cNvSpPr>
          <p:nvPr>
            <p:ph type="dt" sz="half" idx="10"/>
          </p:nvPr>
        </p:nvSpPr>
        <p:spPr/>
        <p:txBody>
          <a:bodyPr/>
          <a:lstStyle>
            <a:lvl1pPr>
              <a:defRPr smtClean="0">
                <a:latin typeface="PT Sans" charset="-52"/>
                <a:ea typeface="PT Sans" charset="-52"/>
                <a:cs typeface="PT Sans" charset="-52"/>
              </a:defRPr>
            </a:lvl1pPr>
          </a:lstStyle>
          <a:p>
            <a:pPr>
              <a:defRPr/>
            </a:pPr>
            <a:fld id="{025FA8D9-6D78-42EE-A598-E206078C2C15}" type="datetime1">
              <a:rPr lang="ro-MD" smtClean="0"/>
              <a:t>08.10.2025</a:t>
            </a:fld>
            <a:endParaRPr lang="en-US" dirty="0"/>
          </a:p>
        </p:txBody>
      </p:sp>
      <p:sp>
        <p:nvSpPr>
          <p:cNvPr id="4" name="Slide Number Placeholder 5">
            <a:extLst>
              <a:ext uri="{FF2B5EF4-FFF2-40B4-BE49-F238E27FC236}">
                <a16:creationId xmlns:a16="http://schemas.microsoft.com/office/drawing/2014/main" id="{7BB86886-53E4-5372-EEE5-B7FFDFEB5EF7}"/>
              </a:ext>
            </a:extLst>
          </p:cNvPr>
          <p:cNvSpPr>
            <a:spLocks noGrp="1"/>
          </p:cNvSpPr>
          <p:nvPr>
            <p:ph type="sldNum" sz="quarter" idx="11"/>
          </p:nvPr>
        </p:nvSpPr>
        <p:spPr/>
        <p:txBody>
          <a:bodyPr/>
          <a:lstStyle>
            <a:lvl1pPr>
              <a:defRPr>
                <a:latin typeface="PT Sans" panose="020B0604020202020204" pitchFamily="34" charset="-52"/>
                <a:ea typeface="PT Sans" panose="020B0604020202020204" pitchFamily="34" charset="-52"/>
                <a:cs typeface="PT Sans" panose="020B0604020202020204" pitchFamily="34" charset="-52"/>
              </a:defRPr>
            </a:lvl1pPr>
          </a:lstStyle>
          <a:p>
            <a:fld id="{6E1B4614-8DE3-420B-BDF1-CCA3F974E2FD}" type="slidenum">
              <a:rPr lang="en-US" altLang="en-US"/>
              <a:pPr/>
              <a:t>‹#›</a:t>
            </a:fld>
            <a:endParaRPr lang="en-US" altLang="en-US"/>
          </a:p>
        </p:txBody>
      </p:sp>
    </p:spTree>
    <p:extLst>
      <p:ext uri="{BB962C8B-B14F-4D97-AF65-F5344CB8AC3E}">
        <p14:creationId xmlns:p14="http://schemas.microsoft.com/office/powerpoint/2010/main" val="3360317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i text simplu">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2783806"/>
            <a:ext cx="7886700" cy="3084549"/>
          </a:xfrm>
        </p:spPr>
        <p:txBody>
          <a:bodyPr>
            <a:normAutofit/>
          </a:bodyPr>
          <a:lstStyle>
            <a:lvl1pPr marL="0" indent="0">
              <a:buNone/>
              <a:defRPr sz="2000">
                <a:solidFill>
                  <a:schemeClr val="tx1"/>
                </a:solidFill>
                <a:latin typeface="PT Sans" charset="-52"/>
                <a:ea typeface="PT Sans" charset="-52"/>
                <a:cs typeface="PT Sans" charset="-52"/>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7" name="Title 1"/>
          <p:cNvSpPr>
            <a:spLocks noGrp="1"/>
          </p:cNvSpPr>
          <p:nvPr>
            <p:ph type="title"/>
          </p:nvPr>
        </p:nvSpPr>
        <p:spPr>
          <a:xfrm>
            <a:off x="628650" y="1883158"/>
            <a:ext cx="7886700" cy="905377"/>
          </a:xfrm>
        </p:spPr>
        <p:txBody>
          <a:bodyPr>
            <a:normAutofit/>
          </a:bodyPr>
          <a:lstStyle>
            <a:lvl1pPr>
              <a:defRPr sz="3000" b="1">
                <a:latin typeface="PT Sans" charset="-52"/>
                <a:ea typeface="PT Sans" charset="-52"/>
                <a:cs typeface="PT Sans" charset="-52"/>
              </a:defRPr>
            </a:lvl1pPr>
          </a:lstStyle>
          <a:p>
            <a:r>
              <a:rPr lang="ru-RU"/>
              <a:t>Образец заголовка</a:t>
            </a:r>
            <a:endParaRPr lang="en-US" dirty="0"/>
          </a:p>
        </p:txBody>
      </p:sp>
      <p:sp>
        <p:nvSpPr>
          <p:cNvPr id="2" name="Date Placeholder 3">
            <a:extLst>
              <a:ext uri="{FF2B5EF4-FFF2-40B4-BE49-F238E27FC236}">
                <a16:creationId xmlns:a16="http://schemas.microsoft.com/office/drawing/2014/main" id="{1B9F0F06-1CCC-6E8F-5A52-F99C3EA5EC38}"/>
              </a:ext>
            </a:extLst>
          </p:cNvPr>
          <p:cNvSpPr>
            <a:spLocks noGrp="1"/>
          </p:cNvSpPr>
          <p:nvPr>
            <p:ph type="dt" sz="half" idx="10"/>
          </p:nvPr>
        </p:nvSpPr>
        <p:spPr/>
        <p:txBody>
          <a:bodyPr/>
          <a:lstStyle>
            <a:lvl1pPr>
              <a:defRPr smtClean="0">
                <a:latin typeface="PT Sans" charset="-52"/>
                <a:ea typeface="PT Sans" charset="-52"/>
                <a:cs typeface="PT Sans" charset="-52"/>
              </a:defRPr>
            </a:lvl1pPr>
          </a:lstStyle>
          <a:p>
            <a:pPr>
              <a:defRPr/>
            </a:pPr>
            <a:fld id="{1EC25D5F-4D74-4ADF-B6C2-DA7F7D415448}" type="datetime1">
              <a:rPr lang="ro-MD" smtClean="0"/>
              <a:t>08.10.2025</a:t>
            </a:fld>
            <a:endParaRPr lang="en-US" dirty="0"/>
          </a:p>
        </p:txBody>
      </p:sp>
      <p:sp>
        <p:nvSpPr>
          <p:cNvPr id="4" name="Slide Number Placeholder 5">
            <a:extLst>
              <a:ext uri="{FF2B5EF4-FFF2-40B4-BE49-F238E27FC236}">
                <a16:creationId xmlns:a16="http://schemas.microsoft.com/office/drawing/2014/main" id="{57517FB0-6EE4-4A72-32E4-9ECEFD86E6BF}"/>
              </a:ext>
            </a:extLst>
          </p:cNvPr>
          <p:cNvSpPr>
            <a:spLocks noGrp="1"/>
          </p:cNvSpPr>
          <p:nvPr>
            <p:ph type="sldNum" sz="quarter" idx="11"/>
          </p:nvPr>
        </p:nvSpPr>
        <p:spPr/>
        <p:txBody>
          <a:bodyPr/>
          <a:lstStyle>
            <a:lvl1pPr>
              <a:defRPr>
                <a:latin typeface="PT Sans" panose="020B0604020202020204" pitchFamily="34" charset="-52"/>
                <a:ea typeface="PT Sans" panose="020B0604020202020204" pitchFamily="34" charset="-52"/>
                <a:cs typeface="PT Sans" panose="020B0604020202020204" pitchFamily="34" charset="-52"/>
              </a:defRPr>
            </a:lvl1pPr>
          </a:lstStyle>
          <a:p>
            <a:fld id="{63BE44DE-0227-423F-B618-756E9A0E92CA}" type="slidenum">
              <a:rPr lang="en-US" altLang="en-US"/>
              <a:pPr/>
              <a:t>‹#›</a:t>
            </a:fld>
            <a:endParaRPr lang="en-US" altLang="en-US"/>
          </a:p>
        </p:txBody>
      </p:sp>
    </p:spTree>
    <p:extLst>
      <p:ext uri="{BB962C8B-B14F-4D97-AF65-F5344CB8AC3E}">
        <p14:creationId xmlns:p14="http://schemas.microsoft.com/office/powerpoint/2010/main" val="1375025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simplu">
    <p:spTree>
      <p:nvGrpSpPr>
        <p:cNvPr id="1" name=""/>
        <p:cNvGrpSpPr/>
        <p:nvPr/>
      </p:nvGrpSpPr>
      <p:grpSpPr>
        <a:xfrm>
          <a:off x="0" y="0"/>
          <a:ext cx="0" cy="0"/>
          <a:chOff x="0" y="0"/>
          <a:chExt cx="0" cy="0"/>
        </a:xfrm>
      </p:grpSpPr>
      <p:sp>
        <p:nvSpPr>
          <p:cNvPr id="6" name="Text Placeholder 2"/>
          <p:cNvSpPr>
            <a:spLocks noGrp="1"/>
          </p:cNvSpPr>
          <p:nvPr>
            <p:ph type="body" idx="1"/>
          </p:nvPr>
        </p:nvSpPr>
        <p:spPr>
          <a:xfrm>
            <a:off x="623888" y="1900107"/>
            <a:ext cx="7886700" cy="4327073"/>
          </a:xfrm>
        </p:spPr>
        <p:txBody>
          <a:bodyPr>
            <a:normAutofit/>
          </a:bodyPr>
          <a:lstStyle>
            <a:lvl1pPr marL="0" indent="0">
              <a:buNone/>
              <a:defRPr sz="2000">
                <a:solidFill>
                  <a:schemeClr val="tx1"/>
                </a:solidFill>
                <a:latin typeface="PT Sans" charset="-52"/>
                <a:ea typeface="PT Sans" charset="-52"/>
                <a:cs typeface="PT Sans" charset="-52"/>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2" name="Date Placeholder 3">
            <a:extLst>
              <a:ext uri="{FF2B5EF4-FFF2-40B4-BE49-F238E27FC236}">
                <a16:creationId xmlns:a16="http://schemas.microsoft.com/office/drawing/2014/main" id="{CFECA73A-98B1-041A-5100-01906F445787}"/>
              </a:ext>
            </a:extLst>
          </p:cNvPr>
          <p:cNvSpPr>
            <a:spLocks noGrp="1"/>
          </p:cNvSpPr>
          <p:nvPr>
            <p:ph type="dt" sz="half" idx="10"/>
          </p:nvPr>
        </p:nvSpPr>
        <p:spPr/>
        <p:txBody>
          <a:bodyPr/>
          <a:lstStyle>
            <a:lvl1pPr>
              <a:defRPr smtClean="0">
                <a:latin typeface="PT Sans" charset="-52"/>
                <a:ea typeface="PT Sans" charset="-52"/>
                <a:cs typeface="PT Sans" charset="-52"/>
              </a:defRPr>
            </a:lvl1pPr>
          </a:lstStyle>
          <a:p>
            <a:pPr>
              <a:defRPr/>
            </a:pPr>
            <a:fld id="{EC9258F8-2EC6-4C14-9607-5EE8F8E7495A}" type="datetime1">
              <a:rPr lang="ro-MD" smtClean="0"/>
              <a:t>08.10.2025</a:t>
            </a:fld>
            <a:endParaRPr lang="en-US" dirty="0"/>
          </a:p>
        </p:txBody>
      </p:sp>
      <p:sp>
        <p:nvSpPr>
          <p:cNvPr id="3" name="Slide Number Placeholder 5">
            <a:extLst>
              <a:ext uri="{FF2B5EF4-FFF2-40B4-BE49-F238E27FC236}">
                <a16:creationId xmlns:a16="http://schemas.microsoft.com/office/drawing/2014/main" id="{00304F5C-7093-F60A-0B74-97E68B3F2E0E}"/>
              </a:ext>
            </a:extLst>
          </p:cNvPr>
          <p:cNvSpPr>
            <a:spLocks noGrp="1"/>
          </p:cNvSpPr>
          <p:nvPr>
            <p:ph type="sldNum" sz="quarter" idx="11"/>
          </p:nvPr>
        </p:nvSpPr>
        <p:spPr/>
        <p:txBody>
          <a:bodyPr/>
          <a:lstStyle>
            <a:lvl1pPr>
              <a:defRPr>
                <a:latin typeface="PT Sans" panose="020B0604020202020204" pitchFamily="34" charset="-52"/>
                <a:ea typeface="PT Sans" panose="020B0604020202020204" pitchFamily="34" charset="-52"/>
                <a:cs typeface="PT Sans" panose="020B0604020202020204" pitchFamily="34" charset="-52"/>
              </a:defRPr>
            </a:lvl1pPr>
          </a:lstStyle>
          <a:p>
            <a:fld id="{8A79327A-8D75-4514-AC6C-7B91E9AF1183}" type="slidenum">
              <a:rPr lang="en-US" altLang="en-US"/>
              <a:pPr/>
              <a:t>‹#›</a:t>
            </a:fld>
            <a:endParaRPr lang="en-US" altLang="en-US"/>
          </a:p>
        </p:txBody>
      </p:sp>
    </p:spTree>
    <p:extLst>
      <p:ext uri="{BB962C8B-B14F-4D97-AF65-F5344CB8AC3E}">
        <p14:creationId xmlns:p14="http://schemas.microsoft.com/office/powerpoint/2010/main" val="443479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cu bullet-uri">
    <p:spTree>
      <p:nvGrpSpPr>
        <p:cNvPr id="1" name=""/>
        <p:cNvGrpSpPr/>
        <p:nvPr/>
      </p:nvGrpSpPr>
      <p:grpSpPr>
        <a:xfrm>
          <a:off x="0" y="0"/>
          <a:ext cx="0" cy="0"/>
          <a:chOff x="0" y="0"/>
          <a:chExt cx="0" cy="0"/>
        </a:xfrm>
      </p:grpSpPr>
      <p:sp>
        <p:nvSpPr>
          <p:cNvPr id="9" name="Content Placeholder 2"/>
          <p:cNvSpPr>
            <a:spLocks noGrp="1"/>
          </p:cNvSpPr>
          <p:nvPr>
            <p:ph idx="13"/>
          </p:nvPr>
        </p:nvSpPr>
        <p:spPr>
          <a:xfrm>
            <a:off x="623888" y="1900106"/>
            <a:ext cx="7886700" cy="4327073"/>
          </a:xfrm>
        </p:spPr>
        <p:txBody>
          <a:bodyPr>
            <a:normAutofit/>
          </a:bodyPr>
          <a:lstStyle>
            <a:lvl1pPr>
              <a:defRPr sz="2000">
                <a:latin typeface="PT Sans" charset="-52"/>
                <a:ea typeface="PT Sans" charset="-52"/>
                <a:cs typeface="PT Sans" charset="-52"/>
              </a:defRPr>
            </a:lvl1pPr>
            <a:lvl2pPr>
              <a:defRPr sz="1800">
                <a:latin typeface="PT Sans" charset="-52"/>
                <a:ea typeface="PT Sans" charset="-52"/>
                <a:cs typeface="PT Sans" charset="-52"/>
              </a:defRPr>
            </a:lvl2pPr>
            <a:lvl3pPr>
              <a:defRPr sz="1600">
                <a:latin typeface="PT Sans" charset="-52"/>
                <a:ea typeface="PT Sans" charset="-52"/>
                <a:cs typeface="PT Sans" charset="-52"/>
              </a:defRPr>
            </a:lvl3pPr>
            <a:lvl4pPr>
              <a:defRPr sz="1400">
                <a:latin typeface="PT Sans" charset="-52"/>
                <a:ea typeface="PT Sans" charset="-52"/>
                <a:cs typeface="PT Sans" charset="-52"/>
              </a:defRPr>
            </a:lvl4pPr>
            <a:lvl5pPr>
              <a:defRPr sz="1400">
                <a:latin typeface="PT Sans" charset="-52"/>
                <a:ea typeface="PT Sans" charset="-52"/>
                <a:cs typeface="PT Sans" charset="-52"/>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2" name="Date Placeholder 3">
            <a:extLst>
              <a:ext uri="{FF2B5EF4-FFF2-40B4-BE49-F238E27FC236}">
                <a16:creationId xmlns:a16="http://schemas.microsoft.com/office/drawing/2014/main" id="{5B9E182A-2236-EBCF-F689-623668190219}"/>
              </a:ext>
            </a:extLst>
          </p:cNvPr>
          <p:cNvSpPr>
            <a:spLocks noGrp="1"/>
          </p:cNvSpPr>
          <p:nvPr>
            <p:ph type="dt" sz="half" idx="14"/>
          </p:nvPr>
        </p:nvSpPr>
        <p:spPr/>
        <p:txBody>
          <a:bodyPr/>
          <a:lstStyle>
            <a:lvl1pPr>
              <a:defRPr smtClean="0">
                <a:latin typeface="PT Sans" charset="-52"/>
                <a:ea typeface="PT Sans" charset="-52"/>
                <a:cs typeface="PT Sans" charset="-52"/>
              </a:defRPr>
            </a:lvl1pPr>
          </a:lstStyle>
          <a:p>
            <a:pPr>
              <a:defRPr/>
            </a:pPr>
            <a:fld id="{ABF51BD6-DD08-4C85-8A0A-81DC6AFEDFE1}" type="datetime1">
              <a:rPr lang="ro-MD" smtClean="0"/>
              <a:t>08.10.2025</a:t>
            </a:fld>
            <a:endParaRPr lang="en-US" dirty="0"/>
          </a:p>
        </p:txBody>
      </p:sp>
      <p:sp>
        <p:nvSpPr>
          <p:cNvPr id="3" name="Slide Number Placeholder 5">
            <a:extLst>
              <a:ext uri="{FF2B5EF4-FFF2-40B4-BE49-F238E27FC236}">
                <a16:creationId xmlns:a16="http://schemas.microsoft.com/office/drawing/2014/main" id="{0039A7AB-AD67-528A-FBFE-278EE3D07A64}"/>
              </a:ext>
            </a:extLst>
          </p:cNvPr>
          <p:cNvSpPr>
            <a:spLocks noGrp="1"/>
          </p:cNvSpPr>
          <p:nvPr>
            <p:ph type="sldNum" sz="quarter" idx="15"/>
          </p:nvPr>
        </p:nvSpPr>
        <p:spPr/>
        <p:txBody>
          <a:bodyPr/>
          <a:lstStyle>
            <a:lvl1pPr>
              <a:defRPr>
                <a:latin typeface="PT Sans" panose="020B0604020202020204" pitchFamily="34" charset="-52"/>
                <a:ea typeface="PT Sans" panose="020B0604020202020204" pitchFamily="34" charset="-52"/>
                <a:cs typeface="PT Sans" panose="020B0604020202020204" pitchFamily="34" charset="-52"/>
              </a:defRPr>
            </a:lvl1pPr>
          </a:lstStyle>
          <a:p>
            <a:fld id="{7B2756BF-13CE-41D7-8B58-469185FDD739}" type="slidenum">
              <a:rPr lang="en-US" altLang="en-US"/>
              <a:pPr/>
              <a:t>‹#›</a:t>
            </a:fld>
            <a:endParaRPr lang="en-US" altLang="en-US"/>
          </a:p>
        </p:txBody>
      </p:sp>
    </p:spTree>
    <p:extLst>
      <p:ext uri="{BB962C8B-B14F-4D97-AF65-F5344CB8AC3E}">
        <p14:creationId xmlns:p14="http://schemas.microsoft.com/office/powerpoint/2010/main" val="4178727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i 2 boxuri cu bullet-uri">
    <p:spTree>
      <p:nvGrpSpPr>
        <p:cNvPr id="1" name=""/>
        <p:cNvGrpSpPr/>
        <p:nvPr/>
      </p:nvGrpSpPr>
      <p:grpSpPr>
        <a:xfrm>
          <a:off x="0" y="0"/>
          <a:ext cx="0" cy="0"/>
          <a:chOff x="0" y="0"/>
          <a:chExt cx="0" cy="0"/>
        </a:xfrm>
      </p:grpSpPr>
      <p:sp>
        <p:nvSpPr>
          <p:cNvPr id="8" name="Content Placeholder 2"/>
          <p:cNvSpPr>
            <a:spLocks noGrp="1"/>
          </p:cNvSpPr>
          <p:nvPr>
            <p:ph idx="13"/>
          </p:nvPr>
        </p:nvSpPr>
        <p:spPr>
          <a:xfrm>
            <a:off x="628650" y="2786314"/>
            <a:ext cx="3886200" cy="3082041"/>
          </a:xfrm>
        </p:spPr>
        <p:txBody>
          <a:bodyPr>
            <a:normAutofit/>
          </a:bodyPr>
          <a:lstStyle>
            <a:lvl1pPr>
              <a:defRPr sz="2000">
                <a:latin typeface="PT Sans" charset="-52"/>
                <a:ea typeface="PT Sans" charset="-52"/>
                <a:cs typeface="PT Sans" charset="-52"/>
              </a:defRPr>
            </a:lvl1pPr>
            <a:lvl2pPr>
              <a:defRPr sz="1800">
                <a:latin typeface="PT Sans" charset="-52"/>
                <a:ea typeface="PT Sans" charset="-52"/>
                <a:cs typeface="PT Sans" charset="-52"/>
              </a:defRPr>
            </a:lvl2pPr>
            <a:lvl3pPr>
              <a:defRPr sz="1600">
                <a:latin typeface="PT Sans" charset="-52"/>
                <a:ea typeface="PT Sans" charset="-52"/>
                <a:cs typeface="PT Sans" charset="-52"/>
              </a:defRPr>
            </a:lvl3pPr>
            <a:lvl4pPr>
              <a:defRPr sz="1400">
                <a:latin typeface="PT Sans" charset="-52"/>
                <a:ea typeface="PT Sans" charset="-52"/>
                <a:cs typeface="PT Sans" charset="-52"/>
              </a:defRPr>
            </a:lvl4pPr>
            <a:lvl5pPr>
              <a:defRPr sz="1400">
                <a:latin typeface="PT Sans" charset="-52"/>
                <a:ea typeface="PT Sans" charset="-52"/>
                <a:cs typeface="PT Sans" charset="-52"/>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2" name="Content Placeholder 2"/>
          <p:cNvSpPr>
            <a:spLocks noGrp="1"/>
          </p:cNvSpPr>
          <p:nvPr>
            <p:ph idx="14"/>
          </p:nvPr>
        </p:nvSpPr>
        <p:spPr>
          <a:xfrm>
            <a:off x="4646995" y="2776665"/>
            <a:ext cx="3886200" cy="3082041"/>
          </a:xfrm>
        </p:spPr>
        <p:txBody>
          <a:bodyPr>
            <a:normAutofit/>
          </a:bodyPr>
          <a:lstStyle>
            <a:lvl1pPr>
              <a:defRPr sz="2000">
                <a:latin typeface="PT Sans" charset="-52"/>
                <a:ea typeface="PT Sans" charset="-52"/>
                <a:cs typeface="PT Sans" charset="-52"/>
              </a:defRPr>
            </a:lvl1pPr>
            <a:lvl2pPr>
              <a:defRPr sz="1800">
                <a:latin typeface="PT Sans" charset="-52"/>
                <a:ea typeface="PT Sans" charset="-52"/>
                <a:cs typeface="PT Sans" charset="-52"/>
              </a:defRPr>
            </a:lvl2pPr>
            <a:lvl3pPr>
              <a:defRPr sz="1600">
                <a:latin typeface="PT Sans" charset="-52"/>
                <a:ea typeface="PT Sans" charset="-52"/>
                <a:cs typeface="PT Sans" charset="-52"/>
              </a:defRPr>
            </a:lvl3pPr>
            <a:lvl4pPr>
              <a:defRPr sz="1400">
                <a:latin typeface="PT Sans" charset="-52"/>
                <a:ea typeface="PT Sans" charset="-52"/>
                <a:cs typeface="PT Sans" charset="-52"/>
              </a:defRPr>
            </a:lvl4pPr>
            <a:lvl5pPr>
              <a:defRPr sz="1400">
                <a:latin typeface="PT Sans" charset="-52"/>
                <a:ea typeface="PT Sans" charset="-52"/>
                <a:cs typeface="PT Sans" charset="-52"/>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0" name="Title 1"/>
          <p:cNvSpPr>
            <a:spLocks noGrp="1"/>
          </p:cNvSpPr>
          <p:nvPr>
            <p:ph type="title"/>
          </p:nvPr>
        </p:nvSpPr>
        <p:spPr>
          <a:xfrm>
            <a:off x="628650" y="1883158"/>
            <a:ext cx="7886700" cy="905377"/>
          </a:xfrm>
        </p:spPr>
        <p:txBody>
          <a:bodyPr>
            <a:normAutofit/>
          </a:bodyPr>
          <a:lstStyle>
            <a:lvl1pPr>
              <a:defRPr sz="3000" b="1">
                <a:latin typeface="PT Sans" charset="-52"/>
                <a:ea typeface="PT Sans" charset="-52"/>
                <a:cs typeface="PT Sans" charset="-52"/>
              </a:defRPr>
            </a:lvl1pPr>
          </a:lstStyle>
          <a:p>
            <a:r>
              <a:rPr lang="ru-RU"/>
              <a:t>Образец заголовка</a:t>
            </a:r>
            <a:endParaRPr lang="en-US" dirty="0"/>
          </a:p>
        </p:txBody>
      </p:sp>
      <p:sp>
        <p:nvSpPr>
          <p:cNvPr id="2" name="Date Placeholder 4">
            <a:extLst>
              <a:ext uri="{FF2B5EF4-FFF2-40B4-BE49-F238E27FC236}">
                <a16:creationId xmlns:a16="http://schemas.microsoft.com/office/drawing/2014/main" id="{1FA2EA3B-7932-5893-C6B2-CD3635D5637C}"/>
              </a:ext>
            </a:extLst>
          </p:cNvPr>
          <p:cNvSpPr>
            <a:spLocks noGrp="1"/>
          </p:cNvSpPr>
          <p:nvPr>
            <p:ph type="dt" sz="half" idx="15"/>
          </p:nvPr>
        </p:nvSpPr>
        <p:spPr/>
        <p:txBody>
          <a:bodyPr/>
          <a:lstStyle>
            <a:lvl1pPr>
              <a:defRPr smtClean="0">
                <a:latin typeface="PT Sans" charset="-52"/>
                <a:ea typeface="PT Sans" charset="-52"/>
                <a:cs typeface="PT Sans" charset="-52"/>
              </a:defRPr>
            </a:lvl1pPr>
          </a:lstStyle>
          <a:p>
            <a:pPr>
              <a:defRPr/>
            </a:pPr>
            <a:fld id="{1905F55E-187A-4B7B-BB92-35BF3A663F6C}" type="datetime1">
              <a:rPr lang="ro-MD" smtClean="0"/>
              <a:t>08.10.2025</a:t>
            </a:fld>
            <a:endParaRPr lang="en-US" dirty="0"/>
          </a:p>
        </p:txBody>
      </p:sp>
      <p:sp>
        <p:nvSpPr>
          <p:cNvPr id="3" name="Slide Number Placeholder 6">
            <a:extLst>
              <a:ext uri="{FF2B5EF4-FFF2-40B4-BE49-F238E27FC236}">
                <a16:creationId xmlns:a16="http://schemas.microsoft.com/office/drawing/2014/main" id="{255F9DFA-3EA6-99F3-1F59-83D6EFDCD57C}"/>
              </a:ext>
            </a:extLst>
          </p:cNvPr>
          <p:cNvSpPr>
            <a:spLocks noGrp="1"/>
          </p:cNvSpPr>
          <p:nvPr>
            <p:ph type="sldNum" sz="quarter" idx="16"/>
          </p:nvPr>
        </p:nvSpPr>
        <p:spPr/>
        <p:txBody>
          <a:bodyPr/>
          <a:lstStyle>
            <a:lvl1pPr>
              <a:defRPr>
                <a:latin typeface="PT Sans" panose="020B0604020202020204" pitchFamily="34" charset="-52"/>
                <a:ea typeface="PT Sans" panose="020B0604020202020204" pitchFamily="34" charset="-52"/>
                <a:cs typeface="PT Sans" panose="020B0604020202020204" pitchFamily="34" charset="-52"/>
              </a:defRPr>
            </a:lvl1pPr>
          </a:lstStyle>
          <a:p>
            <a:fld id="{FD1DC528-792C-46EB-8EA3-A6697CCE294C}" type="slidenum">
              <a:rPr lang="en-US" altLang="en-US"/>
              <a:pPr/>
              <a:t>‹#›</a:t>
            </a:fld>
            <a:endParaRPr lang="en-US" altLang="en-US"/>
          </a:p>
        </p:txBody>
      </p:sp>
    </p:spTree>
    <p:extLst>
      <p:ext uri="{BB962C8B-B14F-4D97-AF65-F5344CB8AC3E}">
        <p14:creationId xmlns:p14="http://schemas.microsoft.com/office/powerpoint/2010/main" val="2893928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i douta boxe cu text simplu">
    <p:spTree>
      <p:nvGrpSpPr>
        <p:cNvPr id="1" name=""/>
        <p:cNvGrpSpPr/>
        <p:nvPr/>
      </p:nvGrpSpPr>
      <p:grpSpPr>
        <a:xfrm>
          <a:off x="0" y="0"/>
          <a:ext cx="0" cy="0"/>
          <a:chOff x="0" y="0"/>
          <a:chExt cx="0" cy="0"/>
        </a:xfrm>
      </p:grpSpPr>
      <p:sp>
        <p:nvSpPr>
          <p:cNvPr id="12" name="Content Placeholder 2"/>
          <p:cNvSpPr>
            <a:spLocks noGrp="1"/>
          </p:cNvSpPr>
          <p:nvPr>
            <p:ph idx="13"/>
          </p:nvPr>
        </p:nvSpPr>
        <p:spPr>
          <a:xfrm>
            <a:off x="628650" y="2786314"/>
            <a:ext cx="3886200" cy="3082041"/>
          </a:xfrm>
        </p:spPr>
        <p:txBody>
          <a:bodyPr>
            <a:normAutofit/>
          </a:bodyPr>
          <a:lstStyle>
            <a:lvl1pPr marL="0" indent="0">
              <a:buNone/>
              <a:defRPr sz="2000">
                <a:latin typeface="PT Sans" charset="-52"/>
                <a:ea typeface="PT Sans" charset="-52"/>
                <a:cs typeface="PT Sans" charset="-52"/>
              </a:defRPr>
            </a:lvl1pPr>
            <a:lvl2pPr>
              <a:defRPr sz="1800">
                <a:latin typeface="PT Sans" charset="-52"/>
                <a:ea typeface="PT Sans" charset="-52"/>
                <a:cs typeface="PT Sans" charset="-52"/>
              </a:defRPr>
            </a:lvl2pPr>
            <a:lvl3pPr>
              <a:defRPr sz="1600">
                <a:latin typeface="PT Sans" charset="-52"/>
                <a:ea typeface="PT Sans" charset="-52"/>
                <a:cs typeface="PT Sans" charset="-52"/>
              </a:defRPr>
            </a:lvl3pPr>
            <a:lvl4pPr>
              <a:defRPr sz="1400">
                <a:latin typeface="PT Sans" charset="-52"/>
                <a:ea typeface="PT Sans" charset="-52"/>
                <a:cs typeface="PT Sans" charset="-52"/>
              </a:defRPr>
            </a:lvl4pPr>
            <a:lvl5pPr>
              <a:defRPr sz="1400">
                <a:latin typeface="PT Sans" charset="-52"/>
                <a:ea typeface="PT Sans" charset="-52"/>
                <a:cs typeface="PT Sans" charset="-52"/>
              </a:defRPr>
            </a:lvl5pPr>
          </a:lstStyle>
          <a:p>
            <a:pPr lvl="0"/>
            <a:r>
              <a:rPr lang="ru-RU"/>
              <a:t>Образец текста</a:t>
            </a:r>
          </a:p>
        </p:txBody>
      </p:sp>
      <p:sp>
        <p:nvSpPr>
          <p:cNvPr id="14" name="Content Placeholder 2"/>
          <p:cNvSpPr>
            <a:spLocks noGrp="1"/>
          </p:cNvSpPr>
          <p:nvPr>
            <p:ph idx="14"/>
          </p:nvPr>
        </p:nvSpPr>
        <p:spPr>
          <a:xfrm>
            <a:off x="4646995" y="2776665"/>
            <a:ext cx="3886200" cy="3082041"/>
          </a:xfrm>
        </p:spPr>
        <p:txBody>
          <a:bodyPr>
            <a:normAutofit/>
          </a:bodyPr>
          <a:lstStyle>
            <a:lvl1pPr marL="0" indent="0">
              <a:buNone/>
              <a:defRPr sz="2000">
                <a:latin typeface="PT Sans" charset="-52"/>
                <a:ea typeface="PT Sans" charset="-52"/>
                <a:cs typeface="PT Sans" charset="-52"/>
              </a:defRPr>
            </a:lvl1pPr>
            <a:lvl2pPr>
              <a:defRPr sz="1800">
                <a:latin typeface="PT Sans" charset="-52"/>
                <a:ea typeface="PT Sans" charset="-52"/>
                <a:cs typeface="PT Sans" charset="-52"/>
              </a:defRPr>
            </a:lvl2pPr>
            <a:lvl3pPr>
              <a:defRPr sz="1600">
                <a:latin typeface="PT Sans" charset="-52"/>
                <a:ea typeface="PT Sans" charset="-52"/>
                <a:cs typeface="PT Sans" charset="-52"/>
              </a:defRPr>
            </a:lvl3pPr>
            <a:lvl4pPr>
              <a:defRPr sz="1400">
                <a:latin typeface="PT Sans" charset="-52"/>
                <a:ea typeface="PT Sans" charset="-52"/>
                <a:cs typeface="PT Sans" charset="-52"/>
              </a:defRPr>
            </a:lvl4pPr>
            <a:lvl5pPr>
              <a:defRPr sz="1400">
                <a:latin typeface="PT Sans" charset="-52"/>
                <a:ea typeface="PT Sans" charset="-52"/>
                <a:cs typeface="PT Sans" charset="-52"/>
              </a:defRPr>
            </a:lvl5pPr>
          </a:lstStyle>
          <a:p>
            <a:pPr lvl="0"/>
            <a:r>
              <a:rPr lang="ru-RU"/>
              <a:t>Образец текста</a:t>
            </a:r>
          </a:p>
        </p:txBody>
      </p:sp>
      <p:sp>
        <p:nvSpPr>
          <p:cNvPr id="7" name="Title 1"/>
          <p:cNvSpPr>
            <a:spLocks noGrp="1"/>
          </p:cNvSpPr>
          <p:nvPr>
            <p:ph type="title"/>
          </p:nvPr>
        </p:nvSpPr>
        <p:spPr>
          <a:xfrm>
            <a:off x="628650" y="1883158"/>
            <a:ext cx="7886700" cy="905377"/>
          </a:xfrm>
        </p:spPr>
        <p:txBody>
          <a:bodyPr>
            <a:normAutofit/>
          </a:bodyPr>
          <a:lstStyle>
            <a:lvl1pPr>
              <a:defRPr sz="3000" b="1">
                <a:latin typeface="PT Sans" charset="-52"/>
                <a:ea typeface="PT Sans" charset="-52"/>
                <a:cs typeface="PT Sans" charset="-52"/>
              </a:defRPr>
            </a:lvl1pPr>
          </a:lstStyle>
          <a:p>
            <a:r>
              <a:rPr lang="ru-RU"/>
              <a:t>Образец заголовка</a:t>
            </a:r>
            <a:endParaRPr lang="en-US" dirty="0"/>
          </a:p>
        </p:txBody>
      </p:sp>
      <p:sp>
        <p:nvSpPr>
          <p:cNvPr id="2" name="Date Placeholder 4">
            <a:extLst>
              <a:ext uri="{FF2B5EF4-FFF2-40B4-BE49-F238E27FC236}">
                <a16:creationId xmlns:a16="http://schemas.microsoft.com/office/drawing/2014/main" id="{9F3CC224-759C-678B-E5AD-6265E2C673E9}"/>
              </a:ext>
            </a:extLst>
          </p:cNvPr>
          <p:cNvSpPr>
            <a:spLocks noGrp="1"/>
          </p:cNvSpPr>
          <p:nvPr>
            <p:ph type="dt" sz="half" idx="15"/>
          </p:nvPr>
        </p:nvSpPr>
        <p:spPr/>
        <p:txBody>
          <a:bodyPr/>
          <a:lstStyle>
            <a:lvl1pPr>
              <a:defRPr smtClean="0">
                <a:latin typeface="PT Sans" charset="-52"/>
                <a:ea typeface="PT Sans" charset="-52"/>
                <a:cs typeface="PT Sans" charset="-52"/>
              </a:defRPr>
            </a:lvl1pPr>
          </a:lstStyle>
          <a:p>
            <a:pPr>
              <a:defRPr/>
            </a:pPr>
            <a:fld id="{19CDB844-DE73-479D-845E-B656C8222235}" type="datetime1">
              <a:rPr lang="ro-MD" smtClean="0"/>
              <a:t>08.10.2025</a:t>
            </a:fld>
            <a:endParaRPr lang="en-US" dirty="0"/>
          </a:p>
        </p:txBody>
      </p:sp>
      <p:sp>
        <p:nvSpPr>
          <p:cNvPr id="3" name="Slide Number Placeholder 6">
            <a:extLst>
              <a:ext uri="{FF2B5EF4-FFF2-40B4-BE49-F238E27FC236}">
                <a16:creationId xmlns:a16="http://schemas.microsoft.com/office/drawing/2014/main" id="{681EC5CD-ACCA-B887-7664-D06C58AE9409}"/>
              </a:ext>
            </a:extLst>
          </p:cNvPr>
          <p:cNvSpPr>
            <a:spLocks noGrp="1"/>
          </p:cNvSpPr>
          <p:nvPr>
            <p:ph type="sldNum" sz="quarter" idx="16"/>
          </p:nvPr>
        </p:nvSpPr>
        <p:spPr/>
        <p:txBody>
          <a:bodyPr/>
          <a:lstStyle>
            <a:lvl1pPr>
              <a:defRPr>
                <a:latin typeface="PT Sans" panose="020B0604020202020204" pitchFamily="34" charset="-52"/>
                <a:ea typeface="PT Sans" panose="020B0604020202020204" pitchFamily="34" charset="-52"/>
                <a:cs typeface="PT Sans" panose="020B0604020202020204" pitchFamily="34" charset="-52"/>
              </a:defRPr>
            </a:lvl1pPr>
          </a:lstStyle>
          <a:p>
            <a:fld id="{D1C125F4-45F7-4874-B215-AFDD18192DA7}" type="slidenum">
              <a:rPr lang="en-US" altLang="en-US"/>
              <a:pPr/>
              <a:t>‹#›</a:t>
            </a:fld>
            <a:endParaRPr lang="en-US" altLang="en-US"/>
          </a:p>
        </p:txBody>
      </p:sp>
    </p:spTree>
    <p:extLst>
      <p:ext uri="{BB962C8B-B14F-4D97-AF65-F5344CB8AC3E}">
        <p14:creationId xmlns:p14="http://schemas.microsoft.com/office/powerpoint/2010/main" val="22886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9E2C387C-5F3A-B679-65D0-948ADF9215A7}"/>
              </a:ext>
            </a:extLst>
          </p:cNvPr>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0D0308D0-234D-FA87-93D6-639B463CCA22}"/>
              </a:ext>
            </a:extLst>
          </p:cNvPr>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2A522199-4D1F-67AF-B111-D70E978EFCA4}"/>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452E80A5-EDB2-41B0-9060-F1664429A04F}" type="datetime1">
              <a:rPr lang="ro-MD" smtClean="0"/>
              <a:t>08.10.2025</a:t>
            </a:fld>
            <a:endParaRPr lang="en-US"/>
          </a:p>
        </p:txBody>
      </p:sp>
      <p:sp>
        <p:nvSpPr>
          <p:cNvPr id="5" name="Footer Placeholder 4">
            <a:extLst>
              <a:ext uri="{FF2B5EF4-FFF2-40B4-BE49-F238E27FC236}">
                <a16:creationId xmlns:a16="http://schemas.microsoft.com/office/drawing/2014/main" id="{ADFF2943-30F7-34EB-5B78-00A6822F4F96}"/>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9F99A9E0-CB9C-5B8D-DB20-6916958AD067}"/>
              </a:ext>
            </a:extLst>
          </p:cNvPr>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C2ACBF71-FDB8-4A51-BFA8-515A06E7168E}"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Lst>
  <p:hf hdr="0" ftr="0"/>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A623AAD6-370E-F2F9-DF51-FBA6580E67CC}"/>
              </a:ext>
            </a:extLst>
          </p:cNvPr>
          <p:cNvSpPr txBox="1">
            <a:spLocks/>
          </p:cNvSpPr>
          <p:nvPr/>
        </p:nvSpPr>
        <p:spPr bwMode="auto">
          <a:xfrm>
            <a:off x="481398" y="1854307"/>
            <a:ext cx="8181203" cy="1246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lnSpc>
                <a:spcPct val="90000"/>
              </a:lnSpc>
            </a:pPr>
            <a:r>
              <a:rPr lang="ro-RO" sz="2800" b="1" dirty="0">
                <a:latin typeface="Times New Roman" panose="02020603050405020304" pitchFamily="18" charset="0"/>
                <a:cs typeface="Times New Roman" panose="02020603050405020304" pitchFamily="18" charset="0"/>
              </a:rPr>
              <a:t>Tehnici de programare</a:t>
            </a:r>
          </a:p>
          <a:p>
            <a:pPr algn="ctr">
              <a:lnSpc>
                <a:spcPct val="90000"/>
              </a:lnSpc>
            </a:pPr>
            <a:r>
              <a:rPr lang="ro-RO" sz="2000" b="1" dirty="0">
                <a:latin typeface="Times New Roman" panose="02020603050405020304" pitchFamily="18" charset="0"/>
                <a:cs typeface="Times New Roman" panose="02020603050405020304" pitchFamily="18" charset="0"/>
              </a:rPr>
              <a:t>(limbajul </a:t>
            </a:r>
            <a:r>
              <a:rPr lang="ro-RO" sz="2000" b="1" dirty="0" err="1">
                <a:latin typeface="Times New Roman" panose="02020603050405020304" pitchFamily="18" charset="0"/>
                <a:cs typeface="Times New Roman" panose="02020603050405020304" pitchFamily="18" charset="0"/>
              </a:rPr>
              <a:t>Python</a:t>
            </a:r>
            <a:r>
              <a:rPr lang="ro-RO" sz="2000" b="1" dirty="0">
                <a:latin typeface="Times New Roman" panose="02020603050405020304" pitchFamily="18" charset="0"/>
                <a:cs typeface="Times New Roman" panose="02020603050405020304" pitchFamily="18" charset="0"/>
              </a:rPr>
              <a:t>)</a:t>
            </a:r>
            <a:endParaRPr lang="en-US" sz="2000" b="1"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116A829C-652C-26F2-B06B-8451DFBA06DC}"/>
              </a:ext>
            </a:extLst>
          </p:cNvPr>
          <p:cNvSpPr>
            <a:spLocks noGrp="1"/>
          </p:cNvSpPr>
          <p:nvPr>
            <p:ph type="dt" sz="half" idx="10"/>
          </p:nvPr>
        </p:nvSpPr>
        <p:spPr/>
        <p:txBody>
          <a:bodyPr/>
          <a:lstStyle/>
          <a:p>
            <a:pPr>
              <a:defRPr/>
            </a:pPr>
            <a:fld id="{A65A7BCE-CCDC-45CA-BC7C-FB6DCD6AC871}" type="datetime1">
              <a:rPr lang="ro-MD" smtClean="0"/>
              <a:t>08.10.2025</a:t>
            </a:fld>
            <a:endParaRPr lang="en-US" dirty="0"/>
          </a:p>
        </p:txBody>
      </p:sp>
      <p:sp>
        <p:nvSpPr>
          <p:cNvPr id="6" name="Slide Number Placeholder 5">
            <a:extLst>
              <a:ext uri="{FF2B5EF4-FFF2-40B4-BE49-F238E27FC236}">
                <a16:creationId xmlns:a16="http://schemas.microsoft.com/office/drawing/2014/main" id="{E0CE2B0A-C023-8B1B-E395-FB7565092EBA}"/>
              </a:ext>
            </a:extLst>
          </p:cNvPr>
          <p:cNvSpPr>
            <a:spLocks noGrp="1"/>
          </p:cNvSpPr>
          <p:nvPr>
            <p:ph type="sldNum" sz="quarter" idx="11"/>
          </p:nvPr>
        </p:nvSpPr>
        <p:spPr/>
        <p:txBody>
          <a:bodyPr/>
          <a:lstStyle/>
          <a:p>
            <a:fld id="{63BE44DE-0227-423F-B618-756E9A0E92CA}" type="slidenum">
              <a:rPr lang="en-US" altLang="en-US" smtClean="0"/>
              <a:pPr/>
              <a:t>1</a:t>
            </a:fld>
            <a:endParaRPr lang="en-US" altLang="en-US"/>
          </a:p>
        </p:txBody>
      </p:sp>
      <p:sp>
        <p:nvSpPr>
          <p:cNvPr id="2" name="Title 1">
            <a:extLst>
              <a:ext uri="{FF2B5EF4-FFF2-40B4-BE49-F238E27FC236}">
                <a16:creationId xmlns:a16="http://schemas.microsoft.com/office/drawing/2014/main" id="{A81E074C-340E-9336-2DB2-0B9C29B4A10F}"/>
              </a:ext>
            </a:extLst>
          </p:cNvPr>
          <p:cNvSpPr txBox="1">
            <a:spLocks/>
          </p:cNvSpPr>
          <p:nvPr/>
        </p:nvSpPr>
        <p:spPr bwMode="auto">
          <a:xfrm>
            <a:off x="136733" y="5900320"/>
            <a:ext cx="4552073"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lnSpc>
                <a:spcPct val="90000"/>
              </a:lnSpc>
            </a:pPr>
            <a:r>
              <a:rPr lang="ro-RO" b="1" dirty="0">
                <a:latin typeface="Times New Roman" panose="02020603050405020304" pitchFamily="18" charset="0"/>
                <a:cs typeface="Times New Roman" panose="02020603050405020304" pitchFamily="18" charset="0"/>
              </a:rPr>
              <a:t>Titularul cursului: MORARU Dumitru</a:t>
            </a:r>
            <a:endParaRPr lang="en-US"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4A771733-0433-9FDF-6AEF-85275A018EB5}"/>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6D2FD7FE-8926-A749-C493-4E5DE875A27C}"/>
              </a:ext>
            </a:extLst>
          </p:cNvPr>
          <p:cNvSpPr>
            <a:spLocks noGrp="1"/>
          </p:cNvSpPr>
          <p:nvPr>
            <p:ph type="dt" sz="half" idx="10"/>
          </p:nvPr>
        </p:nvSpPr>
        <p:spPr/>
        <p:txBody>
          <a:bodyPr/>
          <a:lstStyle/>
          <a:p>
            <a:pPr>
              <a:defRPr/>
            </a:pPr>
            <a:fld id="{60258E8E-0F7A-453C-996B-5B7E82C5B6E4}" type="datetime1">
              <a:rPr lang="ro-MD" smtClean="0"/>
              <a:t>08.10.2025</a:t>
            </a:fld>
            <a:endParaRPr lang="en-US" dirty="0"/>
          </a:p>
        </p:txBody>
      </p:sp>
      <p:sp>
        <p:nvSpPr>
          <p:cNvPr id="8" name="Slide Number Placeholder 7">
            <a:extLst>
              <a:ext uri="{FF2B5EF4-FFF2-40B4-BE49-F238E27FC236}">
                <a16:creationId xmlns:a16="http://schemas.microsoft.com/office/drawing/2014/main" id="{FB2661FA-71C9-B136-DFD0-A8F746466F7B}"/>
              </a:ext>
            </a:extLst>
          </p:cNvPr>
          <p:cNvSpPr>
            <a:spLocks noGrp="1"/>
          </p:cNvSpPr>
          <p:nvPr>
            <p:ph type="sldNum" sz="quarter" idx="11"/>
          </p:nvPr>
        </p:nvSpPr>
        <p:spPr/>
        <p:txBody>
          <a:bodyPr/>
          <a:lstStyle/>
          <a:p>
            <a:fld id="{63BE44DE-0227-423F-B618-756E9A0E92CA}" type="slidenum">
              <a:rPr lang="en-US" altLang="en-US" smtClean="0"/>
              <a:pPr/>
              <a:t>10</a:t>
            </a:fld>
            <a:endParaRPr lang="en-US" altLang="en-US"/>
          </a:p>
        </p:txBody>
      </p:sp>
      <p:sp>
        <p:nvSpPr>
          <p:cNvPr id="4" name="Title 3">
            <a:extLst>
              <a:ext uri="{FF2B5EF4-FFF2-40B4-BE49-F238E27FC236}">
                <a16:creationId xmlns:a16="http://schemas.microsoft.com/office/drawing/2014/main" id="{0BC188FB-C9B9-D6AE-C107-D1E64F2E03F7}"/>
              </a:ext>
            </a:extLst>
          </p:cNvPr>
          <p:cNvSpPr>
            <a:spLocks noGrp="1"/>
          </p:cNvSpPr>
          <p:nvPr>
            <p:ph type="title"/>
          </p:nvPr>
        </p:nvSpPr>
        <p:spPr>
          <a:xfrm>
            <a:off x="3173951" y="591430"/>
            <a:ext cx="5252132" cy="539113"/>
          </a:xfrm>
        </p:spPr>
        <p:txBody>
          <a:bodyPr>
            <a:noAutofit/>
          </a:bodyPr>
          <a:lstStyle/>
          <a:p>
            <a:pPr algn="ctr">
              <a:lnSpc>
                <a:spcPct val="150000"/>
              </a:lnSpc>
            </a:pPr>
            <a:r>
              <a:rPr lang="ro-MD" sz="2000" dirty="0"/>
              <a:t>FIȘIERE, PRELUCRAREA FIȘIERELOR</a:t>
            </a:r>
          </a:p>
        </p:txBody>
      </p:sp>
      <p:sp>
        <p:nvSpPr>
          <p:cNvPr id="5" name="Title 3">
            <a:extLst>
              <a:ext uri="{FF2B5EF4-FFF2-40B4-BE49-F238E27FC236}">
                <a16:creationId xmlns:a16="http://schemas.microsoft.com/office/drawing/2014/main" id="{D256A8C2-43DA-17E1-2791-8D1EF541F43A}"/>
              </a:ext>
            </a:extLst>
          </p:cNvPr>
          <p:cNvSpPr txBox="1">
            <a:spLocks/>
          </p:cNvSpPr>
          <p:nvPr/>
        </p:nvSpPr>
        <p:spPr bwMode="auto">
          <a:xfrm>
            <a:off x="983364" y="2432303"/>
            <a:ext cx="7177272" cy="26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en-US" sz="1800" dirty="0" err="1"/>
              <a:t>Scriere</a:t>
            </a:r>
            <a:endParaRPr lang="ro-MD" sz="1800" dirty="0"/>
          </a:p>
          <a:p>
            <a:pPr indent="446088" algn="just">
              <a:lnSpc>
                <a:spcPct val="150000"/>
              </a:lnSpc>
            </a:pPr>
            <a:r>
              <a:rPr lang="pl-PL" sz="1800" dirty="0"/>
              <a:t>write(sir)</a:t>
            </a:r>
            <a:r>
              <a:rPr lang="pl-PL" sz="1800" b="0" dirty="0"/>
              <a:t> – scrie un șir de caractere sau un obiect bytes în fișier; returnează numărul de caractere/bytes scrise.</a:t>
            </a:r>
          </a:p>
          <a:p>
            <a:pPr indent="446088" algn="just">
              <a:lnSpc>
                <a:spcPct val="150000"/>
              </a:lnSpc>
            </a:pPr>
            <a:r>
              <a:rPr lang="pl-PL" sz="1800" dirty="0"/>
              <a:t>writelines(lista)</a:t>
            </a:r>
            <a:r>
              <a:rPr lang="pl-PL" sz="1800" b="0" dirty="0"/>
              <a:t> – scrie o listă de șiruri în fișier, exact așa cum sunt, fără să adauge automat \n.</a:t>
            </a:r>
          </a:p>
        </p:txBody>
      </p:sp>
    </p:spTree>
    <p:extLst>
      <p:ext uri="{BB962C8B-B14F-4D97-AF65-F5344CB8AC3E}">
        <p14:creationId xmlns:p14="http://schemas.microsoft.com/office/powerpoint/2010/main" val="4206087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E729080E-E383-6A03-0CA3-AE3D4E0C52A6}"/>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97BEE788-E54D-F62B-1505-1657E089AB17}"/>
              </a:ext>
            </a:extLst>
          </p:cNvPr>
          <p:cNvSpPr>
            <a:spLocks noGrp="1"/>
          </p:cNvSpPr>
          <p:nvPr>
            <p:ph type="dt" sz="half" idx="10"/>
          </p:nvPr>
        </p:nvSpPr>
        <p:spPr/>
        <p:txBody>
          <a:bodyPr/>
          <a:lstStyle/>
          <a:p>
            <a:pPr>
              <a:defRPr/>
            </a:pPr>
            <a:fld id="{60258E8E-0F7A-453C-996B-5B7E82C5B6E4}" type="datetime1">
              <a:rPr lang="ro-MD" smtClean="0"/>
              <a:t>08.10.2025</a:t>
            </a:fld>
            <a:endParaRPr lang="en-US" dirty="0"/>
          </a:p>
        </p:txBody>
      </p:sp>
      <p:sp>
        <p:nvSpPr>
          <p:cNvPr id="8" name="Slide Number Placeholder 7">
            <a:extLst>
              <a:ext uri="{FF2B5EF4-FFF2-40B4-BE49-F238E27FC236}">
                <a16:creationId xmlns:a16="http://schemas.microsoft.com/office/drawing/2014/main" id="{E5A64B98-457A-E0A9-E963-6EFE009AEADD}"/>
              </a:ext>
            </a:extLst>
          </p:cNvPr>
          <p:cNvSpPr>
            <a:spLocks noGrp="1"/>
          </p:cNvSpPr>
          <p:nvPr>
            <p:ph type="sldNum" sz="quarter" idx="11"/>
          </p:nvPr>
        </p:nvSpPr>
        <p:spPr/>
        <p:txBody>
          <a:bodyPr/>
          <a:lstStyle/>
          <a:p>
            <a:fld id="{63BE44DE-0227-423F-B618-756E9A0E92CA}" type="slidenum">
              <a:rPr lang="en-US" altLang="en-US" smtClean="0"/>
              <a:pPr/>
              <a:t>11</a:t>
            </a:fld>
            <a:endParaRPr lang="en-US" altLang="en-US"/>
          </a:p>
        </p:txBody>
      </p:sp>
      <p:sp>
        <p:nvSpPr>
          <p:cNvPr id="4" name="Title 3">
            <a:extLst>
              <a:ext uri="{FF2B5EF4-FFF2-40B4-BE49-F238E27FC236}">
                <a16:creationId xmlns:a16="http://schemas.microsoft.com/office/drawing/2014/main" id="{AC3955CD-A5C5-2515-0421-A384CC385E3F}"/>
              </a:ext>
            </a:extLst>
          </p:cNvPr>
          <p:cNvSpPr>
            <a:spLocks noGrp="1"/>
          </p:cNvSpPr>
          <p:nvPr>
            <p:ph type="title"/>
          </p:nvPr>
        </p:nvSpPr>
        <p:spPr>
          <a:xfrm>
            <a:off x="3173951" y="591430"/>
            <a:ext cx="5252132" cy="539113"/>
          </a:xfrm>
        </p:spPr>
        <p:txBody>
          <a:bodyPr>
            <a:noAutofit/>
          </a:bodyPr>
          <a:lstStyle/>
          <a:p>
            <a:pPr algn="ctr">
              <a:lnSpc>
                <a:spcPct val="150000"/>
              </a:lnSpc>
            </a:pPr>
            <a:r>
              <a:rPr lang="ro-MD" sz="2000" dirty="0"/>
              <a:t>FIȘIERE, PRELUCRAREA FIȘIERELOR</a:t>
            </a:r>
          </a:p>
        </p:txBody>
      </p:sp>
      <p:sp>
        <p:nvSpPr>
          <p:cNvPr id="5" name="Title 3">
            <a:extLst>
              <a:ext uri="{FF2B5EF4-FFF2-40B4-BE49-F238E27FC236}">
                <a16:creationId xmlns:a16="http://schemas.microsoft.com/office/drawing/2014/main" id="{F5C32050-8295-745A-21CC-FEF3D22E5EF9}"/>
              </a:ext>
            </a:extLst>
          </p:cNvPr>
          <p:cNvSpPr txBox="1">
            <a:spLocks/>
          </p:cNvSpPr>
          <p:nvPr/>
        </p:nvSpPr>
        <p:spPr bwMode="auto">
          <a:xfrm>
            <a:off x="983364" y="2484372"/>
            <a:ext cx="7177272" cy="2837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pl-PL" sz="1800" dirty="0"/>
              <a:t>Gestionare poziție</a:t>
            </a:r>
          </a:p>
          <a:p>
            <a:pPr indent="446088" algn="just">
              <a:lnSpc>
                <a:spcPct val="150000"/>
              </a:lnSpc>
            </a:pPr>
            <a:r>
              <a:rPr lang="pl-PL" sz="1800" dirty="0"/>
              <a:t>seek(offset, whence=0) </a:t>
            </a:r>
            <a:r>
              <a:rPr lang="pl-PL" sz="1800" b="0" dirty="0"/>
              <a:t>– mută cursorul de citire/scriere la o poziție din fișier.</a:t>
            </a:r>
          </a:p>
          <a:p>
            <a:pPr marL="898525" indent="-285750" algn="just">
              <a:lnSpc>
                <a:spcPct val="100000"/>
              </a:lnSpc>
              <a:buFont typeface="Arial" panose="020B0604020202020204" pitchFamily="34" charset="0"/>
              <a:buChar char="•"/>
            </a:pPr>
            <a:r>
              <a:rPr lang="pl-PL" sz="1800" b="0" dirty="0"/>
              <a:t>whence=0 → față de începutul fișierului (implicit),</a:t>
            </a:r>
          </a:p>
          <a:p>
            <a:pPr marL="898525" indent="-285750" algn="just">
              <a:lnSpc>
                <a:spcPct val="100000"/>
              </a:lnSpc>
              <a:buFont typeface="Arial" panose="020B0604020202020204" pitchFamily="34" charset="0"/>
              <a:buChar char="•"/>
            </a:pPr>
            <a:r>
              <a:rPr lang="pl-PL" sz="1800" b="0" dirty="0"/>
              <a:t>whence=1 → față de poziția curentă,</a:t>
            </a:r>
          </a:p>
          <a:p>
            <a:pPr marL="898525" indent="-285750" algn="just">
              <a:lnSpc>
                <a:spcPct val="100000"/>
              </a:lnSpc>
              <a:buFont typeface="Arial" panose="020B0604020202020204" pitchFamily="34" charset="0"/>
              <a:buChar char="•"/>
            </a:pPr>
            <a:r>
              <a:rPr lang="pl-PL" sz="1800" b="0" dirty="0"/>
              <a:t>whence=2 → față de sfârșitul fișierului.</a:t>
            </a:r>
          </a:p>
          <a:p>
            <a:pPr indent="446088" algn="just">
              <a:lnSpc>
                <a:spcPct val="150000"/>
              </a:lnSpc>
            </a:pPr>
            <a:r>
              <a:rPr lang="pl-PL" sz="1800" dirty="0"/>
              <a:t>tell() </a:t>
            </a:r>
            <a:r>
              <a:rPr lang="pl-PL" sz="1800" b="0" dirty="0"/>
              <a:t>– returnează poziția curentă a cursorului în fișier (în octeți).</a:t>
            </a:r>
          </a:p>
        </p:txBody>
      </p:sp>
    </p:spTree>
    <p:extLst>
      <p:ext uri="{BB962C8B-B14F-4D97-AF65-F5344CB8AC3E}">
        <p14:creationId xmlns:p14="http://schemas.microsoft.com/office/powerpoint/2010/main" val="4198138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19A58A0C-EC95-B53D-6AA9-249454F0B8A0}"/>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11125F27-F4BC-AAA5-DA7C-5EAA6EEB1D61}"/>
              </a:ext>
            </a:extLst>
          </p:cNvPr>
          <p:cNvSpPr>
            <a:spLocks noGrp="1"/>
          </p:cNvSpPr>
          <p:nvPr>
            <p:ph type="dt" sz="half" idx="10"/>
          </p:nvPr>
        </p:nvSpPr>
        <p:spPr/>
        <p:txBody>
          <a:bodyPr/>
          <a:lstStyle/>
          <a:p>
            <a:pPr>
              <a:defRPr/>
            </a:pPr>
            <a:fld id="{60258E8E-0F7A-453C-996B-5B7E82C5B6E4}" type="datetime1">
              <a:rPr lang="ro-MD" smtClean="0"/>
              <a:t>08.10.2025</a:t>
            </a:fld>
            <a:endParaRPr lang="en-US" dirty="0"/>
          </a:p>
        </p:txBody>
      </p:sp>
      <p:sp>
        <p:nvSpPr>
          <p:cNvPr id="8" name="Slide Number Placeholder 7">
            <a:extLst>
              <a:ext uri="{FF2B5EF4-FFF2-40B4-BE49-F238E27FC236}">
                <a16:creationId xmlns:a16="http://schemas.microsoft.com/office/drawing/2014/main" id="{696A4423-8900-6488-49C8-906E055C4872}"/>
              </a:ext>
            </a:extLst>
          </p:cNvPr>
          <p:cNvSpPr>
            <a:spLocks noGrp="1"/>
          </p:cNvSpPr>
          <p:nvPr>
            <p:ph type="sldNum" sz="quarter" idx="11"/>
          </p:nvPr>
        </p:nvSpPr>
        <p:spPr/>
        <p:txBody>
          <a:bodyPr/>
          <a:lstStyle/>
          <a:p>
            <a:fld id="{63BE44DE-0227-423F-B618-756E9A0E92CA}" type="slidenum">
              <a:rPr lang="en-US" altLang="en-US" smtClean="0"/>
              <a:pPr/>
              <a:t>12</a:t>
            </a:fld>
            <a:endParaRPr lang="en-US" altLang="en-US"/>
          </a:p>
        </p:txBody>
      </p:sp>
      <p:sp>
        <p:nvSpPr>
          <p:cNvPr id="4" name="Title 3">
            <a:extLst>
              <a:ext uri="{FF2B5EF4-FFF2-40B4-BE49-F238E27FC236}">
                <a16:creationId xmlns:a16="http://schemas.microsoft.com/office/drawing/2014/main" id="{E1822C01-03D7-7F6F-5F2E-CFD364F011F0}"/>
              </a:ext>
            </a:extLst>
          </p:cNvPr>
          <p:cNvSpPr>
            <a:spLocks noGrp="1"/>
          </p:cNvSpPr>
          <p:nvPr>
            <p:ph type="title"/>
          </p:nvPr>
        </p:nvSpPr>
        <p:spPr>
          <a:xfrm>
            <a:off x="3173951" y="591430"/>
            <a:ext cx="5252132" cy="539113"/>
          </a:xfrm>
        </p:spPr>
        <p:txBody>
          <a:bodyPr>
            <a:noAutofit/>
          </a:bodyPr>
          <a:lstStyle/>
          <a:p>
            <a:pPr algn="ctr">
              <a:lnSpc>
                <a:spcPct val="150000"/>
              </a:lnSpc>
            </a:pPr>
            <a:r>
              <a:rPr lang="ro-MD" sz="2000" dirty="0"/>
              <a:t>FIȘIERE, PRELUCRAREA FIȘIERELOR</a:t>
            </a:r>
          </a:p>
        </p:txBody>
      </p:sp>
      <p:sp>
        <p:nvSpPr>
          <p:cNvPr id="5" name="Title 3">
            <a:extLst>
              <a:ext uri="{FF2B5EF4-FFF2-40B4-BE49-F238E27FC236}">
                <a16:creationId xmlns:a16="http://schemas.microsoft.com/office/drawing/2014/main" id="{4B70170A-3938-B4C6-9EEF-017FD3952640}"/>
              </a:ext>
            </a:extLst>
          </p:cNvPr>
          <p:cNvSpPr txBox="1">
            <a:spLocks/>
          </p:cNvSpPr>
          <p:nvPr/>
        </p:nvSpPr>
        <p:spPr bwMode="auto">
          <a:xfrm>
            <a:off x="983364" y="2484372"/>
            <a:ext cx="7177272" cy="2837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pl-PL" sz="1800" dirty="0"/>
              <a:t>Închidere</a:t>
            </a:r>
          </a:p>
          <a:p>
            <a:pPr indent="446088" algn="just">
              <a:lnSpc>
                <a:spcPct val="150000"/>
              </a:lnSpc>
            </a:pPr>
            <a:r>
              <a:rPr lang="pl-PL" sz="1800" dirty="0"/>
              <a:t>close() </a:t>
            </a:r>
            <a:r>
              <a:rPr lang="pl-PL" sz="1800" b="0" dirty="0"/>
              <a:t>– închide fișierul și eliberează resursele. Dacă nu se folosește </a:t>
            </a:r>
            <a:r>
              <a:rPr lang="pl-PL" sz="1800" dirty="0"/>
              <a:t>with</a:t>
            </a:r>
            <a:r>
              <a:rPr lang="pl-PL" sz="1800" b="0" dirty="0"/>
              <a:t>, este obligatorie apelarea lui </a:t>
            </a:r>
            <a:r>
              <a:rPr lang="pl-PL" sz="1800" dirty="0"/>
              <a:t>close() </a:t>
            </a:r>
            <a:r>
              <a:rPr lang="pl-PL" sz="1800" b="0" dirty="0"/>
              <a:t>după ce s-au terminat operațiile.</a:t>
            </a:r>
          </a:p>
        </p:txBody>
      </p:sp>
    </p:spTree>
    <p:extLst>
      <p:ext uri="{BB962C8B-B14F-4D97-AF65-F5344CB8AC3E}">
        <p14:creationId xmlns:p14="http://schemas.microsoft.com/office/powerpoint/2010/main" val="27919202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2D8A7ED4-0C11-F4AC-95A6-F8C198E8F732}"/>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26BCD8AD-EABF-5EEF-B722-65250D77A457}"/>
              </a:ext>
            </a:extLst>
          </p:cNvPr>
          <p:cNvSpPr>
            <a:spLocks noGrp="1"/>
          </p:cNvSpPr>
          <p:nvPr>
            <p:ph type="dt" sz="half" idx="10"/>
          </p:nvPr>
        </p:nvSpPr>
        <p:spPr/>
        <p:txBody>
          <a:bodyPr/>
          <a:lstStyle/>
          <a:p>
            <a:pPr>
              <a:defRPr/>
            </a:pPr>
            <a:fld id="{60258E8E-0F7A-453C-996B-5B7E82C5B6E4}" type="datetime1">
              <a:rPr lang="ro-MD" smtClean="0"/>
              <a:t>08.10.2025</a:t>
            </a:fld>
            <a:endParaRPr lang="en-US" dirty="0"/>
          </a:p>
        </p:txBody>
      </p:sp>
      <p:sp>
        <p:nvSpPr>
          <p:cNvPr id="8" name="Slide Number Placeholder 7">
            <a:extLst>
              <a:ext uri="{FF2B5EF4-FFF2-40B4-BE49-F238E27FC236}">
                <a16:creationId xmlns:a16="http://schemas.microsoft.com/office/drawing/2014/main" id="{F9503092-28D5-ACCC-9B49-68C28E9FF112}"/>
              </a:ext>
            </a:extLst>
          </p:cNvPr>
          <p:cNvSpPr>
            <a:spLocks noGrp="1"/>
          </p:cNvSpPr>
          <p:nvPr>
            <p:ph type="sldNum" sz="quarter" idx="11"/>
          </p:nvPr>
        </p:nvSpPr>
        <p:spPr/>
        <p:txBody>
          <a:bodyPr/>
          <a:lstStyle/>
          <a:p>
            <a:fld id="{63BE44DE-0227-423F-B618-756E9A0E92CA}" type="slidenum">
              <a:rPr lang="en-US" altLang="en-US" smtClean="0"/>
              <a:pPr/>
              <a:t>13</a:t>
            </a:fld>
            <a:endParaRPr lang="en-US" altLang="en-US"/>
          </a:p>
        </p:txBody>
      </p:sp>
      <p:sp>
        <p:nvSpPr>
          <p:cNvPr id="4" name="Title 3">
            <a:extLst>
              <a:ext uri="{FF2B5EF4-FFF2-40B4-BE49-F238E27FC236}">
                <a16:creationId xmlns:a16="http://schemas.microsoft.com/office/drawing/2014/main" id="{49528A9B-3197-EBD5-03A7-728F4D101D6D}"/>
              </a:ext>
            </a:extLst>
          </p:cNvPr>
          <p:cNvSpPr>
            <a:spLocks noGrp="1"/>
          </p:cNvSpPr>
          <p:nvPr>
            <p:ph type="title"/>
          </p:nvPr>
        </p:nvSpPr>
        <p:spPr>
          <a:xfrm>
            <a:off x="3173951" y="591430"/>
            <a:ext cx="5252132" cy="539113"/>
          </a:xfrm>
        </p:spPr>
        <p:txBody>
          <a:bodyPr>
            <a:noAutofit/>
          </a:bodyPr>
          <a:lstStyle/>
          <a:p>
            <a:pPr algn="ctr">
              <a:lnSpc>
                <a:spcPct val="150000"/>
              </a:lnSpc>
            </a:pPr>
            <a:r>
              <a:rPr lang="ro-MD" sz="2000" dirty="0"/>
              <a:t>FIȘIERE, PRELUCRAREA FIȘIERELOR</a:t>
            </a:r>
          </a:p>
        </p:txBody>
      </p:sp>
      <p:sp>
        <p:nvSpPr>
          <p:cNvPr id="5" name="Title 3">
            <a:extLst>
              <a:ext uri="{FF2B5EF4-FFF2-40B4-BE49-F238E27FC236}">
                <a16:creationId xmlns:a16="http://schemas.microsoft.com/office/drawing/2014/main" id="{5B32B2B8-0F6C-60EC-EB4A-3EEA6C8E2CE8}"/>
              </a:ext>
            </a:extLst>
          </p:cNvPr>
          <p:cNvSpPr txBox="1">
            <a:spLocks/>
          </p:cNvSpPr>
          <p:nvPr/>
        </p:nvSpPr>
        <p:spPr bwMode="auto">
          <a:xfrm>
            <a:off x="801995" y="1828799"/>
            <a:ext cx="7177272" cy="1262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pl-PL" sz="1800" dirty="0"/>
              <a:t>Exemple</a:t>
            </a:r>
            <a:r>
              <a:rPr lang="pl-PL" sz="1800" b="0" dirty="0"/>
              <a:t> </a:t>
            </a:r>
            <a:r>
              <a:rPr lang="pl-PL" sz="1800" dirty="0"/>
              <a:t>(citire):</a:t>
            </a:r>
          </a:p>
          <a:p>
            <a:pPr indent="446088" algn="just">
              <a:lnSpc>
                <a:spcPct val="150000"/>
              </a:lnSpc>
            </a:pPr>
            <a:r>
              <a:rPr lang="en-US" sz="1800" b="0" dirty="0"/>
              <a:t>read([n])</a:t>
            </a:r>
            <a:endParaRPr lang="pl-PL" sz="1800" b="0" dirty="0"/>
          </a:p>
        </p:txBody>
      </p:sp>
      <p:pic>
        <p:nvPicPr>
          <p:cNvPr id="3" name="Picture 2">
            <a:extLst>
              <a:ext uri="{FF2B5EF4-FFF2-40B4-BE49-F238E27FC236}">
                <a16:creationId xmlns:a16="http://schemas.microsoft.com/office/drawing/2014/main" id="{4FB4C2F6-414D-4777-EC51-2AD869E758CF}"/>
              </a:ext>
            </a:extLst>
          </p:cNvPr>
          <p:cNvPicPr>
            <a:picLocks noChangeAspect="1"/>
          </p:cNvPicPr>
          <p:nvPr/>
        </p:nvPicPr>
        <p:blipFill>
          <a:blip r:embed="rId4"/>
          <a:stretch>
            <a:fillRect/>
          </a:stretch>
        </p:blipFill>
        <p:spPr>
          <a:xfrm>
            <a:off x="1947237" y="3090822"/>
            <a:ext cx="5249526" cy="2720209"/>
          </a:xfrm>
          <a:prstGeom prst="rect">
            <a:avLst/>
          </a:prstGeom>
        </p:spPr>
      </p:pic>
    </p:spTree>
    <p:extLst>
      <p:ext uri="{BB962C8B-B14F-4D97-AF65-F5344CB8AC3E}">
        <p14:creationId xmlns:p14="http://schemas.microsoft.com/office/powerpoint/2010/main" val="673241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28F25378-4587-1FD9-504C-8A53B3282DBC}"/>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ED049852-09D1-41FE-01B9-D2C59957C720}"/>
              </a:ext>
            </a:extLst>
          </p:cNvPr>
          <p:cNvSpPr>
            <a:spLocks noGrp="1"/>
          </p:cNvSpPr>
          <p:nvPr>
            <p:ph type="dt" sz="half" idx="10"/>
          </p:nvPr>
        </p:nvSpPr>
        <p:spPr/>
        <p:txBody>
          <a:bodyPr/>
          <a:lstStyle/>
          <a:p>
            <a:pPr>
              <a:defRPr/>
            </a:pPr>
            <a:fld id="{60258E8E-0F7A-453C-996B-5B7E82C5B6E4}" type="datetime1">
              <a:rPr lang="ro-MD" smtClean="0"/>
              <a:t>08.10.2025</a:t>
            </a:fld>
            <a:endParaRPr lang="en-US" dirty="0"/>
          </a:p>
        </p:txBody>
      </p:sp>
      <p:sp>
        <p:nvSpPr>
          <p:cNvPr id="8" name="Slide Number Placeholder 7">
            <a:extLst>
              <a:ext uri="{FF2B5EF4-FFF2-40B4-BE49-F238E27FC236}">
                <a16:creationId xmlns:a16="http://schemas.microsoft.com/office/drawing/2014/main" id="{7549B05D-51EC-CABE-6C80-0E5012916770}"/>
              </a:ext>
            </a:extLst>
          </p:cNvPr>
          <p:cNvSpPr>
            <a:spLocks noGrp="1"/>
          </p:cNvSpPr>
          <p:nvPr>
            <p:ph type="sldNum" sz="quarter" idx="11"/>
          </p:nvPr>
        </p:nvSpPr>
        <p:spPr/>
        <p:txBody>
          <a:bodyPr/>
          <a:lstStyle/>
          <a:p>
            <a:fld id="{63BE44DE-0227-423F-B618-756E9A0E92CA}" type="slidenum">
              <a:rPr lang="en-US" altLang="en-US" smtClean="0"/>
              <a:pPr/>
              <a:t>14</a:t>
            </a:fld>
            <a:endParaRPr lang="en-US" altLang="en-US"/>
          </a:p>
        </p:txBody>
      </p:sp>
      <p:sp>
        <p:nvSpPr>
          <p:cNvPr id="4" name="Title 3">
            <a:extLst>
              <a:ext uri="{FF2B5EF4-FFF2-40B4-BE49-F238E27FC236}">
                <a16:creationId xmlns:a16="http://schemas.microsoft.com/office/drawing/2014/main" id="{2FE80323-3B49-DEB3-C6B1-0216B3F42E07}"/>
              </a:ext>
            </a:extLst>
          </p:cNvPr>
          <p:cNvSpPr>
            <a:spLocks noGrp="1"/>
          </p:cNvSpPr>
          <p:nvPr>
            <p:ph type="title"/>
          </p:nvPr>
        </p:nvSpPr>
        <p:spPr>
          <a:xfrm>
            <a:off x="3173951" y="591430"/>
            <a:ext cx="5252132" cy="539113"/>
          </a:xfrm>
        </p:spPr>
        <p:txBody>
          <a:bodyPr>
            <a:noAutofit/>
          </a:bodyPr>
          <a:lstStyle/>
          <a:p>
            <a:pPr algn="ctr">
              <a:lnSpc>
                <a:spcPct val="150000"/>
              </a:lnSpc>
            </a:pPr>
            <a:r>
              <a:rPr lang="ro-MD" sz="2000" dirty="0"/>
              <a:t>FIȘIERE, PRELUCRAREA FIȘIERELOR</a:t>
            </a:r>
          </a:p>
        </p:txBody>
      </p:sp>
      <p:sp>
        <p:nvSpPr>
          <p:cNvPr id="5" name="Title 3">
            <a:extLst>
              <a:ext uri="{FF2B5EF4-FFF2-40B4-BE49-F238E27FC236}">
                <a16:creationId xmlns:a16="http://schemas.microsoft.com/office/drawing/2014/main" id="{CDDFCAEA-FE46-0EF2-10B4-27C242485FE0}"/>
              </a:ext>
            </a:extLst>
          </p:cNvPr>
          <p:cNvSpPr txBox="1">
            <a:spLocks/>
          </p:cNvSpPr>
          <p:nvPr/>
        </p:nvSpPr>
        <p:spPr bwMode="auto">
          <a:xfrm>
            <a:off x="801995" y="1828799"/>
            <a:ext cx="7177272" cy="1262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pl-PL" sz="1800" dirty="0"/>
              <a:t>Exemple</a:t>
            </a:r>
            <a:r>
              <a:rPr lang="pl-PL" sz="1800" b="0" dirty="0"/>
              <a:t> </a:t>
            </a:r>
            <a:r>
              <a:rPr lang="pl-PL" sz="1800" dirty="0"/>
              <a:t>(citire)</a:t>
            </a:r>
            <a:r>
              <a:rPr lang="pl-PL" sz="1800" b="0" dirty="0"/>
              <a:t>:</a:t>
            </a:r>
          </a:p>
          <a:p>
            <a:pPr indent="446088" algn="just">
              <a:lnSpc>
                <a:spcPct val="150000"/>
              </a:lnSpc>
            </a:pPr>
            <a:r>
              <a:rPr lang="en-US" sz="1800" b="0" dirty="0" err="1"/>
              <a:t>readline</a:t>
            </a:r>
            <a:r>
              <a:rPr lang="en-US" sz="1800" b="0" dirty="0"/>
              <a:t>()</a:t>
            </a:r>
            <a:endParaRPr lang="pl-PL" sz="1800" b="0" dirty="0"/>
          </a:p>
        </p:txBody>
      </p:sp>
      <p:pic>
        <p:nvPicPr>
          <p:cNvPr id="6" name="Picture 5">
            <a:extLst>
              <a:ext uri="{FF2B5EF4-FFF2-40B4-BE49-F238E27FC236}">
                <a16:creationId xmlns:a16="http://schemas.microsoft.com/office/drawing/2014/main" id="{378096B6-8C12-CBD3-406D-E753026A1975}"/>
              </a:ext>
            </a:extLst>
          </p:cNvPr>
          <p:cNvPicPr>
            <a:picLocks noChangeAspect="1"/>
          </p:cNvPicPr>
          <p:nvPr/>
        </p:nvPicPr>
        <p:blipFill>
          <a:blip r:embed="rId4"/>
          <a:stretch>
            <a:fillRect/>
          </a:stretch>
        </p:blipFill>
        <p:spPr>
          <a:xfrm>
            <a:off x="1330109" y="3014483"/>
            <a:ext cx="6483782" cy="1262022"/>
          </a:xfrm>
          <a:prstGeom prst="rect">
            <a:avLst/>
          </a:prstGeom>
        </p:spPr>
      </p:pic>
    </p:spTree>
    <p:extLst>
      <p:ext uri="{BB962C8B-B14F-4D97-AF65-F5344CB8AC3E}">
        <p14:creationId xmlns:p14="http://schemas.microsoft.com/office/powerpoint/2010/main" val="16954087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38491E4B-A75E-618D-2C3F-FFFD62F5884B}"/>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7A5C9D61-279A-E552-8AA2-08FF30204FEF}"/>
              </a:ext>
            </a:extLst>
          </p:cNvPr>
          <p:cNvSpPr>
            <a:spLocks noGrp="1"/>
          </p:cNvSpPr>
          <p:nvPr>
            <p:ph type="dt" sz="half" idx="10"/>
          </p:nvPr>
        </p:nvSpPr>
        <p:spPr/>
        <p:txBody>
          <a:bodyPr/>
          <a:lstStyle/>
          <a:p>
            <a:pPr>
              <a:defRPr/>
            </a:pPr>
            <a:fld id="{60258E8E-0F7A-453C-996B-5B7E82C5B6E4}" type="datetime1">
              <a:rPr lang="ro-MD" smtClean="0"/>
              <a:t>08.10.2025</a:t>
            </a:fld>
            <a:endParaRPr lang="en-US" dirty="0"/>
          </a:p>
        </p:txBody>
      </p:sp>
      <p:sp>
        <p:nvSpPr>
          <p:cNvPr id="8" name="Slide Number Placeholder 7">
            <a:extLst>
              <a:ext uri="{FF2B5EF4-FFF2-40B4-BE49-F238E27FC236}">
                <a16:creationId xmlns:a16="http://schemas.microsoft.com/office/drawing/2014/main" id="{4FEE95DF-6439-7A1B-AD57-E1011B7FB9D9}"/>
              </a:ext>
            </a:extLst>
          </p:cNvPr>
          <p:cNvSpPr>
            <a:spLocks noGrp="1"/>
          </p:cNvSpPr>
          <p:nvPr>
            <p:ph type="sldNum" sz="quarter" idx="11"/>
          </p:nvPr>
        </p:nvSpPr>
        <p:spPr/>
        <p:txBody>
          <a:bodyPr/>
          <a:lstStyle/>
          <a:p>
            <a:fld id="{63BE44DE-0227-423F-B618-756E9A0E92CA}" type="slidenum">
              <a:rPr lang="en-US" altLang="en-US" smtClean="0"/>
              <a:pPr/>
              <a:t>15</a:t>
            </a:fld>
            <a:endParaRPr lang="en-US" altLang="en-US"/>
          </a:p>
        </p:txBody>
      </p:sp>
      <p:sp>
        <p:nvSpPr>
          <p:cNvPr id="4" name="Title 3">
            <a:extLst>
              <a:ext uri="{FF2B5EF4-FFF2-40B4-BE49-F238E27FC236}">
                <a16:creationId xmlns:a16="http://schemas.microsoft.com/office/drawing/2014/main" id="{3A9FDAD7-892A-B074-AE8E-0BD19A48F7BA}"/>
              </a:ext>
            </a:extLst>
          </p:cNvPr>
          <p:cNvSpPr>
            <a:spLocks noGrp="1"/>
          </p:cNvSpPr>
          <p:nvPr>
            <p:ph type="title"/>
          </p:nvPr>
        </p:nvSpPr>
        <p:spPr>
          <a:xfrm>
            <a:off x="3173951" y="591430"/>
            <a:ext cx="5252132" cy="539113"/>
          </a:xfrm>
        </p:spPr>
        <p:txBody>
          <a:bodyPr>
            <a:noAutofit/>
          </a:bodyPr>
          <a:lstStyle/>
          <a:p>
            <a:pPr algn="ctr">
              <a:lnSpc>
                <a:spcPct val="150000"/>
              </a:lnSpc>
            </a:pPr>
            <a:r>
              <a:rPr lang="ro-MD" sz="2000" dirty="0"/>
              <a:t>FIȘIERE, PRELUCRAREA FIȘIERELOR</a:t>
            </a:r>
          </a:p>
        </p:txBody>
      </p:sp>
      <p:sp>
        <p:nvSpPr>
          <p:cNvPr id="5" name="Title 3">
            <a:extLst>
              <a:ext uri="{FF2B5EF4-FFF2-40B4-BE49-F238E27FC236}">
                <a16:creationId xmlns:a16="http://schemas.microsoft.com/office/drawing/2014/main" id="{EFA1C98C-F945-4B5D-A892-5578EDBDB8D3}"/>
              </a:ext>
            </a:extLst>
          </p:cNvPr>
          <p:cNvSpPr txBox="1">
            <a:spLocks/>
          </p:cNvSpPr>
          <p:nvPr/>
        </p:nvSpPr>
        <p:spPr bwMode="auto">
          <a:xfrm>
            <a:off x="801995" y="1828799"/>
            <a:ext cx="7177272" cy="1262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pl-PL" sz="1800" dirty="0"/>
              <a:t>Exemple</a:t>
            </a:r>
            <a:r>
              <a:rPr lang="pl-PL" sz="1800" b="0" dirty="0"/>
              <a:t> </a:t>
            </a:r>
            <a:r>
              <a:rPr lang="pl-PL" sz="1800" dirty="0"/>
              <a:t>(citire)</a:t>
            </a:r>
            <a:r>
              <a:rPr lang="pl-PL" sz="1800" b="0" dirty="0"/>
              <a:t>:</a:t>
            </a:r>
          </a:p>
          <a:p>
            <a:pPr indent="446088" algn="just">
              <a:lnSpc>
                <a:spcPct val="150000"/>
              </a:lnSpc>
            </a:pPr>
            <a:r>
              <a:rPr lang="en-US" sz="1800" b="0" dirty="0" err="1"/>
              <a:t>readline</a:t>
            </a:r>
            <a:r>
              <a:rPr lang="ro-MD" sz="1800" b="0" dirty="0"/>
              <a:t>s</a:t>
            </a:r>
            <a:r>
              <a:rPr lang="en-US" sz="1800" b="0" dirty="0"/>
              <a:t>()</a:t>
            </a:r>
            <a:endParaRPr lang="pl-PL" sz="1800" b="0" dirty="0"/>
          </a:p>
        </p:txBody>
      </p:sp>
      <p:pic>
        <p:nvPicPr>
          <p:cNvPr id="3" name="Picture 2">
            <a:extLst>
              <a:ext uri="{FF2B5EF4-FFF2-40B4-BE49-F238E27FC236}">
                <a16:creationId xmlns:a16="http://schemas.microsoft.com/office/drawing/2014/main" id="{240B824A-04E6-E0AB-57A6-D46A43DF4503}"/>
              </a:ext>
            </a:extLst>
          </p:cNvPr>
          <p:cNvPicPr>
            <a:picLocks noChangeAspect="1"/>
          </p:cNvPicPr>
          <p:nvPr/>
        </p:nvPicPr>
        <p:blipFill>
          <a:blip r:embed="rId4"/>
          <a:stretch>
            <a:fillRect/>
          </a:stretch>
        </p:blipFill>
        <p:spPr>
          <a:xfrm>
            <a:off x="1467285" y="3168082"/>
            <a:ext cx="6209429" cy="1449260"/>
          </a:xfrm>
          <a:prstGeom prst="rect">
            <a:avLst/>
          </a:prstGeom>
        </p:spPr>
      </p:pic>
    </p:spTree>
    <p:extLst>
      <p:ext uri="{BB962C8B-B14F-4D97-AF65-F5344CB8AC3E}">
        <p14:creationId xmlns:p14="http://schemas.microsoft.com/office/powerpoint/2010/main" val="40795677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72E50EEC-99F8-F9BC-50D4-3E5E12F0AA68}"/>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45A693C1-1607-2061-29D3-A9C46FF7829D}"/>
              </a:ext>
            </a:extLst>
          </p:cNvPr>
          <p:cNvSpPr>
            <a:spLocks noGrp="1"/>
          </p:cNvSpPr>
          <p:nvPr>
            <p:ph type="dt" sz="half" idx="10"/>
          </p:nvPr>
        </p:nvSpPr>
        <p:spPr/>
        <p:txBody>
          <a:bodyPr/>
          <a:lstStyle/>
          <a:p>
            <a:pPr>
              <a:defRPr/>
            </a:pPr>
            <a:fld id="{60258E8E-0F7A-453C-996B-5B7E82C5B6E4}" type="datetime1">
              <a:rPr lang="ro-MD" smtClean="0"/>
              <a:t>08.10.2025</a:t>
            </a:fld>
            <a:endParaRPr lang="en-US" dirty="0"/>
          </a:p>
        </p:txBody>
      </p:sp>
      <p:sp>
        <p:nvSpPr>
          <p:cNvPr id="8" name="Slide Number Placeholder 7">
            <a:extLst>
              <a:ext uri="{FF2B5EF4-FFF2-40B4-BE49-F238E27FC236}">
                <a16:creationId xmlns:a16="http://schemas.microsoft.com/office/drawing/2014/main" id="{26B7565E-3F42-9D5C-1DFD-3F627FCA57CF}"/>
              </a:ext>
            </a:extLst>
          </p:cNvPr>
          <p:cNvSpPr>
            <a:spLocks noGrp="1"/>
          </p:cNvSpPr>
          <p:nvPr>
            <p:ph type="sldNum" sz="quarter" idx="11"/>
          </p:nvPr>
        </p:nvSpPr>
        <p:spPr/>
        <p:txBody>
          <a:bodyPr/>
          <a:lstStyle/>
          <a:p>
            <a:fld id="{63BE44DE-0227-423F-B618-756E9A0E92CA}" type="slidenum">
              <a:rPr lang="en-US" altLang="en-US" smtClean="0"/>
              <a:pPr/>
              <a:t>16</a:t>
            </a:fld>
            <a:endParaRPr lang="en-US" altLang="en-US"/>
          </a:p>
        </p:txBody>
      </p:sp>
      <p:sp>
        <p:nvSpPr>
          <p:cNvPr id="4" name="Title 3">
            <a:extLst>
              <a:ext uri="{FF2B5EF4-FFF2-40B4-BE49-F238E27FC236}">
                <a16:creationId xmlns:a16="http://schemas.microsoft.com/office/drawing/2014/main" id="{F5057491-F990-07D9-CB0B-BAA28D147BA6}"/>
              </a:ext>
            </a:extLst>
          </p:cNvPr>
          <p:cNvSpPr>
            <a:spLocks noGrp="1"/>
          </p:cNvSpPr>
          <p:nvPr>
            <p:ph type="title"/>
          </p:nvPr>
        </p:nvSpPr>
        <p:spPr>
          <a:xfrm>
            <a:off x="3173951" y="591430"/>
            <a:ext cx="5252132" cy="539113"/>
          </a:xfrm>
        </p:spPr>
        <p:txBody>
          <a:bodyPr>
            <a:noAutofit/>
          </a:bodyPr>
          <a:lstStyle/>
          <a:p>
            <a:pPr algn="ctr">
              <a:lnSpc>
                <a:spcPct val="150000"/>
              </a:lnSpc>
            </a:pPr>
            <a:r>
              <a:rPr lang="ro-MD" sz="2000" dirty="0"/>
              <a:t>FIȘIERE, PRELUCRAREA FIȘIERELOR</a:t>
            </a:r>
          </a:p>
        </p:txBody>
      </p:sp>
      <p:sp>
        <p:nvSpPr>
          <p:cNvPr id="5" name="Title 3">
            <a:extLst>
              <a:ext uri="{FF2B5EF4-FFF2-40B4-BE49-F238E27FC236}">
                <a16:creationId xmlns:a16="http://schemas.microsoft.com/office/drawing/2014/main" id="{0E1A1AA5-622D-FB2D-70CF-E97BF432E661}"/>
              </a:ext>
            </a:extLst>
          </p:cNvPr>
          <p:cNvSpPr txBox="1">
            <a:spLocks/>
          </p:cNvSpPr>
          <p:nvPr/>
        </p:nvSpPr>
        <p:spPr bwMode="auto">
          <a:xfrm>
            <a:off x="801995" y="1828799"/>
            <a:ext cx="7177272" cy="1262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pl-PL" sz="1800" dirty="0"/>
              <a:t>Exemple</a:t>
            </a:r>
            <a:r>
              <a:rPr lang="pl-PL" sz="1800" b="0" dirty="0"/>
              <a:t> </a:t>
            </a:r>
            <a:r>
              <a:rPr lang="pl-PL" sz="1800" dirty="0"/>
              <a:t>(scriere)</a:t>
            </a:r>
            <a:r>
              <a:rPr lang="pl-PL" sz="1800" b="0" dirty="0"/>
              <a:t>:</a:t>
            </a:r>
          </a:p>
          <a:p>
            <a:pPr indent="446088" algn="just">
              <a:lnSpc>
                <a:spcPct val="150000"/>
              </a:lnSpc>
            </a:pPr>
            <a:r>
              <a:rPr lang="pl-PL" sz="1800" b="0" dirty="0"/>
              <a:t>write()</a:t>
            </a:r>
          </a:p>
        </p:txBody>
      </p:sp>
      <p:pic>
        <p:nvPicPr>
          <p:cNvPr id="6" name="Picture 5">
            <a:extLst>
              <a:ext uri="{FF2B5EF4-FFF2-40B4-BE49-F238E27FC236}">
                <a16:creationId xmlns:a16="http://schemas.microsoft.com/office/drawing/2014/main" id="{3593909C-E788-5FE2-027E-01BCFD9B3DA4}"/>
              </a:ext>
            </a:extLst>
          </p:cNvPr>
          <p:cNvPicPr>
            <a:picLocks noChangeAspect="1"/>
          </p:cNvPicPr>
          <p:nvPr/>
        </p:nvPicPr>
        <p:blipFill>
          <a:blip r:embed="rId4"/>
          <a:stretch>
            <a:fillRect/>
          </a:stretch>
        </p:blipFill>
        <p:spPr>
          <a:xfrm>
            <a:off x="1695116" y="3090822"/>
            <a:ext cx="5391030" cy="1262022"/>
          </a:xfrm>
          <a:prstGeom prst="rect">
            <a:avLst/>
          </a:prstGeom>
        </p:spPr>
      </p:pic>
    </p:spTree>
    <p:extLst>
      <p:ext uri="{BB962C8B-B14F-4D97-AF65-F5344CB8AC3E}">
        <p14:creationId xmlns:p14="http://schemas.microsoft.com/office/powerpoint/2010/main" val="17688205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948194A7-4362-56AF-D5C3-2F9F1F57BCCF}"/>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965282D3-3A61-D0BB-9872-E9266A026091}"/>
              </a:ext>
            </a:extLst>
          </p:cNvPr>
          <p:cNvSpPr>
            <a:spLocks noGrp="1"/>
          </p:cNvSpPr>
          <p:nvPr>
            <p:ph type="dt" sz="half" idx="10"/>
          </p:nvPr>
        </p:nvSpPr>
        <p:spPr/>
        <p:txBody>
          <a:bodyPr/>
          <a:lstStyle/>
          <a:p>
            <a:pPr>
              <a:defRPr/>
            </a:pPr>
            <a:fld id="{60258E8E-0F7A-453C-996B-5B7E82C5B6E4}" type="datetime1">
              <a:rPr lang="ro-MD" smtClean="0"/>
              <a:t>08.10.2025</a:t>
            </a:fld>
            <a:endParaRPr lang="en-US" dirty="0"/>
          </a:p>
        </p:txBody>
      </p:sp>
      <p:sp>
        <p:nvSpPr>
          <p:cNvPr id="8" name="Slide Number Placeholder 7">
            <a:extLst>
              <a:ext uri="{FF2B5EF4-FFF2-40B4-BE49-F238E27FC236}">
                <a16:creationId xmlns:a16="http://schemas.microsoft.com/office/drawing/2014/main" id="{29C76731-F7BA-36B2-10A5-C3505EAB9B02}"/>
              </a:ext>
            </a:extLst>
          </p:cNvPr>
          <p:cNvSpPr>
            <a:spLocks noGrp="1"/>
          </p:cNvSpPr>
          <p:nvPr>
            <p:ph type="sldNum" sz="quarter" idx="11"/>
          </p:nvPr>
        </p:nvSpPr>
        <p:spPr/>
        <p:txBody>
          <a:bodyPr/>
          <a:lstStyle/>
          <a:p>
            <a:fld id="{63BE44DE-0227-423F-B618-756E9A0E92CA}" type="slidenum">
              <a:rPr lang="en-US" altLang="en-US" smtClean="0"/>
              <a:pPr/>
              <a:t>17</a:t>
            </a:fld>
            <a:endParaRPr lang="en-US" altLang="en-US"/>
          </a:p>
        </p:txBody>
      </p:sp>
      <p:sp>
        <p:nvSpPr>
          <p:cNvPr id="4" name="Title 3">
            <a:extLst>
              <a:ext uri="{FF2B5EF4-FFF2-40B4-BE49-F238E27FC236}">
                <a16:creationId xmlns:a16="http://schemas.microsoft.com/office/drawing/2014/main" id="{8370DE92-2972-B20E-867E-57A54B02FEA8}"/>
              </a:ext>
            </a:extLst>
          </p:cNvPr>
          <p:cNvSpPr>
            <a:spLocks noGrp="1"/>
          </p:cNvSpPr>
          <p:nvPr>
            <p:ph type="title"/>
          </p:nvPr>
        </p:nvSpPr>
        <p:spPr>
          <a:xfrm>
            <a:off x="3173951" y="591430"/>
            <a:ext cx="5252132" cy="539113"/>
          </a:xfrm>
        </p:spPr>
        <p:txBody>
          <a:bodyPr>
            <a:noAutofit/>
          </a:bodyPr>
          <a:lstStyle/>
          <a:p>
            <a:pPr algn="ctr">
              <a:lnSpc>
                <a:spcPct val="150000"/>
              </a:lnSpc>
            </a:pPr>
            <a:r>
              <a:rPr lang="ro-MD" sz="2000" dirty="0"/>
              <a:t>FIȘIERE, PRELUCRAREA FIȘIERELOR</a:t>
            </a:r>
          </a:p>
        </p:txBody>
      </p:sp>
      <p:sp>
        <p:nvSpPr>
          <p:cNvPr id="5" name="Title 3">
            <a:extLst>
              <a:ext uri="{FF2B5EF4-FFF2-40B4-BE49-F238E27FC236}">
                <a16:creationId xmlns:a16="http://schemas.microsoft.com/office/drawing/2014/main" id="{0E6DFA60-90C4-112C-04BD-6512343C9E7B}"/>
              </a:ext>
            </a:extLst>
          </p:cNvPr>
          <p:cNvSpPr txBox="1">
            <a:spLocks/>
          </p:cNvSpPr>
          <p:nvPr/>
        </p:nvSpPr>
        <p:spPr bwMode="auto">
          <a:xfrm>
            <a:off x="801995" y="1828799"/>
            <a:ext cx="7177272" cy="1262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pl-PL" sz="1800" dirty="0"/>
              <a:t>Exemple (scriere)</a:t>
            </a:r>
            <a:r>
              <a:rPr lang="pl-PL" sz="1800" b="0" dirty="0"/>
              <a:t>:</a:t>
            </a:r>
          </a:p>
          <a:p>
            <a:pPr indent="446088" algn="just">
              <a:lnSpc>
                <a:spcPct val="150000"/>
              </a:lnSpc>
            </a:pPr>
            <a:r>
              <a:rPr lang="pl-PL" sz="1800" b="0" dirty="0"/>
              <a:t>writelines()</a:t>
            </a:r>
          </a:p>
        </p:txBody>
      </p:sp>
      <p:pic>
        <p:nvPicPr>
          <p:cNvPr id="3" name="Picture 2">
            <a:extLst>
              <a:ext uri="{FF2B5EF4-FFF2-40B4-BE49-F238E27FC236}">
                <a16:creationId xmlns:a16="http://schemas.microsoft.com/office/drawing/2014/main" id="{E81D2CE9-71F0-50A4-94DA-B3DB73068A4D}"/>
              </a:ext>
            </a:extLst>
          </p:cNvPr>
          <p:cNvPicPr>
            <a:picLocks noChangeAspect="1"/>
          </p:cNvPicPr>
          <p:nvPr/>
        </p:nvPicPr>
        <p:blipFill>
          <a:blip r:embed="rId4"/>
          <a:stretch>
            <a:fillRect/>
          </a:stretch>
        </p:blipFill>
        <p:spPr>
          <a:xfrm>
            <a:off x="1586912" y="3325439"/>
            <a:ext cx="5607438" cy="1070632"/>
          </a:xfrm>
          <a:prstGeom prst="rect">
            <a:avLst/>
          </a:prstGeom>
        </p:spPr>
      </p:pic>
    </p:spTree>
    <p:extLst>
      <p:ext uri="{BB962C8B-B14F-4D97-AF65-F5344CB8AC3E}">
        <p14:creationId xmlns:p14="http://schemas.microsoft.com/office/powerpoint/2010/main" val="28207564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0C8AEBDF-DC79-6092-7BD3-79D7B00DFC58}"/>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FF845017-FDCE-2A31-34CC-C915A114A5ED}"/>
              </a:ext>
            </a:extLst>
          </p:cNvPr>
          <p:cNvSpPr>
            <a:spLocks noGrp="1"/>
          </p:cNvSpPr>
          <p:nvPr>
            <p:ph type="dt" sz="half" idx="10"/>
          </p:nvPr>
        </p:nvSpPr>
        <p:spPr/>
        <p:txBody>
          <a:bodyPr/>
          <a:lstStyle/>
          <a:p>
            <a:pPr>
              <a:defRPr/>
            </a:pPr>
            <a:fld id="{60258E8E-0F7A-453C-996B-5B7E82C5B6E4}" type="datetime1">
              <a:rPr lang="ro-MD" smtClean="0"/>
              <a:t>08.10.2025</a:t>
            </a:fld>
            <a:endParaRPr lang="en-US" dirty="0"/>
          </a:p>
        </p:txBody>
      </p:sp>
      <p:sp>
        <p:nvSpPr>
          <p:cNvPr id="8" name="Slide Number Placeholder 7">
            <a:extLst>
              <a:ext uri="{FF2B5EF4-FFF2-40B4-BE49-F238E27FC236}">
                <a16:creationId xmlns:a16="http://schemas.microsoft.com/office/drawing/2014/main" id="{71E2338D-D25E-1C7B-2E2A-FB60472B9E3E}"/>
              </a:ext>
            </a:extLst>
          </p:cNvPr>
          <p:cNvSpPr>
            <a:spLocks noGrp="1"/>
          </p:cNvSpPr>
          <p:nvPr>
            <p:ph type="sldNum" sz="quarter" idx="11"/>
          </p:nvPr>
        </p:nvSpPr>
        <p:spPr/>
        <p:txBody>
          <a:bodyPr/>
          <a:lstStyle/>
          <a:p>
            <a:fld id="{63BE44DE-0227-423F-B618-756E9A0E92CA}" type="slidenum">
              <a:rPr lang="en-US" altLang="en-US" smtClean="0"/>
              <a:pPr/>
              <a:t>18</a:t>
            </a:fld>
            <a:endParaRPr lang="en-US" altLang="en-US"/>
          </a:p>
        </p:txBody>
      </p:sp>
      <p:sp>
        <p:nvSpPr>
          <p:cNvPr id="4" name="Title 3">
            <a:extLst>
              <a:ext uri="{FF2B5EF4-FFF2-40B4-BE49-F238E27FC236}">
                <a16:creationId xmlns:a16="http://schemas.microsoft.com/office/drawing/2014/main" id="{4DAD7F94-1AAA-CCD2-0D0B-8C55A2D09701}"/>
              </a:ext>
            </a:extLst>
          </p:cNvPr>
          <p:cNvSpPr>
            <a:spLocks noGrp="1"/>
          </p:cNvSpPr>
          <p:nvPr>
            <p:ph type="title"/>
          </p:nvPr>
        </p:nvSpPr>
        <p:spPr>
          <a:xfrm>
            <a:off x="3173951" y="591430"/>
            <a:ext cx="5252132" cy="539113"/>
          </a:xfrm>
        </p:spPr>
        <p:txBody>
          <a:bodyPr>
            <a:noAutofit/>
          </a:bodyPr>
          <a:lstStyle/>
          <a:p>
            <a:pPr algn="ctr">
              <a:lnSpc>
                <a:spcPct val="150000"/>
              </a:lnSpc>
            </a:pPr>
            <a:r>
              <a:rPr lang="ro-MD" sz="2000" dirty="0"/>
              <a:t>FIȘIERE, PRELUCRAREA FIȘIERELOR</a:t>
            </a:r>
          </a:p>
        </p:txBody>
      </p:sp>
      <p:sp>
        <p:nvSpPr>
          <p:cNvPr id="5" name="Title 3">
            <a:extLst>
              <a:ext uri="{FF2B5EF4-FFF2-40B4-BE49-F238E27FC236}">
                <a16:creationId xmlns:a16="http://schemas.microsoft.com/office/drawing/2014/main" id="{D8DC9476-3495-2087-E71C-524977185744}"/>
              </a:ext>
            </a:extLst>
          </p:cNvPr>
          <p:cNvSpPr txBox="1">
            <a:spLocks/>
          </p:cNvSpPr>
          <p:nvPr/>
        </p:nvSpPr>
        <p:spPr bwMode="auto">
          <a:xfrm>
            <a:off x="801995" y="1828799"/>
            <a:ext cx="7177272" cy="1262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pl-PL" sz="1800" dirty="0"/>
              <a:t>Exemple (gestionare poziție)</a:t>
            </a:r>
            <a:r>
              <a:rPr lang="pl-PL" sz="1800" b="0" dirty="0"/>
              <a:t>:</a:t>
            </a:r>
          </a:p>
          <a:p>
            <a:pPr indent="446088" algn="just">
              <a:lnSpc>
                <a:spcPct val="150000"/>
              </a:lnSpc>
            </a:pPr>
            <a:r>
              <a:rPr lang="pl-PL" sz="1800" b="0" dirty="0"/>
              <a:t>tell() și seek()</a:t>
            </a:r>
          </a:p>
        </p:txBody>
      </p:sp>
      <p:pic>
        <p:nvPicPr>
          <p:cNvPr id="6" name="Picture 5">
            <a:extLst>
              <a:ext uri="{FF2B5EF4-FFF2-40B4-BE49-F238E27FC236}">
                <a16:creationId xmlns:a16="http://schemas.microsoft.com/office/drawing/2014/main" id="{B9DE0F60-E3D8-5EF9-C34C-9CDDFE198FD3}"/>
              </a:ext>
            </a:extLst>
          </p:cNvPr>
          <p:cNvPicPr>
            <a:picLocks noChangeAspect="1"/>
          </p:cNvPicPr>
          <p:nvPr/>
        </p:nvPicPr>
        <p:blipFill>
          <a:blip r:embed="rId4"/>
          <a:stretch>
            <a:fillRect/>
          </a:stretch>
        </p:blipFill>
        <p:spPr>
          <a:xfrm>
            <a:off x="1920161" y="2972112"/>
            <a:ext cx="5303677" cy="3115520"/>
          </a:xfrm>
          <a:prstGeom prst="rect">
            <a:avLst/>
          </a:prstGeom>
        </p:spPr>
      </p:pic>
    </p:spTree>
    <p:extLst>
      <p:ext uri="{BB962C8B-B14F-4D97-AF65-F5344CB8AC3E}">
        <p14:creationId xmlns:p14="http://schemas.microsoft.com/office/powerpoint/2010/main" val="34867799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4F5D6840-459B-0BC7-9BBA-760DBB4974C6}"/>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85ABE9DB-F24B-BE14-95E9-5059052E0DF9}"/>
              </a:ext>
            </a:extLst>
          </p:cNvPr>
          <p:cNvSpPr>
            <a:spLocks noGrp="1"/>
          </p:cNvSpPr>
          <p:nvPr>
            <p:ph type="dt" sz="half" idx="10"/>
          </p:nvPr>
        </p:nvSpPr>
        <p:spPr/>
        <p:txBody>
          <a:bodyPr/>
          <a:lstStyle/>
          <a:p>
            <a:pPr>
              <a:defRPr/>
            </a:pPr>
            <a:fld id="{60258E8E-0F7A-453C-996B-5B7E82C5B6E4}" type="datetime1">
              <a:rPr lang="ro-MD" smtClean="0"/>
              <a:t>08.10.2025</a:t>
            </a:fld>
            <a:endParaRPr lang="en-US" dirty="0"/>
          </a:p>
        </p:txBody>
      </p:sp>
      <p:sp>
        <p:nvSpPr>
          <p:cNvPr id="8" name="Slide Number Placeholder 7">
            <a:extLst>
              <a:ext uri="{FF2B5EF4-FFF2-40B4-BE49-F238E27FC236}">
                <a16:creationId xmlns:a16="http://schemas.microsoft.com/office/drawing/2014/main" id="{6CA7301F-2C0C-0192-DE41-110D61F034C1}"/>
              </a:ext>
            </a:extLst>
          </p:cNvPr>
          <p:cNvSpPr>
            <a:spLocks noGrp="1"/>
          </p:cNvSpPr>
          <p:nvPr>
            <p:ph type="sldNum" sz="quarter" idx="11"/>
          </p:nvPr>
        </p:nvSpPr>
        <p:spPr/>
        <p:txBody>
          <a:bodyPr/>
          <a:lstStyle/>
          <a:p>
            <a:fld id="{63BE44DE-0227-423F-B618-756E9A0E92CA}" type="slidenum">
              <a:rPr lang="en-US" altLang="en-US" smtClean="0"/>
              <a:pPr/>
              <a:t>19</a:t>
            </a:fld>
            <a:endParaRPr lang="en-US" altLang="en-US"/>
          </a:p>
        </p:txBody>
      </p:sp>
      <p:sp>
        <p:nvSpPr>
          <p:cNvPr id="4" name="Title 3">
            <a:extLst>
              <a:ext uri="{FF2B5EF4-FFF2-40B4-BE49-F238E27FC236}">
                <a16:creationId xmlns:a16="http://schemas.microsoft.com/office/drawing/2014/main" id="{C00F8F78-B4CF-0376-620B-817F97A08585}"/>
              </a:ext>
            </a:extLst>
          </p:cNvPr>
          <p:cNvSpPr>
            <a:spLocks noGrp="1"/>
          </p:cNvSpPr>
          <p:nvPr>
            <p:ph type="title"/>
          </p:nvPr>
        </p:nvSpPr>
        <p:spPr>
          <a:xfrm>
            <a:off x="3173951" y="591430"/>
            <a:ext cx="5252132" cy="539113"/>
          </a:xfrm>
        </p:spPr>
        <p:txBody>
          <a:bodyPr>
            <a:noAutofit/>
          </a:bodyPr>
          <a:lstStyle/>
          <a:p>
            <a:pPr algn="ctr">
              <a:lnSpc>
                <a:spcPct val="150000"/>
              </a:lnSpc>
            </a:pPr>
            <a:r>
              <a:rPr lang="ro-MD" sz="2000" dirty="0"/>
              <a:t>FIȘIERE, PRELUCRAREA FIȘIERELOR</a:t>
            </a:r>
          </a:p>
        </p:txBody>
      </p:sp>
      <p:sp>
        <p:nvSpPr>
          <p:cNvPr id="5" name="Title 3">
            <a:extLst>
              <a:ext uri="{FF2B5EF4-FFF2-40B4-BE49-F238E27FC236}">
                <a16:creationId xmlns:a16="http://schemas.microsoft.com/office/drawing/2014/main" id="{94A2A8F1-7738-D932-FF3D-81045B65F9F6}"/>
              </a:ext>
            </a:extLst>
          </p:cNvPr>
          <p:cNvSpPr txBox="1">
            <a:spLocks/>
          </p:cNvSpPr>
          <p:nvPr/>
        </p:nvSpPr>
        <p:spPr bwMode="auto">
          <a:xfrm>
            <a:off x="801995" y="1828799"/>
            <a:ext cx="7177272" cy="1262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pl-PL" sz="1800" dirty="0"/>
              <a:t>Exemple (închidere)</a:t>
            </a:r>
            <a:r>
              <a:rPr lang="pl-PL" sz="1800" b="0" dirty="0"/>
              <a:t>:</a:t>
            </a:r>
          </a:p>
          <a:p>
            <a:pPr indent="446088" algn="just">
              <a:lnSpc>
                <a:spcPct val="150000"/>
              </a:lnSpc>
            </a:pPr>
            <a:r>
              <a:rPr lang="pl-PL" sz="1800" b="0" dirty="0"/>
              <a:t>close()</a:t>
            </a:r>
          </a:p>
        </p:txBody>
      </p:sp>
      <p:pic>
        <p:nvPicPr>
          <p:cNvPr id="3" name="Picture 2">
            <a:extLst>
              <a:ext uri="{FF2B5EF4-FFF2-40B4-BE49-F238E27FC236}">
                <a16:creationId xmlns:a16="http://schemas.microsoft.com/office/drawing/2014/main" id="{5E5FB25F-1A2B-E5B6-C169-62270F675439}"/>
              </a:ext>
            </a:extLst>
          </p:cNvPr>
          <p:cNvPicPr>
            <a:picLocks noChangeAspect="1"/>
          </p:cNvPicPr>
          <p:nvPr/>
        </p:nvPicPr>
        <p:blipFill>
          <a:blip r:embed="rId4"/>
          <a:stretch>
            <a:fillRect/>
          </a:stretch>
        </p:blipFill>
        <p:spPr>
          <a:xfrm>
            <a:off x="1721843" y="3429000"/>
            <a:ext cx="5764807" cy="1452374"/>
          </a:xfrm>
          <a:prstGeom prst="rect">
            <a:avLst/>
          </a:prstGeom>
        </p:spPr>
      </p:pic>
    </p:spTree>
    <p:extLst>
      <p:ext uri="{BB962C8B-B14F-4D97-AF65-F5344CB8AC3E}">
        <p14:creationId xmlns:p14="http://schemas.microsoft.com/office/powerpoint/2010/main" val="3388672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78C4C309-1639-608E-A17B-53961C250D97}"/>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A4CB8DB7-44B3-61BF-2270-A8B87DEDB6F4}"/>
              </a:ext>
            </a:extLst>
          </p:cNvPr>
          <p:cNvSpPr>
            <a:spLocks noGrp="1"/>
          </p:cNvSpPr>
          <p:nvPr>
            <p:ph type="dt" sz="half" idx="10"/>
          </p:nvPr>
        </p:nvSpPr>
        <p:spPr/>
        <p:txBody>
          <a:bodyPr/>
          <a:lstStyle/>
          <a:p>
            <a:pPr>
              <a:defRPr/>
            </a:pPr>
            <a:fld id="{60258E8E-0F7A-453C-996B-5B7E82C5B6E4}" type="datetime1">
              <a:rPr lang="ro-MD" smtClean="0"/>
              <a:t>08.10.2025</a:t>
            </a:fld>
            <a:endParaRPr lang="en-US" dirty="0"/>
          </a:p>
        </p:txBody>
      </p:sp>
      <p:sp>
        <p:nvSpPr>
          <p:cNvPr id="8" name="Slide Number Placeholder 7">
            <a:extLst>
              <a:ext uri="{FF2B5EF4-FFF2-40B4-BE49-F238E27FC236}">
                <a16:creationId xmlns:a16="http://schemas.microsoft.com/office/drawing/2014/main" id="{1C016543-987F-DF84-D688-405852A7BC07}"/>
              </a:ext>
            </a:extLst>
          </p:cNvPr>
          <p:cNvSpPr>
            <a:spLocks noGrp="1"/>
          </p:cNvSpPr>
          <p:nvPr>
            <p:ph type="sldNum" sz="quarter" idx="11"/>
          </p:nvPr>
        </p:nvSpPr>
        <p:spPr/>
        <p:txBody>
          <a:bodyPr/>
          <a:lstStyle/>
          <a:p>
            <a:fld id="{63BE44DE-0227-423F-B618-756E9A0E92CA}" type="slidenum">
              <a:rPr lang="en-US" altLang="en-US" smtClean="0"/>
              <a:pPr/>
              <a:t>2</a:t>
            </a:fld>
            <a:endParaRPr lang="en-US" altLang="en-US"/>
          </a:p>
        </p:txBody>
      </p:sp>
      <p:sp>
        <p:nvSpPr>
          <p:cNvPr id="4" name="Title 3">
            <a:extLst>
              <a:ext uri="{FF2B5EF4-FFF2-40B4-BE49-F238E27FC236}">
                <a16:creationId xmlns:a16="http://schemas.microsoft.com/office/drawing/2014/main" id="{C347228F-F2C3-8906-27AC-2D3C965B4FB2}"/>
              </a:ext>
            </a:extLst>
          </p:cNvPr>
          <p:cNvSpPr>
            <a:spLocks noGrp="1"/>
          </p:cNvSpPr>
          <p:nvPr>
            <p:ph type="title"/>
          </p:nvPr>
        </p:nvSpPr>
        <p:spPr>
          <a:xfrm>
            <a:off x="3173951" y="591430"/>
            <a:ext cx="5252132" cy="539113"/>
          </a:xfrm>
        </p:spPr>
        <p:txBody>
          <a:bodyPr>
            <a:noAutofit/>
          </a:bodyPr>
          <a:lstStyle/>
          <a:p>
            <a:pPr algn="ctr">
              <a:lnSpc>
                <a:spcPct val="150000"/>
              </a:lnSpc>
            </a:pPr>
            <a:r>
              <a:rPr lang="ro-MD" sz="2000" dirty="0"/>
              <a:t>FIȘIERE, PRELUCRAREA FIȘIERELOR</a:t>
            </a:r>
          </a:p>
        </p:txBody>
      </p:sp>
      <p:sp>
        <p:nvSpPr>
          <p:cNvPr id="5" name="Title 3">
            <a:extLst>
              <a:ext uri="{FF2B5EF4-FFF2-40B4-BE49-F238E27FC236}">
                <a16:creationId xmlns:a16="http://schemas.microsoft.com/office/drawing/2014/main" id="{2D2C7474-4D9A-4C60-D6C1-737ED4A8D0C4}"/>
              </a:ext>
            </a:extLst>
          </p:cNvPr>
          <p:cNvSpPr txBox="1">
            <a:spLocks/>
          </p:cNvSpPr>
          <p:nvPr/>
        </p:nvSpPr>
        <p:spPr bwMode="auto">
          <a:xfrm>
            <a:off x="983364" y="2257530"/>
            <a:ext cx="7177272" cy="2529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ro-MD" sz="1800" b="0" dirty="0"/>
              <a:t>Un </a:t>
            </a:r>
            <a:r>
              <a:rPr lang="ro-MD" sz="1800" dirty="0"/>
              <a:t>fișier</a:t>
            </a:r>
            <a:r>
              <a:rPr lang="ro-MD" sz="1800" b="0" dirty="0"/>
              <a:t> reprezintă un set de date, stocate pe un dispozitiv de stocare, cum ar fi un hard disc, SSD, USB sau alt mediu de stocare. Datele din fișiere sunt stocate în forma unei secvențe de biți și sunt structurate într-un anumit mod și sub un nume comun – numele fișierului (</a:t>
            </a:r>
            <a:r>
              <a:rPr lang="ro-MD" sz="1800" dirty="0" err="1"/>
              <a:t>filename</a:t>
            </a:r>
            <a:r>
              <a:rPr lang="ro-MD" sz="1800" b="0" dirty="0"/>
              <a:t>).</a:t>
            </a:r>
          </a:p>
        </p:txBody>
      </p:sp>
    </p:spTree>
    <p:extLst>
      <p:ext uri="{BB962C8B-B14F-4D97-AF65-F5344CB8AC3E}">
        <p14:creationId xmlns:p14="http://schemas.microsoft.com/office/powerpoint/2010/main" val="41021961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FCDD8A2E-F824-DC65-1113-A11C06AA6BA1}"/>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9AE75CF9-6B57-48D6-AA7A-E8F9BAF91C14}"/>
              </a:ext>
            </a:extLst>
          </p:cNvPr>
          <p:cNvSpPr>
            <a:spLocks noGrp="1"/>
          </p:cNvSpPr>
          <p:nvPr>
            <p:ph type="dt" sz="half" idx="10"/>
          </p:nvPr>
        </p:nvSpPr>
        <p:spPr/>
        <p:txBody>
          <a:bodyPr/>
          <a:lstStyle/>
          <a:p>
            <a:pPr>
              <a:defRPr/>
            </a:pPr>
            <a:fld id="{60258E8E-0F7A-453C-996B-5B7E82C5B6E4}" type="datetime1">
              <a:rPr lang="ro-MD" smtClean="0"/>
              <a:t>08.10.2025</a:t>
            </a:fld>
            <a:endParaRPr lang="en-US" dirty="0"/>
          </a:p>
        </p:txBody>
      </p:sp>
      <p:sp>
        <p:nvSpPr>
          <p:cNvPr id="8" name="Slide Number Placeholder 7">
            <a:extLst>
              <a:ext uri="{FF2B5EF4-FFF2-40B4-BE49-F238E27FC236}">
                <a16:creationId xmlns:a16="http://schemas.microsoft.com/office/drawing/2014/main" id="{CD2EAC93-72AC-22E7-8F9B-6EBF419FCCFA}"/>
              </a:ext>
            </a:extLst>
          </p:cNvPr>
          <p:cNvSpPr>
            <a:spLocks noGrp="1"/>
          </p:cNvSpPr>
          <p:nvPr>
            <p:ph type="sldNum" sz="quarter" idx="11"/>
          </p:nvPr>
        </p:nvSpPr>
        <p:spPr/>
        <p:txBody>
          <a:bodyPr/>
          <a:lstStyle/>
          <a:p>
            <a:fld id="{63BE44DE-0227-423F-B618-756E9A0E92CA}" type="slidenum">
              <a:rPr lang="en-US" altLang="en-US" smtClean="0"/>
              <a:pPr/>
              <a:t>20</a:t>
            </a:fld>
            <a:endParaRPr lang="en-US" altLang="en-US"/>
          </a:p>
        </p:txBody>
      </p:sp>
      <p:sp>
        <p:nvSpPr>
          <p:cNvPr id="4" name="Title 3">
            <a:extLst>
              <a:ext uri="{FF2B5EF4-FFF2-40B4-BE49-F238E27FC236}">
                <a16:creationId xmlns:a16="http://schemas.microsoft.com/office/drawing/2014/main" id="{15EDD33E-0CD1-6A4F-8FB2-11D611395C95}"/>
              </a:ext>
            </a:extLst>
          </p:cNvPr>
          <p:cNvSpPr>
            <a:spLocks noGrp="1"/>
          </p:cNvSpPr>
          <p:nvPr>
            <p:ph type="title"/>
          </p:nvPr>
        </p:nvSpPr>
        <p:spPr>
          <a:xfrm>
            <a:off x="3173951" y="591430"/>
            <a:ext cx="5252132" cy="539113"/>
          </a:xfrm>
        </p:spPr>
        <p:txBody>
          <a:bodyPr>
            <a:noAutofit/>
          </a:bodyPr>
          <a:lstStyle/>
          <a:p>
            <a:pPr algn="ctr">
              <a:lnSpc>
                <a:spcPct val="150000"/>
              </a:lnSpc>
            </a:pPr>
            <a:r>
              <a:rPr lang="ro-MD" sz="2000" dirty="0"/>
              <a:t>FIȘIERE, PRELUCRAREA FIȘIERELOR</a:t>
            </a:r>
          </a:p>
        </p:txBody>
      </p:sp>
      <p:sp>
        <p:nvSpPr>
          <p:cNvPr id="5" name="Title 3">
            <a:extLst>
              <a:ext uri="{FF2B5EF4-FFF2-40B4-BE49-F238E27FC236}">
                <a16:creationId xmlns:a16="http://schemas.microsoft.com/office/drawing/2014/main" id="{8F52E019-1D3E-4BEC-DAFD-5BE10CE31435}"/>
              </a:ext>
            </a:extLst>
          </p:cNvPr>
          <p:cNvSpPr txBox="1">
            <a:spLocks/>
          </p:cNvSpPr>
          <p:nvPr/>
        </p:nvSpPr>
        <p:spPr bwMode="auto">
          <a:xfrm>
            <a:off x="801995" y="1828799"/>
            <a:ext cx="7177272" cy="1262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pl-PL" sz="1800" dirty="0"/>
              <a:t>Exemple (.CSV)</a:t>
            </a:r>
            <a:r>
              <a:rPr lang="pl-PL" sz="1800" b="0" dirty="0"/>
              <a:t>:</a:t>
            </a:r>
          </a:p>
        </p:txBody>
      </p:sp>
      <p:pic>
        <p:nvPicPr>
          <p:cNvPr id="6" name="Picture 5">
            <a:extLst>
              <a:ext uri="{FF2B5EF4-FFF2-40B4-BE49-F238E27FC236}">
                <a16:creationId xmlns:a16="http://schemas.microsoft.com/office/drawing/2014/main" id="{8F2CE5FD-AF06-9976-73B4-8637B1A3A80A}"/>
              </a:ext>
            </a:extLst>
          </p:cNvPr>
          <p:cNvPicPr>
            <a:picLocks noChangeAspect="1"/>
          </p:cNvPicPr>
          <p:nvPr/>
        </p:nvPicPr>
        <p:blipFill>
          <a:blip r:embed="rId4"/>
          <a:stretch>
            <a:fillRect/>
          </a:stretch>
        </p:blipFill>
        <p:spPr>
          <a:xfrm>
            <a:off x="1657350" y="3090822"/>
            <a:ext cx="6224869" cy="1562467"/>
          </a:xfrm>
          <a:prstGeom prst="rect">
            <a:avLst/>
          </a:prstGeom>
        </p:spPr>
      </p:pic>
    </p:spTree>
    <p:extLst>
      <p:ext uri="{BB962C8B-B14F-4D97-AF65-F5344CB8AC3E}">
        <p14:creationId xmlns:p14="http://schemas.microsoft.com/office/powerpoint/2010/main" val="802230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C6731248-E5E5-2A1D-1F1D-CB7F1B63FDC6}"/>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FC72361D-7CDB-D104-B44D-4C0F387DD8EE}"/>
              </a:ext>
            </a:extLst>
          </p:cNvPr>
          <p:cNvSpPr>
            <a:spLocks noGrp="1"/>
          </p:cNvSpPr>
          <p:nvPr>
            <p:ph type="dt" sz="half" idx="10"/>
          </p:nvPr>
        </p:nvSpPr>
        <p:spPr/>
        <p:txBody>
          <a:bodyPr/>
          <a:lstStyle/>
          <a:p>
            <a:pPr>
              <a:defRPr/>
            </a:pPr>
            <a:fld id="{60258E8E-0F7A-453C-996B-5B7E82C5B6E4}" type="datetime1">
              <a:rPr lang="ro-MD" smtClean="0"/>
              <a:t>08.10.2025</a:t>
            </a:fld>
            <a:endParaRPr lang="en-US" dirty="0"/>
          </a:p>
        </p:txBody>
      </p:sp>
      <p:sp>
        <p:nvSpPr>
          <p:cNvPr id="8" name="Slide Number Placeholder 7">
            <a:extLst>
              <a:ext uri="{FF2B5EF4-FFF2-40B4-BE49-F238E27FC236}">
                <a16:creationId xmlns:a16="http://schemas.microsoft.com/office/drawing/2014/main" id="{59A7AE93-E89B-D9D0-79AA-C4E213CA7A05}"/>
              </a:ext>
            </a:extLst>
          </p:cNvPr>
          <p:cNvSpPr>
            <a:spLocks noGrp="1"/>
          </p:cNvSpPr>
          <p:nvPr>
            <p:ph type="sldNum" sz="quarter" idx="11"/>
          </p:nvPr>
        </p:nvSpPr>
        <p:spPr/>
        <p:txBody>
          <a:bodyPr/>
          <a:lstStyle/>
          <a:p>
            <a:fld id="{63BE44DE-0227-423F-B618-756E9A0E92CA}" type="slidenum">
              <a:rPr lang="en-US" altLang="en-US" smtClean="0"/>
              <a:pPr/>
              <a:t>3</a:t>
            </a:fld>
            <a:endParaRPr lang="en-US" altLang="en-US"/>
          </a:p>
        </p:txBody>
      </p:sp>
      <p:sp>
        <p:nvSpPr>
          <p:cNvPr id="4" name="Title 3">
            <a:extLst>
              <a:ext uri="{FF2B5EF4-FFF2-40B4-BE49-F238E27FC236}">
                <a16:creationId xmlns:a16="http://schemas.microsoft.com/office/drawing/2014/main" id="{58158351-A6F5-0943-E9DC-705196C1CA05}"/>
              </a:ext>
            </a:extLst>
          </p:cNvPr>
          <p:cNvSpPr>
            <a:spLocks noGrp="1"/>
          </p:cNvSpPr>
          <p:nvPr>
            <p:ph type="title"/>
          </p:nvPr>
        </p:nvSpPr>
        <p:spPr>
          <a:xfrm>
            <a:off x="3173951" y="591430"/>
            <a:ext cx="5252132" cy="539113"/>
          </a:xfrm>
        </p:spPr>
        <p:txBody>
          <a:bodyPr>
            <a:noAutofit/>
          </a:bodyPr>
          <a:lstStyle/>
          <a:p>
            <a:pPr algn="ctr">
              <a:lnSpc>
                <a:spcPct val="150000"/>
              </a:lnSpc>
            </a:pPr>
            <a:r>
              <a:rPr lang="ro-MD" sz="2000" dirty="0"/>
              <a:t>FIȘIERE, PRELUCRAREA FIȘIERELOR</a:t>
            </a:r>
          </a:p>
        </p:txBody>
      </p:sp>
      <p:sp>
        <p:nvSpPr>
          <p:cNvPr id="5" name="Title 3">
            <a:extLst>
              <a:ext uri="{FF2B5EF4-FFF2-40B4-BE49-F238E27FC236}">
                <a16:creationId xmlns:a16="http://schemas.microsoft.com/office/drawing/2014/main" id="{B7593A10-2B1C-A527-C12D-7FDA02F4E17A}"/>
              </a:ext>
            </a:extLst>
          </p:cNvPr>
          <p:cNvSpPr txBox="1">
            <a:spLocks/>
          </p:cNvSpPr>
          <p:nvPr/>
        </p:nvSpPr>
        <p:spPr bwMode="auto">
          <a:xfrm>
            <a:off x="983364" y="2257530"/>
            <a:ext cx="7177272"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ro-MD" sz="1800" b="0" dirty="0"/>
              <a:t>În </a:t>
            </a:r>
            <a:r>
              <a:rPr lang="ro-MD" sz="1800" b="0" dirty="0" err="1"/>
              <a:t>Python</a:t>
            </a:r>
            <a:r>
              <a:rPr lang="ro-MD" sz="1800" b="0" dirty="0"/>
              <a:t>, fișierele pot fi clasificate în funcție de conținut:</a:t>
            </a:r>
          </a:p>
          <a:p>
            <a:pPr indent="446088" algn="just">
              <a:lnSpc>
                <a:spcPct val="150000"/>
              </a:lnSpc>
            </a:pPr>
            <a:r>
              <a:rPr lang="ro-MD" sz="1800" b="0" dirty="0"/>
              <a:t>1. Fișiere textuale, în care se stochează secvențe de caractere </a:t>
            </a:r>
            <a:r>
              <a:rPr lang="ro-MD" sz="1800" b="0" dirty="0" err="1"/>
              <a:t>Unicode</a:t>
            </a:r>
            <a:r>
              <a:rPr lang="ro-MD" sz="1800" b="0" dirty="0"/>
              <a:t>. Formatele de fișiere mai des întâlnite sunt: .</a:t>
            </a:r>
            <a:r>
              <a:rPr lang="ro-MD" sz="1800" b="0" dirty="0" err="1"/>
              <a:t>txt</a:t>
            </a:r>
            <a:r>
              <a:rPr lang="ro-MD" sz="1800" b="0" dirty="0"/>
              <a:t>, .</a:t>
            </a:r>
            <a:r>
              <a:rPr lang="ro-MD" sz="1800" b="0" dirty="0" err="1"/>
              <a:t>html</a:t>
            </a:r>
            <a:r>
              <a:rPr lang="ro-MD" sz="1800" b="0" dirty="0"/>
              <a:t>, .</a:t>
            </a:r>
            <a:r>
              <a:rPr lang="ro-MD" sz="1800" b="0" dirty="0" err="1"/>
              <a:t>rtf</a:t>
            </a:r>
            <a:r>
              <a:rPr lang="ro-MD" sz="1800" b="0" dirty="0"/>
              <a:t>, .</a:t>
            </a:r>
            <a:r>
              <a:rPr lang="ro-MD" sz="1800" b="0" dirty="0" err="1"/>
              <a:t>csv</a:t>
            </a:r>
            <a:r>
              <a:rPr lang="ro-MD" sz="1800" b="0" dirty="0"/>
              <a:t>, .dat ș.a.</a:t>
            </a:r>
          </a:p>
          <a:p>
            <a:pPr indent="446088" algn="just">
              <a:lnSpc>
                <a:spcPct val="150000"/>
              </a:lnSpc>
            </a:pPr>
            <a:r>
              <a:rPr lang="ro-MD" sz="1800" b="0" dirty="0"/>
              <a:t>2. Fișiere binare, în care sunt stocate secvențe de biți în formă codificată, utilizând doar două simboluri: zero (0) și unu (1). De regulă, acestea conțin imagini, audio, video, sau date comprimate și sunt stocate în fișiere cu extensia .</a:t>
            </a:r>
            <a:r>
              <a:rPr lang="ro-MD" sz="1800" b="0" dirty="0" err="1"/>
              <a:t>bin</a:t>
            </a:r>
            <a:r>
              <a:rPr lang="ro-MD" sz="1800" b="0" dirty="0"/>
              <a:t>  </a:t>
            </a:r>
          </a:p>
        </p:txBody>
      </p:sp>
    </p:spTree>
    <p:extLst>
      <p:ext uri="{BB962C8B-B14F-4D97-AF65-F5344CB8AC3E}">
        <p14:creationId xmlns:p14="http://schemas.microsoft.com/office/powerpoint/2010/main" val="2796791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C0B4C075-8D42-51BC-7559-E821673235EB}"/>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FA886A5F-5DF9-9BA1-88A4-7CA8D35A33FA}"/>
              </a:ext>
            </a:extLst>
          </p:cNvPr>
          <p:cNvSpPr>
            <a:spLocks noGrp="1"/>
          </p:cNvSpPr>
          <p:nvPr>
            <p:ph type="dt" sz="half" idx="10"/>
          </p:nvPr>
        </p:nvSpPr>
        <p:spPr/>
        <p:txBody>
          <a:bodyPr/>
          <a:lstStyle/>
          <a:p>
            <a:pPr>
              <a:defRPr/>
            </a:pPr>
            <a:fld id="{60258E8E-0F7A-453C-996B-5B7E82C5B6E4}" type="datetime1">
              <a:rPr lang="ro-MD" smtClean="0"/>
              <a:t>08.10.2025</a:t>
            </a:fld>
            <a:endParaRPr lang="en-US" dirty="0"/>
          </a:p>
        </p:txBody>
      </p:sp>
      <p:sp>
        <p:nvSpPr>
          <p:cNvPr id="8" name="Slide Number Placeholder 7">
            <a:extLst>
              <a:ext uri="{FF2B5EF4-FFF2-40B4-BE49-F238E27FC236}">
                <a16:creationId xmlns:a16="http://schemas.microsoft.com/office/drawing/2014/main" id="{AECA5FF9-9A27-034F-B6A7-F67961FA575D}"/>
              </a:ext>
            </a:extLst>
          </p:cNvPr>
          <p:cNvSpPr>
            <a:spLocks noGrp="1"/>
          </p:cNvSpPr>
          <p:nvPr>
            <p:ph type="sldNum" sz="quarter" idx="11"/>
          </p:nvPr>
        </p:nvSpPr>
        <p:spPr/>
        <p:txBody>
          <a:bodyPr/>
          <a:lstStyle/>
          <a:p>
            <a:fld id="{63BE44DE-0227-423F-B618-756E9A0E92CA}" type="slidenum">
              <a:rPr lang="en-US" altLang="en-US" smtClean="0"/>
              <a:pPr/>
              <a:t>4</a:t>
            </a:fld>
            <a:endParaRPr lang="en-US" altLang="en-US"/>
          </a:p>
        </p:txBody>
      </p:sp>
      <p:sp>
        <p:nvSpPr>
          <p:cNvPr id="4" name="Title 3">
            <a:extLst>
              <a:ext uri="{FF2B5EF4-FFF2-40B4-BE49-F238E27FC236}">
                <a16:creationId xmlns:a16="http://schemas.microsoft.com/office/drawing/2014/main" id="{E9857938-97AD-FA93-E8A5-8A17EB36EA2E}"/>
              </a:ext>
            </a:extLst>
          </p:cNvPr>
          <p:cNvSpPr>
            <a:spLocks noGrp="1"/>
          </p:cNvSpPr>
          <p:nvPr>
            <p:ph type="title"/>
          </p:nvPr>
        </p:nvSpPr>
        <p:spPr>
          <a:xfrm>
            <a:off x="3173951" y="591430"/>
            <a:ext cx="5252132" cy="539113"/>
          </a:xfrm>
        </p:spPr>
        <p:txBody>
          <a:bodyPr>
            <a:noAutofit/>
          </a:bodyPr>
          <a:lstStyle/>
          <a:p>
            <a:pPr algn="ctr">
              <a:lnSpc>
                <a:spcPct val="150000"/>
              </a:lnSpc>
            </a:pPr>
            <a:r>
              <a:rPr lang="ro-MD" sz="2000" dirty="0"/>
              <a:t>FIȘIERE, PRELUCRAREA FIȘIERELOR</a:t>
            </a:r>
          </a:p>
        </p:txBody>
      </p:sp>
      <p:sp>
        <p:nvSpPr>
          <p:cNvPr id="5" name="Title 3">
            <a:extLst>
              <a:ext uri="{FF2B5EF4-FFF2-40B4-BE49-F238E27FC236}">
                <a16:creationId xmlns:a16="http://schemas.microsoft.com/office/drawing/2014/main" id="{619B1940-3034-E32A-19B3-B03579157E5B}"/>
              </a:ext>
            </a:extLst>
          </p:cNvPr>
          <p:cNvSpPr txBox="1">
            <a:spLocks/>
          </p:cNvSpPr>
          <p:nvPr/>
        </p:nvSpPr>
        <p:spPr bwMode="auto">
          <a:xfrm>
            <a:off x="983364" y="1979940"/>
            <a:ext cx="7177272" cy="2735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ro-MD" sz="1800" b="0" dirty="0"/>
              <a:t>Procesul de citire a unui fișier textual are loc în câteva etape:</a:t>
            </a:r>
          </a:p>
          <a:p>
            <a:pPr indent="446088" algn="just">
              <a:lnSpc>
                <a:spcPct val="150000"/>
              </a:lnSpc>
            </a:pPr>
            <a:r>
              <a:rPr lang="ro-MD" sz="1800" b="0" dirty="0"/>
              <a:t>1. Deschiderea fișierului de pe HDD, SDD, </a:t>
            </a:r>
            <a:r>
              <a:rPr lang="ro-MD" sz="1800" b="0" dirty="0" err="1"/>
              <a:t>Memory</a:t>
            </a:r>
            <a:r>
              <a:rPr lang="ro-MD" sz="1800" b="0" dirty="0"/>
              <a:t> </a:t>
            </a:r>
            <a:r>
              <a:rPr lang="ro-MD" sz="1800" b="0" dirty="0" err="1"/>
              <a:t>Stick</a:t>
            </a:r>
            <a:r>
              <a:rPr lang="ro-MD" sz="1800" b="0" dirty="0"/>
              <a:t> sau alt mediu de stocare a informației.</a:t>
            </a:r>
          </a:p>
          <a:p>
            <a:pPr indent="446088" algn="just">
              <a:lnSpc>
                <a:spcPct val="150000"/>
              </a:lnSpc>
            </a:pPr>
            <a:r>
              <a:rPr lang="ro-MD" sz="1800" b="0" dirty="0"/>
              <a:t>2. Conținutul fișierului este scris în memoria operativă (RAM), unde sunt efectuate operațiile de citire/scriere.</a:t>
            </a:r>
          </a:p>
          <a:p>
            <a:pPr indent="446088" algn="just">
              <a:lnSpc>
                <a:spcPct val="150000"/>
              </a:lnSpc>
            </a:pPr>
            <a:r>
              <a:rPr lang="ro-MD" sz="1800" b="0" dirty="0"/>
              <a:t>3. Închiderea fișierului de pe mediul de stocare.</a:t>
            </a:r>
          </a:p>
        </p:txBody>
      </p:sp>
    </p:spTree>
    <p:extLst>
      <p:ext uri="{BB962C8B-B14F-4D97-AF65-F5344CB8AC3E}">
        <p14:creationId xmlns:p14="http://schemas.microsoft.com/office/powerpoint/2010/main" val="3427085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3581681C-17A6-B6AD-89D4-C5D13D1EEB53}"/>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622CC765-B3BC-95D4-378C-9299B638F7E7}"/>
              </a:ext>
            </a:extLst>
          </p:cNvPr>
          <p:cNvSpPr>
            <a:spLocks noGrp="1"/>
          </p:cNvSpPr>
          <p:nvPr>
            <p:ph type="dt" sz="half" idx="10"/>
          </p:nvPr>
        </p:nvSpPr>
        <p:spPr/>
        <p:txBody>
          <a:bodyPr/>
          <a:lstStyle/>
          <a:p>
            <a:pPr>
              <a:defRPr/>
            </a:pPr>
            <a:fld id="{60258E8E-0F7A-453C-996B-5B7E82C5B6E4}" type="datetime1">
              <a:rPr lang="ro-MD" smtClean="0"/>
              <a:t>08.10.2025</a:t>
            </a:fld>
            <a:endParaRPr lang="en-US" dirty="0"/>
          </a:p>
        </p:txBody>
      </p:sp>
      <p:sp>
        <p:nvSpPr>
          <p:cNvPr id="8" name="Slide Number Placeholder 7">
            <a:extLst>
              <a:ext uri="{FF2B5EF4-FFF2-40B4-BE49-F238E27FC236}">
                <a16:creationId xmlns:a16="http://schemas.microsoft.com/office/drawing/2014/main" id="{96D7D900-9E39-1D6B-BD0F-5D4E597F36F5}"/>
              </a:ext>
            </a:extLst>
          </p:cNvPr>
          <p:cNvSpPr>
            <a:spLocks noGrp="1"/>
          </p:cNvSpPr>
          <p:nvPr>
            <p:ph type="sldNum" sz="quarter" idx="11"/>
          </p:nvPr>
        </p:nvSpPr>
        <p:spPr/>
        <p:txBody>
          <a:bodyPr/>
          <a:lstStyle/>
          <a:p>
            <a:fld id="{63BE44DE-0227-423F-B618-756E9A0E92CA}" type="slidenum">
              <a:rPr lang="en-US" altLang="en-US" smtClean="0"/>
              <a:pPr/>
              <a:t>5</a:t>
            </a:fld>
            <a:endParaRPr lang="en-US" altLang="en-US"/>
          </a:p>
        </p:txBody>
      </p:sp>
      <p:sp>
        <p:nvSpPr>
          <p:cNvPr id="4" name="Title 3">
            <a:extLst>
              <a:ext uri="{FF2B5EF4-FFF2-40B4-BE49-F238E27FC236}">
                <a16:creationId xmlns:a16="http://schemas.microsoft.com/office/drawing/2014/main" id="{50D73AAE-5E22-2E4D-FB99-3474A724621B}"/>
              </a:ext>
            </a:extLst>
          </p:cNvPr>
          <p:cNvSpPr>
            <a:spLocks noGrp="1"/>
          </p:cNvSpPr>
          <p:nvPr>
            <p:ph type="title"/>
          </p:nvPr>
        </p:nvSpPr>
        <p:spPr>
          <a:xfrm>
            <a:off x="3173951" y="591430"/>
            <a:ext cx="5252132" cy="539113"/>
          </a:xfrm>
        </p:spPr>
        <p:txBody>
          <a:bodyPr>
            <a:noAutofit/>
          </a:bodyPr>
          <a:lstStyle/>
          <a:p>
            <a:pPr algn="ctr">
              <a:lnSpc>
                <a:spcPct val="150000"/>
              </a:lnSpc>
            </a:pPr>
            <a:r>
              <a:rPr lang="ro-MD" sz="2000" dirty="0"/>
              <a:t>FIȘIERE, PRELUCRAREA FIȘIERELOR</a:t>
            </a:r>
          </a:p>
        </p:txBody>
      </p:sp>
      <p:sp>
        <p:nvSpPr>
          <p:cNvPr id="5" name="Title 3">
            <a:extLst>
              <a:ext uri="{FF2B5EF4-FFF2-40B4-BE49-F238E27FC236}">
                <a16:creationId xmlns:a16="http://schemas.microsoft.com/office/drawing/2014/main" id="{F8688BCE-93F6-66C0-840B-13A2C8A6D5B3}"/>
              </a:ext>
            </a:extLst>
          </p:cNvPr>
          <p:cNvSpPr txBox="1">
            <a:spLocks/>
          </p:cNvSpPr>
          <p:nvPr/>
        </p:nvSpPr>
        <p:spPr bwMode="auto">
          <a:xfrm>
            <a:off x="983364" y="1866585"/>
            <a:ext cx="7177272" cy="4307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ro-MD" sz="1800" dirty="0"/>
              <a:t>Deschiderea fișierului, funcția open()</a:t>
            </a:r>
          </a:p>
          <a:p>
            <a:pPr indent="446088" algn="just">
              <a:lnSpc>
                <a:spcPct val="150000"/>
              </a:lnSpc>
            </a:pPr>
            <a:endParaRPr lang="ro-MD" sz="1800" dirty="0"/>
          </a:p>
          <a:p>
            <a:pPr marL="285750" indent="-285750" algn="just">
              <a:lnSpc>
                <a:spcPct val="150000"/>
              </a:lnSpc>
              <a:buFont typeface="Arial" panose="020B0604020202020204" pitchFamily="34" charset="0"/>
              <a:buChar char="•"/>
            </a:pPr>
            <a:endParaRPr lang="ro-MD" sz="1800" b="0" dirty="0"/>
          </a:p>
          <a:p>
            <a:pPr marL="285750" indent="-285750" algn="just">
              <a:lnSpc>
                <a:spcPct val="150000"/>
              </a:lnSpc>
              <a:buFont typeface="Arial" panose="020B0604020202020204" pitchFamily="34" charset="0"/>
              <a:buChar char="•"/>
            </a:pPr>
            <a:r>
              <a:rPr lang="ro-MD" sz="1800" dirty="0"/>
              <a:t>file</a:t>
            </a:r>
            <a:r>
              <a:rPr lang="ro-MD" sz="1800" b="0" dirty="0"/>
              <a:t>: reprezintă calea către fișier.</a:t>
            </a:r>
          </a:p>
          <a:p>
            <a:pPr marL="285750" indent="-285750" algn="just">
              <a:lnSpc>
                <a:spcPct val="150000"/>
              </a:lnSpc>
              <a:buFont typeface="Arial" panose="020B0604020202020204" pitchFamily="34" charset="0"/>
              <a:buChar char="•"/>
            </a:pPr>
            <a:r>
              <a:rPr lang="ro-MD" sz="1800" dirty="0"/>
              <a:t>mode</a:t>
            </a:r>
            <a:r>
              <a:rPr lang="ro-MD" sz="1800" b="0" dirty="0"/>
              <a:t>: definește modul de acces (citire/scriere/</a:t>
            </a:r>
            <a:r>
              <a:rPr lang="ro-MD" sz="1800" b="0" dirty="0" err="1"/>
              <a:t>apendare</a:t>
            </a:r>
            <a:r>
              <a:rPr lang="ro-MD" sz="1800" b="0" dirty="0"/>
              <a:t>, text/binar).</a:t>
            </a:r>
          </a:p>
          <a:p>
            <a:pPr marL="285750" indent="-285750" algn="just">
              <a:lnSpc>
                <a:spcPct val="150000"/>
              </a:lnSpc>
              <a:buFont typeface="Arial" panose="020B0604020202020204" pitchFamily="34" charset="0"/>
              <a:buChar char="•"/>
            </a:pPr>
            <a:r>
              <a:rPr lang="ro-MD" sz="1800" dirty="0" err="1"/>
              <a:t>buffering</a:t>
            </a:r>
            <a:r>
              <a:rPr lang="ro-MD" sz="1800" b="0" dirty="0"/>
              <a:t>: controlează </a:t>
            </a:r>
            <a:r>
              <a:rPr lang="ro-MD" sz="1800" b="0" dirty="0" err="1"/>
              <a:t>bufferul</a:t>
            </a:r>
            <a:r>
              <a:rPr lang="ro-MD" sz="1800" b="0" dirty="0"/>
              <a:t> de intrare/ieșire.</a:t>
            </a:r>
          </a:p>
          <a:p>
            <a:pPr marL="285750" indent="-285750" algn="just">
              <a:lnSpc>
                <a:spcPct val="150000"/>
              </a:lnSpc>
              <a:buFont typeface="Arial" panose="020B0604020202020204" pitchFamily="34" charset="0"/>
              <a:buChar char="•"/>
            </a:pPr>
            <a:r>
              <a:rPr lang="ro-MD" sz="1800" dirty="0" err="1"/>
              <a:t>encoding</a:t>
            </a:r>
            <a:r>
              <a:rPr lang="ro-MD" sz="1800" b="0" dirty="0"/>
              <a:t>: stabilește setul de caractere (doar în mod text).</a:t>
            </a:r>
          </a:p>
          <a:p>
            <a:pPr marL="285750" indent="-285750" algn="just">
              <a:lnSpc>
                <a:spcPct val="150000"/>
              </a:lnSpc>
              <a:buFont typeface="Arial" panose="020B0604020202020204" pitchFamily="34" charset="0"/>
              <a:buChar char="•"/>
            </a:pPr>
            <a:r>
              <a:rPr lang="ro-MD" sz="1800" dirty="0" err="1"/>
              <a:t>errors</a:t>
            </a:r>
            <a:r>
              <a:rPr lang="ro-MD" sz="1800" b="0" dirty="0"/>
              <a:t>: arată modul de tratare a erorilor de codificare.</a:t>
            </a:r>
          </a:p>
          <a:p>
            <a:pPr marL="285750" indent="-285750" algn="just">
              <a:lnSpc>
                <a:spcPct val="150000"/>
              </a:lnSpc>
              <a:buFont typeface="Arial" panose="020B0604020202020204" pitchFamily="34" charset="0"/>
              <a:buChar char="•"/>
            </a:pPr>
            <a:r>
              <a:rPr lang="ro-MD" sz="1800" dirty="0" err="1"/>
              <a:t>newline</a:t>
            </a:r>
            <a:r>
              <a:rPr lang="ro-MD" sz="1800" b="0" dirty="0"/>
              <a:t>: gestionează modul de interpretare a sfârșitului de linie.</a:t>
            </a:r>
          </a:p>
        </p:txBody>
      </p:sp>
      <p:pic>
        <p:nvPicPr>
          <p:cNvPr id="3" name="Picture 2">
            <a:extLst>
              <a:ext uri="{FF2B5EF4-FFF2-40B4-BE49-F238E27FC236}">
                <a16:creationId xmlns:a16="http://schemas.microsoft.com/office/drawing/2014/main" id="{A9182736-69B4-9FB2-D100-D85A26ACB694}"/>
              </a:ext>
            </a:extLst>
          </p:cNvPr>
          <p:cNvPicPr>
            <a:picLocks noChangeAspect="1"/>
          </p:cNvPicPr>
          <p:nvPr/>
        </p:nvPicPr>
        <p:blipFill>
          <a:blip r:embed="rId4"/>
          <a:stretch>
            <a:fillRect/>
          </a:stretch>
        </p:blipFill>
        <p:spPr>
          <a:xfrm>
            <a:off x="983364" y="2762341"/>
            <a:ext cx="7291079" cy="365125"/>
          </a:xfrm>
          <a:prstGeom prst="rect">
            <a:avLst/>
          </a:prstGeom>
        </p:spPr>
      </p:pic>
    </p:spTree>
    <p:extLst>
      <p:ext uri="{BB962C8B-B14F-4D97-AF65-F5344CB8AC3E}">
        <p14:creationId xmlns:p14="http://schemas.microsoft.com/office/powerpoint/2010/main" val="647284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CD508A7B-9516-D889-09AB-51239754391A}"/>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276E7749-65AA-DEC1-84C8-E951583C0321}"/>
              </a:ext>
            </a:extLst>
          </p:cNvPr>
          <p:cNvSpPr>
            <a:spLocks noGrp="1"/>
          </p:cNvSpPr>
          <p:nvPr>
            <p:ph type="dt" sz="half" idx="10"/>
          </p:nvPr>
        </p:nvSpPr>
        <p:spPr/>
        <p:txBody>
          <a:bodyPr/>
          <a:lstStyle/>
          <a:p>
            <a:pPr>
              <a:defRPr/>
            </a:pPr>
            <a:fld id="{60258E8E-0F7A-453C-996B-5B7E82C5B6E4}" type="datetime1">
              <a:rPr lang="ro-MD" smtClean="0"/>
              <a:t>08.10.2025</a:t>
            </a:fld>
            <a:endParaRPr lang="en-US" dirty="0"/>
          </a:p>
        </p:txBody>
      </p:sp>
      <p:sp>
        <p:nvSpPr>
          <p:cNvPr id="8" name="Slide Number Placeholder 7">
            <a:extLst>
              <a:ext uri="{FF2B5EF4-FFF2-40B4-BE49-F238E27FC236}">
                <a16:creationId xmlns:a16="http://schemas.microsoft.com/office/drawing/2014/main" id="{6605796A-DC29-BBE6-9269-A564E941F4D7}"/>
              </a:ext>
            </a:extLst>
          </p:cNvPr>
          <p:cNvSpPr>
            <a:spLocks noGrp="1"/>
          </p:cNvSpPr>
          <p:nvPr>
            <p:ph type="sldNum" sz="quarter" idx="11"/>
          </p:nvPr>
        </p:nvSpPr>
        <p:spPr/>
        <p:txBody>
          <a:bodyPr/>
          <a:lstStyle/>
          <a:p>
            <a:fld id="{63BE44DE-0227-423F-B618-756E9A0E92CA}" type="slidenum">
              <a:rPr lang="en-US" altLang="en-US" smtClean="0"/>
              <a:pPr/>
              <a:t>6</a:t>
            </a:fld>
            <a:endParaRPr lang="en-US" altLang="en-US"/>
          </a:p>
        </p:txBody>
      </p:sp>
      <p:sp>
        <p:nvSpPr>
          <p:cNvPr id="4" name="Title 3">
            <a:extLst>
              <a:ext uri="{FF2B5EF4-FFF2-40B4-BE49-F238E27FC236}">
                <a16:creationId xmlns:a16="http://schemas.microsoft.com/office/drawing/2014/main" id="{E31307F7-9659-92E5-8253-C4C75AEB933B}"/>
              </a:ext>
            </a:extLst>
          </p:cNvPr>
          <p:cNvSpPr>
            <a:spLocks noGrp="1"/>
          </p:cNvSpPr>
          <p:nvPr>
            <p:ph type="title"/>
          </p:nvPr>
        </p:nvSpPr>
        <p:spPr>
          <a:xfrm>
            <a:off x="3173951" y="591430"/>
            <a:ext cx="5252132" cy="539113"/>
          </a:xfrm>
        </p:spPr>
        <p:txBody>
          <a:bodyPr>
            <a:noAutofit/>
          </a:bodyPr>
          <a:lstStyle/>
          <a:p>
            <a:pPr algn="ctr">
              <a:lnSpc>
                <a:spcPct val="150000"/>
              </a:lnSpc>
            </a:pPr>
            <a:r>
              <a:rPr lang="ro-MD" sz="2000" dirty="0"/>
              <a:t>FIȘIERE, PRELUCRAREA FIȘIERELOR</a:t>
            </a:r>
          </a:p>
        </p:txBody>
      </p:sp>
      <p:sp>
        <p:nvSpPr>
          <p:cNvPr id="5" name="Title 3">
            <a:extLst>
              <a:ext uri="{FF2B5EF4-FFF2-40B4-BE49-F238E27FC236}">
                <a16:creationId xmlns:a16="http://schemas.microsoft.com/office/drawing/2014/main" id="{D7822F46-A55D-D134-255C-2D73903816C5}"/>
              </a:ext>
            </a:extLst>
          </p:cNvPr>
          <p:cNvSpPr txBox="1">
            <a:spLocks/>
          </p:cNvSpPr>
          <p:nvPr/>
        </p:nvSpPr>
        <p:spPr bwMode="auto">
          <a:xfrm>
            <a:off x="983364" y="1866585"/>
            <a:ext cx="7177272" cy="4307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ro-MD" sz="1800" dirty="0"/>
              <a:t>Moduri de deschidere</a:t>
            </a:r>
          </a:p>
          <a:p>
            <a:pPr marL="285750" indent="-285750" algn="just">
              <a:lnSpc>
                <a:spcPct val="150000"/>
              </a:lnSpc>
              <a:buFont typeface="Arial" panose="020B0604020202020204" pitchFamily="34" charset="0"/>
              <a:buChar char="•"/>
            </a:pPr>
            <a:r>
              <a:rPr lang="ro-MD" sz="1800" b="0" dirty="0"/>
              <a:t>'</a:t>
            </a:r>
            <a:r>
              <a:rPr lang="ro-MD" sz="1800" dirty="0"/>
              <a:t>r</a:t>
            </a:r>
            <a:r>
              <a:rPr lang="ro-MD" sz="1800" b="0" dirty="0"/>
              <a:t>' – citire text, eroare dacă fișierul lipsește.</a:t>
            </a:r>
          </a:p>
          <a:p>
            <a:pPr marL="285750" indent="-285750" algn="just">
              <a:lnSpc>
                <a:spcPct val="150000"/>
              </a:lnSpc>
              <a:buFont typeface="Arial" panose="020B0604020202020204" pitchFamily="34" charset="0"/>
              <a:buChar char="•"/>
            </a:pPr>
            <a:r>
              <a:rPr lang="ro-MD" sz="1800" b="0" dirty="0"/>
              <a:t>'</a:t>
            </a:r>
            <a:r>
              <a:rPr lang="ro-MD" sz="1800" dirty="0"/>
              <a:t>w</a:t>
            </a:r>
            <a:r>
              <a:rPr lang="ro-MD" sz="1800" b="0" dirty="0"/>
              <a:t>' – scriere text, șterge conținutul existent sau creează un fișier nou.</a:t>
            </a:r>
          </a:p>
          <a:p>
            <a:pPr marL="285750" indent="-285750" algn="just">
              <a:lnSpc>
                <a:spcPct val="150000"/>
              </a:lnSpc>
              <a:buFont typeface="Arial" panose="020B0604020202020204" pitchFamily="34" charset="0"/>
              <a:buChar char="•"/>
            </a:pPr>
            <a:r>
              <a:rPr lang="ro-MD" sz="1800" b="0" dirty="0"/>
              <a:t>'</a:t>
            </a:r>
            <a:r>
              <a:rPr lang="ro-MD" sz="1800" dirty="0"/>
              <a:t>a</a:t>
            </a:r>
            <a:r>
              <a:rPr lang="ro-MD" sz="1800" b="0" dirty="0"/>
              <a:t>' – </a:t>
            </a:r>
            <a:r>
              <a:rPr lang="ro-MD" sz="1800" b="0" dirty="0" err="1"/>
              <a:t>apendare</a:t>
            </a:r>
            <a:r>
              <a:rPr lang="ro-MD" sz="1800" b="0" dirty="0"/>
              <a:t> text, scrie la finalul fișierului.</a:t>
            </a:r>
          </a:p>
          <a:p>
            <a:pPr marL="285750" indent="-285750" algn="just">
              <a:lnSpc>
                <a:spcPct val="150000"/>
              </a:lnSpc>
              <a:buFont typeface="Arial" panose="020B0604020202020204" pitchFamily="34" charset="0"/>
              <a:buChar char="•"/>
            </a:pPr>
            <a:r>
              <a:rPr lang="ro-MD" sz="1800" b="0" dirty="0"/>
              <a:t>'</a:t>
            </a:r>
            <a:r>
              <a:rPr lang="ro-MD" sz="1800" dirty="0"/>
              <a:t>x</a:t>
            </a:r>
            <a:r>
              <a:rPr lang="ro-MD" sz="1800" b="0" dirty="0"/>
              <a:t>' – creare exclusivă, generează eroare dacă fișierul există deja.</a:t>
            </a:r>
          </a:p>
          <a:p>
            <a:pPr marL="285750" indent="-285750" algn="just">
              <a:lnSpc>
                <a:spcPct val="150000"/>
              </a:lnSpc>
              <a:buFont typeface="Arial" panose="020B0604020202020204" pitchFamily="34" charset="0"/>
              <a:buChar char="•"/>
            </a:pPr>
            <a:r>
              <a:rPr lang="ro-MD" sz="1800" b="0" dirty="0"/>
              <a:t>Sufixe: '</a:t>
            </a:r>
            <a:r>
              <a:rPr lang="ro-MD" sz="1800" dirty="0"/>
              <a:t>b</a:t>
            </a:r>
            <a:r>
              <a:rPr lang="ro-MD" sz="1800" b="0" dirty="0"/>
              <a:t>' pentru binar, '</a:t>
            </a:r>
            <a:r>
              <a:rPr lang="ro-MD" sz="1800" dirty="0"/>
              <a:t>t</a:t>
            </a:r>
            <a:r>
              <a:rPr lang="ro-MD" sz="1800" b="0" dirty="0"/>
              <a:t>' pentru text (implicit), '</a:t>
            </a:r>
            <a:r>
              <a:rPr lang="ro-MD" sz="1800" dirty="0"/>
              <a:t>+</a:t>
            </a:r>
            <a:r>
              <a:rPr lang="ro-MD" sz="1800" b="0" dirty="0"/>
              <a:t>' pentru citire și scriere.</a:t>
            </a:r>
          </a:p>
        </p:txBody>
      </p:sp>
    </p:spTree>
    <p:extLst>
      <p:ext uri="{BB962C8B-B14F-4D97-AF65-F5344CB8AC3E}">
        <p14:creationId xmlns:p14="http://schemas.microsoft.com/office/powerpoint/2010/main" val="5519280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B7E071AB-D6D9-787C-4867-04F9A5455A21}"/>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F4C50F56-5E59-FC7A-720A-87FEAC891039}"/>
              </a:ext>
            </a:extLst>
          </p:cNvPr>
          <p:cNvSpPr>
            <a:spLocks noGrp="1"/>
          </p:cNvSpPr>
          <p:nvPr>
            <p:ph type="dt" sz="half" idx="10"/>
          </p:nvPr>
        </p:nvSpPr>
        <p:spPr/>
        <p:txBody>
          <a:bodyPr/>
          <a:lstStyle/>
          <a:p>
            <a:pPr>
              <a:defRPr/>
            </a:pPr>
            <a:fld id="{60258E8E-0F7A-453C-996B-5B7E82C5B6E4}" type="datetime1">
              <a:rPr lang="ro-MD" smtClean="0"/>
              <a:t>08.10.2025</a:t>
            </a:fld>
            <a:endParaRPr lang="en-US" dirty="0"/>
          </a:p>
        </p:txBody>
      </p:sp>
      <p:sp>
        <p:nvSpPr>
          <p:cNvPr id="8" name="Slide Number Placeholder 7">
            <a:extLst>
              <a:ext uri="{FF2B5EF4-FFF2-40B4-BE49-F238E27FC236}">
                <a16:creationId xmlns:a16="http://schemas.microsoft.com/office/drawing/2014/main" id="{1BC31FE2-0A24-63C4-797F-883C4673CA67}"/>
              </a:ext>
            </a:extLst>
          </p:cNvPr>
          <p:cNvSpPr>
            <a:spLocks noGrp="1"/>
          </p:cNvSpPr>
          <p:nvPr>
            <p:ph type="sldNum" sz="quarter" idx="11"/>
          </p:nvPr>
        </p:nvSpPr>
        <p:spPr/>
        <p:txBody>
          <a:bodyPr/>
          <a:lstStyle/>
          <a:p>
            <a:fld id="{63BE44DE-0227-423F-B618-756E9A0E92CA}" type="slidenum">
              <a:rPr lang="en-US" altLang="en-US" smtClean="0"/>
              <a:pPr/>
              <a:t>7</a:t>
            </a:fld>
            <a:endParaRPr lang="en-US" altLang="en-US"/>
          </a:p>
        </p:txBody>
      </p:sp>
      <p:sp>
        <p:nvSpPr>
          <p:cNvPr id="4" name="Title 3">
            <a:extLst>
              <a:ext uri="{FF2B5EF4-FFF2-40B4-BE49-F238E27FC236}">
                <a16:creationId xmlns:a16="http://schemas.microsoft.com/office/drawing/2014/main" id="{C47027A2-1789-F5CD-29F2-8059B71B3973}"/>
              </a:ext>
            </a:extLst>
          </p:cNvPr>
          <p:cNvSpPr>
            <a:spLocks noGrp="1"/>
          </p:cNvSpPr>
          <p:nvPr>
            <p:ph type="title"/>
          </p:nvPr>
        </p:nvSpPr>
        <p:spPr>
          <a:xfrm>
            <a:off x="3173951" y="591430"/>
            <a:ext cx="5252132" cy="539113"/>
          </a:xfrm>
        </p:spPr>
        <p:txBody>
          <a:bodyPr>
            <a:noAutofit/>
          </a:bodyPr>
          <a:lstStyle/>
          <a:p>
            <a:pPr algn="ctr">
              <a:lnSpc>
                <a:spcPct val="150000"/>
              </a:lnSpc>
            </a:pPr>
            <a:r>
              <a:rPr lang="ro-MD" sz="2000" dirty="0"/>
              <a:t>FIȘIERE, PRELUCRAREA FIȘIERELOR</a:t>
            </a:r>
          </a:p>
        </p:txBody>
      </p:sp>
      <p:sp>
        <p:nvSpPr>
          <p:cNvPr id="5" name="Title 3">
            <a:extLst>
              <a:ext uri="{FF2B5EF4-FFF2-40B4-BE49-F238E27FC236}">
                <a16:creationId xmlns:a16="http://schemas.microsoft.com/office/drawing/2014/main" id="{9BD52ECC-F55B-A7D4-B4E8-34A570FEC1D5}"/>
              </a:ext>
            </a:extLst>
          </p:cNvPr>
          <p:cNvSpPr txBox="1">
            <a:spLocks/>
          </p:cNvSpPr>
          <p:nvPr/>
        </p:nvSpPr>
        <p:spPr bwMode="auto">
          <a:xfrm>
            <a:off x="983364" y="1866585"/>
            <a:ext cx="7177272" cy="4307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ro-MD" sz="1800" dirty="0"/>
              <a:t>Context managerul </a:t>
            </a:r>
            <a:r>
              <a:rPr lang="ro-MD" sz="1800" dirty="0" err="1"/>
              <a:t>with</a:t>
            </a:r>
            <a:endParaRPr lang="ro-MD" sz="1800" dirty="0"/>
          </a:p>
          <a:p>
            <a:pPr indent="446088" algn="just">
              <a:lnSpc>
                <a:spcPct val="150000"/>
              </a:lnSpc>
            </a:pPr>
            <a:r>
              <a:rPr lang="ro-MD" sz="1800" b="0" dirty="0"/>
              <a:t>Se recomandă utilizarea instrucțiunii </a:t>
            </a:r>
            <a:r>
              <a:rPr lang="ro-MD" sz="1800" dirty="0" err="1"/>
              <a:t>with</a:t>
            </a:r>
            <a:r>
              <a:rPr lang="ro-MD" sz="1800" b="0" dirty="0"/>
              <a:t> pentru deschiderea fișierelor. Aceasta asigură închiderea automată, chiar și în cazul apariției unei erori:</a:t>
            </a:r>
          </a:p>
          <a:p>
            <a:pPr indent="446088" algn="just">
              <a:lnSpc>
                <a:spcPct val="150000"/>
              </a:lnSpc>
            </a:pPr>
            <a:endParaRPr lang="ro-MD" sz="1800" b="0" dirty="0"/>
          </a:p>
        </p:txBody>
      </p:sp>
      <p:pic>
        <p:nvPicPr>
          <p:cNvPr id="3" name="Picture 2">
            <a:extLst>
              <a:ext uri="{FF2B5EF4-FFF2-40B4-BE49-F238E27FC236}">
                <a16:creationId xmlns:a16="http://schemas.microsoft.com/office/drawing/2014/main" id="{60C24761-874C-8E74-A68F-BCDBEACDC6CA}"/>
              </a:ext>
            </a:extLst>
          </p:cNvPr>
          <p:cNvPicPr>
            <a:picLocks noChangeAspect="1"/>
          </p:cNvPicPr>
          <p:nvPr/>
        </p:nvPicPr>
        <p:blipFill>
          <a:blip r:embed="rId4"/>
          <a:stretch>
            <a:fillRect/>
          </a:stretch>
        </p:blipFill>
        <p:spPr>
          <a:xfrm>
            <a:off x="2062689" y="4923049"/>
            <a:ext cx="5018621" cy="669149"/>
          </a:xfrm>
          <a:prstGeom prst="rect">
            <a:avLst/>
          </a:prstGeom>
        </p:spPr>
      </p:pic>
    </p:spTree>
    <p:extLst>
      <p:ext uri="{BB962C8B-B14F-4D97-AF65-F5344CB8AC3E}">
        <p14:creationId xmlns:p14="http://schemas.microsoft.com/office/powerpoint/2010/main" val="3394238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C6F6BC09-B96A-76F6-34B1-94F11374873E}"/>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48DFC477-9305-16DF-9193-F1357BD7932A}"/>
              </a:ext>
            </a:extLst>
          </p:cNvPr>
          <p:cNvSpPr>
            <a:spLocks noGrp="1"/>
          </p:cNvSpPr>
          <p:nvPr>
            <p:ph type="dt" sz="half" idx="10"/>
          </p:nvPr>
        </p:nvSpPr>
        <p:spPr/>
        <p:txBody>
          <a:bodyPr/>
          <a:lstStyle/>
          <a:p>
            <a:pPr>
              <a:defRPr/>
            </a:pPr>
            <a:fld id="{60258E8E-0F7A-453C-996B-5B7E82C5B6E4}" type="datetime1">
              <a:rPr lang="ro-MD" smtClean="0"/>
              <a:t>08.10.2025</a:t>
            </a:fld>
            <a:endParaRPr lang="en-US" dirty="0"/>
          </a:p>
        </p:txBody>
      </p:sp>
      <p:sp>
        <p:nvSpPr>
          <p:cNvPr id="8" name="Slide Number Placeholder 7">
            <a:extLst>
              <a:ext uri="{FF2B5EF4-FFF2-40B4-BE49-F238E27FC236}">
                <a16:creationId xmlns:a16="http://schemas.microsoft.com/office/drawing/2014/main" id="{D51787F9-4E8D-2A7E-B3FB-19B6756E8D4D}"/>
              </a:ext>
            </a:extLst>
          </p:cNvPr>
          <p:cNvSpPr>
            <a:spLocks noGrp="1"/>
          </p:cNvSpPr>
          <p:nvPr>
            <p:ph type="sldNum" sz="quarter" idx="11"/>
          </p:nvPr>
        </p:nvSpPr>
        <p:spPr/>
        <p:txBody>
          <a:bodyPr/>
          <a:lstStyle/>
          <a:p>
            <a:fld id="{63BE44DE-0227-423F-B618-756E9A0E92CA}" type="slidenum">
              <a:rPr lang="en-US" altLang="en-US" smtClean="0"/>
              <a:pPr/>
              <a:t>8</a:t>
            </a:fld>
            <a:endParaRPr lang="en-US" altLang="en-US"/>
          </a:p>
        </p:txBody>
      </p:sp>
      <p:sp>
        <p:nvSpPr>
          <p:cNvPr id="4" name="Title 3">
            <a:extLst>
              <a:ext uri="{FF2B5EF4-FFF2-40B4-BE49-F238E27FC236}">
                <a16:creationId xmlns:a16="http://schemas.microsoft.com/office/drawing/2014/main" id="{2EBF2540-C0BF-783D-063D-673A762F4132}"/>
              </a:ext>
            </a:extLst>
          </p:cNvPr>
          <p:cNvSpPr>
            <a:spLocks noGrp="1"/>
          </p:cNvSpPr>
          <p:nvPr>
            <p:ph type="title"/>
          </p:nvPr>
        </p:nvSpPr>
        <p:spPr>
          <a:xfrm>
            <a:off x="3173951" y="591430"/>
            <a:ext cx="5252132" cy="539113"/>
          </a:xfrm>
        </p:spPr>
        <p:txBody>
          <a:bodyPr>
            <a:noAutofit/>
          </a:bodyPr>
          <a:lstStyle/>
          <a:p>
            <a:pPr algn="ctr">
              <a:lnSpc>
                <a:spcPct val="150000"/>
              </a:lnSpc>
            </a:pPr>
            <a:r>
              <a:rPr lang="ro-MD" sz="2000" dirty="0"/>
              <a:t>FIȘIERE, PRELUCRAREA FIȘIERELOR</a:t>
            </a:r>
          </a:p>
        </p:txBody>
      </p:sp>
      <p:sp>
        <p:nvSpPr>
          <p:cNvPr id="5" name="Title 3">
            <a:extLst>
              <a:ext uri="{FF2B5EF4-FFF2-40B4-BE49-F238E27FC236}">
                <a16:creationId xmlns:a16="http://schemas.microsoft.com/office/drawing/2014/main" id="{A84735C9-DF3B-0E6C-BBF5-C0F3A2670427}"/>
              </a:ext>
            </a:extLst>
          </p:cNvPr>
          <p:cNvSpPr txBox="1">
            <a:spLocks/>
          </p:cNvSpPr>
          <p:nvPr/>
        </p:nvSpPr>
        <p:spPr bwMode="auto">
          <a:xfrm>
            <a:off x="983364" y="1866585"/>
            <a:ext cx="7177272" cy="4307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pl-PL" sz="1800" dirty="0"/>
              <a:t>Metode uzuale ale obiectului fișier</a:t>
            </a:r>
            <a:endParaRPr lang="ro-MD" sz="1800" dirty="0"/>
          </a:p>
          <a:p>
            <a:pPr indent="446088" algn="just">
              <a:lnSpc>
                <a:spcPct val="150000"/>
              </a:lnSpc>
            </a:pPr>
            <a:r>
              <a:rPr lang="ro-MD" sz="1800" b="0" dirty="0"/>
              <a:t>Citire: </a:t>
            </a:r>
            <a:r>
              <a:rPr lang="ro-MD" sz="1800" dirty="0" err="1"/>
              <a:t>read</a:t>
            </a:r>
            <a:r>
              <a:rPr lang="ro-MD" sz="1800" dirty="0"/>
              <a:t>(),</a:t>
            </a:r>
            <a:r>
              <a:rPr lang="ro-MD" sz="1800" b="0" dirty="0"/>
              <a:t> </a:t>
            </a:r>
            <a:r>
              <a:rPr lang="ro-MD" sz="1800" dirty="0" err="1"/>
              <a:t>readline</a:t>
            </a:r>
            <a:r>
              <a:rPr lang="ro-MD" sz="1800" dirty="0"/>
              <a:t>()</a:t>
            </a:r>
            <a:r>
              <a:rPr lang="ro-MD" sz="1800" b="0" dirty="0"/>
              <a:t>, </a:t>
            </a:r>
            <a:r>
              <a:rPr lang="ro-MD" sz="1800" dirty="0" err="1"/>
              <a:t>readlines</a:t>
            </a:r>
            <a:r>
              <a:rPr lang="ro-MD" sz="1800" dirty="0"/>
              <a:t>()</a:t>
            </a:r>
            <a:r>
              <a:rPr lang="ro-MD" sz="1800" b="0" dirty="0"/>
              <a:t>, sau iterare linie cu linie.</a:t>
            </a:r>
          </a:p>
          <a:p>
            <a:pPr indent="446088" algn="just">
              <a:lnSpc>
                <a:spcPct val="150000"/>
              </a:lnSpc>
            </a:pPr>
            <a:r>
              <a:rPr lang="ro-MD" sz="1800" b="0" dirty="0"/>
              <a:t>Scriere: </a:t>
            </a:r>
            <a:r>
              <a:rPr lang="ro-MD" sz="1800" dirty="0" err="1"/>
              <a:t>write</a:t>
            </a:r>
            <a:r>
              <a:rPr lang="ro-MD" sz="1800" dirty="0"/>
              <a:t>()</a:t>
            </a:r>
            <a:r>
              <a:rPr lang="ro-MD" sz="1800" b="0" dirty="0"/>
              <a:t>, </a:t>
            </a:r>
            <a:r>
              <a:rPr lang="ro-MD" sz="1800" dirty="0" err="1"/>
              <a:t>writelines</a:t>
            </a:r>
            <a:r>
              <a:rPr lang="ro-MD" sz="1800" dirty="0"/>
              <a:t>()</a:t>
            </a:r>
            <a:r>
              <a:rPr lang="ro-MD" sz="1800" b="0" dirty="0"/>
              <a:t>.</a:t>
            </a:r>
          </a:p>
          <a:p>
            <a:pPr indent="446088" algn="just">
              <a:lnSpc>
                <a:spcPct val="150000"/>
              </a:lnSpc>
            </a:pPr>
            <a:r>
              <a:rPr lang="ro-MD" sz="1800" b="0" dirty="0"/>
              <a:t>Gestionare poziție: </a:t>
            </a:r>
            <a:r>
              <a:rPr lang="ro-MD" sz="1800" dirty="0" err="1"/>
              <a:t>seek</a:t>
            </a:r>
            <a:r>
              <a:rPr lang="ro-MD" sz="1800" dirty="0"/>
              <a:t>()</a:t>
            </a:r>
            <a:r>
              <a:rPr lang="ro-MD" sz="1800" b="0" dirty="0"/>
              <a:t>, </a:t>
            </a:r>
            <a:r>
              <a:rPr lang="ro-MD" sz="1800" dirty="0"/>
              <a:t>tell()</a:t>
            </a:r>
            <a:r>
              <a:rPr lang="ro-MD" sz="1800" b="0" dirty="0"/>
              <a:t>.</a:t>
            </a:r>
          </a:p>
          <a:p>
            <a:pPr indent="446088" algn="just">
              <a:lnSpc>
                <a:spcPct val="150000"/>
              </a:lnSpc>
            </a:pPr>
            <a:r>
              <a:rPr lang="ro-MD" sz="1800" b="0" dirty="0"/>
              <a:t>Închidere: </a:t>
            </a:r>
            <a:r>
              <a:rPr lang="ro-MD" sz="1800" dirty="0" err="1"/>
              <a:t>close</a:t>
            </a:r>
            <a:r>
              <a:rPr lang="ro-MD" sz="1800" dirty="0"/>
              <a:t>()</a:t>
            </a:r>
            <a:r>
              <a:rPr lang="ro-MD" sz="1800" b="0" dirty="0"/>
              <a:t>.</a:t>
            </a:r>
          </a:p>
        </p:txBody>
      </p:sp>
    </p:spTree>
    <p:extLst>
      <p:ext uri="{BB962C8B-B14F-4D97-AF65-F5344CB8AC3E}">
        <p14:creationId xmlns:p14="http://schemas.microsoft.com/office/powerpoint/2010/main" val="2866136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EE05ED45-05FD-2D1C-61DC-012F6A165CA6}"/>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4B218675-C875-B93D-147D-D3F26CA1125C}"/>
              </a:ext>
            </a:extLst>
          </p:cNvPr>
          <p:cNvSpPr>
            <a:spLocks noGrp="1"/>
          </p:cNvSpPr>
          <p:nvPr>
            <p:ph type="dt" sz="half" idx="10"/>
          </p:nvPr>
        </p:nvSpPr>
        <p:spPr/>
        <p:txBody>
          <a:bodyPr/>
          <a:lstStyle/>
          <a:p>
            <a:pPr>
              <a:defRPr/>
            </a:pPr>
            <a:fld id="{60258E8E-0F7A-453C-996B-5B7E82C5B6E4}" type="datetime1">
              <a:rPr lang="ro-MD" smtClean="0"/>
              <a:t>08.10.2025</a:t>
            </a:fld>
            <a:endParaRPr lang="en-US" dirty="0"/>
          </a:p>
        </p:txBody>
      </p:sp>
      <p:sp>
        <p:nvSpPr>
          <p:cNvPr id="8" name="Slide Number Placeholder 7">
            <a:extLst>
              <a:ext uri="{FF2B5EF4-FFF2-40B4-BE49-F238E27FC236}">
                <a16:creationId xmlns:a16="http://schemas.microsoft.com/office/drawing/2014/main" id="{EB0D3810-65D7-636C-A7F4-CF245CEA06A0}"/>
              </a:ext>
            </a:extLst>
          </p:cNvPr>
          <p:cNvSpPr>
            <a:spLocks noGrp="1"/>
          </p:cNvSpPr>
          <p:nvPr>
            <p:ph type="sldNum" sz="quarter" idx="11"/>
          </p:nvPr>
        </p:nvSpPr>
        <p:spPr/>
        <p:txBody>
          <a:bodyPr/>
          <a:lstStyle/>
          <a:p>
            <a:fld id="{63BE44DE-0227-423F-B618-756E9A0E92CA}" type="slidenum">
              <a:rPr lang="en-US" altLang="en-US" smtClean="0"/>
              <a:pPr/>
              <a:t>9</a:t>
            </a:fld>
            <a:endParaRPr lang="en-US" altLang="en-US"/>
          </a:p>
        </p:txBody>
      </p:sp>
      <p:sp>
        <p:nvSpPr>
          <p:cNvPr id="4" name="Title 3">
            <a:extLst>
              <a:ext uri="{FF2B5EF4-FFF2-40B4-BE49-F238E27FC236}">
                <a16:creationId xmlns:a16="http://schemas.microsoft.com/office/drawing/2014/main" id="{4A9C8ACB-19D1-FADA-341D-C5C9615FE31E}"/>
              </a:ext>
            </a:extLst>
          </p:cNvPr>
          <p:cNvSpPr>
            <a:spLocks noGrp="1"/>
          </p:cNvSpPr>
          <p:nvPr>
            <p:ph type="title"/>
          </p:nvPr>
        </p:nvSpPr>
        <p:spPr>
          <a:xfrm>
            <a:off x="3173951" y="591430"/>
            <a:ext cx="5252132" cy="539113"/>
          </a:xfrm>
        </p:spPr>
        <p:txBody>
          <a:bodyPr>
            <a:noAutofit/>
          </a:bodyPr>
          <a:lstStyle/>
          <a:p>
            <a:pPr algn="ctr">
              <a:lnSpc>
                <a:spcPct val="150000"/>
              </a:lnSpc>
            </a:pPr>
            <a:r>
              <a:rPr lang="ro-MD" sz="2000" dirty="0"/>
              <a:t>FIȘIERE, PRELUCRAREA FIȘIERELOR</a:t>
            </a:r>
          </a:p>
        </p:txBody>
      </p:sp>
      <p:sp>
        <p:nvSpPr>
          <p:cNvPr id="5" name="Title 3">
            <a:extLst>
              <a:ext uri="{FF2B5EF4-FFF2-40B4-BE49-F238E27FC236}">
                <a16:creationId xmlns:a16="http://schemas.microsoft.com/office/drawing/2014/main" id="{C7E69867-8F4D-C836-EA82-1D4284F77166}"/>
              </a:ext>
            </a:extLst>
          </p:cNvPr>
          <p:cNvSpPr txBox="1">
            <a:spLocks/>
          </p:cNvSpPr>
          <p:nvPr/>
        </p:nvSpPr>
        <p:spPr bwMode="auto">
          <a:xfrm>
            <a:off x="983364" y="1715444"/>
            <a:ext cx="7177272" cy="26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446088" algn="just">
              <a:lnSpc>
                <a:spcPct val="150000"/>
              </a:lnSpc>
            </a:pPr>
            <a:r>
              <a:rPr lang="pl-PL" sz="1800" dirty="0"/>
              <a:t>Citire</a:t>
            </a:r>
          </a:p>
          <a:p>
            <a:pPr indent="446088" algn="just">
              <a:lnSpc>
                <a:spcPct val="100000"/>
              </a:lnSpc>
            </a:pPr>
            <a:r>
              <a:rPr lang="ro-MD" sz="1800" dirty="0" err="1"/>
              <a:t>read</a:t>
            </a:r>
            <a:r>
              <a:rPr lang="ro-MD" sz="1800" dirty="0"/>
              <a:t>([n])</a:t>
            </a:r>
            <a:r>
              <a:rPr lang="ro-MD" sz="1800" b="0" dirty="0"/>
              <a:t> – citește întregul fișier ca un șir de caractere (sau primii </a:t>
            </a:r>
            <a:r>
              <a:rPr lang="ro-MD" sz="1800" i="1" dirty="0"/>
              <a:t>n</a:t>
            </a:r>
            <a:r>
              <a:rPr lang="ro-MD" sz="1800" b="0" dirty="0"/>
              <a:t> octeți/caractere dacă se specifică argumentul).</a:t>
            </a:r>
          </a:p>
          <a:p>
            <a:pPr indent="446088" algn="just">
              <a:lnSpc>
                <a:spcPct val="100000"/>
              </a:lnSpc>
            </a:pPr>
            <a:r>
              <a:rPr lang="ro-MD" sz="1800" dirty="0" err="1"/>
              <a:t>readline</a:t>
            </a:r>
            <a:r>
              <a:rPr lang="ro-MD" sz="1800" dirty="0"/>
              <a:t>() </a:t>
            </a:r>
            <a:r>
              <a:rPr lang="ro-MD" sz="1800" b="0" dirty="0"/>
              <a:t>– citește o singură linie din fișier (inclusiv caracterul \n).</a:t>
            </a:r>
          </a:p>
          <a:p>
            <a:pPr indent="446088" algn="just">
              <a:lnSpc>
                <a:spcPct val="100000"/>
              </a:lnSpc>
            </a:pPr>
            <a:r>
              <a:rPr lang="ro-MD" sz="1800" dirty="0" err="1"/>
              <a:t>readlines</a:t>
            </a:r>
            <a:r>
              <a:rPr lang="ro-MD" sz="1800" dirty="0"/>
              <a:t>()</a:t>
            </a:r>
            <a:r>
              <a:rPr lang="ro-MD" sz="1800" b="0" dirty="0"/>
              <a:t> – returnează toate liniile sub formă de listă de șiruri de caractere.</a:t>
            </a:r>
          </a:p>
          <a:p>
            <a:pPr indent="446088" algn="just">
              <a:lnSpc>
                <a:spcPct val="100000"/>
              </a:lnSpc>
            </a:pPr>
            <a:r>
              <a:rPr lang="ro-MD" sz="1800" dirty="0"/>
              <a:t>Iterare linie cu linie </a:t>
            </a:r>
            <a:r>
              <a:rPr lang="ro-MD" sz="1800" b="0" dirty="0"/>
              <a:t>– fișierul se poate parcurge direct într-un for, fără a încărca totul în memorie:</a:t>
            </a:r>
          </a:p>
        </p:txBody>
      </p:sp>
      <p:pic>
        <p:nvPicPr>
          <p:cNvPr id="3" name="Picture 2">
            <a:extLst>
              <a:ext uri="{FF2B5EF4-FFF2-40B4-BE49-F238E27FC236}">
                <a16:creationId xmlns:a16="http://schemas.microsoft.com/office/drawing/2014/main" id="{02C5B383-D9D1-F364-3186-350AB2046221}"/>
              </a:ext>
            </a:extLst>
          </p:cNvPr>
          <p:cNvPicPr>
            <a:picLocks noChangeAspect="1"/>
          </p:cNvPicPr>
          <p:nvPr/>
        </p:nvPicPr>
        <p:blipFill>
          <a:blip r:embed="rId4"/>
          <a:stretch>
            <a:fillRect/>
          </a:stretch>
        </p:blipFill>
        <p:spPr>
          <a:xfrm>
            <a:off x="1734198" y="4546342"/>
            <a:ext cx="5675604" cy="1030742"/>
          </a:xfrm>
          <a:prstGeom prst="rect">
            <a:avLst/>
          </a:prstGeom>
        </p:spPr>
      </p:pic>
    </p:spTree>
    <p:extLst>
      <p:ext uri="{BB962C8B-B14F-4D97-AF65-F5344CB8AC3E}">
        <p14:creationId xmlns:p14="http://schemas.microsoft.com/office/powerpoint/2010/main" val="143857709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3284</TotalTime>
  <Words>858</Words>
  <Application>Microsoft Office PowerPoint</Application>
  <PresentationFormat>On-screen Show (4:3)</PresentationFormat>
  <Paragraphs>144</Paragraphs>
  <Slides>20</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PT Sans</vt:lpstr>
      <vt:lpstr>Times New Roman</vt:lpstr>
      <vt:lpstr>Office Theme</vt:lpstr>
      <vt:lpstr>PowerPoint Presentation</vt:lpstr>
      <vt:lpstr>FIȘIERE, PRELUCRAREA FIȘIERELOR</vt:lpstr>
      <vt:lpstr>FIȘIERE, PRELUCRAREA FIȘIERELOR</vt:lpstr>
      <vt:lpstr>FIȘIERE, PRELUCRAREA FIȘIERELOR</vt:lpstr>
      <vt:lpstr>FIȘIERE, PRELUCRAREA FIȘIERELOR</vt:lpstr>
      <vt:lpstr>FIȘIERE, PRELUCRAREA FIȘIERELOR</vt:lpstr>
      <vt:lpstr>FIȘIERE, PRELUCRAREA FIȘIERELOR</vt:lpstr>
      <vt:lpstr>FIȘIERE, PRELUCRAREA FIȘIERELOR</vt:lpstr>
      <vt:lpstr>FIȘIERE, PRELUCRAREA FIȘIERELOR</vt:lpstr>
      <vt:lpstr>FIȘIERE, PRELUCRAREA FIȘIERELOR</vt:lpstr>
      <vt:lpstr>FIȘIERE, PRELUCRAREA FIȘIERELOR</vt:lpstr>
      <vt:lpstr>FIȘIERE, PRELUCRAREA FIȘIERELOR</vt:lpstr>
      <vt:lpstr>FIȘIERE, PRELUCRAREA FIȘIERELOR</vt:lpstr>
      <vt:lpstr>FIȘIERE, PRELUCRAREA FIȘIERELOR</vt:lpstr>
      <vt:lpstr>FIȘIERE, PRELUCRAREA FIȘIERELOR</vt:lpstr>
      <vt:lpstr>FIȘIERE, PRELUCRAREA FIȘIERELOR</vt:lpstr>
      <vt:lpstr>FIȘIERE, PRELUCRAREA FIȘIERELOR</vt:lpstr>
      <vt:lpstr>FIȘIERE, PRELUCRAREA FIȘIERELOR</vt:lpstr>
      <vt:lpstr>FIȘIERE, PRELUCRAREA FIȘIERELOR</vt:lpstr>
      <vt:lpstr>FIȘIERE, PRELUCRAREA FIȘIERELOR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serghei.aladin@gmail.com</dc:creator>
  <cp:lastModifiedBy>Moraru Dumitru</cp:lastModifiedBy>
  <cp:revision>97</cp:revision>
  <dcterms:created xsi:type="dcterms:W3CDTF">2016-11-09T12:50:21Z</dcterms:created>
  <dcterms:modified xsi:type="dcterms:W3CDTF">2025-10-08T20:16:55Z</dcterms:modified>
</cp:coreProperties>
</file>