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48" y="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9A888D50-4A8A-4C92-9322-309391DF0F6D}"/>
    <pc:docChg chg="undo custSel addSld delSld modSld sldOrd">
      <pc:chgData name="buzdugan artur" userId="1770a38c255ab84c" providerId="LiveId" clId="{9A888D50-4A8A-4C92-9322-309391DF0F6D}" dt="2023-11-13T11:39:12.094" v="1133" actId="47"/>
      <pc:docMkLst>
        <pc:docMk/>
      </pc:docMkLst>
      <pc:sldChg chg="modSp mod">
        <pc:chgData name="buzdugan artur" userId="1770a38c255ab84c" providerId="LiveId" clId="{9A888D50-4A8A-4C92-9322-309391DF0F6D}" dt="2023-11-07T13:28:43.636" v="1131" actId="20577"/>
        <pc:sldMkLst>
          <pc:docMk/>
          <pc:sldMk cId="1985754299" sldId="256"/>
        </pc:sldMkLst>
        <pc:spChg chg="mod">
          <ac:chgData name="buzdugan artur" userId="1770a38c255ab84c" providerId="LiveId" clId="{9A888D50-4A8A-4C92-9322-309391DF0F6D}" dt="2023-11-07T13:28:43.636" v="1131" actId="20577"/>
          <ac:spMkLst>
            <pc:docMk/>
            <pc:sldMk cId="1985754299" sldId="256"/>
            <ac:spMk id="2" creationId="{8AB5D124-B668-78C6-15A6-DA5ACC90EDBB}"/>
          </ac:spMkLst>
        </pc:spChg>
        <pc:spChg chg="mod">
          <ac:chgData name="buzdugan artur" userId="1770a38c255ab84c" providerId="LiveId" clId="{9A888D50-4A8A-4C92-9322-309391DF0F6D}" dt="2023-11-07T13:28:20.118" v="1103" actId="20577"/>
          <ac:spMkLst>
            <pc:docMk/>
            <pc:sldMk cId="1985754299" sldId="256"/>
            <ac:spMk id="3" creationId="{3A9E22F3-0F88-D2D8-B255-19C144374BE2}"/>
          </ac:spMkLst>
        </pc:spChg>
      </pc:sldChg>
      <pc:sldChg chg="del">
        <pc:chgData name="buzdugan artur" userId="1770a38c255ab84c" providerId="LiveId" clId="{9A888D50-4A8A-4C92-9322-309391DF0F6D}" dt="2023-11-07T13:08:57.763" v="1079" actId="47"/>
        <pc:sldMkLst>
          <pc:docMk/>
          <pc:sldMk cId="3046582190" sldId="257"/>
        </pc:sldMkLst>
      </pc:sldChg>
      <pc:sldChg chg="del">
        <pc:chgData name="buzdugan artur" userId="1770a38c255ab84c" providerId="LiveId" clId="{9A888D50-4A8A-4C92-9322-309391DF0F6D}" dt="2023-11-07T13:08:57.763" v="1079" actId="47"/>
        <pc:sldMkLst>
          <pc:docMk/>
          <pc:sldMk cId="537820048" sldId="258"/>
        </pc:sldMkLst>
      </pc:sldChg>
      <pc:sldChg chg="del">
        <pc:chgData name="buzdugan artur" userId="1770a38c255ab84c" providerId="LiveId" clId="{9A888D50-4A8A-4C92-9322-309391DF0F6D}" dt="2023-11-07T13:08:57.763" v="1079" actId="47"/>
        <pc:sldMkLst>
          <pc:docMk/>
          <pc:sldMk cId="921937713" sldId="259"/>
        </pc:sldMkLst>
      </pc:sldChg>
      <pc:sldChg chg="del">
        <pc:chgData name="buzdugan artur" userId="1770a38c255ab84c" providerId="LiveId" clId="{9A888D50-4A8A-4C92-9322-309391DF0F6D}" dt="2023-11-07T13:08:57.763" v="1079" actId="47"/>
        <pc:sldMkLst>
          <pc:docMk/>
          <pc:sldMk cId="1958234177" sldId="260"/>
        </pc:sldMkLst>
      </pc:sldChg>
      <pc:sldChg chg="del">
        <pc:chgData name="buzdugan artur" userId="1770a38c255ab84c" providerId="LiveId" clId="{9A888D50-4A8A-4C92-9322-309391DF0F6D}" dt="2023-11-07T13:08:57.763" v="1079" actId="47"/>
        <pc:sldMkLst>
          <pc:docMk/>
          <pc:sldMk cId="1573874363" sldId="261"/>
        </pc:sldMkLst>
      </pc:sldChg>
      <pc:sldChg chg="del">
        <pc:chgData name="buzdugan artur" userId="1770a38c255ab84c" providerId="LiveId" clId="{9A888D50-4A8A-4C92-9322-309391DF0F6D}" dt="2023-11-07T13:08:57.763" v="1079" actId="47"/>
        <pc:sldMkLst>
          <pc:docMk/>
          <pc:sldMk cId="3209879088" sldId="262"/>
        </pc:sldMkLst>
      </pc:sldChg>
      <pc:sldChg chg="del">
        <pc:chgData name="buzdugan artur" userId="1770a38c255ab84c" providerId="LiveId" clId="{9A888D50-4A8A-4C92-9322-309391DF0F6D}" dt="2023-11-07T13:08:57.763" v="1079" actId="47"/>
        <pc:sldMkLst>
          <pc:docMk/>
          <pc:sldMk cId="1804979992" sldId="263"/>
        </pc:sldMkLst>
      </pc:sldChg>
      <pc:sldChg chg="del">
        <pc:chgData name="buzdugan artur" userId="1770a38c255ab84c" providerId="LiveId" clId="{9A888D50-4A8A-4C92-9322-309391DF0F6D}" dt="2023-11-07T13:23:42.277" v="1085" actId="47"/>
        <pc:sldMkLst>
          <pc:docMk/>
          <pc:sldMk cId="3504520603" sldId="264"/>
        </pc:sldMkLst>
      </pc:sldChg>
      <pc:sldChg chg="del">
        <pc:chgData name="buzdugan artur" userId="1770a38c255ab84c" providerId="LiveId" clId="{9A888D50-4A8A-4C92-9322-309391DF0F6D}" dt="2023-11-07T13:21:18.230" v="1084" actId="47"/>
        <pc:sldMkLst>
          <pc:docMk/>
          <pc:sldMk cId="649323213" sldId="265"/>
        </pc:sldMkLst>
      </pc:sldChg>
      <pc:sldChg chg="del">
        <pc:chgData name="buzdugan artur" userId="1770a38c255ab84c" providerId="LiveId" clId="{9A888D50-4A8A-4C92-9322-309391DF0F6D}" dt="2023-11-07T13:24:02.628" v="1086" actId="47"/>
        <pc:sldMkLst>
          <pc:docMk/>
          <pc:sldMk cId="77741430" sldId="266"/>
        </pc:sldMkLst>
      </pc:sldChg>
      <pc:sldChg chg="del">
        <pc:chgData name="buzdugan artur" userId="1770a38c255ab84c" providerId="LiveId" clId="{9A888D50-4A8A-4C92-9322-309391DF0F6D}" dt="2023-11-07T13:24:43.024" v="1087" actId="47"/>
        <pc:sldMkLst>
          <pc:docMk/>
          <pc:sldMk cId="3938603509" sldId="267"/>
        </pc:sldMkLst>
      </pc:sldChg>
      <pc:sldChg chg="del">
        <pc:chgData name="buzdugan artur" userId="1770a38c255ab84c" providerId="LiveId" clId="{9A888D50-4A8A-4C92-9322-309391DF0F6D}" dt="2023-11-07T13:24:43.024" v="1087" actId="47"/>
        <pc:sldMkLst>
          <pc:docMk/>
          <pc:sldMk cId="3278140644" sldId="268"/>
        </pc:sldMkLst>
      </pc:sldChg>
      <pc:sldChg chg="del">
        <pc:chgData name="buzdugan artur" userId="1770a38c255ab84c" providerId="LiveId" clId="{9A888D50-4A8A-4C92-9322-309391DF0F6D}" dt="2023-11-07T13:24:43.024" v="1087" actId="47"/>
        <pc:sldMkLst>
          <pc:docMk/>
          <pc:sldMk cId="2482892880" sldId="269"/>
        </pc:sldMkLst>
      </pc:sldChg>
      <pc:sldChg chg="del">
        <pc:chgData name="buzdugan artur" userId="1770a38c255ab84c" providerId="LiveId" clId="{9A888D50-4A8A-4C92-9322-309391DF0F6D}" dt="2023-11-07T13:24:43.024" v="1087" actId="47"/>
        <pc:sldMkLst>
          <pc:docMk/>
          <pc:sldMk cId="2940845858" sldId="270"/>
        </pc:sldMkLst>
      </pc:sldChg>
      <pc:sldChg chg="del">
        <pc:chgData name="buzdugan artur" userId="1770a38c255ab84c" providerId="LiveId" clId="{9A888D50-4A8A-4C92-9322-309391DF0F6D}" dt="2023-11-07T13:24:43.024" v="1087" actId="47"/>
        <pc:sldMkLst>
          <pc:docMk/>
          <pc:sldMk cId="2824642101" sldId="271"/>
        </pc:sldMkLst>
      </pc:sldChg>
      <pc:sldChg chg="del">
        <pc:chgData name="buzdugan artur" userId="1770a38c255ab84c" providerId="LiveId" clId="{9A888D50-4A8A-4C92-9322-309391DF0F6D}" dt="2023-11-07T13:24:43.024" v="1087" actId="47"/>
        <pc:sldMkLst>
          <pc:docMk/>
          <pc:sldMk cId="3498482047" sldId="272"/>
        </pc:sldMkLst>
      </pc:sldChg>
      <pc:sldChg chg="del">
        <pc:chgData name="buzdugan artur" userId="1770a38c255ab84c" providerId="LiveId" clId="{9A888D50-4A8A-4C92-9322-309391DF0F6D}" dt="2023-11-07T13:24:43.024" v="1087" actId="47"/>
        <pc:sldMkLst>
          <pc:docMk/>
          <pc:sldMk cId="629167377" sldId="273"/>
        </pc:sldMkLst>
      </pc:sldChg>
      <pc:sldChg chg="del">
        <pc:chgData name="buzdugan artur" userId="1770a38c255ab84c" providerId="LiveId" clId="{9A888D50-4A8A-4C92-9322-309391DF0F6D}" dt="2023-11-07T13:25:00.825" v="1088" actId="47"/>
        <pc:sldMkLst>
          <pc:docMk/>
          <pc:sldMk cId="2545967485" sldId="274"/>
        </pc:sldMkLst>
      </pc:sldChg>
      <pc:sldChg chg="del">
        <pc:chgData name="buzdugan artur" userId="1770a38c255ab84c" providerId="LiveId" clId="{9A888D50-4A8A-4C92-9322-309391DF0F6D}" dt="2023-11-07T13:25:02.514" v="1089" actId="47"/>
        <pc:sldMkLst>
          <pc:docMk/>
          <pc:sldMk cId="1884191667" sldId="275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749537944" sldId="276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291750721" sldId="277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61812951" sldId="278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2300137321" sldId="279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550294690" sldId="280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35117997" sldId="281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151137739" sldId="282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443307360" sldId="283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2631092433" sldId="284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571074870" sldId="285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2917498371" sldId="286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636201177" sldId="287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862320625" sldId="288"/>
        </pc:sldMkLst>
      </pc:sldChg>
      <pc:sldChg chg="del">
        <pc:chgData name="buzdugan artur" userId="1770a38c255ab84c" providerId="LiveId" clId="{9A888D50-4A8A-4C92-9322-309391DF0F6D}" dt="2023-11-07T13:27:25.700" v="1090" actId="47"/>
        <pc:sldMkLst>
          <pc:docMk/>
          <pc:sldMk cId="3666909707" sldId="289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1563727154" sldId="290"/>
        </pc:sldMkLst>
      </pc:sldChg>
      <pc:sldChg chg="modSp del mod">
        <pc:chgData name="buzdugan artur" userId="1770a38c255ab84c" providerId="LiveId" clId="{9A888D50-4A8A-4C92-9322-309391DF0F6D}" dt="2023-11-07T13:06:43.148" v="1078" actId="47"/>
        <pc:sldMkLst>
          <pc:docMk/>
          <pc:sldMk cId="2005327090" sldId="291"/>
        </pc:sldMkLst>
        <pc:spChg chg="mod">
          <ac:chgData name="buzdugan artur" userId="1770a38c255ab84c" providerId="LiveId" clId="{9A888D50-4A8A-4C92-9322-309391DF0F6D}" dt="2023-11-04T06:59:19.171" v="51" actId="6549"/>
          <ac:spMkLst>
            <pc:docMk/>
            <pc:sldMk cId="2005327090" sldId="291"/>
            <ac:spMk id="2" creationId="{5678ED03-7C02-AC48-9DF7-009D89DE89B3}"/>
          </ac:spMkLst>
        </pc:spChg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3905405309" sldId="292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2193632234" sldId="293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862213951" sldId="294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2187893829" sldId="295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115800365" sldId="296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334734059" sldId="297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569976593" sldId="298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1874665353" sldId="299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2136236257" sldId="300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3727662470" sldId="301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1659049683" sldId="302"/>
        </pc:sldMkLst>
      </pc:sldChg>
      <pc:sldChg chg="del">
        <pc:chgData name="buzdugan artur" userId="1770a38c255ab84c" providerId="LiveId" clId="{9A888D50-4A8A-4C92-9322-309391DF0F6D}" dt="2023-11-07T13:06:43.148" v="1078" actId="47"/>
        <pc:sldMkLst>
          <pc:docMk/>
          <pc:sldMk cId="3611569896" sldId="303"/>
        </pc:sldMkLst>
      </pc:sldChg>
      <pc:sldChg chg="del">
        <pc:chgData name="buzdugan artur" userId="1770a38c255ab84c" providerId="LiveId" clId="{9A888D50-4A8A-4C92-9322-309391DF0F6D}" dt="2023-11-13T11:39:12.094" v="1133" actId="47"/>
        <pc:sldMkLst>
          <pc:docMk/>
          <pc:sldMk cId="558677975" sldId="314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198447919" sldId="315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4096314411" sldId="316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412415985" sldId="317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1808746372" sldId="318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2364772153" sldId="319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2627878799" sldId="320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1304782174" sldId="321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2544452864" sldId="322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2239667537" sldId="323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2850011911" sldId="324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1723127017" sldId="325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373886855" sldId="326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3818704912" sldId="327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2584257175" sldId="328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564186668" sldId="329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1413647565" sldId="330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2729012987" sldId="331"/>
        </pc:sldMkLst>
      </pc:sldChg>
      <pc:sldChg chg="del">
        <pc:chgData name="buzdugan artur" userId="1770a38c255ab84c" providerId="LiveId" clId="{9A888D50-4A8A-4C92-9322-309391DF0F6D}" dt="2023-11-13T11:39:08.716" v="1132" actId="47"/>
        <pc:sldMkLst>
          <pc:docMk/>
          <pc:sldMk cId="4101746614" sldId="332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1509302356" sldId="333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1386882570" sldId="334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173547106" sldId="335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1208862051" sldId="336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1103377838" sldId="337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1338257278" sldId="338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1173668301" sldId="339"/>
        </pc:sldMkLst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3658990699" sldId="340"/>
        </pc:sldMkLst>
      </pc:sldChg>
      <pc:sldChg chg="modSp del mod">
        <pc:chgData name="buzdugan artur" userId="1770a38c255ab84c" providerId="LiveId" clId="{9A888D50-4A8A-4C92-9322-309391DF0F6D}" dt="2023-11-07T12:32:31.747" v="1030" actId="47"/>
        <pc:sldMkLst>
          <pc:docMk/>
          <pc:sldMk cId="3249922811" sldId="341"/>
        </pc:sldMkLst>
        <pc:spChg chg="mod">
          <ac:chgData name="buzdugan artur" userId="1770a38c255ab84c" providerId="LiveId" clId="{9A888D50-4A8A-4C92-9322-309391DF0F6D}" dt="2023-11-04T09:10:37.241" v="792" actId="6549"/>
          <ac:spMkLst>
            <pc:docMk/>
            <pc:sldMk cId="3249922811" sldId="341"/>
            <ac:spMk id="3" creationId="{1D15FB14-5AA4-D6EB-AA5B-432E6CF89634}"/>
          </ac:spMkLst>
        </pc:spChg>
      </pc:sldChg>
      <pc:sldChg chg="del">
        <pc:chgData name="buzdugan artur" userId="1770a38c255ab84c" providerId="LiveId" clId="{9A888D50-4A8A-4C92-9322-309391DF0F6D}" dt="2023-11-07T12:32:31.747" v="1030" actId="47"/>
        <pc:sldMkLst>
          <pc:docMk/>
          <pc:sldMk cId="2575908963" sldId="342"/>
        </pc:sldMkLst>
      </pc:sldChg>
      <pc:sldChg chg="addSp delSp modSp new del mod">
        <pc:chgData name="buzdugan artur" userId="1770a38c255ab84c" providerId="LiveId" clId="{9A888D50-4A8A-4C92-9322-309391DF0F6D}" dt="2023-11-07T13:27:25.700" v="1090" actId="47"/>
        <pc:sldMkLst>
          <pc:docMk/>
          <pc:sldMk cId="2144340295" sldId="343"/>
        </pc:sldMkLst>
        <pc:spChg chg="del">
          <ac:chgData name="buzdugan artur" userId="1770a38c255ab84c" providerId="LiveId" clId="{9A888D50-4A8A-4C92-9322-309391DF0F6D}" dt="2023-11-03T11:23:17.826" v="1" actId="22"/>
          <ac:spMkLst>
            <pc:docMk/>
            <pc:sldMk cId="2144340295" sldId="343"/>
            <ac:spMk id="3" creationId="{426E6F91-C048-D0DA-5DB0-3A50859AD8BF}"/>
          </ac:spMkLst>
        </pc:spChg>
        <pc:picChg chg="add mod ord">
          <ac:chgData name="buzdugan artur" userId="1770a38c255ab84c" providerId="LiveId" clId="{9A888D50-4A8A-4C92-9322-309391DF0F6D}" dt="2023-11-03T11:23:24.496" v="4" actId="14100"/>
          <ac:picMkLst>
            <pc:docMk/>
            <pc:sldMk cId="2144340295" sldId="343"/>
            <ac:picMk id="5" creationId="{9E9731A6-FA5C-BCA7-2D46-8298CF4AD220}"/>
          </ac:picMkLst>
        </pc:picChg>
      </pc:sldChg>
      <pc:sldChg chg="addSp delSp modSp new del mod">
        <pc:chgData name="buzdugan artur" userId="1770a38c255ab84c" providerId="LiveId" clId="{9A888D50-4A8A-4C92-9322-309391DF0F6D}" dt="2023-11-07T13:27:25.700" v="1090" actId="47"/>
        <pc:sldMkLst>
          <pc:docMk/>
          <pc:sldMk cId="1139334641" sldId="344"/>
        </pc:sldMkLst>
        <pc:spChg chg="del">
          <ac:chgData name="buzdugan artur" userId="1770a38c255ab84c" providerId="LiveId" clId="{9A888D50-4A8A-4C92-9322-309391DF0F6D}" dt="2023-11-03T11:25:38.704" v="8" actId="478"/>
          <ac:spMkLst>
            <pc:docMk/>
            <pc:sldMk cId="1139334641" sldId="344"/>
            <ac:spMk id="2" creationId="{D4AA8EC8-2B63-DA83-06DF-CADA66F6EE02}"/>
          </ac:spMkLst>
        </pc:spChg>
        <pc:spChg chg="del">
          <ac:chgData name="buzdugan artur" userId="1770a38c255ab84c" providerId="LiveId" clId="{9A888D50-4A8A-4C92-9322-309391DF0F6D}" dt="2023-11-03T11:24:19.273" v="6" actId="22"/>
          <ac:spMkLst>
            <pc:docMk/>
            <pc:sldMk cId="1139334641" sldId="344"/>
            <ac:spMk id="3" creationId="{C1C4A79B-72B6-FD17-81EA-40C3955E5E62}"/>
          </ac:spMkLst>
        </pc:spChg>
        <pc:picChg chg="add mod ord">
          <ac:chgData name="buzdugan artur" userId="1770a38c255ab84c" providerId="LiveId" clId="{9A888D50-4A8A-4C92-9322-309391DF0F6D}" dt="2023-11-03T11:25:43.255" v="10" actId="14100"/>
          <ac:picMkLst>
            <pc:docMk/>
            <pc:sldMk cId="1139334641" sldId="344"/>
            <ac:picMk id="5" creationId="{A80B502E-302B-F066-A811-8227E4E7AE33}"/>
          </ac:picMkLst>
        </pc:picChg>
      </pc:sldChg>
      <pc:sldChg chg="addSp delSp modSp new del mod">
        <pc:chgData name="buzdugan artur" userId="1770a38c255ab84c" providerId="LiveId" clId="{9A888D50-4A8A-4C92-9322-309391DF0F6D}" dt="2023-11-07T13:06:43.148" v="1078" actId="47"/>
        <pc:sldMkLst>
          <pc:docMk/>
          <pc:sldMk cId="3798866603" sldId="345"/>
        </pc:sldMkLst>
        <pc:spChg chg="mod">
          <ac:chgData name="buzdugan artur" userId="1770a38c255ab84c" providerId="LiveId" clId="{9A888D50-4A8A-4C92-9322-309391DF0F6D}" dt="2023-11-04T07:47:30.639" v="253" actId="20577"/>
          <ac:spMkLst>
            <pc:docMk/>
            <pc:sldMk cId="3798866603" sldId="345"/>
            <ac:spMk id="2" creationId="{396C9D98-2ACA-C50D-B663-45B5C21C14A1}"/>
          </ac:spMkLst>
        </pc:spChg>
        <pc:spChg chg="del">
          <ac:chgData name="buzdugan artur" userId="1770a38c255ab84c" providerId="LiveId" clId="{9A888D50-4A8A-4C92-9322-309391DF0F6D}" dt="2023-11-04T07:48:09.923" v="254"/>
          <ac:spMkLst>
            <pc:docMk/>
            <pc:sldMk cId="3798866603" sldId="345"/>
            <ac:spMk id="3" creationId="{68A93076-505E-1234-5732-A2B7291D9F98}"/>
          </ac:spMkLst>
        </pc:spChg>
        <pc:spChg chg="add mod">
          <ac:chgData name="buzdugan artur" userId="1770a38c255ab84c" providerId="LiveId" clId="{9A888D50-4A8A-4C92-9322-309391DF0F6D}" dt="2023-11-04T07:48:12.650" v="255" actId="14100"/>
          <ac:spMkLst>
            <pc:docMk/>
            <pc:sldMk cId="3798866603" sldId="345"/>
            <ac:spMk id="4" creationId="{84DA36C3-544C-D284-BF12-A33B6CCC0609}"/>
          </ac:spMkLst>
        </pc:spChg>
      </pc:sldChg>
      <pc:sldChg chg="modSp add del mod">
        <pc:chgData name="buzdugan artur" userId="1770a38c255ab84c" providerId="LiveId" clId="{9A888D50-4A8A-4C92-9322-309391DF0F6D}" dt="2023-11-07T13:08:57.763" v="1079" actId="47"/>
        <pc:sldMkLst>
          <pc:docMk/>
          <pc:sldMk cId="716668870" sldId="346"/>
        </pc:sldMkLst>
        <pc:spChg chg="mod">
          <ac:chgData name="buzdugan artur" userId="1770a38c255ab84c" providerId="LiveId" clId="{9A888D50-4A8A-4C92-9322-309391DF0F6D}" dt="2023-11-04T06:53:48.796" v="27" actId="207"/>
          <ac:spMkLst>
            <pc:docMk/>
            <pc:sldMk cId="716668870" sldId="346"/>
            <ac:spMk id="2" creationId="{00000000-0000-0000-0000-000000000000}"/>
          </ac:spMkLst>
        </pc:spChg>
      </pc:sldChg>
      <pc:sldChg chg="add del">
        <pc:chgData name="buzdugan artur" userId="1770a38c255ab84c" providerId="LiveId" clId="{9A888D50-4A8A-4C92-9322-309391DF0F6D}" dt="2023-11-07T13:08:57.763" v="1079" actId="47"/>
        <pc:sldMkLst>
          <pc:docMk/>
          <pc:sldMk cId="3120112803" sldId="347"/>
        </pc:sldMkLst>
      </pc:sldChg>
      <pc:sldChg chg="add del">
        <pc:chgData name="buzdugan artur" userId="1770a38c255ab84c" providerId="LiveId" clId="{9A888D50-4A8A-4C92-9322-309391DF0F6D}" dt="2023-11-07T13:08:57.763" v="1079" actId="47"/>
        <pc:sldMkLst>
          <pc:docMk/>
          <pc:sldMk cId="223201265" sldId="348"/>
        </pc:sldMkLst>
      </pc:sldChg>
      <pc:sldChg chg="add del">
        <pc:chgData name="buzdugan artur" userId="1770a38c255ab84c" providerId="LiveId" clId="{9A888D50-4A8A-4C92-9322-309391DF0F6D}" dt="2023-11-07T13:08:57.763" v="1079" actId="47"/>
        <pc:sldMkLst>
          <pc:docMk/>
          <pc:sldMk cId="2941109123" sldId="349"/>
        </pc:sldMkLst>
      </pc:sldChg>
      <pc:sldChg chg="add del">
        <pc:chgData name="buzdugan artur" userId="1770a38c255ab84c" providerId="LiveId" clId="{9A888D50-4A8A-4C92-9322-309391DF0F6D}" dt="2023-11-07T13:08:57.763" v="1079" actId="47"/>
        <pc:sldMkLst>
          <pc:docMk/>
          <pc:sldMk cId="195205684" sldId="350"/>
        </pc:sldMkLst>
      </pc:sldChg>
      <pc:sldChg chg="add del ord">
        <pc:chgData name="buzdugan artur" userId="1770a38c255ab84c" providerId="LiveId" clId="{9A888D50-4A8A-4C92-9322-309391DF0F6D}" dt="2023-11-07T12:54:50.497" v="1052" actId="47"/>
        <pc:sldMkLst>
          <pc:docMk/>
          <pc:sldMk cId="2895739526" sldId="351"/>
        </pc:sldMkLst>
      </pc:sldChg>
      <pc:sldChg chg="add del ord">
        <pc:chgData name="buzdugan artur" userId="1770a38c255ab84c" providerId="LiveId" clId="{9A888D50-4A8A-4C92-9322-309391DF0F6D}" dt="2023-11-07T12:54:50.497" v="1052" actId="47"/>
        <pc:sldMkLst>
          <pc:docMk/>
          <pc:sldMk cId="2156495415" sldId="352"/>
        </pc:sldMkLst>
      </pc:sldChg>
      <pc:sldChg chg="add del ord">
        <pc:chgData name="buzdugan artur" userId="1770a38c255ab84c" providerId="LiveId" clId="{9A888D50-4A8A-4C92-9322-309391DF0F6D}" dt="2023-11-07T12:54:50.497" v="1052" actId="47"/>
        <pc:sldMkLst>
          <pc:docMk/>
          <pc:sldMk cId="3148984135" sldId="353"/>
        </pc:sldMkLst>
      </pc:sldChg>
      <pc:sldChg chg="add del ord">
        <pc:chgData name="buzdugan artur" userId="1770a38c255ab84c" providerId="LiveId" clId="{9A888D50-4A8A-4C92-9322-309391DF0F6D}" dt="2023-11-07T12:54:50.497" v="1052" actId="47"/>
        <pc:sldMkLst>
          <pc:docMk/>
          <pc:sldMk cId="3655957754" sldId="354"/>
        </pc:sldMkLst>
      </pc:sldChg>
      <pc:sldChg chg="modSp add del mod">
        <pc:chgData name="buzdugan artur" userId="1770a38c255ab84c" providerId="LiveId" clId="{9A888D50-4A8A-4C92-9322-309391DF0F6D}" dt="2023-11-07T13:08:57.763" v="1079" actId="47"/>
        <pc:sldMkLst>
          <pc:docMk/>
          <pc:sldMk cId="1896802800" sldId="355"/>
        </pc:sldMkLst>
        <pc:spChg chg="mod">
          <ac:chgData name="buzdugan artur" userId="1770a38c255ab84c" providerId="LiveId" clId="{9A888D50-4A8A-4C92-9322-309391DF0F6D}" dt="2023-11-04T06:57:00.918" v="41" actId="14100"/>
          <ac:spMkLst>
            <pc:docMk/>
            <pc:sldMk cId="1896802800" sldId="355"/>
            <ac:spMk id="3" creationId="{00000000-0000-0000-0000-000000000000}"/>
          </ac:spMkLst>
        </pc:spChg>
      </pc:sldChg>
      <pc:sldChg chg="addSp delSp modSp new del mod">
        <pc:chgData name="buzdugan artur" userId="1770a38c255ab84c" providerId="LiveId" clId="{9A888D50-4A8A-4C92-9322-309391DF0F6D}" dt="2023-11-07T13:08:57.763" v="1079" actId="47"/>
        <pc:sldMkLst>
          <pc:docMk/>
          <pc:sldMk cId="470252956" sldId="356"/>
        </pc:sldMkLst>
        <pc:spChg chg="add del mod">
          <ac:chgData name="buzdugan artur" userId="1770a38c255ab84c" providerId="LiveId" clId="{9A888D50-4A8A-4C92-9322-309391DF0F6D}" dt="2023-11-04T06:56:46.681" v="38" actId="27636"/>
          <ac:spMkLst>
            <pc:docMk/>
            <pc:sldMk cId="470252956" sldId="356"/>
            <ac:spMk id="3" creationId="{CA47D003-AAC9-205F-7523-B48925732447}"/>
          </ac:spMkLst>
        </pc:spChg>
        <pc:picChg chg="add del mod ord">
          <ac:chgData name="buzdugan artur" userId="1770a38c255ab84c" providerId="LiveId" clId="{9A888D50-4A8A-4C92-9322-309391DF0F6D}" dt="2023-11-04T06:56:41.058" v="36" actId="22"/>
          <ac:picMkLst>
            <pc:docMk/>
            <pc:sldMk cId="470252956" sldId="356"/>
            <ac:picMk id="5" creationId="{AB9F11C9-77C1-7640-9BB7-89ECD3500DFB}"/>
          </ac:picMkLst>
        </pc:picChg>
      </pc:sldChg>
      <pc:sldChg chg="add del">
        <pc:chgData name="buzdugan artur" userId="1770a38c255ab84c" providerId="LiveId" clId="{9A888D50-4A8A-4C92-9322-309391DF0F6D}" dt="2023-11-07T13:08:57.763" v="1079" actId="47"/>
        <pc:sldMkLst>
          <pc:docMk/>
          <pc:sldMk cId="1372795106" sldId="357"/>
        </pc:sldMkLst>
      </pc:sldChg>
      <pc:sldChg chg="add del">
        <pc:chgData name="buzdugan artur" userId="1770a38c255ab84c" providerId="LiveId" clId="{9A888D50-4A8A-4C92-9322-309391DF0F6D}" dt="2023-11-07T13:08:57.763" v="1079" actId="47"/>
        <pc:sldMkLst>
          <pc:docMk/>
          <pc:sldMk cId="2262571334" sldId="358"/>
        </pc:sldMkLst>
      </pc:sldChg>
      <pc:sldChg chg="modSp add del mod">
        <pc:chgData name="buzdugan artur" userId="1770a38c255ab84c" providerId="LiveId" clId="{9A888D50-4A8A-4C92-9322-309391DF0F6D}" dt="2023-11-07T12:54:50.497" v="1052" actId="47"/>
        <pc:sldMkLst>
          <pc:docMk/>
          <pc:sldMk cId="3798577276" sldId="359"/>
        </pc:sldMkLst>
        <pc:spChg chg="mod">
          <ac:chgData name="buzdugan artur" userId="1770a38c255ab84c" providerId="LiveId" clId="{9A888D50-4A8A-4C92-9322-309391DF0F6D}" dt="2023-11-04T07:01:39.707" v="59" actId="27636"/>
          <ac:spMkLst>
            <pc:docMk/>
            <pc:sldMk cId="3798577276" sldId="359"/>
            <ac:spMk id="3" creationId="{00000000-0000-0000-0000-000000000000}"/>
          </ac:spMkLst>
        </pc:spChg>
      </pc:sldChg>
      <pc:sldChg chg="modSp new del mod">
        <pc:chgData name="buzdugan artur" userId="1770a38c255ab84c" providerId="LiveId" clId="{9A888D50-4A8A-4C92-9322-309391DF0F6D}" dt="2023-11-07T12:54:50.497" v="1052" actId="47"/>
        <pc:sldMkLst>
          <pc:docMk/>
          <pc:sldMk cId="4007074533" sldId="360"/>
        </pc:sldMkLst>
        <pc:spChg chg="mod">
          <ac:chgData name="buzdugan artur" userId="1770a38c255ab84c" providerId="LiveId" clId="{9A888D50-4A8A-4C92-9322-309391DF0F6D}" dt="2023-11-04T07:01:33.498" v="57" actId="27636"/>
          <ac:spMkLst>
            <pc:docMk/>
            <pc:sldMk cId="4007074533" sldId="360"/>
            <ac:spMk id="3" creationId="{322887C1-FDCF-8B2D-4B7F-29963AFE05E9}"/>
          </ac:spMkLst>
        </pc:spChg>
      </pc:sldChg>
      <pc:sldChg chg="add del">
        <pc:chgData name="buzdugan artur" userId="1770a38c255ab84c" providerId="LiveId" clId="{9A888D50-4A8A-4C92-9322-309391DF0F6D}" dt="2023-11-07T12:54:50.497" v="1052" actId="47"/>
        <pc:sldMkLst>
          <pc:docMk/>
          <pc:sldMk cId="4022278354" sldId="361"/>
        </pc:sldMkLst>
      </pc:sldChg>
      <pc:sldChg chg="modSp new del mod">
        <pc:chgData name="buzdugan artur" userId="1770a38c255ab84c" providerId="LiveId" clId="{9A888D50-4A8A-4C92-9322-309391DF0F6D}" dt="2023-11-07T12:36:12.170" v="1031" actId="47"/>
        <pc:sldMkLst>
          <pc:docMk/>
          <pc:sldMk cId="1784759390" sldId="362"/>
        </pc:sldMkLst>
        <pc:spChg chg="mod">
          <ac:chgData name="buzdugan artur" userId="1770a38c255ab84c" providerId="LiveId" clId="{9A888D50-4A8A-4C92-9322-309391DF0F6D}" dt="2023-11-04T07:07:49.683" v="78" actId="6549"/>
          <ac:spMkLst>
            <pc:docMk/>
            <pc:sldMk cId="1784759390" sldId="362"/>
            <ac:spMk id="3" creationId="{90762A8C-70B3-E7F3-FBA4-EF85646CBFAC}"/>
          </ac:spMkLst>
        </pc:spChg>
      </pc:sldChg>
      <pc:sldChg chg="modSp new del mod">
        <pc:chgData name="buzdugan artur" userId="1770a38c255ab84c" providerId="LiveId" clId="{9A888D50-4A8A-4C92-9322-309391DF0F6D}" dt="2023-11-07T12:36:12.170" v="1031" actId="47"/>
        <pc:sldMkLst>
          <pc:docMk/>
          <pc:sldMk cId="209597115" sldId="363"/>
        </pc:sldMkLst>
        <pc:spChg chg="mod">
          <ac:chgData name="buzdugan artur" userId="1770a38c255ab84c" providerId="LiveId" clId="{9A888D50-4A8A-4C92-9322-309391DF0F6D}" dt="2023-11-04T07:09:04.498" v="97" actId="20577"/>
          <ac:spMkLst>
            <pc:docMk/>
            <pc:sldMk cId="209597115" sldId="363"/>
            <ac:spMk id="3" creationId="{2DABA770-5A5C-54E0-48C2-7DE94756C64B}"/>
          </ac:spMkLst>
        </pc:spChg>
      </pc:sldChg>
      <pc:sldChg chg="modSp new del mod">
        <pc:chgData name="buzdugan artur" userId="1770a38c255ab84c" providerId="LiveId" clId="{9A888D50-4A8A-4C92-9322-309391DF0F6D}" dt="2023-11-07T12:54:50.497" v="1052" actId="47"/>
        <pc:sldMkLst>
          <pc:docMk/>
          <pc:sldMk cId="1723082286" sldId="364"/>
        </pc:sldMkLst>
        <pc:spChg chg="mod">
          <ac:chgData name="buzdugan artur" userId="1770a38c255ab84c" providerId="LiveId" clId="{9A888D50-4A8A-4C92-9322-309391DF0F6D}" dt="2023-11-04T07:10:12.054" v="107" actId="404"/>
          <ac:spMkLst>
            <pc:docMk/>
            <pc:sldMk cId="1723082286" sldId="364"/>
            <ac:spMk id="3" creationId="{5D6618A9-B158-67C1-A7C6-0659232EC3C8}"/>
          </ac:spMkLst>
        </pc:spChg>
      </pc:sldChg>
      <pc:sldChg chg="modSp new del mod">
        <pc:chgData name="buzdugan artur" userId="1770a38c255ab84c" providerId="LiveId" clId="{9A888D50-4A8A-4C92-9322-309391DF0F6D}" dt="2023-11-07T12:54:50.497" v="1052" actId="47"/>
        <pc:sldMkLst>
          <pc:docMk/>
          <pc:sldMk cId="3853627394" sldId="365"/>
        </pc:sldMkLst>
        <pc:spChg chg="mod">
          <ac:chgData name="buzdugan artur" userId="1770a38c255ab84c" providerId="LiveId" clId="{9A888D50-4A8A-4C92-9322-309391DF0F6D}" dt="2023-11-04T07:14:44.253" v="149" actId="6549"/>
          <ac:spMkLst>
            <pc:docMk/>
            <pc:sldMk cId="3853627394" sldId="365"/>
            <ac:spMk id="3" creationId="{0220670A-8BD4-E268-D722-EA1B9FFCF59D}"/>
          </ac:spMkLst>
        </pc:spChg>
      </pc:sldChg>
      <pc:sldChg chg="modSp new del mod">
        <pc:chgData name="buzdugan artur" userId="1770a38c255ab84c" providerId="LiveId" clId="{9A888D50-4A8A-4C92-9322-309391DF0F6D}" dt="2023-11-07T12:54:50.497" v="1052" actId="47"/>
        <pc:sldMkLst>
          <pc:docMk/>
          <pc:sldMk cId="1127359093" sldId="366"/>
        </pc:sldMkLst>
        <pc:spChg chg="mod">
          <ac:chgData name="buzdugan artur" userId="1770a38c255ab84c" providerId="LiveId" clId="{9A888D50-4A8A-4C92-9322-309391DF0F6D}" dt="2023-11-04T07:15:42.316" v="152" actId="20577"/>
          <ac:spMkLst>
            <pc:docMk/>
            <pc:sldMk cId="1127359093" sldId="366"/>
            <ac:spMk id="3" creationId="{5F9BB2F7-3BBC-F0F2-D45B-995E9F729792}"/>
          </ac:spMkLst>
        </pc:spChg>
      </pc:sldChg>
      <pc:sldChg chg="modSp new del mod">
        <pc:chgData name="buzdugan artur" userId="1770a38c255ab84c" providerId="LiveId" clId="{9A888D50-4A8A-4C92-9322-309391DF0F6D}" dt="2023-11-07T12:54:50.497" v="1052" actId="47"/>
        <pc:sldMkLst>
          <pc:docMk/>
          <pc:sldMk cId="2369472770" sldId="367"/>
        </pc:sldMkLst>
        <pc:spChg chg="mod">
          <ac:chgData name="buzdugan artur" userId="1770a38c255ab84c" providerId="LiveId" clId="{9A888D50-4A8A-4C92-9322-309391DF0F6D}" dt="2023-11-04T07:19:14.205" v="193" actId="20577"/>
          <ac:spMkLst>
            <pc:docMk/>
            <pc:sldMk cId="2369472770" sldId="367"/>
            <ac:spMk id="3" creationId="{4608553B-18B4-65CE-FC08-38E0FD95FC34}"/>
          </ac:spMkLst>
        </pc:spChg>
      </pc:sldChg>
      <pc:sldChg chg="modSp new del mod">
        <pc:chgData name="buzdugan artur" userId="1770a38c255ab84c" providerId="LiveId" clId="{9A888D50-4A8A-4C92-9322-309391DF0F6D}" dt="2023-11-07T12:54:50.497" v="1052" actId="47"/>
        <pc:sldMkLst>
          <pc:docMk/>
          <pc:sldMk cId="1057910033" sldId="368"/>
        </pc:sldMkLst>
        <pc:spChg chg="mod">
          <ac:chgData name="buzdugan artur" userId="1770a38c255ab84c" providerId="LiveId" clId="{9A888D50-4A8A-4C92-9322-309391DF0F6D}" dt="2023-11-04T07:24:10.002" v="240" actId="20577"/>
          <ac:spMkLst>
            <pc:docMk/>
            <pc:sldMk cId="1057910033" sldId="368"/>
            <ac:spMk id="3" creationId="{1B9BD6A9-E921-5FA9-2746-C24503F65AA9}"/>
          </ac:spMkLst>
        </pc:spChg>
      </pc:sldChg>
      <pc:sldChg chg="modSp new del mod">
        <pc:chgData name="buzdugan artur" userId="1770a38c255ab84c" providerId="LiveId" clId="{9A888D50-4A8A-4C92-9322-309391DF0F6D}" dt="2023-11-07T12:54:50.497" v="1052" actId="47"/>
        <pc:sldMkLst>
          <pc:docMk/>
          <pc:sldMk cId="550964467" sldId="369"/>
        </pc:sldMkLst>
        <pc:spChg chg="mod">
          <ac:chgData name="buzdugan artur" userId="1770a38c255ab84c" providerId="LiveId" clId="{9A888D50-4A8A-4C92-9322-309391DF0F6D}" dt="2023-11-04T07:23:21.620" v="234" actId="20577"/>
          <ac:spMkLst>
            <pc:docMk/>
            <pc:sldMk cId="550964467" sldId="369"/>
            <ac:spMk id="3" creationId="{6E0563A6-1BA1-52D8-E17C-294DC395A712}"/>
          </ac:spMkLst>
        </pc:spChg>
      </pc:sldChg>
      <pc:sldChg chg="modSp new del mod">
        <pc:chgData name="buzdugan artur" userId="1770a38c255ab84c" providerId="LiveId" clId="{9A888D50-4A8A-4C92-9322-309391DF0F6D}" dt="2023-11-04T17:43:02.471" v="1028" actId="47"/>
        <pc:sldMkLst>
          <pc:docMk/>
          <pc:sldMk cId="3138015686" sldId="370"/>
        </pc:sldMkLst>
        <pc:spChg chg="mod">
          <ac:chgData name="buzdugan artur" userId="1770a38c255ab84c" providerId="LiveId" clId="{9A888D50-4A8A-4C92-9322-309391DF0F6D}" dt="2023-11-04T07:50:16.729" v="261" actId="2710"/>
          <ac:spMkLst>
            <pc:docMk/>
            <pc:sldMk cId="3138015686" sldId="370"/>
            <ac:spMk id="3" creationId="{5B00B266-CF14-84DC-ABF3-9BC656BBAB63}"/>
          </ac:spMkLst>
        </pc:spChg>
      </pc:sldChg>
      <pc:sldChg chg="delSp modSp add del mod">
        <pc:chgData name="buzdugan artur" userId="1770a38c255ab84c" providerId="LiveId" clId="{9A888D50-4A8A-4C92-9322-309391DF0F6D}" dt="2023-11-04T17:41:48.469" v="1027" actId="47"/>
        <pc:sldMkLst>
          <pc:docMk/>
          <pc:sldMk cId="3708093613" sldId="371"/>
        </pc:sldMkLst>
        <pc:spChg chg="del">
          <ac:chgData name="buzdugan artur" userId="1770a38c255ab84c" providerId="LiveId" clId="{9A888D50-4A8A-4C92-9322-309391DF0F6D}" dt="2023-11-04T07:44:55.633" v="247" actId="478"/>
          <ac:spMkLst>
            <pc:docMk/>
            <pc:sldMk cId="3708093613" sldId="371"/>
            <ac:spMk id="2" creationId="{00000000-0000-0000-0000-000000000000}"/>
          </ac:spMkLst>
        </pc:spChg>
        <pc:spChg chg="del">
          <ac:chgData name="buzdugan artur" userId="1770a38c255ab84c" providerId="LiveId" clId="{9A888D50-4A8A-4C92-9322-309391DF0F6D}" dt="2023-11-04T08:41:33.925" v="691" actId="478"/>
          <ac:spMkLst>
            <pc:docMk/>
            <pc:sldMk cId="3708093613" sldId="371"/>
            <ac:spMk id="3" creationId="{00000000-0000-0000-0000-000000000000}"/>
          </ac:spMkLst>
        </pc:spChg>
        <pc:spChg chg="mod">
          <ac:chgData name="buzdugan artur" userId="1770a38c255ab84c" providerId="LiveId" clId="{9A888D50-4A8A-4C92-9322-309391DF0F6D}" dt="2023-11-04T07:45:30.446" v="252" actId="1076"/>
          <ac:spMkLst>
            <pc:docMk/>
            <pc:sldMk cId="3708093613" sldId="371"/>
            <ac:spMk id="4" creationId="{00000000-0000-0000-0000-000000000000}"/>
          </ac:spMkLst>
        </pc:spChg>
        <pc:spChg chg="mod">
          <ac:chgData name="buzdugan artur" userId="1770a38c255ab84c" providerId="LiveId" clId="{9A888D50-4A8A-4C92-9322-309391DF0F6D}" dt="2023-11-04T07:45:25.677" v="251" actId="1076"/>
          <ac:spMkLst>
            <pc:docMk/>
            <pc:sldMk cId="3708093613" sldId="371"/>
            <ac:spMk id="5" creationId="{00000000-0000-0000-0000-000000000000}"/>
          </ac:spMkLst>
        </pc:spChg>
        <pc:spChg chg="mod">
          <ac:chgData name="buzdugan artur" userId="1770a38c255ab84c" providerId="LiveId" clId="{9A888D50-4A8A-4C92-9322-309391DF0F6D}" dt="2023-11-04T07:45:16.675" v="249" actId="1076"/>
          <ac:spMkLst>
            <pc:docMk/>
            <pc:sldMk cId="3708093613" sldId="371"/>
            <ac:spMk id="9" creationId="{00000000-0000-0000-0000-000000000000}"/>
          </ac:spMkLst>
        </pc:spChg>
        <pc:picChg chg="mod">
          <ac:chgData name="buzdugan artur" userId="1770a38c255ab84c" providerId="LiveId" clId="{9A888D50-4A8A-4C92-9322-309391DF0F6D}" dt="2023-11-04T07:45:20.523" v="250" actId="1076"/>
          <ac:picMkLst>
            <pc:docMk/>
            <pc:sldMk cId="3708093613" sldId="371"/>
            <ac:picMk id="8" creationId="{00000000-0000-0000-0000-000000000000}"/>
          </ac:picMkLst>
        </pc:picChg>
        <pc:picChg chg="mod">
          <ac:chgData name="buzdugan artur" userId="1770a38c255ab84c" providerId="LiveId" clId="{9A888D50-4A8A-4C92-9322-309391DF0F6D}" dt="2023-11-04T07:45:12.624" v="248" actId="1076"/>
          <ac:picMkLst>
            <pc:docMk/>
            <pc:sldMk cId="3708093613" sldId="371"/>
            <ac:picMk id="12" creationId="{00000000-0000-0000-0000-000000000000}"/>
          </ac:picMkLst>
        </pc:picChg>
      </pc:sldChg>
      <pc:sldChg chg="addSp delSp modSp new del mod">
        <pc:chgData name="buzdugan artur" userId="1770a38c255ab84c" providerId="LiveId" clId="{9A888D50-4A8A-4C92-9322-309391DF0F6D}" dt="2023-11-04T09:03:18.871" v="758" actId="47"/>
        <pc:sldMkLst>
          <pc:docMk/>
          <pc:sldMk cId="3605695533" sldId="372"/>
        </pc:sldMkLst>
        <pc:spChg chg="mod">
          <ac:chgData name="buzdugan artur" userId="1770a38c255ab84c" providerId="LiveId" clId="{9A888D50-4A8A-4C92-9322-309391DF0F6D}" dt="2023-11-04T07:48:29.387" v="259" actId="20577"/>
          <ac:spMkLst>
            <pc:docMk/>
            <pc:sldMk cId="3605695533" sldId="372"/>
            <ac:spMk id="2" creationId="{FCC7D1BB-DF26-8736-D6DD-FBD2DE89FF47}"/>
          </ac:spMkLst>
        </pc:spChg>
        <pc:spChg chg="del">
          <ac:chgData name="buzdugan artur" userId="1770a38c255ab84c" providerId="LiveId" clId="{9A888D50-4A8A-4C92-9322-309391DF0F6D}" dt="2023-11-04T07:48:22.490" v="257"/>
          <ac:spMkLst>
            <pc:docMk/>
            <pc:sldMk cId="3605695533" sldId="372"/>
            <ac:spMk id="3" creationId="{04DF00E3-073A-FA8B-D485-74C922EEB23D}"/>
          </ac:spMkLst>
        </pc:spChg>
        <pc:picChg chg="add mod">
          <ac:chgData name="buzdugan artur" userId="1770a38c255ab84c" providerId="LiveId" clId="{9A888D50-4A8A-4C92-9322-309391DF0F6D}" dt="2023-11-04T07:48:25.691" v="258" actId="14100"/>
          <ac:picMkLst>
            <pc:docMk/>
            <pc:sldMk cId="3605695533" sldId="372"/>
            <ac:picMk id="4" creationId="{321F12FD-3B4C-872C-3B9E-FD8D9AFBCFF6}"/>
          </ac:picMkLst>
        </pc:picChg>
      </pc:sldChg>
      <pc:sldChg chg="addSp delSp modSp new del mod">
        <pc:chgData name="buzdugan artur" userId="1770a38c255ab84c" providerId="LiveId" clId="{9A888D50-4A8A-4C92-9322-309391DF0F6D}" dt="2023-11-04T17:43:02.471" v="1028" actId="47"/>
        <pc:sldMkLst>
          <pc:docMk/>
          <pc:sldMk cId="2711856227" sldId="373"/>
        </pc:sldMkLst>
        <pc:spChg chg="add del mod">
          <ac:chgData name="buzdugan artur" userId="1770a38c255ab84c" providerId="LiveId" clId="{9A888D50-4A8A-4C92-9322-309391DF0F6D}" dt="2023-11-04T08:35:46.223" v="677" actId="20577"/>
          <ac:spMkLst>
            <pc:docMk/>
            <pc:sldMk cId="2711856227" sldId="373"/>
            <ac:spMk id="3" creationId="{DB307D1D-A5F1-42A8-50A4-20D88DED1A36}"/>
          </ac:spMkLst>
        </pc:spChg>
        <pc:spChg chg="add del">
          <ac:chgData name="buzdugan artur" userId="1770a38c255ab84c" providerId="LiveId" clId="{9A888D50-4A8A-4C92-9322-309391DF0F6D}" dt="2023-11-04T07:50:38.289" v="264"/>
          <ac:spMkLst>
            <pc:docMk/>
            <pc:sldMk cId="2711856227" sldId="373"/>
            <ac:spMk id="4" creationId="{DAF6D71E-12A9-2153-C6E9-2787A8462565}"/>
          </ac:spMkLst>
        </pc:spChg>
        <pc:spChg chg="add del">
          <ac:chgData name="buzdugan artur" userId="1770a38c255ab84c" providerId="LiveId" clId="{9A888D50-4A8A-4C92-9322-309391DF0F6D}" dt="2023-11-04T07:50:38.289" v="264"/>
          <ac:spMkLst>
            <pc:docMk/>
            <pc:sldMk cId="2711856227" sldId="373"/>
            <ac:spMk id="5" creationId="{BB699D80-2BBC-17D0-FE61-AB7059EADFAA}"/>
          </ac:spMkLst>
        </pc:spChg>
        <pc:picChg chg="add del mod">
          <ac:chgData name="buzdugan artur" userId="1770a38c255ab84c" providerId="LiveId" clId="{9A888D50-4A8A-4C92-9322-309391DF0F6D}" dt="2023-11-04T07:50:47.251" v="266"/>
          <ac:picMkLst>
            <pc:docMk/>
            <pc:sldMk cId="2711856227" sldId="373"/>
            <ac:picMk id="6" creationId="{9847C49C-C997-0AB4-91DA-FBD69F91A635}"/>
          </ac:picMkLst>
        </pc:picChg>
        <pc:picChg chg="add mod">
          <ac:chgData name="buzdugan artur" userId="1770a38c255ab84c" providerId="LiveId" clId="{9A888D50-4A8A-4C92-9322-309391DF0F6D}" dt="2023-11-04T07:51:11.400" v="274" actId="1076"/>
          <ac:picMkLst>
            <pc:docMk/>
            <pc:sldMk cId="2711856227" sldId="373"/>
            <ac:picMk id="7" creationId="{823D9CFE-6E81-4366-BB91-C8CC53D31338}"/>
          </ac:picMkLst>
        </pc:picChg>
        <pc:picChg chg="add del">
          <ac:chgData name="buzdugan artur" userId="1770a38c255ab84c" providerId="LiveId" clId="{9A888D50-4A8A-4C92-9322-309391DF0F6D}" dt="2023-11-04T07:50:38.289" v="264"/>
          <ac:picMkLst>
            <pc:docMk/>
            <pc:sldMk cId="2711856227" sldId="373"/>
            <ac:picMk id="1025" creationId="{800BFE23-130B-223D-DA30-C1BA539634E9}"/>
          </ac:picMkLst>
        </pc:picChg>
      </pc:sldChg>
      <pc:sldChg chg="modSp new del mod ord">
        <pc:chgData name="buzdugan artur" userId="1770a38c255ab84c" providerId="LiveId" clId="{9A888D50-4A8A-4C92-9322-309391DF0F6D}" dt="2023-11-07T12:50:32.124" v="1047" actId="47"/>
        <pc:sldMkLst>
          <pc:docMk/>
          <pc:sldMk cId="1057117175" sldId="374"/>
        </pc:sldMkLst>
        <pc:spChg chg="mod">
          <ac:chgData name="buzdugan artur" userId="1770a38c255ab84c" providerId="LiveId" clId="{9A888D50-4A8A-4C92-9322-309391DF0F6D}" dt="2023-11-04T07:55:02.687" v="292" actId="2710"/>
          <ac:spMkLst>
            <pc:docMk/>
            <pc:sldMk cId="1057117175" sldId="374"/>
            <ac:spMk id="3" creationId="{364CF5EC-33F3-B102-9EDB-7896ACEA3263}"/>
          </ac:spMkLst>
        </pc:spChg>
      </pc:sldChg>
      <pc:sldChg chg="addSp delSp modSp new del mod ord">
        <pc:chgData name="buzdugan artur" userId="1770a38c255ab84c" providerId="LiveId" clId="{9A888D50-4A8A-4C92-9322-309391DF0F6D}" dt="2023-11-04T09:29:11.588" v="909" actId="47"/>
        <pc:sldMkLst>
          <pc:docMk/>
          <pc:sldMk cId="1573860433" sldId="375"/>
        </pc:sldMkLst>
        <pc:spChg chg="del">
          <ac:chgData name="buzdugan artur" userId="1770a38c255ab84c" providerId="LiveId" clId="{9A888D50-4A8A-4C92-9322-309391DF0F6D}" dt="2023-11-04T07:56:24.487" v="305" actId="478"/>
          <ac:spMkLst>
            <pc:docMk/>
            <pc:sldMk cId="1573860433" sldId="375"/>
            <ac:spMk id="2" creationId="{06CDEDC4-1BC2-256B-7481-63E498AF04CC}"/>
          </ac:spMkLst>
        </pc:spChg>
        <pc:spChg chg="mod">
          <ac:chgData name="buzdugan artur" userId="1770a38c255ab84c" providerId="LiveId" clId="{9A888D50-4A8A-4C92-9322-309391DF0F6D}" dt="2023-11-04T08:09:50.557" v="348" actId="27636"/>
          <ac:spMkLst>
            <pc:docMk/>
            <pc:sldMk cId="1573860433" sldId="375"/>
            <ac:spMk id="3" creationId="{2F1AF70D-3ABA-0E91-F036-11FDC00DD7CD}"/>
          </ac:spMkLst>
        </pc:spChg>
        <pc:spChg chg="add del">
          <ac:chgData name="buzdugan artur" userId="1770a38c255ab84c" providerId="LiveId" clId="{9A888D50-4A8A-4C92-9322-309391DF0F6D}" dt="2023-11-04T07:55:30.333" v="295"/>
          <ac:spMkLst>
            <pc:docMk/>
            <pc:sldMk cId="1573860433" sldId="375"/>
            <ac:spMk id="4" creationId="{51B1AC51-7330-0E36-1019-B1A99412559D}"/>
          </ac:spMkLst>
        </pc:spChg>
        <pc:spChg chg="add del">
          <ac:chgData name="buzdugan artur" userId="1770a38c255ab84c" providerId="LiveId" clId="{9A888D50-4A8A-4C92-9322-309391DF0F6D}" dt="2023-11-04T07:55:30.333" v="295"/>
          <ac:spMkLst>
            <pc:docMk/>
            <pc:sldMk cId="1573860433" sldId="375"/>
            <ac:spMk id="5" creationId="{B472E621-ED6D-CCC3-BD73-96B008E6FF39}"/>
          </ac:spMkLst>
        </pc:spChg>
        <pc:spChg chg="add del">
          <ac:chgData name="buzdugan artur" userId="1770a38c255ab84c" providerId="LiveId" clId="{9A888D50-4A8A-4C92-9322-309391DF0F6D}" dt="2023-11-04T07:55:30.333" v="295"/>
          <ac:spMkLst>
            <pc:docMk/>
            <pc:sldMk cId="1573860433" sldId="375"/>
            <ac:spMk id="6" creationId="{75230660-774B-B7BC-D7BC-B716D896F065}"/>
          </ac:spMkLst>
        </pc:spChg>
        <pc:picChg chg="add mod">
          <ac:chgData name="buzdugan artur" userId="1770a38c255ab84c" providerId="LiveId" clId="{9A888D50-4A8A-4C92-9322-309391DF0F6D}" dt="2023-11-04T08:09:47.980" v="346" actId="1076"/>
          <ac:picMkLst>
            <pc:docMk/>
            <pc:sldMk cId="1573860433" sldId="375"/>
            <ac:picMk id="7" creationId="{24FE8342-BB4A-2DAF-8B06-E1857F96B8D0}"/>
          </ac:picMkLst>
        </pc:picChg>
        <pc:picChg chg="add mod">
          <ac:chgData name="buzdugan artur" userId="1770a38c255ab84c" providerId="LiveId" clId="{9A888D50-4A8A-4C92-9322-309391DF0F6D}" dt="2023-11-04T08:09:53.825" v="349" actId="1076"/>
          <ac:picMkLst>
            <pc:docMk/>
            <pc:sldMk cId="1573860433" sldId="375"/>
            <ac:picMk id="8" creationId="{143ABB39-0CF5-F561-539A-82DC8B4E034B}"/>
          </ac:picMkLst>
        </pc:picChg>
        <pc:picChg chg="add mod">
          <ac:chgData name="buzdugan artur" userId="1770a38c255ab84c" providerId="LiveId" clId="{9A888D50-4A8A-4C92-9322-309391DF0F6D}" dt="2023-11-04T08:09:58.935" v="351" actId="1076"/>
          <ac:picMkLst>
            <pc:docMk/>
            <pc:sldMk cId="1573860433" sldId="375"/>
            <ac:picMk id="9" creationId="{CCEA4CF8-DC56-6EBF-85F5-2A2CB9346824}"/>
          </ac:picMkLst>
        </pc:picChg>
        <pc:picChg chg="add mod">
          <ac:chgData name="buzdugan artur" userId="1770a38c255ab84c" providerId="LiveId" clId="{9A888D50-4A8A-4C92-9322-309391DF0F6D}" dt="2023-11-04T08:09:56.956" v="350" actId="1076"/>
          <ac:picMkLst>
            <pc:docMk/>
            <pc:sldMk cId="1573860433" sldId="375"/>
            <ac:picMk id="10" creationId="{30A16B45-FB81-FA76-CC9B-E7D41952783F}"/>
          </ac:picMkLst>
        </pc:picChg>
        <pc:picChg chg="add mod">
          <ac:chgData name="buzdugan artur" userId="1770a38c255ab84c" providerId="LiveId" clId="{9A888D50-4A8A-4C92-9322-309391DF0F6D}" dt="2023-11-04T08:10:03.949" v="352" actId="1076"/>
          <ac:picMkLst>
            <pc:docMk/>
            <pc:sldMk cId="1573860433" sldId="375"/>
            <ac:picMk id="11" creationId="{F7722367-E28E-EB03-A85B-EBB97C845BB3}"/>
          </ac:picMkLst>
        </pc:picChg>
        <pc:picChg chg="add mod">
          <ac:chgData name="buzdugan artur" userId="1770a38c255ab84c" providerId="LiveId" clId="{9A888D50-4A8A-4C92-9322-309391DF0F6D}" dt="2023-11-04T08:10:07.923" v="353" actId="1076"/>
          <ac:picMkLst>
            <pc:docMk/>
            <pc:sldMk cId="1573860433" sldId="375"/>
            <ac:picMk id="12" creationId="{9FA04595-0EC2-FADE-B13A-6488066C1574}"/>
          </ac:picMkLst>
        </pc:picChg>
        <pc:picChg chg="add del">
          <ac:chgData name="buzdugan artur" userId="1770a38c255ab84c" providerId="LiveId" clId="{9A888D50-4A8A-4C92-9322-309391DF0F6D}" dt="2023-11-04T07:55:30.333" v="295"/>
          <ac:picMkLst>
            <pc:docMk/>
            <pc:sldMk cId="1573860433" sldId="375"/>
            <ac:picMk id="2049" creationId="{A2980299-09DB-C621-E827-5CD4858F7189}"/>
          </ac:picMkLst>
        </pc:picChg>
        <pc:picChg chg="add del">
          <ac:chgData name="buzdugan artur" userId="1770a38c255ab84c" providerId="LiveId" clId="{9A888D50-4A8A-4C92-9322-309391DF0F6D}" dt="2023-11-04T07:55:30.333" v="295"/>
          <ac:picMkLst>
            <pc:docMk/>
            <pc:sldMk cId="1573860433" sldId="375"/>
            <ac:picMk id="2050" creationId="{5F5A61D8-DE4D-1EB6-5C39-54A0F6B62D16}"/>
          </ac:picMkLst>
        </pc:picChg>
      </pc:sldChg>
      <pc:sldChg chg="modSp new del mod">
        <pc:chgData name="buzdugan artur" userId="1770a38c255ab84c" providerId="LiveId" clId="{9A888D50-4A8A-4C92-9322-309391DF0F6D}" dt="2023-11-04T09:29:25.055" v="910" actId="47"/>
        <pc:sldMkLst>
          <pc:docMk/>
          <pc:sldMk cId="1594611484" sldId="376"/>
        </pc:sldMkLst>
        <pc:spChg chg="mod">
          <ac:chgData name="buzdugan artur" userId="1770a38c255ab84c" providerId="LiveId" clId="{9A888D50-4A8A-4C92-9322-309391DF0F6D}" dt="2023-11-04T08:13:06.206" v="394" actId="207"/>
          <ac:spMkLst>
            <pc:docMk/>
            <pc:sldMk cId="1594611484" sldId="376"/>
            <ac:spMk id="2" creationId="{9524660F-B517-4CB7-1356-A667A289CF93}"/>
          </ac:spMkLst>
        </pc:spChg>
        <pc:spChg chg="mod">
          <ac:chgData name="buzdugan artur" userId="1770a38c255ab84c" providerId="LiveId" clId="{9A888D50-4A8A-4C92-9322-309391DF0F6D}" dt="2023-11-04T09:08:09.647" v="790" actId="20577"/>
          <ac:spMkLst>
            <pc:docMk/>
            <pc:sldMk cId="1594611484" sldId="376"/>
            <ac:spMk id="3" creationId="{9293E5D1-3BD3-64B8-1483-9EA9AB6E5804}"/>
          </ac:spMkLst>
        </pc:spChg>
      </pc:sldChg>
      <pc:sldChg chg="addSp delSp modSp new del mod">
        <pc:chgData name="buzdugan artur" userId="1770a38c255ab84c" providerId="LiveId" clId="{9A888D50-4A8A-4C92-9322-309391DF0F6D}" dt="2023-11-04T09:12:44.702" v="794" actId="47"/>
        <pc:sldMkLst>
          <pc:docMk/>
          <pc:sldMk cId="1335135231" sldId="377"/>
        </pc:sldMkLst>
        <pc:spChg chg="del">
          <ac:chgData name="buzdugan artur" userId="1770a38c255ab84c" providerId="LiveId" clId="{9A888D50-4A8A-4C92-9322-309391DF0F6D}" dt="2023-11-04T08:16:42.246" v="435" actId="478"/>
          <ac:spMkLst>
            <pc:docMk/>
            <pc:sldMk cId="1335135231" sldId="377"/>
            <ac:spMk id="2" creationId="{1AAACDDA-074E-44B7-1AFA-AB5DE8F799E0}"/>
          </ac:spMkLst>
        </pc:spChg>
        <pc:spChg chg="mod">
          <ac:chgData name="buzdugan artur" userId="1770a38c255ab84c" providerId="LiveId" clId="{9A888D50-4A8A-4C92-9322-309391DF0F6D}" dt="2023-11-04T08:19:22.951" v="470" actId="20577"/>
          <ac:spMkLst>
            <pc:docMk/>
            <pc:sldMk cId="1335135231" sldId="377"/>
            <ac:spMk id="3" creationId="{307489B2-31C5-F90B-DCB0-8655BD1B4E18}"/>
          </ac:spMkLst>
        </pc:spChg>
        <pc:picChg chg="add mod">
          <ac:chgData name="buzdugan artur" userId="1770a38c255ab84c" providerId="LiveId" clId="{9A888D50-4A8A-4C92-9322-309391DF0F6D}" dt="2023-11-04T08:17:52.026" v="453" actId="14100"/>
          <ac:picMkLst>
            <pc:docMk/>
            <pc:sldMk cId="1335135231" sldId="377"/>
            <ac:picMk id="4" creationId="{88A0DD77-3D4F-BD78-F83B-6D8812D43E3F}"/>
          </ac:picMkLst>
        </pc:picChg>
        <pc:picChg chg="add mod">
          <ac:chgData name="buzdugan artur" userId="1770a38c255ab84c" providerId="LiveId" clId="{9A888D50-4A8A-4C92-9322-309391DF0F6D}" dt="2023-11-04T08:17:57.927" v="455" actId="1076"/>
          <ac:picMkLst>
            <pc:docMk/>
            <pc:sldMk cId="1335135231" sldId="377"/>
            <ac:picMk id="6" creationId="{AC2DC4C7-39AE-D23B-C4C3-1A893ED6E9D0}"/>
          </ac:picMkLst>
        </pc:picChg>
        <pc:picChg chg="add mod">
          <ac:chgData name="buzdugan artur" userId="1770a38c255ab84c" providerId="LiveId" clId="{9A888D50-4A8A-4C92-9322-309391DF0F6D}" dt="2023-11-04T08:18:00.387" v="456" actId="1076"/>
          <ac:picMkLst>
            <pc:docMk/>
            <pc:sldMk cId="1335135231" sldId="377"/>
            <ac:picMk id="7" creationId="{9CFF7A1C-6DD7-8F33-3245-03B50C5D8645}"/>
          </ac:picMkLst>
        </pc:picChg>
        <pc:picChg chg="add mod">
          <ac:chgData name="buzdugan artur" userId="1770a38c255ab84c" providerId="LiveId" clId="{9A888D50-4A8A-4C92-9322-309391DF0F6D}" dt="2023-11-04T08:18:02.360" v="457" actId="1076"/>
          <ac:picMkLst>
            <pc:docMk/>
            <pc:sldMk cId="1335135231" sldId="377"/>
            <ac:picMk id="8" creationId="{6A125FB9-9B2D-36D7-504E-5751B2E9B99A}"/>
          </ac:picMkLst>
        </pc:picChg>
        <pc:picChg chg="add mod">
          <ac:chgData name="buzdugan artur" userId="1770a38c255ab84c" providerId="LiveId" clId="{9A888D50-4A8A-4C92-9322-309391DF0F6D}" dt="2023-11-04T08:18:12.351" v="460" actId="1076"/>
          <ac:picMkLst>
            <pc:docMk/>
            <pc:sldMk cId="1335135231" sldId="377"/>
            <ac:picMk id="9" creationId="{3BE09733-B349-6230-79EB-57C2B661322F}"/>
          </ac:picMkLst>
        </pc:picChg>
        <pc:picChg chg="add mod">
          <ac:chgData name="buzdugan artur" userId="1770a38c255ab84c" providerId="LiveId" clId="{9A888D50-4A8A-4C92-9322-309391DF0F6D}" dt="2023-11-04T08:19:43.260" v="473" actId="14100"/>
          <ac:picMkLst>
            <pc:docMk/>
            <pc:sldMk cId="1335135231" sldId="377"/>
            <ac:picMk id="10" creationId="{6E7CE5DF-8942-0FF3-7E73-AABE2B63D638}"/>
          </ac:picMkLst>
        </pc:picChg>
      </pc:sldChg>
      <pc:sldChg chg="addSp delSp modSp new del mod">
        <pc:chgData name="buzdugan artur" userId="1770a38c255ab84c" providerId="LiveId" clId="{9A888D50-4A8A-4C92-9322-309391DF0F6D}" dt="2023-11-04T09:13:01.683" v="796" actId="47"/>
        <pc:sldMkLst>
          <pc:docMk/>
          <pc:sldMk cId="1000736982" sldId="378"/>
        </pc:sldMkLst>
        <pc:spChg chg="del">
          <ac:chgData name="buzdugan artur" userId="1770a38c255ab84c" providerId="LiveId" clId="{9A888D50-4A8A-4C92-9322-309391DF0F6D}" dt="2023-11-04T08:19:54.881" v="475" actId="478"/>
          <ac:spMkLst>
            <pc:docMk/>
            <pc:sldMk cId="1000736982" sldId="378"/>
            <ac:spMk id="2" creationId="{3AC0A578-6409-D594-66E6-1C70CC4DA56F}"/>
          </ac:spMkLst>
        </pc:spChg>
        <pc:spChg chg="mod">
          <ac:chgData name="buzdugan artur" userId="1770a38c255ab84c" providerId="LiveId" clId="{9A888D50-4A8A-4C92-9322-309391DF0F6D}" dt="2023-11-04T08:21:13.204" v="519" actId="6549"/>
          <ac:spMkLst>
            <pc:docMk/>
            <pc:sldMk cId="1000736982" sldId="378"/>
            <ac:spMk id="3" creationId="{40C7754E-BE0B-1981-8D83-F0B3324A51CE}"/>
          </ac:spMkLst>
        </pc:spChg>
        <pc:spChg chg="add del">
          <ac:chgData name="buzdugan artur" userId="1770a38c255ab84c" providerId="LiveId" clId="{9A888D50-4A8A-4C92-9322-309391DF0F6D}" dt="2023-11-04T08:21:28.201" v="522" actId="22"/>
          <ac:spMkLst>
            <pc:docMk/>
            <pc:sldMk cId="1000736982" sldId="378"/>
            <ac:spMk id="7" creationId="{4A4B8E26-5C8C-5433-6425-B200ED1BF497}"/>
          </ac:spMkLst>
        </pc:spChg>
        <pc:graphicFrameChg chg="add mod modGraphic">
          <ac:chgData name="buzdugan artur" userId="1770a38c255ab84c" providerId="LiveId" clId="{9A888D50-4A8A-4C92-9322-309391DF0F6D}" dt="2023-11-04T08:21:39.290" v="525" actId="14100"/>
          <ac:graphicFrameMkLst>
            <pc:docMk/>
            <pc:sldMk cId="1000736982" sldId="378"/>
            <ac:graphicFrameMk id="8" creationId="{3BA7BB72-F04B-9BCA-E1A3-35B0C65D368F}"/>
          </ac:graphicFrameMkLst>
        </pc:graphicFrameChg>
        <pc:picChg chg="add mod">
          <ac:chgData name="buzdugan artur" userId="1770a38c255ab84c" providerId="LiveId" clId="{9A888D50-4A8A-4C92-9322-309391DF0F6D}" dt="2023-11-04T08:20:17.442" v="480" actId="1076"/>
          <ac:picMkLst>
            <pc:docMk/>
            <pc:sldMk cId="1000736982" sldId="378"/>
            <ac:picMk id="4" creationId="{5487FFC0-FD22-EBB7-90D4-D50F97D26439}"/>
          </ac:picMkLst>
        </pc:picChg>
        <pc:picChg chg="add mod">
          <ac:chgData name="buzdugan artur" userId="1770a38c255ab84c" providerId="LiveId" clId="{9A888D50-4A8A-4C92-9322-309391DF0F6D}" dt="2023-11-04T08:20:38.734" v="489" actId="1076"/>
          <ac:picMkLst>
            <pc:docMk/>
            <pc:sldMk cId="1000736982" sldId="378"/>
            <ac:picMk id="5" creationId="{7F254AEC-EEC6-FE1E-742B-1A9DCAE2EF41}"/>
          </ac:picMkLst>
        </pc:picChg>
      </pc:sldChg>
      <pc:sldChg chg="addSp delSp modSp new del mod">
        <pc:chgData name="buzdugan artur" userId="1770a38c255ab84c" providerId="LiveId" clId="{9A888D50-4A8A-4C92-9322-309391DF0F6D}" dt="2023-11-07T12:38:45.758" v="1036" actId="47"/>
        <pc:sldMkLst>
          <pc:docMk/>
          <pc:sldMk cId="1219068181" sldId="379"/>
        </pc:sldMkLst>
        <pc:spChg chg="del">
          <ac:chgData name="buzdugan artur" userId="1770a38c255ab84c" providerId="LiveId" clId="{9A888D50-4A8A-4C92-9322-309391DF0F6D}" dt="2023-11-04T08:21:56.324" v="528" actId="478"/>
          <ac:spMkLst>
            <pc:docMk/>
            <pc:sldMk cId="1219068181" sldId="379"/>
            <ac:spMk id="2" creationId="{5D993CA4-0346-A539-B562-B6FEADD9C4AA}"/>
          </ac:spMkLst>
        </pc:spChg>
        <pc:spChg chg="mod">
          <ac:chgData name="buzdugan artur" userId="1770a38c255ab84c" providerId="LiveId" clId="{9A888D50-4A8A-4C92-9322-309391DF0F6D}" dt="2023-11-04T08:22:24.593" v="535" actId="1076"/>
          <ac:spMkLst>
            <pc:docMk/>
            <pc:sldMk cId="1219068181" sldId="379"/>
            <ac:spMk id="3" creationId="{CAF17A02-25BE-C06A-F2AD-E306F9910A60}"/>
          </ac:spMkLst>
        </pc:spChg>
        <pc:picChg chg="add mod">
          <ac:chgData name="buzdugan artur" userId="1770a38c255ab84c" providerId="LiveId" clId="{9A888D50-4A8A-4C92-9322-309391DF0F6D}" dt="2023-11-04T08:22:28.832" v="537" actId="1076"/>
          <ac:picMkLst>
            <pc:docMk/>
            <pc:sldMk cId="1219068181" sldId="379"/>
            <ac:picMk id="4" creationId="{0ECC3BC0-06A2-6BC6-1D97-DE3B31B44433}"/>
          </ac:picMkLst>
        </pc:picChg>
      </pc:sldChg>
      <pc:sldChg chg="modSp new del mod ord">
        <pc:chgData name="buzdugan artur" userId="1770a38c255ab84c" providerId="LiveId" clId="{9A888D50-4A8A-4C92-9322-309391DF0F6D}" dt="2023-11-07T12:52:21.040" v="1050" actId="47"/>
        <pc:sldMkLst>
          <pc:docMk/>
          <pc:sldMk cId="3783223635" sldId="380"/>
        </pc:sldMkLst>
        <pc:spChg chg="mod">
          <ac:chgData name="buzdugan artur" userId="1770a38c255ab84c" providerId="LiveId" clId="{9A888D50-4A8A-4C92-9322-309391DF0F6D}" dt="2023-11-04T08:24:06.929" v="572" actId="20577"/>
          <ac:spMkLst>
            <pc:docMk/>
            <pc:sldMk cId="3783223635" sldId="380"/>
            <ac:spMk id="3" creationId="{AAF7BE16-4046-3B95-EC0E-D443BE331B63}"/>
          </ac:spMkLst>
        </pc:spChg>
      </pc:sldChg>
      <pc:sldChg chg="addSp modSp new del mod ord">
        <pc:chgData name="buzdugan artur" userId="1770a38c255ab84c" providerId="LiveId" clId="{9A888D50-4A8A-4C92-9322-309391DF0F6D}" dt="2023-11-07T12:52:21.040" v="1050" actId="47"/>
        <pc:sldMkLst>
          <pc:docMk/>
          <pc:sldMk cId="263790280" sldId="381"/>
        </pc:sldMkLst>
        <pc:spChg chg="mod">
          <ac:chgData name="buzdugan artur" userId="1770a38c255ab84c" providerId="LiveId" clId="{9A888D50-4A8A-4C92-9322-309391DF0F6D}" dt="2023-11-04T08:25:02.297" v="583" actId="6549"/>
          <ac:spMkLst>
            <pc:docMk/>
            <pc:sldMk cId="263790280" sldId="381"/>
            <ac:spMk id="3" creationId="{AE92717E-D859-39F6-ED06-FC59D2FA5D97}"/>
          </ac:spMkLst>
        </pc:spChg>
        <pc:picChg chg="add mod">
          <ac:chgData name="buzdugan artur" userId="1770a38c255ab84c" providerId="LiveId" clId="{9A888D50-4A8A-4C92-9322-309391DF0F6D}" dt="2023-11-04T08:24:47.173" v="580" actId="1076"/>
          <ac:picMkLst>
            <pc:docMk/>
            <pc:sldMk cId="263790280" sldId="381"/>
            <ac:picMk id="4" creationId="{1B73634D-5EBE-1E3A-1BA4-0BD944FDDFFD}"/>
          </ac:picMkLst>
        </pc:picChg>
        <pc:picChg chg="add mod">
          <ac:chgData name="buzdugan artur" userId="1770a38c255ab84c" providerId="LiveId" clId="{9A888D50-4A8A-4C92-9322-309391DF0F6D}" dt="2023-11-04T08:25:05.077" v="584" actId="1076"/>
          <ac:picMkLst>
            <pc:docMk/>
            <pc:sldMk cId="263790280" sldId="381"/>
            <ac:picMk id="5" creationId="{E31BB50A-96DA-7B93-8EDA-07AB9CAC7023}"/>
          </ac:picMkLst>
        </pc:picChg>
        <pc:picChg chg="add mod">
          <ac:chgData name="buzdugan artur" userId="1770a38c255ab84c" providerId="LiveId" clId="{9A888D50-4A8A-4C92-9322-309391DF0F6D}" dt="2023-11-04T08:25:23.302" v="588" actId="1076"/>
          <ac:picMkLst>
            <pc:docMk/>
            <pc:sldMk cId="263790280" sldId="381"/>
            <ac:picMk id="6" creationId="{15529347-1458-922D-B4D0-F6132D7C048A}"/>
          </ac:picMkLst>
        </pc:picChg>
      </pc:sldChg>
      <pc:sldChg chg="addSp modSp new del mod ord">
        <pc:chgData name="buzdugan artur" userId="1770a38c255ab84c" providerId="LiveId" clId="{9A888D50-4A8A-4C92-9322-309391DF0F6D}" dt="2023-11-07T12:52:21.040" v="1050" actId="47"/>
        <pc:sldMkLst>
          <pc:docMk/>
          <pc:sldMk cId="1373898152" sldId="382"/>
        </pc:sldMkLst>
        <pc:spChg chg="mod">
          <ac:chgData name="buzdugan artur" userId="1770a38c255ab84c" providerId="LiveId" clId="{9A888D50-4A8A-4C92-9322-309391DF0F6D}" dt="2023-11-04T08:27:24.757" v="618" actId="27636"/>
          <ac:spMkLst>
            <pc:docMk/>
            <pc:sldMk cId="1373898152" sldId="382"/>
            <ac:spMk id="3" creationId="{09AC008F-62FA-8185-2F9E-8C8A41DF0FA6}"/>
          </ac:spMkLst>
        </pc:spChg>
        <pc:picChg chg="add mod">
          <ac:chgData name="buzdugan artur" userId="1770a38c255ab84c" providerId="LiveId" clId="{9A888D50-4A8A-4C92-9322-309391DF0F6D}" dt="2023-11-04T08:27:27.087" v="619" actId="1076"/>
          <ac:picMkLst>
            <pc:docMk/>
            <pc:sldMk cId="1373898152" sldId="382"/>
            <ac:picMk id="5" creationId="{50419EF3-EAE3-08F0-3235-DFEC0E457F39}"/>
          </ac:picMkLst>
        </pc:picChg>
        <pc:picChg chg="add mod">
          <ac:chgData name="buzdugan artur" userId="1770a38c255ab84c" providerId="LiveId" clId="{9A888D50-4A8A-4C92-9322-309391DF0F6D}" dt="2023-11-04T08:27:48.104" v="624" actId="1076"/>
          <ac:picMkLst>
            <pc:docMk/>
            <pc:sldMk cId="1373898152" sldId="382"/>
            <ac:picMk id="6" creationId="{9889E210-4839-7952-7A32-3AEA5432D697}"/>
          </ac:picMkLst>
        </pc:picChg>
      </pc:sldChg>
      <pc:sldChg chg="addSp modSp new del mod ord">
        <pc:chgData name="buzdugan artur" userId="1770a38c255ab84c" providerId="LiveId" clId="{9A888D50-4A8A-4C92-9322-309391DF0F6D}" dt="2023-11-07T12:52:21.040" v="1050" actId="47"/>
        <pc:sldMkLst>
          <pc:docMk/>
          <pc:sldMk cId="2304877924" sldId="383"/>
        </pc:sldMkLst>
        <pc:spChg chg="mod">
          <ac:chgData name="buzdugan artur" userId="1770a38c255ab84c" providerId="LiveId" clId="{9A888D50-4A8A-4C92-9322-309391DF0F6D}" dt="2023-11-04T08:29:06.085" v="667" actId="27636"/>
          <ac:spMkLst>
            <pc:docMk/>
            <pc:sldMk cId="2304877924" sldId="383"/>
            <ac:spMk id="3" creationId="{CDB7BAB1-46AD-F367-D9BD-3FDF101C9402}"/>
          </ac:spMkLst>
        </pc:spChg>
        <pc:picChg chg="add mod">
          <ac:chgData name="buzdugan artur" userId="1770a38c255ab84c" providerId="LiveId" clId="{9A888D50-4A8A-4C92-9322-309391DF0F6D}" dt="2023-11-04T08:29:10.216" v="668" actId="14100"/>
          <ac:picMkLst>
            <pc:docMk/>
            <pc:sldMk cId="2304877924" sldId="383"/>
            <ac:picMk id="4" creationId="{81E4EAE1-6126-C671-1B12-3D25A2741A64}"/>
          </ac:picMkLst>
        </pc:picChg>
        <pc:picChg chg="add mod">
          <ac:chgData name="buzdugan artur" userId="1770a38c255ab84c" providerId="LiveId" clId="{9A888D50-4A8A-4C92-9322-309391DF0F6D}" dt="2023-11-04T08:28:48.139" v="657" actId="14100"/>
          <ac:picMkLst>
            <pc:docMk/>
            <pc:sldMk cId="2304877924" sldId="383"/>
            <ac:picMk id="6" creationId="{1BB445B5-2027-193F-7F9E-AA2EEE0DE56B}"/>
          </ac:picMkLst>
        </pc:picChg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3541233205" sldId="384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435386171" sldId="385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1742924852" sldId="386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1894448482" sldId="387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853702852" sldId="388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1514439751" sldId="389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4098930202" sldId="390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3043400668" sldId="391"/>
        </pc:sldMkLst>
      </pc:sldChg>
      <pc:sldChg chg="addSp delSp modSp new del">
        <pc:chgData name="buzdugan artur" userId="1770a38c255ab84c" providerId="LiveId" clId="{9A888D50-4A8A-4C92-9322-309391DF0F6D}" dt="2023-11-04T17:41:45.276" v="1026" actId="47"/>
        <pc:sldMkLst>
          <pc:docMk/>
          <pc:sldMk cId="1284640461" sldId="392"/>
        </pc:sldMkLst>
        <pc:spChg chg="del">
          <ac:chgData name="buzdugan artur" userId="1770a38c255ab84c" providerId="LiveId" clId="{9A888D50-4A8A-4C92-9322-309391DF0F6D}" dt="2023-11-04T08:41:29.259" v="690"/>
          <ac:spMkLst>
            <pc:docMk/>
            <pc:sldMk cId="1284640461" sldId="392"/>
            <ac:spMk id="3" creationId="{F4F6372B-5A67-6DA5-DAE4-27ACEABD8106}"/>
          </ac:spMkLst>
        </pc:spChg>
        <pc:picChg chg="add mod">
          <ac:chgData name="buzdugan artur" userId="1770a38c255ab84c" providerId="LiveId" clId="{9A888D50-4A8A-4C92-9322-309391DF0F6D}" dt="2023-11-04T08:41:29.259" v="690"/>
          <ac:picMkLst>
            <pc:docMk/>
            <pc:sldMk cId="1284640461" sldId="392"/>
            <ac:picMk id="4" creationId="{8A1FA17A-C91F-BC16-303B-6A044D687B6B}"/>
          </ac:picMkLst>
        </pc:picChg>
      </pc:sldChg>
      <pc:sldChg chg="addSp delSp modSp new del mod">
        <pc:chgData name="buzdugan artur" userId="1770a38c255ab84c" providerId="LiveId" clId="{9A888D50-4A8A-4C92-9322-309391DF0F6D}" dt="2023-11-07T12:50:32.124" v="1047" actId="47"/>
        <pc:sldMkLst>
          <pc:docMk/>
          <pc:sldMk cId="2758326080" sldId="393"/>
        </pc:sldMkLst>
        <pc:spChg chg="del">
          <ac:chgData name="buzdugan artur" userId="1770a38c255ab84c" providerId="LiveId" clId="{9A888D50-4A8A-4C92-9322-309391DF0F6D}" dt="2023-11-04T08:43:03.634" v="693" actId="478"/>
          <ac:spMkLst>
            <pc:docMk/>
            <pc:sldMk cId="2758326080" sldId="393"/>
            <ac:spMk id="2" creationId="{C83F28D5-3AB5-7954-3DCD-074020B991F6}"/>
          </ac:spMkLst>
        </pc:spChg>
        <pc:spChg chg="mod">
          <ac:chgData name="buzdugan artur" userId="1770a38c255ab84c" providerId="LiveId" clId="{9A888D50-4A8A-4C92-9322-309391DF0F6D}" dt="2023-11-04T08:43:35.206" v="696"/>
          <ac:spMkLst>
            <pc:docMk/>
            <pc:sldMk cId="2758326080" sldId="393"/>
            <ac:spMk id="3" creationId="{08569BDC-A505-BFC7-348A-695EB18F80BE}"/>
          </ac:spMkLst>
        </pc:spChg>
        <pc:spChg chg="add mod">
          <ac:chgData name="buzdugan artur" userId="1770a38c255ab84c" providerId="LiveId" clId="{9A888D50-4A8A-4C92-9322-309391DF0F6D}" dt="2023-11-04T08:44:02.338" v="701" actId="1076"/>
          <ac:spMkLst>
            <pc:docMk/>
            <pc:sldMk cId="2758326080" sldId="393"/>
            <ac:spMk id="7" creationId="{857A7132-08EF-EEFB-A75B-252A7A081764}"/>
          </ac:spMkLst>
        </pc:spChg>
        <pc:spChg chg="add mod">
          <ac:chgData name="buzdugan artur" userId="1770a38c255ab84c" providerId="LiveId" clId="{9A888D50-4A8A-4C92-9322-309391DF0F6D}" dt="2023-11-04T08:44:31.334" v="706" actId="1076"/>
          <ac:spMkLst>
            <pc:docMk/>
            <pc:sldMk cId="2758326080" sldId="393"/>
            <ac:spMk id="10" creationId="{8FBBEAA2-D50B-F7F9-EE48-D2218F3DA115}"/>
          </ac:spMkLst>
        </pc:spChg>
        <pc:picChg chg="add mod">
          <ac:chgData name="buzdugan artur" userId="1770a38c255ab84c" providerId="LiveId" clId="{9A888D50-4A8A-4C92-9322-309391DF0F6D}" dt="2023-11-04T08:43:15.590" v="695" actId="1076"/>
          <ac:picMkLst>
            <pc:docMk/>
            <pc:sldMk cId="2758326080" sldId="393"/>
            <ac:picMk id="4" creationId="{25A34DA2-F86E-0195-8BE5-F0D96BF1E436}"/>
          </ac:picMkLst>
        </pc:picChg>
        <pc:picChg chg="add mod">
          <ac:chgData name="buzdugan artur" userId="1770a38c255ab84c" providerId="LiveId" clId="{9A888D50-4A8A-4C92-9322-309391DF0F6D}" dt="2023-11-04T08:43:50.735" v="699" actId="1076"/>
          <ac:picMkLst>
            <pc:docMk/>
            <pc:sldMk cId="2758326080" sldId="393"/>
            <ac:picMk id="5" creationId="{172B0765-5BA1-00C8-97F3-03F2CAAA5DC3}"/>
          </ac:picMkLst>
        </pc:picChg>
        <pc:picChg chg="add mod">
          <ac:chgData name="buzdugan artur" userId="1770a38c255ab84c" providerId="LiveId" clId="{9A888D50-4A8A-4C92-9322-309391DF0F6D}" dt="2023-11-04T08:44:15.373" v="704" actId="14100"/>
          <ac:picMkLst>
            <pc:docMk/>
            <pc:sldMk cId="2758326080" sldId="393"/>
            <ac:picMk id="8" creationId="{E5B3137C-B8DF-0ED2-A4D6-AE1BB9EFE32C}"/>
          </ac:picMkLst>
        </pc:picChg>
        <pc:picChg chg="add mod">
          <ac:chgData name="buzdugan artur" userId="1770a38c255ab84c" providerId="LiveId" clId="{9A888D50-4A8A-4C92-9322-309391DF0F6D}" dt="2023-11-04T08:45:04.991" v="710" actId="1076"/>
          <ac:picMkLst>
            <pc:docMk/>
            <pc:sldMk cId="2758326080" sldId="393"/>
            <ac:picMk id="12" creationId="{F4B944CA-F4BC-9D10-7CAD-EB5C6BBB663B}"/>
          </ac:picMkLst>
        </pc:picChg>
      </pc:sldChg>
      <pc:sldChg chg="addSp modSp new del mod">
        <pc:chgData name="buzdugan artur" userId="1770a38c255ab84c" providerId="LiveId" clId="{9A888D50-4A8A-4C92-9322-309391DF0F6D}" dt="2023-11-07T12:50:32.124" v="1047" actId="47"/>
        <pc:sldMkLst>
          <pc:docMk/>
          <pc:sldMk cId="3324299800" sldId="394"/>
        </pc:sldMkLst>
        <pc:spChg chg="mod">
          <ac:chgData name="buzdugan artur" userId="1770a38c255ab84c" providerId="LiveId" clId="{9A888D50-4A8A-4C92-9322-309391DF0F6D}" dt="2023-11-04T08:46:16.752" v="725"/>
          <ac:spMkLst>
            <pc:docMk/>
            <pc:sldMk cId="3324299800" sldId="394"/>
            <ac:spMk id="3" creationId="{5465D287-9965-5F08-9878-AF08D2F35230}"/>
          </ac:spMkLst>
        </pc:spChg>
        <pc:picChg chg="add mod">
          <ac:chgData name="buzdugan artur" userId="1770a38c255ab84c" providerId="LiveId" clId="{9A888D50-4A8A-4C92-9322-309391DF0F6D}" dt="2023-11-04T08:45:37.114" v="716" actId="1076"/>
          <ac:picMkLst>
            <pc:docMk/>
            <pc:sldMk cId="3324299800" sldId="394"/>
            <ac:picMk id="4" creationId="{4967E5F6-5EBD-6B45-9C25-B91645385DFC}"/>
          </ac:picMkLst>
        </pc:picChg>
        <pc:picChg chg="add mod">
          <ac:chgData name="buzdugan artur" userId="1770a38c255ab84c" providerId="LiveId" clId="{9A888D50-4A8A-4C92-9322-309391DF0F6D}" dt="2023-11-04T08:46:03.040" v="722" actId="1076"/>
          <ac:picMkLst>
            <pc:docMk/>
            <pc:sldMk cId="3324299800" sldId="394"/>
            <ac:picMk id="5" creationId="{9DB95F34-6EFF-A5B3-9904-DADCBE5BB8DE}"/>
          </ac:picMkLst>
        </pc:picChg>
      </pc:sldChg>
      <pc:sldChg chg="modSp new add del mod ord">
        <pc:chgData name="buzdugan artur" userId="1770a38c255ab84c" providerId="LiveId" clId="{9A888D50-4A8A-4C92-9322-309391DF0F6D}" dt="2023-11-07T13:20:39.121" v="1083" actId="47"/>
        <pc:sldMkLst>
          <pc:docMk/>
          <pc:sldMk cId="184263175" sldId="395"/>
        </pc:sldMkLst>
        <pc:spChg chg="mod">
          <ac:chgData name="buzdugan artur" userId="1770a38c255ab84c" providerId="LiveId" clId="{9A888D50-4A8A-4C92-9322-309391DF0F6D}" dt="2023-11-04T08:51:21.586" v="738" actId="20577"/>
          <ac:spMkLst>
            <pc:docMk/>
            <pc:sldMk cId="184263175" sldId="395"/>
            <ac:spMk id="3" creationId="{ACC060EF-E0F8-0337-4940-5D75B4CE4945}"/>
          </ac:spMkLst>
        </pc:spChg>
      </pc:sldChg>
      <pc:sldChg chg="addSp delSp modSp new add del mod ord">
        <pc:chgData name="buzdugan artur" userId="1770a38c255ab84c" providerId="LiveId" clId="{9A888D50-4A8A-4C92-9322-309391DF0F6D}" dt="2023-11-07T13:20:39.121" v="1083" actId="47"/>
        <pc:sldMkLst>
          <pc:docMk/>
          <pc:sldMk cId="956512697" sldId="396"/>
        </pc:sldMkLst>
        <pc:spChg chg="del">
          <ac:chgData name="buzdugan artur" userId="1770a38c255ab84c" providerId="LiveId" clId="{9A888D50-4A8A-4C92-9322-309391DF0F6D}" dt="2023-11-04T08:52:02.726" v="741" actId="478"/>
          <ac:spMkLst>
            <pc:docMk/>
            <pc:sldMk cId="956512697" sldId="396"/>
            <ac:spMk id="2" creationId="{D10C2C41-783D-0518-FF1C-BA6C1243B56D}"/>
          </ac:spMkLst>
        </pc:spChg>
        <pc:spChg chg="del">
          <ac:chgData name="buzdugan artur" userId="1770a38c255ab84c" providerId="LiveId" clId="{9A888D50-4A8A-4C92-9322-309391DF0F6D}" dt="2023-11-04T08:51:59.801" v="740" actId="22"/>
          <ac:spMkLst>
            <pc:docMk/>
            <pc:sldMk cId="956512697" sldId="396"/>
            <ac:spMk id="3" creationId="{87107A7B-F4C3-A5C8-48F4-9B081555B9BF}"/>
          </ac:spMkLst>
        </pc:spChg>
        <pc:picChg chg="add mod ord">
          <ac:chgData name="buzdugan artur" userId="1770a38c255ab84c" providerId="LiveId" clId="{9A888D50-4A8A-4C92-9322-309391DF0F6D}" dt="2023-11-04T08:52:10.163" v="743" actId="14100"/>
          <ac:picMkLst>
            <pc:docMk/>
            <pc:sldMk cId="956512697" sldId="396"/>
            <ac:picMk id="5" creationId="{4410F4C8-C517-9AEE-F8B2-2190D20684B8}"/>
          </ac:picMkLst>
        </pc:picChg>
      </pc:sldChg>
      <pc:sldChg chg="addSp delSp modSp new add del mod ord">
        <pc:chgData name="buzdugan artur" userId="1770a38c255ab84c" providerId="LiveId" clId="{9A888D50-4A8A-4C92-9322-309391DF0F6D}" dt="2023-11-07T13:20:39.121" v="1083" actId="47"/>
        <pc:sldMkLst>
          <pc:docMk/>
          <pc:sldMk cId="23939966" sldId="397"/>
        </pc:sldMkLst>
        <pc:spChg chg="del">
          <ac:chgData name="buzdugan artur" userId="1770a38c255ab84c" providerId="LiveId" clId="{9A888D50-4A8A-4C92-9322-309391DF0F6D}" dt="2023-11-04T08:52:44.433" v="746" actId="478"/>
          <ac:spMkLst>
            <pc:docMk/>
            <pc:sldMk cId="23939966" sldId="397"/>
            <ac:spMk id="2" creationId="{063055C9-B286-9B04-BA54-2E79B600AE54}"/>
          </ac:spMkLst>
        </pc:spChg>
        <pc:spChg chg="del">
          <ac:chgData name="buzdugan artur" userId="1770a38c255ab84c" providerId="LiveId" clId="{9A888D50-4A8A-4C92-9322-309391DF0F6D}" dt="2023-11-04T08:52:42.492" v="745" actId="22"/>
          <ac:spMkLst>
            <pc:docMk/>
            <pc:sldMk cId="23939966" sldId="397"/>
            <ac:spMk id="3" creationId="{E5B0A677-023C-7E72-98A0-568BB9F5A722}"/>
          </ac:spMkLst>
        </pc:spChg>
        <pc:picChg chg="add mod ord">
          <ac:chgData name="buzdugan artur" userId="1770a38c255ab84c" providerId="LiveId" clId="{9A888D50-4A8A-4C92-9322-309391DF0F6D}" dt="2023-11-04T08:52:51.732" v="749" actId="1076"/>
          <ac:picMkLst>
            <pc:docMk/>
            <pc:sldMk cId="23939966" sldId="397"/>
            <ac:picMk id="5" creationId="{3F026102-8B74-C20B-27B3-D36EB7D8169E}"/>
          </ac:picMkLst>
        </pc:picChg>
      </pc:sldChg>
      <pc:sldChg chg="add del">
        <pc:chgData name="buzdugan artur" userId="1770a38c255ab84c" providerId="LiveId" clId="{9A888D50-4A8A-4C92-9322-309391DF0F6D}" dt="2023-11-04T17:43:04.539" v="1029" actId="47"/>
        <pc:sldMkLst>
          <pc:docMk/>
          <pc:sldMk cId="2814143226" sldId="398"/>
        </pc:sldMkLst>
      </pc:sldChg>
      <pc:sldChg chg="add del">
        <pc:chgData name="buzdugan artur" userId="1770a38c255ab84c" providerId="LiveId" clId="{9A888D50-4A8A-4C92-9322-309391DF0F6D}" dt="2023-11-04T17:43:02.471" v="1028" actId="47"/>
        <pc:sldMkLst>
          <pc:docMk/>
          <pc:sldMk cId="947636841" sldId="399"/>
        </pc:sldMkLst>
      </pc:sldChg>
      <pc:sldChg chg="modSp add del mod">
        <pc:chgData name="buzdugan artur" userId="1770a38c255ab84c" providerId="LiveId" clId="{9A888D50-4A8A-4C92-9322-309391DF0F6D}" dt="2023-11-04T17:39:53.513" v="1022" actId="47"/>
        <pc:sldMkLst>
          <pc:docMk/>
          <pc:sldMk cId="987642527" sldId="400"/>
        </pc:sldMkLst>
        <pc:spChg chg="mod">
          <ac:chgData name="buzdugan artur" userId="1770a38c255ab84c" providerId="LiveId" clId="{9A888D50-4A8A-4C92-9322-309391DF0F6D}" dt="2023-11-04T17:38:30.865" v="1020" actId="6549"/>
          <ac:spMkLst>
            <pc:docMk/>
            <pc:sldMk cId="987642527" sldId="400"/>
            <ac:spMk id="3" creationId="{00000000-0000-0000-0000-000000000000}"/>
          </ac:spMkLst>
        </pc:spChg>
      </pc:sldChg>
      <pc:sldChg chg="modSp add del mod">
        <pc:chgData name="buzdugan artur" userId="1770a38c255ab84c" providerId="LiveId" clId="{9A888D50-4A8A-4C92-9322-309391DF0F6D}" dt="2023-11-04T17:39:54.615" v="1023" actId="47"/>
        <pc:sldMkLst>
          <pc:docMk/>
          <pc:sldMk cId="4288771766" sldId="401"/>
        </pc:sldMkLst>
        <pc:spChg chg="mod">
          <ac:chgData name="buzdugan artur" userId="1770a38c255ab84c" providerId="LiveId" clId="{9A888D50-4A8A-4C92-9322-309391DF0F6D}" dt="2023-11-04T17:38:39.731" v="1021" actId="6549"/>
          <ac:spMkLst>
            <pc:docMk/>
            <pc:sldMk cId="4288771766" sldId="401"/>
            <ac:spMk id="3" creationId="{00000000-0000-0000-0000-000000000000}"/>
          </ac:spMkLst>
        </pc:spChg>
      </pc:sldChg>
      <pc:sldChg chg="add del">
        <pc:chgData name="buzdugan artur" userId="1770a38c255ab84c" providerId="LiveId" clId="{9A888D50-4A8A-4C92-9322-309391DF0F6D}" dt="2023-11-04T17:40:39.886" v="1024" actId="47"/>
        <pc:sldMkLst>
          <pc:docMk/>
          <pc:sldMk cId="466275499" sldId="402"/>
        </pc:sldMkLst>
      </pc:sldChg>
      <pc:sldChg chg="add del">
        <pc:chgData name="buzdugan artur" userId="1770a38c255ab84c" providerId="LiveId" clId="{9A888D50-4A8A-4C92-9322-309391DF0F6D}" dt="2023-11-04T17:40:58.264" v="1025" actId="47"/>
        <pc:sldMkLst>
          <pc:docMk/>
          <pc:sldMk cId="2653619422" sldId="403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1000276866" sldId="404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2680780238" sldId="405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454279508" sldId="406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1711849789" sldId="407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2456943906" sldId="408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1828072804" sldId="409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2714993207" sldId="410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718290225" sldId="411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2623908971" sldId="412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2957442980" sldId="413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3990001635" sldId="414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3046957628" sldId="415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1708805628" sldId="416"/>
        </pc:sldMkLst>
      </pc:sldChg>
      <pc:sldChg chg="add del">
        <pc:chgData name="buzdugan artur" userId="1770a38c255ab84c" providerId="LiveId" clId="{9A888D50-4A8A-4C92-9322-309391DF0F6D}" dt="2023-11-07T12:32:31.747" v="1030" actId="47"/>
        <pc:sldMkLst>
          <pc:docMk/>
          <pc:sldMk cId="1719782152" sldId="417"/>
        </pc:sldMkLst>
      </pc:sldChg>
      <pc:sldChg chg="add del">
        <pc:chgData name="buzdugan artur" userId="1770a38c255ab84c" providerId="LiveId" clId="{9A888D50-4A8A-4C92-9322-309391DF0F6D}" dt="2023-11-07T12:39:17.996" v="1037" actId="47"/>
        <pc:sldMkLst>
          <pc:docMk/>
          <pc:sldMk cId="1610986631" sldId="418"/>
        </pc:sldMkLst>
      </pc:sldChg>
      <pc:sldChg chg="add del">
        <pc:chgData name="buzdugan artur" userId="1770a38c255ab84c" providerId="LiveId" clId="{9A888D50-4A8A-4C92-9322-309391DF0F6D}" dt="2023-11-07T12:39:17.996" v="1037" actId="47"/>
        <pc:sldMkLst>
          <pc:docMk/>
          <pc:sldMk cId="820331303" sldId="419"/>
        </pc:sldMkLst>
      </pc:sldChg>
      <pc:sldChg chg="add del">
        <pc:chgData name="buzdugan artur" userId="1770a38c255ab84c" providerId="LiveId" clId="{9A888D50-4A8A-4C92-9322-309391DF0F6D}" dt="2023-11-07T12:39:17.996" v="1037" actId="47"/>
        <pc:sldMkLst>
          <pc:docMk/>
          <pc:sldMk cId="3950445166" sldId="420"/>
        </pc:sldMkLst>
      </pc:sldChg>
      <pc:sldChg chg="add del">
        <pc:chgData name="buzdugan artur" userId="1770a38c255ab84c" providerId="LiveId" clId="{9A888D50-4A8A-4C92-9322-309391DF0F6D}" dt="2023-11-07T12:39:17.996" v="1037" actId="47"/>
        <pc:sldMkLst>
          <pc:docMk/>
          <pc:sldMk cId="3368544388" sldId="421"/>
        </pc:sldMkLst>
      </pc:sldChg>
      <pc:sldChg chg="add del">
        <pc:chgData name="buzdugan artur" userId="1770a38c255ab84c" providerId="LiveId" clId="{9A888D50-4A8A-4C92-9322-309391DF0F6D}" dt="2023-11-07T12:40:05.984" v="1041" actId="47"/>
        <pc:sldMkLst>
          <pc:docMk/>
          <pc:sldMk cId="508089858" sldId="422"/>
        </pc:sldMkLst>
      </pc:sldChg>
      <pc:sldChg chg="add del">
        <pc:chgData name="buzdugan artur" userId="1770a38c255ab84c" providerId="LiveId" clId="{9A888D50-4A8A-4C92-9322-309391DF0F6D}" dt="2023-11-07T12:40:05.984" v="1041" actId="47"/>
        <pc:sldMkLst>
          <pc:docMk/>
          <pc:sldMk cId="1708191771" sldId="423"/>
        </pc:sldMkLst>
      </pc:sldChg>
      <pc:sldChg chg="add del">
        <pc:chgData name="buzdugan artur" userId="1770a38c255ab84c" providerId="LiveId" clId="{9A888D50-4A8A-4C92-9322-309391DF0F6D}" dt="2023-11-07T12:40:05.984" v="1041" actId="47"/>
        <pc:sldMkLst>
          <pc:docMk/>
          <pc:sldMk cId="1996781686" sldId="424"/>
        </pc:sldMkLst>
      </pc:sldChg>
      <pc:sldChg chg="add del">
        <pc:chgData name="buzdugan artur" userId="1770a38c255ab84c" providerId="LiveId" clId="{9A888D50-4A8A-4C92-9322-309391DF0F6D}" dt="2023-11-07T12:40:05.984" v="1041" actId="47"/>
        <pc:sldMkLst>
          <pc:docMk/>
          <pc:sldMk cId="3144334591" sldId="425"/>
        </pc:sldMkLst>
      </pc:sldChg>
      <pc:sldChg chg="modSp add del mod">
        <pc:chgData name="buzdugan artur" userId="1770a38c255ab84c" providerId="LiveId" clId="{9A888D50-4A8A-4C92-9322-309391DF0F6D}" dt="2023-11-07T12:40:58.868" v="1042" actId="47"/>
        <pc:sldMkLst>
          <pc:docMk/>
          <pc:sldMk cId="1991311383" sldId="426"/>
        </pc:sldMkLst>
        <pc:spChg chg="mod">
          <ac:chgData name="buzdugan artur" userId="1770a38c255ab84c" providerId="LiveId" clId="{9A888D50-4A8A-4C92-9322-309391DF0F6D}" dt="2023-11-07T12:39:50.929" v="1040" actId="20577"/>
          <ac:spMkLst>
            <pc:docMk/>
            <pc:sldMk cId="1991311383" sldId="426"/>
            <ac:spMk id="3" creationId="{00000000-0000-0000-0000-000000000000}"/>
          </ac:spMkLst>
        </pc:spChg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1192641303" sldId="427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2289146478" sldId="428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3337271461" sldId="429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500460935" sldId="430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4211673751" sldId="431"/>
        </pc:sldMkLst>
      </pc:sldChg>
      <pc:sldChg chg="add del">
        <pc:chgData name="buzdugan artur" userId="1770a38c255ab84c" providerId="LiveId" clId="{9A888D50-4A8A-4C92-9322-309391DF0F6D}" dt="2023-11-07T12:42:50.492" v="1043" actId="47"/>
        <pc:sldMkLst>
          <pc:docMk/>
          <pc:sldMk cId="3833604487" sldId="432"/>
        </pc:sldMkLst>
      </pc:sldChg>
      <pc:sldChg chg="add del">
        <pc:chgData name="buzdugan artur" userId="1770a38c255ab84c" providerId="LiveId" clId="{9A888D50-4A8A-4C92-9322-309391DF0F6D}" dt="2023-11-07T12:42:50.492" v="1043" actId="47"/>
        <pc:sldMkLst>
          <pc:docMk/>
          <pc:sldMk cId="479587498" sldId="433"/>
        </pc:sldMkLst>
      </pc:sldChg>
      <pc:sldChg chg="add del">
        <pc:chgData name="buzdugan artur" userId="1770a38c255ab84c" providerId="LiveId" clId="{9A888D50-4A8A-4C92-9322-309391DF0F6D}" dt="2023-11-07T12:42:50.492" v="1043" actId="47"/>
        <pc:sldMkLst>
          <pc:docMk/>
          <pc:sldMk cId="1631448293" sldId="434"/>
        </pc:sldMkLst>
      </pc:sldChg>
      <pc:sldChg chg="add del">
        <pc:chgData name="buzdugan artur" userId="1770a38c255ab84c" providerId="LiveId" clId="{9A888D50-4A8A-4C92-9322-309391DF0F6D}" dt="2023-11-07T12:54:50.497" v="1052" actId="47"/>
        <pc:sldMkLst>
          <pc:docMk/>
          <pc:sldMk cId="368086775" sldId="435"/>
        </pc:sldMkLst>
      </pc:sldChg>
      <pc:sldChg chg="add del">
        <pc:chgData name="buzdugan artur" userId="1770a38c255ab84c" providerId="LiveId" clId="{9A888D50-4A8A-4C92-9322-309391DF0F6D}" dt="2023-11-07T12:54:50.497" v="1052" actId="47"/>
        <pc:sldMkLst>
          <pc:docMk/>
          <pc:sldMk cId="919998096" sldId="436"/>
        </pc:sldMkLst>
      </pc:sldChg>
      <pc:sldChg chg="add del">
        <pc:chgData name="buzdugan artur" userId="1770a38c255ab84c" providerId="LiveId" clId="{9A888D50-4A8A-4C92-9322-309391DF0F6D}" dt="2023-11-07T12:56:50.292" v="1053" actId="47"/>
        <pc:sldMkLst>
          <pc:docMk/>
          <pc:sldMk cId="2786449024" sldId="437"/>
        </pc:sldMkLst>
      </pc:sldChg>
      <pc:sldChg chg="add del">
        <pc:chgData name="buzdugan artur" userId="1770a38c255ab84c" providerId="LiveId" clId="{9A888D50-4A8A-4C92-9322-309391DF0F6D}" dt="2023-11-07T12:57:01.042" v="1054" actId="47"/>
        <pc:sldMkLst>
          <pc:docMk/>
          <pc:sldMk cId="3147267814" sldId="438"/>
        </pc:sldMkLst>
      </pc:sldChg>
      <pc:sldChg chg="add del">
        <pc:chgData name="buzdugan artur" userId="1770a38c255ab84c" providerId="LiveId" clId="{9A888D50-4A8A-4C92-9322-309391DF0F6D}" dt="2023-11-07T13:10:29.333" v="1080" actId="47"/>
        <pc:sldMkLst>
          <pc:docMk/>
          <pc:sldMk cId="2194246664" sldId="439"/>
        </pc:sldMkLst>
      </pc:sldChg>
      <pc:sldChg chg="add del">
        <pc:chgData name="buzdugan artur" userId="1770a38c255ab84c" providerId="LiveId" clId="{9A888D50-4A8A-4C92-9322-309391DF0F6D}" dt="2023-11-07T12:58:16.552" v="1055" actId="47"/>
        <pc:sldMkLst>
          <pc:docMk/>
          <pc:sldMk cId="2984572992" sldId="440"/>
        </pc:sldMkLst>
      </pc:sldChg>
      <pc:sldChg chg="add del">
        <pc:chgData name="buzdugan artur" userId="1770a38c255ab84c" providerId="LiveId" clId="{9A888D50-4A8A-4C92-9322-309391DF0F6D}" dt="2023-11-07T12:58:16.552" v="1055" actId="47"/>
        <pc:sldMkLst>
          <pc:docMk/>
          <pc:sldMk cId="2947775907" sldId="441"/>
        </pc:sldMkLst>
      </pc:sldChg>
      <pc:sldChg chg="add del">
        <pc:chgData name="buzdugan artur" userId="1770a38c255ab84c" providerId="LiveId" clId="{9A888D50-4A8A-4C92-9322-309391DF0F6D}" dt="2023-11-07T12:58:16.552" v="1055" actId="47"/>
        <pc:sldMkLst>
          <pc:docMk/>
          <pc:sldMk cId="3784757081" sldId="442"/>
        </pc:sldMkLst>
      </pc:sldChg>
      <pc:sldChg chg="add del">
        <pc:chgData name="buzdugan artur" userId="1770a38c255ab84c" providerId="LiveId" clId="{9A888D50-4A8A-4C92-9322-309391DF0F6D}" dt="2023-11-07T13:18:32.884" v="1082" actId="47"/>
        <pc:sldMkLst>
          <pc:docMk/>
          <pc:sldMk cId="3301716440" sldId="443"/>
        </pc:sldMkLst>
      </pc:sldChg>
      <pc:sldChg chg="add del">
        <pc:chgData name="buzdugan artur" userId="1770a38c255ab84c" providerId="LiveId" clId="{9A888D50-4A8A-4C92-9322-309391DF0F6D}" dt="2023-11-07T13:17:13.056" v="1081" actId="47"/>
        <pc:sldMkLst>
          <pc:docMk/>
          <pc:sldMk cId="2424907605" sldId="444"/>
        </pc:sldMkLst>
      </pc:sldChg>
      <pc:sldChg chg="add del">
        <pc:chgData name="buzdugan artur" userId="1770a38c255ab84c" providerId="LiveId" clId="{9A888D50-4A8A-4C92-9322-309391DF0F6D}" dt="2023-11-07T13:18:32.884" v="1082" actId="47"/>
        <pc:sldMkLst>
          <pc:docMk/>
          <pc:sldMk cId="239392722" sldId="445"/>
        </pc:sldMkLst>
      </pc:sldChg>
      <pc:sldChg chg="add del">
        <pc:chgData name="buzdugan artur" userId="1770a38c255ab84c" providerId="LiveId" clId="{9A888D50-4A8A-4C92-9322-309391DF0F6D}" dt="2023-11-07T13:18:32.884" v="1082" actId="47"/>
        <pc:sldMkLst>
          <pc:docMk/>
          <pc:sldMk cId="2904842164" sldId="446"/>
        </pc:sldMkLst>
      </pc:sldChg>
      <pc:sldChg chg="modSp add del mod">
        <pc:chgData name="buzdugan artur" userId="1770a38c255ab84c" providerId="LiveId" clId="{9A888D50-4A8A-4C92-9322-309391DF0F6D}" dt="2023-11-07T13:18:32.884" v="1082" actId="47"/>
        <pc:sldMkLst>
          <pc:docMk/>
          <pc:sldMk cId="396544577" sldId="447"/>
        </pc:sldMkLst>
        <pc:spChg chg="mod">
          <ac:chgData name="buzdugan artur" userId="1770a38c255ab84c" providerId="LiveId" clId="{9A888D50-4A8A-4C92-9322-309391DF0F6D}" dt="2023-11-07T12:58:54.977" v="1077" actId="6549"/>
          <ac:spMkLst>
            <pc:docMk/>
            <pc:sldMk cId="396544577" sldId="447"/>
            <ac:spMk id="3" creationId="{00000000-0000-0000-0000-000000000000}"/>
          </ac:spMkLst>
        </pc:spChg>
      </pc:sldChg>
      <pc:sldChg chg="add del">
        <pc:chgData name="buzdugan artur" userId="1770a38c255ab84c" providerId="LiveId" clId="{9A888D50-4A8A-4C92-9322-309391DF0F6D}" dt="2023-11-07T13:06:43.148" v="1078" actId="47"/>
        <pc:sldMkLst>
          <pc:docMk/>
          <pc:sldMk cId="399311147" sldId="448"/>
        </pc:sldMkLst>
      </pc:sldChg>
      <pc:sldChg chg="add del">
        <pc:chgData name="buzdugan artur" userId="1770a38c255ab84c" providerId="LiveId" clId="{9A888D50-4A8A-4C92-9322-309391DF0F6D}" dt="2023-11-07T13:06:43.148" v="1078" actId="47"/>
        <pc:sldMkLst>
          <pc:docMk/>
          <pc:sldMk cId="3288739726" sldId="449"/>
        </pc:sldMkLst>
      </pc:sldChg>
      <pc:sldChg chg="add del">
        <pc:chgData name="buzdugan artur" userId="1770a38c255ab84c" providerId="LiveId" clId="{9A888D50-4A8A-4C92-9322-309391DF0F6D}" dt="2023-11-07T13:06:43.148" v="1078" actId="47"/>
        <pc:sldMkLst>
          <pc:docMk/>
          <pc:sldMk cId="3200738110" sldId="450"/>
        </pc:sldMkLst>
      </pc:sldChg>
      <pc:sldChg chg="add del">
        <pc:chgData name="buzdugan artur" userId="1770a38c255ab84c" providerId="LiveId" clId="{9A888D50-4A8A-4C92-9322-309391DF0F6D}" dt="2023-11-07T13:06:43.148" v="1078" actId="47"/>
        <pc:sldMkLst>
          <pc:docMk/>
          <pc:sldMk cId="3238581534" sldId="451"/>
        </pc:sldMkLst>
      </pc:sldChg>
      <pc:sldChg chg="add del">
        <pc:chgData name="buzdugan artur" userId="1770a38c255ab84c" providerId="LiveId" clId="{9A888D50-4A8A-4C92-9322-309391DF0F6D}" dt="2023-11-07T13:06:43.148" v="1078" actId="47"/>
        <pc:sldMkLst>
          <pc:docMk/>
          <pc:sldMk cId="952197530" sldId="452"/>
        </pc:sldMkLst>
      </pc:sldChg>
      <pc:sldChg chg="modSp add del mod">
        <pc:chgData name="buzdugan artur" userId="1770a38c255ab84c" providerId="LiveId" clId="{9A888D50-4A8A-4C92-9322-309391DF0F6D}" dt="2023-11-07T12:45:36.232" v="1044" actId="47"/>
        <pc:sldMkLst>
          <pc:docMk/>
          <pc:sldMk cId="0" sldId="453"/>
        </pc:sldMkLst>
        <pc:spChg chg="mod">
          <ac:chgData name="buzdugan artur" userId="1770a38c255ab84c" providerId="LiveId" clId="{9A888D50-4A8A-4C92-9322-309391DF0F6D}" dt="2023-11-04T09:31:53.186" v="919" actId="27636"/>
          <ac:spMkLst>
            <pc:docMk/>
            <pc:sldMk cId="0" sldId="453"/>
            <ac:spMk id="4098" creationId="{24E42776-0D0B-7232-2044-033EFC2D9B9D}"/>
          </ac:spMkLst>
        </pc:spChg>
        <pc:picChg chg="mod">
          <ac:chgData name="buzdugan artur" userId="1770a38c255ab84c" providerId="LiveId" clId="{9A888D50-4A8A-4C92-9322-309391DF0F6D}" dt="2023-11-04T09:32:01.404" v="920" actId="1076"/>
          <ac:picMkLst>
            <pc:docMk/>
            <pc:sldMk cId="0" sldId="453"/>
            <ac:picMk id="4100" creationId="{F2A7DE11-61B2-EB64-066A-9A9605836FE1}"/>
          </ac:picMkLst>
        </pc:picChg>
      </pc:sldChg>
      <pc:sldChg chg="add del">
        <pc:chgData name="buzdugan artur" userId="1770a38c255ab84c" providerId="LiveId" clId="{9A888D50-4A8A-4C92-9322-309391DF0F6D}" dt="2023-11-07T12:48:03.953" v="1045" actId="47"/>
        <pc:sldMkLst>
          <pc:docMk/>
          <pc:sldMk cId="0" sldId="455"/>
        </pc:sldMkLst>
      </pc:sldChg>
      <pc:sldChg chg="modSp add del mod">
        <pc:chgData name="buzdugan artur" userId="1770a38c255ab84c" providerId="LiveId" clId="{9A888D50-4A8A-4C92-9322-309391DF0F6D}" dt="2023-11-07T12:49:48.372" v="1046" actId="47"/>
        <pc:sldMkLst>
          <pc:docMk/>
          <pc:sldMk cId="0" sldId="456"/>
        </pc:sldMkLst>
        <pc:spChg chg="mod">
          <ac:chgData name="buzdugan artur" userId="1770a38c255ab84c" providerId="LiveId" clId="{9A888D50-4A8A-4C92-9322-309391DF0F6D}" dt="2023-11-04T09:06:00.199" v="762" actId="27636"/>
          <ac:spMkLst>
            <pc:docMk/>
            <pc:sldMk cId="0" sldId="456"/>
            <ac:spMk id="6146" creationId="{9E08AA3E-428B-0C4C-7656-00A032D79FF8}"/>
          </ac:spMkLst>
        </pc:spChg>
      </pc:sldChg>
      <pc:sldChg chg="modSp add del mod">
        <pc:chgData name="buzdugan artur" userId="1770a38c255ab84c" providerId="LiveId" clId="{9A888D50-4A8A-4C92-9322-309391DF0F6D}" dt="2023-11-07T12:49:48.372" v="1046" actId="47"/>
        <pc:sldMkLst>
          <pc:docMk/>
          <pc:sldMk cId="0" sldId="457"/>
        </pc:sldMkLst>
        <pc:spChg chg="mod">
          <ac:chgData name="buzdugan artur" userId="1770a38c255ab84c" providerId="LiveId" clId="{9A888D50-4A8A-4C92-9322-309391DF0F6D}" dt="2023-11-04T09:06:00.230" v="763" actId="27636"/>
          <ac:spMkLst>
            <pc:docMk/>
            <pc:sldMk cId="0" sldId="457"/>
            <ac:spMk id="7170" creationId="{7865A3D7-86E2-14D7-23EF-8B63266ABC5A}"/>
          </ac:spMkLst>
        </pc:spChg>
      </pc:sldChg>
      <pc:sldChg chg="modSp add del mod">
        <pc:chgData name="buzdugan artur" userId="1770a38c255ab84c" providerId="LiveId" clId="{9A888D50-4A8A-4C92-9322-309391DF0F6D}" dt="2023-11-07T12:49:48.372" v="1046" actId="47"/>
        <pc:sldMkLst>
          <pc:docMk/>
          <pc:sldMk cId="0" sldId="458"/>
        </pc:sldMkLst>
        <pc:spChg chg="mod">
          <ac:chgData name="buzdugan artur" userId="1770a38c255ab84c" providerId="LiveId" clId="{9A888D50-4A8A-4C92-9322-309391DF0F6D}" dt="2023-11-04T09:17:59.976" v="843" actId="404"/>
          <ac:spMkLst>
            <pc:docMk/>
            <pc:sldMk cId="0" sldId="458"/>
            <ac:spMk id="8194" creationId="{EF733BAD-E00F-DA36-0F68-677B2CEE7426}"/>
          </ac:spMkLst>
        </pc:spChg>
      </pc:sldChg>
      <pc:sldChg chg="modSp add del mod">
        <pc:chgData name="buzdugan artur" userId="1770a38c255ab84c" providerId="LiveId" clId="{9A888D50-4A8A-4C92-9322-309391DF0F6D}" dt="2023-11-07T12:38:45.758" v="1036" actId="47"/>
        <pc:sldMkLst>
          <pc:docMk/>
          <pc:sldMk cId="0" sldId="459"/>
        </pc:sldMkLst>
        <pc:spChg chg="mod">
          <ac:chgData name="buzdugan artur" userId="1770a38c255ab84c" providerId="LiveId" clId="{9A888D50-4A8A-4C92-9322-309391DF0F6D}" dt="2023-11-04T09:29:32.060" v="912" actId="14100"/>
          <ac:spMkLst>
            <pc:docMk/>
            <pc:sldMk cId="0" sldId="459"/>
            <ac:spMk id="3" creationId="{5F72885B-DCE3-1A83-73C5-DAA3A4544A73}"/>
          </ac:spMkLst>
        </pc:spChg>
        <pc:spChg chg="mod">
          <ac:chgData name="buzdugan artur" userId="1770a38c255ab84c" providerId="LiveId" clId="{9A888D50-4A8A-4C92-9322-309391DF0F6D}" dt="2023-11-04T09:29:51.451" v="917" actId="14100"/>
          <ac:spMkLst>
            <pc:docMk/>
            <pc:sldMk cId="0" sldId="459"/>
            <ac:spMk id="8" creationId="{82A09C6F-C0EF-82F2-38E3-E4DD2629EA7B}"/>
          </ac:spMkLst>
        </pc:spChg>
        <pc:spChg chg="mod">
          <ac:chgData name="buzdugan artur" userId="1770a38c255ab84c" providerId="LiveId" clId="{9A888D50-4A8A-4C92-9322-309391DF0F6D}" dt="2023-11-04T09:29:37.124" v="913" actId="14100"/>
          <ac:spMkLst>
            <pc:docMk/>
            <pc:sldMk cId="0" sldId="459"/>
            <ac:spMk id="13319" creationId="{31643AC1-6B0D-578A-2868-44B1C01BFC3A}"/>
          </ac:spMkLst>
        </pc:spChg>
        <pc:picChg chg="mod">
          <ac:chgData name="buzdugan artur" userId="1770a38c255ab84c" providerId="LiveId" clId="{9A888D50-4A8A-4C92-9322-309391DF0F6D}" dt="2023-11-04T09:29:39.240" v="914" actId="1076"/>
          <ac:picMkLst>
            <pc:docMk/>
            <pc:sldMk cId="0" sldId="459"/>
            <ac:picMk id="13316" creationId="{6021F028-52C2-C984-E046-45A34B9BD143}"/>
          </ac:picMkLst>
        </pc:picChg>
        <pc:picChg chg="mod">
          <ac:chgData name="buzdugan artur" userId="1770a38c255ab84c" providerId="LiveId" clId="{9A888D50-4A8A-4C92-9322-309391DF0F6D}" dt="2023-11-04T09:29:41.573" v="915" actId="1076"/>
          <ac:picMkLst>
            <pc:docMk/>
            <pc:sldMk cId="0" sldId="459"/>
            <ac:picMk id="13317" creationId="{78E8CE7B-EF3A-ADDC-B0A8-3FB8462E5034}"/>
          </ac:picMkLst>
        </pc:picChg>
      </pc:sldChg>
      <pc:sldChg chg="delSp modSp add del mod">
        <pc:chgData name="buzdugan artur" userId="1770a38c255ab84c" providerId="LiveId" clId="{9A888D50-4A8A-4C92-9322-309391DF0F6D}" dt="2023-11-07T12:38:45.758" v="1036" actId="47"/>
        <pc:sldMkLst>
          <pc:docMk/>
          <pc:sldMk cId="0" sldId="460"/>
        </pc:sldMkLst>
        <pc:spChg chg="mod">
          <ac:chgData name="buzdugan artur" userId="1770a38c255ab84c" providerId="LiveId" clId="{9A888D50-4A8A-4C92-9322-309391DF0F6D}" dt="2023-11-04T09:14:13.087" v="817" actId="20577"/>
          <ac:spMkLst>
            <pc:docMk/>
            <pc:sldMk cId="0" sldId="460"/>
            <ac:spMk id="3" creationId="{4597FCF0-84EF-E6FE-625C-AA649187FC08}"/>
          </ac:spMkLst>
        </pc:spChg>
        <pc:spChg chg="mod">
          <ac:chgData name="buzdugan artur" userId="1770a38c255ab84c" providerId="LiveId" clId="{9A888D50-4A8A-4C92-9322-309391DF0F6D}" dt="2023-11-04T09:14:36.355" v="823" actId="1076"/>
          <ac:spMkLst>
            <pc:docMk/>
            <pc:sldMk cId="0" sldId="460"/>
            <ac:spMk id="14342" creationId="{DE12A4A3-14D5-BA7D-0C6C-7DF408D7972B}"/>
          </ac:spMkLst>
        </pc:spChg>
        <pc:spChg chg="del mod">
          <ac:chgData name="buzdugan artur" userId="1770a38c255ab84c" providerId="LiveId" clId="{9A888D50-4A8A-4C92-9322-309391DF0F6D}" dt="2023-11-04T09:13:35.507" v="798" actId="478"/>
          <ac:spMkLst>
            <pc:docMk/>
            <pc:sldMk cId="0" sldId="460"/>
            <ac:spMk id="14374" creationId="{D2BEF326-6701-97C9-B892-FB49CF52D92F}"/>
          </ac:spMkLst>
        </pc:spChg>
        <pc:graphicFrameChg chg="mod modGraphic">
          <ac:chgData name="buzdugan artur" userId="1770a38c255ab84c" providerId="LiveId" clId="{9A888D50-4A8A-4C92-9322-309391DF0F6D}" dt="2023-11-04T09:14:43.203" v="825" actId="14100"/>
          <ac:graphicFrameMkLst>
            <pc:docMk/>
            <pc:sldMk cId="0" sldId="460"/>
            <ac:graphicFrameMk id="6" creationId="{DB505A47-8C58-D95F-ED67-C409EF3AA548}"/>
          </ac:graphicFrameMkLst>
        </pc:graphicFrameChg>
        <pc:picChg chg="mod">
          <ac:chgData name="buzdugan artur" userId="1770a38c255ab84c" providerId="LiveId" clId="{9A888D50-4A8A-4C92-9322-309391DF0F6D}" dt="2023-11-04T09:14:07.544" v="807" actId="14100"/>
          <ac:picMkLst>
            <pc:docMk/>
            <pc:sldMk cId="0" sldId="460"/>
            <ac:picMk id="14340" creationId="{EBE8C631-947F-3FDD-D34C-9D73B3D64FAA}"/>
          </ac:picMkLst>
        </pc:picChg>
        <pc:picChg chg="mod">
          <ac:chgData name="buzdugan artur" userId="1770a38c255ab84c" providerId="LiveId" clId="{9A888D50-4A8A-4C92-9322-309391DF0F6D}" dt="2023-11-04T09:14:18.987" v="819" actId="14100"/>
          <ac:picMkLst>
            <pc:docMk/>
            <pc:sldMk cId="0" sldId="460"/>
            <ac:picMk id="14341" creationId="{11DF49AD-D7F6-FCC7-BFC8-E125FE2DCE54}"/>
          </ac:picMkLst>
        </pc:picChg>
        <pc:picChg chg="del">
          <ac:chgData name="buzdugan artur" userId="1770a38c255ab84c" providerId="LiveId" clId="{9A888D50-4A8A-4C92-9322-309391DF0F6D}" dt="2023-11-04T09:13:38.836" v="799" actId="478"/>
          <ac:picMkLst>
            <pc:docMk/>
            <pc:sldMk cId="0" sldId="460"/>
            <ac:picMk id="14373" creationId="{0DB7D5A4-09A8-4F58-0825-733658ED6104}"/>
          </ac:picMkLst>
        </pc:picChg>
      </pc:sldChg>
      <pc:sldChg chg="add del">
        <pc:chgData name="buzdugan artur" userId="1770a38c255ab84c" providerId="LiveId" clId="{9A888D50-4A8A-4C92-9322-309391DF0F6D}" dt="2023-11-07T12:54:50.497" v="1052" actId="47"/>
        <pc:sldMkLst>
          <pc:docMk/>
          <pc:sldMk cId="0" sldId="461"/>
        </pc:sldMkLst>
      </pc:sldChg>
      <pc:sldChg chg="modSp add del mod">
        <pc:chgData name="buzdugan artur" userId="1770a38c255ab84c" providerId="LiveId" clId="{9A888D50-4A8A-4C92-9322-309391DF0F6D}" dt="2023-11-07T12:54:50.497" v="1052" actId="47"/>
        <pc:sldMkLst>
          <pc:docMk/>
          <pc:sldMk cId="0" sldId="462"/>
        </pc:sldMkLst>
        <pc:spChg chg="mod">
          <ac:chgData name="buzdugan artur" userId="1770a38c255ab84c" providerId="LiveId" clId="{9A888D50-4A8A-4C92-9322-309391DF0F6D}" dt="2023-11-04T09:23:46.664" v="870" actId="27636"/>
          <ac:spMkLst>
            <pc:docMk/>
            <pc:sldMk cId="0" sldId="462"/>
            <ac:spMk id="20482" creationId="{7FE0A425-6D94-9803-1400-1C109D60327A}"/>
          </ac:spMkLst>
        </pc:spChg>
      </pc:sldChg>
      <pc:sldChg chg="modSp add del mod">
        <pc:chgData name="buzdugan artur" userId="1770a38c255ab84c" providerId="LiveId" clId="{9A888D50-4A8A-4C92-9322-309391DF0F6D}" dt="2023-11-07T12:54:50.497" v="1052" actId="47"/>
        <pc:sldMkLst>
          <pc:docMk/>
          <pc:sldMk cId="0" sldId="463"/>
        </pc:sldMkLst>
        <pc:spChg chg="mod">
          <ac:chgData name="buzdugan artur" userId="1770a38c255ab84c" providerId="LiveId" clId="{9A888D50-4A8A-4C92-9322-309391DF0F6D}" dt="2023-11-04T09:26:31.445" v="906" actId="404"/>
          <ac:spMkLst>
            <pc:docMk/>
            <pc:sldMk cId="0" sldId="463"/>
            <ac:spMk id="21506" creationId="{9D1A565B-8E9A-96EB-17AC-B6E024B17C04}"/>
          </ac:spMkLst>
        </pc:spChg>
      </pc:sldChg>
      <pc:sldChg chg="modSp add del mod">
        <pc:chgData name="buzdugan artur" userId="1770a38c255ab84c" providerId="LiveId" clId="{9A888D50-4A8A-4C92-9322-309391DF0F6D}" dt="2023-11-07T12:54:50.497" v="1052" actId="47"/>
        <pc:sldMkLst>
          <pc:docMk/>
          <pc:sldMk cId="0" sldId="464"/>
        </pc:sldMkLst>
        <pc:spChg chg="mod">
          <ac:chgData name="buzdugan artur" userId="1770a38c255ab84c" providerId="LiveId" clId="{9A888D50-4A8A-4C92-9322-309391DF0F6D}" dt="2023-11-04T09:26:51.787" v="908" actId="27636"/>
          <ac:spMkLst>
            <pc:docMk/>
            <pc:sldMk cId="0" sldId="464"/>
            <ac:spMk id="22530" creationId="{8CD6292E-4C1B-29D8-5382-04C5D1CBEA7D}"/>
          </ac:spMkLst>
        </pc:spChg>
      </pc:sldChg>
      <pc:sldChg chg="add del">
        <pc:chgData name="buzdugan artur" userId="1770a38c255ab84c" providerId="LiveId" clId="{9A888D50-4A8A-4C92-9322-309391DF0F6D}" dt="2023-11-07T12:54:50.497" v="1052" actId="47"/>
        <pc:sldMkLst>
          <pc:docMk/>
          <pc:sldMk cId="0" sldId="465"/>
        </pc:sldMkLst>
      </pc:sldChg>
      <pc:sldChg chg="addSp delSp modSp new del mod">
        <pc:chgData name="buzdugan artur" userId="1770a38c255ab84c" providerId="LiveId" clId="{9A888D50-4A8A-4C92-9322-309391DF0F6D}" dt="2023-11-07T12:36:12.170" v="1031" actId="47"/>
        <pc:sldMkLst>
          <pc:docMk/>
          <pc:sldMk cId="3879325499" sldId="466"/>
        </pc:sldMkLst>
        <pc:spChg chg="mod">
          <ac:chgData name="buzdugan artur" userId="1770a38c255ab84c" providerId="LiveId" clId="{9A888D50-4A8A-4C92-9322-309391DF0F6D}" dt="2023-11-04T17:12:32.580" v="947" actId="14100"/>
          <ac:spMkLst>
            <pc:docMk/>
            <pc:sldMk cId="3879325499" sldId="466"/>
            <ac:spMk id="2" creationId="{E6311ED0-F732-4E16-9385-BA8522FE1272}"/>
          </ac:spMkLst>
        </pc:spChg>
        <pc:spChg chg="del">
          <ac:chgData name="buzdugan artur" userId="1770a38c255ab84c" providerId="LiveId" clId="{9A888D50-4A8A-4C92-9322-309391DF0F6D}" dt="2023-11-04T17:12:11.674" v="922"/>
          <ac:spMkLst>
            <pc:docMk/>
            <pc:sldMk cId="3879325499" sldId="466"/>
            <ac:spMk id="3" creationId="{82123092-8976-41AB-876B-E2267491586F}"/>
          </ac:spMkLst>
        </pc:spChg>
        <pc:picChg chg="add mod">
          <ac:chgData name="buzdugan artur" userId="1770a38c255ab84c" providerId="LiveId" clId="{9A888D50-4A8A-4C92-9322-309391DF0F6D}" dt="2023-11-04T17:12:39.755" v="949" actId="14100"/>
          <ac:picMkLst>
            <pc:docMk/>
            <pc:sldMk cId="3879325499" sldId="466"/>
            <ac:picMk id="4" creationId="{CA74CBA5-423D-EDE7-F333-74D84BBB21E9}"/>
          </ac:picMkLst>
        </pc:picChg>
      </pc:sldChg>
      <pc:sldChg chg="addSp delSp modSp new del">
        <pc:chgData name="buzdugan artur" userId="1770a38c255ab84c" providerId="LiveId" clId="{9A888D50-4A8A-4C92-9322-309391DF0F6D}" dt="2023-11-04T17:13:55.843" v="959" actId="47"/>
        <pc:sldMkLst>
          <pc:docMk/>
          <pc:sldMk cId="3651081443" sldId="467"/>
        </pc:sldMkLst>
        <pc:spChg chg="del">
          <ac:chgData name="buzdugan artur" userId="1770a38c255ab84c" providerId="LiveId" clId="{9A888D50-4A8A-4C92-9322-309391DF0F6D}" dt="2023-11-04T17:13:02.832" v="951"/>
          <ac:spMkLst>
            <pc:docMk/>
            <pc:sldMk cId="3651081443" sldId="467"/>
            <ac:spMk id="3" creationId="{77C8D180-9254-DC6E-8F36-46FBB8625D24}"/>
          </ac:spMkLst>
        </pc:spChg>
        <pc:picChg chg="add mod">
          <ac:chgData name="buzdugan artur" userId="1770a38c255ab84c" providerId="LiveId" clId="{9A888D50-4A8A-4C92-9322-309391DF0F6D}" dt="2023-11-04T17:13:02.832" v="951"/>
          <ac:picMkLst>
            <pc:docMk/>
            <pc:sldMk cId="3651081443" sldId="467"/>
            <ac:picMk id="4" creationId="{5BB69CF3-E5E0-E285-1736-9C8FCB70413B}"/>
          </ac:picMkLst>
        </pc:picChg>
      </pc:sldChg>
      <pc:sldChg chg="addSp delSp modSp new del mod">
        <pc:chgData name="buzdugan artur" userId="1770a38c255ab84c" providerId="LiveId" clId="{9A888D50-4A8A-4C92-9322-309391DF0F6D}" dt="2023-11-07T12:36:12.170" v="1031" actId="47"/>
        <pc:sldMkLst>
          <pc:docMk/>
          <pc:sldMk cId="4089666061" sldId="468"/>
        </pc:sldMkLst>
        <pc:spChg chg="del">
          <ac:chgData name="buzdugan artur" userId="1770a38c255ab84c" providerId="LiveId" clId="{9A888D50-4A8A-4C92-9322-309391DF0F6D}" dt="2023-11-04T17:13:29.857" v="954" actId="478"/>
          <ac:spMkLst>
            <pc:docMk/>
            <pc:sldMk cId="4089666061" sldId="468"/>
            <ac:spMk id="2" creationId="{C99FC942-2DA9-4832-85FA-937A4C45E2EB}"/>
          </ac:spMkLst>
        </pc:spChg>
        <pc:spChg chg="del">
          <ac:chgData name="buzdugan artur" userId="1770a38c255ab84c" providerId="LiveId" clId="{9A888D50-4A8A-4C92-9322-309391DF0F6D}" dt="2023-11-04T17:13:26.958" v="953"/>
          <ac:spMkLst>
            <pc:docMk/>
            <pc:sldMk cId="4089666061" sldId="468"/>
            <ac:spMk id="3" creationId="{60DEF360-8AB0-E4D8-0BB1-61FEF32707A9}"/>
          </ac:spMkLst>
        </pc:spChg>
        <pc:picChg chg="add mod">
          <ac:chgData name="buzdugan artur" userId="1770a38c255ab84c" providerId="LiveId" clId="{9A888D50-4A8A-4C92-9322-309391DF0F6D}" dt="2023-11-04T17:13:36.598" v="956" actId="1076"/>
          <ac:picMkLst>
            <pc:docMk/>
            <pc:sldMk cId="4089666061" sldId="468"/>
            <ac:picMk id="4" creationId="{CDFCEB92-B9B3-84C8-975B-120D63DE8424}"/>
          </ac:picMkLst>
        </pc:picChg>
        <pc:picChg chg="add mod">
          <ac:chgData name="buzdugan artur" userId="1770a38c255ab84c" providerId="LiveId" clId="{9A888D50-4A8A-4C92-9322-309391DF0F6D}" dt="2023-11-04T17:13:51.330" v="958" actId="1076"/>
          <ac:picMkLst>
            <pc:docMk/>
            <pc:sldMk cId="4089666061" sldId="468"/>
            <ac:picMk id="5" creationId="{9A813F5A-B314-672C-6054-41C87B0BFCD0}"/>
          </ac:picMkLst>
        </pc:picChg>
      </pc:sldChg>
      <pc:sldChg chg="addSp delSp modSp new del mod">
        <pc:chgData name="buzdugan artur" userId="1770a38c255ab84c" providerId="LiveId" clId="{9A888D50-4A8A-4C92-9322-309391DF0F6D}" dt="2023-11-07T12:37:38.154" v="1032" actId="47"/>
        <pc:sldMkLst>
          <pc:docMk/>
          <pc:sldMk cId="1743308337" sldId="469"/>
        </pc:sldMkLst>
        <pc:spChg chg="del">
          <ac:chgData name="buzdugan artur" userId="1770a38c255ab84c" providerId="LiveId" clId="{9A888D50-4A8A-4C92-9322-309391DF0F6D}" dt="2023-11-04T17:15:44.242" v="961"/>
          <ac:spMkLst>
            <pc:docMk/>
            <pc:sldMk cId="1743308337" sldId="469"/>
            <ac:spMk id="3" creationId="{AAF92FFD-8090-6E38-8156-C4FC2FBD990F}"/>
          </ac:spMkLst>
        </pc:spChg>
        <pc:picChg chg="add mod">
          <ac:chgData name="buzdugan artur" userId="1770a38c255ab84c" providerId="LiveId" clId="{9A888D50-4A8A-4C92-9322-309391DF0F6D}" dt="2023-11-04T17:16:04.954" v="967" actId="1076"/>
          <ac:picMkLst>
            <pc:docMk/>
            <pc:sldMk cId="1743308337" sldId="469"/>
            <ac:picMk id="4" creationId="{4D3CBDF8-99F4-CA26-A0E9-81BD35DBF839}"/>
          </ac:picMkLst>
        </pc:picChg>
        <pc:picChg chg="add mod">
          <ac:chgData name="buzdugan artur" userId="1770a38c255ab84c" providerId="LiveId" clId="{9A888D50-4A8A-4C92-9322-309391DF0F6D}" dt="2023-11-04T17:16:15.290" v="969" actId="14100"/>
          <ac:picMkLst>
            <pc:docMk/>
            <pc:sldMk cId="1743308337" sldId="469"/>
            <ac:picMk id="5" creationId="{10073E3C-FEF3-BBE8-4BE9-155EACF6D6DA}"/>
          </ac:picMkLst>
        </pc:picChg>
      </pc:sldChg>
      <pc:sldChg chg="addSp delSp modSp new del mod">
        <pc:chgData name="buzdugan artur" userId="1770a38c255ab84c" providerId="LiveId" clId="{9A888D50-4A8A-4C92-9322-309391DF0F6D}" dt="2023-11-07T12:37:52.720" v="1033" actId="47"/>
        <pc:sldMkLst>
          <pc:docMk/>
          <pc:sldMk cId="4235658469" sldId="470"/>
        </pc:sldMkLst>
        <pc:spChg chg="del">
          <ac:chgData name="buzdugan artur" userId="1770a38c255ab84c" providerId="LiveId" clId="{9A888D50-4A8A-4C92-9322-309391DF0F6D}" dt="2023-11-04T17:16:44.528" v="971"/>
          <ac:spMkLst>
            <pc:docMk/>
            <pc:sldMk cId="4235658469" sldId="470"/>
            <ac:spMk id="3" creationId="{82B17A7B-9FD1-D748-6A4C-4F44927836D9}"/>
          </ac:spMkLst>
        </pc:spChg>
        <pc:picChg chg="add mod">
          <ac:chgData name="buzdugan artur" userId="1770a38c255ab84c" providerId="LiveId" clId="{9A888D50-4A8A-4C92-9322-309391DF0F6D}" dt="2023-11-04T17:16:53.282" v="975" actId="1076"/>
          <ac:picMkLst>
            <pc:docMk/>
            <pc:sldMk cId="4235658469" sldId="470"/>
            <ac:picMk id="4" creationId="{6F96C67D-39FA-58D6-EA98-28E62E0CFACC}"/>
          </ac:picMkLst>
        </pc:picChg>
      </pc:sldChg>
      <pc:sldChg chg="addSp delSp modSp new del mod">
        <pc:chgData name="buzdugan artur" userId="1770a38c255ab84c" providerId="LiveId" clId="{9A888D50-4A8A-4C92-9322-309391DF0F6D}" dt="2023-11-07T12:38:12.292" v="1034" actId="47"/>
        <pc:sldMkLst>
          <pc:docMk/>
          <pc:sldMk cId="895557147" sldId="471"/>
        </pc:sldMkLst>
        <pc:spChg chg="del">
          <ac:chgData name="buzdugan artur" userId="1770a38c255ab84c" providerId="LiveId" clId="{9A888D50-4A8A-4C92-9322-309391DF0F6D}" dt="2023-11-04T17:18:08.078" v="977" actId="22"/>
          <ac:spMkLst>
            <pc:docMk/>
            <pc:sldMk cId="895557147" sldId="471"/>
            <ac:spMk id="3" creationId="{42B2D549-70D3-264A-F561-1A82EBED3EB5}"/>
          </ac:spMkLst>
        </pc:spChg>
        <pc:picChg chg="add mod ord">
          <ac:chgData name="buzdugan artur" userId="1770a38c255ab84c" providerId="LiveId" clId="{9A888D50-4A8A-4C92-9322-309391DF0F6D}" dt="2023-11-04T17:18:15.559" v="980" actId="14100"/>
          <ac:picMkLst>
            <pc:docMk/>
            <pc:sldMk cId="895557147" sldId="471"/>
            <ac:picMk id="5" creationId="{4E7F83B1-227D-AFB6-DECB-56463467CE50}"/>
          </ac:picMkLst>
        </pc:picChg>
      </pc:sldChg>
      <pc:sldChg chg="addSp delSp modSp new del mod">
        <pc:chgData name="buzdugan artur" userId="1770a38c255ab84c" providerId="LiveId" clId="{9A888D50-4A8A-4C92-9322-309391DF0F6D}" dt="2023-11-07T12:38:12.292" v="1034" actId="47"/>
        <pc:sldMkLst>
          <pc:docMk/>
          <pc:sldMk cId="2962796962" sldId="472"/>
        </pc:sldMkLst>
        <pc:spChg chg="del">
          <ac:chgData name="buzdugan artur" userId="1770a38c255ab84c" providerId="LiveId" clId="{9A888D50-4A8A-4C92-9322-309391DF0F6D}" dt="2023-11-04T17:18:56.135" v="982"/>
          <ac:spMkLst>
            <pc:docMk/>
            <pc:sldMk cId="2962796962" sldId="472"/>
            <ac:spMk id="3" creationId="{AC32AB57-C842-C5DE-4E3D-CC564AA71CA7}"/>
          </ac:spMkLst>
        </pc:spChg>
        <pc:picChg chg="add mod">
          <ac:chgData name="buzdugan artur" userId="1770a38c255ab84c" providerId="LiveId" clId="{9A888D50-4A8A-4C92-9322-309391DF0F6D}" dt="2023-11-04T17:19:02.886" v="985" actId="1076"/>
          <ac:picMkLst>
            <pc:docMk/>
            <pc:sldMk cId="2962796962" sldId="472"/>
            <ac:picMk id="4" creationId="{EA8D94CC-D20B-0813-990C-CEB42F99AB93}"/>
          </ac:picMkLst>
        </pc:picChg>
      </pc:sldChg>
      <pc:sldChg chg="addSp delSp modSp new del mod">
        <pc:chgData name="buzdugan artur" userId="1770a38c255ab84c" providerId="LiveId" clId="{9A888D50-4A8A-4C92-9322-309391DF0F6D}" dt="2023-11-07T12:38:25.300" v="1035" actId="47"/>
        <pc:sldMkLst>
          <pc:docMk/>
          <pc:sldMk cId="1487000930" sldId="473"/>
        </pc:sldMkLst>
        <pc:spChg chg="del">
          <ac:chgData name="buzdugan artur" userId="1770a38c255ab84c" providerId="LiveId" clId="{9A888D50-4A8A-4C92-9322-309391DF0F6D}" dt="2023-11-04T17:19:37.733" v="987" actId="22"/>
          <ac:spMkLst>
            <pc:docMk/>
            <pc:sldMk cId="1487000930" sldId="473"/>
            <ac:spMk id="3" creationId="{DE547D38-46F0-DA6D-BC6E-B1CD4F2CB186}"/>
          </ac:spMkLst>
        </pc:spChg>
        <pc:picChg chg="add mod ord">
          <ac:chgData name="buzdugan artur" userId="1770a38c255ab84c" providerId="LiveId" clId="{9A888D50-4A8A-4C92-9322-309391DF0F6D}" dt="2023-11-04T17:19:44.866" v="990" actId="14100"/>
          <ac:picMkLst>
            <pc:docMk/>
            <pc:sldMk cId="1487000930" sldId="473"/>
            <ac:picMk id="5" creationId="{B47CD684-08A5-A56D-5358-F0E6DAAB51AB}"/>
          </ac:picMkLst>
        </pc:picChg>
      </pc:sldChg>
      <pc:sldChg chg="new del">
        <pc:chgData name="buzdugan artur" userId="1770a38c255ab84c" providerId="LiveId" clId="{9A888D50-4A8A-4C92-9322-309391DF0F6D}" dt="2023-11-04T17:26:36.372" v="1009" actId="47"/>
        <pc:sldMkLst>
          <pc:docMk/>
          <pc:sldMk cId="1507341011" sldId="474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1277672047" sldId="475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1191550946" sldId="476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1484536211" sldId="477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2136042274" sldId="478"/>
        </pc:sldMkLst>
      </pc:sldChg>
      <pc:sldChg chg="add del">
        <pc:chgData name="buzdugan artur" userId="1770a38c255ab84c" providerId="LiveId" clId="{9A888D50-4A8A-4C92-9322-309391DF0F6D}" dt="2023-11-07T12:40:58.868" v="1042" actId="47"/>
        <pc:sldMkLst>
          <pc:docMk/>
          <pc:sldMk cId="4142708193" sldId="479"/>
        </pc:sldMkLst>
      </pc:sldChg>
      <pc:sldChg chg="add del">
        <pc:chgData name="buzdugan artur" userId="1770a38c255ab84c" providerId="LiveId" clId="{9A888D50-4A8A-4C92-9322-309391DF0F6D}" dt="2023-11-07T12:42:50.492" v="1043" actId="47"/>
        <pc:sldMkLst>
          <pc:docMk/>
          <pc:sldMk cId="3889895574" sldId="480"/>
        </pc:sldMkLst>
      </pc:sldChg>
      <pc:sldChg chg="modSp add del mod">
        <pc:chgData name="buzdugan artur" userId="1770a38c255ab84c" providerId="LiveId" clId="{9A888D50-4A8A-4C92-9322-309391DF0F6D}" dt="2023-11-07T12:42:50.492" v="1043" actId="47"/>
        <pc:sldMkLst>
          <pc:docMk/>
          <pc:sldMk cId="1056563039" sldId="481"/>
        </pc:sldMkLst>
        <pc:spChg chg="mod">
          <ac:chgData name="buzdugan artur" userId="1770a38c255ab84c" providerId="LiveId" clId="{9A888D50-4A8A-4C92-9322-309391DF0F6D}" dt="2023-11-04T17:25:32.893" v="1008" actId="403"/>
          <ac:spMkLst>
            <pc:docMk/>
            <pc:sldMk cId="1056563039" sldId="481"/>
            <ac:spMk id="3" creationId="{00000000-0000-0000-0000-000000000000}"/>
          </ac:spMkLst>
        </pc:spChg>
      </pc:sldChg>
      <pc:sldChg chg="add del">
        <pc:chgData name="buzdugan artur" userId="1770a38c255ab84c" providerId="LiveId" clId="{9A888D50-4A8A-4C92-9322-309391DF0F6D}" dt="2023-11-07T13:06:43.148" v="1078" actId="47"/>
        <pc:sldMkLst>
          <pc:docMk/>
          <pc:sldMk cId="3095564731" sldId="482"/>
        </pc:sldMkLst>
      </pc:sldChg>
      <pc:sldChg chg="new del">
        <pc:chgData name="buzdugan artur" userId="1770a38c255ab84c" providerId="LiveId" clId="{9A888D50-4A8A-4C92-9322-309391DF0F6D}" dt="2023-11-04T17:28:15.256" v="1015" actId="47"/>
        <pc:sldMkLst>
          <pc:docMk/>
          <pc:sldMk cId="4130682599" sldId="482"/>
        </pc:sldMkLst>
      </pc:sldChg>
      <pc:sldChg chg="add del">
        <pc:chgData name="buzdugan artur" userId="1770a38c255ab84c" providerId="LiveId" clId="{9A888D50-4A8A-4C92-9322-309391DF0F6D}" dt="2023-11-04T17:28:12.183" v="1014"/>
        <pc:sldMkLst>
          <pc:docMk/>
          <pc:sldMk cId="45314379" sldId="483"/>
        </pc:sldMkLst>
      </pc:sldChg>
      <pc:sldChg chg="add del">
        <pc:chgData name="buzdugan artur" userId="1770a38c255ab84c" providerId="LiveId" clId="{9A888D50-4A8A-4C92-9322-309391DF0F6D}" dt="2023-11-07T13:21:18.230" v="1084" actId="47"/>
        <pc:sldMkLst>
          <pc:docMk/>
          <pc:sldMk cId="1087838825" sldId="483"/>
        </pc:sldMkLst>
      </pc:sldChg>
      <pc:sldChg chg="add del">
        <pc:chgData name="buzdugan artur" userId="1770a38c255ab84c" providerId="LiveId" clId="{9A888D50-4A8A-4C92-9322-309391DF0F6D}" dt="2023-11-07T13:21:18.230" v="1084" actId="47"/>
        <pc:sldMkLst>
          <pc:docMk/>
          <pc:sldMk cId="3768259426" sldId="484"/>
        </pc:sldMkLst>
      </pc:sldChg>
      <pc:sldChg chg="add del">
        <pc:chgData name="buzdugan artur" userId="1770a38c255ab84c" providerId="LiveId" clId="{9A888D50-4A8A-4C92-9322-309391DF0F6D}" dt="2023-11-13T11:39:08.716" v="1132" actId="47"/>
        <pc:sldMkLst>
          <pc:docMk/>
          <pc:sldMk cId="129729571" sldId="4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DC7112A-A7E2-5649-079C-1687BFC10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C10F5AB-7EAF-B084-D986-86923EC53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40C30382-941B-889F-A876-CA4FC6DD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4B9A663-7E09-CF60-5C55-AB33919D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37740F8-826D-6A5D-AA3D-4A9FD86D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9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5B3F837-236D-6DBC-DE11-1D942CB39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B699C558-31A8-00A7-3D21-193458BC5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A29C92E7-AE04-80C7-23D7-F0B235BFF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F6A3E53-B383-DE2D-367A-B1D9878C5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58AA4B1-D02E-1324-B504-32F336EB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5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07469C3B-F6AE-F430-208C-0E9E03FF88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6B331403-5623-913D-5BC3-5272BF8C8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6C9E5F1-AB22-B567-C10B-B08163E31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D70B962-3B47-571C-3EBF-C60A2E871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16A64FD-C073-900E-BCD4-2F97E534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24876D7-4945-F766-0F9C-5D2DBA0C9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0D0379B-66AB-5B3E-B7DB-155B3F17C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9F9A330E-420D-7B3F-3140-CA1B0D09F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E29905D-8DE3-11F5-7B9F-8E00E1FF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DEBC069-D6C2-C787-5E81-0F482C51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02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7ECCD23-BF81-9B8E-D5F0-F07981306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3FEEB271-6A30-25C8-64A9-F7F6AF949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9636EBB4-EE3C-A6D4-80D4-3F1B3AD8C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6E00AB50-689C-F558-3AEB-2D04E964D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BF69614-CA44-1ECF-FA3A-4F2B0DBF3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56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99C77D6-27FE-0118-A2DE-AB9B32FCB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1560618-B471-24D8-D197-B1165A40B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349F64D-AC4D-EF67-6469-BABB0C9DA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00469912-5361-4FB8-AACA-6050DB4EF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CD13303E-672F-BE7B-984D-A66BA7BE2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A5788FB-13A0-45EE-C5E1-DC55AB758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BE5561C-BC6C-6644-E216-E4782CE19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D6BECC5A-12A3-DBDC-1BC4-579F58A6A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A52C2025-53CC-34BE-2590-7081D4D24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DBF39820-6AF0-A3A3-D71E-F12061683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F7DC43CA-D69B-B1E4-2656-758930F9DB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CD10DDC2-5EC5-0782-8528-B0CBB729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6A7F09BE-A291-E9DF-00B2-DF29368D5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717729EB-8D02-E8F6-0A5F-E99B038C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8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367EFB3-A680-6DEF-3E5F-A71B40AA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042BA22E-176A-DADE-02B3-D2555BB82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D75FA76E-DA6B-0EC3-38E6-6562F941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B95E07D3-EDEE-0804-E088-A0EF7742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0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6A5F9EBA-3111-D208-48CE-AD11E7F06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A91EE626-975B-1F29-8F7B-9243D2642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F908BE97-8006-C876-9EC9-3FDE7E00F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44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F48BC32-8DF2-894F-AE39-FFD9DE1DC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9294EFC-26F4-279F-4576-2BEFB5E77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FE1656D8-EF0A-DBE0-18D0-422905D19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5086A693-D58B-175E-57DC-7B5D5E86F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64DE31F-EEEF-A88D-8BDB-A6A915890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E11534A1-D7F5-4261-E29C-1A39312E0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07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B5A9BAA-1EBE-9209-CF9B-7CECF4AAA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D32FD980-F434-A4DC-CB48-3CB929400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E1B9D684-3DE5-E578-8257-49CDA116B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AAB5560F-F5C2-ED1F-D84A-F96C2A940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FC819C30-61DD-4644-7B2A-F5F98E8D4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12CABA6F-0400-1D0A-3F42-B0DA40387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9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75DCD312-F7A7-B81B-1266-49D2ABF51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A42DC294-946D-8E11-46AE-4B99B43EC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8333809A-31BD-D8C3-7FC0-9EA08B6F0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21F5F-488C-47DD-8509-2CFBDA08A39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CA64695-3AEE-6CF4-194E-F23EC8B4C6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A247729-AD45-01DA-85A2-FF7AA15AB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993D6-C083-4DD3-A857-C422FB52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5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AB5D124-B668-78C6-15A6-DA5ACC90ED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Lectia</a:t>
            </a:r>
            <a:r>
              <a:rPr lang="en-US" dirty="0"/>
              <a:t> </a:t>
            </a:r>
            <a:r>
              <a:rPr lang="en-US" dirty="0" err="1"/>
              <a:t>practica</a:t>
            </a:r>
            <a:r>
              <a:rPr lang="en-US"/>
              <a:t> 10 </a:t>
            </a:r>
            <a:r>
              <a:rPr lang="en-US" dirty="0"/>
              <a:t>DMOE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A9E22F3-0F88-D2D8-B255-19C144374B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Alte </a:t>
            </a:r>
            <a:r>
              <a:rPr lang="en-US" dirty="0" err="1"/>
              <a:t>probleme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754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CBBE15F-0132-0715-13C8-35C458A86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ADA8B3F-E118-36C1-1CCF-BFB38553C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At 300 K, an ideal Si p-n junction solar cell has a short-circuit current of 2 A and an open-circuit voltage of 0.5 V. </a:t>
            </a:r>
          </a:p>
          <a:p>
            <a:r>
              <a:rPr lang="en-US" dirty="0"/>
              <a:t>How does the maximum output power of the solar cell change if the temperature raises to 400 K? </a:t>
            </a:r>
          </a:p>
        </p:txBody>
      </p:sp>
    </p:spTree>
    <p:extLst>
      <p:ext uri="{BB962C8B-B14F-4D97-AF65-F5344CB8AC3E}">
        <p14:creationId xmlns:p14="http://schemas.microsoft.com/office/powerpoint/2010/main" val="3493252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F5AEAB3-F2CE-99C4-8012-31EC6CB95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548E29C-DD13-0B77-433D-AC6CFA178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From the values of </a:t>
            </a:r>
            <a:r>
              <a:rPr lang="en-US" dirty="0" err="1"/>
              <a:t>V</a:t>
            </a:r>
            <a:r>
              <a:rPr lang="en-US" sz="2000" dirty="0" err="1"/>
              <a:t>oc</a:t>
            </a:r>
            <a:r>
              <a:rPr lang="en-US" dirty="0"/>
              <a:t> and I</a:t>
            </a:r>
            <a:r>
              <a:rPr lang="en-US" sz="1800" dirty="0"/>
              <a:t>L</a:t>
            </a:r>
            <a:r>
              <a:rPr lang="en-US" dirty="0"/>
              <a:t>, we find that at 300 K I</a:t>
            </a:r>
            <a:r>
              <a:rPr lang="en-US" sz="2000" dirty="0"/>
              <a:t>s</a:t>
            </a:r>
            <a:r>
              <a:rPr lang="en-US" dirty="0"/>
              <a:t> ≈ I</a:t>
            </a:r>
            <a:r>
              <a:rPr lang="en-US" sz="1800" dirty="0"/>
              <a:t>L</a:t>
            </a:r>
            <a:r>
              <a:rPr lang="en-US" dirty="0"/>
              <a:t> exp(−</a:t>
            </a:r>
            <a:r>
              <a:rPr lang="en-US" dirty="0" err="1"/>
              <a:t>eV</a:t>
            </a:r>
            <a:r>
              <a:rPr lang="en-US" sz="2000" dirty="0" err="1"/>
              <a:t>oc</a:t>
            </a:r>
            <a:r>
              <a:rPr lang="en-US" dirty="0"/>
              <a:t>/</a:t>
            </a:r>
            <a:r>
              <a:rPr lang="en-US" dirty="0" err="1"/>
              <a:t>kT</a:t>
            </a:r>
            <a:r>
              <a:rPr lang="en-US" dirty="0"/>
              <a:t>) = 4.1 × 10−9 A. </a:t>
            </a:r>
          </a:p>
          <a:p>
            <a:r>
              <a:rPr lang="en-US" dirty="0"/>
              <a:t>Employing the results of the previous problems, we find that the maximum output power at 300 K is equal to 0.8 W. In the case of a   p-n junction I</a:t>
            </a:r>
            <a:r>
              <a:rPr lang="en-US" sz="2000" dirty="0"/>
              <a:t>s </a:t>
            </a:r>
            <a:r>
              <a:rPr lang="en-US" dirty="0"/>
              <a:t>∼ n</a:t>
            </a:r>
            <a:r>
              <a:rPr lang="en-US" sz="2000" dirty="0"/>
              <a:t>i</a:t>
            </a:r>
            <a:r>
              <a:rPr lang="en-US" dirty="0"/>
              <a:t>^2 ∼ exp(−</a:t>
            </a:r>
            <a:r>
              <a:rPr lang="en-US" dirty="0" err="1"/>
              <a:t>E</a:t>
            </a:r>
            <a:r>
              <a:rPr lang="en-US" sz="2000" dirty="0" err="1"/>
              <a:t>g</a:t>
            </a:r>
            <a:r>
              <a:rPr lang="en-US" dirty="0"/>
              <a:t>/</a:t>
            </a:r>
            <a:r>
              <a:rPr lang="en-US" dirty="0" err="1"/>
              <a:t>kT</a:t>
            </a:r>
            <a:r>
              <a:rPr lang="en-US" dirty="0"/>
              <a:t>). Since for Si </a:t>
            </a:r>
            <a:r>
              <a:rPr lang="en-US" dirty="0" err="1"/>
              <a:t>E</a:t>
            </a:r>
            <a:r>
              <a:rPr lang="en-US" sz="2000" dirty="0" err="1"/>
              <a:t>g</a:t>
            </a:r>
            <a:r>
              <a:rPr lang="en-US" dirty="0"/>
              <a:t> = 1.12 eV, we obtain that I</a:t>
            </a:r>
            <a:r>
              <a:rPr lang="en-US" sz="2000" dirty="0"/>
              <a:t>s</a:t>
            </a:r>
            <a:r>
              <a:rPr lang="en-US" dirty="0"/>
              <a:t> = 0.2 mA when the temperature raises to 400 K.         The new value of </a:t>
            </a:r>
            <a:r>
              <a:rPr lang="en-US" b="1" i="1" dirty="0"/>
              <a:t>I</a:t>
            </a:r>
            <a:r>
              <a:rPr lang="en-US" sz="2000" b="1" i="1" dirty="0"/>
              <a:t>s</a:t>
            </a:r>
            <a:r>
              <a:rPr lang="en-US" dirty="0"/>
              <a:t> corresponds to </a:t>
            </a:r>
            <a:r>
              <a:rPr lang="en-US" dirty="0" err="1"/>
              <a:t>V</a:t>
            </a:r>
            <a:r>
              <a:rPr lang="en-US" sz="2000" dirty="0" err="1"/>
              <a:t>oc</a:t>
            </a:r>
            <a:r>
              <a:rPr lang="en-US" dirty="0"/>
              <a:t> = 0.3 V.</a:t>
            </a:r>
          </a:p>
          <a:p>
            <a:r>
              <a:rPr lang="en-US" dirty="0"/>
              <a:t> Finally, we get that the maximum output power of the Si solar cell at 400 K drops down to 0.4 W. </a:t>
            </a:r>
          </a:p>
        </p:txBody>
      </p:sp>
    </p:spTree>
    <p:extLst>
      <p:ext uri="{BB962C8B-B14F-4D97-AF65-F5344CB8AC3E}">
        <p14:creationId xmlns:p14="http://schemas.microsoft.com/office/powerpoint/2010/main" val="357322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39C0767-37E4-8890-9BDE-351B1B01D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Solar Cell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85D59DF-3174-6675-4EA2-2EC3DB684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Consider a Si p-n junction solar sell of area 2 cm2 . If the </a:t>
            </a:r>
            <a:r>
              <a:rPr lang="en-US" dirty="0" err="1"/>
              <a:t>dopings</a:t>
            </a:r>
            <a:r>
              <a:rPr lang="en-US" dirty="0"/>
              <a:t> of the solar cell are N</a:t>
            </a:r>
            <a:r>
              <a:rPr lang="en-US" sz="2000" dirty="0"/>
              <a:t>a</a:t>
            </a:r>
            <a:r>
              <a:rPr lang="en-US" dirty="0"/>
              <a:t> = 1.7 × 10^16 cm−3 and N</a:t>
            </a:r>
            <a:r>
              <a:rPr lang="en-US" sz="2000" dirty="0"/>
              <a:t>d </a:t>
            </a:r>
            <a:r>
              <a:rPr lang="en-US" dirty="0"/>
              <a:t>= 5 × 10^19 cm−3 , and given </a:t>
            </a:r>
            <a:r>
              <a:rPr lang="en-US" dirty="0" err="1"/>
              <a:t>τ</a:t>
            </a:r>
            <a:r>
              <a:rPr lang="en-US" sz="2000" dirty="0" err="1"/>
              <a:t>n</a:t>
            </a:r>
            <a:r>
              <a:rPr lang="en-US" dirty="0"/>
              <a:t> = 10 µs, </a:t>
            </a:r>
            <a:r>
              <a:rPr lang="en-US" dirty="0" err="1"/>
              <a:t>τ</a:t>
            </a:r>
            <a:r>
              <a:rPr lang="en-US" sz="2000" dirty="0" err="1"/>
              <a:t>p</a:t>
            </a:r>
            <a:r>
              <a:rPr lang="en-US" dirty="0"/>
              <a:t> = 0.5 µs, </a:t>
            </a:r>
            <a:r>
              <a:rPr lang="en-US" dirty="0" err="1"/>
              <a:t>D</a:t>
            </a:r>
            <a:r>
              <a:rPr lang="en-US" sz="2000" dirty="0" err="1"/>
              <a:t>n</a:t>
            </a:r>
            <a:r>
              <a:rPr lang="en-US" sz="2000" dirty="0"/>
              <a:t> </a:t>
            </a:r>
            <a:r>
              <a:rPr lang="en-US" dirty="0"/>
              <a:t>= 9.3 cm2/s, </a:t>
            </a:r>
            <a:r>
              <a:rPr lang="en-US" dirty="0" err="1"/>
              <a:t>D</a:t>
            </a:r>
            <a:r>
              <a:rPr lang="en-US" sz="2000" dirty="0" err="1"/>
              <a:t>p</a:t>
            </a:r>
            <a:r>
              <a:rPr lang="en-US" dirty="0"/>
              <a:t> = 2.5 cm2/s, and  I</a:t>
            </a:r>
            <a:r>
              <a:rPr lang="en-US" sz="2000" dirty="0"/>
              <a:t>L</a:t>
            </a:r>
            <a:r>
              <a:rPr lang="en-US" dirty="0"/>
              <a:t> = 95 mA, </a:t>
            </a:r>
          </a:p>
          <a:p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calculate the open-circuit voltage, and </a:t>
            </a:r>
          </a:p>
          <a:p>
            <a:endParaRPr lang="en-US" dirty="0"/>
          </a:p>
          <a:p>
            <a:r>
              <a:rPr lang="en-US" dirty="0"/>
              <a:t>(ii) determine the maximum output power of the solar cell at room temperature</a:t>
            </a:r>
          </a:p>
        </p:txBody>
      </p:sp>
    </p:spTree>
    <p:extLst>
      <p:ext uri="{BB962C8B-B14F-4D97-AF65-F5344CB8AC3E}">
        <p14:creationId xmlns:p14="http://schemas.microsoft.com/office/powerpoint/2010/main" val="2667132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5054144-7F6E-5289-C435-3CB04B831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651C3DDF-D5DC-3E1C-0125-EF5C5C71B1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4643" y="1690688"/>
            <a:ext cx="9742714" cy="5107234"/>
          </a:xfrm>
        </p:spPr>
      </p:pic>
    </p:spTree>
    <p:extLst>
      <p:ext uri="{BB962C8B-B14F-4D97-AF65-F5344CB8AC3E}">
        <p14:creationId xmlns:p14="http://schemas.microsoft.com/office/powerpoint/2010/main" val="12490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90EDBEE-1390-5FF0-43C0-C7D1447EB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7B5D0A5-62E8-470F-2662-7ED9CFB10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At room temperature, an ideal solar cell has a short-circuit current of 3 A and an open-circuit voltage of 0.6 V. </a:t>
            </a:r>
          </a:p>
          <a:p>
            <a:r>
              <a:rPr lang="en-US" dirty="0"/>
              <a:t>Calculate and sketch its power output as a function of operation voltage and find its fill factor from this power output.</a:t>
            </a:r>
          </a:p>
        </p:txBody>
      </p:sp>
    </p:spTree>
    <p:extLst>
      <p:ext uri="{BB962C8B-B14F-4D97-AF65-F5344CB8AC3E}">
        <p14:creationId xmlns:p14="http://schemas.microsoft.com/office/powerpoint/2010/main" val="306842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6122CA13-1B64-EF58-3FDD-97EE1BC714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6881" y="458898"/>
            <a:ext cx="6409168" cy="5940204"/>
          </a:xfrm>
        </p:spPr>
      </p:pic>
    </p:spTree>
    <p:extLst>
      <p:ext uri="{BB962C8B-B14F-4D97-AF65-F5344CB8AC3E}">
        <p14:creationId xmlns:p14="http://schemas.microsoft.com/office/powerpoint/2010/main" val="2760631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80B4C39-0231-7154-69C8-36936085E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51509F8-062B-517E-5062-EE79833CF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What happens to the short-circuit current, the open-circuit voltage, and the maximum output power of the solar cell from the previous problem if it is employed as a power supply for the Mars Pathfinder mission? </a:t>
            </a:r>
          </a:p>
          <a:p>
            <a:r>
              <a:rPr lang="en-US" dirty="0"/>
              <a:t>Mean distance from the Mars to the Sun is approximately a factor of 1.5 longer than that of between the Earth and the Sun. </a:t>
            </a:r>
          </a:p>
          <a:p>
            <a:r>
              <a:rPr lang="en-US" dirty="0"/>
              <a:t>Assume that in both cases the solar cell operates at room temperature.</a:t>
            </a:r>
          </a:p>
        </p:txBody>
      </p:sp>
    </p:spTree>
    <p:extLst>
      <p:ext uri="{BB962C8B-B14F-4D97-AF65-F5344CB8AC3E}">
        <p14:creationId xmlns:p14="http://schemas.microsoft.com/office/powerpoint/2010/main" val="211741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97DAB37-803D-A2C5-F5E2-6D9CCE0F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97321FB-EA02-91F4-8E87-7C1783C50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Since the flux density depends as r^−2 from the distance to the Sun, the short-circuit current is I</a:t>
            </a:r>
            <a:r>
              <a:rPr lang="en-US" sz="2000" dirty="0"/>
              <a:t>L</a:t>
            </a:r>
            <a:r>
              <a:rPr lang="en-US" dirty="0"/>
              <a:t>(Mars) = I</a:t>
            </a:r>
            <a:r>
              <a:rPr lang="en-US" sz="2000" dirty="0"/>
              <a:t>L</a:t>
            </a:r>
            <a:r>
              <a:rPr lang="en-US" dirty="0"/>
              <a:t>(Earth) /1.5^2 = 1.33 A. The open-circuit voltage is then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From here, we find </a:t>
            </a:r>
            <a:r>
              <a:rPr lang="en-US" dirty="0" err="1"/>
              <a:t>V</a:t>
            </a:r>
            <a:r>
              <a:rPr lang="en-US" sz="2000" dirty="0" err="1"/>
              <a:t>m</a:t>
            </a:r>
            <a:r>
              <a:rPr lang="en-US" dirty="0"/>
              <a:t> = 0.5 V and, thus, P</a:t>
            </a:r>
            <a:r>
              <a:rPr lang="en-US" sz="2000" dirty="0"/>
              <a:t>m</a:t>
            </a:r>
            <a:r>
              <a:rPr lang="en-US" dirty="0"/>
              <a:t> = </a:t>
            </a:r>
            <a:r>
              <a:rPr lang="en-US" dirty="0" err="1"/>
              <a:t>V</a:t>
            </a:r>
            <a:r>
              <a:rPr lang="en-US" sz="2000" dirty="0" err="1"/>
              <a:t>m</a:t>
            </a:r>
            <a:r>
              <a:rPr lang="en-US" dirty="0" err="1"/>
              <a:t>I</a:t>
            </a:r>
            <a:r>
              <a:rPr lang="en-US" sz="2000" dirty="0" err="1"/>
              <a:t>m</a:t>
            </a:r>
            <a:r>
              <a:rPr lang="en-US" dirty="0"/>
              <a:t> = 0.61 W</a:t>
            </a:r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D1DBAF54-C9BD-835B-9DC7-816CD2623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186" y="3251980"/>
            <a:ext cx="4299086" cy="104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119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E995A4D-1C6D-8B0D-8A82-C7FF19772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28E1660-7AF9-35B8-D804-F2DB56BE3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At room temperature, an ideal solar cell has a short-circuit current of 2 A and an open-circuit voltage of 0.5 V. </a:t>
            </a:r>
          </a:p>
          <a:p>
            <a:r>
              <a:rPr lang="en-US" dirty="0"/>
              <a:t>How does the open-circuit voltage change if the </a:t>
            </a:r>
            <a:r>
              <a:rPr lang="en-US" dirty="0" err="1"/>
              <a:t>shortcircuit</a:t>
            </a:r>
            <a:r>
              <a:rPr lang="en-US" dirty="0"/>
              <a:t> current drops by a factor of 2, 5, or 10?</a:t>
            </a:r>
          </a:p>
        </p:txBody>
      </p:sp>
    </p:spTree>
    <p:extLst>
      <p:ext uri="{BB962C8B-B14F-4D97-AF65-F5344CB8AC3E}">
        <p14:creationId xmlns:p14="http://schemas.microsoft.com/office/powerpoint/2010/main" val="239259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6D456DA-C458-6187-B088-76A27420A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7109A40-E330-A79A-E35C-1468996D9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From the parameters given, we find that</a:t>
            </a:r>
          </a:p>
          <a:p>
            <a:r>
              <a:rPr lang="en-US" dirty="0"/>
              <a:t> I</a:t>
            </a:r>
            <a:r>
              <a:rPr lang="en-US" sz="2000" dirty="0"/>
              <a:t>s</a:t>
            </a:r>
            <a:r>
              <a:rPr lang="en-US" dirty="0"/>
              <a:t> ≈ I</a:t>
            </a:r>
            <a:r>
              <a:rPr lang="en-US" sz="1800" dirty="0"/>
              <a:t>L </a:t>
            </a:r>
            <a:r>
              <a:rPr lang="en-US" dirty="0"/>
              <a:t>exp(−</a:t>
            </a:r>
            <a:r>
              <a:rPr lang="en-US" dirty="0" err="1"/>
              <a:t>eV</a:t>
            </a:r>
            <a:r>
              <a:rPr lang="en-US" sz="2000" dirty="0" err="1"/>
              <a:t>oc</a:t>
            </a:r>
            <a:r>
              <a:rPr lang="en-US" dirty="0"/>
              <a:t>/</a:t>
            </a:r>
            <a:r>
              <a:rPr lang="en-US" dirty="0" err="1"/>
              <a:t>kT</a:t>
            </a:r>
            <a:r>
              <a:rPr lang="en-US" dirty="0"/>
              <a:t>) = 4.1 × 10^−9 A. </a:t>
            </a:r>
          </a:p>
          <a:p>
            <a:r>
              <a:rPr lang="en-US" dirty="0"/>
              <a:t>Therefore, </a:t>
            </a:r>
            <a:r>
              <a:rPr lang="en-US" dirty="0" err="1"/>
              <a:t>V</a:t>
            </a:r>
            <a:r>
              <a:rPr lang="en-US" sz="2000" dirty="0" err="1"/>
              <a:t>oc</a:t>
            </a:r>
            <a:r>
              <a:rPr lang="en-US" dirty="0"/>
              <a:t> = 0.48, 0.46, and 0.44 V, for I</a:t>
            </a:r>
            <a:r>
              <a:rPr lang="en-US" sz="1800" dirty="0"/>
              <a:t>L</a:t>
            </a:r>
            <a:r>
              <a:rPr lang="en-US" dirty="0"/>
              <a:t> = 1, 0.4, and 0.2 A, respectively. </a:t>
            </a:r>
          </a:p>
        </p:txBody>
      </p:sp>
    </p:spTree>
    <p:extLst>
      <p:ext uri="{BB962C8B-B14F-4D97-AF65-F5344CB8AC3E}">
        <p14:creationId xmlns:p14="http://schemas.microsoft.com/office/powerpoint/2010/main" val="2297026886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577</Words>
  <Application>Microsoft Office PowerPoint</Application>
  <PresentationFormat>Ecran lat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Temă Office</vt:lpstr>
      <vt:lpstr>Lectia practica 10 DMOE</vt:lpstr>
      <vt:lpstr>Solar Cell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buzdugan artur</dc:creator>
  <cp:lastModifiedBy>buzdugan artur</cp:lastModifiedBy>
  <cp:revision>1</cp:revision>
  <dcterms:created xsi:type="dcterms:W3CDTF">2023-11-03T08:05:33Z</dcterms:created>
  <dcterms:modified xsi:type="dcterms:W3CDTF">2023-11-13T11:39:14Z</dcterms:modified>
</cp:coreProperties>
</file>