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6" r:id="rId1"/>
  </p:sldMasterIdLst>
  <p:notesMasterIdLst>
    <p:notesMasterId r:id="rId9"/>
  </p:notesMasterIdLst>
  <p:sldIdLst>
    <p:sldId id="256" r:id="rId2"/>
    <p:sldId id="265" r:id="rId3"/>
    <p:sldId id="257" r:id="rId4"/>
    <p:sldId id="315" r:id="rId5"/>
    <p:sldId id="263" r:id="rId6"/>
    <p:sldId id="259" r:id="rId7"/>
    <p:sldId id="320" r:id="rId8"/>
  </p:sldIdLst>
  <p:sldSz cx="9144000" cy="5143500" type="screen16x9"/>
  <p:notesSz cx="6858000" cy="9144000"/>
  <p:embeddedFontLst>
    <p:embeddedFont>
      <p:font typeface="DM Sans" pitchFamily="2" charset="0"/>
      <p:regular r:id="rId10"/>
      <p:bold r:id="rId11"/>
      <p:italic r:id="rId12"/>
      <p:boldItalic r:id="rId13"/>
    </p:embeddedFont>
    <p:embeddedFont>
      <p:font typeface="Proxy 9" panose="00000400000000000000" pitchFamily="2" charset="0"/>
      <p:regular r:id="rId14"/>
    </p:embeddedFont>
    <p:embeddedFont>
      <p:font typeface="Raleway" pitchFamily="2" charset="0"/>
      <p:regular r:id="rId15"/>
      <p:bold r:id="rId16"/>
      <p:italic r:id="rId17"/>
      <p:boldItalic r:id="rId18"/>
    </p:embeddedFont>
    <p:embeddedFont>
      <p:font typeface="Raleway Black" pitchFamily="2" charset="0"/>
      <p:bold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1E2998-39CD-4E92-9F9D-539342ADD8CF}" v="29" dt="2025-11-11T22:37:46.687"/>
  </p1510:revLst>
</p1510:revInfo>
</file>

<file path=ppt/tableStyles.xml><?xml version="1.0" encoding="utf-8"?>
<a:tblStyleLst xmlns:a="http://schemas.openxmlformats.org/drawingml/2006/main" def="{26E7F9F4-B8D9-4688-A9C2-033CA68BD208}">
  <a:tblStyle styleId="{26E7F9F4-B8D9-4688-A9C2-033CA68BD20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74" y="7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theme" Target="theme/theme1.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ru Railean" userId="4190b587-0e9b-4843-b03f-40ae056574f9" providerId="ADAL" clId="{B356ACBB-1340-4063-BAE5-256DAC501C00}"/>
    <pc:docChg chg="undo custSel addSld delSld modSld sldOrd delMainMaster">
      <pc:chgData name="Alexandru Railean" userId="4190b587-0e9b-4843-b03f-40ae056574f9" providerId="ADAL" clId="{B356ACBB-1340-4063-BAE5-256DAC501C00}" dt="2025-11-11T22:39:16.305" v="1148" actId="20577"/>
      <pc:docMkLst>
        <pc:docMk/>
      </pc:docMkLst>
      <pc:sldChg chg="modSp mod">
        <pc:chgData name="Alexandru Railean" userId="4190b587-0e9b-4843-b03f-40ae056574f9" providerId="ADAL" clId="{B356ACBB-1340-4063-BAE5-256DAC501C00}" dt="2025-11-11T22:35:21.088" v="817" actId="20577"/>
        <pc:sldMkLst>
          <pc:docMk/>
          <pc:sldMk cId="0" sldId="256"/>
        </pc:sldMkLst>
        <pc:spChg chg="mod">
          <ac:chgData name="Alexandru Railean" userId="4190b587-0e9b-4843-b03f-40ae056574f9" providerId="ADAL" clId="{B356ACBB-1340-4063-BAE5-256DAC501C00}" dt="2025-11-11T22:35:02.159" v="780" actId="20577"/>
          <ac:spMkLst>
            <pc:docMk/>
            <pc:sldMk cId="0" sldId="256"/>
            <ac:spMk id="786" creationId="{00000000-0000-0000-0000-000000000000}"/>
          </ac:spMkLst>
        </pc:spChg>
        <pc:spChg chg="mod">
          <ac:chgData name="Alexandru Railean" userId="4190b587-0e9b-4843-b03f-40ae056574f9" providerId="ADAL" clId="{B356ACBB-1340-4063-BAE5-256DAC501C00}" dt="2025-11-11T22:35:21.088" v="817" actId="20577"/>
          <ac:spMkLst>
            <pc:docMk/>
            <pc:sldMk cId="0" sldId="256"/>
            <ac:spMk id="787" creationId="{00000000-0000-0000-0000-000000000000}"/>
          </ac:spMkLst>
        </pc:spChg>
        <pc:spChg chg="mod">
          <ac:chgData name="Alexandru Railean" userId="4190b587-0e9b-4843-b03f-40ae056574f9" providerId="ADAL" clId="{B356ACBB-1340-4063-BAE5-256DAC501C00}" dt="2025-11-11T22:35:16.627" v="814" actId="14100"/>
          <ac:spMkLst>
            <pc:docMk/>
            <pc:sldMk cId="0" sldId="256"/>
            <ac:spMk id="788" creationId="{00000000-0000-0000-0000-000000000000}"/>
          </ac:spMkLst>
        </pc:spChg>
        <pc:spChg chg="mod">
          <ac:chgData name="Alexandru Railean" userId="4190b587-0e9b-4843-b03f-40ae056574f9" providerId="ADAL" clId="{B356ACBB-1340-4063-BAE5-256DAC501C00}" dt="2025-11-11T10:47:28.248" v="751" actId="2711"/>
          <ac:spMkLst>
            <pc:docMk/>
            <pc:sldMk cId="0" sldId="256"/>
            <ac:spMk id="789" creationId="{00000000-0000-0000-0000-000000000000}"/>
          </ac:spMkLst>
        </pc:spChg>
      </pc:sldChg>
      <pc:sldChg chg="addSp delSp modSp mod ord modNotes">
        <pc:chgData name="Alexandru Railean" userId="4190b587-0e9b-4843-b03f-40ae056574f9" providerId="ADAL" clId="{B356ACBB-1340-4063-BAE5-256DAC501C00}" dt="2025-11-11T22:36:15.328" v="840" actId="1076"/>
        <pc:sldMkLst>
          <pc:docMk/>
          <pc:sldMk cId="0" sldId="257"/>
        </pc:sldMkLst>
        <pc:spChg chg="mod">
          <ac:chgData name="Alexandru Railean" userId="4190b587-0e9b-4843-b03f-40ae056574f9" providerId="ADAL" clId="{B356ACBB-1340-4063-BAE5-256DAC501C00}" dt="2025-11-11T22:36:09.140" v="836" actId="403"/>
          <ac:spMkLst>
            <pc:docMk/>
            <pc:sldMk cId="0" sldId="257"/>
            <ac:spMk id="835" creationId="{00000000-0000-0000-0000-000000000000}"/>
          </ac:spMkLst>
        </pc:spChg>
        <pc:spChg chg="mod">
          <ac:chgData name="Alexandru Railean" userId="4190b587-0e9b-4843-b03f-40ae056574f9" providerId="ADAL" clId="{B356ACBB-1340-4063-BAE5-256DAC501C00}" dt="2025-11-11T22:35:55.572" v="827"/>
          <ac:spMkLst>
            <pc:docMk/>
            <pc:sldMk cId="0" sldId="257"/>
            <ac:spMk id="836" creationId="{00000000-0000-0000-0000-000000000000}"/>
          </ac:spMkLst>
        </pc:spChg>
        <pc:picChg chg="add mod">
          <ac:chgData name="Alexandru Railean" userId="4190b587-0e9b-4843-b03f-40ae056574f9" providerId="ADAL" clId="{B356ACBB-1340-4063-BAE5-256DAC501C00}" dt="2025-11-11T22:36:15.328" v="840" actId="1076"/>
          <ac:picMkLst>
            <pc:docMk/>
            <pc:sldMk cId="0" sldId="257"/>
            <ac:picMk id="2" creationId="{44D87FF9-566C-180C-15B6-059613AB38EA}"/>
          </ac:picMkLst>
        </pc:picChg>
        <pc:picChg chg="add del mod">
          <ac:chgData name="Alexandru Railean" userId="4190b587-0e9b-4843-b03f-40ae056574f9" providerId="ADAL" clId="{B356ACBB-1340-4063-BAE5-256DAC501C00}" dt="2025-11-11T22:36:10.556" v="837" actId="478"/>
          <ac:picMkLst>
            <pc:docMk/>
            <pc:sldMk cId="0" sldId="257"/>
            <ac:picMk id="3" creationId="{2A8BC471-3ED2-A8F8-AFEA-F27DE5B4409D}"/>
          </ac:picMkLst>
        </pc:picChg>
      </pc:sldChg>
      <pc:sldChg chg="addSp delSp modSp del mod ord modNotes">
        <pc:chgData name="Alexandru Railean" userId="4190b587-0e9b-4843-b03f-40ae056574f9" providerId="ADAL" clId="{B356ACBB-1340-4063-BAE5-256DAC501C00}" dt="2025-11-11T22:37:43.792" v="881" actId="47"/>
        <pc:sldMkLst>
          <pc:docMk/>
          <pc:sldMk cId="0" sldId="258"/>
        </pc:sldMkLst>
        <pc:spChg chg="mod">
          <ac:chgData name="Alexandru Railean" userId="4190b587-0e9b-4843-b03f-40ae056574f9" providerId="ADAL" clId="{B356ACBB-1340-4063-BAE5-256DAC501C00}" dt="2025-11-09T22:44:16.719" v="537"/>
          <ac:spMkLst>
            <pc:docMk/>
            <pc:sldMk cId="0" sldId="258"/>
            <ac:spMk id="859" creationId="{00000000-0000-0000-0000-000000000000}"/>
          </ac:spMkLst>
        </pc:spChg>
        <pc:spChg chg="mod">
          <ac:chgData name="Alexandru Railean" userId="4190b587-0e9b-4843-b03f-40ae056574f9" providerId="ADAL" clId="{B356ACBB-1340-4063-BAE5-256DAC501C00}" dt="2025-11-11T21:49:40.495" v="752" actId="2711"/>
          <ac:spMkLst>
            <pc:docMk/>
            <pc:sldMk cId="0" sldId="258"/>
            <ac:spMk id="860" creationId="{00000000-0000-0000-0000-000000000000}"/>
          </ac:spMkLst>
        </pc:spChg>
        <pc:spChg chg="mod">
          <ac:chgData name="Alexandru Railean" userId="4190b587-0e9b-4843-b03f-40ae056574f9" providerId="ADAL" clId="{B356ACBB-1340-4063-BAE5-256DAC501C00}" dt="2025-11-09T22:45:55.296" v="580" actId="1076"/>
          <ac:spMkLst>
            <pc:docMk/>
            <pc:sldMk cId="0" sldId="258"/>
            <ac:spMk id="1152" creationId="{00000000-0000-0000-0000-000000000000}"/>
          </ac:spMkLst>
        </pc:spChg>
        <pc:picChg chg="add mod">
          <ac:chgData name="Alexandru Railean" userId="4190b587-0e9b-4843-b03f-40ae056574f9" providerId="ADAL" clId="{B356ACBB-1340-4063-BAE5-256DAC501C00}" dt="2025-11-09T22:45:06.873" v="553" actId="1076"/>
          <ac:picMkLst>
            <pc:docMk/>
            <pc:sldMk cId="0" sldId="258"/>
            <ac:picMk id="4" creationId="{84CACBC7-DB42-3583-A54C-5CD93770A277}"/>
          </ac:picMkLst>
        </pc:picChg>
      </pc:sldChg>
      <pc:sldChg chg="modSp mod modNotes">
        <pc:chgData name="Alexandru Railean" userId="4190b587-0e9b-4843-b03f-40ae056574f9" providerId="ADAL" clId="{B356ACBB-1340-4063-BAE5-256DAC501C00}" dt="2025-11-11T22:39:16.305" v="1148" actId="20577"/>
        <pc:sldMkLst>
          <pc:docMk/>
          <pc:sldMk cId="0" sldId="259"/>
        </pc:sldMkLst>
        <pc:spChg chg="mod">
          <ac:chgData name="Alexandru Railean" userId="4190b587-0e9b-4843-b03f-40ae056574f9" providerId="ADAL" clId="{B356ACBB-1340-4063-BAE5-256DAC501C00}" dt="2025-11-11T22:39:16.305" v="1148" actId="20577"/>
          <ac:spMkLst>
            <pc:docMk/>
            <pc:sldMk cId="0" sldId="259"/>
            <ac:spMk id="1157" creationId="{00000000-0000-0000-0000-000000000000}"/>
          </ac:spMkLst>
        </pc:spChg>
        <pc:spChg chg="mod">
          <ac:chgData name="Alexandru Railean" userId="4190b587-0e9b-4843-b03f-40ae056574f9" providerId="ADAL" clId="{B356ACBB-1340-4063-BAE5-256DAC501C00}" dt="2025-11-11T22:38:06.329" v="922" actId="404"/>
          <ac:spMkLst>
            <pc:docMk/>
            <pc:sldMk cId="0" sldId="259"/>
            <ac:spMk id="1158" creationId="{00000000-0000-0000-0000-000000000000}"/>
          </ac:spMkLst>
        </pc:spChg>
      </pc:sldChg>
      <pc:sldChg chg="delSp modSp del mod ord modNotes">
        <pc:chgData name="Alexandru Railean" userId="4190b587-0e9b-4843-b03f-40ae056574f9" providerId="ADAL" clId="{B356ACBB-1340-4063-BAE5-256DAC501C00}" dt="2025-11-11T22:37:33.927" v="873" actId="47"/>
        <pc:sldMkLst>
          <pc:docMk/>
          <pc:sldMk cId="0" sldId="261"/>
        </pc:sldMkLst>
        <pc:spChg chg="mod">
          <ac:chgData name="Alexandru Railean" userId="4190b587-0e9b-4843-b03f-40ae056574f9" providerId="ADAL" clId="{B356ACBB-1340-4063-BAE5-256DAC501C00}" dt="2025-11-09T22:27:30.488" v="246" actId="1076"/>
          <ac:spMkLst>
            <pc:docMk/>
            <pc:sldMk cId="0" sldId="261"/>
            <ac:spMk id="1321" creationId="{00000000-0000-0000-0000-000000000000}"/>
          </ac:spMkLst>
        </pc:spChg>
        <pc:spChg chg="mod">
          <ac:chgData name="Alexandru Railean" userId="4190b587-0e9b-4843-b03f-40ae056574f9" providerId="ADAL" clId="{B356ACBB-1340-4063-BAE5-256DAC501C00}" dt="2025-11-09T22:29:10.132" v="281" actId="1076"/>
          <ac:spMkLst>
            <pc:docMk/>
            <pc:sldMk cId="0" sldId="261"/>
            <ac:spMk id="1322" creationId="{00000000-0000-0000-0000-000000000000}"/>
          </ac:spMkLst>
        </pc:spChg>
        <pc:spChg chg="mod">
          <ac:chgData name="Alexandru Railean" userId="4190b587-0e9b-4843-b03f-40ae056574f9" providerId="ADAL" clId="{B356ACBB-1340-4063-BAE5-256DAC501C00}" dt="2025-11-09T22:28:30.862" v="275" actId="1076"/>
          <ac:spMkLst>
            <pc:docMk/>
            <pc:sldMk cId="0" sldId="261"/>
            <ac:spMk id="1461" creationId="{00000000-0000-0000-0000-000000000000}"/>
          </ac:spMkLst>
        </pc:spChg>
      </pc:sldChg>
      <pc:sldChg chg="addSp delSp modSp del mod ord modNotes">
        <pc:chgData name="Alexandru Railean" userId="4190b587-0e9b-4843-b03f-40ae056574f9" providerId="ADAL" clId="{B356ACBB-1340-4063-BAE5-256DAC501C00}" dt="2025-11-11T22:37:33.087" v="872" actId="47"/>
        <pc:sldMkLst>
          <pc:docMk/>
          <pc:sldMk cId="0" sldId="262"/>
        </pc:sldMkLst>
        <pc:spChg chg="mod">
          <ac:chgData name="Alexandru Railean" userId="4190b587-0e9b-4843-b03f-40ae056574f9" providerId="ADAL" clId="{B356ACBB-1340-4063-BAE5-256DAC501C00}" dt="2025-11-09T22:24:09.519" v="223" actId="1076"/>
          <ac:spMkLst>
            <pc:docMk/>
            <pc:sldMk cId="0" sldId="262"/>
            <ac:spMk id="1471" creationId="{00000000-0000-0000-0000-000000000000}"/>
          </ac:spMkLst>
        </pc:spChg>
        <pc:grpChg chg="mod">
          <ac:chgData name="Alexandru Railean" userId="4190b587-0e9b-4843-b03f-40ae056574f9" providerId="ADAL" clId="{B356ACBB-1340-4063-BAE5-256DAC501C00}" dt="2025-11-09T22:24:09.519" v="223" actId="1076"/>
          <ac:grpSpMkLst>
            <pc:docMk/>
            <pc:sldMk cId="0" sldId="262"/>
            <ac:grpSpMk id="1467" creationId="{00000000-0000-0000-0000-000000000000}"/>
          </ac:grpSpMkLst>
        </pc:grpChg>
        <pc:picChg chg="add mod">
          <ac:chgData name="Alexandru Railean" userId="4190b587-0e9b-4843-b03f-40ae056574f9" providerId="ADAL" clId="{B356ACBB-1340-4063-BAE5-256DAC501C00}" dt="2025-11-09T22:24:53.617" v="230" actId="1440"/>
          <ac:picMkLst>
            <pc:docMk/>
            <pc:sldMk cId="0" sldId="262"/>
            <ac:picMk id="9" creationId="{C66D5999-25E3-3560-776F-37DBD616187F}"/>
          </ac:picMkLst>
        </pc:picChg>
      </pc:sldChg>
      <pc:sldChg chg="addSp delSp modSp add del mod ord">
        <pc:chgData name="Alexandru Railean" userId="4190b587-0e9b-4843-b03f-40ae056574f9" providerId="ADAL" clId="{B356ACBB-1340-4063-BAE5-256DAC501C00}" dt="2025-11-11T22:37:38.286" v="877" actId="47"/>
        <pc:sldMkLst>
          <pc:docMk/>
          <pc:sldMk cId="0" sldId="263"/>
        </pc:sldMkLst>
        <pc:spChg chg="mod">
          <ac:chgData name="Alexandru Railean" userId="4190b587-0e9b-4843-b03f-40ae056574f9" providerId="ADAL" clId="{B356ACBB-1340-4063-BAE5-256DAC501C00}" dt="2025-11-11T22:37:17.426" v="867"/>
          <ac:spMkLst>
            <pc:docMk/>
            <pc:sldMk cId="0" sldId="263"/>
            <ac:spMk id="1508" creationId="{00000000-0000-0000-0000-000000000000}"/>
          </ac:spMkLst>
        </pc:spChg>
        <pc:spChg chg="mod">
          <ac:chgData name="Alexandru Railean" userId="4190b587-0e9b-4843-b03f-40ae056574f9" providerId="ADAL" clId="{B356ACBB-1340-4063-BAE5-256DAC501C00}" dt="2025-11-11T22:37:08.258" v="861"/>
          <ac:spMkLst>
            <pc:docMk/>
            <pc:sldMk cId="0" sldId="263"/>
            <ac:spMk id="1509" creationId="{00000000-0000-0000-0000-000000000000}"/>
          </ac:spMkLst>
        </pc:spChg>
        <pc:picChg chg="add mod">
          <ac:chgData name="Alexandru Railean" userId="4190b587-0e9b-4843-b03f-40ae056574f9" providerId="ADAL" clId="{B356ACBB-1340-4063-BAE5-256DAC501C00}" dt="2025-11-11T22:37:24.381" v="871" actId="1076"/>
          <ac:picMkLst>
            <pc:docMk/>
            <pc:sldMk cId="0" sldId="263"/>
            <ac:picMk id="2" creationId="{F6EC295E-BA6C-6D88-C015-AC91BA07693B}"/>
          </ac:picMkLst>
        </pc:picChg>
        <pc:picChg chg="add del mod">
          <ac:chgData name="Alexandru Railean" userId="4190b587-0e9b-4843-b03f-40ae056574f9" providerId="ADAL" clId="{B356ACBB-1340-4063-BAE5-256DAC501C00}" dt="2025-11-11T22:37:18.997" v="868" actId="478"/>
          <ac:picMkLst>
            <pc:docMk/>
            <pc:sldMk cId="0" sldId="263"/>
            <ac:picMk id="3" creationId="{FFA44767-1E1E-8DC6-37BE-8EC439CB8EBC}"/>
          </ac:picMkLst>
        </pc:picChg>
      </pc:sldChg>
      <pc:sldChg chg="modSp mod">
        <pc:chgData name="Alexandru Railean" userId="4190b587-0e9b-4843-b03f-40ae056574f9" providerId="ADAL" clId="{B356ACBB-1340-4063-BAE5-256DAC501C00}" dt="2025-11-11T22:35:47.597" v="825" actId="20577"/>
        <pc:sldMkLst>
          <pc:docMk/>
          <pc:sldMk cId="0" sldId="265"/>
        </pc:sldMkLst>
        <pc:spChg chg="mod">
          <ac:chgData name="Alexandru Railean" userId="4190b587-0e9b-4843-b03f-40ae056574f9" providerId="ADAL" clId="{B356ACBB-1340-4063-BAE5-256DAC501C00}" dt="2025-11-11T22:35:47.597" v="825" actId="20577"/>
          <ac:spMkLst>
            <pc:docMk/>
            <pc:sldMk cId="0" sldId="265"/>
            <ac:spMk id="1838" creationId="{00000000-0000-0000-0000-000000000000}"/>
          </ac:spMkLst>
        </pc:spChg>
      </pc:sldChg>
      <pc:sldChg chg="addSp delSp modSp add del mod ord modNotes">
        <pc:chgData name="Alexandru Railean" userId="4190b587-0e9b-4843-b03f-40ae056574f9" providerId="ADAL" clId="{B356ACBB-1340-4063-BAE5-256DAC501C00}" dt="2025-11-11T22:37:39.759" v="878" actId="47"/>
        <pc:sldMkLst>
          <pc:docMk/>
          <pc:sldMk cId="0" sldId="266"/>
        </pc:sldMkLst>
        <pc:picChg chg="add mod">
          <ac:chgData name="Alexandru Railean" userId="4190b587-0e9b-4843-b03f-40ae056574f9" providerId="ADAL" clId="{B356ACBB-1340-4063-BAE5-256DAC501C00}" dt="2025-11-09T22:35:21.400" v="360" actId="1076"/>
          <ac:picMkLst>
            <pc:docMk/>
            <pc:sldMk cId="0" sldId="266"/>
            <ac:picMk id="5" creationId="{F5935BE2-A2D0-3CEF-4C05-1515B61AD675}"/>
          </ac:picMkLst>
        </pc:picChg>
        <pc:picChg chg="add mod">
          <ac:chgData name="Alexandru Railean" userId="4190b587-0e9b-4843-b03f-40ae056574f9" providerId="ADAL" clId="{B356ACBB-1340-4063-BAE5-256DAC501C00}" dt="2025-11-09T22:37:07.517" v="424" actId="1076"/>
          <ac:picMkLst>
            <pc:docMk/>
            <pc:sldMk cId="0" sldId="266"/>
            <ac:picMk id="27" creationId="{63E7FC21-CCDF-9C8D-1010-5EE579FFF9AF}"/>
          </ac:picMkLst>
        </pc:picChg>
      </pc:sldChg>
      <pc:sldChg chg="addSp delSp modSp del mod ord modNotes">
        <pc:chgData name="Alexandru Railean" userId="4190b587-0e9b-4843-b03f-40ae056574f9" providerId="ADAL" clId="{B356ACBB-1340-4063-BAE5-256DAC501C00}" dt="2025-11-11T22:37:41.909" v="879" actId="47"/>
        <pc:sldMkLst>
          <pc:docMk/>
          <pc:sldMk cId="0" sldId="270"/>
        </pc:sldMkLst>
        <pc:spChg chg="add mod">
          <ac:chgData name="Alexandru Railean" userId="4190b587-0e9b-4843-b03f-40ae056574f9" providerId="ADAL" clId="{B356ACBB-1340-4063-BAE5-256DAC501C00}" dt="2025-11-09T22:48:09.104" v="627" actId="14100"/>
          <ac:spMkLst>
            <pc:docMk/>
            <pc:sldMk cId="0" sldId="270"/>
            <ac:spMk id="3" creationId="{E099A884-6738-744D-AACC-D69C132F6979}"/>
          </ac:spMkLst>
        </pc:spChg>
        <pc:spChg chg="mod">
          <ac:chgData name="Alexandru Railean" userId="4190b587-0e9b-4843-b03f-40ae056574f9" providerId="ADAL" clId="{B356ACBB-1340-4063-BAE5-256DAC501C00}" dt="2025-11-09T22:49:18.326" v="654" actId="20577"/>
          <ac:spMkLst>
            <pc:docMk/>
            <pc:sldMk cId="0" sldId="270"/>
            <ac:spMk id="2290" creationId="{00000000-0000-0000-0000-000000000000}"/>
          </ac:spMkLst>
        </pc:spChg>
        <pc:picChg chg="add mod">
          <ac:chgData name="Alexandru Railean" userId="4190b587-0e9b-4843-b03f-40ae056574f9" providerId="ADAL" clId="{B356ACBB-1340-4063-BAE5-256DAC501C00}" dt="2025-11-09T22:47:43.554" v="610" actId="1076"/>
          <ac:picMkLst>
            <pc:docMk/>
            <pc:sldMk cId="0" sldId="270"/>
            <ac:picMk id="5" creationId="{2B385CA8-CB73-1F13-757D-20AEE87CFA10}"/>
          </ac:picMkLst>
        </pc:picChg>
      </pc:sldChg>
      <pc:sldChg chg="addSp delSp modSp add mod ord">
        <pc:chgData name="Alexandru Railean" userId="4190b587-0e9b-4843-b03f-40ae056574f9" providerId="ADAL" clId="{B356ACBB-1340-4063-BAE5-256DAC501C00}" dt="2025-11-11T22:37:00.035" v="859" actId="1076"/>
        <pc:sldMkLst>
          <pc:docMk/>
          <pc:sldMk cId="3463965483" sldId="315"/>
        </pc:sldMkLst>
        <pc:spChg chg="mod">
          <ac:chgData name="Alexandru Railean" userId="4190b587-0e9b-4843-b03f-40ae056574f9" providerId="ADAL" clId="{B356ACBB-1340-4063-BAE5-256DAC501C00}" dt="2025-11-11T22:36:28.541" v="842"/>
          <ac:spMkLst>
            <pc:docMk/>
            <pc:sldMk cId="3463965483" sldId="315"/>
            <ac:spMk id="859" creationId="{19F13489-F6BA-D49C-5C95-A65486AAE5E4}"/>
          </ac:spMkLst>
        </pc:spChg>
        <pc:spChg chg="del">
          <ac:chgData name="Alexandru Railean" userId="4190b587-0e9b-4843-b03f-40ae056574f9" providerId="ADAL" clId="{B356ACBB-1340-4063-BAE5-256DAC501C00}" dt="2025-11-11T22:36:51.438" v="856" actId="478"/>
          <ac:spMkLst>
            <pc:docMk/>
            <pc:sldMk cId="3463965483" sldId="315"/>
            <ac:spMk id="1124" creationId="{20D0039D-9F18-1AB6-E015-8BD7D8A02878}"/>
          </ac:spMkLst>
        </pc:spChg>
        <pc:spChg chg="mod">
          <ac:chgData name="Alexandru Railean" userId="4190b587-0e9b-4843-b03f-40ae056574f9" providerId="ADAL" clId="{B356ACBB-1340-4063-BAE5-256DAC501C00}" dt="2025-11-11T22:36:49.520" v="855" actId="14100"/>
          <ac:spMkLst>
            <pc:docMk/>
            <pc:sldMk cId="3463965483" sldId="315"/>
            <ac:spMk id="1152" creationId="{722D84AF-A785-F45E-2D1C-AE45EC8ECCA4}"/>
          </ac:spMkLst>
        </pc:spChg>
        <pc:grpChg chg="del">
          <ac:chgData name="Alexandru Railean" userId="4190b587-0e9b-4843-b03f-40ae056574f9" providerId="ADAL" clId="{B356ACBB-1340-4063-BAE5-256DAC501C00}" dt="2025-11-11T22:36:51.438" v="856" actId="478"/>
          <ac:grpSpMkLst>
            <pc:docMk/>
            <pc:sldMk cId="3463965483" sldId="315"/>
            <ac:grpSpMk id="861" creationId="{F1AE7849-7FFB-A59B-676A-8C093968E9C5}"/>
          </ac:grpSpMkLst>
        </pc:grpChg>
        <pc:grpChg chg="del">
          <ac:chgData name="Alexandru Railean" userId="4190b587-0e9b-4843-b03f-40ae056574f9" providerId="ADAL" clId="{B356ACBB-1340-4063-BAE5-256DAC501C00}" dt="2025-11-11T22:36:51.438" v="856" actId="478"/>
          <ac:grpSpMkLst>
            <pc:docMk/>
            <pc:sldMk cId="3463965483" sldId="315"/>
            <ac:grpSpMk id="1102" creationId="{FBF7D399-EB51-943A-A42E-2BE296770D0B}"/>
          </ac:grpSpMkLst>
        </pc:grpChg>
        <pc:grpChg chg="del">
          <ac:chgData name="Alexandru Railean" userId="4190b587-0e9b-4843-b03f-40ae056574f9" providerId="ADAL" clId="{B356ACBB-1340-4063-BAE5-256DAC501C00}" dt="2025-11-11T22:36:51.438" v="856" actId="478"/>
          <ac:grpSpMkLst>
            <pc:docMk/>
            <pc:sldMk cId="3463965483" sldId="315"/>
            <ac:grpSpMk id="1121" creationId="{A4F9F8FA-2FB5-086E-854F-4BF36403CB38}"/>
          </ac:grpSpMkLst>
        </pc:grpChg>
        <pc:grpChg chg="del">
          <ac:chgData name="Alexandru Railean" userId="4190b587-0e9b-4843-b03f-40ae056574f9" providerId="ADAL" clId="{B356ACBB-1340-4063-BAE5-256DAC501C00}" dt="2025-11-11T22:36:51.438" v="856" actId="478"/>
          <ac:grpSpMkLst>
            <pc:docMk/>
            <pc:sldMk cId="3463965483" sldId="315"/>
            <ac:grpSpMk id="1125" creationId="{DA698BF1-C46F-39EF-BFEF-E7AE9424D50E}"/>
          </ac:grpSpMkLst>
        </pc:grpChg>
        <pc:grpChg chg="del">
          <ac:chgData name="Alexandru Railean" userId="4190b587-0e9b-4843-b03f-40ae056574f9" providerId="ADAL" clId="{B356ACBB-1340-4063-BAE5-256DAC501C00}" dt="2025-11-11T22:36:51.438" v="856" actId="478"/>
          <ac:grpSpMkLst>
            <pc:docMk/>
            <pc:sldMk cId="3463965483" sldId="315"/>
            <ac:grpSpMk id="1137" creationId="{9D96F88E-05C0-C3A8-DBA8-3A99CAC3BC2E}"/>
          </ac:grpSpMkLst>
        </pc:grpChg>
        <pc:grpChg chg="del">
          <ac:chgData name="Alexandru Railean" userId="4190b587-0e9b-4843-b03f-40ae056574f9" providerId="ADAL" clId="{B356ACBB-1340-4063-BAE5-256DAC501C00}" dt="2025-11-11T22:36:51.438" v="856" actId="478"/>
          <ac:grpSpMkLst>
            <pc:docMk/>
            <pc:sldMk cId="3463965483" sldId="315"/>
            <ac:grpSpMk id="1146" creationId="{C6B9BAE1-C78D-821A-659B-F68DF46326FA}"/>
          </ac:grpSpMkLst>
        </pc:grpChg>
        <pc:picChg chg="add mod">
          <ac:chgData name="Alexandru Railean" userId="4190b587-0e9b-4843-b03f-40ae056574f9" providerId="ADAL" clId="{B356ACBB-1340-4063-BAE5-256DAC501C00}" dt="2025-11-11T22:37:00.035" v="859" actId="1076"/>
          <ac:picMkLst>
            <pc:docMk/>
            <pc:sldMk cId="3463965483" sldId="315"/>
            <ac:picMk id="2" creationId="{C907D620-702F-6F61-4750-640D4F2D7A21}"/>
          </ac:picMkLst>
        </pc:picChg>
      </pc:sldChg>
      <pc:sldChg chg="addSp delSp modSp add del mod">
        <pc:chgData name="Alexandru Railean" userId="4190b587-0e9b-4843-b03f-40ae056574f9" providerId="ADAL" clId="{B356ACBB-1340-4063-BAE5-256DAC501C00}" dt="2025-11-11T22:37:35.485" v="875" actId="47"/>
        <pc:sldMkLst>
          <pc:docMk/>
          <pc:sldMk cId="3479077284" sldId="316"/>
        </pc:sldMkLst>
        <pc:spChg chg="mod">
          <ac:chgData name="Alexandru Railean" userId="4190b587-0e9b-4843-b03f-40ae056574f9" providerId="ADAL" clId="{B356ACBB-1340-4063-BAE5-256DAC501C00}" dt="2025-11-09T22:34:09.558" v="349"/>
          <ac:spMkLst>
            <pc:docMk/>
            <pc:sldMk cId="3479077284" sldId="316"/>
            <ac:spMk id="1508" creationId="{D3ABF1B3-F115-EDB8-310A-BDBE785E9A68}"/>
          </ac:spMkLst>
        </pc:spChg>
        <pc:spChg chg="mod">
          <ac:chgData name="Alexandru Railean" userId="4190b587-0e9b-4843-b03f-40ae056574f9" providerId="ADAL" clId="{B356ACBB-1340-4063-BAE5-256DAC501C00}" dt="2025-11-09T22:30:10.639" v="285" actId="404"/>
          <ac:spMkLst>
            <pc:docMk/>
            <pc:sldMk cId="3479077284" sldId="316"/>
            <ac:spMk id="1509" creationId="{88582189-8B59-50AE-B109-CFFF9725BF2C}"/>
          </ac:spMkLst>
        </pc:spChg>
        <pc:grpChg chg="mod">
          <ac:chgData name="Alexandru Railean" userId="4190b587-0e9b-4843-b03f-40ae056574f9" providerId="ADAL" clId="{B356ACBB-1340-4063-BAE5-256DAC501C00}" dt="2025-11-09T22:33:37.270" v="341" actId="1076"/>
          <ac:grpSpMkLst>
            <pc:docMk/>
            <pc:sldMk cId="3479077284" sldId="316"/>
            <ac:grpSpMk id="1641" creationId="{FF505B69-DF47-1CD2-2A2C-C3A8A073BF73}"/>
          </ac:grpSpMkLst>
        </pc:grpChg>
        <pc:grpChg chg="mod">
          <ac:chgData name="Alexandru Railean" userId="4190b587-0e9b-4843-b03f-40ae056574f9" providerId="ADAL" clId="{B356ACBB-1340-4063-BAE5-256DAC501C00}" dt="2025-11-09T22:30:29.433" v="289" actId="14100"/>
          <ac:grpSpMkLst>
            <pc:docMk/>
            <pc:sldMk cId="3479077284" sldId="316"/>
            <ac:grpSpMk id="1660" creationId="{9D5C41DE-EDE0-037A-978D-E50AB95D2B3B}"/>
          </ac:grpSpMkLst>
        </pc:grpChg>
        <pc:picChg chg="add mod">
          <ac:chgData name="Alexandru Railean" userId="4190b587-0e9b-4843-b03f-40ae056574f9" providerId="ADAL" clId="{B356ACBB-1340-4063-BAE5-256DAC501C00}" dt="2025-11-09T22:30:38.521" v="295" actId="1076"/>
          <ac:picMkLst>
            <pc:docMk/>
            <pc:sldMk cId="3479077284" sldId="316"/>
            <ac:picMk id="3" creationId="{EDD6A20E-1847-99BB-B3D8-6E4E514EEFC1}"/>
          </ac:picMkLst>
        </pc:picChg>
      </pc:sldChg>
      <pc:sldChg chg="add del">
        <pc:chgData name="Alexandru Railean" userId="4190b587-0e9b-4843-b03f-40ae056574f9" providerId="ADAL" clId="{B356ACBB-1340-4063-BAE5-256DAC501C00}" dt="2025-11-11T10:37:56.246" v="746" actId="47"/>
        <pc:sldMkLst>
          <pc:docMk/>
          <pc:sldMk cId="2399070040" sldId="317"/>
        </pc:sldMkLst>
      </pc:sldChg>
      <pc:sldChg chg="addSp delSp modSp add del mod">
        <pc:chgData name="Alexandru Railean" userId="4190b587-0e9b-4843-b03f-40ae056574f9" providerId="ADAL" clId="{B356ACBB-1340-4063-BAE5-256DAC501C00}" dt="2025-11-11T22:37:42.722" v="880" actId="47"/>
        <pc:sldMkLst>
          <pc:docMk/>
          <pc:sldMk cId="1164988596" sldId="319"/>
        </pc:sldMkLst>
        <pc:spChg chg="mod">
          <ac:chgData name="Alexandru Railean" userId="4190b587-0e9b-4843-b03f-40ae056574f9" providerId="ADAL" clId="{B356ACBB-1340-4063-BAE5-256DAC501C00}" dt="2025-11-09T22:46:34.880" v="593" actId="20577"/>
          <ac:spMkLst>
            <pc:docMk/>
            <pc:sldMk cId="1164988596" sldId="319"/>
            <ac:spMk id="1508" creationId="{9B44B870-9287-D0DB-BEB1-9DBD775A327C}"/>
          </ac:spMkLst>
        </pc:spChg>
        <pc:spChg chg="mod">
          <ac:chgData name="Alexandru Railean" userId="4190b587-0e9b-4843-b03f-40ae056574f9" providerId="ADAL" clId="{B356ACBB-1340-4063-BAE5-256DAC501C00}" dt="2025-11-09T22:46:16.270" v="584" actId="20577"/>
          <ac:spMkLst>
            <pc:docMk/>
            <pc:sldMk cId="1164988596" sldId="319"/>
            <ac:spMk id="1509" creationId="{3E1BCA27-8941-BB94-DCF3-314F65D3378F}"/>
          </ac:spMkLst>
        </pc:spChg>
        <pc:picChg chg="add mod">
          <ac:chgData name="Alexandru Railean" userId="4190b587-0e9b-4843-b03f-40ae056574f9" providerId="ADAL" clId="{B356ACBB-1340-4063-BAE5-256DAC501C00}" dt="2025-11-09T22:46:50.267" v="598" actId="1076"/>
          <ac:picMkLst>
            <pc:docMk/>
            <pc:sldMk cId="1164988596" sldId="319"/>
            <ac:picMk id="5" creationId="{BBFB3039-4CCB-4552-9EB6-DB118AAD21B8}"/>
          </ac:picMkLst>
        </pc:picChg>
      </pc:sldChg>
      <pc:sldChg chg="addSp delSp modSp add mod">
        <pc:chgData name="Alexandru Railean" userId="4190b587-0e9b-4843-b03f-40ae056574f9" providerId="ADAL" clId="{B356ACBB-1340-4063-BAE5-256DAC501C00}" dt="2025-11-09T22:53:26.898" v="745" actId="1076"/>
        <pc:sldMkLst>
          <pc:docMk/>
          <pc:sldMk cId="1262160675" sldId="320"/>
        </pc:sldMkLst>
        <pc:spChg chg="mod">
          <ac:chgData name="Alexandru Railean" userId="4190b587-0e9b-4843-b03f-40ae056574f9" providerId="ADAL" clId="{B356ACBB-1340-4063-BAE5-256DAC501C00}" dt="2025-11-09T22:52:45.579" v="736" actId="20577"/>
          <ac:spMkLst>
            <pc:docMk/>
            <pc:sldMk cId="1262160675" sldId="320"/>
            <ac:spMk id="1859" creationId="{B4917E8C-927E-3456-2064-B72BCEF29945}"/>
          </ac:spMkLst>
        </pc:spChg>
        <pc:picChg chg="add mod">
          <ac:chgData name="Alexandru Railean" userId="4190b587-0e9b-4843-b03f-40ae056574f9" providerId="ADAL" clId="{B356ACBB-1340-4063-BAE5-256DAC501C00}" dt="2025-11-09T22:52:54.951" v="737" actId="1076"/>
          <ac:picMkLst>
            <pc:docMk/>
            <pc:sldMk cId="1262160675" sldId="320"/>
            <ac:picMk id="3" creationId="{6F124044-165C-0B15-CFDC-188EE63CAE44}"/>
          </ac:picMkLst>
        </pc:picChg>
        <pc:picChg chg="add mod">
          <ac:chgData name="Alexandru Railean" userId="4190b587-0e9b-4843-b03f-40ae056574f9" providerId="ADAL" clId="{B356ACBB-1340-4063-BAE5-256DAC501C00}" dt="2025-11-09T22:53:26.898" v="745" actId="1076"/>
          <ac:picMkLst>
            <pc:docMk/>
            <pc:sldMk cId="1262160675" sldId="320"/>
            <ac:picMk id="5" creationId="{F4E14A50-6C78-C7F3-E5CB-81F7D283FA2B}"/>
          </ac:picMkLst>
        </pc:picChg>
      </pc:sldChg>
      <pc:sldChg chg="addSp delSp modSp add del mod ord">
        <pc:chgData name="Alexandru Railean" userId="4190b587-0e9b-4843-b03f-40ae056574f9" providerId="ADAL" clId="{B356ACBB-1340-4063-BAE5-256DAC501C00}" dt="2025-11-11T22:37:34.731" v="874" actId="47"/>
        <pc:sldMkLst>
          <pc:docMk/>
          <pc:sldMk cId="753858153" sldId="321"/>
        </pc:sldMkLst>
        <pc:spChg chg="add mod">
          <ac:chgData name="Alexandru Railean" userId="4190b587-0e9b-4843-b03f-40ae056574f9" providerId="ADAL" clId="{B356ACBB-1340-4063-BAE5-256DAC501C00}" dt="2025-11-09T22:41:20.538" v="511" actId="20577"/>
          <ac:spMkLst>
            <pc:docMk/>
            <pc:sldMk cId="753858153" sldId="321"/>
            <ac:spMk id="14" creationId="{B66264C8-1527-74A9-6CA8-51FE208E5503}"/>
          </ac:spMkLst>
        </pc:spChg>
        <pc:spChg chg="add mod">
          <ac:chgData name="Alexandru Railean" userId="4190b587-0e9b-4843-b03f-40ae056574f9" providerId="ADAL" clId="{B356ACBB-1340-4063-BAE5-256DAC501C00}" dt="2025-11-09T22:41:11.928" v="508" actId="20577"/>
          <ac:spMkLst>
            <pc:docMk/>
            <pc:sldMk cId="753858153" sldId="321"/>
            <ac:spMk id="15" creationId="{CCF119D5-14BE-0AE4-3883-B8DBAE1470E1}"/>
          </ac:spMkLst>
        </pc:spChg>
        <pc:spChg chg="mod">
          <ac:chgData name="Alexandru Railean" userId="4190b587-0e9b-4843-b03f-40ae056574f9" providerId="ADAL" clId="{B356ACBB-1340-4063-BAE5-256DAC501C00}" dt="2025-11-09T22:41:04.173" v="505" actId="1076"/>
          <ac:spMkLst>
            <pc:docMk/>
            <pc:sldMk cId="753858153" sldId="321"/>
            <ac:spMk id="1251" creationId="{8FE465EE-372E-D5FA-772F-7A1782AAB520}"/>
          </ac:spMkLst>
        </pc:spChg>
        <pc:spChg chg="mod">
          <ac:chgData name="Alexandru Railean" userId="4190b587-0e9b-4843-b03f-40ae056574f9" providerId="ADAL" clId="{B356ACBB-1340-4063-BAE5-256DAC501C00}" dt="2025-11-09T22:41:04.173" v="505" actId="1076"/>
          <ac:spMkLst>
            <pc:docMk/>
            <pc:sldMk cId="753858153" sldId="321"/>
            <ac:spMk id="1252" creationId="{157C47F0-5205-09AE-C78F-6DA84B2F5CEB}"/>
          </ac:spMkLst>
        </pc:spChg>
        <pc:spChg chg="mod">
          <ac:chgData name="Alexandru Railean" userId="4190b587-0e9b-4843-b03f-40ae056574f9" providerId="ADAL" clId="{B356ACBB-1340-4063-BAE5-256DAC501C00}" dt="2025-11-09T22:38:09.757" v="456" actId="20577"/>
          <ac:spMkLst>
            <pc:docMk/>
            <pc:sldMk cId="753858153" sldId="321"/>
            <ac:spMk id="1254" creationId="{888E48D3-21A3-AA8C-2FD0-000BB108DDC6}"/>
          </ac:spMkLst>
        </pc:spChg>
        <pc:spChg chg="mod">
          <ac:chgData name="Alexandru Railean" userId="4190b587-0e9b-4843-b03f-40ae056574f9" providerId="ADAL" clId="{B356ACBB-1340-4063-BAE5-256DAC501C00}" dt="2025-11-09T22:41:04.173" v="505" actId="1076"/>
          <ac:spMkLst>
            <pc:docMk/>
            <pc:sldMk cId="753858153" sldId="321"/>
            <ac:spMk id="1255" creationId="{73939D98-B7BE-DF28-AB3F-56EDD6655C46}"/>
          </ac:spMkLst>
        </pc:spChg>
        <pc:spChg chg="mod">
          <ac:chgData name="Alexandru Railean" userId="4190b587-0e9b-4843-b03f-40ae056574f9" providerId="ADAL" clId="{B356ACBB-1340-4063-BAE5-256DAC501C00}" dt="2025-11-09T22:41:04.173" v="505" actId="1076"/>
          <ac:spMkLst>
            <pc:docMk/>
            <pc:sldMk cId="753858153" sldId="321"/>
            <ac:spMk id="1256" creationId="{74D94307-E5EA-5D8C-3EDC-C93E615FFD34}"/>
          </ac:spMkLst>
        </pc:spChg>
        <pc:spChg chg="mod">
          <ac:chgData name="Alexandru Railean" userId="4190b587-0e9b-4843-b03f-40ae056574f9" providerId="ADAL" clId="{B356ACBB-1340-4063-BAE5-256DAC501C00}" dt="2025-11-09T22:41:04.173" v="505" actId="1076"/>
          <ac:spMkLst>
            <pc:docMk/>
            <pc:sldMk cId="753858153" sldId="321"/>
            <ac:spMk id="1258" creationId="{12D36261-4EF8-BC7D-7628-2DDC28218464}"/>
          </ac:spMkLst>
        </pc:spChg>
        <pc:spChg chg="mod">
          <ac:chgData name="Alexandru Railean" userId="4190b587-0e9b-4843-b03f-40ae056574f9" providerId="ADAL" clId="{B356ACBB-1340-4063-BAE5-256DAC501C00}" dt="2025-11-09T22:41:04.173" v="505" actId="1076"/>
          <ac:spMkLst>
            <pc:docMk/>
            <pc:sldMk cId="753858153" sldId="321"/>
            <ac:spMk id="1261" creationId="{0ED137E5-1A88-8CDD-2D80-9865BB1DD075}"/>
          </ac:spMkLst>
        </pc:spChg>
        <pc:spChg chg="mod">
          <ac:chgData name="Alexandru Railean" userId="4190b587-0e9b-4843-b03f-40ae056574f9" providerId="ADAL" clId="{B356ACBB-1340-4063-BAE5-256DAC501C00}" dt="2025-11-09T22:41:04.173" v="505" actId="1076"/>
          <ac:spMkLst>
            <pc:docMk/>
            <pc:sldMk cId="753858153" sldId="321"/>
            <ac:spMk id="1262" creationId="{9B61EF38-0755-8B79-9186-21B9D7321ECD}"/>
          </ac:spMkLst>
        </pc:spChg>
        <pc:spChg chg="mod">
          <ac:chgData name="Alexandru Railean" userId="4190b587-0e9b-4843-b03f-40ae056574f9" providerId="ADAL" clId="{B356ACBB-1340-4063-BAE5-256DAC501C00}" dt="2025-11-09T22:41:04.173" v="505" actId="1076"/>
          <ac:spMkLst>
            <pc:docMk/>
            <pc:sldMk cId="753858153" sldId="321"/>
            <ac:spMk id="1264" creationId="{2BDA1EFB-FFF4-79B7-398D-690F5F242363}"/>
          </ac:spMkLst>
        </pc:spChg>
        <pc:spChg chg="mod">
          <ac:chgData name="Alexandru Railean" userId="4190b587-0e9b-4843-b03f-40ae056574f9" providerId="ADAL" clId="{B356ACBB-1340-4063-BAE5-256DAC501C00}" dt="2025-11-09T22:41:04.173" v="505" actId="1076"/>
          <ac:spMkLst>
            <pc:docMk/>
            <pc:sldMk cId="753858153" sldId="321"/>
            <ac:spMk id="1265" creationId="{014623EC-86FC-E50F-CC25-EC5189EDF20D}"/>
          </ac:spMkLst>
        </pc:spChg>
        <pc:spChg chg="mod">
          <ac:chgData name="Alexandru Railean" userId="4190b587-0e9b-4843-b03f-40ae056574f9" providerId="ADAL" clId="{B356ACBB-1340-4063-BAE5-256DAC501C00}" dt="2025-11-09T22:41:04.173" v="505" actId="1076"/>
          <ac:spMkLst>
            <pc:docMk/>
            <pc:sldMk cId="753858153" sldId="321"/>
            <ac:spMk id="1267" creationId="{202378C8-B8B6-815A-A5FD-2551CDAA2AFA}"/>
          </ac:spMkLst>
        </pc:spChg>
        <pc:spChg chg="mod">
          <ac:chgData name="Alexandru Railean" userId="4190b587-0e9b-4843-b03f-40ae056574f9" providerId="ADAL" clId="{B356ACBB-1340-4063-BAE5-256DAC501C00}" dt="2025-11-09T22:40:53.427" v="502" actId="1076"/>
          <ac:spMkLst>
            <pc:docMk/>
            <pc:sldMk cId="753858153" sldId="321"/>
            <ac:spMk id="1268" creationId="{C24C49F8-6D69-6816-D6B6-83690087E4B9}"/>
          </ac:spMkLst>
        </pc:spChg>
      </pc:sldChg>
      <pc:sldMasterChg chg="addSldLayout delSldLayout">
        <pc:chgData name="Alexandru Railean" userId="4190b587-0e9b-4843-b03f-40ae056574f9" providerId="ADAL" clId="{B356ACBB-1340-4063-BAE5-256DAC501C00}" dt="2025-11-11T22:37:41.909" v="879" actId="47"/>
        <pc:sldMasterMkLst>
          <pc:docMk/>
          <pc:sldMasterMk cId="0" sldId="2147483686"/>
        </pc:sldMasterMkLst>
        <pc:sldLayoutChg chg="del">
          <pc:chgData name="Alexandru Railean" userId="4190b587-0e9b-4843-b03f-40ae056574f9" providerId="ADAL" clId="{B356ACBB-1340-4063-BAE5-256DAC501C00}" dt="2025-11-11T22:37:33.087" v="872" actId="47"/>
          <pc:sldLayoutMkLst>
            <pc:docMk/>
            <pc:sldMasterMk cId="0" sldId="2147483686"/>
            <pc:sldLayoutMk cId="0" sldId="2147483649"/>
          </pc:sldLayoutMkLst>
        </pc:sldLayoutChg>
        <pc:sldLayoutChg chg="del">
          <pc:chgData name="Alexandru Railean" userId="4190b587-0e9b-4843-b03f-40ae056574f9" providerId="ADAL" clId="{B356ACBB-1340-4063-BAE5-256DAC501C00}" dt="2025-11-11T22:37:33.927" v="873" actId="47"/>
          <pc:sldLayoutMkLst>
            <pc:docMk/>
            <pc:sldMasterMk cId="0" sldId="2147483686"/>
            <pc:sldLayoutMk cId="0" sldId="2147483655"/>
          </pc:sldLayoutMkLst>
        </pc:sldLayoutChg>
        <pc:sldLayoutChg chg="del">
          <pc:chgData name="Alexandru Railean" userId="4190b587-0e9b-4843-b03f-40ae056574f9" providerId="ADAL" clId="{B356ACBB-1340-4063-BAE5-256DAC501C00}" dt="2025-11-11T22:37:34.731" v="874" actId="47"/>
          <pc:sldLayoutMkLst>
            <pc:docMk/>
            <pc:sldMasterMk cId="0" sldId="2147483686"/>
            <pc:sldLayoutMk cId="0" sldId="2147483659"/>
          </pc:sldLayoutMkLst>
        </pc:sldLayoutChg>
        <pc:sldLayoutChg chg="del">
          <pc:chgData name="Alexandru Railean" userId="4190b587-0e9b-4843-b03f-40ae056574f9" providerId="ADAL" clId="{B356ACBB-1340-4063-BAE5-256DAC501C00}" dt="2025-11-11T22:37:41.909" v="879" actId="47"/>
          <pc:sldLayoutMkLst>
            <pc:docMk/>
            <pc:sldMasterMk cId="0" sldId="2147483686"/>
            <pc:sldLayoutMk cId="0" sldId="214748366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gd1da8adc63_0_2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1" name="Google Shape;781;gd1da8adc63_0_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6"/>
        <p:cNvGrpSpPr/>
        <p:nvPr/>
      </p:nvGrpSpPr>
      <p:grpSpPr>
        <a:xfrm>
          <a:off x="0" y="0"/>
          <a:ext cx="0" cy="0"/>
          <a:chOff x="0" y="0"/>
          <a:chExt cx="0" cy="0"/>
        </a:xfrm>
      </p:grpSpPr>
      <p:sp>
        <p:nvSpPr>
          <p:cNvPr id="1807" name="Google Shape;1807;g1123f29fd04_0_29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8" name="Google Shape;1808;g1123f29fd04_0_29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g10e00588810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3" name="Google Shape;833;g10e00588810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a:extLst>
            <a:ext uri="{FF2B5EF4-FFF2-40B4-BE49-F238E27FC236}">
              <a16:creationId xmlns:a16="http://schemas.microsoft.com/office/drawing/2014/main" id="{7EB5CA7E-E090-37F5-FC03-E8C38ABE7C90}"/>
            </a:ext>
          </a:extLst>
        </p:cNvPr>
        <p:cNvGrpSpPr/>
        <p:nvPr/>
      </p:nvGrpSpPr>
      <p:grpSpPr>
        <a:xfrm>
          <a:off x="0" y="0"/>
          <a:ext cx="0" cy="0"/>
          <a:chOff x="0" y="0"/>
          <a:chExt cx="0" cy="0"/>
        </a:xfrm>
      </p:grpSpPr>
      <p:sp>
        <p:nvSpPr>
          <p:cNvPr id="856" name="Google Shape;856;g113225ec94a_0_2314:notes">
            <a:extLst>
              <a:ext uri="{FF2B5EF4-FFF2-40B4-BE49-F238E27FC236}">
                <a16:creationId xmlns:a16="http://schemas.microsoft.com/office/drawing/2014/main" id="{4DC1F22B-E6B8-0244-A446-5669615D9EC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7" name="Google Shape;857;g113225ec94a_0_2314:notes">
            <a:extLst>
              <a:ext uri="{FF2B5EF4-FFF2-40B4-BE49-F238E27FC236}">
                <a16:creationId xmlns:a16="http://schemas.microsoft.com/office/drawing/2014/main" id="{13BD2DE3-21D5-9D23-75BE-F59F4E45AD2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8268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4"/>
        <p:cNvGrpSpPr/>
        <p:nvPr/>
      </p:nvGrpSpPr>
      <p:grpSpPr>
        <a:xfrm>
          <a:off x="0" y="0"/>
          <a:ext cx="0" cy="0"/>
          <a:chOff x="0" y="0"/>
          <a:chExt cx="0" cy="0"/>
        </a:xfrm>
      </p:grpSpPr>
      <p:sp>
        <p:nvSpPr>
          <p:cNvPr id="1505" name="Google Shape;1505;g1123f29fd04_0_28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6" name="Google Shape;1506;g1123f29fd04_0_28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3"/>
        <p:cNvGrpSpPr/>
        <p:nvPr/>
      </p:nvGrpSpPr>
      <p:grpSpPr>
        <a:xfrm>
          <a:off x="0" y="0"/>
          <a:ext cx="0" cy="0"/>
          <a:chOff x="0" y="0"/>
          <a:chExt cx="0" cy="0"/>
        </a:xfrm>
      </p:grpSpPr>
      <p:sp>
        <p:nvSpPr>
          <p:cNvPr id="1154" name="Google Shape;1154;g113225ec94a_0_30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5" name="Google Shape;1155;g113225ec94a_0_30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5">
          <a:extLst>
            <a:ext uri="{FF2B5EF4-FFF2-40B4-BE49-F238E27FC236}">
              <a16:creationId xmlns:a16="http://schemas.microsoft.com/office/drawing/2014/main" id="{EA2B93E6-9C85-50C6-B38E-1C7062047683}"/>
            </a:ext>
          </a:extLst>
        </p:cNvPr>
        <p:cNvGrpSpPr/>
        <p:nvPr/>
      </p:nvGrpSpPr>
      <p:grpSpPr>
        <a:xfrm>
          <a:off x="0" y="0"/>
          <a:ext cx="0" cy="0"/>
          <a:chOff x="0" y="0"/>
          <a:chExt cx="0" cy="0"/>
        </a:xfrm>
      </p:grpSpPr>
      <p:sp>
        <p:nvSpPr>
          <p:cNvPr id="1856" name="Google Shape;1856;g1123f29fd04_0_2983:notes">
            <a:extLst>
              <a:ext uri="{FF2B5EF4-FFF2-40B4-BE49-F238E27FC236}">
                <a16:creationId xmlns:a16="http://schemas.microsoft.com/office/drawing/2014/main" id="{ED4191A7-3A0F-F1FF-8EA8-38B21F070F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7" name="Google Shape;1857;g1123f29fd04_0_2983:notes">
            <a:extLst>
              <a:ext uri="{FF2B5EF4-FFF2-40B4-BE49-F238E27FC236}">
                <a16:creationId xmlns:a16="http://schemas.microsoft.com/office/drawing/2014/main" id="{E777CBD4-D7E5-FEDB-ABEF-2870180DB70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1759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2330275" y="799475"/>
            <a:ext cx="5895000" cy="1028700"/>
          </a:xfrm>
          <a:prstGeom prst="rect">
            <a:avLst/>
          </a:prstGeom>
        </p:spPr>
        <p:txBody>
          <a:bodyPr spcFirstLastPara="1" wrap="square" lIns="91425" tIns="91425" rIns="91425" bIns="91425" anchor="ctr" anchorCtr="0">
            <a:noAutofit/>
          </a:bodyPr>
          <a:lstStyle>
            <a:lvl1pPr lvl="0" algn="r" rtl="0">
              <a:spcBef>
                <a:spcPts val="1100"/>
              </a:spcBef>
              <a:spcAft>
                <a:spcPts val="0"/>
              </a:spcAft>
              <a:buClr>
                <a:srgbClr val="191919"/>
              </a:buClr>
              <a:buSzPts val="5200"/>
              <a:buFont typeface="Raleway"/>
              <a:buNone/>
              <a:defRPr sz="3400">
                <a:latin typeface="Raleway"/>
                <a:ea typeface="Raleway"/>
                <a:cs typeface="Raleway"/>
                <a:sym typeface="Raleway"/>
              </a:defRPr>
            </a:lvl1pPr>
            <a:lvl2pPr lvl="1" algn="r" rtl="0">
              <a:spcBef>
                <a:spcPts val="0"/>
              </a:spcBef>
              <a:spcAft>
                <a:spcPts val="0"/>
              </a:spcAft>
              <a:buClr>
                <a:srgbClr val="191919"/>
              </a:buClr>
              <a:buSzPts val="5200"/>
              <a:buNone/>
              <a:defRPr sz="5200">
                <a:solidFill>
                  <a:srgbClr val="191919"/>
                </a:solidFill>
              </a:defRPr>
            </a:lvl2pPr>
            <a:lvl3pPr lvl="2" algn="r" rtl="0">
              <a:spcBef>
                <a:spcPts val="0"/>
              </a:spcBef>
              <a:spcAft>
                <a:spcPts val="0"/>
              </a:spcAft>
              <a:buClr>
                <a:srgbClr val="191919"/>
              </a:buClr>
              <a:buSzPts val="5200"/>
              <a:buNone/>
              <a:defRPr sz="5200">
                <a:solidFill>
                  <a:srgbClr val="191919"/>
                </a:solidFill>
              </a:defRPr>
            </a:lvl3pPr>
            <a:lvl4pPr lvl="3" algn="r" rtl="0">
              <a:spcBef>
                <a:spcPts val="0"/>
              </a:spcBef>
              <a:spcAft>
                <a:spcPts val="0"/>
              </a:spcAft>
              <a:buClr>
                <a:srgbClr val="191919"/>
              </a:buClr>
              <a:buSzPts val="5200"/>
              <a:buNone/>
              <a:defRPr sz="5200">
                <a:solidFill>
                  <a:srgbClr val="191919"/>
                </a:solidFill>
              </a:defRPr>
            </a:lvl4pPr>
            <a:lvl5pPr lvl="4" algn="r" rtl="0">
              <a:spcBef>
                <a:spcPts val="0"/>
              </a:spcBef>
              <a:spcAft>
                <a:spcPts val="0"/>
              </a:spcAft>
              <a:buClr>
                <a:srgbClr val="191919"/>
              </a:buClr>
              <a:buSzPts val="5200"/>
              <a:buNone/>
              <a:defRPr sz="5200">
                <a:solidFill>
                  <a:srgbClr val="191919"/>
                </a:solidFill>
              </a:defRPr>
            </a:lvl5pPr>
            <a:lvl6pPr lvl="5" algn="r" rtl="0">
              <a:spcBef>
                <a:spcPts val="0"/>
              </a:spcBef>
              <a:spcAft>
                <a:spcPts val="0"/>
              </a:spcAft>
              <a:buClr>
                <a:srgbClr val="191919"/>
              </a:buClr>
              <a:buSzPts val="5200"/>
              <a:buNone/>
              <a:defRPr sz="5200">
                <a:solidFill>
                  <a:srgbClr val="191919"/>
                </a:solidFill>
              </a:defRPr>
            </a:lvl6pPr>
            <a:lvl7pPr lvl="6" algn="r" rtl="0">
              <a:spcBef>
                <a:spcPts val="0"/>
              </a:spcBef>
              <a:spcAft>
                <a:spcPts val="0"/>
              </a:spcAft>
              <a:buClr>
                <a:srgbClr val="191919"/>
              </a:buClr>
              <a:buSzPts val="5200"/>
              <a:buNone/>
              <a:defRPr sz="5200">
                <a:solidFill>
                  <a:srgbClr val="191919"/>
                </a:solidFill>
              </a:defRPr>
            </a:lvl7pPr>
            <a:lvl8pPr lvl="7" algn="r" rtl="0">
              <a:spcBef>
                <a:spcPts val="0"/>
              </a:spcBef>
              <a:spcAft>
                <a:spcPts val="0"/>
              </a:spcAft>
              <a:buClr>
                <a:srgbClr val="191919"/>
              </a:buClr>
              <a:buSzPts val="5200"/>
              <a:buNone/>
              <a:defRPr sz="5200">
                <a:solidFill>
                  <a:srgbClr val="191919"/>
                </a:solidFill>
              </a:defRPr>
            </a:lvl8pPr>
            <a:lvl9pPr lvl="8" algn="r" rtl="0">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4098175" y="3793125"/>
            <a:ext cx="4012200" cy="358500"/>
          </a:xfrm>
          <a:prstGeom prst="rect">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solidFill>
                  <a:schemeClr val="accent1"/>
                </a:solidFill>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11" name="Google Shape;11;p2"/>
          <p:cNvSpPr txBox="1">
            <a:spLocks noGrp="1"/>
          </p:cNvSpPr>
          <p:nvPr>
            <p:ph type="ctrTitle" idx="2"/>
          </p:nvPr>
        </p:nvSpPr>
        <p:spPr>
          <a:xfrm>
            <a:off x="1421575" y="2031963"/>
            <a:ext cx="6803700" cy="849000"/>
          </a:xfrm>
          <a:prstGeom prst="rect">
            <a:avLst/>
          </a:prstGeom>
        </p:spPr>
        <p:txBody>
          <a:bodyPr spcFirstLastPara="1" wrap="square" lIns="91425" tIns="91425" rIns="91425" bIns="91425" anchor="ctr" anchorCtr="0">
            <a:noAutofit/>
          </a:bodyPr>
          <a:lstStyle>
            <a:lvl1pPr lvl="0" algn="r" rtl="0">
              <a:spcBef>
                <a:spcPts val="1100"/>
              </a:spcBef>
              <a:spcAft>
                <a:spcPts val="0"/>
              </a:spcAft>
              <a:buClr>
                <a:srgbClr val="191919"/>
              </a:buClr>
              <a:buSzPts val="5200"/>
              <a:buNone/>
              <a:defRPr sz="6000"/>
            </a:lvl1pPr>
            <a:lvl2pPr lvl="1" algn="r" rtl="0">
              <a:spcBef>
                <a:spcPts val="0"/>
              </a:spcBef>
              <a:spcAft>
                <a:spcPts val="0"/>
              </a:spcAft>
              <a:buClr>
                <a:srgbClr val="191919"/>
              </a:buClr>
              <a:buSzPts val="5200"/>
              <a:buNone/>
              <a:defRPr sz="5200">
                <a:solidFill>
                  <a:srgbClr val="191919"/>
                </a:solidFill>
              </a:defRPr>
            </a:lvl2pPr>
            <a:lvl3pPr lvl="2" algn="r" rtl="0">
              <a:spcBef>
                <a:spcPts val="0"/>
              </a:spcBef>
              <a:spcAft>
                <a:spcPts val="0"/>
              </a:spcAft>
              <a:buClr>
                <a:srgbClr val="191919"/>
              </a:buClr>
              <a:buSzPts val="5200"/>
              <a:buNone/>
              <a:defRPr sz="5200">
                <a:solidFill>
                  <a:srgbClr val="191919"/>
                </a:solidFill>
              </a:defRPr>
            </a:lvl3pPr>
            <a:lvl4pPr lvl="3" algn="r" rtl="0">
              <a:spcBef>
                <a:spcPts val="0"/>
              </a:spcBef>
              <a:spcAft>
                <a:spcPts val="0"/>
              </a:spcAft>
              <a:buClr>
                <a:srgbClr val="191919"/>
              </a:buClr>
              <a:buSzPts val="5200"/>
              <a:buNone/>
              <a:defRPr sz="5200">
                <a:solidFill>
                  <a:srgbClr val="191919"/>
                </a:solidFill>
              </a:defRPr>
            </a:lvl4pPr>
            <a:lvl5pPr lvl="4" algn="r" rtl="0">
              <a:spcBef>
                <a:spcPts val="0"/>
              </a:spcBef>
              <a:spcAft>
                <a:spcPts val="0"/>
              </a:spcAft>
              <a:buClr>
                <a:srgbClr val="191919"/>
              </a:buClr>
              <a:buSzPts val="5200"/>
              <a:buNone/>
              <a:defRPr sz="5200">
                <a:solidFill>
                  <a:srgbClr val="191919"/>
                </a:solidFill>
              </a:defRPr>
            </a:lvl5pPr>
            <a:lvl6pPr lvl="5" algn="r" rtl="0">
              <a:spcBef>
                <a:spcPts val="0"/>
              </a:spcBef>
              <a:spcAft>
                <a:spcPts val="0"/>
              </a:spcAft>
              <a:buClr>
                <a:srgbClr val="191919"/>
              </a:buClr>
              <a:buSzPts val="5200"/>
              <a:buNone/>
              <a:defRPr sz="5200">
                <a:solidFill>
                  <a:srgbClr val="191919"/>
                </a:solidFill>
              </a:defRPr>
            </a:lvl6pPr>
            <a:lvl7pPr lvl="6" algn="r" rtl="0">
              <a:spcBef>
                <a:spcPts val="0"/>
              </a:spcBef>
              <a:spcAft>
                <a:spcPts val="0"/>
              </a:spcAft>
              <a:buClr>
                <a:srgbClr val="191919"/>
              </a:buClr>
              <a:buSzPts val="5200"/>
              <a:buNone/>
              <a:defRPr sz="5200">
                <a:solidFill>
                  <a:srgbClr val="191919"/>
                </a:solidFill>
              </a:defRPr>
            </a:lvl7pPr>
            <a:lvl8pPr lvl="7" algn="r" rtl="0">
              <a:spcBef>
                <a:spcPts val="0"/>
              </a:spcBef>
              <a:spcAft>
                <a:spcPts val="0"/>
              </a:spcAft>
              <a:buClr>
                <a:srgbClr val="191919"/>
              </a:buClr>
              <a:buSzPts val="5200"/>
              <a:buNone/>
              <a:defRPr sz="5200">
                <a:solidFill>
                  <a:srgbClr val="191919"/>
                </a:solidFill>
              </a:defRPr>
            </a:lvl8pPr>
            <a:lvl9pPr lvl="8" algn="r" rtl="0">
              <a:spcBef>
                <a:spcPts val="0"/>
              </a:spcBef>
              <a:spcAft>
                <a:spcPts val="0"/>
              </a:spcAft>
              <a:buClr>
                <a:srgbClr val="191919"/>
              </a:buClr>
              <a:buSzPts val="5200"/>
              <a:buNone/>
              <a:defRPr sz="5200">
                <a:solidFill>
                  <a:srgbClr val="191919"/>
                </a:solidFill>
              </a:defRPr>
            </a:lvl9pPr>
          </a:lstStyle>
          <a:p>
            <a:endParaRPr/>
          </a:p>
        </p:txBody>
      </p:sp>
      <p:sp>
        <p:nvSpPr>
          <p:cNvPr id="12" name="Google Shape;12;p2"/>
          <p:cNvSpPr txBox="1">
            <a:spLocks noGrp="1"/>
          </p:cNvSpPr>
          <p:nvPr>
            <p:ph type="subTitle" idx="3"/>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3" name="Google Shape;13;p2"/>
          <p:cNvSpPr txBox="1">
            <a:spLocks noGrp="1"/>
          </p:cNvSpPr>
          <p:nvPr>
            <p:ph type="subTitle" idx="4"/>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4" name="Google Shape;14;p2"/>
          <p:cNvGrpSpPr/>
          <p:nvPr/>
        </p:nvGrpSpPr>
        <p:grpSpPr>
          <a:xfrm>
            <a:off x="-28650" y="272100"/>
            <a:ext cx="9201300" cy="4599300"/>
            <a:chOff x="-28650" y="272100"/>
            <a:chExt cx="9201300" cy="4599300"/>
          </a:xfrm>
        </p:grpSpPr>
        <p:cxnSp>
          <p:nvCxnSpPr>
            <p:cNvPr id="15" name="Google Shape;15;p2"/>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6" name="Google Shape;16;p2"/>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7" name="Google Shape;17;p2"/>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8" name="Google Shape;18;p2"/>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blipFill>
          <a:blip r:embed="rId2">
            <a:alphaModFix/>
          </a:blip>
          <a:stretch>
            <a:fillRect/>
          </a:stretch>
        </a:blipFill>
        <a:effectLst/>
      </p:bgPr>
    </p:bg>
    <p:spTree>
      <p:nvGrpSpPr>
        <p:cNvPr id="1" name="Shape 35"/>
        <p:cNvGrpSpPr/>
        <p:nvPr/>
      </p:nvGrpSpPr>
      <p:grpSpPr>
        <a:xfrm>
          <a:off x="0" y="0"/>
          <a:ext cx="0" cy="0"/>
          <a:chOff x="0" y="0"/>
          <a:chExt cx="0" cy="0"/>
        </a:xfrm>
      </p:grpSpPr>
      <p:sp>
        <p:nvSpPr>
          <p:cNvPr id="36" name="Google Shape;36;p4"/>
          <p:cNvSpPr txBox="1">
            <a:spLocks noGrp="1"/>
          </p:cNvSpPr>
          <p:nvPr>
            <p:ph type="body" idx="1"/>
          </p:nvPr>
        </p:nvSpPr>
        <p:spPr>
          <a:xfrm>
            <a:off x="720000" y="1177550"/>
            <a:ext cx="7704000" cy="34164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SzPts val="1400"/>
              <a:buAutoNum type="arabicPeriod"/>
              <a:defRPr sz="1000"/>
            </a:lvl1pPr>
            <a:lvl2pPr marL="914400" lvl="1" indent="-317500" rtl="0">
              <a:lnSpc>
                <a:spcPct val="115000"/>
              </a:lnSpc>
              <a:spcBef>
                <a:spcPts val="0"/>
              </a:spcBef>
              <a:spcAft>
                <a:spcPts val="0"/>
              </a:spcAft>
              <a:buSzPts val="1400"/>
              <a:buAutoNum type="alphaLcPeriod"/>
              <a:defRPr/>
            </a:lvl2pPr>
            <a:lvl3pPr marL="1371600" lvl="2" indent="-317500" rtl="0">
              <a:lnSpc>
                <a:spcPct val="115000"/>
              </a:lnSpc>
              <a:spcBef>
                <a:spcPts val="0"/>
              </a:spcBef>
              <a:spcAft>
                <a:spcPts val="0"/>
              </a:spcAft>
              <a:buSzPts val="1400"/>
              <a:buAutoNum type="romanLcPeriod"/>
              <a:defRPr/>
            </a:lvl3pPr>
            <a:lvl4pPr marL="1828800" lvl="3" indent="-317500" rtl="0">
              <a:lnSpc>
                <a:spcPct val="115000"/>
              </a:lnSpc>
              <a:spcBef>
                <a:spcPts val="0"/>
              </a:spcBef>
              <a:spcAft>
                <a:spcPts val="0"/>
              </a:spcAft>
              <a:buSzPts val="1400"/>
              <a:buAutoNum type="arabicPeriod"/>
              <a:defRPr/>
            </a:lvl4pPr>
            <a:lvl5pPr marL="2286000" lvl="4" indent="-317500" rtl="0">
              <a:lnSpc>
                <a:spcPct val="115000"/>
              </a:lnSpc>
              <a:spcBef>
                <a:spcPts val="0"/>
              </a:spcBef>
              <a:spcAft>
                <a:spcPts val="0"/>
              </a:spcAft>
              <a:buSzPts val="1400"/>
              <a:buAutoNum type="alphaLcPeriod"/>
              <a:defRPr/>
            </a:lvl5pPr>
            <a:lvl6pPr marL="2743200" lvl="5" indent="-317500" rtl="0">
              <a:lnSpc>
                <a:spcPct val="115000"/>
              </a:lnSpc>
              <a:spcBef>
                <a:spcPts val="0"/>
              </a:spcBef>
              <a:spcAft>
                <a:spcPts val="0"/>
              </a:spcAft>
              <a:buSzPts val="1400"/>
              <a:buAutoNum type="romanLcPeriod"/>
              <a:defRPr/>
            </a:lvl6pPr>
            <a:lvl7pPr marL="3200400" lvl="6" indent="-317500" rtl="0">
              <a:lnSpc>
                <a:spcPct val="115000"/>
              </a:lnSpc>
              <a:spcBef>
                <a:spcPts val="0"/>
              </a:spcBef>
              <a:spcAft>
                <a:spcPts val="0"/>
              </a:spcAft>
              <a:buSzPts val="1400"/>
              <a:buAutoNum type="arabicPeriod"/>
              <a:defRPr/>
            </a:lvl7pPr>
            <a:lvl8pPr marL="3657600" lvl="7" indent="-317500" rtl="0">
              <a:lnSpc>
                <a:spcPct val="115000"/>
              </a:lnSpc>
              <a:spcBef>
                <a:spcPts val="0"/>
              </a:spcBef>
              <a:spcAft>
                <a:spcPts val="0"/>
              </a:spcAft>
              <a:buSzPts val="1400"/>
              <a:buAutoNum type="alphaLcPeriod"/>
              <a:defRPr/>
            </a:lvl8pPr>
            <a:lvl9pPr marL="4114800" lvl="8" indent="-317500" rtl="0">
              <a:lnSpc>
                <a:spcPct val="115000"/>
              </a:lnSpc>
              <a:spcBef>
                <a:spcPts val="0"/>
              </a:spcBef>
              <a:spcAft>
                <a:spcPts val="0"/>
              </a:spcAft>
              <a:buSzPts val="1400"/>
              <a:buAutoNum type="romanLcPeriod"/>
              <a:defRPr/>
            </a:lvl9pPr>
          </a:lstStyle>
          <a:p>
            <a:endParaRPr/>
          </a:p>
        </p:txBody>
      </p:sp>
      <p:sp>
        <p:nvSpPr>
          <p:cNvPr id="37" name="Google Shape;37;p4"/>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38" name="Google Shape;38;p4"/>
          <p:cNvGrpSpPr/>
          <p:nvPr/>
        </p:nvGrpSpPr>
        <p:grpSpPr>
          <a:xfrm>
            <a:off x="7456806" y="4605318"/>
            <a:ext cx="975187" cy="156026"/>
            <a:chOff x="6804851" y="2564100"/>
            <a:chExt cx="748474" cy="119744"/>
          </a:xfrm>
        </p:grpSpPr>
        <p:sp>
          <p:nvSpPr>
            <p:cNvPr id="39" name="Google Shape;39;p4"/>
            <p:cNvSpPr/>
            <p:nvPr/>
          </p:nvSpPr>
          <p:spPr>
            <a:xfrm>
              <a:off x="6804851" y="2564100"/>
              <a:ext cx="748474" cy="119744"/>
            </a:xfrm>
            <a:custGeom>
              <a:avLst/>
              <a:gdLst/>
              <a:ahLst/>
              <a:cxnLst/>
              <a:rect l="l" t="t" r="r" b="b"/>
              <a:pathLst>
                <a:path w="45590" h="4893" extrusionOk="0">
                  <a:moveTo>
                    <a:pt x="0" y="1"/>
                  </a:moveTo>
                  <a:lnTo>
                    <a:pt x="0" y="4893"/>
                  </a:lnTo>
                  <a:lnTo>
                    <a:pt x="45590" y="4893"/>
                  </a:lnTo>
                  <a:lnTo>
                    <a:pt x="45590" y="1"/>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 name="Google Shape;40;p4"/>
            <p:cNvGrpSpPr/>
            <p:nvPr/>
          </p:nvGrpSpPr>
          <p:grpSpPr>
            <a:xfrm>
              <a:off x="6832025" y="2584483"/>
              <a:ext cx="431484" cy="82416"/>
              <a:chOff x="6832025" y="2584483"/>
              <a:chExt cx="431484" cy="82416"/>
            </a:xfrm>
          </p:grpSpPr>
          <p:sp>
            <p:nvSpPr>
              <p:cNvPr id="41" name="Google Shape;41;p4"/>
              <p:cNvSpPr/>
              <p:nvPr/>
            </p:nvSpPr>
            <p:spPr>
              <a:xfrm>
                <a:off x="6832025"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4"/>
              <p:cNvSpPr/>
              <p:nvPr/>
            </p:nvSpPr>
            <p:spPr>
              <a:xfrm>
                <a:off x="6886395"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4"/>
              <p:cNvSpPr/>
              <p:nvPr/>
            </p:nvSpPr>
            <p:spPr>
              <a:xfrm>
                <a:off x="6945832"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4"/>
              <p:cNvSpPr/>
              <p:nvPr/>
            </p:nvSpPr>
            <p:spPr>
              <a:xfrm>
                <a:off x="7000202"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4"/>
              <p:cNvSpPr/>
              <p:nvPr/>
            </p:nvSpPr>
            <p:spPr>
              <a:xfrm>
                <a:off x="7057094" y="2584483"/>
                <a:ext cx="37405" cy="82416"/>
              </a:xfrm>
              <a:custGeom>
                <a:avLst/>
                <a:gdLst/>
                <a:ahLst/>
                <a:cxnLst/>
                <a:rect l="l" t="t" r="r" b="b"/>
                <a:pathLst>
                  <a:path w="1528" h="3367" extrusionOk="0">
                    <a:moveTo>
                      <a:pt x="1" y="1"/>
                    </a:moveTo>
                    <a:lnTo>
                      <a:pt x="1"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4"/>
              <p:cNvSpPr/>
              <p:nvPr/>
            </p:nvSpPr>
            <p:spPr>
              <a:xfrm>
                <a:off x="7112321"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4"/>
              <p:cNvSpPr/>
              <p:nvPr/>
            </p:nvSpPr>
            <p:spPr>
              <a:xfrm>
                <a:off x="7170926"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4"/>
              <p:cNvSpPr/>
              <p:nvPr/>
            </p:nvSpPr>
            <p:spPr>
              <a:xfrm>
                <a:off x="7226128"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9" name="Google Shape;49;p4"/>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50" name="Google Shape;50;p4"/>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51" name="Google Shape;51;p4"/>
          <p:cNvGrpSpPr/>
          <p:nvPr/>
        </p:nvGrpSpPr>
        <p:grpSpPr>
          <a:xfrm>
            <a:off x="-28650" y="272100"/>
            <a:ext cx="9201300" cy="4599300"/>
            <a:chOff x="-28650" y="272100"/>
            <a:chExt cx="9201300" cy="4599300"/>
          </a:xfrm>
        </p:grpSpPr>
        <p:cxnSp>
          <p:nvCxnSpPr>
            <p:cNvPr id="52" name="Google Shape;52;p4"/>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53" name="Google Shape;53;p4"/>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54" name="Google Shape;54;p4"/>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55" name="Google Shape;55;p4"/>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6"/>
        <p:cNvGrpSpPr/>
        <p:nvPr/>
      </p:nvGrpSpPr>
      <p:grpSpPr>
        <a:xfrm>
          <a:off x="0" y="0"/>
          <a:ext cx="0" cy="0"/>
          <a:chOff x="0" y="0"/>
          <a:chExt cx="0" cy="0"/>
        </a:xfrm>
      </p:grpSpPr>
      <p:sp>
        <p:nvSpPr>
          <p:cNvPr id="97" name="Google Shape;97;p7"/>
          <p:cNvSpPr txBox="1">
            <a:spLocks noGrp="1"/>
          </p:cNvSpPr>
          <p:nvPr>
            <p:ph type="body" idx="1"/>
          </p:nvPr>
        </p:nvSpPr>
        <p:spPr>
          <a:xfrm>
            <a:off x="4247575" y="1832688"/>
            <a:ext cx="3969900" cy="19518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SzPts val="1400"/>
              <a:buChar char="●"/>
              <a:defRPr sz="14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sp>
        <p:nvSpPr>
          <p:cNvPr id="98" name="Google Shape;98;p7"/>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9" name="Google Shape;99;p7"/>
          <p:cNvSpPr/>
          <p:nvPr/>
        </p:nvSpPr>
        <p:spPr>
          <a:xfrm>
            <a:off x="8121350" y="45959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7"/>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01" name="Google Shape;101;p7"/>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02" name="Google Shape;102;p7"/>
          <p:cNvGrpSpPr/>
          <p:nvPr/>
        </p:nvGrpSpPr>
        <p:grpSpPr>
          <a:xfrm>
            <a:off x="-28650" y="272100"/>
            <a:ext cx="9201300" cy="4599300"/>
            <a:chOff x="-28650" y="272100"/>
            <a:chExt cx="9201300" cy="4599300"/>
          </a:xfrm>
        </p:grpSpPr>
        <p:cxnSp>
          <p:nvCxnSpPr>
            <p:cNvPr id="103" name="Google Shape;103;p7"/>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04" name="Google Shape;104;p7"/>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05" name="Google Shape;105;p7"/>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06" name="Google Shape;106;p7"/>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bg>
      <p:bgPr>
        <a:blipFill>
          <a:blip r:embed="rId2">
            <a:alphaModFix/>
          </a:blip>
          <a:stretch>
            <a:fillRect/>
          </a:stretch>
        </a:blipFill>
        <a:effectLst/>
      </p:bgPr>
    </p:bg>
    <p:spTree>
      <p:nvGrpSpPr>
        <p:cNvPr id="1" name="Shape 107"/>
        <p:cNvGrpSpPr/>
        <p:nvPr/>
      </p:nvGrpSpPr>
      <p:grpSpPr>
        <a:xfrm>
          <a:off x="0" y="0"/>
          <a:ext cx="0" cy="0"/>
          <a:chOff x="0" y="0"/>
          <a:chExt cx="0" cy="0"/>
        </a:xfrm>
      </p:grpSpPr>
      <p:sp>
        <p:nvSpPr>
          <p:cNvPr id="108" name="Google Shape;108;p8"/>
          <p:cNvSpPr txBox="1">
            <a:spLocks noGrp="1"/>
          </p:cNvSpPr>
          <p:nvPr>
            <p:ph type="title"/>
          </p:nvPr>
        </p:nvSpPr>
        <p:spPr>
          <a:xfrm>
            <a:off x="1800450" y="1627088"/>
            <a:ext cx="5543100" cy="1028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endParaRPr/>
          </a:p>
        </p:txBody>
      </p:sp>
      <p:sp>
        <p:nvSpPr>
          <p:cNvPr id="109" name="Google Shape;109;p8"/>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10" name="Google Shape;110;p8"/>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11" name="Google Shape;111;p8"/>
          <p:cNvGrpSpPr/>
          <p:nvPr/>
        </p:nvGrpSpPr>
        <p:grpSpPr>
          <a:xfrm>
            <a:off x="-28650" y="272100"/>
            <a:ext cx="9201300" cy="4599300"/>
            <a:chOff x="-28650" y="272100"/>
            <a:chExt cx="9201300" cy="4599300"/>
          </a:xfrm>
        </p:grpSpPr>
        <p:cxnSp>
          <p:nvCxnSpPr>
            <p:cNvPr id="112" name="Google Shape;112;p8"/>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13" name="Google Shape;113;p8"/>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14" name="Google Shape;114;p8"/>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15" name="Google Shape;115;p8"/>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dk2"/>
        </a:solidFill>
        <a:effectLst/>
      </p:bgPr>
    </p:bg>
    <p:spTree>
      <p:nvGrpSpPr>
        <p:cNvPr id="1" name="Shape 169"/>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197"/>
        <p:cNvGrpSpPr/>
        <p:nvPr/>
      </p:nvGrpSpPr>
      <p:grpSpPr>
        <a:xfrm>
          <a:off x="0" y="0"/>
          <a:ext cx="0" cy="0"/>
          <a:chOff x="0" y="0"/>
          <a:chExt cx="0" cy="0"/>
        </a:xfrm>
      </p:grpSpPr>
      <p:sp>
        <p:nvSpPr>
          <p:cNvPr id="198" name="Google Shape;198;p14"/>
          <p:cNvSpPr txBox="1">
            <a:spLocks noGrp="1"/>
          </p:cNvSpPr>
          <p:nvPr>
            <p:ph type="title"/>
          </p:nvPr>
        </p:nvSpPr>
        <p:spPr>
          <a:xfrm>
            <a:off x="2941049" y="3155700"/>
            <a:ext cx="3261900" cy="383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2200">
                <a:latin typeface="Raleway"/>
                <a:ea typeface="Raleway"/>
                <a:cs typeface="Raleway"/>
                <a:sym typeface="Raleway"/>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99" name="Google Shape;199;p14"/>
          <p:cNvSpPr txBox="1">
            <a:spLocks noGrp="1"/>
          </p:cNvSpPr>
          <p:nvPr>
            <p:ph type="subTitle" idx="1"/>
          </p:nvPr>
        </p:nvSpPr>
        <p:spPr>
          <a:xfrm>
            <a:off x="1931400" y="1580400"/>
            <a:ext cx="5281200" cy="1575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sz="20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grpSp>
        <p:nvGrpSpPr>
          <p:cNvPr id="200" name="Google Shape;200;p14"/>
          <p:cNvGrpSpPr/>
          <p:nvPr/>
        </p:nvGrpSpPr>
        <p:grpSpPr>
          <a:xfrm>
            <a:off x="7803674" y="274350"/>
            <a:ext cx="740253" cy="263814"/>
            <a:chOff x="7803674" y="274350"/>
            <a:chExt cx="740253" cy="263814"/>
          </a:xfrm>
        </p:grpSpPr>
        <p:sp>
          <p:nvSpPr>
            <p:cNvPr id="201" name="Google Shape;201;p14"/>
            <p:cNvSpPr/>
            <p:nvPr/>
          </p:nvSpPr>
          <p:spPr>
            <a:xfrm>
              <a:off x="7803674" y="274350"/>
              <a:ext cx="740253" cy="263814"/>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4"/>
            <p:cNvSpPr/>
            <p:nvPr/>
          </p:nvSpPr>
          <p:spPr>
            <a:xfrm>
              <a:off x="8324343" y="359965"/>
              <a:ext cx="87521" cy="87487"/>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4"/>
            <p:cNvSpPr/>
            <p:nvPr/>
          </p:nvSpPr>
          <p:spPr>
            <a:xfrm>
              <a:off x="8122762" y="354616"/>
              <a:ext cx="99914" cy="99985"/>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4"/>
            <p:cNvSpPr/>
            <p:nvPr/>
          </p:nvSpPr>
          <p:spPr>
            <a:xfrm>
              <a:off x="7921129" y="404607"/>
              <a:ext cx="99965" cy="12498"/>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5" name="Google Shape;205;p14"/>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206" name="Google Shape;206;p14"/>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207" name="Google Shape;207;p14"/>
          <p:cNvGrpSpPr/>
          <p:nvPr/>
        </p:nvGrpSpPr>
        <p:grpSpPr>
          <a:xfrm>
            <a:off x="-28650" y="272100"/>
            <a:ext cx="9201300" cy="4599300"/>
            <a:chOff x="-28650" y="272100"/>
            <a:chExt cx="9201300" cy="4599300"/>
          </a:xfrm>
        </p:grpSpPr>
        <p:cxnSp>
          <p:nvCxnSpPr>
            <p:cNvPr id="208" name="Google Shape;208;p14"/>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209" name="Google Shape;209;p14"/>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10" name="Google Shape;210;p14"/>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11" name="Google Shape;211;p14"/>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ext 4">
  <p:cSld name="CUSTOM_20">
    <p:spTree>
      <p:nvGrpSpPr>
        <p:cNvPr id="1" name="Shape 278"/>
        <p:cNvGrpSpPr/>
        <p:nvPr/>
      </p:nvGrpSpPr>
      <p:grpSpPr>
        <a:xfrm>
          <a:off x="0" y="0"/>
          <a:ext cx="0" cy="0"/>
          <a:chOff x="0" y="0"/>
          <a:chExt cx="0" cy="0"/>
        </a:xfrm>
      </p:grpSpPr>
      <p:sp>
        <p:nvSpPr>
          <p:cNvPr id="279" name="Google Shape;279;p19"/>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80" name="Google Shape;280;p19"/>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281" name="Google Shape;281;p19"/>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sp>
        <p:nvSpPr>
          <p:cNvPr id="282" name="Google Shape;282;p19"/>
          <p:cNvSpPr txBox="1">
            <a:spLocks noGrp="1"/>
          </p:cNvSpPr>
          <p:nvPr>
            <p:ph type="subTitle" idx="3"/>
          </p:nvPr>
        </p:nvSpPr>
        <p:spPr>
          <a:xfrm>
            <a:off x="820050" y="2155275"/>
            <a:ext cx="4836000" cy="2238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Char char="●"/>
              <a:defRPr sz="1600"/>
            </a:lvl1pPr>
            <a:lvl2pPr lvl="1" rtl="0">
              <a:lnSpc>
                <a:spcPct val="100000"/>
              </a:lnSpc>
              <a:spcBef>
                <a:spcPts val="0"/>
              </a:spcBef>
              <a:spcAft>
                <a:spcPts val="0"/>
              </a:spcAft>
              <a:buSzPts val="1400"/>
              <a:buChar char="○"/>
              <a:defRPr/>
            </a:lvl2pPr>
            <a:lvl3pPr lvl="2" rtl="0">
              <a:lnSpc>
                <a:spcPct val="100000"/>
              </a:lnSpc>
              <a:spcBef>
                <a:spcPts val="0"/>
              </a:spcBef>
              <a:spcAft>
                <a:spcPts val="0"/>
              </a:spcAft>
              <a:buSzPts val="1400"/>
              <a:buChar char="■"/>
              <a:defRPr/>
            </a:lvl3pPr>
            <a:lvl4pPr lvl="3" rtl="0">
              <a:lnSpc>
                <a:spcPct val="100000"/>
              </a:lnSpc>
              <a:spcBef>
                <a:spcPts val="0"/>
              </a:spcBef>
              <a:spcAft>
                <a:spcPts val="0"/>
              </a:spcAft>
              <a:buSzPts val="1400"/>
              <a:buChar char="●"/>
              <a:defRPr/>
            </a:lvl4pPr>
            <a:lvl5pPr lvl="4" rtl="0">
              <a:lnSpc>
                <a:spcPct val="100000"/>
              </a:lnSpc>
              <a:spcBef>
                <a:spcPts val="0"/>
              </a:spcBef>
              <a:spcAft>
                <a:spcPts val="0"/>
              </a:spcAft>
              <a:buSzPts val="1400"/>
              <a:buChar char="○"/>
              <a:defRPr/>
            </a:lvl5pPr>
            <a:lvl6pPr lvl="5" rtl="0">
              <a:lnSpc>
                <a:spcPct val="100000"/>
              </a:lnSpc>
              <a:spcBef>
                <a:spcPts val="0"/>
              </a:spcBef>
              <a:spcAft>
                <a:spcPts val="0"/>
              </a:spcAft>
              <a:buSzPts val="1400"/>
              <a:buChar char="■"/>
              <a:defRPr/>
            </a:lvl6pPr>
            <a:lvl7pPr lvl="6" rtl="0">
              <a:lnSpc>
                <a:spcPct val="100000"/>
              </a:lnSpc>
              <a:spcBef>
                <a:spcPts val="0"/>
              </a:spcBef>
              <a:spcAft>
                <a:spcPts val="0"/>
              </a:spcAft>
              <a:buSzPts val="1400"/>
              <a:buChar char="●"/>
              <a:defRPr/>
            </a:lvl7pPr>
            <a:lvl8pPr lvl="7" rtl="0">
              <a:lnSpc>
                <a:spcPct val="100000"/>
              </a:lnSpc>
              <a:spcBef>
                <a:spcPts val="0"/>
              </a:spcBef>
              <a:spcAft>
                <a:spcPts val="0"/>
              </a:spcAft>
              <a:buSzPts val="1400"/>
              <a:buChar char="○"/>
              <a:defRPr/>
            </a:lvl8pPr>
            <a:lvl9pPr lvl="8" rtl="0">
              <a:lnSpc>
                <a:spcPct val="100000"/>
              </a:lnSpc>
              <a:spcBef>
                <a:spcPts val="0"/>
              </a:spcBef>
              <a:spcAft>
                <a:spcPts val="0"/>
              </a:spcAft>
              <a:buSzPts val="1400"/>
              <a:buChar char="■"/>
              <a:defRPr/>
            </a:lvl9pPr>
          </a:lstStyle>
          <a:p>
            <a:endParaRPr/>
          </a:p>
        </p:txBody>
      </p:sp>
      <p:grpSp>
        <p:nvGrpSpPr>
          <p:cNvPr id="283" name="Google Shape;283;p19"/>
          <p:cNvGrpSpPr/>
          <p:nvPr/>
        </p:nvGrpSpPr>
        <p:grpSpPr>
          <a:xfrm>
            <a:off x="-28650" y="272100"/>
            <a:ext cx="9201300" cy="4599300"/>
            <a:chOff x="-28650" y="272100"/>
            <a:chExt cx="9201300" cy="4599300"/>
          </a:xfrm>
        </p:grpSpPr>
        <p:cxnSp>
          <p:nvCxnSpPr>
            <p:cNvPr id="284" name="Google Shape;284;p19"/>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285" name="Google Shape;285;p19"/>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86" name="Google Shape;286;p19"/>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87" name="Google Shape;287;p19"/>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ext 5">
  <p:cSld name="CUSTOM_19">
    <p:spTree>
      <p:nvGrpSpPr>
        <p:cNvPr id="1" name="Shape 288"/>
        <p:cNvGrpSpPr/>
        <p:nvPr/>
      </p:nvGrpSpPr>
      <p:grpSpPr>
        <a:xfrm>
          <a:off x="0" y="0"/>
          <a:ext cx="0" cy="0"/>
          <a:chOff x="0" y="0"/>
          <a:chExt cx="0" cy="0"/>
        </a:xfrm>
      </p:grpSpPr>
      <p:sp>
        <p:nvSpPr>
          <p:cNvPr id="289" name="Google Shape;289;p20"/>
          <p:cNvSpPr txBox="1">
            <a:spLocks noGrp="1"/>
          </p:cNvSpPr>
          <p:nvPr>
            <p:ph type="subTitle" idx="1"/>
          </p:nvPr>
        </p:nvSpPr>
        <p:spPr>
          <a:xfrm>
            <a:off x="2416350" y="2899700"/>
            <a:ext cx="4311300" cy="637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90" name="Google Shape;290;p20"/>
          <p:cNvSpPr txBox="1">
            <a:spLocks noGrp="1"/>
          </p:cNvSpPr>
          <p:nvPr>
            <p:ph type="title"/>
          </p:nvPr>
        </p:nvSpPr>
        <p:spPr>
          <a:xfrm>
            <a:off x="2319300" y="1596800"/>
            <a:ext cx="4505400" cy="1302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sz="96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291" name="Google Shape;291;p20"/>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292" name="Google Shape;292;p20"/>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293" name="Google Shape;293;p20"/>
          <p:cNvGrpSpPr/>
          <p:nvPr/>
        </p:nvGrpSpPr>
        <p:grpSpPr>
          <a:xfrm>
            <a:off x="-28650" y="272100"/>
            <a:ext cx="9201300" cy="4599300"/>
            <a:chOff x="-28650" y="272100"/>
            <a:chExt cx="9201300" cy="4599300"/>
          </a:xfrm>
        </p:grpSpPr>
        <p:cxnSp>
          <p:nvCxnSpPr>
            <p:cNvPr id="294" name="Google Shape;294;p20"/>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295" name="Google Shape;295;p20"/>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96" name="Google Shape;296;p20"/>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97" name="Google Shape;297;p20"/>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565"/>
        <p:cNvGrpSpPr/>
        <p:nvPr/>
      </p:nvGrpSpPr>
      <p:grpSpPr>
        <a:xfrm>
          <a:off x="0" y="0"/>
          <a:ext cx="0" cy="0"/>
          <a:chOff x="0" y="0"/>
          <a:chExt cx="0" cy="0"/>
        </a:xfrm>
      </p:grpSpPr>
      <p:cxnSp>
        <p:nvCxnSpPr>
          <p:cNvPr id="566" name="Google Shape;566;p35"/>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nvGrpSpPr>
          <p:cNvPr id="567" name="Google Shape;567;p35"/>
          <p:cNvGrpSpPr/>
          <p:nvPr/>
        </p:nvGrpSpPr>
        <p:grpSpPr>
          <a:xfrm>
            <a:off x="7743206" y="4046953"/>
            <a:ext cx="616248" cy="615772"/>
            <a:chOff x="8346306" y="4043753"/>
            <a:chExt cx="616248" cy="615772"/>
          </a:xfrm>
        </p:grpSpPr>
        <p:sp>
          <p:nvSpPr>
            <p:cNvPr id="568" name="Google Shape;568;p35"/>
            <p:cNvSpPr/>
            <p:nvPr/>
          </p:nvSpPr>
          <p:spPr>
            <a:xfrm>
              <a:off x="8446318" y="4157816"/>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35"/>
            <p:cNvSpPr/>
            <p:nvPr/>
          </p:nvSpPr>
          <p:spPr>
            <a:xfrm>
              <a:off x="8478434" y="4253414"/>
              <a:ext cx="452004" cy="373995"/>
            </a:xfrm>
            <a:custGeom>
              <a:avLst/>
              <a:gdLst/>
              <a:ahLst/>
              <a:cxnLst/>
              <a:rect l="l" t="t" r="r" b="b"/>
              <a:pathLst>
                <a:path w="20506" h="16967" extrusionOk="0">
                  <a:moveTo>
                    <a:pt x="1" y="1"/>
                  </a:moveTo>
                  <a:lnTo>
                    <a:pt x="1" y="16967"/>
                  </a:lnTo>
                  <a:lnTo>
                    <a:pt x="20506" y="16967"/>
                  </a:lnTo>
                  <a:lnTo>
                    <a:pt x="20506"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35"/>
            <p:cNvSpPr/>
            <p:nvPr/>
          </p:nvSpPr>
          <p:spPr>
            <a:xfrm>
              <a:off x="8820291" y="4205251"/>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35"/>
            <p:cNvSpPr/>
            <p:nvPr/>
          </p:nvSpPr>
          <p:spPr>
            <a:xfrm>
              <a:off x="8905948" y="4198352"/>
              <a:ext cx="16091" cy="16091"/>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35"/>
            <p:cNvSpPr/>
            <p:nvPr/>
          </p:nvSpPr>
          <p:spPr>
            <a:xfrm>
              <a:off x="8905948" y="4198352"/>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35"/>
            <p:cNvSpPr/>
            <p:nvPr/>
          </p:nvSpPr>
          <p:spPr>
            <a:xfrm>
              <a:off x="8863120" y="4197602"/>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74" name="Google Shape;574;p35"/>
            <p:cNvGrpSpPr/>
            <p:nvPr/>
          </p:nvGrpSpPr>
          <p:grpSpPr>
            <a:xfrm>
              <a:off x="8346306" y="4043753"/>
              <a:ext cx="516235" cy="501709"/>
              <a:chOff x="8346306" y="4043753"/>
              <a:chExt cx="516235" cy="501709"/>
            </a:xfrm>
          </p:grpSpPr>
          <p:sp>
            <p:nvSpPr>
              <p:cNvPr id="575" name="Google Shape;575;p35"/>
              <p:cNvSpPr/>
              <p:nvPr/>
            </p:nvSpPr>
            <p:spPr>
              <a:xfrm>
                <a:off x="8346306" y="4043753"/>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35"/>
              <p:cNvSpPr/>
              <p:nvPr/>
            </p:nvSpPr>
            <p:spPr>
              <a:xfrm>
                <a:off x="8378422" y="4139351"/>
                <a:ext cx="452004" cy="373995"/>
              </a:xfrm>
              <a:custGeom>
                <a:avLst/>
                <a:gdLst/>
                <a:ahLst/>
                <a:cxnLst/>
                <a:rect l="l" t="t" r="r" b="b"/>
                <a:pathLst>
                  <a:path w="20506" h="16967" extrusionOk="0">
                    <a:moveTo>
                      <a:pt x="1" y="1"/>
                    </a:moveTo>
                    <a:lnTo>
                      <a:pt x="1" y="16967"/>
                    </a:lnTo>
                    <a:lnTo>
                      <a:pt x="20506" y="16967"/>
                    </a:lnTo>
                    <a:lnTo>
                      <a:pt x="20506"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35"/>
              <p:cNvSpPr/>
              <p:nvPr/>
            </p:nvSpPr>
            <p:spPr>
              <a:xfrm>
                <a:off x="8720279" y="4091188"/>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35"/>
              <p:cNvSpPr/>
              <p:nvPr/>
            </p:nvSpPr>
            <p:spPr>
              <a:xfrm>
                <a:off x="8805936" y="4084289"/>
                <a:ext cx="16091" cy="16091"/>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35"/>
              <p:cNvSpPr/>
              <p:nvPr/>
            </p:nvSpPr>
            <p:spPr>
              <a:xfrm>
                <a:off x="8805936" y="4084289"/>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35"/>
              <p:cNvSpPr/>
              <p:nvPr/>
            </p:nvSpPr>
            <p:spPr>
              <a:xfrm>
                <a:off x="8763107" y="4083540"/>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81" name="Google Shape;581;p35"/>
          <p:cNvGrpSpPr/>
          <p:nvPr/>
        </p:nvGrpSpPr>
        <p:grpSpPr>
          <a:xfrm>
            <a:off x="828750" y="4162788"/>
            <a:ext cx="739738" cy="499927"/>
            <a:chOff x="8009738" y="444900"/>
            <a:chExt cx="739738" cy="499927"/>
          </a:xfrm>
        </p:grpSpPr>
        <p:grpSp>
          <p:nvGrpSpPr>
            <p:cNvPr id="582" name="Google Shape;582;p35"/>
            <p:cNvGrpSpPr/>
            <p:nvPr/>
          </p:nvGrpSpPr>
          <p:grpSpPr>
            <a:xfrm>
              <a:off x="8114513" y="444900"/>
              <a:ext cx="634963" cy="406652"/>
              <a:chOff x="8114513" y="444900"/>
              <a:chExt cx="634963" cy="406652"/>
            </a:xfrm>
          </p:grpSpPr>
          <p:sp>
            <p:nvSpPr>
              <p:cNvPr id="583" name="Google Shape;583;p35"/>
              <p:cNvSpPr/>
              <p:nvPr/>
            </p:nvSpPr>
            <p:spPr>
              <a:xfrm>
                <a:off x="8114513" y="444900"/>
                <a:ext cx="634950" cy="59000"/>
              </a:xfrm>
              <a:custGeom>
                <a:avLst/>
                <a:gdLst/>
                <a:ahLst/>
                <a:cxnLst/>
                <a:rect l="l" t="t" r="r" b="b"/>
                <a:pathLst>
                  <a:path w="25398" h="2360" extrusionOk="0">
                    <a:moveTo>
                      <a:pt x="1" y="0"/>
                    </a:moveTo>
                    <a:lnTo>
                      <a:pt x="1" y="2359"/>
                    </a:lnTo>
                    <a:lnTo>
                      <a:pt x="25398" y="2359"/>
                    </a:lnTo>
                    <a:lnTo>
                      <a:pt x="25398" y="0"/>
                    </a:ln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35"/>
              <p:cNvSpPr/>
              <p:nvPr/>
            </p:nvSpPr>
            <p:spPr>
              <a:xfrm>
                <a:off x="8706063" y="463100"/>
                <a:ext cx="21725" cy="20850"/>
              </a:xfrm>
              <a:custGeom>
                <a:avLst/>
                <a:gdLst/>
                <a:ahLst/>
                <a:cxnLst/>
                <a:rect l="l" t="t" r="r" b="b"/>
                <a:pathLst>
                  <a:path w="869" h="834" fill="none" extrusionOk="0">
                    <a:moveTo>
                      <a:pt x="1" y="1"/>
                    </a:moveTo>
                    <a:lnTo>
                      <a:pt x="868"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35"/>
              <p:cNvSpPr/>
              <p:nvPr/>
            </p:nvSpPr>
            <p:spPr>
              <a:xfrm>
                <a:off x="8706063" y="463100"/>
                <a:ext cx="21725" cy="20850"/>
              </a:xfrm>
              <a:custGeom>
                <a:avLst/>
                <a:gdLst/>
                <a:ahLst/>
                <a:cxnLst/>
                <a:rect l="l" t="t" r="r" b="b"/>
                <a:pathLst>
                  <a:path w="869" h="834" fill="none" extrusionOk="0">
                    <a:moveTo>
                      <a:pt x="868" y="1"/>
                    </a:moveTo>
                    <a:lnTo>
                      <a:pt x="1"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35"/>
              <p:cNvSpPr/>
              <p:nvPr/>
            </p:nvSpPr>
            <p:spPr>
              <a:xfrm>
                <a:off x="8114525" y="503900"/>
                <a:ext cx="634950" cy="347652"/>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7" name="Google Shape;587;p35"/>
            <p:cNvGrpSpPr/>
            <p:nvPr/>
          </p:nvGrpSpPr>
          <p:grpSpPr>
            <a:xfrm>
              <a:off x="8009738" y="538175"/>
              <a:ext cx="634963" cy="406652"/>
              <a:chOff x="8009738" y="538175"/>
              <a:chExt cx="634963" cy="406652"/>
            </a:xfrm>
          </p:grpSpPr>
          <p:sp>
            <p:nvSpPr>
              <p:cNvPr id="588" name="Google Shape;588;p35"/>
              <p:cNvSpPr/>
              <p:nvPr/>
            </p:nvSpPr>
            <p:spPr>
              <a:xfrm>
                <a:off x="8009738" y="538175"/>
                <a:ext cx="634950" cy="59000"/>
              </a:xfrm>
              <a:custGeom>
                <a:avLst/>
                <a:gdLst/>
                <a:ahLst/>
                <a:cxnLst/>
                <a:rect l="l" t="t" r="r" b="b"/>
                <a:pathLst>
                  <a:path w="25398" h="2360" extrusionOk="0">
                    <a:moveTo>
                      <a:pt x="1" y="0"/>
                    </a:moveTo>
                    <a:lnTo>
                      <a:pt x="1" y="2359"/>
                    </a:lnTo>
                    <a:lnTo>
                      <a:pt x="25398" y="2359"/>
                    </a:lnTo>
                    <a:lnTo>
                      <a:pt x="25398" y="0"/>
                    </a:ln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35"/>
              <p:cNvSpPr/>
              <p:nvPr/>
            </p:nvSpPr>
            <p:spPr>
              <a:xfrm>
                <a:off x="8601288" y="556375"/>
                <a:ext cx="21725" cy="20850"/>
              </a:xfrm>
              <a:custGeom>
                <a:avLst/>
                <a:gdLst/>
                <a:ahLst/>
                <a:cxnLst/>
                <a:rect l="l" t="t" r="r" b="b"/>
                <a:pathLst>
                  <a:path w="869" h="834" fill="none" extrusionOk="0">
                    <a:moveTo>
                      <a:pt x="1" y="1"/>
                    </a:moveTo>
                    <a:lnTo>
                      <a:pt x="868"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35"/>
              <p:cNvSpPr/>
              <p:nvPr/>
            </p:nvSpPr>
            <p:spPr>
              <a:xfrm>
                <a:off x="8601288" y="556375"/>
                <a:ext cx="21725" cy="20850"/>
              </a:xfrm>
              <a:custGeom>
                <a:avLst/>
                <a:gdLst/>
                <a:ahLst/>
                <a:cxnLst/>
                <a:rect l="l" t="t" r="r" b="b"/>
                <a:pathLst>
                  <a:path w="869" h="834" fill="none" extrusionOk="0">
                    <a:moveTo>
                      <a:pt x="868" y="1"/>
                    </a:moveTo>
                    <a:lnTo>
                      <a:pt x="1"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35"/>
              <p:cNvSpPr/>
              <p:nvPr/>
            </p:nvSpPr>
            <p:spPr>
              <a:xfrm>
                <a:off x="8009750" y="597175"/>
                <a:ext cx="634950" cy="347652"/>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92" name="Google Shape;592;p35"/>
          <p:cNvGrpSpPr/>
          <p:nvPr/>
        </p:nvGrpSpPr>
        <p:grpSpPr>
          <a:xfrm>
            <a:off x="7803674" y="274350"/>
            <a:ext cx="740253" cy="263814"/>
            <a:chOff x="8146574" y="4473425"/>
            <a:chExt cx="740253" cy="263814"/>
          </a:xfrm>
        </p:grpSpPr>
        <p:sp>
          <p:nvSpPr>
            <p:cNvPr id="593" name="Google Shape;593;p35"/>
            <p:cNvSpPr/>
            <p:nvPr/>
          </p:nvSpPr>
          <p:spPr>
            <a:xfrm>
              <a:off x="8146574" y="4473425"/>
              <a:ext cx="740253" cy="263814"/>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35"/>
            <p:cNvSpPr/>
            <p:nvPr/>
          </p:nvSpPr>
          <p:spPr>
            <a:xfrm>
              <a:off x="8667243" y="4559040"/>
              <a:ext cx="87521" cy="87487"/>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35"/>
            <p:cNvSpPr/>
            <p:nvPr/>
          </p:nvSpPr>
          <p:spPr>
            <a:xfrm>
              <a:off x="8465662" y="4553691"/>
              <a:ext cx="99914" cy="99985"/>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35"/>
            <p:cNvSpPr/>
            <p:nvPr/>
          </p:nvSpPr>
          <p:spPr>
            <a:xfrm>
              <a:off x="8264029" y="4603682"/>
              <a:ext cx="99965" cy="12498"/>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7" name="Google Shape;597;p35"/>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598" name="Google Shape;598;p35"/>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599" name="Google Shape;599;p35"/>
          <p:cNvGrpSpPr/>
          <p:nvPr/>
        </p:nvGrpSpPr>
        <p:grpSpPr>
          <a:xfrm>
            <a:off x="999064" y="-1277365"/>
            <a:ext cx="3457467" cy="2307086"/>
            <a:chOff x="999064" y="-1277365"/>
            <a:chExt cx="3457467" cy="2307086"/>
          </a:xfrm>
        </p:grpSpPr>
        <p:sp>
          <p:nvSpPr>
            <p:cNvPr id="600" name="Google Shape;600;p35"/>
            <p:cNvSpPr/>
            <p:nvPr/>
          </p:nvSpPr>
          <p:spPr>
            <a:xfrm>
              <a:off x="999064" y="-1277365"/>
              <a:ext cx="3457467" cy="2301166"/>
            </a:xfrm>
            <a:custGeom>
              <a:avLst/>
              <a:gdLst/>
              <a:ahLst/>
              <a:cxnLst/>
              <a:rect l="l" t="t" r="r" b="b"/>
              <a:pathLst>
                <a:path w="25697" h="17103" extrusionOk="0">
                  <a:moveTo>
                    <a:pt x="25609" y="89"/>
                  </a:moveTo>
                  <a:lnTo>
                    <a:pt x="25609" y="17015"/>
                  </a:lnTo>
                  <a:lnTo>
                    <a:pt x="88" y="17015"/>
                  </a:lnTo>
                  <a:lnTo>
                    <a:pt x="88" y="89"/>
                  </a:lnTo>
                  <a:close/>
                  <a:moveTo>
                    <a:pt x="0" y="1"/>
                  </a:moveTo>
                  <a:lnTo>
                    <a:pt x="0" y="17103"/>
                  </a:lnTo>
                  <a:lnTo>
                    <a:pt x="25697" y="17103"/>
                  </a:lnTo>
                  <a:lnTo>
                    <a:pt x="25697" y="17059"/>
                  </a:lnTo>
                  <a:lnTo>
                    <a:pt x="256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35"/>
            <p:cNvSpPr/>
            <p:nvPr/>
          </p:nvSpPr>
          <p:spPr>
            <a:xfrm>
              <a:off x="999064" y="-1271445"/>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35"/>
            <p:cNvSpPr/>
            <p:nvPr/>
          </p:nvSpPr>
          <p:spPr>
            <a:xfrm>
              <a:off x="999064" y="-1271445"/>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35"/>
            <p:cNvSpPr/>
            <p:nvPr/>
          </p:nvSpPr>
          <p:spPr>
            <a:xfrm>
              <a:off x="1378622" y="-1271445"/>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35"/>
            <p:cNvSpPr/>
            <p:nvPr/>
          </p:nvSpPr>
          <p:spPr>
            <a:xfrm>
              <a:off x="1378622" y="-1271445"/>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35"/>
            <p:cNvSpPr/>
            <p:nvPr/>
          </p:nvSpPr>
          <p:spPr>
            <a:xfrm>
              <a:off x="1764101" y="-1271445"/>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35"/>
            <p:cNvSpPr/>
            <p:nvPr/>
          </p:nvSpPr>
          <p:spPr>
            <a:xfrm>
              <a:off x="1764101" y="-1271445"/>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35"/>
            <p:cNvSpPr/>
            <p:nvPr/>
          </p:nvSpPr>
          <p:spPr>
            <a:xfrm>
              <a:off x="2143525" y="-1271445"/>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35"/>
            <p:cNvSpPr/>
            <p:nvPr/>
          </p:nvSpPr>
          <p:spPr>
            <a:xfrm>
              <a:off x="2143525" y="-1271445"/>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35"/>
            <p:cNvSpPr/>
            <p:nvPr/>
          </p:nvSpPr>
          <p:spPr>
            <a:xfrm>
              <a:off x="2523083" y="-1271445"/>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35"/>
            <p:cNvSpPr/>
            <p:nvPr/>
          </p:nvSpPr>
          <p:spPr>
            <a:xfrm>
              <a:off x="2523083" y="-1271445"/>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35"/>
            <p:cNvSpPr/>
            <p:nvPr/>
          </p:nvSpPr>
          <p:spPr>
            <a:xfrm>
              <a:off x="2908562" y="-1271445"/>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35"/>
            <p:cNvSpPr/>
            <p:nvPr/>
          </p:nvSpPr>
          <p:spPr>
            <a:xfrm>
              <a:off x="2908562" y="-1271445"/>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35"/>
            <p:cNvSpPr/>
            <p:nvPr/>
          </p:nvSpPr>
          <p:spPr>
            <a:xfrm>
              <a:off x="3288120" y="-1271445"/>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35"/>
            <p:cNvSpPr/>
            <p:nvPr/>
          </p:nvSpPr>
          <p:spPr>
            <a:xfrm>
              <a:off x="3288120" y="-1271445"/>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35"/>
            <p:cNvSpPr/>
            <p:nvPr/>
          </p:nvSpPr>
          <p:spPr>
            <a:xfrm>
              <a:off x="3673599" y="-1271445"/>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35"/>
            <p:cNvSpPr/>
            <p:nvPr/>
          </p:nvSpPr>
          <p:spPr>
            <a:xfrm>
              <a:off x="3673599" y="-1271445"/>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35"/>
            <p:cNvSpPr/>
            <p:nvPr/>
          </p:nvSpPr>
          <p:spPr>
            <a:xfrm>
              <a:off x="4053158" y="-1271445"/>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35"/>
            <p:cNvSpPr/>
            <p:nvPr/>
          </p:nvSpPr>
          <p:spPr>
            <a:xfrm>
              <a:off x="4053158" y="-1271445"/>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35"/>
            <p:cNvSpPr/>
            <p:nvPr/>
          </p:nvSpPr>
          <p:spPr>
            <a:xfrm>
              <a:off x="1010904" y="-897806"/>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35"/>
            <p:cNvSpPr/>
            <p:nvPr/>
          </p:nvSpPr>
          <p:spPr>
            <a:xfrm>
              <a:off x="1010904" y="-897806"/>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35"/>
            <p:cNvSpPr/>
            <p:nvPr/>
          </p:nvSpPr>
          <p:spPr>
            <a:xfrm>
              <a:off x="1010904" y="-512328"/>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35"/>
            <p:cNvSpPr/>
            <p:nvPr/>
          </p:nvSpPr>
          <p:spPr>
            <a:xfrm>
              <a:off x="1010904" y="-512328"/>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35"/>
            <p:cNvSpPr/>
            <p:nvPr/>
          </p:nvSpPr>
          <p:spPr>
            <a:xfrm>
              <a:off x="1010904" y="-132769"/>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35"/>
            <p:cNvSpPr/>
            <p:nvPr/>
          </p:nvSpPr>
          <p:spPr>
            <a:xfrm>
              <a:off x="1010904" y="-132769"/>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35"/>
            <p:cNvSpPr/>
            <p:nvPr/>
          </p:nvSpPr>
          <p:spPr>
            <a:xfrm>
              <a:off x="1010904" y="632268"/>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35"/>
            <p:cNvSpPr/>
            <p:nvPr/>
          </p:nvSpPr>
          <p:spPr>
            <a:xfrm>
              <a:off x="1010904" y="632268"/>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7" name="Google Shape;627;p35"/>
          <p:cNvGrpSpPr/>
          <p:nvPr/>
        </p:nvGrpSpPr>
        <p:grpSpPr>
          <a:xfrm>
            <a:off x="-28650" y="272100"/>
            <a:ext cx="9201300" cy="4599300"/>
            <a:chOff x="-28650" y="272100"/>
            <a:chExt cx="9201300" cy="4599300"/>
          </a:xfrm>
        </p:grpSpPr>
        <p:cxnSp>
          <p:nvCxnSpPr>
            <p:cNvPr id="628" name="Google Shape;628;p35"/>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629" name="Google Shape;629;p35"/>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30" name="Google Shape;630;p35"/>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31" name="Google Shape;631;p35"/>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1">
  <p:cSld name="CUSTOM_8">
    <p:bg>
      <p:bgPr>
        <a:blipFill>
          <a:blip r:embed="rId2">
            <a:alphaModFix/>
          </a:blip>
          <a:stretch>
            <a:fillRect/>
          </a:stretch>
        </a:blipFill>
        <a:effectLst/>
      </p:bgPr>
    </p:bg>
    <p:spTree>
      <p:nvGrpSpPr>
        <p:cNvPr id="1" name="Shape 632"/>
        <p:cNvGrpSpPr/>
        <p:nvPr/>
      </p:nvGrpSpPr>
      <p:grpSpPr>
        <a:xfrm>
          <a:off x="0" y="0"/>
          <a:ext cx="0" cy="0"/>
          <a:chOff x="0" y="0"/>
          <a:chExt cx="0" cy="0"/>
        </a:xfrm>
      </p:grpSpPr>
      <p:cxnSp>
        <p:nvCxnSpPr>
          <p:cNvPr id="633" name="Google Shape;633;p36"/>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nvGrpSpPr>
          <p:cNvPr id="634" name="Google Shape;634;p36"/>
          <p:cNvGrpSpPr/>
          <p:nvPr/>
        </p:nvGrpSpPr>
        <p:grpSpPr>
          <a:xfrm>
            <a:off x="7485021" y="4115951"/>
            <a:ext cx="884879" cy="593594"/>
            <a:chOff x="7547121" y="4126026"/>
            <a:chExt cx="884879" cy="593594"/>
          </a:xfrm>
        </p:grpSpPr>
        <p:grpSp>
          <p:nvGrpSpPr>
            <p:cNvPr id="635" name="Google Shape;635;p36"/>
            <p:cNvGrpSpPr/>
            <p:nvPr/>
          </p:nvGrpSpPr>
          <p:grpSpPr>
            <a:xfrm>
              <a:off x="7547121" y="4126026"/>
              <a:ext cx="807768" cy="501969"/>
              <a:chOff x="7868946" y="4011726"/>
              <a:chExt cx="807768" cy="501969"/>
            </a:xfrm>
          </p:grpSpPr>
          <p:sp>
            <p:nvSpPr>
              <p:cNvPr id="636" name="Google Shape;636;p36"/>
              <p:cNvSpPr/>
              <p:nvPr/>
            </p:nvSpPr>
            <p:spPr>
              <a:xfrm>
                <a:off x="7868946" y="40117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36"/>
              <p:cNvSpPr/>
              <p:nvPr/>
            </p:nvSpPr>
            <p:spPr>
              <a:xfrm>
                <a:off x="8624304" y="40409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36"/>
              <p:cNvSpPr/>
              <p:nvPr/>
            </p:nvSpPr>
            <p:spPr>
              <a:xfrm>
                <a:off x="8562186" y="40391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36"/>
              <p:cNvSpPr/>
              <p:nvPr/>
            </p:nvSpPr>
            <p:spPr>
              <a:xfrm>
                <a:off x="8506143" y="40561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0" name="Google Shape;640;p36"/>
            <p:cNvGrpSpPr/>
            <p:nvPr/>
          </p:nvGrpSpPr>
          <p:grpSpPr>
            <a:xfrm>
              <a:off x="7623321" y="4217651"/>
              <a:ext cx="808679" cy="501969"/>
              <a:chOff x="6592596" y="2373026"/>
              <a:chExt cx="808679" cy="501969"/>
            </a:xfrm>
          </p:grpSpPr>
          <p:sp>
            <p:nvSpPr>
              <p:cNvPr id="641" name="Google Shape;641;p36"/>
              <p:cNvSpPr/>
              <p:nvPr/>
            </p:nvSpPr>
            <p:spPr>
              <a:xfrm>
                <a:off x="6592596" y="23730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36"/>
              <p:cNvSpPr/>
              <p:nvPr/>
            </p:nvSpPr>
            <p:spPr>
              <a:xfrm>
                <a:off x="7347954" y="24022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36"/>
              <p:cNvSpPr/>
              <p:nvPr/>
            </p:nvSpPr>
            <p:spPr>
              <a:xfrm>
                <a:off x="7285836" y="24004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36"/>
              <p:cNvSpPr/>
              <p:nvPr/>
            </p:nvSpPr>
            <p:spPr>
              <a:xfrm>
                <a:off x="7229793" y="24174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45" name="Google Shape;645;p36"/>
              <p:cNvCxnSpPr/>
              <p:nvPr/>
            </p:nvCxnSpPr>
            <p:spPr>
              <a:xfrm>
                <a:off x="6594875" y="2465800"/>
                <a:ext cx="8064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646" name="Google Shape;646;p36"/>
          <p:cNvGrpSpPr/>
          <p:nvPr/>
        </p:nvGrpSpPr>
        <p:grpSpPr>
          <a:xfrm>
            <a:off x="828747" y="484279"/>
            <a:ext cx="605939" cy="733425"/>
            <a:chOff x="7743897" y="444129"/>
            <a:chExt cx="605939" cy="733425"/>
          </a:xfrm>
        </p:grpSpPr>
        <p:grpSp>
          <p:nvGrpSpPr>
            <p:cNvPr id="647" name="Google Shape;647;p36"/>
            <p:cNvGrpSpPr/>
            <p:nvPr/>
          </p:nvGrpSpPr>
          <p:grpSpPr>
            <a:xfrm>
              <a:off x="7743897" y="600104"/>
              <a:ext cx="444014" cy="577450"/>
              <a:chOff x="7743897" y="600104"/>
              <a:chExt cx="444014" cy="577450"/>
            </a:xfrm>
          </p:grpSpPr>
          <p:sp>
            <p:nvSpPr>
              <p:cNvPr id="648" name="Google Shape;648;p36"/>
              <p:cNvSpPr/>
              <p:nvPr/>
            </p:nvSpPr>
            <p:spPr>
              <a:xfrm>
                <a:off x="7743897" y="600104"/>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36"/>
              <p:cNvSpPr/>
              <p:nvPr/>
            </p:nvSpPr>
            <p:spPr>
              <a:xfrm>
                <a:off x="8077480" y="600104"/>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50" name="Google Shape;650;p36"/>
              <p:cNvCxnSpPr/>
              <p:nvPr/>
            </p:nvCxnSpPr>
            <p:spPr>
              <a:xfrm>
                <a:off x="7809313" y="834013"/>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1" name="Google Shape;651;p36"/>
              <p:cNvCxnSpPr/>
              <p:nvPr/>
            </p:nvCxnSpPr>
            <p:spPr>
              <a:xfrm>
                <a:off x="7809313" y="888838"/>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2" name="Google Shape;652;p36"/>
              <p:cNvCxnSpPr/>
              <p:nvPr/>
            </p:nvCxnSpPr>
            <p:spPr>
              <a:xfrm>
                <a:off x="7809313" y="941088"/>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653" name="Google Shape;653;p36"/>
            <p:cNvGrpSpPr/>
            <p:nvPr/>
          </p:nvGrpSpPr>
          <p:grpSpPr>
            <a:xfrm>
              <a:off x="7824860" y="522117"/>
              <a:ext cx="444014" cy="577450"/>
              <a:chOff x="2255047" y="690567"/>
              <a:chExt cx="444014" cy="577450"/>
            </a:xfrm>
          </p:grpSpPr>
          <p:sp>
            <p:nvSpPr>
              <p:cNvPr id="654" name="Google Shape;654;p36"/>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36"/>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56" name="Google Shape;656;p36"/>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7" name="Google Shape;657;p36"/>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8" name="Google Shape;658;p36"/>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659" name="Google Shape;659;p36"/>
            <p:cNvGrpSpPr/>
            <p:nvPr/>
          </p:nvGrpSpPr>
          <p:grpSpPr>
            <a:xfrm>
              <a:off x="7905822" y="444129"/>
              <a:ext cx="444014" cy="577450"/>
              <a:chOff x="2255047" y="690567"/>
              <a:chExt cx="444014" cy="577450"/>
            </a:xfrm>
          </p:grpSpPr>
          <p:sp>
            <p:nvSpPr>
              <p:cNvPr id="660" name="Google Shape;660;p36"/>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36"/>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62" name="Google Shape;662;p36"/>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63" name="Google Shape;663;p36"/>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64" name="Google Shape;664;p36"/>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665" name="Google Shape;665;p36"/>
          <p:cNvGrpSpPr/>
          <p:nvPr/>
        </p:nvGrpSpPr>
        <p:grpSpPr>
          <a:xfrm>
            <a:off x="759625" y="4233775"/>
            <a:ext cx="539125" cy="502575"/>
            <a:chOff x="712000" y="400050"/>
            <a:chExt cx="539125" cy="502575"/>
          </a:xfrm>
        </p:grpSpPr>
        <p:grpSp>
          <p:nvGrpSpPr>
            <p:cNvPr id="666" name="Google Shape;666;p36"/>
            <p:cNvGrpSpPr/>
            <p:nvPr/>
          </p:nvGrpSpPr>
          <p:grpSpPr>
            <a:xfrm>
              <a:off x="712000" y="400050"/>
              <a:ext cx="353400" cy="353400"/>
              <a:chOff x="1457325" y="419100"/>
              <a:chExt cx="353400" cy="353400"/>
            </a:xfrm>
          </p:grpSpPr>
          <p:sp>
            <p:nvSpPr>
              <p:cNvPr id="667" name="Google Shape;667;p36"/>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36"/>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9" name="Google Shape;669;p36"/>
            <p:cNvGrpSpPr/>
            <p:nvPr/>
          </p:nvGrpSpPr>
          <p:grpSpPr>
            <a:xfrm>
              <a:off x="1005725" y="657225"/>
              <a:ext cx="245400" cy="245400"/>
              <a:chOff x="904875" y="1114425"/>
              <a:chExt cx="245400" cy="245400"/>
            </a:xfrm>
          </p:grpSpPr>
          <p:sp>
            <p:nvSpPr>
              <p:cNvPr id="670" name="Google Shape;670;p36"/>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36"/>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72" name="Google Shape;672;p36"/>
          <p:cNvSpPr/>
          <p:nvPr/>
        </p:nvSpPr>
        <p:spPr>
          <a:xfrm rot="10800000">
            <a:off x="7926438" y="471511"/>
            <a:ext cx="351497" cy="348221"/>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36"/>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674" name="Google Shape;674;p36"/>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675" name="Google Shape;675;p36"/>
          <p:cNvGrpSpPr/>
          <p:nvPr/>
        </p:nvGrpSpPr>
        <p:grpSpPr>
          <a:xfrm>
            <a:off x="-28650" y="272100"/>
            <a:ext cx="9201300" cy="4599300"/>
            <a:chOff x="-28650" y="272100"/>
            <a:chExt cx="9201300" cy="4599300"/>
          </a:xfrm>
        </p:grpSpPr>
        <p:cxnSp>
          <p:nvCxnSpPr>
            <p:cNvPr id="676" name="Google Shape;676;p36"/>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677" name="Google Shape;677;p36"/>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78" name="Google Shape;678;p36"/>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79" name="Google Shape;679;p36"/>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2">
  <p:cSld name="CUSTOM_9">
    <p:bg>
      <p:bgPr>
        <a:blipFill>
          <a:blip r:embed="rId2">
            <a:alphaModFix/>
          </a:blip>
          <a:stretch>
            <a:fillRect/>
          </a:stretch>
        </a:blipFill>
        <a:effectLst/>
      </p:bgPr>
    </p:bg>
    <p:spTree>
      <p:nvGrpSpPr>
        <p:cNvPr id="1" name="Shape 680"/>
        <p:cNvGrpSpPr/>
        <p:nvPr/>
      </p:nvGrpSpPr>
      <p:grpSpPr>
        <a:xfrm>
          <a:off x="0" y="0"/>
          <a:ext cx="0" cy="0"/>
          <a:chOff x="0" y="0"/>
          <a:chExt cx="0" cy="0"/>
        </a:xfrm>
      </p:grpSpPr>
      <p:grpSp>
        <p:nvGrpSpPr>
          <p:cNvPr id="681" name="Google Shape;681;p37"/>
          <p:cNvGrpSpPr/>
          <p:nvPr/>
        </p:nvGrpSpPr>
        <p:grpSpPr>
          <a:xfrm>
            <a:off x="4872689" y="3723260"/>
            <a:ext cx="3457467" cy="2307086"/>
            <a:chOff x="4872689" y="3723260"/>
            <a:chExt cx="3457467" cy="2307086"/>
          </a:xfrm>
        </p:grpSpPr>
        <p:sp>
          <p:nvSpPr>
            <p:cNvPr id="682" name="Google Shape;682;p37"/>
            <p:cNvSpPr/>
            <p:nvPr/>
          </p:nvSpPr>
          <p:spPr>
            <a:xfrm>
              <a:off x="4872689" y="3723260"/>
              <a:ext cx="3457467" cy="2301166"/>
            </a:xfrm>
            <a:custGeom>
              <a:avLst/>
              <a:gdLst/>
              <a:ahLst/>
              <a:cxnLst/>
              <a:rect l="l" t="t" r="r" b="b"/>
              <a:pathLst>
                <a:path w="25697" h="17103" extrusionOk="0">
                  <a:moveTo>
                    <a:pt x="25609" y="89"/>
                  </a:moveTo>
                  <a:lnTo>
                    <a:pt x="25609" y="17015"/>
                  </a:lnTo>
                  <a:lnTo>
                    <a:pt x="88" y="17015"/>
                  </a:lnTo>
                  <a:lnTo>
                    <a:pt x="88" y="89"/>
                  </a:lnTo>
                  <a:close/>
                  <a:moveTo>
                    <a:pt x="0" y="1"/>
                  </a:moveTo>
                  <a:lnTo>
                    <a:pt x="0" y="17103"/>
                  </a:lnTo>
                  <a:lnTo>
                    <a:pt x="25697" y="17103"/>
                  </a:lnTo>
                  <a:lnTo>
                    <a:pt x="25697" y="17059"/>
                  </a:lnTo>
                  <a:lnTo>
                    <a:pt x="256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37"/>
            <p:cNvSpPr/>
            <p:nvPr/>
          </p:nvSpPr>
          <p:spPr>
            <a:xfrm>
              <a:off x="4872689"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37"/>
            <p:cNvSpPr/>
            <p:nvPr/>
          </p:nvSpPr>
          <p:spPr>
            <a:xfrm>
              <a:off x="4872689"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37"/>
            <p:cNvSpPr/>
            <p:nvPr/>
          </p:nvSpPr>
          <p:spPr>
            <a:xfrm>
              <a:off x="5252247"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37"/>
            <p:cNvSpPr/>
            <p:nvPr/>
          </p:nvSpPr>
          <p:spPr>
            <a:xfrm>
              <a:off x="5252247"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37"/>
            <p:cNvSpPr/>
            <p:nvPr/>
          </p:nvSpPr>
          <p:spPr>
            <a:xfrm>
              <a:off x="5637726"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37"/>
            <p:cNvSpPr/>
            <p:nvPr/>
          </p:nvSpPr>
          <p:spPr>
            <a:xfrm>
              <a:off x="5637726"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37"/>
            <p:cNvSpPr/>
            <p:nvPr/>
          </p:nvSpPr>
          <p:spPr>
            <a:xfrm>
              <a:off x="6017150"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37"/>
            <p:cNvSpPr/>
            <p:nvPr/>
          </p:nvSpPr>
          <p:spPr>
            <a:xfrm>
              <a:off x="6017150"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37"/>
            <p:cNvSpPr/>
            <p:nvPr/>
          </p:nvSpPr>
          <p:spPr>
            <a:xfrm>
              <a:off x="6396708"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37"/>
            <p:cNvSpPr/>
            <p:nvPr/>
          </p:nvSpPr>
          <p:spPr>
            <a:xfrm>
              <a:off x="6396708"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37"/>
            <p:cNvSpPr/>
            <p:nvPr/>
          </p:nvSpPr>
          <p:spPr>
            <a:xfrm>
              <a:off x="6782187"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37"/>
            <p:cNvSpPr/>
            <p:nvPr/>
          </p:nvSpPr>
          <p:spPr>
            <a:xfrm>
              <a:off x="6782187"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37"/>
            <p:cNvSpPr/>
            <p:nvPr/>
          </p:nvSpPr>
          <p:spPr>
            <a:xfrm>
              <a:off x="7161745"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37"/>
            <p:cNvSpPr/>
            <p:nvPr/>
          </p:nvSpPr>
          <p:spPr>
            <a:xfrm>
              <a:off x="7161745"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37"/>
            <p:cNvSpPr/>
            <p:nvPr/>
          </p:nvSpPr>
          <p:spPr>
            <a:xfrm>
              <a:off x="7547224"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37"/>
            <p:cNvSpPr/>
            <p:nvPr/>
          </p:nvSpPr>
          <p:spPr>
            <a:xfrm>
              <a:off x="7547224"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37"/>
            <p:cNvSpPr/>
            <p:nvPr/>
          </p:nvSpPr>
          <p:spPr>
            <a:xfrm>
              <a:off x="7926783"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37"/>
            <p:cNvSpPr/>
            <p:nvPr/>
          </p:nvSpPr>
          <p:spPr>
            <a:xfrm>
              <a:off x="7926783"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37"/>
            <p:cNvSpPr/>
            <p:nvPr/>
          </p:nvSpPr>
          <p:spPr>
            <a:xfrm>
              <a:off x="4884529" y="4102819"/>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37"/>
            <p:cNvSpPr/>
            <p:nvPr/>
          </p:nvSpPr>
          <p:spPr>
            <a:xfrm>
              <a:off x="4884529" y="4102819"/>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37"/>
            <p:cNvSpPr/>
            <p:nvPr/>
          </p:nvSpPr>
          <p:spPr>
            <a:xfrm>
              <a:off x="4884529" y="4488297"/>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37"/>
            <p:cNvSpPr/>
            <p:nvPr/>
          </p:nvSpPr>
          <p:spPr>
            <a:xfrm>
              <a:off x="4884529" y="4488297"/>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37"/>
            <p:cNvSpPr/>
            <p:nvPr/>
          </p:nvSpPr>
          <p:spPr>
            <a:xfrm>
              <a:off x="4884529" y="5253334"/>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37"/>
            <p:cNvSpPr/>
            <p:nvPr/>
          </p:nvSpPr>
          <p:spPr>
            <a:xfrm>
              <a:off x="4884529" y="5253334"/>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37"/>
            <p:cNvSpPr/>
            <p:nvPr/>
          </p:nvSpPr>
          <p:spPr>
            <a:xfrm>
              <a:off x="4884529" y="5632893"/>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37"/>
            <p:cNvSpPr/>
            <p:nvPr/>
          </p:nvSpPr>
          <p:spPr>
            <a:xfrm>
              <a:off x="4884529" y="5632893"/>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09" name="Google Shape;709;p37"/>
            <p:cNvCxnSpPr/>
            <p:nvPr/>
          </p:nvCxnSpPr>
          <p:spPr>
            <a:xfrm>
              <a:off x="8330150" y="3783875"/>
              <a:ext cx="0" cy="1359600"/>
            </a:xfrm>
            <a:prstGeom prst="straightConnector1">
              <a:avLst/>
            </a:prstGeom>
            <a:noFill/>
            <a:ln w="9525" cap="flat" cmpd="sng">
              <a:solidFill>
                <a:schemeClr val="dk1"/>
              </a:solidFill>
              <a:prstDash val="solid"/>
              <a:round/>
              <a:headEnd type="none" w="med" len="med"/>
              <a:tailEnd type="none" w="med" len="med"/>
            </a:ln>
          </p:spPr>
        </p:cxnSp>
      </p:grpSp>
      <p:grpSp>
        <p:nvGrpSpPr>
          <p:cNvPr id="710" name="Google Shape;710;p37"/>
          <p:cNvGrpSpPr/>
          <p:nvPr/>
        </p:nvGrpSpPr>
        <p:grpSpPr>
          <a:xfrm>
            <a:off x="7456806" y="4605318"/>
            <a:ext cx="975187" cy="156026"/>
            <a:chOff x="6804851" y="2564100"/>
            <a:chExt cx="748474" cy="119744"/>
          </a:xfrm>
        </p:grpSpPr>
        <p:sp>
          <p:nvSpPr>
            <p:cNvPr id="711" name="Google Shape;711;p37"/>
            <p:cNvSpPr/>
            <p:nvPr/>
          </p:nvSpPr>
          <p:spPr>
            <a:xfrm>
              <a:off x="6804851" y="2564100"/>
              <a:ext cx="748474" cy="119744"/>
            </a:xfrm>
            <a:custGeom>
              <a:avLst/>
              <a:gdLst/>
              <a:ahLst/>
              <a:cxnLst/>
              <a:rect l="l" t="t" r="r" b="b"/>
              <a:pathLst>
                <a:path w="45590" h="4893" extrusionOk="0">
                  <a:moveTo>
                    <a:pt x="0" y="1"/>
                  </a:moveTo>
                  <a:lnTo>
                    <a:pt x="0" y="4893"/>
                  </a:lnTo>
                  <a:lnTo>
                    <a:pt x="45590" y="4893"/>
                  </a:lnTo>
                  <a:lnTo>
                    <a:pt x="45590" y="1"/>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2" name="Google Shape;712;p37"/>
            <p:cNvGrpSpPr/>
            <p:nvPr/>
          </p:nvGrpSpPr>
          <p:grpSpPr>
            <a:xfrm>
              <a:off x="6832025" y="2584483"/>
              <a:ext cx="431484" cy="82416"/>
              <a:chOff x="6832025" y="2584483"/>
              <a:chExt cx="431484" cy="82416"/>
            </a:xfrm>
          </p:grpSpPr>
          <p:sp>
            <p:nvSpPr>
              <p:cNvPr id="713" name="Google Shape;713;p37"/>
              <p:cNvSpPr/>
              <p:nvPr/>
            </p:nvSpPr>
            <p:spPr>
              <a:xfrm>
                <a:off x="6832025"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37"/>
              <p:cNvSpPr/>
              <p:nvPr/>
            </p:nvSpPr>
            <p:spPr>
              <a:xfrm>
                <a:off x="6886395"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37"/>
              <p:cNvSpPr/>
              <p:nvPr/>
            </p:nvSpPr>
            <p:spPr>
              <a:xfrm>
                <a:off x="6945832"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37"/>
              <p:cNvSpPr/>
              <p:nvPr/>
            </p:nvSpPr>
            <p:spPr>
              <a:xfrm>
                <a:off x="7000202"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37"/>
              <p:cNvSpPr/>
              <p:nvPr/>
            </p:nvSpPr>
            <p:spPr>
              <a:xfrm>
                <a:off x="7057094" y="2584483"/>
                <a:ext cx="37405" cy="82416"/>
              </a:xfrm>
              <a:custGeom>
                <a:avLst/>
                <a:gdLst/>
                <a:ahLst/>
                <a:cxnLst/>
                <a:rect l="l" t="t" r="r" b="b"/>
                <a:pathLst>
                  <a:path w="1528" h="3367" extrusionOk="0">
                    <a:moveTo>
                      <a:pt x="1" y="1"/>
                    </a:moveTo>
                    <a:lnTo>
                      <a:pt x="1"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37"/>
              <p:cNvSpPr/>
              <p:nvPr/>
            </p:nvSpPr>
            <p:spPr>
              <a:xfrm>
                <a:off x="7112321"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37"/>
              <p:cNvSpPr/>
              <p:nvPr/>
            </p:nvSpPr>
            <p:spPr>
              <a:xfrm>
                <a:off x="7170926"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37"/>
              <p:cNvSpPr/>
              <p:nvPr/>
            </p:nvSpPr>
            <p:spPr>
              <a:xfrm>
                <a:off x="7226128"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21" name="Google Shape;721;p37"/>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722" name="Google Shape;722;p37"/>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723" name="Google Shape;723;p37"/>
          <p:cNvGrpSpPr/>
          <p:nvPr/>
        </p:nvGrpSpPr>
        <p:grpSpPr>
          <a:xfrm rot="10800000">
            <a:off x="1114539" y="-905890"/>
            <a:ext cx="3457467" cy="2307086"/>
            <a:chOff x="4872689" y="3723260"/>
            <a:chExt cx="3457467" cy="2307086"/>
          </a:xfrm>
        </p:grpSpPr>
        <p:sp>
          <p:nvSpPr>
            <p:cNvPr id="724" name="Google Shape;724;p37"/>
            <p:cNvSpPr/>
            <p:nvPr/>
          </p:nvSpPr>
          <p:spPr>
            <a:xfrm>
              <a:off x="4872689" y="3723260"/>
              <a:ext cx="3457467" cy="2301166"/>
            </a:xfrm>
            <a:custGeom>
              <a:avLst/>
              <a:gdLst/>
              <a:ahLst/>
              <a:cxnLst/>
              <a:rect l="l" t="t" r="r" b="b"/>
              <a:pathLst>
                <a:path w="25697" h="17103" extrusionOk="0">
                  <a:moveTo>
                    <a:pt x="25609" y="89"/>
                  </a:moveTo>
                  <a:lnTo>
                    <a:pt x="25609" y="17015"/>
                  </a:lnTo>
                  <a:lnTo>
                    <a:pt x="88" y="17015"/>
                  </a:lnTo>
                  <a:lnTo>
                    <a:pt x="88" y="89"/>
                  </a:lnTo>
                  <a:close/>
                  <a:moveTo>
                    <a:pt x="0" y="1"/>
                  </a:moveTo>
                  <a:lnTo>
                    <a:pt x="0" y="17103"/>
                  </a:lnTo>
                  <a:lnTo>
                    <a:pt x="25697" y="17103"/>
                  </a:lnTo>
                  <a:lnTo>
                    <a:pt x="25697" y="17059"/>
                  </a:lnTo>
                  <a:lnTo>
                    <a:pt x="256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37"/>
            <p:cNvSpPr/>
            <p:nvPr/>
          </p:nvSpPr>
          <p:spPr>
            <a:xfrm>
              <a:off x="4872689"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37"/>
            <p:cNvSpPr/>
            <p:nvPr/>
          </p:nvSpPr>
          <p:spPr>
            <a:xfrm>
              <a:off x="4872689"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37"/>
            <p:cNvSpPr/>
            <p:nvPr/>
          </p:nvSpPr>
          <p:spPr>
            <a:xfrm>
              <a:off x="5252247"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37"/>
            <p:cNvSpPr/>
            <p:nvPr/>
          </p:nvSpPr>
          <p:spPr>
            <a:xfrm>
              <a:off x="5252247"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37"/>
            <p:cNvSpPr/>
            <p:nvPr/>
          </p:nvSpPr>
          <p:spPr>
            <a:xfrm>
              <a:off x="5637726"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37"/>
            <p:cNvSpPr/>
            <p:nvPr/>
          </p:nvSpPr>
          <p:spPr>
            <a:xfrm>
              <a:off x="5637726"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37"/>
            <p:cNvSpPr/>
            <p:nvPr/>
          </p:nvSpPr>
          <p:spPr>
            <a:xfrm>
              <a:off x="6017150"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37"/>
            <p:cNvSpPr/>
            <p:nvPr/>
          </p:nvSpPr>
          <p:spPr>
            <a:xfrm>
              <a:off x="6017150"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37"/>
            <p:cNvSpPr/>
            <p:nvPr/>
          </p:nvSpPr>
          <p:spPr>
            <a:xfrm>
              <a:off x="6396708"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37"/>
            <p:cNvSpPr/>
            <p:nvPr/>
          </p:nvSpPr>
          <p:spPr>
            <a:xfrm>
              <a:off x="6396708"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37"/>
            <p:cNvSpPr/>
            <p:nvPr/>
          </p:nvSpPr>
          <p:spPr>
            <a:xfrm>
              <a:off x="6782187"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37"/>
            <p:cNvSpPr/>
            <p:nvPr/>
          </p:nvSpPr>
          <p:spPr>
            <a:xfrm>
              <a:off x="6782187"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37"/>
            <p:cNvSpPr/>
            <p:nvPr/>
          </p:nvSpPr>
          <p:spPr>
            <a:xfrm>
              <a:off x="7161745"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37"/>
            <p:cNvSpPr/>
            <p:nvPr/>
          </p:nvSpPr>
          <p:spPr>
            <a:xfrm>
              <a:off x="7161745"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37"/>
            <p:cNvSpPr/>
            <p:nvPr/>
          </p:nvSpPr>
          <p:spPr>
            <a:xfrm>
              <a:off x="7547224"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37"/>
            <p:cNvSpPr/>
            <p:nvPr/>
          </p:nvSpPr>
          <p:spPr>
            <a:xfrm>
              <a:off x="7547224"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37"/>
            <p:cNvSpPr/>
            <p:nvPr/>
          </p:nvSpPr>
          <p:spPr>
            <a:xfrm>
              <a:off x="7926783"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37"/>
            <p:cNvSpPr/>
            <p:nvPr/>
          </p:nvSpPr>
          <p:spPr>
            <a:xfrm>
              <a:off x="7926783"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37"/>
            <p:cNvSpPr/>
            <p:nvPr/>
          </p:nvSpPr>
          <p:spPr>
            <a:xfrm>
              <a:off x="4884529" y="4102819"/>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37"/>
            <p:cNvSpPr/>
            <p:nvPr/>
          </p:nvSpPr>
          <p:spPr>
            <a:xfrm>
              <a:off x="4884529" y="4102819"/>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37"/>
            <p:cNvSpPr/>
            <p:nvPr/>
          </p:nvSpPr>
          <p:spPr>
            <a:xfrm>
              <a:off x="4884529" y="4488297"/>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37"/>
            <p:cNvSpPr/>
            <p:nvPr/>
          </p:nvSpPr>
          <p:spPr>
            <a:xfrm>
              <a:off x="4884529" y="4488297"/>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37"/>
            <p:cNvSpPr/>
            <p:nvPr/>
          </p:nvSpPr>
          <p:spPr>
            <a:xfrm>
              <a:off x="4884529" y="5253334"/>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37"/>
            <p:cNvSpPr/>
            <p:nvPr/>
          </p:nvSpPr>
          <p:spPr>
            <a:xfrm>
              <a:off x="4884529" y="5253334"/>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37"/>
            <p:cNvSpPr/>
            <p:nvPr/>
          </p:nvSpPr>
          <p:spPr>
            <a:xfrm>
              <a:off x="4884529" y="5632893"/>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37"/>
            <p:cNvSpPr/>
            <p:nvPr/>
          </p:nvSpPr>
          <p:spPr>
            <a:xfrm>
              <a:off x="4884529" y="5632893"/>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51" name="Google Shape;751;p37"/>
            <p:cNvCxnSpPr/>
            <p:nvPr/>
          </p:nvCxnSpPr>
          <p:spPr>
            <a:xfrm>
              <a:off x="8330150" y="3783875"/>
              <a:ext cx="0" cy="1359600"/>
            </a:xfrm>
            <a:prstGeom prst="straightConnector1">
              <a:avLst/>
            </a:prstGeom>
            <a:noFill/>
            <a:ln w="9525" cap="flat" cmpd="sng">
              <a:solidFill>
                <a:schemeClr val="dk1"/>
              </a:solidFill>
              <a:prstDash val="solid"/>
              <a:round/>
              <a:headEnd type="none" w="med" len="med"/>
              <a:tailEnd type="none" w="med" len="med"/>
            </a:ln>
          </p:spPr>
        </p:cxnSp>
      </p:grpSp>
      <p:grpSp>
        <p:nvGrpSpPr>
          <p:cNvPr id="752" name="Google Shape;752;p37"/>
          <p:cNvGrpSpPr/>
          <p:nvPr/>
        </p:nvGrpSpPr>
        <p:grpSpPr>
          <a:xfrm>
            <a:off x="782974" y="476215"/>
            <a:ext cx="802450" cy="784311"/>
            <a:chOff x="712005" y="384639"/>
            <a:chExt cx="569922" cy="557039"/>
          </a:xfrm>
        </p:grpSpPr>
        <p:grpSp>
          <p:nvGrpSpPr>
            <p:cNvPr id="753" name="Google Shape;753;p37"/>
            <p:cNvGrpSpPr/>
            <p:nvPr/>
          </p:nvGrpSpPr>
          <p:grpSpPr>
            <a:xfrm>
              <a:off x="712005" y="384639"/>
              <a:ext cx="497703" cy="483698"/>
              <a:chOff x="794331" y="401591"/>
              <a:chExt cx="516235" cy="501709"/>
            </a:xfrm>
          </p:grpSpPr>
          <p:sp>
            <p:nvSpPr>
              <p:cNvPr id="754" name="Google Shape;754;p37"/>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37"/>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37"/>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37"/>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37"/>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9" name="Google Shape;759;p37"/>
            <p:cNvGrpSpPr/>
            <p:nvPr/>
          </p:nvGrpSpPr>
          <p:grpSpPr>
            <a:xfrm>
              <a:off x="1057682" y="538173"/>
              <a:ext cx="224245" cy="403505"/>
              <a:chOff x="8063823" y="2506947"/>
              <a:chExt cx="198009" cy="356296"/>
            </a:xfrm>
          </p:grpSpPr>
          <p:sp>
            <p:nvSpPr>
              <p:cNvPr id="760" name="Google Shape;760;p37"/>
              <p:cNvSpPr/>
              <p:nvPr/>
            </p:nvSpPr>
            <p:spPr>
              <a:xfrm>
                <a:off x="8063823" y="2506947"/>
                <a:ext cx="198009" cy="39628"/>
              </a:xfrm>
              <a:custGeom>
                <a:avLst/>
                <a:gdLst/>
                <a:ahLst/>
                <a:cxnLst/>
                <a:rect l="l" t="t" r="r" b="b"/>
                <a:pathLst>
                  <a:path w="4512" h="903" extrusionOk="0">
                    <a:moveTo>
                      <a:pt x="1" y="0"/>
                    </a:moveTo>
                    <a:lnTo>
                      <a:pt x="1" y="902"/>
                    </a:lnTo>
                    <a:lnTo>
                      <a:pt x="4511" y="902"/>
                    </a:lnTo>
                    <a:lnTo>
                      <a:pt x="4511"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37"/>
              <p:cNvSpPr/>
              <p:nvPr/>
            </p:nvSpPr>
            <p:spPr>
              <a:xfrm>
                <a:off x="8063823" y="2823615"/>
                <a:ext cx="198009" cy="39628"/>
              </a:xfrm>
              <a:custGeom>
                <a:avLst/>
                <a:gdLst/>
                <a:ahLst/>
                <a:cxnLst/>
                <a:rect l="l" t="t" r="r" b="b"/>
                <a:pathLst>
                  <a:path w="4512" h="903" extrusionOk="0">
                    <a:moveTo>
                      <a:pt x="1" y="1"/>
                    </a:moveTo>
                    <a:lnTo>
                      <a:pt x="1" y="903"/>
                    </a:lnTo>
                    <a:lnTo>
                      <a:pt x="4511" y="903"/>
                    </a:lnTo>
                    <a:lnTo>
                      <a:pt x="4511" y="1"/>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37"/>
              <p:cNvSpPr/>
              <p:nvPr/>
            </p:nvSpPr>
            <p:spPr>
              <a:xfrm>
                <a:off x="8082122" y="2546531"/>
                <a:ext cx="159917" cy="275642"/>
              </a:xfrm>
              <a:custGeom>
                <a:avLst/>
                <a:gdLst/>
                <a:ahLst/>
                <a:cxnLst/>
                <a:rect l="l" t="t" r="r" b="b"/>
                <a:pathLst>
                  <a:path w="3644" h="6281" extrusionOk="0">
                    <a:moveTo>
                      <a:pt x="0" y="0"/>
                    </a:moveTo>
                    <a:lnTo>
                      <a:pt x="0" y="1735"/>
                    </a:lnTo>
                    <a:lnTo>
                      <a:pt x="1214" y="2915"/>
                    </a:lnTo>
                    <a:lnTo>
                      <a:pt x="1214" y="3366"/>
                    </a:lnTo>
                    <a:lnTo>
                      <a:pt x="0" y="4511"/>
                    </a:lnTo>
                    <a:lnTo>
                      <a:pt x="0" y="6280"/>
                    </a:lnTo>
                    <a:lnTo>
                      <a:pt x="3643" y="6280"/>
                    </a:lnTo>
                    <a:lnTo>
                      <a:pt x="3643" y="4511"/>
                    </a:lnTo>
                    <a:lnTo>
                      <a:pt x="2463" y="3366"/>
                    </a:lnTo>
                    <a:lnTo>
                      <a:pt x="2463" y="2915"/>
                    </a:lnTo>
                    <a:lnTo>
                      <a:pt x="3643" y="1735"/>
                    </a:lnTo>
                    <a:lnTo>
                      <a:pt x="3643"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37"/>
              <p:cNvSpPr/>
              <p:nvPr/>
            </p:nvSpPr>
            <p:spPr>
              <a:xfrm>
                <a:off x="8086686" y="2756648"/>
                <a:ext cx="152281" cy="65520"/>
              </a:xfrm>
              <a:custGeom>
                <a:avLst/>
                <a:gdLst/>
                <a:ahLst/>
                <a:cxnLst/>
                <a:rect l="l" t="t" r="r" b="b"/>
                <a:pathLst>
                  <a:path w="3470" h="1493" extrusionOk="0">
                    <a:moveTo>
                      <a:pt x="1527" y="0"/>
                    </a:moveTo>
                    <a:lnTo>
                      <a:pt x="0" y="1492"/>
                    </a:lnTo>
                    <a:lnTo>
                      <a:pt x="3470" y="1492"/>
                    </a:lnTo>
                    <a:lnTo>
                      <a:pt x="19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37"/>
              <p:cNvSpPr/>
              <p:nvPr/>
            </p:nvSpPr>
            <p:spPr>
              <a:xfrm>
                <a:off x="8086686" y="2756648"/>
                <a:ext cx="152281" cy="65520"/>
              </a:xfrm>
              <a:custGeom>
                <a:avLst/>
                <a:gdLst/>
                <a:ahLst/>
                <a:cxnLst/>
                <a:rect l="l" t="t" r="r" b="b"/>
                <a:pathLst>
                  <a:path w="3470" h="1493" fill="none" extrusionOk="0">
                    <a:moveTo>
                      <a:pt x="1527" y="0"/>
                    </a:moveTo>
                    <a:lnTo>
                      <a:pt x="0" y="1492"/>
                    </a:lnTo>
                    <a:lnTo>
                      <a:pt x="3470" y="1492"/>
                    </a:lnTo>
                    <a:lnTo>
                      <a:pt x="194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37"/>
              <p:cNvSpPr/>
              <p:nvPr/>
            </p:nvSpPr>
            <p:spPr>
              <a:xfrm>
                <a:off x="8153654" y="2726192"/>
                <a:ext cx="18344" cy="19836"/>
              </a:xfrm>
              <a:custGeom>
                <a:avLst/>
                <a:gdLst/>
                <a:ahLst/>
                <a:cxnLst/>
                <a:rect l="l" t="t" r="r" b="b"/>
                <a:pathLst>
                  <a:path w="418" h="452" extrusionOk="0">
                    <a:moveTo>
                      <a:pt x="1" y="0"/>
                    </a:moveTo>
                    <a:lnTo>
                      <a:pt x="1" y="451"/>
                    </a:lnTo>
                    <a:lnTo>
                      <a:pt x="417" y="451"/>
                    </a:lnTo>
                    <a:lnTo>
                      <a:pt x="4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37"/>
              <p:cNvSpPr/>
              <p:nvPr/>
            </p:nvSpPr>
            <p:spPr>
              <a:xfrm>
                <a:off x="8153654" y="2698765"/>
                <a:ext cx="18344" cy="19836"/>
              </a:xfrm>
              <a:custGeom>
                <a:avLst/>
                <a:gdLst/>
                <a:ahLst/>
                <a:cxnLst/>
                <a:rect l="l" t="t" r="r" b="b"/>
                <a:pathLst>
                  <a:path w="418" h="452" extrusionOk="0">
                    <a:moveTo>
                      <a:pt x="1" y="1"/>
                    </a:moveTo>
                    <a:lnTo>
                      <a:pt x="1" y="452"/>
                    </a:lnTo>
                    <a:lnTo>
                      <a:pt x="417" y="452"/>
                    </a:lnTo>
                    <a:lnTo>
                      <a:pt x="4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37"/>
              <p:cNvSpPr/>
              <p:nvPr/>
            </p:nvSpPr>
            <p:spPr>
              <a:xfrm>
                <a:off x="8124734" y="2628726"/>
                <a:ext cx="74648" cy="27472"/>
              </a:xfrm>
              <a:custGeom>
                <a:avLst/>
                <a:gdLst/>
                <a:ahLst/>
                <a:cxnLst/>
                <a:rect l="l" t="t" r="r" b="b"/>
                <a:pathLst>
                  <a:path w="1701" h="626" extrusionOk="0">
                    <a:moveTo>
                      <a:pt x="1" y="1"/>
                    </a:moveTo>
                    <a:lnTo>
                      <a:pt x="660" y="625"/>
                    </a:lnTo>
                    <a:lnTo>
                      <a:pt x="1076" y="625"/>
                    </a:lnTo>
                    <a:lnTo>
                      <a:pt x="17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68" name="Google Shape;768;p37"/>
          <p:cNvGrpSpPr/>
          <p:nvPr/>
        </p:nvGrpSpPr>
        <p:grpSpPr>
          <a:xfrm>
            <a:off x="-28650" y="272100"/>
            <a:ext cx="9201300" cy="4599300"/>
            <a:chOff x="-28650" y="272100"/>
            <a:chExt cx="9201300" cy="4599300"/>
          </a:xfrm>
        </p:grpSpPr>
        <p:cxnSp>
          <p:nvCxnSpPr>
            <p:cNvPr id="769" name="Google Shape;769;p37"/>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770" name="Google Shape;770;p37"/>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771" name="Google Shape;771;p37"/>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772" name="Google Shape;772;p37"/>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1pPr>
            <a:lvl2pPr lvl="1">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2pPr>
            <a:lvl3pPr lvl="2">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3pPr>
            <a:lvl4pPr lvl="3">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4pPr>
            <a:lvl5pPr lvl="4">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5pPr>
            <a:lvl6pPr lvl="5">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6pPr>
            <a:lvl7pPr lvl="6">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7pPr>
            <a:lvl8pPr lvl="7">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8pPr>
            <a:lvl9pPr lvl="8">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DM Sans"/>
              <a:buChar char="●"/>
              <a:defRPr sz="1800">
                <a:solidFill>
                  <a:schemeClr val="dk1"/>
                </a:solidFill>
                <a:latin typeface="DM Sans"/>
                <a:ea typeface="DM Sans"/>
                <a:cs typeface="DM Sans"/>
                <a:sym typeface="DM Sans"/>
              </a:defRPr>
            </a:lvl1pPr>
            <a:lvl2pPr marL="914400" lvl="1"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2pPr>
            <a:lvl3pPr marL="1371600" lvl="2"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3pPr>
            <a:lvl4pPr marL="1828800" lvl="3"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4pPr>
            <a:lvl5pPr marL="2286000" lvl="4"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5pPr>
            <a:lvl6pPr marL="2743200" lvl="5"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6pPr>
            <a:lvl7pPr marL="3200400" lvl="6"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7pPr>
            <a:lvl8pPr marL="3657600" lvl="7"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8pPr>
            <a:lvl9pPr marL="4114800" lvl="8"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3" r:id="rId3"/>
    <p:sldLayoutId id="2147483654" r:id="rId4"/>
    <p:sldLayoutId id="2147483658" r:id="rId5"/>
    <p:sldLayoutId id="2147483660" r:id="rId6"/>
    <p:sldLayoutId id="2147483665" r:id="rId7"/>
    <p:sldLayoutId id="2147483666"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82"/>
        <p:cNvGrpSpPr/>
        <p:nvPr/>
      </p:nvGrpSpPr>
      <p:grpSpPr>
        <a:xfrm>
          <a:off x="0" y="0"/>
          <a:ext cx="0" cy="0"/>
          <a:chOff x="0" y="0"/>
          <a:chExt cx="0" cy="0"/>
        </a:xfrm>
      </p:grpSpPr>
      <p:grpSp>
        <p:nvGrpSpPr>
          <p:cNvPr id="783" name="Google Shape;783;p41"/>
          <p:cNvGrpSpPr/>
          <p:nvPr/>
        </p:nvGrpSpPr>
        <p:grpSpPr>
          <a:xfrm rot="10800000">
            <a:off x="4140148" y="3854170"/>
            <a:ext cx="4041877" cy="382134"/>
            <a:chOff x="4171261" y="4165423"/>
            <a:chExt cx="4138299" cy="382134"/>
          </a:xfrm>
        </p:grpSpPr>
        <p:sp>
          <p:nvSpPr>
            <p:cNvPr id="784" name="Google Shape;784;p41"/>
            <p:cNvSpPr/>
            <p:nvPr/>
          </p:nvSpPr>
          <p:spPr>
            <a:xfrm>
              <a:off x="4171261" y="4165423"/>
              <a:ext cx="4104000" cy="3384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41"/>
            <p:cNvSpPr/>
            <p:nvPr/>
          </p:nvSpPr>
          <p:spPr>
            <a:xfrm>
              <a:off x="4205560" y="4209156"/>
              <a:ext cx="4104000" cy="338400"/>
            </a:xfrm>
            <a:prstGeom prst="rect">
              <a:avLst/>
            </a:prstGeom>
            <a:solidFill>
              <a:srgbClr val="B5B1A7"/>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6" name="Google Shape;786;p41"/>
          <p:cNvSpPr txBox="1">
            <a:spLocks noGrp="1"/>
          </p:cNvSpPr>
          <p:nvPr>
            <p:ph type="ctrTitle"/>
          </p:nvPr>
        </p:nvSpPr>
        <p:spPr>
          <a:xfrm>
            <a:off x="2330275" y="799475"/>
            <a:ext cx="5895000" cy="1028700"/>
          </a:xfrm>
          <a:prstGeom prst="rect">
            <a:avLst/>
          </a:prstGeom>
        </p:spPr>
        <p:txBody>
          <a:bodyPr spcFirstLastPara="1" wrap="square" lIns="91425" tIns="91425" rIns="91425" bIns="91425" anchor="ctr" anchorCtr="0">
            <a:noAutofit/>
          </a:bodyPr>
          <a:lstStyle/>
          <a:p>
            <a:pPr lvl="0">
              <a:spcAft>
                <a:spcPts val="200"/>
              </a:spcAft>
            </a:pPr>
            <a:r>
              <a:rPr lang="ro-RO" dirty="0"/>
              <a:t>Viitorul după universitate</a:t>
            </a:r>
            <a:endParaRPr dirty="0"/>
          </a:p>
        </p:txBody>
      </p:sp>
      <p:sp>
        <p:nvSpPr>
          <p:cNvPr id="787" name="Google Shape;787;p41"/>
          <p:cNvSpPr txBox="1">
            <a:spLocks noGrp="1"/>
          </p:cNvSpPr>
          <p:nvPr>
            <p:ph type="subTitle" idx="1"/>
          </p:nvPr>
        </p:nvSpPr>
        <p:spPr>
          <a:xfrm>
            <a:off x="4098175" y="3793125"/>
            <a:ext cx="4012200" cy="358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ro-RO" dirty="0"/>
              <a:t>Tema 15</a:t>
            </a:r>
            <a:endParaRPr dirty="0"/>
          </a:p>
        </p:txBody>
      </p:sp>
      <p:sp>
        <p:nvSpPr>
          <p:cNvPr id="788" name="Google Shape;788;p41"/>
          <p:cNvSpPr txBox="1">
            <a:spLocks noGrp="1"/>
          </p:cNvSpPr>
          <p:nvPr>
            <p:ph type="ctrTitle" idx="2"/>
          </p:nvPr>
        </p:nvSpPr>
        <p:spPr>
          <a:xfrm>
            <a:off x="1095184" y="2031963"/>
            <a:ext cx="7130091" cy="849000"/>
          </a:xfrm>
          <a:prstGeom prst="rect">
            <a:avLst/>
          </a:prstGeom>
        </p:spPr>
        <p:txBody>
          <a:bodyPr spcFirstLastPara="1" wrap="square" lIns="91425" tIns="91425" rIns="91425" bIns="91425" anchor="ctr" anchorCtr="0">
            <a:noAutofit/>
          </a:bodyPr>
          <a:lstStyle/>
          <a:p>
            <a:pPr marL="0" lvl="0" indent="0" algn="r" rtl="0">
              <a:spcBef>
                <a:spcPts val="1100"/>
              </a:spcBef>
              <a:spcAft>
                <a:spcPts val="200"/>
              </a:spcAft>
              <a:buClr>
                <a:schemeClr val="dk1"/>
              </a:buClr>
              <a:buSzPts val="1100"/>
              <a:buFont typeface="Arial"/>
              <a:buNone/>
            </a:pPr>
            <a:r>
              <a:rPr lang="ro-RO" sz="3600" dirty="0"/>
              <a:t>Carieră în Electronica Aplicată</a:t>
            </a:r>
            <a:endParaRPr sz="3600" dirty="0"/>
          </a:p>
        </p:txBody>
      </p:sp>
      <p:sp>
        <p:nvSpPr>
          <p:cNvPr id="789" name="Google Shape;789;p41"/>
          <p:cNvSpPr/>
          <p:nvPr/>
        </p:nvSpPr>
        <p:spPr>
          <a:xfrm>
            <a:off x="2180492" y="2880975"/>
            <a:ext cx="5929877" cy="567778"/>
          </a:xfrm>
          <a:prstGeom prst="rect">
            <a:avLst/>
          </a:prstGeom>
        </p:spPr>
        <p:txBody>
          <a:bodyPr>
            <a:prstTxWarp prst="textPlain">
              <a:avLst/>
            </a:prstTxWarp>
          </a:bodyPr>
          <a:lstStyle/>
          <a:p>
            <a:pPr lvl="0" algn="ctr"/>
            <a:r>
              <a:rPr lang="ro-RO" b="0" i="0" dirty="0">
                <a:ln w="19050" cap="flat" cmpd="sng">
                  <a:solidFill>
                    <a:srgbClr val="000000"/>
                  </a:solidFill>
                  <a:prstDash val="solid"/>
                  <a:round/>
                  <a:headEnd type="none" w="sm" len="sm"/>
                  <a:tailEnd type="none" w="sm" len="sm"/>
                </a:ln>
                <a:noFill/>
                <a:latin typeface="Proxy 9" panose="00000400000000000000" pitchFamily="2" charset="0"/>
                <a:cs typeface="Proxy 9" panose="00000400000000000000" pitchFamily="2" charset="0"/>
              </a:rPr>
              <a:t>Introducerea în Specialitate</a:t>
            </a:r>
            <a:endParaRPr b="0" i="0" dirty="0">
              <a:ln w="19050" cap="flat" cmpd="sng">
                <a:solidFill>
                  <a:srgbClr val="000000"/>
                </a:solidFill>
                <a:prstDash val="solid"/>
                <a:round/>
                <a:headEnd type="none" w="sm" len="sm"/>
                <a:tailEnd type="none" w="sm" len="sm"/>
              </a:ln>
              <a:noFill/>
              <a:latin typeface="Proxy 9" panose="00000400000000000000" pitchFamily="2" charset="0"/>
              <a:cs typeface="Proxy 9" panose="00000400000000000000" pitchFamily="2" charset="0"/>
            </a:endParaRPr>
          </a:p>
        </p:txBody>
      </p:sp>
      <p:grpSp>
        <p:nvGrpSpPr>
          <p:cNvPr id="790" name="Google Shape;790;p41"/>
          <p:cNvGrpSpPr/>
          <p:nvPr/>
        </p:nvGrpSpPr>
        <p:grpSpPr>
          <a:xfrm>
            <a:off x="932703" y="3781417"/>
            <a:ext cx="817910" cy="745383"/>
            <a:chOff x="932703" y="3781417"/>
            <a:chExt cx="817910" cy="745383"/>
          </a:xfrm>
        </p:grpSpPr>
        <p:sp>
          <p:nvSpPr>
            <p:cNvPr id="791" name="Google Shape;791;p41"/>
            <p:cNvSpPr/>
            <p:nvPr/>
          </p:nvSpPr>
          <p:spPr>
            <a:xfrm>
              <a:off x="933450" y="412240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92" name="Google Shape;792;p41"/>
            <p:cNvGrpSpPr/>
            <p:nvPr/>
          </p:nvGrpSpPr>
          <p:grpSpPr>
            <a:xfrm>
              <a:off x="1306597" y="3781417"/>
              <a:ext cx="444016" cy="577456"/>
              <a:chOff x="1016988" y="2859950"/>
              <a:chExt cx="503476" cy="654786"/>
            </a:xfrm>
          </p:grpSpPr>
          <p:sp>
            <p:nvSpPr>
              <p:cNvPr id="793" name="Google Shape;793;p41"/>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41"/>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95" name="Google Shape;795;p41"/>
            <p:cNvSpPr/>
            <p:nvPr/>
          </p:nvSpPr>
          <p:spPr>
            <a:xfrm>
              <a:off x="932703" y="418515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1"/>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96" name="Google Shape;796;p41"/>
            <p:cNvCxnSpPr/>
            <p:nvPr/>
          </p:nvCxnSpPr>
          <p:spPr>
            <a:xfrm>
              <a:off x="1372013" y="401532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797" name="Google Shape;797;p41"/>
            <p:cNvCxnSpPr/>
            <p:nvPr/>
          </p:nvCxnSpPr>
          <p:spPr>
            <a:xfrm>
              <a:off x="1372013" y="407015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798" name="Google Shape;798;p41"/>
            <p:cNvCxnSpPr/>
            <p:nvPr/>
          </p:nvCxnSpPr>
          <p:spPr>
            <a:xfrm>
              <a:off x="1372013" y="412240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799" name="Google Shape;799;p41"/>
            <p:cNvGrpSpPr/>
            <p:nvPr/>
          </p:nvGrpSpPr>
          <p:grpSpPr>
            <a:xfrm>
              <a:off x="1218731" y="3831462"/>
              <a:ext cx="154828" cy="154841"/>
              <a:chOff x="2459513" y="3929147"/>
              <a:chExt cx="129900" cy="129900"/>
            </a:xfrm>
          </p:grpSpPr>
          <p:sp>
            <p:nvSpPr>
              <p:cNvPr id="800" name="Google Shape;800;p41"/>
              <p:cNvSpPr/>
              <p:nvPr/>
            </p:nvSpPr>
            <p:spPr>
              <a:xfrm>
                <a:off x="2459513" y="3929147"/>
                <a:ext cx="129900" cy="129900"/>
              </a:xfrm>
              <a:prstGeom prst="ellipse">
                <a:avLst/>
              </a:prstGeom>
              <a:solidFill>
                <a:srgbClr val="023D6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41"/>
              <p:cNvSpPr/>
              <p:nvPr/>
            </p:nvSpPr>
            <p:spPr>
              <a:xfrm>
                <a:off x="2480472" y="3950104"/>
                <a:ext cx="87900" cy="87900"/>
              </a:xfrm>
              <a:prstGeom prst="mathPlus">
                <a:avLst>
                  <a:gd name="adj1" fmla="val 0"/>
                </a:avLst>
              </a:prstGeom>
              <a:solidFill>
                <a:srgbClr val="B5B1A7"/>
              </a:solidFill>
              <a:ln w="9525" cap="flat" cmpd="sng">
                <a:solidFill>
                  <a:srgbClr val="B5B1A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02" name="Google Shape;802;p41"/>
          <p:cNvGrpSpPr/>
          <p:nvPr/>
        </p:nvGrpSpPr>
        <p:grpSpPr>
          <a:xfrm>
            <a:off x="881421" y="586095"/>
            <a:ext cx="919147" cy="621946"/>
            <a:chOff x="881421" y="586095"/>
            <a:chExt cx="919147" cy="621946"/>
          </a:xfrm>
        </p:grpSpPr>
        <p:grpSp>
          <p:nvGrpSpPr>
            <p:cNvPr id="803" name="Google Shape;803;p41"/>
            <p:cNvGrpSpPr/>
            <p:nvPr/>
          </p:nvGrpSpPr>
          <p:grpSpPr>
            <a:xfrm>
              <a:off x="881421" y="586095"/>
              <a:ext cx="919147" cy="621946"/>
              <a:chOff x="1023977" y="757514"/>
              <a:chExt cx="1105010" cy="747711"/>
            </a:xfrm>
          </p:grpSpPr>
          <p:grpSp>
            <p:nvGrpSpPr>
              <p:cNvPr id="804" name="Google Shape;804;p41"/>
              <p:cNvGrpSpPr/>
              <p:nvPr/>
            </p:nvGrpSpPr>
            <p:grpSpPr>
              <a:xfrm>
                <a:off x="1023977" y="871814"/>
                <a:ext cx="1019285" cy="633411"/>
                <a:chOff x="893025" y="871800"/>
                <a:chExt cx="1150175" cy="714750"/>
              </a:xfrm>
            </p:grpSpPr>
            <p:sp>
              <p:nvSpPr>
                <p:cNvPr id="805" name="Google Shape;805;p41"/>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41"/>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41"/>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41"/>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41"/>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0" name="Google Shape;810;p41"/>
              <p:cNvGrpSpPr/>
              <p:nvPr/>
            </p:nvGrpSpPr>
            <p:grpSpPr>
              <a:xfrm>
                <a:off x="1066840" y="814664"/>
                <a:ext cx="1019285" cy="633411"/>
                <a:chOff x="893025" y="871800"/>
                <a:chExt cx="1150175" cy="714750"/>
              </a:xfrm>
            </p:grpSpPr>
            <p:sp>
              <p:nvSpPr>
                <p:cNvPr id="811" name="Google Shape;811;p41"/>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41"/>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41"/>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41"/>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41"/>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6" name="Google Shape;816;p41"/>
              <p:cNvGrpSpPr/>
              <p:nvPr/>
            </p:nvGrpSpPr>
            <p:grpSpPr>
              <a:xfrm>
                <a:off x="1109702" y="757514"/>
                <a:ext cx="1019285" cy="633411"/>
                <a:chOff x="893025" y="871800"/>
                <a:chExt cx="1150175" cy="714750"/>
              </a:xfrm>
            </p:grpSpPr>
            <p:sp>
              <p:nvSpPr>
                <p:cNvPr id="817" name="Google Shape;817;p41"/>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41"/>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41"/>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41"/>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41"/>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22" name="Google Shape;822;p41"/>
            <p:cNvGrpSpPr/>
            <p:nvPr/>
          </p:nvGrpSpPr>
          <p:grpSpPr>
            <a:xfrm>
              <a:off x="1057300" y="830088"/>
              <a:ext cx="639514" cy="133970"/>
              <a:chOff x="1052525" y="1621350"/>
              <a:chExt cx="639514" cy="133970"/>
            </a:xfrm>
          </p:grpSpPr>
          <p:sp>
            <p:nvSpPr>
              <p:cNvPr id="823" name="Google Shape;823;p41"/>
              <p:cNvSpPr/>
              <p:nvPr/>
            </p:nvSpPr>
            <p:spPr>
              <a:xfrm>
                <a:off x="1052525" y="1621350"/>
                <a:ext cx="639514" cy="133970"/>
              </a:xfrm>
              <a:custGeom>
                <a:avLst/>
                <a:gdLst/>
                <a:ahLst/>
                <a:cxnLst/>
                <a:rect l="l" t="t" r="r" b="b"/>
                <a:pathLst>
                  <a:path w="45590" h="4893" extrusionOk="0">
                    <a:moveTo>
                      <a:pt x="0" y="1"/>
                    </a:moveTo>
                    <a:lnTo>
                      <a:pt x="0" y="4893"/>
                    </a:lnTo>
                    <a:lnTo>
                      <a:pt x="45590" y="4893"/>
                    </a:lnTo>
                    <a:lnTo>
                      <a:pt x="45590" y="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41"/>
              <p:cNvSpPr/>
              <p:nvPr/>
            </p:nvSpPr>
            <p:spPr>
              <a:xfrm>
                <a:off x="1090409"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41"/>
              <p:cNvSpPr/>
              <p:nvPr/>
            </p:nvSpPr>
            <p:spPr>
              <a:xfrm>
                <a:off x="1156200"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41"/>
              <p:cNvSpPr/>
              <p:nvPr/>
            </p:nvSpPr>
            <p:spPr>
              <a:xfrm>
                <a:off x="1228124"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41"/>
              <p:cNvSpPr/>
              <p:nvPr/>
            </p:nvSpPr>
            <p:spPr>
              <a:xfrm>
                <a:off x="1293915"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41"/>
              <p:cNvSpPr/>
              <p:nvPr/>
            </p:nvSpPr>
            <p:spPr>
              <a:xfrm>
                <a:off x="1362758" y="1644119"/>
                <a:ext cx="45263" cy="92188"/>
              </a:xfrm>
              <a:custGeom>
                <a:avLst/>
                <a:gdLst/>
                <a:ahLst/>
                <a:cxnLst/>
                <a:rect l="l" t="t" r="r" b="b"/>
                <a:pathLst>
                  <a:path w="1528" h="3367" extrusionOk="0">
                    <a:moveTo>
                      <a:pt x="1" y="1"/>
                    </a:moveTo>
                    <a:lnTo>
                      <a:pt x="1"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29" name="Google Shape;829;p41"/>
          <p:cNvSpPr txBox="1">
            <a:spLocks noGrp="1"/>
          </p:cNvSpPr>
          <p:nvPr>
            <p:ph type="subTitle" idx="3"/>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Drafting &amp; CAD Technology</a:t>
            </a:r>
            <a:endParaRPr/>
          </a:p>
        </p:txBody>
      </p:sp>
      <p:sp>
        <p:nvSpPr>
          <p:cNvPr id="830" name="Google Shape;830;p41"/>
          <p:cNvSpPr txBox="1">
            <a:spLocks noGrp="1"/>
          </p:cNvSpPr>
          <p:nvPr>
            <p:ph type="subTitle" idx="4"/>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Major for college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09"/>
        <p:cNvGrpSpPr/>
        <p:nvPr/>
      </p:nvGrpSpPr>
      <p:grpSpPr>
        <a:xfrm>
          <a:off x="0" y="0"/>
          <a:ext cx="0" cy="0"/>
          <a:chOff x="0" y="0"/>
          <a:chExt cx="0" cy="0"/>
        </a:xfrm>
      </p:grpSpPr>
      <p:grpSp>
        <p:nvGrpSpPr>
          <p:cNvPr id="1810" name="Google Shape;1810;p50"/>
          <p:cNvGrpSpPr/>
          <p:nvPr/>
        </p:nvGrpSpPr>
        <p:grpSpPr>
          <a:xfrm>
            <a:off x="1768006" y="1060824"/>
            <a:ext cx="5916266" cy="3331424"/>
            <a:chOff x="1665631" y="965574"/>
            <a:chExt cx="5916266" cy="3331424"/>
          </a:xfrm>
        </p:grpSpPr>
        <p:grpSp>
          <p:nvGrpSpPr>
            <p:cNvPr id="1811" name="Google Shape;1811;p50"/>
            <p:cNvGrpSpPr/>
            <p:nvPr/>
          </p:nvGrpSpPr>
          <p:grpSpPr>
            <a:xfrm>
              <a:off x="1765675" y="1084649"/>
              <a:ext cx="5816222" cy="3212350"/>
              <a:chOff x="1770475" y="1079874"/>
              <a:chExt cx="5816222" cy="3212350"/>
            </a:xfrm>
          </p:grpSpPr>
          <p:grpSp>
            <p:nvGrpSpPr>
              <p:cNvPr id="1812" name="Google Shape;1812;p50"/>
              <p:cNvGrpSpPr/>
              <p:nvPr/>
            </p:nvGrpSpPr>
            <p:grpSpPr>
              <a:xfrm>
                <a:off x="1770488" y="1079874"/>
                <a:ext cx="5816179" cy="326924"/>
                <a:chOff x="1662150" y="959424"/>
                <a:chExt cx="5816179" cy="326924"/>
              </a:xfrm>
            </p:grpSpPr>
            <p:sp>
              <p:nvSpPr>
                <p:cNvPr id="1813" name="Google Shape;1813;p50"/>
                <p:cNvSpPr/>
                <p:nvPr/>
              </p:nvSpPr>
              <p:spPr>
                <a:xfrm>
                  <a:off x="1662150" y="959425"/>
                  <a:ext cx="5816179" cy="326923"/>
                </a:xfrm>
                <a:custGeom>
                  <a:avLst/>
                  <a:gdLst/>
                  <a:ahLst/>
                  <a:cxnLst/>
                  <a:rect l="l" t="t" r="r" b="b"/>
                  <a:pathLst>
                    <a:path w="58255" h="3991" extrusionOk="0">
                      <a:moveTo>
                        <a:pt x="1" y="0"/>
                      </a:moveTo>
                      <a:lnTo>
                        <a:pt x="1" y="3990"/>
                      </a:lnTo>
                      <a:lnTo>
                        <a:pt x="58254" y="3990"/>
                      </a:lnTo>
                      <a:lnTo>
                        <a:pt x="58254" y="0"/>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14" name="Google Shape;1814;p50"/>
                <p:cNvGrpSpPr/>
                <p:nvPr/>
              </p:nvGrpSpPr>
              <p:grpSpPr>
                <a:xfrm>
                  <a:off x="1764526" y="959424"/>
                  <a:ext cx="5589241" cy="326923"/>
                  <a:chOff x="1764526" y="959424"/>
                  <a:chExt cx="5589241" cy="326923"/>
                </a:xfrm>
              </p:grpSpPr>
              <p:sp>
                <p:nvSpPr>
                  <p:cNvPr id="1815" name="Google Shape;1815;p50"/>
                  <p:cNvSpPr/>
                  <p:nvPr/>
                </p:nvSpPr>
                <p:spPr>
                  <a:xfrm>
                    <a:off x="1980533" y="959424"/>
                    <a:ext cx="17120" cy="326923"/>
                  </a:xfrm>
                  <a:custGeom>
                    <a:avLst/>
                    <a:gdLst/>
                    <a:ahLst/>
                    <a:cxnLst/>
                    <a:rect l="l" t="t" r="r" b="b"/>
                    <a:pathLst>
                      <a:path w="209" h="3991" extrusionOk="0">
                        <a:moveTo>
                          <a:pt x="1" y="0"/>
                        </a:moveTo>
                        <a:lnTo>
                          <a:pt x="1" y="3990"/>
                        </a:lnTo>
                        <a:lnTo>
                          <a:pt x="209" y="3990"/>
                        </a:lnTo>
                        <a:lnTo>
                          <a:pt x="209" y="0"/>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50"/>
                  <p:cNvSpPr/>
                  <p:nvPr/>
                </p:nvSpPr>
                <p:spPr>
                  <a:xfrm>
                    <a:off x="1764526" y="1030443"/>
                    <a:ext cx="105258" cy="184800"/>
                  </a:xfrm>
                  <a:custGeom>
                    <a:avLst/>
                    <a:gdLst/>
                    <a:ahLst/>
                    <a:cxnLst/>
                    <a:rect l="l" t="t" r="r" b="b"/>
                    <a:pathLst>
                      <a:path w="1285" h="2256" extrusionOk="0">
                        <a:moveTo>
                          <a:pt x="1285" y="1"/>
                        </a:moveTo>
                        <a:lnTo>
                          <a:pt x="1" y="1146"/>
                        </a:lnTo>
                        <a:lnTo>
                          <a:pt x="1285" y="2256"/>
                        </a:lnTo>
                        <a:lnTo>
                          <a:pt x="1285" y="1"/>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50"/>
                  <p:cNvSpPr/>
                  <p:nvPr/>
                </p:nvSpPr>
                <p:spPr>
                  <a:xfrm>
                    <a:off x="7117856" y="959424"/>
                    <a:ext cx="17120" cy="326923"/>
                  </a:xfrm>
                  <a:custGeom>
                    <a:avLst/>
                    <a:gdLst/>
                    <a:ahLst/>
                    <a:cxnLst/>
                    <a:rect l="l" t="t" r="r" b="b"/>
                    <a:pathLst>
                      <a:path w="209" h="3991" extrusionOk="0">
                        <a:moveTo>
                          <a:pt x="0" y="0"/>
                        </a:moveTo>
                        <a:lnTo>
                          <a:pt x="0" y="3990"/>
                        </a:lnTo>
                        <a:lnTo>
                          <a:pt x="208" y="3990"/>
                        </a:lnTo>
                        <a:lnTo>
                          <a:pt x="208" y="0"/>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50"/>
                  <p:cNvSpPr/>
                  <p:nvPr/>
                </p:nvSpPr>
                <p:spPr>
                  <a:xfrm>
                    <a:off x="7245724" y="1030443"/>
                    <a:ext cx="108043" cy="184800"/>
                  </a:xfrm>
                  <a:custGeom>
                    <a:avLst/>
                    <a:gdLst/>
                    <a:ahLst/>
                    <a:cxnLst/>
                    <a:rect l="l" t="t" r="r" b="b"/>
                    <a:pathLst>
                      <a:path w="1319" h="2256" extrusionOk="0">
                        <a:moveTo>
                          <a:pt x="0" y="1"/>
                        </a:moveTo>
                        <a:lnTo>
                          <a:pt x="0" y="2256"/>
                        </a:lnTo>
                        <a:lnTo>
                          <a:pt x="1319" y="1146"/>
                        </a:lnTo>
                        <a:lnTo>
                          <a:pt x="0" y="1"/>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819" name="Google Shape;1819;p50"/>
              <p:cNvSpPr/>
              <p:nvPr/>
            </p:nvSpPr>
            <p:spPr>
              <a:xfrm>
                <a:off x="1770475" y="1406800"/>
                <a:ext cx="5816222" cy="2885423"/>
              </a:xfrm>
              <a:custGeom>
                <a:avLst/>
                <a:gdLst/>
                <a:ahLst/>
                <a:cxnLst/>
                <a:rect l="l" t="t" r="r" b="b"/>
                <a:pathLst>
                  <a:path w="58289" h="52980" extrusionOk="0">
                    <a:moveTo>
                      <a:pt x="1" y="0"/>
                    </a:moveTo>
                    <a:lnTo>
                      <a:pt x="1" y="52980"/>
                    </a:lnTo>
                    <a:lnTo>
                      <a:pt x="58289" y="52980"/>
                    </a:lnTo>
                    <a:lnTo>
                      <a:pt x="58289"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20" name="Google Shape;1820;p50"/>
            <p:cNvGrpSpPr/>
            <p:nvPr/>
          </p:nvGrpSpPr>
          <p:grpSpPr>
            <a:xfrm>
              <a:off x="1665631" y="965574"/>
              <a:ext cx="5816222" cy="3212350"/>
              <a:chOff x="1770475" y="1079874"/>
              <a:chExt cx="5816222" cy="3212350"/>
            </a:xfrm>
          </p:grpSpPr>
          <p:grpSp>
            <p:nvGrpSpPr>
              <p:cNvPr id="1821" name="Google Shape;1821;p50"/>
              <p:cNvGrpSpPr/>
              <p:nvPr/>
            </p:nvGrpSpPr>
            <p:grpSpPr>
              <a:xfrm>
                <a:off x="1770488" y="1079874"/>
                <a:ext cx="5816179" cy="326924"/>
                <a:chOff x="1662150" y="959424"/>
                <a:chExt cx="5816179" cy="326924"/>
              </a:xfrm>
            </p:grpSpPr>
            <p:sp>
              <p:nvSpPr>
                <p:cNvPr id="1822" name="Google Shape;1822;p50"/>
                <p:cNvSpPr/>
                <p:nvPr/>
              </p:nvSpPr>
              <p:spPr>
                <a:xfrm>
                  <a:off x="1662150" y="959425"/>
                  <a:ext cx="5816179" cy="326923"/>
                </a:xfrm>
                <a:custGeom>
                  <a:avLst/>
                  <a:gdLst/>
                  <a:ahLst/>
                  <a:cxnLst/>
                  <a:rect l="l" t="t" r="r" b="b"/>
                  <a:pathLst>
                    <a:path w="58255" h="3991" extrusionOk="0">
                      <a:moveTo>
                        <a:pt x="1" y="0"/>
                      </a:moveTo>
                      <a:lnTo>
                        <a:pt x="1" y="3990"/>
                      </a:lnTo>
                      <a:lnTo>
                        <a:pt x="58254" y="3990"/>
                      </a:lnTo>
                      <a:lnTo>
                        <a:pt x="58254"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23" name="Google Shape;1823;p50"/>
                <p:cNvGrpSpPr/>
                <p:nvPr/>
              </p:nvGrpSpPr>
              <p:grpSpPr>
                <a:xfrm>
                  <a:off x="1764526" y="959424"/>
                  <a:ext cx="5589241" cy="326923"/>
                  <a:chOff x="1764526" y="959424"/>
                  <a:chExt cx="5589241" cy="326923"/>
                </a:xfrm>
              </p:grpSpPr>
              <p:sp>
                <p:nvSpPr>
                  <p:cNvPr id="1824" name="Google Shape;1824;p50"/>
                  <p:cNvSpPr/>
                  <p:nvPr/>
                </p:nvSpPr>
                <p:spPr>
                  <a:xfrm>
                    <a:off x="1980533" y="959424"/>
                    <a:ext cx="17120" cy="326923"/>
                  </a:xfrm>
                  <a:custGeom>
                    <a:avLst/>
                    <a:gdLst/>
                    <a:ahLst/>
                    <a:cxnLst/>
                    <a:rect l="l" t="t" r="r" b="b"/>
                    <a:pathLst>
                      <a:path w="209" h="3991" extrusionOk="0">
                        <a:moveTo>
                          <a:pt x="1" y="0"/>
                        </a:moveTo>
                        <a:lnTo>
                          <a:pt x="1" y="3990"/>
                        </a:lnTo>
                        <a:lnTo>
                          <a:pt x="209" y="3990"/>
                        </a:lnTo>
                        <a:lnTo>
                          <a:pt x="20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50"/>
                  <p:cNvSpPr/>
                  <p:nvPr/>
                </p:nvSpPr>
                <p:spPr>
                  <a:xfrm>
                    <a:off x="1764526" y="1030443"/>
                    <a:ext cx="105258" cy="184800"/>
                  </a:xfrm>
                  <a:custGeom>
                    <a:avLst/>
                    <a:gdLst/>
                    <a:ahLst/>
                    <a:cxnLst/>
                    <a:rect l="l" t="t" r="r" b="b"/>
                    <a:pathLst>
                      <a:path w="1285" h="2256" extrusionOk="0">
                        <a:moveTo>
                          <a:pt x="1285" y="1"/>
                        </a:moveTo>
                        <a:lnTo>
                          <a:pt x="1" y="1146"/>
                        </a:lnTo>
                        <a:lnTo>
                          <a:pt x="1285" y="2256"/>
                        </a:lnTo>
                        <a:lnTo>
                          <a:pt x="128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50"/>
                  <p:cNvSpPr/>
                  <p:nvPr/>
                </p:nvSpPr>
                <p:spPr>
                  <a:xfrm>
                    <a:off x="7117856" y="959424"/>
                    <a:ext cx="17120" cy="326923"/>
                  </a:xfrm>
                  <a:custGeom>
                    <a:avLst/>
                    <a:gdLst/>
                    <a:ahLst/>
                    <a:cxnLst/>
                    <a:rect l="l" t="t" r="r" b="b"/>
                    <a:pathLst>
                      <a:path w="209" h="3991" extrusionOk="0">
                        <a:moveTo>
                          <a:pt x="0" y="0"/>
                        </a:moveTo>
                        <a:lnTo>
                          <a:pt x="0" y="3990"/>
                        </a:lnTo>
                        <a:lnTo>
                          <a:pt x="208" y="3990"/>
                        </a:lnTo>
                        <a:lnTo>
                          <a:pt x="20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50"/>
                  <p:cNvSpPr/>
                  <p:nvPr/>
                </p:nvSpPr>
                <p:spPr>
                  <a:xfrm>
                    <a:off x="7245724" y="1030443"/>
                    <a:ext cx="108043" cy="184800"/>
                  </a:xfrm>
                  <a:custGeom>
                    <a:avLst/>
                    <a:gdLst/>
                    <a:ahLst/>
                    <a:cxnLst/>
                    <a:rect l="l" t="t" r="r" b="b"/>
                    <a:pathLst>
                      <a:path w="1319" h="2256" extrusionOk="0">
                        <a:moveTo>
                          <a:pt x="0" y="1"/>
                        </a:moveTo>
                        <a:lnTo>
                          <a:pt x="0" y="2256"/>
                        </a:lnTo>
                        <a:lnTo>
                          <a:pt x="1319" y="1146"/>
                        </a:lnTo>
                        <a:lnTo>
                          <a:pt x="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828" name="Google Shape;1828;p50"/>
              <p:cNvSpPr/>
              <p:nvPr/>
            </p:nvSpPr>
            <p:spPr>
              <a:xfrm>
                <a:off x="1770475" y="1406800"/>
                <a:ext cx="5816222" cy="2885423"/>
              </a:xfrm>
              <a:custGeom>
                <a:avLst/>
                <a:gdLst/>
                <a:ahLst/>
                <a:cxnLst/>
                <a:rect l="l" t="t" r="r" b="b"/>
                <a:pathLst>
                  <a:path w="58289" h="52980" extrusionOk="0">
                    <a:moveTo>
                      <a:pt x="1" y="0"/>
                    </a:moveTo>
                    <a:lnTo>
                      <a:pt x="1" y="52980"/>
                    </a:lnTo>
                    <a:lnTo>
                      <a:pt x="58289" y="52980"/>
                    </a:lnTo>
                    <a:lnTo>
                      <a:pt x="58289"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829" name="Google Shape;1829;p50"/>
          <p:cNvGrpSpPr/>
          <p:nvPr/>
        </p:nvGrpSpPr>
        <p:grpSpPr>
          <a:xfrm>
            <a:off x="1662145" y="965575"/>
            <a:ext cx="5819710" cy="3212350"/>
            <a:chOff x="1662150" y="965574"/>
            <a:chExt cx="5819710" cy="3212350"/>
          </a:xfrm>
        </p:grpSpPr>
        <p:sp>
          <p:nvSpPr>
            <p:cNvPr id="1830" name="Google Shape;1830;p50"/>
            <p:cNvSpPr/>
            <p:nvPr/>
          </p:nvSpPr>
          <p:spPr>
            <a:xfrm>
              <a:off x="1665638" y="1292501"/>
              <a:ext cx="5816222" cy="2885423"/>
            </a:xfrm>
            <a:custGeom>
              <a:avLst/>
              <a:gdLst/>
              <a:ahLst/>
              <a:cxnLst/>
              <a:rect l="l" t="t" r="r" b="b"/>
              <a:pathLst>
                <a:path w="58289" h="52980" extrusionOk="0">
                  <a:moveTo>
                    <a:pt x="1" y="0"/>
                  </a:moveTo>
                  <a:lnTo>
                    <a:pt x="1" y="52980"/>
                  </a:lnTo>
                  <a:lnTo>
                    <a:pt x="58289" y="52980"/>
                  </a:lnTo>
                  <a:lnTo>
                    <a:pt x="58289" y="0"/>
                  </a:lnTo>
                  <a:close/>
                </a:path>
              </a:pathLst>
            </a:custGeom>
            <a:solidFill>
              <a:schemeClr val="dk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31" name="Google Shape;1831;p50"/>
            <p:cNvGrpSpPr/>
            <p:nvPr/>
          </p:nvGrpSpPr>
          <p:grpSpPr>
            <a:xfrm>
              <a:off x="1662150" y="965574"/>
              <a:ext cx="5819675" cy="326925"/>
              <a:chOff x="1662163" y="959424"/>
              <a:chExt cx="5819675" cy="326925"/>
            </a:xfrm>
          </p:grpSpPr>
          <p:sp>
            <p:nvSpPr>
              <p:cNvPr id="1832" name="Google Shape;1832;p50"/>
              <p:cNvSpPr/>
              <p:nvPr/>
            </p:nvSpPr>
            <p:spPr>
              <a:xfrm>
                <a:off x="1662163" y="959425"/>
                <a:ext cx="5819675" cy="326923"/>
              </a:xfrm>
              <a:custGeom>
                <a:avLst/>
                <a:gdLst/>
                <a:ahLst/>
                <a:cxnLst/>
                <a:rect l="l" t="t" r="r" b="b"/>
                <a:pathLst>
                  <a:path w="58255" h="3991" extrusionOk="0">
                    <a:moveTo>
                      <a:pt x="1" y="0"/>
                    </a:moveTo>
                    <a:lnTo>
                      <a:pt x="1" y="3990"/>
                    </a:lnTo>
                    <a:lnTo>
                      <a:pt x="58254" y="3990"/>
                    </a:lnTo>
                    <a:lnTo>
                      <a:pt x="58254" y="0"/>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33" name="Google Shape;1833;p50"/>
              <p:cNvGrpSpPr/>
              <p:nvPr/>
            </p:nvGrpSpPr>
            <p:grpSpPr>
              <a:xfrm>
                <a:off x="1764526" y="959424"/>
                <a:ext cx="5589241" cy="326925"/>
                <a:chOff x="1764526" y="959424"/>
                <a:chExt cx="5589241" cy="326925"/>
              </a:xfrm>
            </p:grpSpPr>
            <p:sp>
              <p:nvSpPr>
                <p:cNvPr id="1834" name="Google Shape;1834;p50"/>
                <p:cNvSpPr/>
                <p:nvPr/>
              </p:nvSpPr>
              <p:spPr>
                <a:xfrm>
                  <a:off x="1980533" y="959424"/>
                  <a:ext cx="17119" cy="326925"/>
                </a:xfrm>
                <a:custGeom>
                  <a:avLst/>
                  <a:gdLst/>
                  <a:ahLst/>
                  <a:cxnLst/>
                  <a:rect l="l" t="t" r="r" b="b"/>
                  <a:pathLst>
                    <a:path w="209" h="3991" extrusionOk="0">
                      <a:moveTo>
                        <a:pt x="1" y="0"/>
                      </a:moveTo>
                      <a:lnTo>
                        <a:pt x="1" y="3990"/>
                      </a:lnTo>
                      <a:lnTo>
                        <a:pt x="209" y="3990"/>
                      </a:lnTo>
                      <a:lnTo>
                        <a:pt x="2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50"/>
                <p:cNvSpPr/>
                <p:nvPr/>
              </p:nvSpPr>
              <p:spPr>
                <a:xfrm>
                  <a:off x="1764526" y="1030443"/>
                  <a:ext cx="105256" cy="184802"/>
                </a:xfrm>
                <a:custGeom>
                  <a:avLst/>
                  <a:gdLst/>
                  <a:ahLst/>
                  <a:cxnLst/>
                  <a:rect l="l" t="t" r="r" b="b"/>
                  <a:pathLst>
                    <a:path w="1285" h="2256" extrusionOk="0">
                      <a:moveTo>
                        <a:pt x="1285" y="1"/>
                      </a:moveTo>
                      <a:lnTo>
                        <a:pt x="1" y="1146"/>
                      </a:lnTo>
                      <a:lnTo>
                        <a:pt x="1285" y="2256"/>
                      </a:lnTo>
                      <a:lnTo>
                        <a:pt x="12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 name="Google Shape;1836;p50"/>
                <p:cNvSpPr/>
                <p:nvPr/>
              </p:nvSpPr>
              <p:spPr>
                <a:xfrm>
                  <a:off x="7117856" y="959424"/>
                  <a:ext cx="17120" cy="326923"/>
                </a:xfrm>
                <a:custGeom>
                  <a:avLst/>
                  <a:gdLst/>
                  <a:ahLst/>
                  <a:cxnLst/>
                  <a:rect l="l" t="t" r="r" b="b"/>
                  <a:pathLst>
                    <a:path w="209" h="3991" extrusionOk="0">
                      <a:moveTo>
                        <a:pt x="0" y="0"/>
                      </a:moveTo>
                      <a:lnTo>
                        <a:pt x="0" y="3990"/>
                      </a:lnTo>
                      <a:lnTo>
                        <a:pt x="208" y="3990"/>
                      </a:lnTo>
                      <a:lnTo>
                        <a:pt x="2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 name="Google Shape;1837;p50"/>
                <p:cNvSpPr/>
                <p:nvPr/>
              </p:nvSpPr>
              <p:spPr>
                <a:xfrm>
                  <a:off x="7245724" y="1030443"/>
                  <a:ext cx="108043" cy="184800"/>
                </a:xfrm>
                <a:custGeom>
                  <a:avLst/>
                  <a:gdLst/>
                  <a:ahLst/>
                  <a:cxnLst/>
                  <a:rect l="l" t="t" r="r" b="b"/>
                  <a:pathLst>
                    <a:path w="1319" h="2256" extrusionOk="0">
                      <a:moveTo>
                        <a:pt x="0" y="1"/>
                      </a:moveTo>
                      <a:lnTo>
                        <a:pt x="0" y="2256"/>
                      </a:lnTo>
                      <a:lnTo>
                        <a:pt x="1319" y="1146"/>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1838" name="Google Shape;1838;p50"/>
          <p:cNvSpPr txBox="1">
            <a:spLocks noGrp="1"/>
          </p:cNvSpPr>
          <p:nvPr>
            <p:ph type="subTitle" idx="1"/>
          </p:nvPr>
        </p:nvSpPr>
        <p:spPr>
          <a:xfrm>
            <a:off x="1931400" y="1580399"/>
            <a:ext cx="5281200" cy="2069385"/>
          </a:xfrm>
          <a:prstGeom prst="rect">
            <a:avLst/>
          </a:prstGeom>
        </p:spPr>
        <p:txBody>
          <a:bodyPr spcFirstLastPara="1" wrap="square" lIns="91425" tIns="91425" rIns="91425" bIns="91425" anchor="ctr" anchorCtr="0">
            <a:noAutofit/>
          </a:bodyPr>
          <a:lstStyle/>
          <a:p>
            <a:pPr marL="0" lvl="0" indent="0" algn="just" rtl="0">
              <a:spcBef>
                <a:spcPts val="0"/>
              </a:spcBef>
              <a:spcAft>
                <a:spcPts val="0"/>
              </a:spcAft>
              <a:buNone/>
            </a:pPr>
            <a:r>
              <a:rPr lang="ro-RO" dirty="0"/>
              <a:t>     </a:t>
            </a:r>
            <a:r>
              <a:rPr lang="en-US" dirty="0"/>
              <a:t>Electronica </a:t>
            </a:r>
            <a:r>
              <a:rPr lang="en-US" dirty="0" err="1"/>
              <a:t>este</a:t>
            </a:r>
            <a:r>
              <a:rPr lang="en-US" dirty="0"/>
              <a:t> </a:t>
            </a:r>
            <a:r>
              <a:rPr lang="en-US" dirty="0" err="1"/>
              <a:t>fundamentul</a:t>
            </a:r>
            <a:r>
              <a:rPr lang="en-US" dirty="0"/>
              <a:t> </a:t>
            </a:r>
            <a:r>
              <a:rPr lang="en-US" dirty="0" err="1"/>
              <a:t>tehnologiei</a:t>
            </a:r>
            <a:r>
              <a:rPr lang="en-US" dirty="0"/>
              <a:t> </a:t>
            </a:r>
            <a:r>
              <a:rPr lang="en-US" dirty="0" err="1"/>
              <a:t>moderne</a:t>
            </a:r>
            <a:r>
              <a:rPr lang="en-US" dirty="0"/>
              <a:t>, </a:t>
            </a:r>
            <a:r>
              <a:rPr lang="en-US" dirty="0" err="1"/>
              <a:t>deschizând</a:t>
            </a:r>
            <a:r>
              <a:rPr lang="en-US" dirty="0"/>
              <a:t> </a:t>
            </a:r>
            <a:r>
              <a:rPr lang="en-US" dirty="0" err="1"/>
              <a:t>uși</a:t>
            </a:r>
            <a:r>
              <a:rPr lang="en-US" dirty="0"/>
              <a:t> </a:t>
            </a:r>
            <a:r>
              <a:rPr lang="en-US" dirty="0" err="1"/>
              <a:t>în</a:t>
            </a:r>
            <a:r>
              <a:rPr lang="en-US" dirty="0"/>
              <a:t> </a:t>
            </a:r>
            <a:r>
              <a:rPr lang="en-US" dirty="0" err="1"/>
              <a:t>domenii</a:t>
            </a:r>
            <a:r>
              <a:rPr lang="en-US" dirty="0"/>
              <a:t> </a:t>
            </a:r>
            <a:r>
              <a:rPr lang="en-US" dirty="0" err="1"/>
              <a:t>extrem</a:t>
            </a:r>
            <a:r>
              <a:rPr lang="en-US" dirty="0"/>
              <a:t> de variate: de la Automotive </a:t>
            </a:r>
            <a:r>
              <a:rPr lang="en-US" dirty="0" err="1"/>
              <a:t>și</a:t>
            </a:r>
            <a:r>
              <a:rPr lang="en-US" dirty="0"/>
              <a:t> </a:t>
            </a:r>
            <a:r>
              <a:rPr lang="en-US" dirty="0" err="1"/>
              <a:t>Telecomunicații</a:t>
            </a:r>
            <a:r>
              <a:rPr lang="en-US" dirty="0"/>
              <a:t>, la </a:t>
            </a:r>
            <a:r>
              <a:rPr lang="en-US" dirty="0" err="1"/>
              <a:t>Automatizări</a:t>
            </a:r>
            <a:r>
              <a:rPr lang="en-US" dirty="0"/>
              <a:t> </a:t>
            </a:r>
            <a:r>
              <a:rPr lang="en-US" dirty="0" err="1"/>
              <a:t>Industriale</a:t>
            </a:r>
            <a:r>
              <a:rPr lang="en-US" dirty="0"/>
              <a:t>, </a:t>
            </a:r>
            <a:r>
              <a:rPr lang="en-US" dirty="0" err="1"/>
              <a:t>Electronică</a:t>
            </a:r>
            <a:r>
              <a:rPr lang="en-US" dirty="0"/>
              <a:t> de </a:t>
            </a:r>
            <a:r>
              <a:rPr lang="en-US" dirty="0" err="1"/>
              <a:t>Consum</a:t>
            </a:r>
            <a:r>
              <a:rPr lang="en-US" dirty="0"/>
              <a:t> </a:t>
            </a:r>
            <a:r>
              <a:rPr lang="en-US" dirty="0" err="1"/>
              <a:t>și</a:t>
            </a:r>
            <a:r>
              <a:rPr lang="en-US" dirty="0"/>
              <a:t> </a:t>
            </a:r>
            <a:r>
              <a:rPr lang="en-US" dirty="0" err="1"/>
              <a:t>Cercetare</a:t>
            </a:r>
            <a:r>
              <a:rPr lang="en-US" dirty="0"/>
              <a:t>-Dezvoltare.</a:t>
            </a:r>
          </a:p>
        </p:txBody>
      </p:sp>
      <p:sp>
        <p:nvSpPr>
          <p:cNvPr id="1840" name="Google Shape;1840;p50"/>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841" name="Google Shape;1841;p50"/>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grpSp>
        <p:nvGrpSpPr>
          <p:cNvPr id="1842" name="Google Shape;1842;p50"/>
          <p:cNvGrpSpPr/>
          <p:nvPr/>
        </p:nvGrpSpPr>
        <p:grpSpPr>
          <a:xfrm>
            <a:off x="792960" y="4041579"/>
            <a:ext cx="524976" cy="655438"/>
            <a:chOff x="792960" y="3993954"/>
            <a:chExt cx="524976" cy="655438"/>
          </a:xfrm>
        </p:grpSpPr>
        <p:grpSp>
          <p:nvGrpSpPr>
            <p:cNvPr id="1843" name="Google Shape;1843;p50"/>
            <p:cNvGrpSpPr/>
            <p:nvPr/>
          </p:nvGrpSpPr>
          <p:grpSpPr>
            <a:xfrm>
              <a:off x="792960" y="4071942"/>
              <a:ext cx="444014" cy="577450"/>
              <a:chOff x="2255047" y="690567"/>
              <a:chExt cx="444014" cy="577450"/>
            </a:xfrm>
          </p:grpSpPr>
          <p:sp>
            <p:nvSpPr>
              <p:cNvPr id="1844" name="Google Shape;1844;p50"/>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 name="Google Shape;1845;p50"/>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46" name="Google Shape;1846;p50"/>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47" name="Google Shape;1847;p50"/>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48" name="Google Shape;1848;p50"/>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1849" name="Google Shape;1849;p50"/>
            <p:cNvGrpSpPr/>
            <p:nvPr/>
          </p:nvGrpSpPr>
          <p:grpSpPr>
            <a:xfrm>
              <a:off x="873922" y="3993954"/>
              <a:ext cx="444014" cy="577450"/>
              <a:chOff x="873922" y="3993954"/>
              <a:chExt cx="444014" cy="577450"/>
            </a:xfrm>
          </p:grpSpPr>
          <p:sp>
            <p:nvSpPr>
              <p:cNvPr id="1850" name="Google Shape;1850;p50"/>
              <p:cNvSpPr/>
              <p:nvPr/>
            </p:nvSpPr>
            <p:spPr>
              <a:xfrm>
                <a:off x="873922" y="3993954"/>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50"/>
              <p:cNvSpPr/>
              <p:nvPr/>
            </p:nvSpPr>
            <p:spPr>
              <a:xfrm>
                <a:off x="1207505" y="3993954"/>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52" name="Google Shape;1852;p50"/>
              <p:cNvCxnSpPr/>
              <p:nvPr/>
            </p:nvCxnSpPr>
            <p:spPr>
              <a:xfrm>
                <a:off x="939338" y="4227863"/>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53" name="Google Shape;1853;p50"/>
              <p:cNvCxnSpPr/>
              <p:nvPr/>
            </p:nvCxnSpPr>
            <p:spPr>
              <a:xfrm>
                <a:off x="939338" y="4282688"/>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54" name="Google Shape;1854;p50"/>
              <p:cNvCxnSpPr/>
              <p:nvPr/>
            </p:nvCxnSpPr>
            <p:spPr>
              <a:xfrm>
                <a:off x="939338" y="4334938"/>
                <a:ext cx="313200" cy="0"/>
              </a:xfrm>
              <a:prstGeom prst="straightConnector1">
                <a:avLst/>
              </a:prstGeom>
              <a:noFill/>
              <a:ln w="9525" cap="flat" cmpd="sng">
                <a:solidFill>
                  <a:schemeClr val="dk1"/>
                </a:solidFill>
                <a:prstDash val="solid"/>
                <a:round/>
                <a:headEnd type="none" w="med" len="med"/>
                <a:tailEnd type="none" w="med" len="med"/>
              </a:ln>
            </p:spPr>
          </p:cxn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p42"/>
          <p:cNvSpPr txBox="1">
            <a:spLocks noGrp="1"/>
          </p:cNvSpPr>
          <p:nvPr>
            <p:ph type="body" idx="1"/>
          </p:nvPr>
        </p:nvSpPr>
        <p:spPr>
          <a:xfrm>
            <a:off x="742968" y="1491296"/>
            <a:ext cx="3203801" cy="2976115"/>
          </a:xfrm>
          <a:prstGeom prst="rect">
            <a:avLst/>
          </a:prstGeom>
        </p:spPr>
        <p:txBody>
          <a:bodyPr spcFirstLastPara="1" wrap="square" lIns="91425" tIns="91425" rIns="91425" bIns="91425" anchor="t" anchorCtr="0">
            <a:noAutofit/>
          </a:bodyPr>
          <a:lstStyle/>
          <a:p>
            <a:pPr marL="0" lvl="0" indent="0" algn="just">
              <a:lnSpc>
                <a:spcPct val="100000"/>
              </a:lnSpc>
              <a:buNone/>
            </a:pPr>
            <a:r>
              <a:rPr lang="ro-RO" sz="1400" dirty="0"/>
              <a:t>Inginer Proiectant Hardware: Proiectează "creierul" dispozitivelor – circuite imprimate (PCB) și scheme electronice complexe.</a:t>
            </a:r>
          </a:p>
          <a:p>
            <a:pPr marL="0" lvl="0" indent="0" algn="just">
              <a:lnSpc>
                <a:spcPct val="100000"/>
              </a:lnSpc>
              <a:buNone/>
            </a:pPr>
            <a:endParaRPr lang="ro-RO" sz="1400" dirty="0"/>
          </a:p>
          <a:p>
            <a:pPr marL="0" lvl="0" indent="0" algn="just">
              <a:lnSpc>
                <a:spcPct val="100000"/>
              </a:lnSpc>
              <a:buNone/>
            </a:pPr>
            <a:r>
              <a:rPr lang="ro-RO" sz="1400" dirty="0"/>
              <a:t>Inginer Sisteme Embedded: Programează microcontrolere (în C/C++) care "dau viață" și controlează produsele, de la mașini de spălat la automobile.</a:t>
            </a:r>
          </a:p>
          <a:p>
            <a:pPr marL="0" lvl="0" indent="0" algn="just">
              <a:lnSpc>
                <a:spcPct val="100000"/>
              </a:lnSpc>
              <a:buNone/>
            </a:pPr>
            <a:endParaRPr lang="ro-RO" sz="1400" dirty="0"/>
          </a:p>
        </p:txBody>
      </p:sp>
      <p:sp>
        <p:nvSpPr>
          <p:cNvPr id="836" name="Google Shape;836;p42"/>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pPr lvl="0"/>
            <a:r>
              <a:rPr lang="it-IT" dirty="0"/>
              <a:t>Inginerie și Proiectare</a:t>
            </a:r>
          </a:p>
        </p:txBody>
      </p:sp>
      <p:grpSp>
        <p:nvGrpSpPr>
          <p:cNvPr id="837" name="Google Shape;837;p42"/>
          <p:cNvGrpSpPr/>
          <p:nvPr/>
        </p:nvGrpSpPr>
        <p:grpSpPr>
          <a:xfrm>
            <a:off x="712005" y="384639"/>
            <a:ext cx="569922" cy="557039"/>
            <a:chOff x="712005" y="384639"/>
            <a:chExt cx="569922" cy="557039"/>
          </a:xfrm>
        </p:grpSpPr>
        <p:grpSp>
          <p:nvGrpSpPr>
            <p:cNvPr id="838" name="Google Shape;838;p42"/>
            <p:cNvGrpSpPr/>
            <p:nvPr/>
          </p:nvGrpSpPr>
          <p:grpSpPr>
            <a:xfrm>
              <a:off x="712005" y="384639"/>
              <a:ext cx="497703" cy="483698"/>
              <a:chOff x="794331" y="401591"/>
              <a:chExt cx="516235" cy="501709"/>
            </a:xfrm>
          </p:grpSpPr>
          <p:sp>
            <p:nvSpPr>
              <p:cNvPr id="839" name="Google Shape;839;p42"/>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42"/>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42"/>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42"/>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42"/>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4" name="Google Shape;844;p42"/>
            <p:cNvGrpSpPr/>
            <p:nvPr/>
          </p:nvGrpSpPr>
          <p:grpSpPr>
            <a:xfrm>
              <a:off x="1057682" y="538173"/>
              <a:ext cx="224245" cy="403505"/>
              <a:chOff x="8063823" y="2506947"/>
              <a:chExt cx="198009" cy="356296"/>
            </a:xfrm>
          </p:grpSpPr>
          <p:sp>
            <p:nvSpPr>
              <p:cNvPr id="845" name="Google Shape;845;p42"/>
              <p:cNvSpPr/>
              <p:nvPr/>
            </p:nvSpPr>
            <p:spPr>
              <a:xfrm>
                <a:off x="8063823" y="2506947"/>
                <a:ext cx="198009" cy="39628"/>
              </a:xfrm>
              <a:custGeom>
                <a:avLst/>
                <a:gdLst/>
                <a:ahLst/>
                <a:cxnLst/>
                <a:rect l="l" t="t" r="r" b="b"/>
                <a:pathLst>
                  <a:path w="4512" h="903" extrusionOk="0">
                    <a:moveTo>
                      <a:pt x="1" y="0"/>
                    </a:moveTo>
                    <a:lnTo>
                      <a:pt x="1" y="902"/>
                    </a:lnTo>
                    <a:lnTo>
                      <a:pt x="4511" y="902"/>
                    </a:lnTo>
                    <a:lnTo>
                      <a:pt x="4511"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42"/>
              <p:cNvSpPr/>
              <p:nvPr/>
            </p:nvSpPr>
            <p:spPr>
              <a:xfrm>
                <a:off x="8063823" y="2823615"/>
                <a:ext cx="198009" cy="39628"/>
              </a:xfrm>
              <a:custGeom>
                <a:avLst/>
                <a:gdLst/>
                <a:ahLst/>
                <a:cxnLst/>
                <a:rect l="l" t="t" r="r" b="b"/>
                <a:pathLst>
                  <a:path w="4512" h="903" extrusionOk="0">
                    <a:moveTo>
                      <a:pt x="1" y="1"/>
                    </a:moveTo>
                    <a:lnTo>
                      <a:pt x="1" y="903"/>
                    </a:lnTo>
                    <a:lnTo>
                      <a:pt x="4511" y="903"/>
                    </a:lnTo>
                    <a:lnTo>
                      <a:pt x="4511" y="1"/>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42"/>
              <p:cNvSpPr/>
              <p:nvPr/>
            </p:nvSpPr>
            <p:spPr>
              <a:xfrm>
                <a:off x="8082122" y="2546531"/>
                <a:ext cx="159917" cy="275642"/>
              </a:xfrm>
              <a:custGeom>
                <a:avLst/>
                <a:gdLst/>
                <a:ahLst/>
                <a:cxnLst/>
                <a:rect l="l" t="t" r="r" b="b"/>
                <a:pathLst>
                  <a:path w="3644" h="6281" extrusionOk="0">
                    <a:moveTo>
                      <a:pt x="0" y="0"/>
                    </a:moveTo>
                    <a:lnTo>
                      <a:pt x="0" y="1735"/>
                    </a:lnTo>
                    <a:lnTo>
                      <a:pt x="1214" y="2915"/>
                    </a:lnTo>
                    <a:lnTo>
                      <a:pt x="1214" y="3366"/>
                    </a:lnTo>
                    <a:lnTo>
                      <a:pt x="0" y="4511"/>
                    </a:lnTo>
                    <a:lnTo>
                      <a:pt x="0" y="6280"/>
                    </a:lnTo>
                    <a:lnTo>
                      <a:pt x="3643" y="6280"/>
                    </a:lnTo>
                    <a:lnTo>
                      <a:pt x="3643" y="4511"/>
                    </a:lnTo>
                    <a:lnTo>
                      <a:pt x="2463" y="3366"/>
                    </a:lnTo>
                    <a:lnTo>
                      <a:pt x="2463" y="2915"/>
                    </a:lnTo>
                    <a:lnTo>
                      <a:pt x="3643" y="1735"/>
                    </a:lnTo>
                    <a:lnTo>
                      <a:pt x="3643"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42"/>
              <p:cNvSpPr/>
              <p:nvPr/>
            </p:nvSpPr>
            <p:spPr>
              <a:xfrm>
                <a:off x="8086686" y="2756648"/>
                <a:ext cx="152281" cy="65520"/>
              </a:xfrm>
              <a:custGeom>
                <a:avLst/>
                <a:gdLst/>
                <a:ahLst/>
                <a:cxnLst/>
                <a:rect l="l" t="t" r="r" b="b"/>
                <a:pathLst>
                  <a:path w="3470" h="1493" extrusionOk="0">
                    <a:moveTo>
                      <a:pt x="1527" y="0"/>
                    </a:moveTo>
                    <a:lnTo>
                      <a:pt x="0" y="1492"/>
                    </a:lnTo>
                    <a:lnTo>
                      <a:pt x="3470" y="1492"/>
                    </a:lnTo>
                    <a:lnTo>
                      <a:pt x="19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42"/>
              <p:cNvSpPr/>
              <p:nvPr/>
            </p:nvSpPr>
            <p:spPr>
              <a:xfrm>
                <a:off x="8086686" y="2756648"/>
                <a:ext cx="152281" cy="65520"/>
              </a:xfrm>
              <a:custGeom>
                <a:avLst/>
                <a:gdLst/>
                <a:ahLst/>
                <a:cxnLst/>
                <a:rect l="l" t="t" r="r" b="b"/>
                <a:pathLst>
                  <a:path w="3470" h="1493" fill="none" extrusionOk="0">
                    <a:moveTo>
                      <a:pt x="1527" y="0"/>
                    </a:moveTo>
                    <a:lnTo>
                      <a:pt x="0" y="1492"/>
                    </a:lnTo>
                    <a:lnTo>
                      <a:pt x="3470" y="1492"/>
                    </a:lnTo>
                    <a:lnTo>
                      <a:pt x="194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42"/>
              <p:cNvSpPr/>
              <p:nvPr/>
            </p:nvSpPr>
            <p:spPr>
              <a:xfrm>
                <a:off x="8153654" y="2726192"/>
                <a:ext cx="18344" cy="19836"/>
              </a:xfrm>
              <a:custGeom>
                <a:avLst/>
                <a:gdLst/>
                <a:ahLst/>
                <a:cxnLst/>
                <a:rect l="l" t="t" r="r" b="b"/>
                <a:pathLst>
                  <a:path w="418" h="452" extrusionOk="0">
                    <a:moveTo>
                      <a:pt x="1" y="0"/>
                    </a:moveTo>
                    <a:lnTo>
                      <a:pt x="1" y="451"/>
                    </a:lnTo>
                    <a:lnTo>
                      <a:pt x="417" y="451"/>
                    </a:lnTo>
                    <a:lnTo>
                      <a:pt x="4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42"/>
              <p:cNvSpPr/>
              <p:nvPr/>
            </p:nvSpPr>
            <p:spPr>
              <a:xfrm>
                <a:off x="8153654" y="2698765"/>
                <a:ext cx="18344" cy="19836"/>
              </a:xfrm>
              <a:custGeom>
                <a:avLst/>
                <a:gdLst/>
                <a:ahLst/>
                <a:cxnLst/>
                <a:rect l="l" t="t" r="r" b="b"/>
                <a:pathLst>
                  <a:path w="418" h="452" extrusionOk="0">
                    <a:moveTo>
                      <a:pt x="1" y="1"/>
                    </a:moveTo>
                    <a:lnTo>
                      <a:pt x="1" y="452"/>
                    </a:lnTo>
                    <a:lnTo>
                      <a:pt x="417" y="452"/>
                    </a:lnTo>
                    <a:lnTo>
                      <a:pt x="4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42"/>
              <p:cNvSpPr/>
              <p:nvPr/>
            </p:nvSpPr>
            <p:spPr>
              <a:xfrm>
                <a:off x="8124734" y="2628726"/>
                <a:ext cx="74648" cy="27472"/>
              </a:xfrm>
              <a:custGeom>
                <a:avLst/>
                <a:gdLst/>
                <a:ahLst/>
                <a:cxnLst/>
                <a:rect l="l" t="t" r="r" b="b"/>
                <a:pathLst>
                  <a:path w="1701" h="626" extrusionOk="0">
                    <a:moveTo>
                      <a:pt x="1" y="1"/>
                    </a:moveTo>
                    <a:lnTo>
                      <a:pt x="660" y="625"/>
                    </a:lnTo>
                    <a:lnTo>
                      <a:pt x="1076" y="625"/>
                    </a:lnTo>
                    <a:lnTo>
                      <a:pt x="17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53" name="Google Shape;853;p42"/>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Drafting &amp; CAD Technology</a:t>
            </a:r>
            <a:endParaRPr/>
          </a:p>
        </p:txBody>
      </p:sp>
      <p:sp>
        <p:nvSpPr>
          <p:cNvPr id="854" name="Google Shape;854;p42"/>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pic>
        <p:nvPicPr>
          <p:cNvPr id="2" name="Google Shape;101;p15">
            <a:extLst>
              <a:ext uri="{FF2B5EF4-FFF2-40B4-BE49-F238E27FC236}">
                <a16:creationId xmlns:a16="http://schemas.microsoft.com/office/drawing/2014/main" id="{44D87FF9-566C-180C-15B6-059613AB38EA}"/>
              </a:ext>
            </a:extLst>
          </p:cNvPr>
          <p:cNvPicPr preferRelativeResize="0"/>
          <p:nvPr/>
        </p:nvPicPr>
        <p:blipFill rotWithShape="1">
          <a:blip r:embed="rId3">
            <a:alphaModFix/>
          </a:blip>
          <a:srcRect/>
          <a:stretch/>
        </p:blipFill>
        <p:spPr>
          <a:xfrm>
            <a:off x="5090417" y="1491296"/>
            <a:ext cx="2812082" cy="245257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8">
          <a:extLst>
            <a:ext uri="{FF2B5EF4-FFF2-40B4-BE49-F238E27FC236}">
              <a16:creationId xmlns:a16="http://schemas.microsoft.com/office/drawing/2014/main" id="{26D53A5E-A185-5C2B-584E-3F52F44B5CB4}"/>
            </a:ext>
          </a:extLst>
        </p:cNvPr>
        <p:cNvGrpSpPr/>
        <p:nvPr/>
      </p:nvGrpSpPr>
      <p:grpSpPr>
        <a:xfrm>
          <a:off x="0" y="0"/>
          <a:ext cx="0" cy="0"/>
          <a:chOff x="0" y="0"/>
          <a:chExt cx="0" cy="0"/>
        </a:xfrm>
      </p:grpSpPr>
      <p:sp>
        <p:nvSpPr>
          <p:cNvPr id="859" name="Google Shape;859;p43">
            <a:extLst>
              <a:ext uri="{FF2B5EF4-FFF2-40B4-BE49-F238E27FC236}">
                <a16:creationId xmlns:a16="http://schemas.microsoft.com/office/drawing/2014/main" id="{19F13489-F6BA-D49C-5C95-A65486AAE5E4}"/>
              </a:ext>
            </a:extLst>
          </p:cNvPr>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pPr lvl="0"/>
            <a:r>
              <a:rPr lang="en-US" sz="2400" dirty="0" err="1"/>
              <a:t>Specializări</a:t>
            </a:r>
            <a:r>
              <a:rPr lang="en-US" sz="2400" dirty="0"/>
              <a:t> de Top</a:t>
            </a:r>
          </a:p>
        </p:txBody>
      </p:sp>
      <p:sp>
        <p:nvSpPr>
          <p:cNvPr id="1149" name="Google Shape;1149;p43">
            <a:extLst>
              <a:ext uri="{FF2B5EF4-FFF2-40B4-BE49-F238E27FC236}">
                <a16:creationId xmlns:a16="http://schemas.microsoft.com/office/drawing/2014/main" id="{8D123809-5824-D8CE-2223-564BFD950D61}"/>
              </a:ext>
            </a:extLst>
          </p:cNvPr>
          <p:cNvSpPr/>
          <p:nvPr/>
        </p:nvSpPr>
        <p:spPr>
          <a:xfrm rot="10800000">
            <a:off x="873457" y="538167"/>
            <a:ext cx="358302" cy="35499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43">
            <a:extLst>
              <a:ext uri="{FF2B5EF4-FFF2-40B4-BE49-F238E27FC236}">
                <a16:creationId xmlns:a16="http://schemas.microsoft.com/office/drawing/2014/main" id="{30D0841C-AB76-2EAF-0E1B-5FF94CD2DF72}"/>
              </a:ext>
            </a:extLst>
          </p:cNvPr>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151" name="Google Shape;1151;p43">
            <a:extLst>
              <a:ext uri="{FF2B5EF4-FFF2-40B4-BE49-F238E27FC236}">
                <a16:creationId xmlns:a16="http://schemas.microsoft.com/office/drawing/2014/main" id="{DC07CFF6-1024-6A6B-0C10-AFB6456FCEDA}"/>
              </a:ext>
            </a:extLst>
          </p:cNvPr>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sp>
        <p:nvSpPr>
          <p:cNvPr id="1152" name="Google Shape;1152;p43">
            <a:extLst>
              <a:ext uri="{FF2B5EF4-FFF2-40B4-BE49-F238E27FC236}">
                <a16:creationId xmlns:a16="http://schemas.microsoft.com/office/drawing/2014/main" id="{722D84AF-A785-F45E-2D1C-AE45EC8ECCA4}"/>
              </a:ext>
            </a:extLst>
          </p:cNvPr>
          <p:cNvSpPr txBox="1">
            <a:spLocks noGrp="1"/>
          </p:cNvSpPr>
          <p:nvPr>
            <p:ph type="subTitle" idx="3"/>
          </p:nvPr>
        </p:nvSpPr>
        <p:spPr>
          <a:xfrm>
            <a:off x="711201" y="1312985"/>
            <a:ext cx="4039220" cy="3354290"/>
          </a:xfrm>
          <a:prstGeom prst="rect">
            <a:avLst/>
          </a:prstGeom>
        </p:spPr>
        <p:txBody>
          <a:bodyPr spcFirstLastPara="1" wrap="square" lIns="91425" tIns="91425" rIns="91425" bIns="91425" anchor="ctr" anchorCtr="0">
            <a:noAutofit/>
          </a:bodyPr>
          <a:lstStyle/>
          <a:p>
            <a:pPr marL="0" lvl="0" indent="0" algn="just">
              <a:buNone/>
            </a:pPr>
            <a:r>
              <a:rPr lang="ro-RO" dirty="0"/>
              <a:t>Inginer Automatist: Dezvoltă, instalează și întreține sisteme automate și roboți pentru linii de producție industriale (Industria 4.0).</a:t>
            </a:r>
          </a:p>
          <a:p>
            <a:pPr marL="0" lvl="0" indent="0" algn="just">
              <a:buNone/>
            </a:pPr>
            <a:endParaRPr lang="ro-RO" dirty="0"/>
          </a:p>
          <a:p>
            <a:pPr marL="0" lvl="0" indent="0" algn="just">
              <a:buNone/>
            </a:pPr>
            <a:r>
              <a:rPr lang="ro-RO" dirty="0"/>
              <a:t>Specialist IoT (Internet of Things): Creează și gestionează rețele de senzori și dispozitive "inteligente" conectate la internet, pentru case și orașe smart.</a:t>
            </a:r>
          </a:p>
          <a:p>
            <a:pPr marL="0" lvl="0" indent="0" algn="just">
              <a:buNone/>
            </a:pPr>
            <a:endParaRPr lang="ro-RO" dirty="0"/>
          </a:p>
        </p:txBody>
      </p:sp>
      <p:pic>
        <p:nvPicPr>
          <p:cNvPr id="2" name="Google Shape;113;p16">
            <a:extLst>
              <a:ext uri="{FF2B5EF4-FFF2-40B4-BE49-F238E27FC236}">
                <a16:creationId xmlns:a16="http://schemas.microsoft.com/office/drawing/2014/main" id="{C907D620-702F-6F61-4750-640D4F2D7A21}"/>
              </a:ext>
            </a:extLst>
          </p:cNvPr>
          <p:cNvPicPr preferRelativeResize="0"/>
          <p:nvPr/>
        </p:nvPicPr>
        <p:blipFill rotWithShape="1">
          <a:blip r:embed="rId3">
            <a:alphaModFix/>
          </a:blip>
          <a:srcRect/>
          <a:stretch/>
        </p:blipFill>
        <p:spPr>
          <a:xfrm>
            <a:off x="4773224" y="1458062"/>
            <a:ext cx="3659575" cy="2638425"/>
          </a:xfrm>
          <a:prstGeom prst="rect">
            <a:avLst/>
          </a:prstGeom>
          <a:noFill/>
          <a:ln>
            <a:noFill/>
          </a:ln>
        </p:spPr>
      </p:pic>
    </p:spTree>
    <p:extLst>
      <p:ext uri="{BB962C8B-B14F-4D97-AF65-F5344CB8AC3E}">
        <p14:creationId xmlns:p14="http://schemas.microsoft.com/office/powerpoint/2010/main" val="3463965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07"/>
        <p:cNvGrpSpPr/>
        <p:nvPr/>
      </p:nvGrpSpPr>
      <p:grpSpPr>
        <a:xfrm>
          <a:off x="0" y="0"/>
          <a:ext cx="0" cy="0"/>
          <a:chOff x="0" y="0"/>
          <a:chExt cx="0" cy="0"/>
        </a:xfrm>
      </p:grpSpPr>
      <p:sp>
        <p:nvSpPr>
          <p:cNvPr id="1508" name="Google Shape;1508;p48"/>
          <p:cNvSpPr txBox="1">
            <a:spLocks noGrp="1"/>
          </p:cNvSpPr>
          <p:nvPr>
            <p:ph type="body" idx="1"/>
          </p:nvPr>
        </p:nvSpPr>
        <p:spPr>
          <a:xfrm>
            <a:off x="4247575" y="1832688"/>
            <a:ext cx="3969900" cy="1951800"/>
          </a:xfrm>
          <a:prstGeom prst="rect">
            <a:avLst/>
          </a:prstGeom>
        </p:spPr>
        <p:txBody>
          <a:bodyPr spcFirstLastPara="1" wrap="square" lIns="91425" tIns="91425" rIns="91425" bIns="91425" anchor="t" anchorCtr="0">
            <a:noAutofit/>
          </a:bodyPr>
          <a:lstStyle/>
          <a:p>
            <a:pPr marL="0" lvl="0" indent="0" algn="just">
              <a:buSzPts val="1100"/>
              <a:buNone/>
            </a:pPr>
            <a:r>
              <a:rPr lang="ro-RO" dirty="0"/>
              <a:t>Inginer Testare și Validare: Asigură calitatea și fiabilitatea. Depanează prototipurile folosind osciloscoape, multimetre și analizoare.</a:t>
            </a:r>
          </a:p>
          <a:p>
            <a:pPr marL="0" lvl="0" indent="0" algn="just">
              <a:buSzPts val="1100"/>
              <a:buNone/>
            </a:pPr>
            <a:endParaRPr lang="ro-RO" dirty="0"/>
          </a:p>
          <a:p>
            <a:pPr marL="0" lvl="0" indent="0" algn="just">
              <a:buSzPts val="1100"/>
              <a:buNone/>
            </a:pPr>
            <a:r>
              <a:rPr lang="ro-RO" dirty="0"/>
              <a:t>Inginer R&amp;D (Cercetare): Inovează și dezvoltă noi tehnologii, de la senzori avansați la sisteme de comunicații de generație următoare.</a:t>
            </a:r>
          </a:p>
          <a:p>
            <a:pPr marL="0" lvl="0" indent="0" algn="just">
              <a:buSzPts val="1100"/>
              <a:buNone/>
            </a:pPr>
            <a:endParaRPr lang="ro-RO" dirty="0"/>
          </a:p>
        </p:txBody>
      </p:sp>
      <p:sp>
        <p:nvSpPr>
          <p:cNvPr id="1509" name="Google Shape;1509;p48"/>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r>
              <a:rPr lang="en-US" b="1" dirty="0" err="1"/>
              <a:t>Testare</a:t>
            </a:r>
            <a:r>
              <a:rPr lang="en-US" b="1" dirty="0"/>
              <a:t> </a:t>
            </a:r>
            <a:r>
              <a:rPr lang="en-US" b="1" dirty="0" err="1"/>
              <a:t>și</a:t>
            </a:r>
            <a:r>
              <a:rPr lang="en-US" b="1" dirty="0"/>
              <a:t> </a:t>
            </a:r>
            <a:r>
              <a:rPr lang="en-US" b="1" dirty="0" err="1"/>
              <a:t>Cercetare</a:t>
            </a:r>
            <a:endParaRPr lang="en-US" b="1" dirty="0"/>
          </a:p>
        </p:txBody>
      </p:sp>
      <p:grpSp>
        <p:nvGrpSpPr>
          <p:cNvPr id="1510" name="Google Shape;1510;p48"/>
          <p:cNvGrpSpPr/>
          <p:nvPr/>
        </p:nvGrpSpPr>
        <p:grpSpPr>
          <a:xfrm>
            <a:off x="712002" y="2777270"/>
            <a:ext cx="1835695" cy="1796211"/>
            <a:chOff x="712002" y="2777270"/>
            <a:chExt cx="1835695" cy="1796211"/>
          </a:xfrm>
        </p:grpSpPr>
        <p:sp>
          <p:nvSpPr>
            <p:cNvPr id="1511" name="Google Shape;1511;p48"/>
            <p:cNvSpPr/>
            <p:nvPr/>
          </p:nvSpPr>
          <p:spPr>
            <a:xfrm>
              <a:off x="768426" y="2827984"/>
              <a:ext cx="1728580" cy="17017"/>
            </a:xfrm>
            <a:custGeom>
              <a:avLst/>
              <a:gdLst/>
              <a:ahLst/>
              <a:cxnLst/>
              <a:rect l="l" t="t" r="r" b="b"/>
              <a:pathLst>
                <a:path w="27020" h="266" extrusionOk="0">
                  <a:moveTo>
                    <a:pt x="0" y="1"/>
                  </a:moveTo>
                  <a:lnTo>
                    <a:pt x="0" y="265"/>
                  </a:lnTo>
                  <a:lnTo>
                    <a:pt x="27019" y="265"/>
                  </a:lnTo>
                  <a:lnTo>
                    <a:pt x="270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48"/>
            <p:cNvSpPr/>
            <p:nvPr/>
          </p:nvSpPr>
          <p:spPr>
            <a:xfrm>
              <a:off x="768426" y="2827984"/>
              <a:ext cx="1728580" cy="17017"/>
            </a:xfrm>
            <a:custGeom>
              <a:avLst/>
              <a:gdLst/>
              <a:ahLst/>
              <a:cxnLst/>
              <a:rect l="l" t="t" r="r" b="b"/>
              <a:pathLst>
                <a:path w="27020" h="266" fill="none" extrusionOk="0">
                  <a:moveTo>
                    <a:pt x="27019" y="1"/>
                  </a:moveTo>
                  <a:lnTo>
                    <a:pt x="0" y="1"/>
                  </a:lnTo>
                  <a:lnTo>
                    <a:pt x="0" y="265"/>
                  </a:lnTo>
                  <a:lnTo>
                    <a:pt x="27019" y="265"/>
                  </a:lnTo>
                  <a:lnTo>
                    <a:pt x="2701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48"/>
            <p:cNvSpPr/>
            <p:nvPr/>
          </p:nvSpPr>
          <p:spPr>
            <a:xfrm>
              <a:off x="768426" y="2827988"/>
              <a:ext cx="16953" cy="1694762"/>
            </a:xfrm>
            <a:custGeom>
              <a:avLst/>
              <a:gdLst/>
              <a:ahLst/>
              <a:cxnLst/>
              <a:rect l="l" t="t" r="r" b="b"/>
              <a:pathLst>
                <a:path w="265" h="26491" extrusionOk="0">
                  <a:moveTo>
                    <a:pt x="0" y="1"/>
                  </a:moveTo>
                  <a:lnTo>
                    <a:pt x="0" y="4849"/>
                  </a:lnTo>
                  <a:lnTo>
                    <a:pt x="264" y="4849"/>
                  </a:lnTo>
                  <a:lnTo>
                    <a:pt x="264" y="1"/>
                  </a:lnTo>
                  <a:close/>
                  <a:moveTo>
                    <a:pt x="0" y="5114"/>
                  </a:moveTo>
                  <a:lnTo>
                    <a:pt x="0" y="10227"/>
                  </a:lnTo>
                  <a:lnTo>
                    <a:pt x="264" y="10227"/>
                  </a:lnTo>
                  <a:lnTo>
                    <a:pt x="264" y="5114"/>
                  </a:lnTo>
                  <a:close/>
                  <a:moveTo>
                    <a:pt x="0" y="10491"/>
                  </a:moveTo>
                  <a:lnTo>
                    <a:pt x="0" y="15604"/>
                  </a:lnTo>
                  <a:lnTo>
                    <a:pt x="264" y="15604"/>
                  </a:lnTo>
                  <a:lnTo>
                    <a:pt x="264" y="10491"/>
                  </a:lnTo>
                  <a:close/>
                  <a:moveTo>
                    <a:pt x="0" y="15868"/>
                  </a:moveTo>
                  <a:lnTo>
                    <a:pt x="0" y="20981"/>
                  </a:lnTo>
                  <a:lnTo>
                    <a:pt x="264" y="20981"/>
                  </a:lnTo>
                  <a:lnTo>
                    <a:pt x="264" y="15868"/>
                  </a:lnTo>
                  <a:close/>
                  <a:moveTo>
                    <a:pt x="0" y="21246"/>
                  </a:moveTo>
                  <a:lnTo>
                    <a:pt x="0" y="26491"/>
                  </a:lnTo>
                  <a:lnTo>
                    <a:pt x="44" y="26491"/>
                  </a:lnTo>
                  <a:lnTo>
                    <a:pt x="44" y="26226"/>
                  </a:lnTo>
                  <a:lnTo>
                    <a:pt x="264" y="26226"/>
                  </a:lnTo>
                  <a:lnTo>
                    <a:pt x="264"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48"/>
            <p:cNvSpPr/>
            <p:nvPr/>
          </p:nvSpPr>
          <p:spPr>
            <a:xfrm>
              <a:off x="1112406"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48"/>
            <p:cNvSpPr/>
            <p:nvPr/>
          </p:nvSpPr>
          <p:spPr>
            <a:xfrm>
              <a:off x="1112406"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48"/>
            <p:cNvSpPr/>
            <p:nvPr/>
          </p:nvSpPr>
          <p:spPr>
            <a:xfrm>
              <a:off x="1112406"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48"/>
            <p:cNvSpPr/>
            <p:nvPr/>
          </p:nvSpPr>
          <p:spPr>
            <a:xfrm>
              <a:off x="1112406"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48"/>
            <p:cNvSpPr/>
            <p:nvPr/>
          </p:nvSpPr>
          <p:spPr>
            <a:xfrm>
              <a:off x="1112406"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48"/>
            <p:cNvSpPr/>
            <p:nvPr/>
          </p:nvSpPr>
          <p:spPr>
            <a:xfrm>
              <a:off x="1112406"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48"/>
            <p:cNvSpPr/>
            <p:nvPr/>
          </p:nvSpPr>
          <p:spPr>
            <a:xfrm>
              <a:off x="1456386" y="2827988"/>
              <a:ext cx="17017" cy="1677848"/>
            </a:xfrm>
            <a:custGeom>
              <a:avLst/>
              <a:gdLst/>
              <a:ahLst/>
              <a:cxnLst/>
              <a:rect l="l" t="t" r="r" b="b"/>
              <a:pathLst>
                <a:path w="266"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48"/>
            <p:cNvSpPr/>
            <p:nvPr/>
          </p:nvSpPr>
          <p:spPr>
            <a:xfrm>
              <a:off x="1456386" y="4187084"/>
              <a:ext cx="17017" cy="318719"/>
            </a:xfrm>
            <a:custGeom>
              <a:avLst/>
              <a:gdLst/>
              <a:ahLst/>
              <a:cxnLst/>
              <a:rect l="l" t="t" r="r" b="b"/>
              <a:pathLst>
                <a:path w="266"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48"/>
            <p:cNvSpPr/>
            <p:nvPr/>
          </p:nvSpPr>
          <p:spPr>
            <a:xfrm>
              <a:off x="1456386" y="3843104"/>
              <a:ext cx="17017" cy="32716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48"/>
            <p:cNvSpPr/>
            <p:nvPr/>
          </p:nvSpPr>
          <p:spPr>
            <a:xfrm>
              <a:off x="1456386" y="349906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48"/>
            <p:cNvSpPr/>
            <p:nvPr/>
          </p:nvSpPr>
          <p:spPr>
            <a:xfrm>
              <a:off x="1456386" y="315508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48"/>
            <p:cNvSpPr/>
            <p:nvPr/>
          </p:nvSpPr>
          <p:spPr>
            <a:xfrm>
              <a:off x="1456386" y="2827988"/>
              <a:ext cx="17017" cy="310274"/>
            </a:xfrm>
            <a:custGeom>
              <a:avLst/>
              <a:gdLst/>
              <a:ahLst/>
              <a:cxnLst/>
              <a:rect l="l" t="t" r="r" b="b"/>
              <a:pathLst>
                <a:path w="266"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48"/>
            <p:cNvSpPr/>
            <p:nvPr/>
          </p:nvSpPr>
          <p:spPr>
            <a:xfrm>
              <a:off x="1800431"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48"/>
            <p:cNvSpPr/>
            <p:nvPr/>
          </p:nvSpPr>
          <p:spPr>
            <a:xfrm>
              <a:off x="1800431"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48"/>
            <p:cNvSpPr/>
            <p:nvPr/>
          </p:nvSpPr>
          <p:spPr>
            <a:xfrm>
              <a:off x="1800431"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48"/>
            <p:cNvSpPr/>
            <p:nvPr/>
          </p:nvSpPr>
          <p:spPr>
            <a:xfrm>
              <a:off x="1800431"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48"/>
            <p:cNvSpPr/>
            <p:nvPr/>
          </p:nvSpPr>
          <p:spPr>
            <a:xfrm>
              <a:off x="1800431"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48"/>
            <p:cNvSpPr/>
            <p:nvPr/>
          </p:nvSpPr>
          <p:spPr>
            <a:xfrm>
              <a:off x="1800431"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48"/>
            <p:cNvSpPr/>
            <p:nvPr/>
          </p:nvSpPr>
          <p:spPr>
            <a:xfrm>
              <a:off x="2144411" y="2827988"/>
              <a:ext cx="16953" cy="1677848"/>
            </a:xfrm>
            <a:custGeom>
              <a:avLst/>
              <a:gdLst/>
              <a:ahLst/>
              <a:cxnLst/>
              <a:rect l="l" t="t" r="r" b="b"/>
              <a:pathLst>
                <a:path w="265"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48"/>
            <p:cNvSpPr/>
            <p:nvPr/>
          </p:nvSpPr>
          <p:spPr>
            <a:xfrm>
              <a:off x="2144411" y="4187084"/>
              <a:ext cx="16953" cy="318719"/>
            </a:xfrm>
            <a:custGeom>
              <a:avLst/>
              <a:gdLst/>
              <a:ahLst/>
              <a:cxnLst/>
              <a:rect l="l" t="t" r="r" b="b"/>
              <a:pathLst>
                <a:path w="265"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48"/>
            <p:cNvSpPr/>
            <p:nvPr/>
          </p:nvSpPr>
          <p:spPr>
            <a:xfrm>
              <a:off x="2144411" y="3843104"/>
              <a:ext cx="16953" cy="327163"/>
            </a:xfrm>
            <a:custGeom>
              <a:avLst/>
              <a:gdLst/>
              <a:ahLst/>
              <a:cxnLst/>
              <a:rect l="l" t="t" r="r" b="b"/>
              <a:pathLst>
                <a:path w="265"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48"/>
            <p:cNvSpPr/>
            <p:nvPr/>
          </p:nvSpPr>
          <p:spPr>
            <a:xfrm>
              <a:off x="2144411" y="349906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48"/>
            <p:cNvSpPr/>
            <p:nvPr/>
          </p:nvSpPr>
          <p:spPr>
            <a:xfrm>
              <a:off x="2144411" y="315508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48"/>
            <p:cNvSpPr/>
            <p:nvPr/>
          </p:nvSpPr>
          <p:spPr>
            <a:xfrm>
              <a:off x="2144411" y="2827988"/>
              <a:ext cx="16953" cy="310274"/>
            </a:xfrm>
            <a:custGeom>
              <a:avLst/>
              <a:gdLst/>
              <a:ahLst/>
              <a:cxnLst/>
              <a:rect l="l" t="t" r="r" b="b"/>
              <a:pathLst>
                <a:path w="265"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48"/>
            <p:cNvSpPr/>
            <p:nvPr/>
          </p:nvSpPr>
          <p:spPr>
            <a:xfrm>
              <a:off x="2477132" y="2830803"/>
              <a:ext cx="19832" cy="1689108"/>
            </a:xfrm>
            <a:custGeom>
              <a:avLst/>
              <a:gdLst/>
              <a:ahLst/>
              <a:cxnLst/>
              <a:rect l="l" t="t" r="r" b="b"/>
              <a:pathLst>
                <a:path w="310" h="26403" extrusionOk="0">
                  <a:moveTo>
                    <a:pt x="1" y="1"/>
                  </a:moveTo>
                  <a:lnTo>
                    <a:pt x="1" y="4805"/>
                  </a:lnTo>
                  <a:lnTo>
                    <a:pt x="309" y="4805"/>
                  </a:lnTo>
                  <a:lnTo>
                    <a:pt x="309" y="1"/>
                  </a:lnTo>
                  <a:close/>
                  <a:moveTo>
                    <a:pt x="1" y="5070"/>
                  </a:moveTo>
                  <a:lnTo>
                    <a:pt x="1" y="10183"/>
                  </a:lnTo>
                  <a:lnTo>
                    <a:pt x="309" y="10183"/>
                  </a:lnTo>
                  <a:lnTo>
                    <a:pt x="309" y="5070"/>
                  </a:lnTo>
                  <a:close/>
                  <a:moveTo>
                    <a:pt x="1" y="10447"/>
                  </a:moveTo>
                  <a:lnTo>
                    <a:pt x="1" y="15560"/>
                  </a:lnTo>
                  <a:lnTo>
                    <a:pt x="309" y="15560"/>
                  </a:lnTo>
                  <a:lnTo>
                    <a:pt x="309" y="10447"/>
                  </a:lnTo>
                  <a:close/>
                  <a:moveTo>
                    <a:pt x="1" y="15824"/>
                  </a:moveTo>
                  <a:lnTo>
                    <a:pt x="1" y="20937"/>
                  </a:lnTo>
                  <a:lnTo>
                    <a:pt x="309" y="20937"/>
                  </a:lnTo>
                  <a:lnTo>
                    <a:pt x="309" y="15824"/>
                  </a:lnTo>
                  <a:close/>
                  <a:moveTo>
                    <a:pt x="1" y="21202"/>
                  </a:moveTo>
                  <a:lnTo>
                    <a:pt x="1" y="26182"/>
                  </a:lnTo>
                  <a:lnTo>
                    <a:pt x="265" y="26182"/>
                  </a:lnTo>
                  <a:lnTo>
                    <a:pt x="265" y="26403"/>
                  </a:lnTo>
                  <a:lnTo>
                    <a:pt x="309" y="26403"/>
                  </a:lnTo>
                  <a:lnTo>
                    <a:pt x="309" y="21202"/>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48"/>
            <p:cNvSpPr/>
            <p:nvPr/>
          </p:nvSpPr>
          <p:spPr>
            <a:xfrm>
              <a:off x="2477132" y="3843104"/>
              <a:ext cx="19832" cy="327163"/>
            </a:xfrm>
            <a:custGeom>
              <a:avLst/>
              <a:gdLst/>
              <a:ahLst/>
              <a:cxnLst/>
              <a:rect l="l" t="t" r="r" b="b"/>
              <a:pathLst>
                <a:path w="310" h="5114" fill="none" extrusionOk="0">
                  <a:moveTo>
                    <a:pt x="309" y="0"/>
                  </a:moveTo>
                  <a:lnTo>
                    <a:pt x="1" y="0"/>
                  </a:lnTo>
                  <a:lnTo>
                    <a:pt x="1" y="5113"/>
                  </a:lnTo>
                  <a:lnTo>
                    <a:pt x="309" y="5113"/>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48"/>
            <p:cNvSpPr/>
            <p:nvPr/>
          </p:nvSpPr>
          <p:spPr>
            <a:xfrm>
              <a:off x="2477132" y="349906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48"/>
            <p:cNvSpPr/>
            <p:nvPr/>
          </p:nvSpPr>
          <p:spPr>
            <a:xfrm>
              <a:off x="2477132" y="315508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48"/>
            <p:cNvSpPr/>
            <p:nvPr/>
          </p:nvSpPr>
          <p:spPr>
            <a:xfrm>
              <a:off x="2477132" y="2830803"/>
              <a:ext cx="19832" cy="307459"/>
            </a:xfrm>
            <a:custGeom>
              <a:avLst/>
              <a:gdLst/>
              <a:ahLst/>
              <a:cxnLst/>
              <a:rect l="l" t="t" r="r" b="b"/>
              <a:pathLst>
                <a:path w="310" h="4806" fill="none" extrusionOk="0">
                  <a:moveTo>
                    <a:pt x="309" y="1"/>
                  </a:moveTo>
                  <a:lnTo>
                    <a:pt x="1" y="1"/>
                  </a:lnTo>
                  <a:lnTo>
                    <a:pt x="1" y="4805"/>
                  </a:lnTo>
                  <a:lnTo>
                    <a:pt x="309" y="480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48"/>
            <p:cNvSpPr/>
            <p:nvPr/>
          </p:nvSpPr>
          <p:spPr>
            <a:xfrm>
              <a:off x="785315" y="3138191"/>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48"/>
            <p:cNvSpPr/>
            <p:nvPr/>
          </p:nvSpPr>
          <p:spPr>
            <a:xfrm>
              <a:off x="785315"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48"/>
            <p:cNvSpPr/>
            <p:nvPr/>
          </p:nvSpPr>
          <p:spPr>
            <a:xfrm>
              <a:off x="1129295"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48"/>
            <p:cNvSpPr/>
            <p:nvPr/>
          </p:nvSpPr>
          <p:spPr>
            <a:xfrm>
              <a:off x="1473339"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48"/>
            <p:cNvSpPr/>
            <p:nvPr/>
          </p:nvSpPr>
          <p:spPr>
            <a:xfrm>
              <a:off x="1817319"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48"/>
            <p:cNvSpPr/>
            <p:nvPr/>
          </p:nvSpPr>
          <p:spPr>
            <a:xfrm>
              <a:off x="2161300" y="3138191"/>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48"/>
            <p:cNvSpPr/>
            <p:nvPr/>
          </p:nvSpPr>
          <p:spPr>
            <a:xfrm>
              <a:off x="768426" y="3138191"/>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48"/>
            <p:cNvSpPr/>
            <p:nvPr/>
          </p:nvSpPr>
          <p:spPr>
            <a:xfrm>
              <a:off x="768426" y="3138191"/>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48"/>
            <p:cNvSpPr/>
            <p:nvPr/>
          </p:nvSpPr>
          <p:spPr>
            <a:xfrm>
              <a:off x="1112406"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48"/>
            <p:cNvSpPr/>
            <p:nvPr/>
          </p:nvSpPr>
          <p:spPr>
            <a:xfrm>
              <a:off x="1112406"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48"/>
            <p:cNvSpPr/>
            <p:nvPr/>
          </p:nvSpPr>
          <p:spPr>
            <a:xfrm>
              <a:off x="1456386" y="313819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48"/>
            <p:cNvSpPr/>
            <p:nvPr/>
          </p:nvSpPr>
          <p:spPr>
            <a:xfrm>
              <a:off x="1456386" y="313819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48"/>
            <p:cNvSpPr/>
            <p:nvPr/>
          </p:nvSpPr>
          <p:spPr>
            <a:xfrm>
              <a:off x="1800431"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48"/>
            <p:cNvSpPr/>
            <p:nvPr/>
          </p:nvSpPr>
          <p:spPr>
            <a:xfrm>
              <a:off x="1800431"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48"/>
            <p:cNvSpPr/>
            <p:nvPr/>
          </p:nvSpPr>
          <p:spPr>
            <a:xfrm>
              <a:off x="2144411" y="313819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48"/>
            <p:cNvSpPr/>
            <p:nvPr/>
          </p:nvSpPr>
          <p:spPr>
            <a:xfrm>
              <a:off x="2144411" y="313819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48"/>
            <p:cNvSpPr/>
            <p:nvPr/>
          </p:nvSpPr>
          <p:spPr>
            <a:xfrm>
              <a:off x="2477132" y="3138191"/>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48"/>
            <p:cNvSpPr/>
            <p:nvPr/>
          </p:nvSpPr>
          <p:spPr>
            <a:xfrm>
              <a:off x="2477132" y="3138191"/>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48"/>
            <p:cNvSpPr/>
            <p:nvPr/>
          </p:nvSpPr>
          <p:spPr>
            <a:xfrm>
              <a:off x="785315" y="3482171"/>
              <a:ext cx="1691923" cy="16953"/>
            </a:xfrm>
            <a:custGeom>
              <a:avLst/>
              <a:gdLst/>
              <a:ahLst/>
              <a:cxnLst/>
              <a:rect l="l" t="t" r="r" b="b"/>
              <a:pathLst>
                <a:path w="26447" h="265"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48"/>
            <p:cNvSpPr/>
            <p:nvPr/>
          </p:nvSpPr>
          <p:spPr>
            <a:xfrm>
              <a:off x="785315"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48"/>
            <p:cNvSpPr/>
            <p:nvPr/>
          </p:nvSpPr>
          <p:spPr>
            <a:xfrm>
              <a:off x="1129295"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48"/>
            <p:cNvSpPr/>
            <p:nvPr/>
          </p:nvSpPr>
          <p:spPr>
            <a:xfrm>
              <a:off x="1473339"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48"/>
            <p:cNvSpPr/>
            <p:nvPr/>
          </p:nvSpPr>
          <p:spPr>
            <a:xfrm>
              <a:off x="1817319"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48"/>
            <p:cNvSpPr/>
            <p:nvPr/>
          </p:nvSpPr>
          <p:spPr>
            <a:xfrm>
              <a:off x="2161300" y="3482171"/>
              <a:ext cx="315904" cy="16953"/>
            </a:xfrm>
            <a:custGeom>
              <a:avLst/>
              <a:gdLst/>
              <a:ahLst/>
              <a:cxnLst/>
              <a:rect l="l" t="t" r="r" b="b"/>
              <a:pathLst>
                <a:path w="4938" h="265"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48"/>
            <p:cNvSpPr/>
            <p:nvPr/>
          </p:nvSpPr>
          <p:spPr>
            <a:xfrm>
              <a:off x="768426" y="3482171"/>
              <a:ext cx="16953" cy="16953"/>
            </a:xfrm>
            <a:custGeom>
              <a:avLst/>
              <a:gdLst/>
              <a:ahLst/>
              <a:cxnLst/>
              <a:rect l="l" t="t" r="r" b="b"/>
              <a:pathLst>
                <a:path w="265" h="265"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48"/>
            <p:cNvSpPr/>
            <p:nvPr/>
          </p:nvSpPr>
          <p:spPr>
            <a:xfrm>
              <a:off x="768426" y="3482171"/>
              <a:ext cx="16953" cy="16953"/>
            </a:xfrm>
            <a:custGeom>
              <a:avLst/>
              <a:gdLst/>
              <a:ahLst/>
              <a:cxnLst/>
              <a:rect l="l" t="t" r="r" b="b"/>
              <a:pathLst>
                <a:path w="265" h="265"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48"/>
            <p:cNvSpPr/>
            <p:nvPr/>
          </p:nvSpPr>
          <p:spPr>
            <a:xfrm>
              <a:off x="1112406"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48"/>
            <p:cNvSpPr/>
            <p:nvPr/>
          </p:nvSpPr>
          <p:spPr>
            <a:xfrm>
              <a:off x="1112406"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48"/>
            <p:cNvSpPr/>
            <p:nvPr/>
          </p:nvSpPr>
          <p:spPr>
            <a:xfrm>
              <a:off x="1456386" y="3482171"/>
              <a:ext cx="17017" cy="16953"/>
            </a:xfrm>
            <a:custGeom>
              <a:avLst/>
              <a:gdLst/>
              <a:ahLst/>
              <a:cxnLst/>
              <a:rect l="l" t="t" r="r" b="b"/>
              <a:pathLst>
                <a:path w="266"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48"/>
            <p:cNvSpPr/>
            <p:nvPr/>
          </p:nvSpPr>
          <p:spPr>
            <a:xfrm>
              <a:off x="1456386" y="3482171"/>
              <a:ext cx="17017" cy="16953"/>
            </a:xfrm>
            <a:custGeom>
              <a:avLst/>
              <a:gdLst/>
              <a:ahLst/>
              <a:cxnLst/>
              <a:rect l="l" t="t" r="r" b="b"/>
              <a:pathLst>
                <a:path w="266"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48"/>
            <p:cNvSpPr/>
            <p:nvPr/>
          </p:nvSpPr>
          <p:spPr>
            <a:xfrm>
              <a:off x="1800431"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48"/>
            <p:cNvSpPr/>
            <p:nvPr/>
          </p:nvSpPr>
          <p:spPr>
            <a:xfrm>
              <a:off x="1800431"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48"/>
            <p:cNvSpPr/>
            <p:nvPr/>
          </p:nvSpPr>
          <p:spPr>
            <a:xfrm>
              <a:off x="2144411" y="3482171"/>
              <a:ext cx="16953" cy="16953"/>
            </a:xfrm>
            <a:custGeom>
              <a:avLst/>
              <a:gdLst/>
              <a:ahLst/>
              <a:cxnLst/>
              <a:rect l="l" t="t" r="r" b="b"/>
              <a:pathLst>
                <a:path w="265"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48"/>
            <p:cNvSpPr/>
            <p:nvPr/>
          </p:nvSpPr>
          <p:spPr>
            <a:xfrm>
              <a:off x="2144411" y="3482171"/>
              <a:ext cx="16953" cy="16953"/>
            </a:xfrm>
            <a:custGeom>
              <a:avLst/>
              <a:gdLst/>
              <a:ahLst/>
              <a:cxnLst/>
              <a:rect l="l" t="t" r="r" b="b"/>
              <a:pathLst>
                <a:path w="265"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48"/>
            <p:cNvSpPr/>
            <p:nvPr/>
          </p:nvSpPr>
          <p:spPr>
            <a:xfrm>
              <a:off x="2477132" y="3482171"/>
              <a:ext cx="19832" cy="16953"/>
            </a:xfrm>
            <a:custGeom>
              <a:avLst/>
              <a:gdLst/>
              <a:ahLst/>
              <a:cxnLst/>
              <a:rect l="l" t="t" r="r" b="b"/>
              <a:pathLst>
                <a:path w="310" h="265"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48"/>
            <p:cNvSpPr/>
            <p:nvPr/>
          </p:nvSpPr>
          <p:spPr>
            <a:xfrm>
              <a:off x="2477132" y="3482171"/>
              <a:ext cx="19832" cy="16953"/>
            </a:xfrm>
            <a:custGeom>
              <a:avLst/>
              <a:gdLst/>
              <a:ahLst/>
              <a:cxnLst/>
              <a:rect l="l" t="t" r="r" b="b"/>
              <a:pathLst>
                <a:path w="310" h="265"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48"/>
            <p:cNvSpPr/>
            <p:nvPr/>
          </p:nvSpPr>
          <p:spPr>
            <a:xfrm>
              <a:off x="785315" y="3826151"/>
              <a:ext cx="1691923" cy="17017"/>
            </a:xfrm>
            <a:custGeom>
              <a:avLst/>
              <a:gdLst/>
              <a:ahLst/>
              <a:cxnLst/>
              <a:rect l="l" t="t" r="r" b="b"/>
              <a:pathLst>
                <a:path w="26447" h="266"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48"/>
            <p:cNvSpPr/>
            <p:nvPr/>
          </p:nvSpPr>
          <p:spPr>
            <a:xfrm>
              <a:off x="785315"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48"/>
            <p:cNvSpPr/>
            <p:nvPr/>
          </p:nvSpPr>
          <p:spPr>
            <a:xfrm>
              <a:off x="1129295"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48"/>
            <p:cNvSpPr/>
            <p:nvPr/>
          </p:nvSpPr>
          <p:spPr>
            <a:xfrm>
              <a:off x="1473339"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48"/>
            <p:cNvSpPr/>
            <p:nvPr/>
          </p:nvSpPr>
          <p:spPr>
            <a:xfrm>
              <a:off x="1817319"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48"/>
            <p:cNvSpPr/>
            <p:nvPr/>
          </p:nvSpPr>
          <p:spPr>
            <a:xfrm>
              <a:off x="2161300" y="3826151"/>
              <a:ext cx="315904" cy="17017"/>
            </a:xfrm>
            <a:custGeom>
              <a:avLst/>
              <a:gdLst/>
              <a:ahLst/>
              <a:cxnLst/>
              <a:rect l="l" t="t" r="r" b="b"/>
              <a:pathLst>
                <a:path w="4938" h="266"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48"/>
            <p:cNvSpPr/>
            <p:nvPr/>
          </p:nvSpPr>
          <p:spPr>
            <a:xfrm>
              <a:off x="768426" y="3826151"/>
              <a:ext cx="16953" cy="17017"/>
            </a:xfrm>
            <a:custGeom>
              <a:avLst/>
              <a:gdLst/>
              <a:ahLst/>
              <a:cxnLst/>
              <a:rect l="l" t="t" r="r" b="b"/>
              <a:pathLst>
                <a:path w="265" h="266"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48"/>
            <p:cNvSpPr/>
            <p:nvPr/>
          </p:nvSpPr>
          <p:spPr>
            <a:xfrm>
              <a:off x="768426" y="3826151"/>
              <a:ext cx="16953" cy="17017"/>
            </a:xfrm>
            <a:custGeom>
              <a:avLst/>
              <a:gdLst/>
              <a:ahLst/>
              <a:cxnLst/>
              <a:rect l="l" t="t" r="r" b="b"/>
              <a:pathLst>
                <a:path w="265" h="266"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48"/>
            <p:cNvSpPr/>
            <p:nvPr/>
          </p:nvSpPr>
          <p:spPr>
            <a:xfrm>
              <a:off x="1112406"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48"/>
            <p:cNvSpPr/>
            <p:nvPr/>
          </p:nvSpPr>
          <p:spPr>
            <a:xfrm>
              <a:off x="1112406"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48"/>
            <p:cNvSpPr/>
            <p:nvPr/>
          </p:nvSpPr>
          <p:spPr>
            <a:xfrm>
              <a:off x="1456386" y="3826151"/>
              <a:ext cx="17017" cy="17017"/>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48"/>
            <p:cNvSpPr/>
            <p:nvPr/>
          </p:nvSpPr>
          <p:spPr>
            <a:xfrm>
              <a:off x="1456386" y="3826151"/>
              <a:ext cx="17017" cy="17017"/>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48"/>
            <p:cNvSpPr/>
            <p:nvPr/>
          </p:nvSpPr>
          <p:spPr>
            <a:xfrm>
              <a:off x="1800431"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48"/>
            <p:cNvSpPr/>
            <p:nvPr/>
          </p:nvSpPr>
          <p:spPr>
            <a:xfrm>
              <a:off x="1800431"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48"/>
            <p:cNvSpPr/>
            <p:nvPr/>
          </p:nvSpPr>
          <p:spPr>
            <a:xfrm>
              <a:off x="2144411" y="3826151"/>
              <a:ext cx="16953" cy="17017"/>
            </a:xfrm>
            <a:custGeom>
              <a:avLst/>
              <a:gdLst/>
              <a:ahLst/>
              <a:cxnLst/>
              <a:rect l="l" t="t" r="r" b="b"/>
              <a:pathLst>
                <a:path w="265"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48"/>
            <p:cNvSpPr/>
            <p:nvPr/>
          </p:nvSpPr>
          <p:spPr>
            <a:xfrm>
              <a:off x="2144411" y="3826151"/>
              <a:ext cx="16953" cy="17017"/>
            </a:xfrm>
            <a:custGeom>
              <a:avLst/>
              <a:gdLst/>
              <a:ahLst/>
              <a:cxnLst/>
              <a:rect l="l" t="t" r="r" b="b"/>
              <a:pathLst>
                <a:path w="265"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48"/>
            <p:cNvSpPr/>
            <p:nvPr/>
          </p:nvSpPr>
          <p:spPr>
            <a:xfrm>
              <a:off x="2477132" y="3826151"/>
              <a:ext cx="19832" cy="17017"/>
            </a:xfrm>
            <a:custGeom>
              <a:avLst/>
              <a:gdLst/>
              <a:ahLst/>
              <a:cxnLst/>
              <a:rect l="l" t="t" r="r" b="b"/>
              <a:pathLst>
                <a:path w="310" h="266"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48"/>
            <p:cNvSpPr/>
            <p:nvPr/>
          </p:nvSpPr>
          <p:spPr>
            <a:xfrm>
              <a:off x="2477132" y="3826151"/>
              <a:ext cx="19832" cy="17017"/>
            </a:xfrm>
            <a:custGeom>
              <a:avLst/>
              <a:gdLst/>
              <a:ahLst/>
              <a:cxnLst/>
              <a:rect l="l" t="t" r="r" b="b"/>
              <a:pathLst>
                <a:path w="310" h="266"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48"/>
            <p:cNvSpPr/>
            <p:nvPr/>
          </p:nvSpPr>
          <p:spPr>
            <a:xfrm>
              <a:off x="785315" y="4170196"/>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48"/>
            <p:cNvSpPr/>
            <p:nvPr/>
          </p:nvSpPr>
          <p:spPr>
            <a:xfrm>
              <a:off x="785315"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48"/>
            <p:cNvSpPr/>
            <p:nvPr/>
          </p:nvSpPr>
          <p:spPr>
            <a:xfrm>
              <a:off x="1129295"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48"/>
            <p:cNvSpPr/>
            <p:nvPr/>
          </p:nvSpPr>
          <p:spPr>
            <a:xfrm>
              <a:off x="1473339"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48"/>
            <p:cNvSpPr/>
            <p:nvPr/>
          </p:nvSpPr>
          <p:spPr>
            <a:xfrm>
              <a:off x="1817319"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48"/>
            <p:cNvSpPr/>
            <p:nvPr/>
          </p:nvSpPr>
          <p:spPr>
            <a:xfrm>
              <a:off x="2161300" y="4170196"/>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48"/>
            <p:cNvSpPr/>
            <p:nvPr/>
          </p:nvSpPr>
          <p:spPr>
            <a:xfrm>
              <a:off x="768426" y="4170196"/>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48"/>
            <p:cNvSpPr/>
            <p:nvPr/>
          </p:nvSpPr>
          <p:spPr>
            <a:xfrm>
              <a:off x="768426" y="4170196"/>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48"/>
            <p:cNvSpPr/>
            <p:nvPr/>
          </p:nvSpPr>
          <p:spPr>
            <a:xfrm>
              <a:off x="1112406"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48"/>
            <p:cNvSpPr/>
            <p:nvPr/>
          </p:nvSpPr>
          <p:spPr>
            <a:xfrm>
              <a:off x="1112406"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48"/>
            <p:cNvSpPr/>
            <p:nvPr/>
          </p:nvSpPr>
          <p:spPr>
            <a:xfrm>
              <a:off x="1456386" y="4170196"/>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48"/>
            <p:cNvSpPr/>
            <p:nvPr/>
          </p:nvSpPr>
          <p:spPr>
            <a:xfrm>
              <a:off x="1456386" y="4170196"/>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48"/>
            <p:cNvSpPr/>
            <p:nvPr/>
          </p:nvSpPr>
          <p:spPr>
            <a:xfrm>
              <a:off x="1800431"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48"/>
            <p:cNvSpPr/>
            <p:nvPr/>
          </p:nvSpPr>
          <p:spPr>
            <a:xfrm>
              <a:off x="1800431"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48"/>
            <p:cNvSpPr/>
            <p:nvPr/>
          </p:nvSpPr>
          <p:spPr>
            <a:xfrm>
              <a:off x="2144411" y="4170196"/>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48"/>
            <p:cNvSpPr/>
            <p:nvPr/>
          </p:nvSpPr>
          <p:spPr>
            <a:xfrm>
              <a:off x="2144411" y="4170196"/>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48"/>
            <p:cNvSpPr/>
            <p:nvPr/>
          </p:nvSpPr>
          <p:spPr>
            <a:xfrm>
              <a:off x="2477132" y="4170196"/>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48"/>
            <p:cNvSpPr/>
            <p:nvPr/>
          </p:nvSpPr>
          <p:spPr>
            <a:xfrm>
              <a:off x="2477132" y="4170196"/>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48"/>
            <p:cNvSpPr/>
            <p:nvPr/>
          </p:nvSpPr>
          <p:spPr>
            <a:xfrm>
              <a:off x="785315" y="4505731"/>
              <a:ext cx="1708876" cy="16953"/>
            </a:xfrm>
            <a:custGeom>
              <a:avLst/>
              <a:gdLst/>
              <a:ahLst/>
              <a:cxnLst/>
              <a:rect l="l" t="t" r="r" b="b"/>
              <a:pathLst>
                <a:path w="26712"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711" y="265"/>
                  </a:lnTo>
                  <a:lnTo>
                    <a:pt x="26711" y="221"/>
                  </a:lnTo>
                  <a:lnTo>
                    <a:pt x="26447" y="221"/>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48"/>
            <p:cNvSpPr/>
            <p:nvPr/>
          </p:nvSpPr>
          <p:spPr>
            <a:xfrm>
              <a:off x="785315"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48"/>
            <p:cNvSpPr/>
            <p:nvPr/>
          </p:nvSpPr>
          <p:spPr>
            <a:xfrm>
              <a:off x="1129295"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48"/>
            <p:cNvSpPr/>
            <p:nvPr/>
          </p:nvSpPr>
          <p:spPr>
            <a:xfrm>
              <a:off x="1473339"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48"/>
            <p:cNvSpPr/>
            <p:nvPr/>
          </p:nvSpPr>
          <p:spPr>
            <a:xfrm>
              <a:off x="1817319"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48"/>
            <p:cNvSpPr/>
            <p:nvPr/>
          </p:nvSpPr>
          <p:spPr>
            <a:xfrm>
              <a:off x="2161300" y="4505731"/>
              <a:ext cx="332857" cy="16953"/>
            </a:xfrm>
            <a:custGeom>
              <a:avLst/>
              <a:gdLst/>
              <a:ahLst/>
              <a:cxnLst/>
              <a:rect l="l" t="t" r="r" b="b"/>
              <a:pathLst>
                <a:path w="5203" h="265" fill="none" extrusionOk="0">
                  <a:moveTo>
                    <a:pt x="4938" y="0"/>
                  </a:moveTo>
                  <a:lnTo>
                    <a:pt x="1" y="0"/>
                  </a:lnTo>
                  <a:lnTo>
                    <a:pt x="1" y="265"/>
                  </a:lnTo>
                  <a:lnTo>
                    <a:pt x="5202" y="265"/>
                  </a:lnTo>
                  <a:lnTo>
                    <a:pt x="5202" y="221"/>
                  </a:lnTo>
                  <a:lnTo>
                    <a:pt x="4938" y="221"/>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48"/>
            <p:cNvSpPr/>
            <p:nvPr/>
          </p:nvSpPr>
          <p:spPr>
            <a:xfrm>
              <a:off x="771241" y="4505731"/>
              <a:ext cx="14138" cy="16953"/>
            </a:xfrm>
            <a:custGeom>
              <a:avLst/>
              <a:gdLst/>
              <a:ahLst/>
              <a:cxnLst/>
              <a:rect l="l" t="t" r="r" b="b"/>
              <a:pathLst>
                <a:path w="221" h="265" extrusionOk="0">
                  <a:moveTo>
                    <a:pt x="0" y="0"/>
                  </a:moveTo>
                  <a:lnTo>
                    <a:pt x="0" y="265"/>
                  </a:lnTo>
                  <a:lnTo>
                    <a:pt x="220" y="265"/>
                  </a:lnTo>
                  <a:lnTo>
                    <a:pt x="22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48"/>
            <p:cNvSpPr/>
            <p:nvPr/>
          </p:nvSpPr>
          <p:spPr>
            <a:xfrm>
              <a:off x="771241" y="4505731"/>
              <a:ext cx="14138" cy="16953"/>
            </a:xfrm>
            <a:custGeom>
              <a:avLst/>
              <a:gdLst/>
              <a:ahLst/>
              <a:cxnLst/>
              <a:rect l="l" t="t" r="r" b="b"/>
              <a:pathLst>
                <a:path w="221" h="265" fill="none" extrusionOk="0">
                  <a:moveTo>
                    <a:pt x="220" y="0"/>
                  </a:moveTo>
                  <a:lnTo>
                    <a:pt x="0" y="0"/>
                  </a:lnTo>
                  <a:lnTo>
                    <a:pt x="0" y="265"/>
                  </a:lnTo>
                  <a:lnTo>
                    <a:pt x="220" y="265"/>
                  </a:lnTo>
                  <a:lnTo>
                    <a:pt x="220"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48"/>
            <p:cNvSpPr/>
            <p:nvPr/>
          </p:nvSpPr>
          <p:spPr>
            <a:xfrm>
              <a:off x="1112406"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48"/>
            <p:cNvSpPr/>
            <p:nvPr/>
          </p:nvSpPr>
          <p:spPr>
            <a:xfrm>
              <a:off x="1112406"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48"/>
            <p:cNvSpPr/>
            <p:nvPr/>
          </p:nvSpPr>
          <p:spPr>
            <a:xfrm>
              <a:off x="1456386" y="450573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48"/>
            <p:cNvSpPr/>
            <p:nvPr/>
          </p:nvSpPr>
          <p:spPr>
            <a:xfrm>
              <a:off x="1456386" y="450573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48"/>
            <p:cNvSpPr/>
            <p:nvPr/>
          </p:nvSpPr>
          <p:spPr>
            <a:xfrm>
              <a:off x="1800431"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48"/>
            <p:cNvSpPr/>
            <p:nvPr/>
          </p:nvSpPr>
          <p:spPr>
            <a:xfrm>
              <a:off x="1800431"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48"/>
            <p:cNvSpPr/>
            <p:nvPr/>
          </p:nvSpPr>
          <p:spPr>
            <a:xfrm>
              <a:off x="2144411" y="450573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48"/>
            <p:cNvSpPr/>
            <p:nvPr/>
          </p:nvSpPr>
          <p:spPr>
            <a:xfrm>
              <a:off x="2144411" y="450573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48"/>
            <p:cNvSpPr/>
            <p:nvPr/>
          </p:nvSpPr>
          <p:spPr>
            <a:xfrm>
              <a:off x="2477132" y="4505731"/>
              <a:ext cx="17017" cy="1413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48"/>
            <p:cNvSpPr/>
            <p:nvPr/>
          </p:nvSpPr>
          <p:spPr>
            <a:xfrm>
              <a:off x="2477132" y="4505731"/>
              <a:ext cx="17017" cy="1413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48"/>
            <p:cNvSpPr/>
            <p:nvPr/>
          </p:nvSpPr>
          <p:spPr>
            <a:xfrm>
              <a:off x="768394" y="4455001"/>
              <a:ext cx="17017" cy="118480"/>
            </a:xfrm>
            <a:custGeom>
              <a:avLst/>
              <a:gdLst/>
              <a:ahLst/>
              <a:cxnLst/>
              <a:rect l="l" t="t" r="r" b="b"/>
              <a:pathLst>
                <a:path w="266" h="1852" extrusionOk="0">
                  <a:moveTo>
                    <a:pt x="1" y="0"/>
                  </a:moveTo>
                  <a:lnTo>
                    <a:pt x="1" y="1851"/>
                  </a:lnTo>
                  <a:lnTo>
                    <a:pt x="265" y="185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48"/>
            <p:cNvSpPr/>
            <p:nvPr/>
          </p:nvSpPr>
          <p:spPr>
            <a:xfrm>
              <a:off x="712002" y="4505731"/>
              <a:ext cx="121295" cy="16953"/>
            </a:xfrm>
            <a:custGeom>
              <a:avLst/>
              <a:gdLst/>
              <a:ahLst/>
              <a:cxnLst/>
              <a:rect l="l" t="t" r="r" b="b"/>
              <a:pathLst>
                <a:path w="1896" h="265" extrusionOk="0">
                  <a:moveTo>
                    <a:pt x="1" y="0"/>
                  </a:moveTo>
                  <a:lnTo>
                    <a:pt x="1"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48"/>
            <p:cNvSpPr/>
            <p:nvPr/>
          </p:nvSpPr>
          <p:spPr>
            <a:xfrm>
              <a:off x="2477132" y="4455001"/>
              <a:ext cx="19832" cy="118480"/>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48"/>
            <p:cNvSpPr/>
            <p:nvPr/>
          </p:nvSpPr>
          <p:spPr>
            <a:xfrm>
              <a:off x="2426402" y="4505731"/>
              <a:ext cx="121295" cy="16953"/>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48"/>
            <p:cNvSpPr/>
            <p:nvPr/>
          </p:nvSpPr>
          <p:spPr>
            <a:xfrm>
              <a:off x="768394" y="2777270"/>
              <a:ext cx="17017" cy="118480"/>
            </a:xfrm>
            <a:custGeom>
              <a:avLst/>
              <a:gdLst/>
              <a:ahLst/>
              <a:cxnLst/>
              <a:rect l="l" t="t" r="r" b="b"/>
              <a:pathLst>
                <a:path w="266" h="1852" extrusionOk="0">
                  <a:moveTo>
                    <a:pt x="1" y="0"/>
                  </a:moveTo>
                  <a:lnTo>
                    <a:pt x="1" y="1852"/>
                  </a:lnTo>
                  <a:lnTo>
                    <a:pt x="265" y="1852"/>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48"/>
            <p:cNvSpPr/>
            <p:nvPr/>
          </p:nvSpPr>
          <p:spPr>
            <a:xfrm>
              <a:off x="712002" y="2828000"/>
              <a:ext cx="121295" cy="17017"/>
            </a:xfrm>
            <a:custGeom>
              <a:avLst/>
              <a:gdLst/>
              <a:ahLst/>
              <a:cxnLst/>
              <a:rect l="l" t="t" r="r" b="b"/>
              <a:pathLst>
                <a:path w="1896" h="266" extrusionOk="0">
                  <a:moveTo>
                    <a:pt x="1" y="1"/>
                  </a:moveTo>
                  <a:lnTo>
                    <a:pt x="1"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48"/>
            <p:cNvSpPr/>
            <p:nvPr/>
          </p:nvSpPr>
          <p:spPr>
            <a:xfrm>
              <a:off x="2477132" y="2777270"/>
              <a:ext cx="19832" cy="118480"/>
            </a:xfrm>
            <a:custGeom>
              <a:avLst/>
              <a:gdLst/>
              <a:ahLst/>
              <a:cxnLst/>
              <a:rect l="l" t="t" r="r" b="b"/>
              <a:pathLst>
                <a:path w="310" h="1852" extrusionOk="0">
                  <a:moveTo>
                    <a:pt x="1" y="0"/>
                  </a:moveTo>
                  <a:lnTo>
                    <a:pt x="1" y="1852"/>
                  </a:lnTo>
                  <a:lnTo>
                    <a:pt x="309" y="1852"/>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48"/>
            <p:cNvSpPr/>
            <p:nvPr/>
          </p:nvSpPr>
          <p:spPr>
            <a:xfrm>
              <a:off x="2426402" y="2828000"/>
              <a:ext cx="121295" cy="17017"/>
            </a:xfrm>
            <a:custGeom>
              <a:avLst/>
              <a:gdLst/>
              <a:ahLst/>
              <a:cxnLst/>
              <a:rect l="l" t="t" r="r" b="b"/>
              <a:pathLst>
                <a:path w="1896" h="266" extrusionOk="0">
                  <a:moveTo>
                    <a:pt x="0" y="1"/>
                  </a:moveTo>
                  <a:lnTo>
                    <a:pt x="0"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41" name="Google Shape;1641;p48"/>
          <p:cNvGrpSpPr/>
          <p:nvPr/>
        </p:nvGrpSpPr>
        <p:grpSpPr>
          <a:xfrm>
            <a:off x="7614078" y="3952817"/>
            <a:ext cx="817910" cy="745383"/>
            <a:chOff x="7614078" y="3990967"/>
            <a:chExt cx="817910" cy="745383"/>
          </a:xfrm>
        </p:grpSpPr>
        <p:sp>
          <p:nvSpPr>
            <p:cNvPr id="1642" name="Google Shape;1642;p48"/>
            <p:cNvSpPr/>
            <p:nvPr/>
          </p:nvSpPr>
          <p:spPr>
            <a:xfrm>
              <a:off x="7614825" y="433195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3" name="Google Shape;1643;p48"/>
            <p:cNvGrpSpPr/>
            <p:nvPr/>
          </p:nvGrpSpPr>
          <p:grpSpPr>
            <a:xfrm>
              <a:off x="7987972" y="3990967"/>
              <a:ext cx="444016" cy="577456"/>
              <a:chOff x="1016988" y="2859950"/>
              <a:chExt cx="503476" cy="654786"/>
            </a:xfrm>
          </p:grpSpPr>
          <p:sp>
            <p:nvSpPr>
              <p:cNvPr id="1644" name="Google Shape;1644;p48"/>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48"/>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46" name="Google Shape;1646;p48"/>
            <p:cNvSpPr/>
            <p:nvPr/>
          </p:nvSpPr>
          <p:spPr>
            <a:xfrm>
              <a:off x="7614078" y="439470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2"/>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47" name="Google Shape;1647;p48"/>
            <p:cNvCxnSpPr/>
            <p:nvPr/>
          </p:nvCxnSpPr>
          <p:spPr>
            <a:xfrm>
              <a:off x="8053388" y="42248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8" name="Google Shape;1648;p48"/>
            <p:cNvCxnSpPr/>
            <p:nvPr/>
          </p:nvCxnSpPr>
          <p:spPr>
            <a:xfrm>
              <a:off x="8053388" y="42797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9" name="Google Shape;1649;p48"/>
            <p:cNvCxnSpPr/>
            <p:nvPr/>
          </p:nvCxnSpPr>
          <p:spPr>
            <a:xfrm>
              <a:off x="8053388" y="433195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1650" name="Google Shape;1650;p48"/>
            <p:cNvGrpSpPr/>
            <p:nvPr/>
          </p:nvGrpSpPr>
          <p:grpSpPr>
            <a:xfrm>
              <a:off x="7900106" y="4041012"/>
              <a:ext cx="154828" cy="154841"/>
              <a:chOff x="2459513" y="3929147"/>
              <a:chExt cx="129900" cy="129900"/>
            </a:xfrm>
          </p:grpSpPr>
          <p:sp>
            <p:nvSpPr>
              <p:cNvPr id="1651" name="Google Shape;1651;p48"/>
              <p:cNvSpPr/>
              <p:nvPr/>
            </p:nvSpPr>
            <p:spPr>
              <a:xfrm>
                <a:off x="2459513" y="3929147"/>
                <a:ext cx="129900" cy="129900"/>
              </a:xfrm>
              <a:prstGeom prst="ellipse">
                <a:avLst/>
              </a:prstGeom>
              <a:solidFill>
                <a:srgbClr val="023D6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48"/>
              <p:cNvSpPr/>
              <p:nvPr/>
            </p:nvSpPr>
            <p:spPr>
              <a:xfrm>
                <a:off x="2480472" y="3950104"/>
                <a:ext cx="87900" cy="87900"/>
              </a:xfrm>
              <a:prstGeom prst="mathPlus">
                <a:avLst>
                  <a:gd name="adj1" fmla="val 0"/>
                </a:avLst>
              </a:prstGeom>
              <a:solidFill>
                <a:srgbClr val="B5B1A7"/>
              </a:solidFill>
              <a:ln w="9525" cap="flat" cmpd="sng">
                <a:solidFill>
                  <a:srgbClr val="B5B1A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53" name="Google Shape;1653;p48"/>
          <p:cNvGrpSpPr/>
          <p:nvPr/>
        </p:nvGrpSpPr>
        <p:grpSpPr>
          <a:xfrm>
            <a:off x="833150" y="538175"/>
            <a:ext cx="539125" cy="502575"/>
            <a:chOff x="712000" y="400050"/>
            <a:chExt cx="539125" cy="502575"/>
          </a:xfrm>
        </p:grpSpPr>
        <p:grpSp>
          <p:nvGrpSpPr>
            <p:cNvPr id="1654" name="Google Shape;1654;p48"/>
            <p:cNvGrpSpPr/>
            <p:nvPr/>
          </p:nvGrpSpPr>
          <p:grpSpPr>
            <a:xfrm>
              <a:off x="712000" y="400050"/>
              <a:ext cx="353400" cy="353400"/>
              <a:chOff x="1457325" y="419100"/>
              <a:chExt cx="353400" cy="353400"/>
            </a:xfrm>
          </p:grpSpPr>
          <p:sp>
            <p:nvSpPr>
              <p:cNvPr id="1655" name="Google Shape;1655;p48"/>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48"/>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7" name="Google Shape;1657;p48"/>
            <p:cNvGrpSpPr/>
            <p:nvPr/>
          </p:nvGrpSpPr>
          <p:grpSpPr>
            <a:xfrm>
              <a:off x="1005725" y="657225"/>
              <a:ext cx="245400" cy="245400"/>
              <a:chOff x="904875" y="1114425"/>
              <a:chExt cx="245400" cy="245400"/>
            </a:xfrm>
          </p:grpSpPr>
          <p:sp>
            <p:nvSpPr>
              <p:cNvPr id="1658" name="Google Shape;1658;p48"/>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48"/>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60" name="Google Shape;1660;p48"/>
          <p:cNvGrpSpPr/>
          <p:nvPr/>
        </p:nvGrpSpPr>
        <p:grpSpPr>
          <a:xfrm>
            <a:off x="1002725" y="1509763"/>
            <a:ext cx="2988593" cy="2597649"/>
            <a:chOff x="1176775" y="1509763"/>
            <a:chExt cx="2988593" cy="2597649"/>
          </a:xfrm>
        </p:grpSpPr>
        <p:sp>
          <p:nvSpPr>
            <p:cNvPr id="1661" name="Google Shape;1661;p48"/>
            <p:cNvSpPr/>
            <p:nvPr/>
          </p:nvSpPr>
          <p:spPr>
            <a:xfrm>
              <a:off x="1176800" y="1509763"/>
              <a:ext cx="2988568" cy="2520724"/>
            </a:xfrm>
            <a:custGeom>
              <a:avLst/>
              <a:gdLst/>
              <a:ahLst/>
              <a:cxnLst/>
              <a:rect l="l" t="t" r="r" b="b"/>
              <a:pathLst>
                <a:path w="23420" h="22761" extrusionOk="0">
                  <a:moveTo>
                    <a:pt x="1" y="1"/>
                  </a:moveTo>
                  <a:lnTo>
                    <a:pt x="1" y="22761"/>
                  </a:lnTo>
                  <a:lnTo>
                    <a:pt x="23420" y="22761"/>
                  </a:lnTo>
                  <a:lnTo>
                    <a:pt x="23420" y="1"/>
                  </a:lnTo>
                  <a:close/>
                </a:path>
              </a:pathLst>
            </a:cu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2" name="Google Shape;1662;p48"/>
            <p:cNvGrpSpPr/>
            <p:nvPr/>
          </p:nvGrpSpPr>
          <p:grpSpPr>
            <a:xfrm>
              <a:off x="3400002" y="1673553"/>
              <a:ext cx="589008" cy="101951"/>
              <a:chOff x="7488738" y="1265980"/>
              <a:chExt cx="523098" cy="90543"/>
            </a:xfrm>
          </p:grpSpPr>
          <p:sp>
            <p:nvSpPr>
              <p:cNvPr id="1663" name="Google Shape;1663;p48"/>
              <p:cNvSpPr/>
              <p:nvPr/>
            </p:nvSpPr>
            <p:spPr>
              <a:xfrm>
                <a:off x="7488738" y="1305302"/>
                <a:ext cx="106299" cy="15751"/>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48"/>
              <p:cNvSpPr/>
              <p:nvPr/>
            </p:nvSpPr>
            <p:spPr>
              <a:xfrm>
                <a:off x="7929109" y="1269833"/>
                <a:ext cx="82727" cy="82724"/>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48"/>
              <p:cNvSpPr/>
              <p:nvPr/>
            </p:nvSpPr>
            <p:spPr>
              <a:xfrm>
                <a:off x="7929109" y="1269833"/>
                <a:ext cx="82727" cy="82724"/>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48"/>
              <p:cNvSpPr/>
              <p:nvPr/>
            </p:nvSpPr>
            <p:spPr>
              <a:xfrm>
                <a:off x="7708923" y="1265980"/>
                <a:ext cx="94513" cy="90543"/>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7" name="Google Shape;1667;p48"/>
            <p:cNvSpPr/>
            <p:nvPr/>
          </p:nvSpPr>
          <p:spPr>
            <a:xfrm>
              <a:off x="1176775" y="4030536"/>
              <a:ext cx="2988568" cy="76875"/>
            </a:xfrm>
            <a:custGeom>
              <a:avLst/>
              <a:gdLst/>
              <a:ahLst/>
              <a:cxnLst/>
              <a:rect l="l" t="t" r="r" b="b"/>
              <a:pathLst>
                <a:path w="23420" h="22761" extrusionOk="0">
                  <a:moveTo>
                    <a:pt x="1" y="1"/>
                  </a:moveTo>
                  <a:lnTo>
                    <a:pt x="1" y="22761"/>
                  </a:lnTo>
                  <a:lnTo>
                    <a:pt x="23420" y="22761"/>
                  </a:lnTo>
                  <a:lnTo>
                    <a:pt x="23420" y="1"/>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9" name="Google Shape;1669;p48"/>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670" name="Google Shape;1670;p48"/>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pic>
        <p:nvPicPr>
          <p:cNvPr id="2" name="Google Shape;125;p17">
            <a:extLst>
              <a:ext uri="{FF2B5EF4-FFF2-40B4-BE49-F238E27FC236}">
                <a16:creationId xmlns:a16="http://schemas.microsoft.com/office/drawing/2014/main" id="{F6EC295E-BA6C-6D88-C015-AC91BA07693B}"/>
              </a:ext>
            </a:extLst>
          </p:cNvPr>
          <p:cNvPicPr preferRelativeResize="0"/>
          <p:nvPr/>
        </p:nvPicPr>
        <p:blipFill rotWithShape="1">
          <a:blip r:embed="rId3">
            <a:alphaModFix/>
          </a:blip>
          <a:srcRect/>
          <a:stretch/>
        </p:blipFill>
        <p:spPr>
          <a:xfrm>
            <a:off x="1254397" y="2032325"/>
            <a:ext cx="2425506" cy="16899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56"/>
        <p:cNvGrpSpPr/>
        <p:nvPr/>
      </p:nvGrpSpPr>
      <p:grpSpPr>
        <a:xfrm>
          <a:off x="0" y="0"/>
          <a:ext cx="0" cy="0"/>
          <a:chOff x="0" y="0"/>
          <a:chExt cx="0" cy="0"/>
        </a:xfrm>
      </p:grpSpPr>
      <p:sp>
        <p:nvSpPr>
          <p:cNvPr id="1157" name="Google Shape;1157;p44"/>
          <p:cNvSpPr txBox="1">
            <a:spLocks noGrp="1"/>
          </p:cNvSpPr>
          <p:nvPr>
            <p:ph type="subTitle" idx="1"/>
          </p:nvPr>
        </p:nvSpPr>
        <p:spPr>
          <a:xfrm>
            <a:off x="1700246" y="2656596"/>
            <a:ext cx="6037299" cy="1063023"/>
          </a:xfrm>
          <a:prstGeom prst="rect">
            <a:avLst/>
          </a:prstGeom>
        </p:spPr>
        <p:txBody>
          <a:bodyPr spcFirstLastPara="1" wrap="square" lIns="91425" tIns="91425" rIns="91425" bIns="91425" anchor="ctr" anchorCtr="0">
            <a:noAutofit/>
          </a:bodyPr>
          <a:lstStyle/>
          <a:p>
            <a:pPr marL="0" lvl="0" indent="0" algn="just"/>
            <a:r>
              <a:rPr lang="ro-RO" sz="1200" dirty="0"/>
              <a:t>      Succesul în domeniu necesită o bază solidă în programare (C/C++), cunoștințe de simulare (CAD), abilități practice de laborator și, cel mai important, o curiozitate constantă și dorința de a învăța. Și cel mai important dar nu cele din urmă un inginer este persoana care poate realiza sarcina sau problema propusă cu capul și cu cunoștințele proprii, pe scurt cel ce gândește mereu o să găsească de lucru.</a:t>
            </a:r>
          </a:p>
        </p:txBody>
      </p:sp>
      <p:sp>
        <p:nvSpPr>
          <p:cNvPr id="1158" name="Google Shape;1158;p44"/>
          <p:cNvSpPr txBox="1">
            <a:spLocks noGrp="1"/>
          </p:cNvSpPr>
          <p:nvPr>
            <p:ph type="title"/>
          </p:nvPr>
        </p:nvSpPr>
        <p:spPr>
          <a:xfrm>
            <a:off x="1851541" y="1596800"/>
            <a:ext cx="6057856" cy="1302900"/>
          </a:xfrm>
          <a:prstGeom prst="rect">
            <a:avLst/>
          </a:prstGeom>
        </p:spPr>
        <p:txBody>
          <a:bodyPr spcFirstLastPara="1" wrap="square" lIns="91425" tIns="91425" rIns="91425" bIns="91425" anchor="ctr" anchorCtr="0">
            <a:noAutofit/>
          </a:bodyPr>
          <a:lstStyle/>
          <a:p>
            <a:pPr lvl="0"/>
            <a:r>
              <a:rPr lang="ro-RO" sz="3600" dirty="0"/>
              <a:t>Competențe pentru viitor</a:t>
            </a:r>
            <a:endParaRPr sz="3600" dirty="0"/>
          </a:p>
        </p:txBody>
      </p:sp>
      <p:sp>
        <p:nvSpPr>
          <p:cNvPr id="1159" name="Google Shape;1159;p44"/>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Drafting &amp; CAD Technology</a:t>
            </a:r>
            <a:endParaRPr/>
          </a:p>
        </p:txBody>
      </p:sp>
      <p:sp>
        <p:nvSpPr>
          <p:cNvPr id="1160" name="Google Shape;1160;p44"/>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Major for college</a:t>
            </a:r>
            <a:endParaRPr/>
          </a:p>
        </p:txBody>
      </p:sp>
      <p:sp>
        <p:nvSpPr>
          <p:cNvPr id="1161" name="Google Shape;1161;p44"/>
          <p:cNvSpPr/>
          <p:nvPr/>
        </p:nvSpPr>
        <p:spPr>
          <a:xfrm rot="5400000">
            <a:off x="5806764" y="1262800"/>
            <a:ext cx="182971" cy="181271"/>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62" name="Google Shape;1162;p44"/>
          <p:cNvGrpSpPr/>
          <p:nvPr/>
        </p:nvGrpSpPr>
        <p:grpSpPr>
          <a:xfrm>
            <a:off x="912093" y="608009"/>
            <a:ext cx="967822" cy="654070"/>
            <a:chOff x="895750" y="3092090"/>
            <a:chExt cx="831391" cy="561868"/>
          </a:xfrm>
        </p:grpSpPr>
        <p:grpSp>
          <p:nvGrpSpPr>
            <p:cNvPr id="1163" name="Google Shape;1163;p44"/>
            <p:cNvGrpSpPr/>
            <p:nvPr/>
          </p:nvGrpSpPr>
          <p:grpSpPr>
            <a:xfrm>
              <a:off x="1013506" y="3092090"/>
              <a:ext cx="713634" cy="457038"/>
              <a:chOff x="1059431" y="4116790"/>
              <a:chExt cx="713634" cy="457038"/>
            </a:xfrm>
          </p:grpSpPr>
          <p:sp>
            <p:nvSpPr>
              <p:cNvPr id="1164" name="Google Shape;1164;p44"/>
              <p:cNvSpPr/>
              <p:nvPr/>
            </p:nvSpPr>
            <p:spPr>
              <a:xfrm>
                <a:off x="1059431" y="4116790"/>
                <a:ext cx="713620" cy="66310"/>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65" name="Google Shape;1165;p44"/>
              <p:cNvGrpSpPr/>
              <p:nvPr/>
            </p:nvGrpSpPr>
            <p:grpSpPr>
              <a:xfrm>
                <a:off x="1724274" y="4137245"/>
                <a:ext cx="24417" cy="23433"/>
                <a:chOff x="1724274" y="4137245"/>
                <a:chExt cx="24417" cy="23433"/>
              </a:xfrm>
            </p:grpSpPr>
            <p:sp>
              <p:nvSpPr>
                <p:cNvPr id="1166" name="Google Shape;1166;p44"/>
                <p:cNvSpPr/>
                <p:nvPr/>
              </p:nvSpPr>
              <p:spPr>
                <a:xfrm>
                  <a:off x="1724274" y="4137245"/>
                  <a:ext cx="24417" cy="23433"/>
                </a:xfrm>
                <a:custGeom>
                  <a:avLst/>
                  <a:gdLst/>
                  <a:ahLst/>
                  <a:cxnLst/>
                  <a:rect l="l" t="t" r="r" b="b"/>
                  <a:pathLst>
                    <a:path w="869" h="834" fill="none" extrusionOk="0">
                      <a:moveTo>
                        <a:pt x="1" y="1"/>
                      </a:moveTo>
                      <a:lnTo>
                        <a:pt x="868" y="833"/>
                      </a:lnTo>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44"/>
                <p:cNvSpPr/>
                <p:nvPr/>
              </p:nvSpPr>
              <p:spPr>
                <a:xfrm>
                  <a:off x="1724274" y="4137245"/>
                  <a:ext cx="24417" cy="23433"/>
                </a:xfrm>
                <a:custGeom>
                  <a:avLst/>
                  <a:gdLst/>
                  <a:ahLst/>
                  <a:cxnLst/>
                  <a:rect l="l" t="t" r="r" b="b"/>
                  <a:pathLst>
                    <a:path w="869" h="834" fill="none" extrusionOk="0">
                      <a:moveTo>
                        <a:pt x="868" y="1"/>
                      </a:moveTo>
                      <a:lnTo>
                        <a:pt x="1" y="833"/>
                      </a:lnTo>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68" name="Google Shape;1168;p44"/>
              <p:cNvSpPr/>
              <p:nvPr/>
            </p:nvSpPr>
            <p:spPr>
              <a:xfrm>
                <a:off x="1059445" y="4183100"/>
                <a:ext cx="713620" cy="390728"/>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9" name="Google Shape;1169;p44"/>
            <p:cNvGrpSpPr/>
            <p:nvPr/>
          </p:nvGrpSpPr>
          <p:grpSpPr>
            <a:xfrm>
              <a:off x="895750" y="3196922"/>
              <a:ext cx="713634" cy="457036"/>
              <a:chOff x="8009738" y="538175"/>
              <a:chExt cx="634963" cy="406652"/>
            </a:xfrm>
          </p:grpSpPr>
          <p:sp>
            <p:nvSpPr>
              <p:cNvPr id="1170" name="Google Shape;1170;p44"/>
              <p:cNvSpPr/>
              <p:nvPr/>
            </p:nvSpPr>
            <p:spPr>
              <a:xfrm>
                <a:off x="8009738" y="538175"/>
                <a:ext cx="634950" cy="59000"/>
              </a:xfrm>
              <a:custGeom>
                <a:avLst/>
                <a:gdLst/>
                <a:ahLst/>
                <a:cxnLst/>
                <a:rect l="l" t="t" r="r" b="b"/>
                <a:pathLst>
                  <a:path w="25398" h="2360" extrusionOk="0">
                    <a:moveTo>
                      <a:pt x="1" y="0"/>
                    </a:moveTo>
                    <a:lnTo>
                      <a:pt x="1" y="2359"/>
                    </a:lnTo>
                    <a:lnTo>
                      <a:pt x="25398" y="2359"/>
                    </a:lnTo>
                    <a:lnTo>
                      <a:pt x="25398" y="0"/>
                    </a:ln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44"/>
              <p:cNvSpPr/>
              <p:nvPr/>
            </p:nvSpPr>
            <p:spPr>
              <a:xfrm>
                <a:off x="8601288" y="556375"/>
                <a:ext cx="21725" cy="20850"/>
              </a:xfrm>
              <a:custGeom>
                <a:avLst/>
                <a:gdLst/>
                <a:ahLst/>
                <a:cxnLst/>
                <a:rect l="l" t="t" r="r" b="b"/>
                <a:pathLst>
                  <a:path w="869" h="834" fill="none" extrusionOk="0">
                    <a:moveTo>
                      <a:pt x="1" y="1"/>
                    </a:moveTo>
                    <a:lnTo>
                      <a:pt x="868"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44"/>
              <p:cNvSpPr/>
              <p:nvPr/>
            </p:nvSpPr>
            <p:spPr>
              <a:xfrm>
                <a:off x="8601288" y="556375"/>
                <a:ext cx="21725" cy="20850"/>
              </a:xfrm>
              <a:custGeom>
                <a:avLst/>
                <a:gdLst/>
                <a:ahLst/>
                <a:cxnLst/>
                <a:rect l="l" t="t" r="r" b="b"/>
                <a:pathLst>
                  <a:path w="869" h="834" fill="none" extrusionOk="0">
                    <a:moveTo>
                      <a:pt x="868" y="1"/>
                    </a:moveTo>
                    <a:lnTo>
                      <a:pt x="1"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44"/>
              <p:cNvSpPr/>
              <p:nvPr/>
            </p:nvSpPr>
            <p:spPr>
              <a:xfrm>
                <a:off x="8009750" y="597175"/>
                <a:ext cx="634950" cy="347652"/>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74" name="Google Shape;1174;p44"/>
          <p:cNvGrpSpPr/>
          <p:nvPr/>
        </p:nvGrpSpPr>
        <p:grpSpPr>
          <a:xfrm>
            <a:off x="4935275" y="-116295"/>
            <a:ext cx="3457467" cy="1159520"/>
            <a:chOff x="4935275" y="-116295"/>
            <a:chExt cx="3457467" cy="1159520"/>
          </a:xfrm>
        </p:grpSpPr>
        <p:sp>
          <p:nvSpPr>
            <p:cNvPr id="1175" name="Google Shape;1175;p44"/>
            <p:cNvSpPr/>
            <p:nvPr/>
          </p:nvSpPr>
          <p:spPr>
            <a:xfrm>
              <a:off x="4935275" y="-116295"/>
              <a:ext cx="3457467" cy="1153597"/>
            </a:xfrm>
            <a:custGeom>
              <a:avLst/>
              <a:gdLst/>
              <a:ahLst/>
              <a:cxnLst/>
              <a:rect l="l" t="t" r="r" b="b"/>
              <a:pathLst>
                <a:path w="25697" h="17103" extrusionOk="0">
                  <a:moveTo>
                    <a:pt x="25609" y="89"/>
                  </a:moveTo>
                  <a:lnTo>
                    <a:pt x="25609" y="17015"/>
                  </a:lnTo>
                  <a:lnTo>
                    <a:pt x="88" y="17015"/>
                  </a:lnTo>
                  <a:lnTo>
                    <a:pt x="88" y="89"/>
                  </a:lnTo>
                  <a:close/>
                  <a:moveTo>
                    <a:pt x="0" y="1"/>
                  </a:moveTo>
                  <a:lnTo>
                    <a:pt x="0" y="17103"/>
                  </a:lnTo>
                  <a:lnTo>
                    <a:pt x="25697" y="17103"/>
                  </a:lnTo>
                  <a:lnTo>
                    <a:pt x="25697" y="17059"/>
                  </a:lnTo>
                  <a:lnTo>
                    <a:pt x="256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44"/>
            <p:cNvSpPr/>
            <p:nvPr/>
          </p:nvSpPr>
          <p:spPr>
            <a:xfrm>
              <a:off x="4935275" y="-113327"/>
              <a:ext cx="11975" cy="1153597"/>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44"/>
            <p:cNvSpPr/>
            <p:nvPr/>
          </p:nvSpPr>
          <p:spPr>
            <a:xfrm>
              <a:off x="5314825" y="-110372"/>
              <a:ext cx="11975" cy="1153597"/>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44"/>
            <p:cNvSpPr/>
            <p:nvPr/>
          </p:nvSpPr>
          <p:spPr>
            <a:xfrm>
              <a:off x="5314832" y="-113327"/>
              <a:ext cx="11975" cy="1153597"/>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44"/>
            <p:cNvSpPr/>
            <p:nvPr/>
          </p:nvSpPr>
          <p:spPr>
            <a:xfrm>
              <a:off x="5700302" y="-110372"/>
              <a:ext cx="11975" cy="1153597"/>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44"/>
            <p:cNvSpPr/>
            <p:nvPr/>
          </p:nvSpPr>
          <p:spPr>
            <a:xfrm>
              <a:off x="5700308" y="-113327"/>
              <a:ext cx="11975" cy="1153597"/>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44"/>
            <p:cNvSpPr/>
            <p:nvPr/>
          </p:nvSpPr>
          <p:spPr>
            <a:xfrm>
              <a:off x="6079725" y="-110372"/>
              <a:ext cx="12109" cy="1153597"/>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44"/>
            <p:cNvSpPr/>
            <p:nvPr/>
          </p:nvSpPr>
          <p:spPr>
            <a:xfrm>
              <a:off x="6079730" y="-113327"/>
              <a:ext cx="12109" cy="1153597"/>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44"/>
            <p:cNvSpPr/>
            <p:nvPr/>
          </p:nvSpPr>
          <p:spPr>
            <a:xfrm>
              <a:off x="6459282" y="-110372"/>
              <a:ext cx="12109" cy="1153597"/>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44"/>
            <p:cNvSpPr/>
            <p:nvPr/>
          </p:nvSpPr>
          <p:spPr>
            <a:xfrm>
              <a:off x="6459287" y="-113327"/>
              <a:ext cx="12109" cy="1153597"/>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44"/>
            <p:cNvSpPr/>
            <p:nvPr/>
          </p:nvSpPr>
          <p:spPr>
            <a:xfrm>
              <a:off x="6844759" y="-110372"/>
              <a:ext cx="12109" cy="1153597"/>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44"/>
            <p:cNvSpPr/>
            <p:nvPr/>
          </p:nvSpPr>
          <p:spPr>
            <a:xfrm>
              <a:off x="6844764" y="-113327"/>
              <a:ext cx="12109" cy="1153597"/>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44"/>
            <p:cNvSpPr/>
            <p:nvPr/>
          </p:nvSpPr>
          <p:spPr>
            <a:xfrm>
              <a:off x="7224316" y="-110372"/>
              <a:ext cx="11975" cy="1153597"/>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44"/>
            <p:cNvSpPr/>
            <p:nvPr/>
          </p:nvSpPr>
          <p:spPr>
            <a:xfrm>
              <a:off x="7224320" y="-113327"/>
              <a:ext cx="11975" cy="1153597"/>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44"/>
            <p:cNvSpPr/>
            <p:nvPr/>
          </p:nvSpPr>
          <p:spPr>
            <a:xfrm>
              <a:off x="7609793" y="-110372"/>
              <a:ext cx="11975" cy="1153597"/>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44"/>
            <p:cNvSpPr/>
            <p:nvPr/>
          </p:nvSpPr>
          <p:spPr>
            <a:xfrm>
              <a:off x="7609797" y="-113327"/>
              <a:ext cx="11975" cy="1153597"/>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44"/>
            <p:cNvSpPr/>
            <p:nvPr/>
          </p:nvSpPr>
          <p:spPr>
            <a:xfrm>
              <a:off x="7989350" y="-110372"/>
              <a:ext cx="11975" cy="1153597"/>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44"/>
            <p:cNvSpPr/>
            <p:nvPr/>
          </p:nvSpPr>
          <p:spPr>
            <a:xfrm>
              <a:off x="7989354" y="-113327"/>
              <a:ext cx="11975" cy="1153597"/>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44"/>
            <p:cNvSpPr/>
            <p:nvPr/>
          </p:nvSpPr>
          <p:spPr>
            <a:xfrm>
              <a:off x="4947104" y="648747"/>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44"/>
            <p:cNvSpPr/>
            <p:nvPr/>
          </p:nvSpPr>
          <p:spPr>
            <a:xfrm>
              <a:off x="4947104" y="648747"/>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5" name="Google Shape;1195;p44"/>
          <p:cNvSpPr/>
          <p:nvPr/>
        </p:nvSpPr>
        <p:spPr>
          <a:xfrm>
            <a:off x="4947104" y="1028306"/>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44"/>
          <p:cNvSpPr/>
          <p:nvPr/>
        </p:nvSpPr>
        <p:spPr>
          <a:xfrm>
            <a:off x="4947104" y="1028306"/>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97" name="Google Shape;1197;p44"/>
          <p:cNvGrpSpPr/>
          <p:nvPr/>
        </p:nvGrpSpPr>
        <p:grpSpPr>
          <a:xfrm>
            <a:off x="915742" y="4093755"/>
            <a:ext cx="2685658" cy="1159520"/>
            <a:chOff x="915742" y="4093755"/>
            <a:chExt cx="2685658" cy="1159520"/>
          </a:xfrm>
        </p:grpSpPr>
        <p:sp>
          <p:nvSpPr>
            <p:cNvPr id="1198" name="Google Shape;1198;p44"/>
            <p:cNvSpPr/>
            <p:nvPr/>
          </p:nvSpPr>
          <p:spPr>
            <a:xfrm rot="10800000">
              <a:off x="915742" y="4099678"/>
              <a:ext cx="2685658" cy="1153597"/>
            </a:xfrm>
            <a:custGeom>
              <a:avLst/>
              <a:gdLst/>
              <a:ahLst/>
              <a:cxnLst/>
              <a:rect l="l" t="t" r="r" b="b"/>
              <a:pathLst>
                <a:path w="25697" h="17103" extrusionOk="0">
                  <a:moveTo>
                    <a:pt x="25609" y="89"/>
                  </a:moveTo>
                  <a:lnTo>
                    <a:pt x="25609" y="17015"/>
                  </a:lnTo>
                  <a:lnTo>
                    <a:pt x="88" y="17015"/>
                  </a:lnTo>
                  <a:lnTo>
                    <a:pt x="88" y="89"/>
                  </a:lnTo>
                  <a:close/>
                  <a:moveTo>
                    <a:pt x="0" y="1"/>
                  </a:moveTo>
                  <a:lnTo>
                    <a:pt x="0" y="17103"/>
                  </a:lnTo>
                  <a:lnTo>
                    <a:pt x="25697" y="17103"/>
                  </a:lnTo>
                  <a:lnTo>
                    <a:pt x="25697" y="17059"/>
                  </a:lnTo>
                  <a:lnTo>
                    <a:pt x="256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44"/>
            <p:cNvSpPr/>
            <p:nvPr/>
          </p:nvSpPr>
          <p:spPr>
            <a:xfrm rot="10800000">
              <a:off x="3216633" y="4093755"/>
              <a:ext cx="12109" cy="1153597"/>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44"/>
            <p:cNvSpPr/>
            <p:nvPr/>
          </p:nvSpPr>
          <p:spPr>
            <a:xfrm rot="10800000">
              <a:off x="3216627" y="4096710"/>
              <a:ext cx="12109" cy="1153597"/>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44"/>
            <p:cNvSpPr/>
            <p:nvPr/>
          </p:nvSpPr>
          <p:spPr>
            <a:xfrm rot="10800000">
              <a:off x="2837076" y="4093755"/>
              <a:ext cx="12109" cy="1153597"/>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44"/>
            <p:cNvSpPr/>
            <p:nvPr/>
          </p:nvSpPr>
          <p:spPr>
            <a:xfrm rot="10800000">
              <a:off x="2837071" y="4096710"/>
              <a:ext cx="12109" cy="1153597"/>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44"/>
            <p:cNvSpPr/>
            <p:nvPr/>
          </p:nvSpPr>
          <p:spPr>
            <a:xfrm rot="10800000">
              <a:off x="2451599" y="4093755"/>
              <a:ext cx="12109" cy="1153597"/>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44"/>
            <p:cNvSpPr/>
            <p:nvPr/>
          </p:nvSpPr>
          <p:spPr>
            <a:xfrm rot="10800000">
              <a:off x="2451594" y="4096710"/>
              <a:ext cx="12109" cy="1153597"/>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44"/>
            <p:cNvSpPr/>
            <p:nvPr/>
          </p:nvSpPr>
          <p:spPr>
            <a:xfrm rot="10800000">
              <a:off x="2072176" y="4093755"/>
              <a:ext cx="11975" cy="1153597"/>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44"/>
            <p:cNvSpPr/>
            <p:nvPr/>
          </p:nvSpPr>
          <p:spPr>
            <a:xfrm rot="10800000">
              <a:off x="2072172" y="4096710"/>
              <a:ext cx="11975" cy="1153597"/>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44"/>
            <p:cNvSpPr/>
            <p:nvPr/>
          </p:nvSpPr>
          <p:spPr>
            <a:xfrm rot="10800000">
              <a:off x="1686699" y="4093755"/>
              <a:ext cx="11975" cy="1153597"/>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44"/>
            <p:cNvSpPr/>
            <p:nvPr/>
          </p:nvSpPr>
          <p:spPr>
            <a:xfrm rot="10800000">
              <a:off x="1686695" y="4096710"/>
              <a:ext cx="11975" cy="1153597"/>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44"/>
            <p:cNvSpPr/>
            <p:nvPr/>
          </p:nvSpPr>
          <p:spPr>
            <a:xfrm rot="10800000">
              <a:off x="1307142" y="4093755"/>
              <a:ext cx="11975" cy="1153597"/>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44"/>
            <p:cNvSpPr/>
            <p:nvPr/>
          </p:nvSpPr>
          <p:spPr>
            <a:xfrm rot="10800000">
              <a:off x="1307139" y="4096710"/>
              <a:ext cx="11975" cy="1153597"/>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44"/>
            <p:cNvSpPr/>
            <p:nvPr/>
          </p:nvSpPr>
          <p:spPr>
            <a:xfrm rot="10800000">
              <a:off x="933474" y="4476252"/>
              <a:ext cx="2663875" cy="932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2" name="Google Shape;1212;p44"/>
          <p:cNvGrpSpPr/>
          <p:nvPr/>
        </p:nvGrpSpPr>
        <p:grpSpPr>
          <a:xfrm>
            <a:off x="7149243" y="524764"/>
            <a:ext cx="856268" cy="913150"/>
            <a:chOff x="940342" y="821389"/>
            <a:chExt cx="696153" cy="742398"/>
          </a:xfrm>
        </p:grpSpPr>
        <p:grpSp>
          <p:nvGrpSpPr>
            <p:cNvPr id="1213" name="Google Shape;1213;p44"/>
            <p:cNvGrpSpPr/>
            <p:nvPr/>
          </p:nvGrpSpPr>
          <p:grpSpPr>
            <a:xfrm>
              <a:off x="1138792" y="1080089"/>
              <a:ext cx="497703" cy="483698"/>
              <a:chOff x="794331" y="401591"/>
              <a:chExt cx="516235" cy="501709"/>
            </a:xfrm>
          </p:grpSpPr>
          <p:sp>
            <p:nvSpPr>
              <p:cNvPr id="1214" name="Google Shape;1214;p44"/>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44"/>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44"/>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44"/>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44"/>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9" name="Google Shape;1219;p44"/>
            <p:cNvGrpSpPr/>
            <p:nvPr/>
          </p:nvGrpSpPr>
          <p:grpSpPr>
            <a:xfrm>
              <a:off x="1039567" y="950739"/>
              <a:ext cx="497703" cy="483698"/>
              <a:chOff x="794331" y="401591"/>
              <a:chExt cx="516235" cy="501709"/>
            </a:xfrm>
          </p:grpSpPr>
          <p:sp>
            <p:nvSpPr>
              <p:cNvPr id="1220" name="Google Shape;1220;p44"/>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44"/>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44"/>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44"/>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44"/>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5" name="Google Shape;1225;p44"/>
            <p:cNvGrpSpPr/>
            <p:nvPr/>
          </p:nvGrpSpPr>
          <p:grpSpPr>
            <a:xfrm>
              <a:off x="940342" y="821389"/>
              <a:ext cx="497703" cy="483698"/>
              <a:chOff x="794331" y="401591"/>
              <a:chExt cx="516235" cy="501709"/>
            </a:xfrm>
          </p:grpSpPr>
          <p:sp>
            <p:nvSpPr>
              <p:cNvPr id="1226" name="Google Shape;1226;p44"/>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44"/>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44"/>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44"/>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44"/>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231" name="Google Shape;1231;p44"/>
          <p:cNvGrpSpPr/>
          <p:nvPr/>
        </p:nvGrpSpPr>
        <p:grpSpPr>
          <a:xfrm rot="-5400000">
            <a:off x="5938267" y="244553"/>
            <a:ext cx="637467" cy="637467"/>
            <a:chOff x="1526703" y="2379293"/>
            <a:chExt cx="385200" cy="385200"/>
          </a:xfrm>
        </p:grpSpPr>
        <p:sp>
          <p:nvSpPr>
            <p:cNvPr id="1232" name="Google Shape;1232;p44"/>
            <p:cNvSpPr/>
            <p:nvPr/>
          </p:nvSpPr>
          <p:spPr>
            <a:xfrm rot="2700000">
              <a:off x="1583115" y="2435704"/>
              <a:ext cx="272378" cy="272378"/>
            </a:xfrm>
            <a:prstGeom prst="ellipse">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44"/>
            <p:cNvSpPr/>
            <p:nvPr/>
          </p:nvSpPr>
          <p:spPr>
            <a:xfrm rot="2700000">
              <a:off x="1627238" y="2479547"/>
              <a:ext cx="184131" cy="184131"/>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4" name="Google Shape;1234;p44"/>
          <p:cNvGrpSpPr/>
          <p:nvPr/>
        </p:nvGrpSpPr>
        <p:grpSpPr>
          <a:xfrm rot="-5400000">
            <a:off x="3443830" y="4353954"/>
            <a:ext cx="313200" cy="313200"/>
            <a:chOff x="2053583" y="3822225"/>
            <a:chExt cx="313200" cy="313200"/>
          </a:xfrm>
        </p:grpSpPr>
        <p:sp>
          <p:nvSpPr>
            <p:cNvPr id="1235" name="Google Shape;1235;p44"/>
            <p:cNvSpPr/>
            <p:nvPr/>
          </p:nvSpPr>
          <p:spPr>
            <a:xfrm>
              <a:off x="2053583" y="3822225"/>
              <a:ext cx="313200" cy="313200"/>
            </a:xfrm>
            <a:prstGeom prst="ellipse">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44"/>
            <p:cNvSpPr/>
            <p:nvPr/>
          </p:nvSpPr>
          <p:spPr>
            <a:xfrm>
              <a:off x="2104128" y="3872769"/>
              <a:ext cx="211800" cy="211800"/>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7" name="Google Shape;1237;p44"/>
          <p:cNvGrpSpPr/>
          <p:nvPr/>
        </p:nvGrpSpPr>
        <p:grpSpPr>
          <a:xfrm>
            <a:off x="1168130" y="4024083"/>
            <a:ext cx="323091" cy="581297"/>
            <a:chOff x="8063823" y="2506947"/>
            <a:chExt cx="198009" cy="356296"/>
          </a:xfrm>
        </p:grpSpPr>
        <p:sp>
          <p:nvSpPr>
            <p:cNvPr id="1238" name="Google Shape;1238;p44"/>
            <p:cNvSpPr/>
            <p:nvPr/>
          </p:nvSpPr>
          <p:spPr>
            <a:xfrm>
              <a:off x="8063823" y="2506947"/>
              <a:ext cx="198009" cy="39628"/>
            </a:xfrm>
            <a:custGeom>
              <a:avLst/>
              <a:gdLst/>
              <a:ahLst/>
              <a:cxnLst/>
              <a:rect l="l" t="t" r="r" b="b"/>
              <a:pathLst>
                <a:path w="4512" h="903" extrusionOk="0">
                  <a:moveTo>
                    <a:pt x="1" y="0"/>
                  </a:moveTo>
                  <a:lnTo>
                    <a:pt x="1" y="902"/>
                  </a:lnTo>
                  <a:lnTo>
                    <a:pt x="4511" y="902"/>
                  </a:lnTo>
                  <a:lnTo>
                    <a:pt x="4511"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44"/>
            <p:cNvSpPr/>
            <p:nvPr/>
          </p:nvSpPr>
          <p:spPr>
            <a:xfrm>
              <a:off x="8063823" y="2823615"/>
              <a:ext cx="198009" cy="39628"/>
            </a:xfrm>
            <a:custGeom>
              <a:avLst/>
              <a:gdLst/>
              <a:ahLst/>
              <a:cxnLst/>
              <a:rect l="l" t="t" r="r" b="b"/>
              <a:pathLst>
                <a:path w="4512" h="903" extrusionOk="0">
                  <a:moveTo>
                    <a:pt x="1" y="1"/>
                  </a:moveTo>
                  <a:lnTo>
                    <a:pt x="1" y="903"/>
                  </a:lnTo>
                  <a:lnTo>
                    <a:pt x="4511" y="903"/>
                  </a:lnTo>
                  <a:lnTo>
                    <a:pt x="4511" y="1"/>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44"/>
            <p:cNvSpPr/>
            <p:nvPr/>
          </p:nvSpPr>
          <p:spPr>
            <a:xfrm>
              <a:off x="8082122" y="2546531"/>
              <a:ext cx="159917" cy="275642"/>
            </a:xfrm>
            <a:custGeom>
              <a:avLst/>
              <a:gdLst/>
              <a:ahLst/>
              <a:cxnLst/>
              <a:rect l="l" t="t" r="r" b="b"/>
              <a:pathLst>
                <a:path w="3644" h="6281" extrusionOk="0">
                  <a:moveTo>
                    <a:pt x="0" y="0"/>
                  </a:moveTo>
                  <a:lnTo>
                    <a:pt x="0" y="1735"/>
                  </a:lnTo>
                  <a:lnTo>
                    <a:pt x="1214" y="2915"/>
                  </a:lnTo>
                  <a:lnTo>
                    <a:pt x="1214" y="3366"/>
                  </a:lnTo>
                  <a:lnTo>
                    <a:pt x="0" y="4511"/>
                  </a:lnTo>
                  <a:lnTo>
                    <a:pt x="0" y="6280"/>
                  </a:lnTo>
                  <a:lnTo>
                    <a:pt x="3643" y="6280"/>
                  </a:lnTo>
                  <a:lnTo>
                    <a:pt x="3643" y="4511"/>
                  </a:lnTo>
                  <a:lnTo>
                    <a:pt x="2463" y="3366"/>
                  </a:lnTo>
                  <a:lnTo>
                    <a:pt x="2463" y="2915"/>
                  </a:lnTo>
                  <a:lnTo>
                    <a:pt x="3643" y="1735"/>
                  </a:lnTo>
                  <a:lnTo>
                    <a:pt x="3643"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44"/>
            <p:cNvSpPr/>
            <p:nvPr/>
          </p:nvSpPr>
          <p:spPr>
            <a:xfrm>
              <a:off x="8086686" y="2756648"/>
              <a:ext cx="152281" cy="65520"/>
            </a:xfrm>
            <a:custGeom>
              <a:avLst/>
              <a:gdLst/>
              <a:ahLst/>
              <a:cxnLst/>
              <a:rect l="l" t="t" r="r" b="b"/>
              <a:pathLst>
                <a:path w="3470" h="1493" extrusionOk="0">
                  <a:moveTo>
                    <a:pt x="1527" y="0"/>
                  </a:moveTo>
                  <a:lnTo>
                    <a:pt x="0" y="1492"/>
                  </a:lnTo>
                  <a:lnTo>
                    <a:pt x="3470" y="1492"/>
                  </a:lnTo>
                  <a:lnTo>
                    <a:pt x="19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44"/>
            <p:cNvSpPr/>
            <p:nvPr/>
          </p:nvSpPr>
          <p:spPr>
            <a:xfrm>
              <a:off x="8086686" y="2756648"/>
              <a:ext cx="152281" cy="65520"/>
            </a:xfrm>
            <a:custGeom>
              <a:avLst/>
              <a:gdLst/>
              <a:ahLst/>
              <a:cxnLst/>
              <a:rect l="l" t="t" r="r" b="b"/>
              <a:pathLst>
                <a:path w="3470" h="1493" fill="none" extrusionOk="0">
                  <a:moveTo>
                    <a:pt x="1527" y="0"/>
                  </a:moveTo>
                  <a:lnTo>
                    <a:pt x="0" y="1492"/>
                  </a:lnTo>
                  <a:lnTo>
                    <a:pt x="3470" y="1492"/>
                  </a:lnTo>
                  <a:lnTo>
                    <a:pt x="194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44"/>
            <p:cNvSpPr/>
            <p:nvPr/>
          </p:nvSpPr>
          <p:spPr>
            <a:xfrm>
              <a:off x="8153654" y="2726192"/>
              <a:ext cx="18344" cy="19836"/>
            </a:xfrm>
            <a:custGeom>
              <a:avLst/>
              <a:gdLst/>
              <a:ahLst/>
              <a:cxnLst/>
              <a:rect l="l" t="t" r="r" b="b"/>
              <a:pathLst>
                <a:path w="418" h="452" extrusionOk="0">
                  <a:moveTo>
                    <a:pt x="1" y="0"/>
                  </a:moveTo>
                  <a:lnTo>
                    <a:pt x="1" y="451"/>
                  </a:lnTo>
                  <a:lnTo>
                    <a:pt x="417" y="451"/>
                  </a:lnTo>
                  <a:lnTo>
                    <a:pt x="4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44"/>
            <p:cNvSpPr/>
            <p:nvPr/>
          </p:nvSpPr>
          <p:spPr>
            <a:xfrm>
              <a:off x="8153654" y="2698765"/>
              <a:ext cx="18344" cy="19836"/>
            </a:xfrm>
            <a:custGeom>
              <a:avLst/>
              <a:gdLst/>
              <a:ahLst/>
              <a:cxnLst/>
              <a:rect l="l" t="t" r="r" b="b"/>
              <a:pathLst>
                <a:path w="418" h="452" extrusionOk="0">
                  <a:moveTo>
                    <a:pt x="1" y="1"/>
                  </a:moveTo>
                  <a:lnTo>
                    <a:pt x="1" y="452"/>
                  </a:lnTo>
                  <a:lnTo>
                    <a:pt x="417" y="452"/>
                  </a:lnTo>
                  <a:lnTo>
                    <a:pt x="4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44"/>
            <p:cNvSpPr/>
            <p:nvPr/>
          </p:nvSpPr>
          <p:spPr>
            <a:xfrm>
              <a:off x="8124734" y="2628726"/>
              <a:ext cx="74648" cy="27472"/>
            </a:xfrm>
            <a:custGeom>
              <a:avLst/>
              <a:gdLst/>
              <a:ahLst/>
              <a:cxnLst/>
              <a:rect l="l" t="t" r="r" b="b"/>
              <a:pathLst>
                <a:path w="1701" h="626" extrusionOk="0">
                  <a:moveTo>
                    <a:pt x="1" y="1"/>
                  </a:moveTo>
                  <a:lnTo>
                    <a:pt x="660" y="625"/>
                  </a:lnTo>
                  <a:lnTo>
                    <a:pt x="1076" y="625"/>
                  </a:lnTo>
                  <a:lnTo>
                    <a:pt x="17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46" name="Google Shape;1246;p44"/>
          <p:cNvSpPr/>
          <p:nvPr/>
        </p:nvSpPr>
        <p:spPr>
          <a:xfrm rot="5400000">
            <a:off x="7843183" y="4280696"/>
            <a:ext cx="326147" cy="323104"/>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58">
          <a:extLst>
            <a:ext uri="{FF2B5EF4-FFF2-40B4-BE49-F238E27FC236}">
              <a16:creationId xmlns:a16="http://schemas.microsoft.com/office/drawing/2014/main" id="{2B981290-725F-F310-F61E-24374C6AA695}"/>
            </a:ext>
          </a:extLst>
        </p:cNvPr>
        <p:cNvGrpSpPr/>
        <p:nvPr/>
      </p:nvGrpSpPr>
      <p:grpSpPr>
        <a:xfrm>
          <a:off x="0" y="0"/>
          <a:ext cx="0" cy="0"/>
          <a:chOff x="0" y="0"/>
          <a:chExt cx="0" cy="0"/>
        </a:xfrm>
      </p:grpSpPr>
      <p:sp>
        <p:nvSpPr>
          <p:cNvPr id="1859" name="Google Shape;1859;p51">
            <a:extLst>
              <a:ext uri="{FF2B5EF4-FFF2-40B4-BE49-F238E27FC236}">
                <a16:creationId xmlns:a16="http://schemas.microsoft.com/office/drawing/2014/main" id="{B4917E8C-927E-3456-2064-B72BCEF29945}"/>
              </a:ext>
            </a:extLst>
          </p:cNvPr>
          <p:cNvSpPr txBox="1">
            <a:spLocks noGrp="1"/>
          </p:cNvSpPr>
          <p:nvPr>
            <p:ph type="title"/>
          </p:nvPr>
        </p:nvSpPr>
        <p:spPr>
          <a:xfrm>
            <a:off x="1800450" y="1627088"/>
            <a:ext cx="5543100" cy="1028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ro-RO" dirty="0"/>
              <a:t>The End</a:t>
            </a:r>
            <a:endParaRPr dirty="0"/>
          </a:p>
        </p:txBody>
      </p:sp>
      <p:grpSp>
        <p:nvGrpSpPr>
          <p:cNvPr id="1861" name="Google Shape;1861;p51">
            <a:extLst>
              <a:ext uri="{FF2B5EF4-FFF2-40B4-BE49-F238E27FC236}">
                <a16:creationId xmlns:a16="http://schemas.microsoft.com/office/drawing/2014/main" id="{352BCC87-819B-0F32-E0A3-C64EAFB42C1F}"/>
              </a:ext>
            </a:extLst>
          </p:cNvPr>
          <p:cNvGrpSpPr/>
          <p:nvPr/>
        </p:nvGrpSpPr>
        <p:grpSpPr>
          <a:xfrm>
            <a:off x="712022" y="3402400"/>
            <a:ext cx="1195343" cy="1202930"/>
            <a:chOff x="712022" y="3402400"/>
            <a:chExt cx="1195343" cy="1202930"/>
          </a:xfrm>
        </p:grpSpPr>
        <p:grpSp>
          <p:nvGrpSpPr>
            <p:cNvPr id="1862" name="Google Shape;1862;p51">
              <a:extLst>
                <a:ext uri="{FF2B5EF4-FFF2-40B4-BE49-F238E27FC236}">
                  <a16:creationId xmlns:a16="http://schemas.microsoft.com/office/drawing/2014/main" id="{F4EE34F8-0BDA-F510-FC09-613D41EA007C}"/>
                </a:ext>
              </a:extLst>
            </p:cNvPr>
            <p:cNvGrpSpPr/>
            <p:nvPr/>
          </p:nvGrpSpPr>
          <p:grpSpPr>
            <a:xfrm>
              <a:off x="1594158" y="3402400"/>
              <a:ext cx="313207" cy="313207"/>
              <a:chOff x="7825956" y="3991912"/>
              <a:chExt cx="154800" cy="154800"/>
            </a:xfrm>
          </p:grpSpPr>
          <p:sp>
            <p:nvSpPr>
              <p:cNvPr id="1863" name="Google Shape;1863;p51">
                <a:extLst>
                  <a:ext uri="{FF2B5EF4-FFF2-40B4-BE49-F238E27FC236}">
                    <a16:creationId xmlns:a16="http://schemas.microsoft.com/office/drawing/2014/main" id="{2206081E-BB5D-504B-BF74-E92E8012C2F6}"/>
                  </a:ext>
                </a:extLst>
              </p:cNvPr>
              <p:cNvSpPr/>
              <p:nvPr/>
            </p:nvSpPr>
            <p:spPr>
              <a:xfrm>
                <a:off x="7825956" y="3991912"/>
                <a:ext cx="154800" cy="154800"/>
              </a:xfrm>
              <a:prstGeom prst="ellipse">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51">
                <a:extLst>
                  <a:ext uri="{FF2B5EF4-FFF2-40B4-BE49-F238E27FC236}">
                    <a16:creationId xmlns:a16="http://schemas.microsoft.com/office/drawing/2014/main" id="{52D88036-DC6B-48C4-B5C0-EEDAE365C640}"/>
                  </a:ext>
                </a:extLst>
              </p:cNvPr>
              <p:cNvSpPr/>
              <p:nvPr/>
            </p:nvSpPr>
            <p:spPr>
              <a:xfrm>
                <a:off x="7850937" y="4016893"/>
                <a:ext cx="104700" cy="104700"/>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65" name="Google Shape;1865;p51">
              <a:extLst>
                <a:ext uri="{FF2B5EF4-FFF2-40B4-BE49-F238E27FC236}">
                  <a16:creationId xmlns:a16="http://schemas.microsoft.com/office/drawing/2014/main" id="{6C863522-CCCC-2597-AB28-ED5D872CB49E}"/>
                </a:ext>
              </a:extLst>
            </p:cNvPr>
            <p:cNvGrpSpPr/>
            <p:nvPr/>
          </p:nvGrpSpPr>
          <p:grpSpPr>
            <a:xfrm>
              <a:off x="712022" y="3871904"/>
              <a:ext cx="739153" cy="733425"/>
              <a:chOff x="711997" y="3993954"/>
              <a:chExt cx="739153" cy="733425"/>
            </a:xfrm>
          </p:grpSpPr>
          <p:grpSp>
            <p:nvGrpSpPr>
              <p:cNvPr id="1866" name="Google Shape;1866;p51">
                <a:extLst>
                  <a:ext uri="{FF2B5EF4-FFF2-40B4-BE49-F238E27FC236}">
                    <a16:creationId xmlns:a16="http://schemas.microsoft.com/office/drawing/2014/main" id="{9D3BC93C-2C0F-80B3-7135-C57C2BAC1ECF}"/>
                  </a:ext>
                </a:extLst>
              </p:cNvPr>
              <p:cNvGrpSpPr/>
              <p:nvPr/>
            </p:nvGrpSpPr>
            <p:grpSpPr>
              <a:xfrm>
                <a:off x="711997" y="3993954"/>
                <a:ext cx="605939" cy="733425"/>
                <a:chOff x="854872" y="593529"/>
                <a:chExt cx="605939" cy="733425"/>
              </a:xfrm>
            </p:grpSpPr>
            <p:grpSp>
              <p:nvGrpSpPr>
                <p:cNvPr id="1867" name="Google Shape;1867;p51">
                  <a:extLst>
                    <a:ext uri="{FF2B5EF4-FFF2-40B4-BE49-F238E27FC236}">
                      <a16:creationId xmlns:a16="http://schemas.microsoft.com/office/drawing/2014/main" id="{85EF32F2-4369-3AA1-A0FE-2AC83E37F28A}"/>
                    </a:ext>
                  </a:extLst>
                </p:cNvPr>
                <p:cNvGrpSpPr/>
                <p:nvPr/>
              </p:nvGrpSpPr>
              <p:grpSpPr>
                <a:xfrm>
                  <a:off x="854872" y="749504"/>
                  <a:ext cx="444014" cy="577450"/>
                  <a:chOff x="2255047" y="690567"/>
                  <a:chExt cx="444014" cy="577450"/>
                </a:xfrm>
              </p:grpSpPr>
              <p:sp>
                <p:nvSpPr>
                  <p:cNvPr id="1868" name="Google Shape;1868;p51">
                    <a:extLst>
                      <a:ext uri="{FF2B5EF4-FFF2-40B4-BE49-F238E27FC236}">
                        <a16:creationId xmlns:a16="http://schemas.microsoft.com/office/drawing/2014/main" id="{43D781EA-9097-E5DE-60F7-830792B6ED42}"/>
                      </a:ext>
                    </a:extLst>
                  </p:cNvPr>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 name="Google Shape;1869;p51">
                    <a:extLst>
                      <a:ext uri="{FF2B5EF4-FFF2-40B4-BE49-F238E27FC236}">
                        <a16:creationId xmlns:a16="http://schemas.microsoft.com/office/drawing/2014/main" id="{DE4D18FF-4495-824F-2BA1-A64FF9176EAC}"/>
                      </a:ext>
                    </a:extLst>
                  </p:cNvPr>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70" name="Google Shape;1870;p51">
                    <a:extLst>
                      <a:ext uri="{FF2B5EF4-FFF2-40B4-BE49-F238E27FC236}">
                        <a16:creationId xmlns:a16="http://schemas.microsoft.com/office/drawing/2014/main" id="{B4B3CCA4-223E-4BC2-FF67-59ED68D97318}"/>
                      </a:ext>
                    </a:extLst>
                  </p:cNvPr>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1" name="Google Shape;1871;p51">
                    <a:extLst>
                      <a:ext uri="{FF2B5EF4-FFF2-40B4-BE49-F238E27FC236}">
                        <a16:creationId xmlns:a16="http://schemas.microsoft.com/office/drawing/2014/main" id="{AD69F6AB-EDE7-4841-5E2D-F65C248389C4}"/>
                      </a:ext>
                    </a:extLst>
                  </p:cNvPr>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2" name="Google Shape;1872;p51">
                    <a:extLst>
                      <a:ext uri="{FF2B5EF4-FFF2-40B4-BE49-F238E27FC236}">
                        <a16:creationId xmlns:a16="http://schemas.microsoft.com/office/drawing/2014/main" id="{3C15F80D-5152-8A4A-17FE-B7359DD8CFB5}"/>
                      </a:ext>
                    </a:extLst>
                  </p:cNvPr>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1873" name="Google Shape;1873;p51">
                  <a:extLst>
                    <a:ext uri="{FF2B5EF4-FFF2-40B4-BE49-F238E27FC236}">
                      <a16:creationId xmlns:a16="http://schemas.microsoft.com/office/drawing/2014/main" id="{D439296F-E315-342E-AC16-A09BE0A9FBC5}"/>
                    </a:ext>
                  </a:extLst>
                </p:cNvPr>
                <p:cNvGrpSpPr/>
                <p:nvPr/>
              </p:nvGrpSpPr>
              <p:grpSpPr>
                <a:xfrm>
                  <a:off x="935835" y="671517"/>
                  <a:ext cx="444014" cy="577450"/>
                  <a:chOff x="2255047" y="690567"/>
                  <a:chExt cx="444014" cy="577450"/>
                </a:xfrm>
              </p:grpSpPr>
              <p:sp>
                <p:nvSpPr>
                  <p:cNvPr id="1874" name="Google Shape;1874;p51">
                    <a:extLst>
                      <a:ext uri="{FF2B5EF4-FFF2-40B4-BE49-F238E27FC236}">
                        <a16:creationId xmlns:a16="http://schemas.microsoft.com/office/drawing/2014/main" id="{A0F62304-814E-B437-E8AE-588A44261528}"/>
                      </a:ext>
                    </a:extLst>
                  </p:cNvPr>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 name="Google Shape;1875;p51">
                    <a:extLst>
                      <a:ext uri="{FF2B5EF4-FFF2-40B4-BE49-F238E27FC236}">
                        <a16:creationId xmlns:a16="http://schemas.microsoft.com/office/drawing/2014/main" id="{93C678E3-5513-605A-B9E6-02DECF3FAE7A}"/>
                      </a:ext>
                    </a:extLst>
                  </p:cNvPr>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76" name="Google Shape;1876;p51">
                    <a:extLst>
                      <a:ext uri="{FF2B5EF4-FFF2-40B4-BE49-F238E27FC236}">
                        <a16:creationId xmlns:a16="http://schemas.microsoft.com/office/drawing/2014/main" id="{5F9F99A8-51D7-5B60-B14B-895D6AA94960}"/>
                      </a:ext>
                    </a:extLst>
                  </p:cNvPr>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7" name="Google Shape;1877;p51">
                    <a:extLst>
                      <a:ext uri="{FF2B5EF4-FFF2-40B4-BE49-F238E27FC236}">
                        <a16:creationId xmlns:a16="http://schemas.microsoft.com/office/drawing/2014/main" id="{49B9258D-637A-F721-83F2-A73080E3E49C}"/>
                      </a:ext>
                    </a:extLst>
                  </p:cNvPr>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8" name="Google Shape;1878;p51">
                    <a:extLst>
                      <a:ext uri="{FF2B5EF4-FFF2-40B4-BE49-F238E27FC236}">
                        <a16:creationId xmlns:a16="http://schemas.microsoft.com/office/drawing/2014/main" id="{11853105-E0FF-BDE3-F60D-9669B56FAD15}"/>
                      </a:ext>
                    </a:extLst>
                  </p:cNvPr>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1879" name="Google Shape;1879;p51">
                  <a:extLst>
                    <a:ext uri="{FF2B5EF4-FFF2-40B4-BE49-F238E27FC236}">
                      <a16:creationId xmlns:a16="http://schemas.microsoft.com/office/drawing/2014/main" id="{65B09055-50DB-F7A6-DEFB-F5C08E088DF2}"/>
                    </a:ext>
                  </a:extLst>
                </p:cNvPr>
                <p:cNvGrpSpPr/>
                <p:nvPr/>
              </p:nvGrpSpPr>
              <p:grpSpPr>
                <a:xfrm>
                  <a:off x="1016797" y="593529"/>
                  <a:ext cx="444014" cy="577450"/>
                  <a:chOff x="2255047" y="690567"/>
                  <a:chExt cx="444014" cy="577450"/>
                </a:xfrm>
              </p:grpSpPr>
              <p:sp>
                <p:nvSpPr>
                  <p:cNvPr id="1880" name="Google Shape;1880;p51">
                    <a:extLst>
                      <a:ext uri="{FF2B5EF4-FFF2-40B4-BE49-F238E27FC236}">
                        <a16:creationId xmlns:a16="http://schemas.microsoft.com/office/drawing/2014/main" id="{D7FCBEBF-DF7F-023B-E74E-21877050A700}"/>
                      </a:ext>
                    </a:extLst>
                  </p:cNvPr>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51">
                    <a:extLst>
                      <a:ext uri="{FF2B5EF4-FFF2-40B4-BE49-F238E27FC236}">
                        <a16:creationId xmlns:a16="http://schemas.microsoft.com/office/drawing/2014/main" id="{B08CB84D-6CDE-1715-8C14-3816A845B738}"/>
                      </a:ext>
                    </a:extLst>
                  </p:cNvPr>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82" name="Google Shape;1882;p51">
                    <a:extLst>
                      <a:ext uri="{FF2B5EF4-FFF2-40B4-BE49-F238E27FC236}">
                        <a16:creationId xmlns:a16="http://schemas.microsoft.com/office/drawing/2014/main" id="{D6D439A2-E559-D872-A6B5-C48A0863898B}"/>
                      </a:ext>
                    </a:extLst>
                  </p:cNvPr>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83" name="Google Shape;1883;p51">
                    <a:extLst>
                      <a:ext uri="{FF2B5EF4-FFF2-40B4-BE49-F238E27FC236}">
                        <a16:creationId xmlns:a16="http://schemas.microsoft.com/office/drawing/2014/main" id="{71F52C42-9C0A-6158-2574-8921D10CA6CC}"/>
                      </a:ext>
                    </a:extLst>
                  </p:cNvPr>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84" name="Google Shape;1884;p51">
                    <a:extLst>
                      <a:ext uri="{FF2B5EF4-FFF2-40B4-BE49-F238E27FC236}">
                        <a16:creationId xmlns:a16="http://schemas.microsoft.com/office/drawing/2014/main" id="{E9CF3F9A-5477-80A4-3121-3E2C0345A01C}"/>
                      </a:ext>
                    </a:extLst>
                  </p:cNvPr>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1885" name="Google Shape;1885;p51">
                <a:extLst>
                  <a:ext uri="{FF2B5EF4-FFF2-40B4-BE49-F238E27FC236}">
                    <a16:creationId xmlns:a16="http://schemas.microsoft.com/office/drawing/2014/main" id="{61A3C26D-7434-3240-75EB-7B774E4317D4}"/>
                  </a:ext>
                </a:extLst>
              </p:cNvPr>
              <p:cNvGrpSpPr/>
              <p:nvPr/>
            </p:nvGrpSpPr>
            <p:grpSpPr>
              <a:xfrm>
                <a:off x="1205750" y="4359925"/>
                <a:ext cx="245400" cy="245400"/>
                <a:chOff x="904875" y="1114425"/>
                <a:chExt cx="245400" cy="245400"/>
              </a:xfrm>
            </p:grpSpPr>
            <p:sp>
              <p:nvSpPr>
                <p:cNvPr id="1886" name="Google Shape;1886;p51">
                  <a:extLst>
                    <a:ext uri="{FF2B5EF4-FFF2-40B4-BE49-F238E27FC236}">
                      <a16:creationId xmlns:a16="http://schemas.microsoft.com/office/drawing/2014/main" id="{E83DC245-2FCD-CE81-10DA-048408B59CF8}"/>
                    </a:ext>
                  </a:extLst>
                </p:cNvPr>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51">
                  <a:extLst>
                    <a:ext uri="{FF2B5EF4-FFF2-40B4-BE49-F238E27FC236}">
                      <a16:creationId xmlns:a16="http://schemas.microsoft.com/office/drawing/2014/main" id="{921D4CC6-8A65-0664-589A-8B84A0A2BA1A}"/>
                    </a:ext>
                  </a:extLst>
                </p:cNvPr>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1888" name="Google Shape;1888;p51">
            <a:extLst>
              <a:ext uri="{FF2B5EF4-FFF2-40B4-BE49-F238E27FC236}">
                <a16:creationId xmlns:a16="http://schemas.microsoft.com/office/drawing/2014/main" id="{EA0D2B82-EC34-61A4-07F8-2AE54F4848F9}"/>
              </a:ext>
            </a:extLst>
          </p:cNvPr>
          <p:cNvGrpSpPr/>
          <p:nvPr/>
        </p:nvGrpSpPr>
        <p:grpSpPr>
          <a:xfrm>
            <a:off x="7492688" y="3091300"/>
            <a:ext cx="865138" cy="1475000"/>
            <a:chOff x="7492700" y="3096425"/>
            <a:chExt cx="865138" cy="1475000"/>
          </a:xfrm>
        </p:grpSpPr>
        <p:grpSp>
          <p:nvGrpSpPr>
            <p:cNvPr id="1889" name="Google Shape;1889;p51">
              <a:extLst>
                <a:ext uri="{FF2B5EF4-FFF2-40B4-BE49-F238E27FC236}">
                  <a16:creationId xmlns:a16="http://schemas.microsoft.com/office/drawing/2014/main" id="{2A580666-EA2C-5661-CE61-F0ED60702448}"/>
                </a:ext>
              </a:extLst>
            </p:cNvPr>
            <p:cNvGrpSpPr/>
            <p:nvPr/>
          </p:nvGrpSpPr>
          <p:grpSpPr>
            <a:xfrm>
              <a:off x="7492700" y="3826042"/>
              <a:ext cx="865138" cy="745383"/>
              <a:chOff x="7492700" y="3941867"/>
              <a:chExt cx="865138" cy="745383"/>
            </a:xfrm>
          </p:grpSpPr>
          <p:sp>
            <p:nvSpPr>
              <p:cNvPr id="1890" name="Google Shape;1890;p51">
                <a:extLst>
                  <a:ext uri="{FF2B5EF4-FFF2-40B4-BE49-F238E27FC236}">
                    <a16:creationId xmlns:a16="http://schemas.microsoft.com/office/drawing/2014/main" id="{5B36F594-69C1-EDCE-ADDB-71183190C81C}"/>
                  </a:ext>
                </a:extLst>
              </p:cNvPr>
              <p:cNvSpPr/>
              <p:nvPr/>
            </p:nvSpPr>
            <p:spPr>
              <a:xfrm>
                <a:off x="7492700" y="3983775"/>
                <a:ext cx="123829" cy="122675"/>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51">
                <a:extLst>
                  <a:ext uri="{FF2B5EF4-FFF2-40B4-BE49-F238E27FC236}">
                    <a16:creationId xmlns:a16="http://schemas.microsoft.com/office/drawing/2014/main" id="{C3381B43-5FCD-57AE-C521-603A0B6E7A6D}"/>
                  </a:ext>
                </a:extLst>
              </p:cNvPr>
              <p:cNvSpPr/>
              <p:nvPr/>
            </p:nvSpPr>
            <p:spPr>
              <a:xfrm>
                <a:off x="7540675" y="428285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92" name="Google Shape;1892;p51">
                <a:extLst>
                  <a:ext uri="{FF2B5EF4-FFF2-40B4-BE49-F238E27FC236}">
                    <a16:creationId xmlns:a16="http://schemas.microsoft.com/office/drawing/2014/main" id="{F162273C-300F-9891-B241-1D26D2670BB5}"/>
                  </a:ext>
                </a:extLst>
              </p:cNvPr>
              <p:cNvGrpSpPr/>
              <p:nvPr/>
            </p:nvGrpSpPr>
            <p:grpSpPr>
              <a:xfrm>
                <a:off x="7913822" y="3941867"/>
                <a:ext cx="444016" cy="577456"/>
                <a:chOff x="1016988" y="2859950"/>
                <a:chExt cx="503476" cy="654786"/>
              </a:xfrm>
            </p:grpSpPr>
            <p:sp>
              <p:nvSpPr>
                <p:cNvPr id="1893" name="Google Shape;1893;p51">
                  <a:extLst>
                    <a:ext uri="{FF2B5EF4-FFF2-40B4-BE49-F238E27FC236}">
                      <a16:creationId xmlns:a16="http://schemas.microsoft.com/office/drawing/2014/main" id="{17F783FB-CF14-7EA5-C7EC-D9A5ABDF1C54}"/>
                    </a:ext>
                  </a:extLst>
                </p:cNvPr>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51">
                  <a:extLst>
                    <a:ext uri="{FF2B5EF4-FFF2-40B4-BE49-F238E27FC236}">
                      <a16:creationId xmlns:a16="http://schemas.microsoft.com/office/drawing/2014/main" id="{D61F803A-4C06-DB79-0C53-9421DEBF5DA6}"/>
                    </a:ext>
                  </a:extLst>
                </p:cNvPr>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95" name="Google Shape;1895;p51">
                <a:extLst>
                  <a:ext uri="{FF2B5EF4-FFF2-40B4-BE49-F238E27FC236}">
                    <a16:creationId xmlns:a16="http://schemas.microsoft.com/office/drawing/2014/main" id="{8E010F40-2997-7129-4931-180436900D58}"/>
                  </a:ext>
                </a:extLst>
              </p:cNvPr>
              <p:cNvSpPr/>
              <p:nvPr/>
            </p:nvSpPr>
            <p:spPr>
              <a:xfrm>
                <a:off x="7539928" y="434560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1"/>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96" name="Google Shape;1896;p51">
                <a:extLst>
                  <a:ext uri="{FF2B5EF4-FFF2-40B4-BE49-F238E27FC236}">
                    <a16:creationId xmlns:a16="http://schemas.microsoft.com/office/drawing/2014/main" id="{C433AB05-D81F-0AF4-FF3C-198666D78C76}"/>
                  </a:ext>
                </a:extLst>
              </p:cNvPr>
              <p:cNvCxnSpPr/>
              <p:nvPr/>
            </p:nvCxnSpPr>
            <p:spPr>
              <a:xfrm>
                <a:off x="7979238" y="41757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97" name="Google Shape;1897;p51">
                <a:extLst>
                  <a:ext uri="{FF2B5EF4-FFF2-40B4-BE49-F238E27FC236}">
                    <a16:creationId xmlns:a16="http://schemas.microsoft.com/office/drawing/2014/main" id="{D5456550-6FF0-7E2D-6AE8-F1409FC4BA0B}"/>
                  </a:ext>
                </a:extLst>
              </p:cNvPr>
              <p:cNvCxnSpPr/>
              <p:nvPr/>
            </p:nvCxnSpPr>
            <p:spPr>
              <a:xfrm>
                <a:off x="7979238" y="42306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98" name="Google Shape;1898;p51">
                <a:extLst>
                  <a:ext uri="{FF2B5EF4-FFF2-40B4-BE49-F238E27FC236}">
                    <a16:creationId xmlns:a16="http://schemas.microsoft.com/office/drawing/2014/main" id="{22D6BF8D-3DA2-5404-CB4A-E07AD18A50DA}"/>
                  </a:ext>
                </a:extLst>
              </p:cNvPr>
              <p:cNvCxnSpPr/>
              <p:nvPr/>
            </p:nvCxnSpPr>
            <p:spPr>
              <a:xfrm>
                <a:off x="7979238" y="428285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1899" name="Google Shape;1899;p51">
                <a:extLst>
                  <a:ext uri="{FF2B5EF4-FFF2-40B4-BE49-F238E27FC236}">
                    <a16:creationId xmlns:a16="http://schemas.microsoft.com/office/drawing/2014/main" id="{9A6CBE73-9CBE-30AC-5C3A-DC6D50C6B13B}"/>
                  </a:ext>
                </a:extLst>
              </p:cNvPr>
              <p:cNvGrpSpPr/>
              <p:nvPr/>
            </p:nvGrpSpPr>
            <p:grpSpPr>
              <a:xfrm>
                <a:off x="7825956" y="3991912"/>
                <a:ext cx="154800" cy="154800"/>
                <a:chOff x="7825956" y="3991912"/>
                <a:chExt cx="154800" cy="154800"/>
              </a:xfrm>
            </p:grpSpPr>
            <p:sp>
              <p:nvSpPr>
                <p:cNvPr id="1900" name="Google Shape;1900;p51">
                  <a:extLst>
                    <a:ext uri="{FF2B5EF4-FFF2-40B4-BE49-F238E27FC236}">
                      <a16:creationId xmlns:a16="http://schemas.microsoft.com/office/drawing/2014/main" id="{02B98C28-1C12-426D-AC04-DB1A7BE00E5E}"/>
                    </a:ext>
                  </a:extLst>
                </p:cNvPr>
                <p:cNvSpPr/>
                <p:nvPr/>
              </p:nvSpPr>
              <p:spPr>
                <a:xfrm>
                  <a:off x="7825956" y="3991912"/>
                  <a:ext cx="154800" cy="154800"/>
                </a:xfrm>
                <a:prstGeom prst="ellipse">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51">
                  <a:extLst>
                    <a:ext uri="{FF2B5EF4-FFF2-40B4-BE49-F238E27FC236}">
                      <a16:creationId xmlns:a16="http://schemas.microsoft.com/office/drawing/2014/main" id="{831950C1-06AB-DF7C-955A-366DC07F8F5B}"/>
                    </a:ext>
                  </a:extLst>
                </p:cNvPr>
                <p:cNvSpPr/>
                <p:nvPr/>
              </p:nvSpPr>
              <p:spPr>
                <a:xfrm>
                  <a:off x="7850937" y="4016893"/>
                  <a:ext cx="104700" cy="104700"/>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902" name="Google Shape;1902;p51">
              <a:extLst>
                <a:ext uri="{FF2B5EF4-FFF2-40B4-BE49-F238E27FC236}">
                  <a16:creationId xmlns:a16="http://schemas.microsoft.com/office/drawing/2014/main" id="{F8AF9759-39FD-363A-D2A8-051411744E2D}"/>
                </a:ext>
              </a:extLst>
            </p:cNvPr>
            <p:cNvSpPr/>
            <p:nvPr/>
          </p:nvSpPr>
          <p:spPr>
            <a:xfrm>
              <a:off x="7692725" y="3096425"/>
              <a:ext cx="308842" cy="30597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03" name="Google Shape;1903;p51">
            <a:extLst>
              <a:ext uri="{FF2B5EF4-FFF2-40B4-BE49-F238E27FC236}">
                <a16:creationId xmlns:a16="http://schemas.microsoft.com/office/drawing/2014/main" id="{72BF864A-4872-5081-062A-53473A7CFFAF}"/>
              </a:ext>
            </a:extLst>
          </p:cNvPr>
          <p:cNvGrpSpPr/>
          <p:nvPr/>
        </p:nvGrpSpPr>
        <p:grpSpPr>
          <a:xfrm>
            <a:off x="712033" y="538170"/>
            <a:ext cx="1616404" cy="1330695"/>
            <a:chOff x="712033" y="538170"/>
            <a:chExt cx="1616404" cy="1330695"/>
          </a:xfrm>
        </p:grpSpPr>
        <p:grpSp>
          <p:nvGrpSpPr>
            <p:cNvPr id="1904" name="Google Shape;1904;p51">
              <a:extLst>
                <a:ext uri="{FF2B5EF4-FFF2-40B4-BE49-F238E27FC236}">
                  <a16:creationId xmlns:a16="http://schemas.microsoft.com/office/drawing/2014/main" id="{2F9DB72C-32AA-AB89-C111-8EC5D3E70C25}"/>
                </a:ext>
              </a:extLst>
            </p:cNvPr>
            <p:cNvGrpSpPr/>
            <p:nvPr/>
          </p:nvGrpSpPr>
          <p:grpSpPr>
            <a:xfrm>
              <a:off x="712033" y="538170"/>
              <a:ext cx="1064093" cy="594021"/>
              <a:chOff x="712033" y="418995"/>
              <a:chExt cx="1064093" cy="594021"/>
            </a:xfrm>
          </p:grpSpPr>
          <p:grpSp>
            <p:nvGrpSpPr>
              <p:cNvPr id="1905" name="Google Shape;1905;p51">
                <a:extLst>
                  <a:ext uri="{FF2B5EF4-FFF2-40B4-BE49-F238E27FC236}">
                    <a16:creationId xmlns:a16="http://schemas.microsoft.com/office/drawing/2014/main" id="{1F89A3D5-B24A-1BA4-E89B-99B0227730D4}"/>
                  </a:ext>
                </a:extLst>
              </p:cNvPr>
              <p:cNvGrpSpPr/>
              <p:nvPr/>
            </p:nvGrpSpPr>
            <p:grpSpPr>
              <a:xfrm>
                <a:off x="712033" y="418995"/>
                <a:ext cx="877878" cy="594021"/>
                <a:chOff x="881421" y="586095"/>
                <a:chExt cx="919147" cy="621946"/>
              </a:xfrm>
            </p:grpSpPr>
            <p:grpSp>
              <p:nvGrpSpPr>
                <p:cNvPr id="1906" name="Google Shape;1906;p51">
                  <a:extLst>
                    <a:ext uri="{FF2B5EF4-FFF2-40B4-BE49-F238E27FC236}">
                      <a16:creationId xmlns:a16="http://schemas.microsoft.com/office/drawing/2014/main" id="{3DCA823D-2235-FDA3-A2A3-E45A1648BF8D}"/>
                    </a:ext>
                  </a:extLst>
                </p:cNvPr>
                <p:cNvGrpSpPr/>
                <p:nvPr/>
              </p:nvGrpSpPr>
              <p:grpSpPr>
                <a:xfrm>
                  <a:off x="881421" y="586095"/>
                  <a:ext cx="919147" cy="621946"/>
                  <a:chOff x="1023977" y="757514"/>
                  <a:chExt cx="1105010" cy="747711"/>
                </a:xfrm>
              </p:grpSpPr>
              <p:grpSp>
                <p:nvGrpSpPr>
                  <p:cNvPr id="1907" name="Google Shape;1907;p51">
                    <a:extLst>
                      <a:ext uri="{FF2B5EF4-FFF2-40B4-BE49-F238E27FC236}">
                        <a16:creationId xmlns:a16="http://schemas.microsoft.com/office/drawing/2014/main" id="{8EAF697C-7D42-F489-7EB8-25145859BBEE}"/>
                      </a:ext>
                    </a:extLst>
                  </p:cNvPr>
                  <p:cNvGrpSpPr/>
                  <p:nvPr/>
                </p:nvGrpSpPr>
                <p:grpSpPr>
                  <a:xfrm>
                    <a:off x="1023977" y="871814"/>
                    <a:ext cx="1019285" cy="633411"/>
                    <a:chOff x="893025" y="871800"/>
                    <a:chExt cx="1150175" cy="714750"/>
                  </a:xfrm>
                </p:grpSpPr>
                <p:sp>
                  <p:nvSpPr>
                    <p:cNvPr id="1908" name="Google Shape;1908;p51">
                      <a:extLst>
                        <a:ext uri="{FF2B5EF4-FFF2-40B4-BE49-F238E27FC236}">
                          <a16:creationId xmlns:a16="http://schemas.microsoft.com/office/drawing/2014/main" id="{C5EB7E59-769B-B7B6-D77B-71E0C8E67695}"/>
                        </a:ext>
                      </a:extLst>
                    </p:cNvPr>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51">
                      <a:extLst>
                        <a:ext uri="{FF2B5EF4-FFF2-40B4-BE49-F238E27FC236}">
                          <a16:creationId xmlns:a16="http://schemas.microsoft.com/office/drawing/2014/main" id="{22E1FF1B-978E-17D9-11A8-2998910119C7}"/>
                        </a:ext>
                      </a:extLst>
                    </p:cNvPr>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51">
                      <a:extLst>
                        <a:ext uri="{FF2B5EF4-FFF2-40B4-BE49-F238E27FC236}">
                          <a16:creationId xmlns:a16="http://schemas.microsoft.com/office/drawing/2014/main" id="{C4461DFD-EE4C-29BE-C14E-233ACFD51D87}"/>
                        </a:ext>
                      </a:extLst>
                    </p:cNvPr>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51">
                      <a:extLst>
                        <a:ext uri="{FF2B5EF4-FFF2-40B4-BE49-F238E27FC236}">
                          <a16:creationId xmlns:a16="http://schemas.microsoft.com/office/drawing/2014/main" id="{39072598-B5C0-E3F9-07A2-18773D9A6A3B}"/>
                        </a:ext>
                      </a:extLst>
                    </p:cNvPr>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51">
                      <a:extLst>
                        <a:ext uri="{FF2B5EF4-FFF2-40B4-BE49-F238E27FC236}">
                          <a16:creationId xmlns:a16="http://schemas.microsoft.com/office/drawing/2014/main" id="{8C968906-DE74-DFA3-093F-66B7482311FD}"/>
                        </a:ext>
                      </a:extLst>
                    </p:cNvPr>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3" name="Google Shape;1913;p51">
                    <a:extLst>
                      <a:ext uri="{FF2B5EF4-FFF2-40B4-BE49-F238E27FC236}">
                        <a16:creationId xmlns:a16="http://schemas.microsoft.com/office/drawing/2014/main" id="{43A8F8F9-F9D8-B8AD-9420-4F71450E4651}"/>
                      </a:ext>
                    </a:extLst>
                  </p:cNvPr>
                  <p:cNvGrpSpPr/>
                  <p:nvPr/>
                </p:nvGrpSpPr>
                <p:grpSpPr>
                  <a:xfrm>
                    <a:off x="1066840" y="814664"/>
                    <a:ext cx="1019285" cy="633411"/>
                    <a:chOff x="893025" y="871800"/>
                    <a:chExt cx="1150175" cy="714750"/>
                  </a:xfrm>
                </p:grpSpPr>
                <p:sp>
                  <p:nvSpPr>
                    <p:cNvPr id="1914" name="Google Shape;1914;p51">
                      <a:extLst>
                        <a:ext uri="{FF2B5EF4-FFF2-40B4-BE49-F238E27FC236}">
                          <a16:creationId xmlns:a16="http://schemas.microsoft.com/office/drawing/2014/main" id="{D1CBE461-A5FC-0518-BEAC-7530AE7BAFD5}"/>
                        </a:ext>
                      </a:extLst>
                    </p:cNvPr>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51">
                      <a:extLst>
                        <a:ext uri="{FF2B5EF4-FFF2-40B4-BE49-F238E27FC236}">
                          <a16:creationId xmlns:a16="http://schemas.microsoft.com/office/drawing/2014/main" id="{E5D93071-BC8A-D538-1904-F5FB8C084C35}"/>
                        </a:ext>
                      </a:extLst>
                    </p:cNvPr>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51">
                      <a:extLst>
                        <a:ext uri="{FF2B5EF4-FFF2-40B4-BE49-F238E27FC236}">
                          <a16:creationId xmlns:a16="http://schemas.microsoft.com/office/drawing/2014/main" id="{4B69E544-40A1-A36A-68FA-F963F9EF6438}"/>
                        </a:ext>
                      </a:extLst>
                    </p:cNvPr>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51">
                      <a:extLst>
                        <a:ext uri="{FF2B5EF4-FFF2-40B4-BE49-F238E27FC236}">
                          <a16:creationId xmlns:a16="http://schemas.microsoft.com/office/drawing/2014/main" id="{3E388D27-C9D6-7D3A-C9B9-62135274698E}"/>
                        </a:ext>
                      </a:extLst>
                    </p:cNvPr>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51">
                      <a:extLst>
                        <a:ext uri="{FF2B5EF4-FFF2-40B4-BE49-F238E27FC236}">
                          <a16:creationId xmlns:a16="http://schemas.microsoft.com/office/drawing/2014/main" id="{195E4587-86B0-C100-4FAA-51B501D88525}"/>
                        </a:ext>
                      </a:extLst>
                    </p:cNvPr>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9" name="Google Shape;1919;p51">
                    <a:extLst>
                      <a:ext uri="{FF2B5EF4-FFF2-40B4-BE49-F238E27FC236}">
                        <a16:creationId xmlns:a16="http://schemas.microsoft.com/office/drawing/2014/main" id="{E6E6AE5B-C6BE-76ED-2B58-090178F76720}"/>
                      </a:ext>
                    </a:extLst>
                  </p:cNvPr>
                  <p:cNvGrpSpPr/>
                  <p:nvPr/>
                </p:nvGrpSpPr>
                <p:grpSpPr>
                  <a:xfrm>
                    <a:off x="1109702" y="757514"/>
                    <a:ext cx="1019285" cy="633411"/>
                    <a:chOff x="893025" y="871800"/>
                    <a:chExt cx="1150175" cy="714750"/>
                  </a:xfrm>
                </p:grpSpPr>
                <p:sp>
                  <p:nvSpPr>
                    <p:cNvPr id="1920" name="Google Shape;1920;p51">
                      <a:extLst>
                        <a:ext uri="{FF2B5EF4-FFF2-40B4-BE49-F238E27FC236}">
                          <a16:creationId xmlns:a16="http://schemas.microsoft.com/office/drawing/2014/main" id="{773FE0E7-E5C1-A90B-26BD-FA00749075FE}"/>
                        </a:ext>
                      </a:extLst>
                    </p:cNvPr>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51">
                      <a:extLst>
                        <a:ext uri="{FF2B5EF4-FFF2-40B4-BE49-F238E27FC236}">
                          <a16:creationId xmlns:a16="http://schemas.microsoft.com/office/drawing/2014/main" id="{13C2BBB9-A87A-C495-AABD-24E8A101A230}"/>
                        </a:ext>
                      </a:extLst>
                    </p:cNvPr>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51">
                      <a:extLst>
                        <a:ext uri="{FF2B5EF4-FFF2-40B4-BE49-F238E27FC236}">
                          <a16:creationId xmlns:a16="http://schemas.microsoft.com/office/drawing/2014/main" id="{846B9874-DA7B-D544-DFFD-BCA11CADF97B}"/>
                        </a:ext>
                      </a:extLst>
                    </p:cNvPr>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51">
                      <a:extLst>
                        <a:ext uri="{FF2B5EF4-FFF2-40B4-BE49-F238E27FC236}">
                          <a16:creationId xmlns:a16="http://schemas.microsoft.com/office/drawing/2014/main" id="{0EBCE6A6-E552-B260-6D3B-C831E90F5194}"/>
                        </a:ext>
                      </a:extLst>
                    </p:cNvPr>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51">
                      <a:extLst>
                        <a:ext uri="{FF2B5EF4-FFF2-40B4-BE49-F238E27FC236}">
                          <a16:creationId xmlns:a16="http://schemas.microsoft.com/office/drawing/2014/main" id="{296D9705-CD23-2B07-EC42-2EE2C7073AA9}"/>
                        </a:ext>
                      </a:extLst>
                    </p:cNvPr>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25" name="Google Shape;1925;p51">
                  <a:extLst>
                    <a:ext uri="{FF2B5EF4-FFF2-40B4-BE49-F238E27FC236}">
                      <a16:creationId xmlns:a16="http://schemas.microsoft.com/office/drawing/2014/main" id="{784A3C00-A09D-F28C-8A6D-B05713012714}"/>
                    </a:ext>
                  </a:extLst>
                </p:cNvPr>
                <p:cNvGrpSpPr/>
                <p:nvPr/>
              </p:nvGrpSpPr>
              <p:grpSpPr>
                <a:xfrm>
                  <a:off x="1057300" y="830088"/>
                  <a:ext cx="639514" cy="133970"/>
                  <a:chOff x="1052525" y="1621350"/>
                  <a:chExt cx="639514" cy="133970"/>
                </a:xfrm>
              </p:grpSpPr>
              <p:sp>
                <p:nvSpPr>
                  <p:cNvPr id="1926" name="Google Shape;1926;p51">
                    <a:extLst>
                      <a:ext uri="{FF2B5EF4-FFF2-40B4-BE49-F238E27FC236}">
                        <a16:creationId xmlns:a16="http://schemas.microsoft.com/office/drawing/2014/main" id="{D44E7B18-AF33-CD1A-A200-ECFBF2421312}"/>
                      </a:ext>
                    </a:extLst>
                  </p:cNvPr>
                  <p:cNvSpPr/>
                  <p:nvPr/>
                </p:nvSpPr>
                <p:spPr>
                  <a:xfrm>
                    <a:off x="1052525" y="1621350"/>
                    <a:ext cx="639514" cy="133970"/>
                  </a:xfrm>
                  <a:custGeom>
                    <a:avLst/>
                    <a:gdLst/>
                    <a:ahLst/>
                    <a:cxnLst/>
                    <a:rect l="l" t="t" r="r" b="b"/>
                    <a:pathLst>
                      <a:path w="45590" h="4893" extrusionOk="0">
                        <a:moveTo>
                          <a:pt x="0" y="1"/>
                        </a:moveTo>
                        <a:lnTo>
                          <a:pt x="0" y="4893"/>
                        </a:lnTo>
                        <a:lnTo>
                          <a:pt x="45590" y="4893"/>
                        </a:lnTo>
                        <a:lnTo>
                          <a:pt x="45590" y="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51">
                    <a:extLst>
                      <a:ext uri="{FF2B5EF4-FFF2-40B4-BE49-F238E27FC236}">
                        <a16:creationId xmlns:a16="http://schemas.microsoft.com/office/drawing/2014/main" id="{8A9C0B81-DFD7-FC03-E217-F2B9D09A01DC}"/>
                      </a:ext>
                    </a:extLst>
                  </p:cNvPr>
                  <p:cNvSpPr/>
                  <p:nvPr/>
                </p:nvSpPr>
                <p:spPr>
                  <a:xfrm>
                    <a:off x="1090409"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51">
                    <a:extLst>
                      <a:ext uri="{FF2B5EF4-FFF2-40B4-BE49-F238E27FC236}">
                        <a16:creationId xmlns:a16="http://schemas.microsoft.com/office/drawing/2014/main" id="{532A9342-E18F-900F-CDE4-5A8EF05095C1}"/>
                      </a:ext>
                    </a:extLst>
                  </p:cNvPr>
                  <p:cNvSpPr/>
                  <p:nvPr/>
                </p:nvSpPr>
                <p:spPr>
                  <a:xfrm>
                    <a:off x="1156200"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51">
                    <a:extLst>
                      <a:ext uri="{FF2B5EF4-FFF2-40B4-BE49-F238E27FC236}">
                        <a16:creationId xmlns:a16="http://schemas.microsoft.com/office/drawing/2014/main" id="{A9BA6DD4-181E-8A52-68AB-1FA267F95795}"/>
                      </a:ext>
                    </a:extLst>
                  </p:cNvPr>
                  <p:cNvSpPr/>
                  <p:nvPr/>
                </p:nvSpPr>
                <p:spPr>
                  <a:xfrm>
                    <a:off x="1228124"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51">
                    <a:extLst>
                      <a:ext uri="{FF2B5EF4-FFF2-40B4-BE49-F238E27FC236}">
                        <a16:creationId xmlns:a16="http://schemas.microsoft.com/office/drawing/2014/main" id="{6318571E-2205-8CF7-044F-B7BD98BAFFF7}"/>
                      </a:ext>
                    </a:extLst>
                  </p:cNvPr>
                  <p:cNvSpPr/>
                  <p:nvPr/>
                </p:nvSpPr>
                <p:spPr>
                  <a:xfrm>
                    <a:off x="1293915"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51">
                    <a:extLst>
                      <a:ext uri="{FF2B5EF4-FFF2-40B4-BE49-F238E27FC236}">
                        <a16:creationId xmlns:a16="http://schemas.microsoft.com/office/drawing/2014/main" id="{F6511E83-5794-BA55-0797-25116D34A7F7}"/>
                      </a:ext>
                    </a:extLst>
                  </p:cNvPr>
                  <p:cNvSpPr/>
                  <p:nvPr/>
                </p:nvSpPr>
                <p:spPr>
                  <a:xfrm>
                    <a:off x="1362758" y="1644119"/>
                    <a:ext cx="45263" cy="92188"/>
                  </a:xfrm>
                  <a:custGeom>
                    <a:avLst/>
                    <a:gdLst/>
                    <a:ahLst/>
                    <a:cxnLst/>
                    <a:rect l="l" t="t" r="r" b="b"/>
                    <a:pathLst>
                      <a:path w="1528" h="3367" extrusionOk="0">
                        <a:moveTo>
                          <a:pt x="1" y="1"/>
                        </a:moveTo>
                        <a:lnTo>
                          <a:pt x="1"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32" name="Google Shape;1932;p51">
                <a:extLst>
                  <a:ext uri="{FF2B5EF4-FFF2-40B4-BE49-F238E27FC236}">
                    <a16:creationId xmlns:a16="http://schemas.microsoft.com/office/drawing/2014/main" id="{E9A674E9-14D5-F4F6-3BEF-05E9D34365CC}"/>
                  </a:ext>
                </a:extLst>
              </p:cNvPr>
              <p:cNvGrpSpPr/>
              <p:nvPr/>
            </p:nvGrpSpPr>
            <p:grpSpPr>
              <a:xfrm>
                <a:off x="1541745" y="706485"/>
                <a:ext cx="234382" cy="234382"/>
                <a:chOff x="1750138" y="887100"/>
                <a:chExt cx="245400" cy="245400"/>
              </a:xfrm>
            </p:grpSpPr>
            <p:sp>
              <p:nvSpPr>
                <p:cNvPr id="1933" name="Google Shape;1933;p51">
                  <a:extLst>
                    <a:ext uri="{FF2B5EF4-FFF2-40B4-BE49-F238E27FC236}">
                      <a16:creationId xmlns:a16="http://schemas.microsoft.com/office/drawing/2014/main" id="{5AEFD28B-898B-F749-E105-94CD6E25169D}"/>
                    </a:ext>
                  </a:extLst>
                </p:cNvPr>
                <p:cNvSpPr/>
                <p:nvPr/>
              </p:nvSpPr>
              <p:spPr>
                <a:xfrm>
                  <a:off x="1750138" y="887100"/>
                  <a:ext cx="245400" cy="245400"/>
                </a:xfrm>
                <a:prstGeom prst="ellipse">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51">
                  <a:extLst>
                    <a:ext uri="{FF2B5EF4-FFF2-40B4-BE49-F238E27FC236}">
                      <a16:creationId xmlns:a16="http://schemas.microsoft.com/office/drawing/2014/main" id="{DE1044E8-7FD9-854F-1B7D-C8EC3A02BE56}"/>
                    </a:ext>
                  </a:extLst>
                </p:cNvPr>
                <p:cNvSpPr/>
                <p:nvPr/>
              </p:nvSpPr>
              <p:spPr>
                <a:xfrm>
                  <a:off x="1826863" y="969075"/>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35" name="Google Shape;1935;p51">
              <a:extLst>
                <a:ext uri="{FF2B5EF4-FFF2-40B4-BE49-F238E27FC236}">
                  <a16:creationId xmlns:a16="http://schemas.microsoft.com/office/drawing/2014/main" id="{472D9CD2-7927-C294-5D80-E0FA7E0EF54D}"/>
                </a:ext>
              </a:extLst>
            </p:cNvPr>
            <p:cNvGrpSpPr/>
            <p:nvPr/>
          </p:nvGrpSpPr>
          <p:grpSpPr>
            <a:xfrm>
              <a:off x="1594140" y="1780978"/>
              <a:ext cx="89975" cy="87887"/>
              <a:chOff x="1983715" y="1621340"/>
              <a:chExt cx="89975" cy="87887"/>
            </a:xfrm>
          </p:grpSpPr>
          <p:sp>
            <p:nvSpPr>
              <p:cNvPr id="1936" name="Google Shape;1936;p51">
                <a:extLst>
                  <a:ext uri="{FF2B5EF4-FFF2-40B4-BE49-F238E27FC236}">
                    <a16:creationId xmlns:a16="http://schemas.microsoft.com/office/drawing/2014/main" id="{C972783A-3379-0547-4E57-CBBAB111A86B}"/>
                  </a:ext>
                </a:extLst>
              </p:cNvPr>
              <p:cNvSpPr/>
              <p:nvPr/>
            </p:nvSpPr>
            <p:spPr>
              <a:xfrm>
                <a:off x="2021346" y="1658971"/>
                <a:ext cx="12623" cy="1048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51">
                <a:extLst>
                  <a:ext uri="{FF2B5EF4-FFF2-40B4-BE49-F238E27FC236}">
                    <a16:creationId xmlns:a16="http://schemas.microsoft.com/office/drawing/2014/main" id="{13382E4B-19A9-599B-4570-CF8376E80E57}"/>
                  </a:ext>
                </a:extLst>
              </p:cNvPr>
              <p:cNvSpPr/>
              <p:nvPr/>
            </p:nvSpPr>
            <p:spPr>
              <a:xfrm>
                <a:off x="2021346" y="1658971"/>
                <a:ext cx="12623" cy="1048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51">
                <a:extLst>
                  <a:ext uri="{FF2B5EF4-FFF2-40B4-BE49-F238E27FC236}">
                    <a16:creationId xmlns:a16="http://schemas.microsoft.com/office/drawing/2014/main" id="{522DD306-327D-58A7-C977-1D933B70B461}"/>
                  </a:ext>
                </a:extLst>
              </p:cNvPr>
              <p:cNvSpPr/>
              <p:nvPr/>
            </p:nvSpPr>
            <p:spPr>
              <a:xfrm>
                <a:off x="2021346" y="1621340"/>
                <a:ext cx="14711" cy="87887"/>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51">
                <a:extLst>
                  <a:ext uri="{FF2B5EF4-FFF2-40B4-BE49-F238E27FC236}">
                    <a16:creationId xmlns:a16="http://schemas.microsoft.com/office/drawing/2014/main" id="{D9883274-06A9-E46A-0525-017B7B2C3288}"/>
                  </a:ext>
                </a:extLst>
              </p:cNvPr>
              <p:cNvSpPr/>
              <p:nvPr/>
            </p:nvSpPr>
            <p:spPr>
              <a:xfrm>
                <a:off x="1983715" y="1658971"/>
                <a:ext cx="89975" cy="12576"/>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0" name="Google Shape;1940;p51">
              <a:extLst>
                <a:ext uri="{FF2B5EF4-FFF2-40B4-BE49-F238E27FC236}">
                  <a16:creationId xmlns:a16="http://schemas.microsoft.com/office/drawing/2014/main" id="{03030FF3-EE8F-641E-72A2-081F886D700F}"/>
                </a:ext>
              </a:extLst>
            </p:cNvPr>
            <p:cNvGrpSpPr/>
            <p:nvPr/>
          </p:nvGrpSpPr>
          <p:grpSpPr>
            <a:xfrm>
              <a:off x="2126661" y="935101"/>
              <a:ext cx="201777" cy="197103"/>
              <a:chOff x="1983715" y="1621340"/>
              <a:chExt cx="89975" cy="87887"/>
            </a:xfrm>
          </p:grpSpPr>
          <p:sp>
            <p:nvSpPr>
              <p:cNvPr id="1941" name="Google Shape;1941;p51">
                <a:extLst>
                  <a:ext uri="{FF2B5EF4-FFF2-40B4-BE49-F238E27FC236}">
                    <a16:creationId xmlns:a16="http://schemas.microsoft.com/office/drawing/2014/main" id="{9AFE1382-E3C1-60FF-A8C8-51EE09B87C9B}"/>
                  </a:ext>
                </a:extLst>
              </p:cNvPr>
              <p:cNvSpPr/>
              <p:nvPr/>
            </p:nvSpPr>
            <p:spPr>
              <a:xfrm>
                <a:off x="2021346" y="1658971"/>
                <a:ext cx="12623" cy="1048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51">
                <a:extLst>
                  <a:ext uri="{FF2B5EF4-FFF2-40B4-BE49-F238E27FC236}">
                    <a16:creationId xmlns:a16="http://schemas.microsoft.com/office/drawing/2014/main" id="{4FDD98C1-CDCF-12FB-A906-D3ABBBE84841}"/>
                  </a:ext>
                </a:extLst>
              </p:cNvPr>
              <p:cNvSpPr/>
              <p:nvPr/>
            </p:nvSpPr>
            <p:spPr>
              <a:xfrm>
                <a:off x="2021346" y="1658971"/>
                <a:ext cx="12623" cy="1048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51">
                <a:extLst>
                  <a:ext uri="{FF2B5EF4-FFF2-40B4-BE49-F238E27FC236}">
                    <a16:creationId xmlns:a16="http://schemas.microsoft.com/office/drawing/2014/main" id="{E0BB6A6E-D9C6-256D-F8E9-6237B41B1BC4}"/>
                  </a:ext>
                </a:extLst>
              </p:cNvPr>
              <p:cNvSpPr/>
              <p:nvPr/>
            </p:nvSpPr>
            <p:spPr>
              <a:xfrm>
                <a:off x="2021346" y="1621340"/>
                <a:ext cx="14711" cy="87887"/>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51">
                <a:extLst>
                  <a:ext uri="{FF2B5EF4-FFF2-40B4-BE49-F238E27FC236}">
                    <a16:creationId xmlns:a16="http://schemas.microsoft.com/office/drawing/2014/main" id="{2A64A2E3-9F81-BF89-974F-66CE029F4550}"/>
                  </a:ext>
                </a:extLst>
              </p:cNvPr>
              <p:cNvSpPr/>
              <p:nvPr/>
            </p:nvSpPr>
            <p:spPr>
              <a:xfrm>
                <a:off x="1983715" y="1658971"/>
                <a:ext cx="89975" cy="12576"/>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945" name="Google Shape;1945;p51">
            <a:extLst>
              <a:ext uri="{FF2B5EF4-FFF2-40B4-BE49-F238E27FC236}">
                <a16:creationId xmlns:a16="http://schemas.microsoft.com/office/drawing/2014/main" id="{7D9DCBD8-7ED5-D8B8-A886-C391C5785460}"/>
              </a:ext>
            </a:extLst>
          </p:cNvPr>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946" name="Google Shape;1946;p51">
            <a:extLst>
              <a:ext uri="{FF2B5EF4-FFF2-40B4-BE49-F238E27FC236}">
                <a16:creationId xmlns:a16="http://schemas.microsoft.com/office/drawing/2014/main" id="{ED0CD399-9A20-E774-6EB2-F4B0A0F66FCB}"/>
              </a:ext>
            </a:extLst>
          </p:cNvPr>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grpSp>
        <p:nvGrpSpPr>
          <p:cNvPr id="1947" name="Google Shape;1947;p51">
            <a:extLst>
              <a:ext uri="{FF2B5EF4-FFF2-40B4-BE49-F238E27FC236}">
                <a16:creationId xmlns:a16="http://schemas.microsoft.com/office/drawing/2014/main" id="{72A626D8-B5A5-BEB4-5027-6F3C0FBB0F19}"/>
              </a:ext>
            </a:extLst>
          </p:cNvPr>
          <p:cNvGrpSpPr/>
          <p:nvPr/>
        </p:nvGrpSpPr>
        <p:grpSpPr>
          <a:xfrm>
            <a:off x="7373310" y="-407289"/>
            <a:ext cx="915615" cy="1619589"/>
            <a:chOff x="7373310" y="-407289"/>
            <a:chExt cx="915615" cy="1619589"/>
          </a:xfrm>
        </p:grpSpPr>
        <p:grpSp>
          <p:nvGrpSpPr>
            <p:cNvPr id="1948" name="Google Shape;1948;p51">
              <a:extLst>
                <a:ext uri="{FF2B5EF4-FFF2-40B4-BE49-F238E27FC236}">
                  <a16:creationId xmlns:a16="http://schemas.microsoft.com/office/drawing/2014/main" id="{7E2EC430-885F-EB1F-7528-E6BEE56FA381}"/>
                </a:ext>
              </a:extLst>
            </p:cNvPr>
            <p:cNvGrpSpPr/>
            <p:nvPr/>
          </p:nvGrpSpPr>
          <p:grpSpPr>
            <a:xfrm>
              <a:off x="7373310" y="-407289"/>
              <a:ext cx="915615" cy="1375147"/>
              <a:chOff x="686760" y="-407289"/>
              <a:chExt cx="915615" cy="1375147"/>
            </a:xfrm>
          </p:grpSpPr>
          <p:sp>
            <p:nvSpPr>
              <p:cNvPr id="1949" name="Google Shape;1949;p51">
                <a:extLst>
                  <a:ext uri="{FF2B5EF4-FFF2-40B4-BE49-F238E27FC236}">
                    <a16:creationId xmlns:a16="http://schemas.microsoft.com/office/drawing/2014/main" id="{B8C053B3-52AE-6790-B96B-888F280DE063}"/>
                  </a:ext>
                </a:extLst>
              </p:cNvPr>
              <p:cNvSpPr/>
              <p:nvPr/>
            </p:nvSpPr>
            <p:spPr>
              <a:xfrm>
                <a:off x="686760" y="-407289"/>
                <a:ext cx="915615" cy="1371618"/>
              </a:xfrm>
              <a:custGeom>
                <a:avLst/>
                <a:gdLst/>
                <a:ahLst/>
                <a:cxnLst/>
                <a:rect l="l" t="t" r="r" b="b"/>
                <a:pathLst>
                  <a:path w="11417" h="17103" extrusionOk="0">
                    <a:moveTo>
                      <a:pt x="11328" y="88"/>
                    </a:moveTo>
                    <a:lnTo>
                      <a:pt x="11328" y="17014"/>
                    </a:lnTo>
                    <a:lnTo>
                      <a:pt x="89" y="17014"/>
                    </a:lnTo>
                    <a:lnTo>
                      <a:pt x="89" y="88"/>
                    </a:lnTo>
                    <a:close/>
                    <a:moveTo>
                      <a:pt x="1" y="0"/>
                    </a:moveTo>
                    <a:lnTo>
                      <a:pt x="1" y="17102"/>
                    </a:lnTo>
                    <a:lnTo>
                      <a:pt x="11416" y="17102"/>
                    </a:lnTo>
                    <a:lnTo>
                      <a:pt x="11416" y="17058"/>
                    </a:lnTo>
                    <a:lnTo>
                      <a:pt x="1141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51">
                <a:extLst>
                  <a:ext uri="{FF2B5EF4-FFF2-40B4-BE49-F238E27FC236}">
                    <a16:creationId xmlns:a16="http://schemas.microsoft.com/office/drawing/2014/main" id="{3E570CA9-EF70-058F-C952-83962743D929}"/>
                  </a:ext>
                </a:extLst>
              </p:cNvPr>
              <p:cNvSpPr/>
              <p:nvPr/>
            </p:nvSpPr>
            <p:spPr>
              <a:xfrm>
                <a:off x="912997" y="-403761"/>
                <a:ext cx="7138" cy="1371618"/>
              </a:xfrm>
              <a:custGeom>
                <a:avLst/>
                <a:gdLst/>
                <a:ahLst/>
                <a:cxnLst/>
                <a:rect l="l" t="t" r="r" b="b"/>
                <a:pathLst>
                  <a:path w="89" h="17103" extrusionOk="0">
                    <a:moveTo>
                      <a:pt x="0" y="0"/>
                    </a:moveTo>
                    <a:lnTo>
                      <a:pt x="0" y="17102"/>
                    </a:lnTo>
                    <a:lnTo>
                      <a:pt x="89" y="17102"/>
                    </a:lnTo>
                    <a:lnTo>
                      <a:pt x="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51">
                <a:extLst>
                  <a:ext uri="{FF2B5EF4-FFF2-40B4-BE49-F238E27FC236}">
                    <a16:creationId xmlns:a16="http://schemas.microsoft.com/office/drawing/2014/main" id="{E0AF2781-EE5D-3B2A-B848-6F899C6F4FDF}"/>
                  </a:ext>
                </a:extLst>
              </p:cNvPr>
              <p:cNvSpPr/>
              <p:nvPr/>
            </p:nvSpPr>
            <p:spPr>
              <a:xfrm>
                <a:off x="912997" y="-403761"/>
                <a:ext cx="7138" cy="1371618"/>
              </a:xfrm>
              <a:custGeom>
                <a:avLst/>
                <a:gdLst/>
                <a:ahLst/>
                <a:cxnLst/>
                <a:rect l="l" t="t" r="r" b="b"/>
                <a:pathLst>
                  <a:path w="89" h="17103" fill="none" extrusionOk="0">
                    <a:moveTo>
                      <a:pt x="0" y="0"/>
                    </a:moveTo>
                    <a:lnTo>
                      <a:pt x="0" y="17102"/>
                    </a:lnTo>
                    <a:lnTo>
                      <a:pt x="89" y="17102"/>
                    </a:lnTo>
                    <a:lnTo>
                      <a:pt x="8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51">
                <a:extLst>
                  <a:ext uri="{FF2B5EF4-FFF2-40B4-BE49-F238E27FC236}">
                    <a16:creationId xmlns:a16="http://schemas.microsoft.com/office/drawing/2014/main" id="{FA6B9E77-BE5B-63FD-F3F3-66B8BAF7A9ED}"/>
                  </a:ext>
                </a:extLst>
              </p:cNvPr>
              <p:cNvSpPr/>
              <p:nvPr/>
            </p:nvSpPr>
            <p:spPr>
              <a:xfrm>
                <a:off x="1142763" y="-403761"/>
                <a:ext cx="7138" cy="1371618"/>
              </a:xfrm>
              <a:custGeom>
                <a:avLst/>
                <a:gdLst/>
                <a:ahLst/>
                <a:cxnLst/>
                <a:rect l="l" t="t" r="r" b="b"/>
                <a:pathLst>
                  <a:path w="89" h="17103" extrusionOk="0">
                    <a:moveTo>
                      <a:pt x="0" y="0"/>
                    </a:moveTo>
                    <a:lnTo>
                      <a:pt x="0" y="17102"/>
                    </a:lnTo>
                    <a:lnTo>
                      <a:pt x="89" y="17102"/>
                    </a:lnTo>
                    <a:lnTo>
                      <a:pt x="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51">
                <a:extLst>
                  <a:ext uri="{FF2B5EF4-FFF2-40B4-BE49-F238E27FC236}">
                    <a16:creationId xmlns:a16="http://schemas.microsoft.com/office/drawing/2014/main" id="{BB78B25B-2372-F89A-18AE-FD1348870FDF}"/>
                  </a:ext>
                </a:extLst>
              </p:cNvPr>
              <p:cNvSpPr/>
              <p:nvPr/>
            </p:nvSpPr>
            <p:spPr>
              <a:xfrm>
                <a:off x="1142763" y="-403761"/>
                <a:ext cx="7138" cy="1371618"/>
              </a:xfrm>
              <a:custGeom>
                <a:avLst/>
                <a:gdLst/>
                <a:ahLst/>
                <a:cxnLst/>
                <a:rect l="l" t="t" r="r" b="b"/>
                <a:pathLst>
                  <a:path w="89" h="17103" fill="none" extrusionOk="0">
                    <a:moveTo>
                      <a:pt x="0" y="0"/>
                    </a:moveTo>
                    <a:lnTo>
                      <a:pt x="0" y="17102"/>
                    </a:lnTo>
                    <a:lnTo>
                      <a:pt x="89" y="17102"/>
                    </a:lnTo>
                    <a:lnTo>
                      <a:pt x="8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51">
                <a:extLst>
                  <a:ext uri="{FF2B5EF4-FFF2-40B4-BE49-F238E27FC236}">
                    <a16:creationId xmlns:a16="http://schemas.microsoft.com/office/drawing/2014/main" id="{E0D32588-E585-F578-79F4-B992EA426937}"/>
                  </a:ext>
                </a:extLst>
              </p:cNvPr>
              <p:cNvSpPr/>
              <p:nvPr/>
            </p:nvSpPr>
            <p:spPr>
              <a:xfrm>
                <a:off x="1369000" y="-403761"/>
                <a:ext cx="7138" cy="1371618"/>
              </a:xfrm>
              <a:custGeom>
                <a:avLst/>
                <a:gdLst/>
                <a:ahLst/>
                <a:cxnLst/>
                <a:rect l="l" t="t" r="r" b="b"/>
                <a:pathLst>
                  <a:path w="89" h="17103" extrusionOk="0">
                    <a:moveTo>
                      <a:pt x="0" y="0"/>
                    </a:moveTo>
                    <a:lnTo>
                      <a:pt x="0" y="17102"/>
                    </a:lnTo>
                    <a:lnTo>
                      <a:pt x="89" y="17102"/>
                    </a:lnTo>
                    <a:lnTo>
                      <a:pt x="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51">
                <a:extLst>
                  <a:ext uri="{FF2B5EF4-FFF2-40B4-BE49-F238E27FC236}">
                    <a16:creationId xmlns:a16="http://schemas.microsoft.com/office/drawing/2014/main" id="{45B8DD9F-1A7E-8C8D-2C91-F6D99318EE29}"/>
                  </a:ext>
                </a:extLst>
              </p:cNvPr>
              <p:cNvSpPr/>
              <p:nvPr/>
            </p:nvSpPr>
            <p:spPr>
              <a:xfrm>
                <a:off x="1369000" y="-403761"/>
                <a:ext cx="7138" cy="1371618"/>
              </a:xfrm>
              <a:custGeom>
                <a:avLst/>
                <a:gdLst/>
                <a:ahLst/>
                <a:cxnLst/>
                <a:rect l="l" t="t" r="r" b="b"/>
                <a:pathLst>
                  <a:path w="89" h="17103" fill="none" extrusionOk="0">
                    <a:moveTo>
                      <a:pt x="0" y="0"/>
                    </a:moveTo>
                    <a:lnTo>
                      <a:pt x="0" y="17102"/>
                    </a:lnTo>
                    <a:lnTo>
                      <a:pt x="89" y="17102"/>
                    </a:lnTo>
                    <a:lnTo>
                      <a:pt x="8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51">
                <a:extLst>
                  <a:ext uri="{FF2B5EF4-FFF2-40B4-BE49-F238E27FC236}">
                    <a16:creationId xmlns:a16="http://schemas.microsoft.com/office/drawing/2014/main" id="{CB4F4C4E-E2E8-7235-0AC4-C809867FE151}"/>
                  </a:ext>
                </a:extLst>
              </p:cNvPr>
              <p:cNvSpPr/>
              <p:nvPr/>
            </p:nvSpPr>
            <p:spPr>
              <a:xfrm>
                <a:off x="1595238" y="-403761"/>
                <a:ext cx="7138" cy="1371618"/>
              </a:xfrm>
              <a:custGeom>
                <a:avLst/>
                <a:gdLst/>
                <a:ahLst/>
                <a:cxnLst/>
                <a:rect l="l" t="t" r="r" b="b"/>
                <a:pathLst>
                  <a:path w="89" h="17103" extrusionOk="0">
                    <a:moveTo>
                      <a:pt x="0" y="0"/>
                    </a:moveTo>
                    <a:lnTo>
                      <a:pt x="0" y="17102"/>
                    </a:lnTo>
                    <a:lnTo>
                      <a:pt x="88" y="17102"/>
                    </a:lnTo>
                    <a:lnTo>
                      <a:pt x="8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51">
                <a:extLst>
                  <a:ext uri="{FF2B5EF4-FFF2-40B4-BE49-F238E27FC236}">
                    <a16:creationId xmlns:a16="http://schemas.microsoft.com/office/drawing/2014/main" id="{1B9D3D52-E31E-3587-11B4-CE2AF44FF5E1}"/>
                  </a:ext>
                </a:extLst>
              </p:cNvPr>
              <p:cNvSpPr/>
              <p:nvPr/>
            </p:nvSpPr>
            <p:spPr>
              <a:xfrm>
                <a:off x="1595238" y="-403761"/>
                <a:ext cx="7138" cy="1371618"/>
              </a:xfrm>
              <a:custGeom>
                <a:avLst/>
                <a:gdLst/>
                <a:ahLst/>
                <a:cxnLst/>
                <a:rect l="l" t="t" r="r" b="b"/>
                <a:pathLst>
                  <a:path w="89" h="17103" fill="none" extrusionOk="0">
                    <a:moveTo>
                      <a:pt x="0" y="0"/>
                    </a:moveTo>
                    <a:lnTo>
                      <a:pt x="0" y="17102"/>
                    </a:lnTo>
                    <a:lnTo>
                      <a:pt x="88" y="17102"/>
                    </a:lnTo>
                    <a:lnTo>
                      <a:pt x="8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51">
                <a:extLst>
                  <a:ext uri="{FF2B5EF4-FFF2-40B4-BE49-F238E27FC236}">
                    <a16:creationId xmlns:a16="http://schemas.microsoft.com/office/drawing/2014/main" id="{B034E3CC-9FDE-2237-FCE8-E54FA513220D}"/>
                  </a:ext>
                </a:extLst>
              </p:cNvPr>
              <p:cNvSpPr/>
              <p:nvPr/>
            </p:nvSpPr>
            <p:spPr>
              <a:xfrm>
                <a:off x="693818" y="-181052"/>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51">
                <a:extLst>
                  <a:ext uri="{FF2B5EF4-FFF2-40B4-BE49-F238E27FC236}">
                    <a16:creationId xmlns:a16="http://schemas.microsoft.com/office/drawing/2014/main" id="{86B507DD-9684-2635-BFF7-DFB7F37F4CD7}"/>
                  </a:ext>
                </a:extLst>
              </p:cNvPr>
              <p:cNvSpPr/>
              <p:nvPr/>
            </p:nvSpPr>
            <p:spPr>
              <a:xfrm>
                <a:off x="693818" y="-181052"/>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51">
                <a:extLst>
                  <a:ext uri="{FF2B5EF4-FFF2-40B4-BE49-F238E27FC236}">
                    <a16:creationId xmlns:a16="http://schemas.microsoft.com/office/drawing/2014/main" id="{B807428C-F852-CD3B-7765-484489642393}"/>
                  </a:ext>
                </a:extLst>
              </p:cNvPr>
              <p:cNvSpPr/>
              <p:nvPr/>
            </p:nvSpPr>
            <p:spPr>
              <a:xfrm>
                <a:off x="693818" y="48714"/>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51">
                <a:extLst>
                  <a:ext uri="{FF2B5EF4-FFF2-40B4-BE49-F238E27FC236}">
                    <a16:creationId xmlns:a16="http://schemas.microsoft.com/office/drawing/2014/main" id="{B042C842-E9AC-975E-64CB-816256D61BAD}"/>
                  </a:ext>
                </a:extLst>
              </p:cNvPr>
              <p:cNvSpPr/>
              <p:nvPr/>
            </p:nvSpPr>
            <p:spPr>
              <a:xfrm>
                <a:off x="693818" y="48714"/>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51">
                <a:extLst>
                  <a:ext uri="{FF2B5EF4-FFF2-40B4-BE49-F238E27FC236}">
                    <a16:creationId xmlns:a16="http://schemas.microsoft.com/office/drawing/2014/main" id="{6847E574-F3AF-526F-0C0D-151559C9E058}"/>
                  </a:ext>
                </a:extLst>
              </p:cNvPr>
              <p:cNvSpPr/>
              <p:nvPr/>
            </p:nvSpPr>
            <p:spPr>
              <a:xfrm>
                <a:off x="693818" y="504717"/>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51">
                <a:extLst>
                  <a:ext uri="{FF2B5EF4-FFF2-40B4-BE49-F238E27FC236}">
                    <a16:creationId xmlns:a16="http://schemas.microsoft.com/office/drawing/2014/main" id="{3B0ECEE9-5AEE-A680-B131-247C61050CF5}"/>
                  </a:ext>
                </a:extLst>
              </p:cNvPr>
              <p:cNvSpPr/>
              <p:nvPr/>
            </p:nvSpPr>
            <p:spPr>
              <a:xfrm>
                <a:off x="693818" y="504717"/>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51">
                <a:extLst>
                  <a:ext uri="{FF2B5EF4-FFF2-40B4-BE49-F238E27FC236}">
                    <a16:creationId xmlns:a16="http://schemas.microsoft.com/office/drawing/2014/main" id="{CC11FB32-808C-0039-95AC-814EAB58E018}"/>
                  </a:ext>
                </a:extLst>
              </p:cNvPr>
              <p:cNvSpPr/>
              <p:nvPr/>
            </p:nvSpPr>
            <p:spPr>
              <a:xfrm>
                <a:off x="693818" y="730954"/>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51">
                <a:extLst>
                  <a:ext uri="{FF2B5EF4-FFF2-40B4-BE49-F238E27FC236}">
                    <a16:creationId xmlns:a16="http://schemas.microsoft.com/office/drawing/2014/main" id="{923E45FB-F3AD-4682-3C07-BC11C65A9DBE}"/>
                  </a:ext>
                </a:extLst>
              </p:cNvPr>
              <p:cNvSpPr/>
              <p:nvPr/>
            </p:nvSpPr>
            <p:spPr>
              <a:xfrm>
                <a:off x="693818" y="730954"/>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66" name="Google Shape;1966;p51">
              <a:extLst>
                <a:ext uri="{FF2B5EF4-FFF2-40B4-BE49-F238E27FC236}">
                  <a16:creationId xmlns:a16="http://schemas.microsoft.com/office/drawing/2014/main" id="{BAC536E1-C7A0-63AA-736E-D3D8C47A2181}"/>
                </a:ext>
              </a:extLst>
            </p:cNvPr>
            <p:cNvGrpSpPr/>
            <p:nvPr/>
          </p:nvGrpSpPr>
          <p:grpSpPr>
            <a:xfrm>
              <a:off x="7668488" y="855000"/>
              <a:ext cx="357300" cy="357300"/>
              <a:chOff x="981075" y="4248150"/>
              <a:chExt cx="357300" cy="357300"/>
            </a:xfrm>
          </p:grpSpPr>
          <p:sp>
            <p:nvSpPr>
              <p:cNvPr id="1967" name="Google Shape;1967;p51">
                <a:extLst>
                  <a:ext uri="{FF2B5EF4-FFF2-40B4-BE49-F238E27FC236}">
                    <a16:creationId xmlns:a16="http://schemas.microsoft.com/office/drawing/2014/main" id="{F9378E98-D66B-6E7F-657C-7CC12D42CF7C}"/>
                  </a:ext>
                </a:extLst>
              </p:cNvPr>
              <p:cNvSpPr/>
              <p:nvPr/>
            </p:nvSpPr>
            <p:spPr>
              <a:xfrm>
                <a:off x="981075" y="4248150"/>
                <a:ext cx="357300" cy="3573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51">
                <a:extLst>
                  <a:ext uri="{FF2B5EF4-FFF2-40B4-BE49-F238E27FC236}">
                    <a16:creationId xmlns:a16="http://schemas.microsoft.com/office/drawing/2014/main" id="{F3FC427F-26C5-DB7E-81DE-73F8FBFE9672}"/>
                  </a:ext>
                </a:extLst>
              </p:cNvPr>
              <p:cNvSpPr/>
              <p:nvPr/>
            </p:nvSpPr>
            <p:spPr>
              <a:xfrm>
                <a:off x="1077025" y="4344874"/>
                <a:ext cx="165400" cy="163852"/>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3" name="Picture 2" descr="A cartoon character with glasses and a hat&#10;&#10;AI-generated content may be incorrect.">
            <a:extLst>
              <a:ext uri="{FF2B5EF4-FFF2-40B4-BE49-F238E27FC236}">
                <a16:creationId xmlns:a16="http://schemas.microsoft.com/office/drawing/2014/main" id="{6F124044-165C-0B15-CFDC-188EE63CAE44}"/>
              </a:ext>
            </a:extLst>
          </p:cNvPr>
          <p:cNvPicPr>
            <a:picLocks noChangeAspect="1"/>
          </p:cNvPicPr>
          <p:nvPr/>
        </p:nvPicPr>
        <p:blipFill>
          <a:blip r:embed="rId3"/>
          <a:stretch>
            <a:fillRect/>
          </a:stretch>
        </p:blipFill>
        <p:spPr>
          <a:xfrm>
            <a:off x="1400318" y="2600004"/>
            <a:ext cx="3048000" cy="3048000"/>
          </a:xfrm>
          <a:prstGeom prst="rect">
            <a:avLst/>
          </a:prstGeom>
        </p:spPr>
      </p:pic>
      <p:pic>
        <p:nvPicPr>
          <p:cNvPr id="5" name="Picture 4" descr="A cartoon character running in the air&#10;&#10;AI-generated content may be incorrect.">
            <a:extLst>
              <a:ext uri="{FF2B5EF4-FFF2-40B4-BE49-F238E27FC236}">
                <a16:creationId xmlns:a16="http://schemas.microsoft.com/office/drawing/2014/main" id="{F4E14A50-6C78-C7F3-E5CB-81F7D283FA2B}"/>
              </a:ext>
            </a:extLst>
          </p:cNvPr>
          <p:cNvPicPr>
            <a:picLocks noChangeAspect="1"/>
          </p:cNvPicPr>
          <p:nvPr/>
        </p:nvPicPr>
        <p:blipFill>
          <a:blip r:embed="rId4"/>
          <a:stretch>
            <a:fillRect/>
          </a:stretch>
        </p:blipFill>
        <p:spPr>
          <a:xfrm>
            <a:off x="5974077" y="1082143"/>
            <a:ext cx="1129416" cy="1129416"/>
          </a:xfrm>
          <a:prstGeom prst="rect">
            <a:avLst/>
          </a:prstGeom>
        </p:spPr>
      </p:pic>
    </p:spTree>
    <p:extLst>
      <p:ext uri="{BB962C8B-B14F-4D97-AF65-F5344CB8AC3E}">
        <p14:creationId xmlns:p14="http://schemas.microsoft.com/office/powerpoint/2010/main" val="1262160675"/>
      </p:ext>
    </p:extLst>
  </p:cSld>
  <p:clrMapOvr>
    <a:masterClrMapping/>
  </p:clrMapOvr>
</p:sld>
</file>

<file path=ppt/theme/theme1.xml><?xml version="1.0" encoding="utf-8"?>
<a:theme xmlns:a="http://schemas.openxmlformats.org/drawingml/2006/main" name="Engineering Technology &amp; Drafting Major for College: Drafting &amp; CAD Technology by Slidesgo">
  <a:themeElements>
    <a:clrScheme name="Simple Light">
      <a:dk1>
        <a:srgbClr val="000000"/>
      </a:dk1>
      <a:lt1>
        <a:srgbClr val="B5B1A7"/>
      </a:lt1>
      <a:dk2>
        <a:srgbClr val="FFFFFF"/>
      </a:dk2>
      <a:lt2>
        <a:srgbClr val="E4BA3A"/>
      </a:lt2>
      <a:accent1>
        <a:srgbClr val="023D6F"/>
      </a:accent1>
      <a:accent2>
        <a:srgbClr val="FFFFFF"/>
      </a:accent2>
      <a:accent3>
        <a:srgbClr val="FFFFFF"/>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TotalTime>
  <Words>327</Words>
  <Application>Microsoft Office PowerPoint</Application>
  <PresentationFormat>On-screen Show (16:9)</PresentationFormat>
  <Paragraphs>34</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DM Sans</vt:lpstr>
      <vt:lpstr>Arial</vt:lpstr>
      <vt:lpstr>Proxy 9</vt:lpstr>
      <vt:lpstr>Raleway Black</vt:lpstr>
      <vt:lpstr>Raleway</vt:lpstr>
      <vt:lpstr>Engineering Technology &amp; Drafting Major for College: Drafting &amp; CAD Technology by Slidesgo</vt:lpstr>
      <vt:lpstr>Viitorul după universitate</vt:lpstr>
      <vt:lpstr>PowerPoint Presentation</vt:lpstr>
      <vt:lpstr>Inginerie și Proiectare</vt:lpstr>
      <vt:lpstr>Specializări de Top</vt:lpstr>
      <vt:lpstr>Testare și Cercetare</vt:lpstr>
      <vt:lpstr>Competențe pentru viitor</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Alexandru Railean</cp:lastModifiedBy>
  <cp:revision>1</cp:revision>
  <dcterms:modified xsi:type="dcterms:W3CDTF">2025-11-11T22:39:17Z</dcterms:modified>
</cp:coreProperties>
</file>