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88" d="100"/>
          <a:sy n="88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9E0E5-FC5C-4028-824C-BE9EF176D5FF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en-GB"/>
        </a:p>
      </dgm:t>
    </dgm:pt>
    <dgm:pt modelId="{4FCDFF47-F989-4FCC-AEEC-96AED0AF23F2}">
      <dgm:prSet/>
      <dgm:spPr/>
      <dgm:t>
        <a:bodyPr/>
        <a:lstStyle/>
        <a:p>
          <a:pPr algn="ctr" rtl="0"/>
          <a:r>
            <a:rPr lang="en-GB" b="1" baseline="0" dirty="0" smtClean="0"/>
            <a:t>Researching Your Audience</a:t>
          </a:r>
          <a:endParaRPr lang="en-GB" dirty="0"/>
        </a:p>
      </dgm:t>
    </dgm:pt>
    <dgm:pt modelId="{D708A13A-C536-493F-B981-727FBF039988}" type="parTrans" cxnId="{645D6B4F-50E4-4188-BCBC-816797FBAD25}">
      <dgm:prSet/>
      <dgm:spPr/>
      <dgm:t>
        <a:bodyPr/>
        <a:lstStyle/>
        <a:p>
          <a:endParaRPr lang="en-GB"/>
        </a:p>
      </dgm:t>
    </dgm:pt>
    <dgm:pt modelId="{26B8755E-E7F2-4EA7-A33F-45305BC86A13}" type="sibTrans" cxnId="{645D6B4F-50E4-4188-BCBC-816797FBAD25}">
      <dgm:prSet/>
      <dgm:spPr/>
      <dgm:t>
        <a:bodyPr/>
        <a:lstStyle/>
        <a:p>
          <a:endParaRPr lang="en-GB"/>
        </a:p>
      </dgm:t>
    </dgm:pt>
    <dgm:pt modelId="{DDE66B9C-548B-4A52-80DE-B244AB9122E8}" type="pres">
      <dgm:prSet presAssocID="{F079E0E5-FC5C-4028-824C-BE9EF176D5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23DAB5-1A07-455A-9577-CED29D42CAD7}" type="pres">
      <dgm:prSet presAssocID="{4FCDFF47-F989-4FCC-AEEC-96AED0AF23F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1B7094-65B0-4BA2-9FD2-A3CF36E95508}" type="presOf" srcId="{F079E0E5-FC5C-4028-824C-BE9EF176D5FF}" destId="{DDE66B9C-548B-4A52-80DE-B244AB9122E8}" srcOrd="0" destOrd="0" presId="urn:microsoft.com/office/officeart/2005/8/layout/vList2"/>
    <dgm:cxn modelId="{645D6B4F-50E4-4188-BCBC-816797FBAD25}" srcId="{F079E0E5-FC5C-4028-824C-BE9EF176D5FF}" destId="{4FCDFF47-F989-4FCC-AEEC-96AED0AF23F2}" srcOrd="0" destOrd="0" parTransId="{D708A13A-C536-493F-B981-727FBF039988}" sibTransId="{26B8755E-E7F2-4EA7-A33F-45305BC86A13}"/>
    <dgm:cxn modelId="{2CE1F34C-1E32-45AE-B2A3-D297C6D2BB72}" type="presOf" srcId="{4FCDFF47-F989-4FCC-AEEC-96AED0AF23F2}" destId="{EB23DAB5-1A07-455A-9577-CED29D42CAD7}" srcOrd="0" destOrd="0" presId="urn:microsoft.com/office/officeart/2005/8/layout/vList2"/>
    <dgm:cxn modelId="{59D08150-F69E-446A-95D4-71A16CC2A780}" type="presParOf" srcId="{DDE66B9C-548B-4A52-80DE-B244AB9122E8}" destId="{EB23DAB5-1A07-455A-9577-CED29D42CA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C9D5AB-33FB-48A0-972A-D658508CDEFE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/>
      <dgm:spPr/>
      <dgm:t>
        <a:bodyPr/>
        <a:lstStyle/>
        <a:p>
          <a:endParaRPr lang="en-GB"/>
        </a:p>
      </dgm:t>
    </dgm:pt>
    <dgm:pt modelId="{DB09D327-9108-485B-9578-A18A3EDCCF38}">
      <dgm:prSet/>
      <dgm:spPr/>
      <dgm:t>
        <a:bodyPr/>
        <a:lstStyle/>
        <a:p>
          <a:pPr algn="ctr" rtl="0"/>
          <a:r>
            <a:rPr lang="en-GB" b="1" baseline="0" dirty="0" smtClean="0"/>
            <a:t>Cautionary Tales</a:t>
          </a:r>
          <a:endParaRPr lang="en-GB" dirty="0"/>
        </a:p>
      </dgm:t>
    </dgm:pt>
    <dgm:pt modelId="{CC84EBA5-E97A-46E8-8A30-750F697E0425}" type="parTrans" cxnId="{0D29C02E-2A28-4B0F-984A-277B530C8FDD}">
      <dgm:prSet/>
      <dgm:spPr/>
      <dgm:t>
        <a:bodyPr/>
        <a:lstStyle/>
        <a:p>
          <a:endParaRPr lang="en-GB"/>
        </a:p>
      </dgm:t>
    </dgm:pt>
    <dgm:pt modelId="{DECCBE27-0B88-4413-BA93-39AA76226274}" type="sibTrans" cxnId="{0D29C02E-2A28-4B0F-984A-277B530C8FDD}">
      <dgm:prSet/>
      <dgm:spPr/>
      <dgm:t>
        <a:bodyPr/>
        <a:lstStyle/>
        <a:p>
          <a:endParaRPr lang="en-GB"/>
        </a:p>
      </dgm:t>
    </dgm:pt>
    <dgm:pt modelId="{FC1789DE-B4CC-4A79-9B1E-CA7C219B2FD5}" type="pres">
      <dgm:prSet presAssocID="{59C9D5AB-33FB-48A0-972A-D658508CDE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25AB7A-371C-42D4-940A-3DFBF0E84EDE}" type="pres">
      <dgm:prSet presAssocID="{DB09D327-9108-485B-9578-A18A3EDCCF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397895-DDB2-4D83-9430-B208440E2EEC}" type="presOf" srcId="{DB09D327-9108-485B-9578-A18A3EDCCF38}" destId="{CD25AB7A-371C-42D4-940A-3DFBF0E84EDE}" srcOrd="0" destOrd="0" presId="urn:microsoft.com/office/officeart/2005/8/layout/vList2"/>
    <dgm:cxn modelId="{6624F9E8-474F-4158-8FCB-80E180C6E5C3}" type="presOf" srcId="{59C9D5AB-33FB-48A0-972A-D658508CDEFE}" destId="{FC1789DE-B4CC-4A79-9B1E-CA7C219B2FD5}" srcOrd="0" destOrd="0" presId="urn:microsoft.com/office/officeart/2005/8/layout/vList2"/>
    <dgm:cxn modelId="{0D29C02E-2A28-4B0F-984A-277B530C8FDD}" srcId="{59C9D5AB-33FB-48A0-972A-D658508CDEFE}" destId="{DB09D327-9108-485B-9578-A18A3EDCCF38}" srcOrd="0" destOrd="0" parTransId="{CC84EBA5-E97A-46E8-8A30-750F697E0425}" sibTransId="{DECCBE27-0B88-4413-BA93-39AA76226274}"/>
    <dgm:cxn modelId="{B16EE38A-9808-45B2-B623-1611683DB4A1}" type="presParOf" srcId="{FC1789DE-B4CC-4A79-9B1E-CA7C219B2FD5}" destId="{CD25AB7A-371C-42D4-940A-3DFBF0E84E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3DAB5-1A07-455A-9577-CED29D42CAD7}">
      <dsp:nvSpPr>
        <dsp:cNvPr id="0" name=""/>
        <dsp:cNvSpPr/>
      </dsp:nvSpPr>
      <dsp:spPr>
        <a:xfrm>
          <a:off x="0" y="119437"/>
          <a:ext cx="7772400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b="1" kern="1200" baseline="0" dirty="0" smtClean="0"/>
            <a:t>Researching Your Audience</a:t>
          </a:r>
          <a:endParaRPr lang="en-GB" sz="4800" kern="1200" dirty="0"/>
        </a:p>
      </dsp:txBody>
      <dsp:txXfrm>
        <a:off x="54830" y="174267"/>
        <a:ext cx="7662740" cy="1013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5AB7A-371C-42D4-940A-3DFBF0E84EDE}">
      <dsp:nvSpPr>
        <dsp:cNvPr id="0" name=""/>
        <dsp:cNvSpPr/>
      </dsp:nvSpPr>
      <dsp:spPr>
        <a:xfrm>
          <a:off x="0" y="2437"/>
          <a:ext cx="7772400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800" b="1" kern="1200" baseline="0" dirty="0" smtClean="0"/>
            <a:t>Cautionary Tales</a:t>
          </a:r>
          <a:endParaRPr lang="en-GB" sz="5800" kern="1200" dirty="0"/>
        </a:p>
      </dsp:txBody>
      <dsp:txXfrm>
        <a:off x="66253" y="68690"/>
        <a:ext cx="7639894" cy="122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5456C5-746B-42B6-ADC5-638B6AC71451}" type="datetimeFigureOut">
              <a:rPr lang="en-US"/>
              <a:pPr>
                <a:defRPr/>
              </a:pPr>
              <a:t>08/15/2020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F17C25-3ED7-4DBE-BB48-54A60FA0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0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03279F-13DF-46C4-B7FE-6B72CB4F53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7CAB9-519D-4FDC-BE31-9E4E9D59F487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ct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83BD3C-1447-4A57-8F6F-EAF7B15ECFFC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5022C-6170-41ED-B8CA-8D742F490A4A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AD0D-9628-4A51-BD62-E55334914AA1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F2F51-BBCD-42C1-B465-43AC30649010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A261-2FD9-41DA-BEFB-0F7734F10B48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CA619-2D3A-48F2-961B-6D55BEBE61F8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8694B-6C0C-4A36-8D7F-9474FF0074C5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F78C-D160-44F7-B0DA-CC8EB582C917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98C7F-6D66-42FE-96E6-509121C552E1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4275C3D-D83C-4EF2-A06D-0D90E1B9348F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F8DEDA-549F-4016-BCD8-74145300909C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4AD84-02FF-4931-93CA-A973743136E8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8CEE-6C39-4A66-8BF6-A29E6C9326E6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69F0-8CB7-44E0-BC51-AB70E4634DA6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D62FD-0C69-40B7-B1A3-AF004F941F4E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646AC-EA28-412F-A451-EE161990ACB2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7F174-DA64-46DE-B07C-95D0131F3EBE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2A58-F1B0-48EA-A639-C4992DB17815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A371-AA11-47A0-BF1C-B94A6EE5B02B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87A42BB-ACF1-4035-8265-DD6374FB609E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042E822-601B-462D-AAD2-2B6E0E2AFC37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67" r:id="rId3"/>
    <p:sldLayoutId id="2147483766" r:id="rId4"/>
    <p:sldLayoutId id="2147483770" r:id="rId5"/>
    <p:sldLayoutId id="2147483771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FF0000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FF0000"/>
        </a:buClr>
        <a:buFont typeface="Georgia" pitchFamily="18" charset="0"/>
        <a:buChar char="▫"/>
        <a:defRPr sz="2000" kern="1200">
          <a:solidFill>
            <a:srgbClr val="FF000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drv.ms/1bVjHk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042988" y="1066800"/>
            <a:ext cx="7745412" cy="1473200"/>
          </a:xfrm>
        </p:spPr>
        <p:txBody>
          <a:bodyPr/>
          <a:lstStyle/>
          <a:p>
            <a:r>
              <a:rPr lang="en-US" smtClean="0">
                <a:cs typeface="Times New Roman" pitchFamily="18" charset="0"/>
              </a:rPr>
              <a:t>Presentations – Part 2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90650" y="2492375"/>
            <a:ext cx="7405688" cy="1003300"/>
          </a:xfrm>
        </p:spPr>
        <p:txBody>
          <a:bodyPr/>
          <a:lstStyle/>
          <a:p>
            <a:pPr marL="63500" algn="r"/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Lecture 07 – Technical Writing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-12700" y="566102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722313" y="1981200"/>
          <a:ext cx="7772400" cy="136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6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/>
              <a:t>Where do you start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GB" dirty="0" smtClean="0"/>
              <a:t>Create a list of questions you may want to ask delegates.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GB" dirty="0"/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GB" dirty="0" smtClean="0"/>
              <a:t>Examples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GB" dirty="0" smtClean="0"/>
          </a:p>
          <a:p>
            <a:pPr marL="402336" lvl="1" indent="0" fontAlgn="auto">
              <a:spcAft>
                <a:spcPts val="0"/>
              </a:spcAft>
              <a:buFont typeface="Georgia"/>
              <a:buNone/>
              <a:defRPr/>
            </a:pPr>
            <a:r>
              <a:rPr lang="en-GB" dirty="0"/>
              <a:t>What particularly interests you about xxx?</a:t>
            </a:r>
          </a:p>
          <a:p>
            <a:pPr marL="402336" lvl="1" indent="0" fontAlgn="auto">
              <a:spcAft>
                <a:spcPts val="0"/>
              </a:spcAft>
              <a:buFont typeface="Georgia"/>
              <a:buNone/>
              <a:defRPr/>
            </a:pPr>
            <a:r>
              <a:rPr lang="en-GB" dirty="0" smtClean="0"/>
              <a:t>What </a:t>
            </a:r>
            <a:r>
              <a:rPr lang="en-GB" dirty="0"/>
              <a:t>experience do you have of xxx?</a:t>
            </a:r>
          </a:p>
          <a:p>
            <a:pPr marL="402336" lvl="1" indent="0" fontAlgn="auto">
              <a:spcAft>
                <a:spcPts val="0"/>
              </a:spcAft>
              <a:buFont typeface="Georgia"/>
              <a:buNone/>
              <a:defRPr/>
            </a:pPr>
            <a:r>
              <a:rPr lang="en-GB" dirty="0" smtClean="0"/>
              <a:t>What </a:t>
            </a:r>
            <a:r>
              <a:rPr lang="en-GB" dirty="0"/>
              <a:t>problems have you had with xxx?</a:t>
            </a:r>
          </a:p>
          <a:p>
            <a:pPr marL="402336" lvl="1" indent="0" fontAlgn="auto">
              <a:spcAft>
                <a:spcPts val="0"/>
              </a:spcAft>
              <a:buFont typeface="Georgia"/>
              <a:buNone/>
              <a:defRPr/>
            </a:pPr>
            <a:r>
              <a:rPr lang="en-GB" dirty="0" smtClean="0"/>
              <a:t>Have </a:t>
            </a:r>
            <a:r>
              <a:rPr lang="en-GB" dirty="0"/>
              <a:t>you had a great success with xxx?</a:t>
            </a:r>
          </a:p>
          <a:p>
            <a:pPr marL="402336" lvl="1" indent="0" fontAlgn="auto">
              <a:spcAft>
                <a:spcPts val="0"/>
              </a:spcAft>
              <a:buFont typeface="Georgia"/>
              <a:buNone/>
              <a:defRPr/>
            </a:pPr>
            <a:r>
              <a:rPr lang="en-GB" dirty="0" smtClean="0"/>
              <a:t>Do </a:t>
            </a:r>
            <a:r>
              <a:rPr lang="en-GB" dirty="0"/>
              <a:t>you have any questions you want to ask?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GB" dirty="0" smtClean="0"/>
          </a:p>
          <a:p>
            <a:pPr marL="411480" lvl="1" indent="0" fontAlgn="auto">
              <a:spcAft>
                <a:spcPts val="0"/>
              </a:spcAft>
              <a:buFont typeface="Georgia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/>
              <a:t>Where do you start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/>
          <a:lstStyle/>
          <a:p>
            <a:r>
              <a:rPr lang="en-GB" smtClean="0"/>
              <a:t>With a group you do not know well (External Presentation) there are 2 ways:</a:t>
            </a:r>
          </a:p>
          <a:p>
            <a:pPr lvl="1"/>
            <a:r>
              <a:rPr lang="en-GB" smtClean="0"/>
              <a:t>Send out a written questionnaire</a:t>
            </a:r>
          </a:p>
          <a:p>
            <a:pPr lvl="1"/>
            <a:r>
              <a:rPr lang="en-GB" smtClean="0"/>
              <a:t>Contact a representative group (carefully selected) personally.</a:t>
            </a:r>
          </a:p>
          <a:p>
            <a:endParaRPr lang="en-GB" smtClean="0"/>
          </a:p>
          <a:p>
            <a:r>
              <a:rPr lang="en-GB" smtClean="0"/>
              <a:t>For an internal presentation you can contact them by email, phone or just talking to them.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/>
              <a:t>You </a:t>
            </a:r>
            <a:r>
              <a:rPr lang="en-GB" dirty="0"/>
              <a:t>have been asked to speak to an audience of 25 from your </a:t>
            </a:r>
            <a:r>
              <a:rPr lang="en-GB" dirty="0" smtClean="0"/>
              <a:t>local Group about </a:t>
            </a:r>
            <a:r>
              <a:rPr lang="en-GB" dirty="0"/>
              <a:t>a trip to France you recently made. You are </a:t>
            </a:r>
            <a:r>
              <a:rPr lang="en-GB" dirty="0" smtClean="0"/>
              <a:t>a member </a:t>
            </a:r>
            <a:r>
              <a:rPr lang="en-GB" dirty="0"/>
              <a:t>of the same </a:t>
            </a:r>
            <a:r>
              <a:rPr lang="en-GB" dirty="0" smtClean="0"/>
              <a:t>Group </a:t>
            </a:r>
            <a:r>
              <a:rPr lang="en-GB" dirty="0"/>
              <a:t>and live in the same town. What </a:t>
            </a:r>
            <a:r>
              <a:rPr lang="en-GB" dirty="0" smtClean="0"/>
              <a:t>assumptions can </a:t>
            </a:r>
            <a:r>
              <a:rPr lang="en-GB" dirty="0"/>
              <a:t>you make and how will you research the audience in more depth</a:t>
            </a:r>
            <a:r>
              <a:rPr lang="en-GB" dirty="0" smtClean="0"/>
              <a:t>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GB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/>
              <a:t>You </a:t>
            </a:r>
            <a:r>
              <a:rPr lang="en-GB" dirty="0"/>
              <a:t>have been asked to speak to a group of dealers who sell </a:t>
            </a:r>
            <a:r>
              <a:rPr lang="en-GB" dirty="0" smtClean="0"/>
              <a:t>your company’s </a:t>
            </a:r>
            <a:r>
              <a:rPr lang="en-GB" dirty="0"/>
              <a:t>products about the new products that your company </a:t>
            </a:r>
            <a:r>
              <a:rPr lang="en-GB" dirty="0" smtClean="0"/>
              <a:t>will supply </a:t>
            </a:r>
            <a:r>
              <a:rPr lang="en-GB" dirty="0"/>
              <a:t>next year. What assumptions might be dangerous and how </a:t>
            </a:r>
            <a:r>
              <a:rPr lang="en-GB" dirty="0" smtClean="0"/>
              <a:t>will you </a:t>
            </a:r>
            <a:r>
              <a:rPr lang="en-GB" dirty="0"/>
              <a:t>research this?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GB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/>
              <a:t>You have been asked to give a presentation to an investment bank </a:t>
            </a:r>
            <a:r>
              <a:rPr lang="en-GB" dirty="0" smtClean="0"/>
              <a:t>that you </a:t>
            </a:r>
            <a:r>
              <a:rPr lang="en-GB" dirty="0"/>
              <a:t>hope will invest vast amounts of money in your start-up </a:t>
            </a:r>
            <a:r>
              <a:rPr lang="en-GB" dirty="0" smtClean="0"/>
              <a:t>company. You </a:t>
            </a:r>
            <a:r>
              <a:rPr lang="en-GB" dirty="0"/>
              <a:t>cannot afford to make any assumptions whatsoever. How will </a:t>
            </a:r>
            <a:r>
              <a:rPr lang="en-GB" dirty="0" smtClean="0"/>
              <a:t>you go </a:t>
            </a:r>
            <a:r>
              <a:rPr lang="en-GB" dirty="0"/>
              <a:t>about researching your audience?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/>
              <a:t>More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/>
              <a:t>You </a:t>
            </a:r>
            <a:r>
              <a:rPr lang="en-GB" dirty="0"/>
              <a:t>are about to lead a Project Team update meeting. You know all </a:t>
            </a:r>
            <a:r>
              <a:rPr lang="en-GB" dirty="0" smtClean="0"/>
              <a:t>the individuals </a:t>
            </a:r>
            <a:r>
              <a:rPr lang="en-GB" dirty="0"/>
              <a:t>in the audience. Prepare a little questionnaire that you </a:t>
            </a:r>
            <a:r>
              <a:rPr lang="en-GB" dirty="0" smtClean="0"/>
              <a:t>could use </a:t>
            </a:r>
            <a:r>
              <a:rPr lang="en-GB" dirty="0"/>
              <a:t>before you prepare your presentation.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/>
              <a:t>Your </a:t>
            </a:r>
            <a:r>
              <a:rPr lang="en-GB" dirty="0"/>
              <a:t>boss has asked you to give a presentation on the progress </a:t>
            </a:r>
            <a:r>
              <a:rPr lang="en-GB" dirty="0" smtClean="0"/>
              <a:t>your team </a:t>
            </a:r>
            <a:r>
              <a:rPr lang="en-GB" dirty="0"/>
              <a:t>has made over the past month. What questions do you need </a:t>
            </a:r>
            <a:r>
              <a:rPr lang="en-GB" dirty="0" smtClean="0"/>
              <a:t>to ask </a:t>
            </a:r>
            <a:r>
              <a:rPr lang="en-GB" dirty="0"/>
              <a:t>her before you prepare your presentation</a:t>
            </a:r>
            <a:r>
              <a:rPr lang="en-GB" dirty="0" smtClean="0"/>
              <a:t>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/>
              <a:t>You </a:t>
            </a:r>
            <a:r>
              <a:rPr lang="en-GB" dirty="0"/>
              <a:t>are going to an interview for a new job in three weeks’ time. </a:t>
            </a:r>
            <a:r>
              <a:rPr lang="en-GB" dirty="0" smtClean="0"/>
              <a:t>The interviewer </a:t>
            </a:r>
            <a:r>
              <a:rPr lang="en-GB" dirty="0"/>
              <a:t>is about to ring you to make the appointment. You </a:t>
            </a:r>
            <a:r>
              <a:rPr lang="en-GB" dirty="0" smtClean="0"/>
              <a:t>know that </a:t>
            </a:r>
            <a:r>
              <a:rPr lang="en-GB" dirty="0"/>
              <a:t>you will need to make a presentation as part of the </a:t>
            </a:r>
            <a:r>
              <a:rPr lang="en-GB" dirty="0" smtClean="0"/>
              <a:t> interview</a:t>
            </a:r>
            <a:r>
              <a:rPr lang="en-GB" dirty="0"/>
              <a:t>. </a:t>
            </a:r>
            <a:r>
              <a:rPr lang="en-GB" dirty="0" smtClean="0"/>
              <a:t>What questions </a:t>
            </a:r>
            <a:r>
              <a:rPr lang="en-GB" dirty="0"/>
              <a:t>would you ask the interviewer that would help you to </a:t>
            </a:r>
            <a:r>
              <a:rPr lang="en-GB" dirty="0" smtClean="0"/>
              <a:t>prepare an </a:t>
            </a:r>
            <a:r>
              <a:rPr lang="en-GB" dirty="0"/>
              <a:t>effective presentation?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22313" y="1981200"/>
          <a:ext cx="7772400" cy="136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6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/>
              <a:t>Summary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/>
          <a:lstStyle/>
          <a:p>
            <a:r>
              <a:rPr lang="en-GB" smtClean="0"/>
              <a:t>The more you know about your audience the better.</a:t>
            </a:r>
          </a:p>
          <a:p>
            <a:endParaRPr lang="en-GB" smtClean="0"/>
          </a:p>
          <a:p>
            <a:r>
              <a:rPr lang="en-GB" smtClean="0"/>
              <a:t>Don’t be blinkered by your own field of expertise – you need as full a background as possible, and remember that events in the outside world will also influence the success of your presentation.</a:t>
            </a:r>
          </a:p>
          <a:p>
            <a:endParaRPr lang="en-GB" smtClean="0"/>
          </a:p>
          <a:p>
            <a:r>
              <a:rPr lang="en-GB" smtClean="0"/>
              <a:t>HOMEWORK – Pick 2 of the Exercises and write what you need to know - </a:t>
            </a:r>
            <a:r>
              <a:rPr lang="en-GB" smtClean="0">
                <a:hlinkClick r:id="rId2"/>
              </a:rPr>
              <a:t>http://sdrv.ms/1bVjHku</a:t>
            </a:r>
            <a:r>
              <a:rPr lang="en-GB" smtClean="0"/>
              <a:t> Link to exercises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s">
  <a:themeElements>
    <a:clrScheme name="Другая 92">
      <a:dk1>
        <a:srgbClr val="04013D"/>
      </a:dk1>
      <a:lt1>
        <a:sysClr val="window" lastClr="FFFFFF"/>
      </a:lt1>
      <a:dk2>
        <a:srgbClr val="09037B"/>
      </a:dk2>
      <a:lt2>
        <a:srgbClr val="E7DEC9"/>
      </a:lt2>
      <a:accent1>
        <a:srgbClr val="2D22FB"/>
      </a:accent1>
      <a:accent2>
        <a:srgbClr val="8898C3"/>
      </a:accent2>
      <a:accent3>
        <a:srgbClr val="FF0000"/>
      </a:accent3>
      <a:accent4>
        <a:srgbClr val="AB73D5"/>
      </a:accent4>
      <a:accent5>
        <a:srgbClr val="7030A0"/>
      </a:accent5>
      <a:accent6>
        <a:srgbClr val="150496"/>
      </a:accent6>
      <a:hlink>
        <a:srgbClr val="C7A2E3"/>
      </a:hlink>
      <a:folHlink>
        <a:srgbClr val="0070C0"/>
      </a:folHlink>
    </a:clrScheme>
    <a:fontScheme name="Bod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ecture Template" id="{DE780DB7-9235-4134-B119-1CA26B196876}" vid="{24B78BDA-B319-417F-8A2B-7AD0E4462C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0</TotalTime>
  <Words>468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Lectures</vt:lpstr>
      <vt:lpstr>Presentations – Part 2</vt:lpstr>
      <vt:lpstr>Презентация PowerPoint</vt:lpstr>
      <vt:lpstr>Where do you start</vt:lpstr>
      <vt:lpstr>Where do you start</vt:lpstr>
      <vt:lpstr>Exercises</vt:lpstr>
      <vt:lpstr>More Exercises</vt:lpstr>
      <vt:lpstr>Презентация PowerPoint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– Part 2</dc:title>
  <dc:creator/>
  <cp:lastModifiedBy/>
  <cp:revision>2</cp:revision>
  <dcterms:created xsi:type="dcterms:W3CDTF">2013-09-30T06:11:17Z</dcterms:created>
  <dcterms:modified xsi:type="dcterms:W3CDTF">2020-08-15T15:45:29Z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