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2"/>
  </p:notesMasterIdLst>
  <p:sldIdLst>
    <p:sldId id="256" r:id="rId2"/>
    <p:sldId id="265" r:id="rId3"/>
    <p:sldId id="257" r:id="rId4"/>
    <p:sldId id="315" r:id="rId5"/>
    <p:sldId id="263" r:id="rId6"/>
    <p:sldId id="316" r:id="rId7"/>
    <p:sldId id="261" r:id="rId8"/>
    <p:sldId id="319" r:id="rId9"/>
    <p:sldId id="270" r:id="rId10"/>
    <p:sldId id="320" r:id="rId11"/>
  </p:sldIdLst>
  <p:sldSz cx="9144000" cy="5143500" type="screen16x9"/>
  <p:notesSz cx="6858000" cy="9144000"/>
  <p:embeddedFontLst>
    <p:embeddedFont>
      <p:font typeface="DM Sans" pitchFamily="2" charset="0"/>
      <p:regular r:id="rId13"/>
      <p:bold r:id="rId14"/>
      <p:italic r:id="rId15"/>
      <p:boldItalic r:id="rId16"/>
    </p:embeddedFont>
    <p:embeddedFont>
      <p:font typeface="Proxy 9" panose="00000400000000000000" pitchFamily="2" charset="0"/>
      <p:regular r:id="rId17"/>
    </p:embeddedFont>
    <p:embeddedFont>
      <p:font typeface="Raleway" pitchFamily="2" charset="0"/>
      <p:regular r:id="rId18"/>
      <p:bold r:id="rId19"/>
      <p:italic r:id="rId20"/>
      <p:boldItalic r:id="rId21"/>
    </p:embeddedFont>
    <p:embeddedFont>
      <p:font typeface="Raleway Black" pitchFamily="2" charset="0"/>
      <p:bold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3037F8-271C-48A0-A8D5-0AEBC99FE575}" v="35" dt="2025-11-11T06:42:38.368"/>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10:47:11.771" v="940" actId="2711"/>
      <pc:docMkLst>
        <pc:docMk/>
      </pc:docMkLst>
      <pc:sldChg chg="modSp mod">
        <pc:chgData name="Alexandru Railean" userId="4190b587-0e9b-4843-b03f-40ae056574f9" providerId="ADAL" clId="{B356ACBB-1340-4063-BAE5-256DAC501C00}" dt="2025-11-11T10:47:11.771" v="940" actId="2711"/>
        <pc:sldMkLst>
          <pc:docMk/>
          <pc:sldMk cId="0" sldId="256"/>
        </pc:sldMkLst>
        <pc:spChg chg="mod">
          <ac:chgData name="Alexandru Railean" userId="4190b587-0e9b-4843-b03f-40ae056574f9" providerId="ADAL" clId="{B356ACBB-1340-4063-BAE5-256DAC501C00}" dt="2025-11-11T06:25:26.037" v="763" actId="404"/>
          <ac:spMkLst>
            <pc:docMk/>
            <pc:sldMk cId="0" sldId="256"/>
            <ac:spMk id="786" creationId="{00000000-0000-0000-0000-000000000000}"/>
          </ac:spMkLst>
        </pc:spChg>
        <pc:spChg chg="mod">
          <ac:chgData name="Alexandru Railean" userId="4190b587-0e9b-4843-b03f-40ae056574f9" providerId="ADAL" clId="{B356ACBB-1340-4063-BAE5-256DAC501C00}" dt="2025-11-11T06:25:29.693" v="765" actId="20577"/>
          <ac:spMkLst>
            <pc:docMk/>
            <pc:sldMk cId="0" sldId="256"/>
            <ac:spMk id="787" creationId="{00000000-0000-0000-0000-000000000000}"/>
          </ac:spMkLst>
        </pc:spChg>
        <pc:spChg chg="mod">
          <ac:chgData name="Alexandru Railean" userId="4190b587-0e9b-4843-b03f-40ae056574f9" providerId="ADAL" clId="{B356ACBB-1340-4063-BAE5-256DAC501C00}" dt="2025-11-11T06:25:11.201" v="757"/>
          <ac:spMkLst>
            <pc:docMk/>
            <pc:sldMk cId="0" sldId="256"/>
            <ac:spMk id="788" creationId="{00000000-0000-0000-0000-000000000000}"/>
          </ac:spMkLst>
        </pc:spChg>
        <pc:spChg chg="mod">
          <ac:chgData name="Alexandru Railean" userId="4190b587-0e9b-4843-b03f-40ae056574f9" providerId="ADAL" clId="{B356ACBB-1340-4063-BAE5-256DAC501C00}" dt="2025-11-11T10:47:11.771" v="940"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06:29:55.801" v="800" actId="403"/>
        <pc:sldMkLst>
          <pc:docMk/>
          <pc:sldMk cId="0" sldId="257"/>
        </pc:sldMkLst>
        <pc:spChg chg="add">
          <ac:chgData name="Alexandru Railean" userId="4190b587-0e9b-4843-b03f-40ae056574f9" providerId="ADAL" clId="{B356ACBB-1340-4063-BAE5-256DAC501C00}" dt="2025-11-11T06:29:24.395" v="789"/>
          <ac:spMkLst>
            <pc:docMk/>
            <pc:sldMk cId="0" sldId="257"/>
            <ac:spMk id="5" creationId="{E5CBFBF9-7360-6CEB-7F53-00C139706059}"/>
          </ac:spMkLst>
        </pc:spChg>
        <pc:spChg chg="add">
          <ac:chgData name="Alexandru Railean" userId="4190b587-0e9b-4843-b03f-40ae056574f9" providerId="ADAL" clId="{B356ACBB-1340-4063-BAE5-256DAC501C00}" dt="2025-11-11T06:29:27.317" v="790"/>
          <ac:spMkLst>
            <pc:docMk/>
            <pc:sldMk cId="0" sldId="257"/>
            <ac:spMk id="6" creationId="{C7747DC5-65A0-DBFA-E02B-F3024903DE94}"/>
          </ac:spMkLst>
        </pc:spChg>
        <pc:spChg chg="add mod">
          <ac:chgData name="Alexandru Railean" userId="4190b587-0e9b-4843-b03f-40ae056574f9" providerId="ADAL" clId="{B356ACBB-1340-4063-BAE5-256DAC501C00}" dt="2025-11-11T06:29:33.043" v="793"/>
          <ac:spMkLst>
            <pc:docMk/>
            <pc:sldMk cId="0" sldId="257"/>
            <ac:spMk id="7" creationId="{EF51A734-38D6-902B-D728-24243AED9286}"/>
          </ac:spMkLst>
        </pc:spChg>
        <pc:spChg chg="add del mod">
          <ac:chgData name="Alexandru Railean" userId="4190b587-0e9b-4843-b03f-40ae056574f9" providerId="ADAL" clId="{B356ACBB-1340-4063-BAE5-256DAC501C00}" dt="2025-11-11T06:29:55.801" v="800" actId="403"/>
          <ac:spMkLst>
            <pc:docMk/>
            <pc:sldMk cId="0" sldId="257"/>
            <ac:spMk id="835" creationId="{00000000-0000-0000-0000-000000000000}"/>
          </ac:spMkLst>
        </pc:spChg>
        <pc:spChg chg="mod">
          <ac:chgData name="Alexandru Railean" userId="4190b587-0e9b-4843-b03f-40ae056574f9" providerId="ADAL" clId="{B356ACBB-1340-4063-BAE5-256DAC501C00}" dt="2025-11-11T06:28:18.779" v="775"/>
          <ac:spMkLst>
            <pc:docMk/>
            <pc:sldMk cId="0" sldId="257"/>
            <ac:spMk id="836" creationId="{00000000-0000-0000-0000-000000000000}"/>
          </ac:spMkLst>
        </pc:spChg>
        <pc:picChg chg="add del mod">
          <ac:chgData name="Alexandru Railean" userId="4190b587-0e9b-4843-b03f-40ae056574f9" providerId="ADAL" clId="{B356ACBB-1340-4063-BAE5-256DAC501C00}" dt="2025-11-11T06:28:56.880" v="783" actId="478"/>
          <ac:picMkLst>
            <pc:docMk/>
            <pc:sldMk cId="0" sldId="257"/>
            <ac:picMk id="3" creationId="{2A8BC471-3ED2-A8F8-AFEA-F27DE5B4409D}"/>
          </ac:picMkLst>
        </pc:picChg>
        <pc:picChg chg="add mod">
          <ac:chgData name="Alexandru Railean" userId="4190b587-0e9b-4843-b03f-40ae056574f9" providerId="ADAL" clId="{B356ACBB-1340-4063-BAE5-256DAC501C00}" dt="2025-11-11T06:29:09.162" v="788" actId="1440"/>
          <ac:picMkLst>
            <pc:docMk/>
            <pc:sldMk cId="0" sldId="257"/>
            <ac:picMk id="4" creationId="{827484BC-4A29-60F1-784C-1C99923219FC}"/>
          </ac:picMkLst>
        </pc:picChg>
      </pc:sldChg>
      <pc:sldChg chg="addSp delSp modSp del mod ord modNotes">
        <pc:chgData name="Alexandru Railean" userId="4190b587-0e9b-4843-b03f-40ae056574f9" providerId="ADAL" clId="{B356ACBB-1340-4063-BAE5-256DAC501C00}" dt="2025-11-11T06:40:58.286" v="883" actId="47"/>
        <pc:sldMkLst>
          <pc:docMk/>
          <pc:sldMk cId="0" sldId="258"/>
        </pc:sldMkLst>
      </pc:sldChg>
      <pc:sldChg chg="modSp del mod modNotes">
        <pc:chgData name="Alexandru Railean" userId="4190b587-0e9b-4843-b03f-40ae056574f9" providerId="ADAL" clId="{B356ACBB-1340-4063-BAE5-256DAC501C00}" dt="2025-11-11T06:41:04.535" v="885" actId="47"/>
        <pc:sldMkLst>
          <pc:docMk/>
          <pc:sldMk cId="0" sldId="259"/>
        </pc:sldMkLst>
      </pc:sldChg>
      <pc:sldChg chg="delSp modSp mod ord modNotes">
        <pc:chgData name="Alexandru Railean" userId="4190b587-0e9b-4843-b03f-40ae056574f9" providerId="ADAL" clId="{B356ACBB-1340-4063-BAE5-256DAC501C00}" dt="2025-11-11T06:37:12.656" v="856" actId="14100"/>
        <pc:sldMkLst>
          <pc:docMk/>
          <pc:sldMk cId="0" sldId="261"/>
        </pc:sldMkLst>
        <pc:spChg chg="mod">
          <ac:chgData name="Alexandru Railean" userId="4190b587-0e9b-4843-b03f-40ae056574f9" providerId="ADAL" clId="{B356ACBB-1340-4063-BAE5-256DAC501C00}" dt="2025-11-11T06:36:12.450" v="848"/>
          <ac:spMkLst>
            <pc:docMk/>
            <pc:sldMk cId="0" sldId="261"/>
            <ac:spMk id="1321" creationId="{00000000-0000-0000-0000-000000000000}"/>
          </ac:spMkLst>
        </pc:spChg>
        <pc:spChg chg="mod">
          <ac:chgData name="Alexandru Railean" userId="4190b587-0e9b-4843-b03f-40ae056574f9" providerId="ADAL" clId="{B356ACBB-1340-4063-BAE5-256DAC501C00}" dt="2025-11-11T06:37:12.656" v="856" actId="14100"/>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sldChg>
      <pc:sldChg chg="addSp delSp modSp del mod ord modNotes">
        <pc:chgData name="Alexandru Railean" userId="4190b587-0e9b-4843-b03f-40ae056574f9" providerId="ADAL" clId="{B356ACBB-1340-4063-BAE5-256DAC501C00}" dt="2025-11-11T06:32:06.715" v="818" actId="47"/>
        <pc:sldMkLst>
          <pc:docMk/>
          <pc:sldMk cId="0" sldId="262"/>
        </pc:sldMkLst>
      </pc:sldChg>
      <pc:sldChg chg="addSp delSp modSp mod ord">
        <pc:chgData name="Alexandru Railean" userId="4190b587-0e9b-4843-b03f-40ae056574f9" providerId="ADAL" clId="{B356ACBB-1340-4063-BAE5-256DAC501C00}" dt="2025-11-11T06:33:53.198" v="830" actId="1076"/>
        <pc:sldMkLst>
          <pc:docMk/>
          <pc:sldMk cId="0" sldId="263"/>
        </pc:sldMkLst>
        <pc:spChg chg="mod">
          <ac:chgData name="Alexandru Railean" userId="4190b587-0e9b-4843-b03f-40ae056574f9" providerId="ADAL" clId="{B356ACBB-1340-4063-BAE5-256DAC501C00}" dt="2025-11-11T06:32:53.011" v="826" actId="14100"/>
          <ac:spMkLst>
            <pc:docMk/>
            <pc:sldMk cId="0" sldId="263"/>
            <ac:spMk id="1508" creationId="{00000000-0000-0000-0000-000000000000}"/>
          </ac:spMkLst>
        </pc:spChg>
        <pc:spChg chg="mod">
          <ac:chgData name="Alexandru Railean" userId="4190b587-0e9b-4843-b03f-40ae056574f9" providerId="ADAL" clId="{B356ACBB-1340-4063-BAE5-256DAC501C00}" dt="2025-11-11T06:32:11.442" v="819"/>
          <ac:spMkLst>
            <pc:docMk/>
            <pc:sldMk cId="0" sldId="263"/>
            <ac:spMk id="1509" creationId="{00000000-0000-0000-0000-000000000000}"/>
          </ac:spMkLst>
        </pc:spChg>
        <pc:picChg chg="add del mod">
          <ac:chgData name="Alexandru Railean" userId="4190b587-0e9b-4843-b03f-40ae056574f9" providerId="ADAL" clId="{B356ACBB-1340-4063-BAE5-256DAC501C00}" dt="2025-11-11T06:32:55.119" v="827" actId="478"/>
          <ac:picMkLst>
            <pc:docMk/>
            <pc:sldMk cId="0" sldId="263"/>
            <ac:picMk id="3" creationId="{FFA44767-1E1E-8DC6-37BE-8EC439CB8EBC}"/>
          </ac:picMkLst>
        </pc:picChg>
        <pc:picChg chg="add mod">
          <ac:chgData name="Alexandru Railean" userId="4190b587-0e9b-4843-b03f-40ae056574f9" providerId="ADAL" clId="{B356ACBB-1340-4063-BAE5-256DAC501C00}" dt="2025-11-11T06:33:53.198" v="830" actId="1076"/>
          <ac:picMkLst>
            <pc:docMk/>
            <pc:sldMk cId="0" sldId="263"/>
            <ac:picMk id="4" creationId="{779C106A-6E9B-406D-6034-C953C4E83F79}"/>
          </ac:picMkLst>
        </pc:picChg>
      </pc:sldChg>
      <pc:sldChg chg="modSp mod">
        <pc:chgData name="Alexandru Railean" userId="4190b587-0e9b-4843-b03f-40ae056574f9" providerId="ADAL" clId="{B356ACBB-1340-4063-BAE5-256DAC501C00}" dt="2025-11-11T06:27:45.628" v="774" actId="14100"/>
        <pc:sldMkLst>
          <pc:docMk/>
          <pc:sldMk cId="0" sldId="265"/>
        </pc:sldMkLst>
        <pc:spChg chg="mod">
          <ac:chgData name="Alexandru Railean" userId="4190b587-0e9b-4843-b03f-40ae056574f9" providerId="ADAL" clId="{B356ACBB-1340-4063-BAE5-256DAC501C00}" dt="2025-11-11T06:27:45.628" v="774" actId="14100"/>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06:37:34.159" v="858" actId="47"/>
        <pc:sldMkLst>
          <pc:docMk/>
          <pc:sldMk cId="0" sldId="266"/>
        </pc:sldMkLst>
      </pc:sldChg>
      <pc:sldChg chg="addSp delSp modSp mod ord modNotes">
        <pc:chgData name="Alexandru Railean" userId="4190b587-0e9b-4843-b03f-40ae056574f9" providerId="ADAL" clId="{B356ACBB-1340-4063-BAE5-256DAC501C00}" dt="2025-11-11T06:42:38.368" v="939"/>
        <pc:sldMkLst>
          <pc:docMk/>
          <pc:sldMk cId="0" sldId="270"/>
        </pc:sldMkLst>
        <pc:spChg chg="add mod">
          <ac:chgData name="Alexandru Railean" userId="4190b587-0e9b-4843-b03f-40ae056574f9" providerId="ADAL" clId="{B356ACBB-1340-4063-BAE5-256DAC501C00}" dt="2025-11-11T06:41:39.424" v="923" actId="1076"/>
          <ac:spMkLst>
            <pc:docMk/>
            <pc:sldMk cId="0" sldId="270"/>
            <ac:spMk id="3" creationId="{E099A884-6738-744D-AACC-D69C132F6979}"/>
          </ac:spMkLst>
        </pc:spChg>
        <pc:spChg chg="mod">
          <ac:chgData name="Alexandru Railean" userId="4190b587-0e9b-4843-b03f-40ae056574f9" providerId="ADAL" clId="{B356ACBB-1340-4063-BAE5-256DAC501C00}" dt="2025-11-11T06:41:06.720" v="886"/>
          <ac:spMkLst>
            <pc:docMk/>
            <pc:sldMk cId="0" sldId="270"/>
            <ac:spMk id="2290" creationId="{00000000-0000-0000-0000-000000000000}"/>
          </ac:spMkLst>
        </pc:spChg>
        <pc:picChg chg="add mod">
          <ac:chgData name="Alexandru Railean" userId="4190b587-0e9b-4843-b03f-40ae056574f9" providerId="ADAL" clId="{B356ACBB-1340-4063-BAE5-256DAC501C00}" dt="2025-11-11T06:42:38.368" v="939"/>
          <ac:picMkLst>
            <pc:docMk/>
            <pc:sldMk cId="0" sldId="270"/>
            <ac:picMk id="4" creationId="{E7061A72-5EBE-5CE2-C21C-768D7175F2AE}"/>
          </ac:picMkLst>
        </pc:picChg>
        <pc:picChg chg="add del mod">
          <ac:chgData name="Alexandru Railean" userId="4190b587-0e9b-4843-b03f-40ae056574f9" providerId="ADAL" clId="{B356ACBB-1340-4063-BAE5-256DAC501C00}" dt="2025-11-11T06:41:41.620" v="924" actId="478"/>
          <ac:picMkLst>
            <pc:docMk/>
            <pc:sldMk cId="0" sldId="270"/>
            <ac:picMk id="5" creationId="{2B385CA8-CB73-1F13-757D-20AEE87CFA10}"/>
          </ac:picMkLst>
        </pc:picChg>
      </pc:sldChg>
      <pc:sldChg chg="delSp modSp add mod ord">
        <pc:chgData name="Alexandru Railean" userId="4190b587-0e9b-4843-b03f-40ae056574f9" providerId="ADAL" clId="{B356ACBB-1340-4063-BAE5-256DAC501C00}" dt="2025-11-11T06:31:46.198" v="817" actId="20577"/>
        <pc:sldMkLst>
          <pc:docMk/>
          <pc:sldMk cId="3463965483" sldId="315"/>
        </pc:sldMkLst>
        <pc:spChg chg="mod">
          <ac:chgData name="Alexandru Railean" userId="4190b587-0e9b-4843-b03f-40ae056574f9" providerId="ADAL" clId="{B356ACBB-1340-4063-BAE5-256DAC501C00}" dt="2025-11-11T06:30:25.073" v="801"/>
          <ac:spMkLst>
            <pc:docMk/>
            <pc:sldMk cId="3463965483" sldId="315"/>
            <ac:spMk id="859" creationId="{19F13489-F6BA-D49C-5C95-A65486AAE5E4}"/>
          </ac:spMkLst>
        </pc:spChg>
        <pc:spChg chg="mod">
          <ac:chgData name="Alexandru Railean" userId="4190b587-0e9b-4843-b03f-40ae056574f9" providerId="ADAL" clId="{B356ACBB-1340-4063-BAE5-256DAC501C00}" dt="2025-11-11T06:31:46.198" v="817" actId="20577"/>
          <ac:spMkLst>
            <pc:docMk/>
            <pc:sldMk cId="3463965483" sldId="315"/>
            <ac:spMk id="1152" creationId="{722D84AF-A785-F45E-2D1C-AE45EC8ECCA4}"/>
          </ac:spMkLst>
        </pc:spChg>
      </pc:sldChg>
      <pc:sldChg chg="addSp delSp modSp add mod ord">
        <pc:chgData name="Alexandru Railean" userId="4190b587-0e9b-4843-b03f-40ae056574f9" providerId="ADAL" clId="{B356ACBB-1340-4063-BAE5-256DAC501C00}" dt="2025-11-11T06:36:00.195" v="847" actId="403"/>
        <pc:sldMkLst>
          <pc:docMk/>
          <pc:sldMk cId="3479077284" sldId="316"/>
        </pc:sldMkLst>
        <pc:spChg chg="mod">
          <ac:chgData name="Alexandru Railean" userId="4190b587-0e9b-4843-b03f-40ae056574f9" providerId="ADAL" clId="{B356ACBB-1340-4063-BAE5-256DAC501C00}" dt="2025-11-11T06:36:00.195" v="847" actId="403"/>
          <ac:spMkLst>
            <pc:docMk/>
            <pc:sldMk cId="3479077284" sldId="316"/>
            <ac:spMk id="1508" creationId="{D3ABF1B3-F115-EDB8-310A-BDBE785E9A68}"/>
          </ac:spMkLst>
        </pc:spChg>
        <pc:spChg chg="mod">
          <ac:chgData name="Alexandru Railean" userId="4190b587-0e9b-4843-b03f-40ae056574f9" providerId="ADAL" clId="{B356ACBB-1340-4063-BAE5-256DAC501C00}" dt="2025-11-11T06:34:43.287" v="835"/>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06:34:45.082" v="836"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06:35:41.600" v="845" actId="1076"/>
          <ac:picMkLst>
            <pc:docMk/>
            <pc:sldMk cId="3479077284" sldId="316"/>
            <ac:picMk id="4" creationId="{E983F66A-5085-8CEB-9F9F-B8D0FB387BF6}"/>
          </ac:picMkLst>
        </pc:picChg>
      </pc:sldChg>
      <pc:sldChg chg="add del">
        <pc:chgData name="Alexandru Railean" userId="4190b587-0e9b-4843-b03f-40ae056574f9" providerId="ADAL" clId="{B356ACBB-1340-4063-BAE5-256DAC501C00}" dt="2025-11-11T06:41:00.896" v="884" actId="47"/>
        <pc:sldMkLst>
          <pc:docMk/>
          <pc:sldMk cId="2399070040" sldId="317"/>
        </pc:sldMkLst>
      </pc:sldChg>
      <pc:sldChg chg="addSp delSp modSp add mod ord">
        <pc:chgData name="Alexandru Railean" userId="4190b587-0e9b-4843-b03f-40ae056574f9" providerId="ADAL" clId="{B356ACBB-1340-4063-BAE5-256DAC501C00}" dt="2025-11-11T06:39:35.753" v="882" actId="1076"/>
        <pc:sldMkLst>
          <pc:docMk/>
          <pc:sldMk cId="1164988596" sldId="319"/>
        </pc:sldMkLst>
        <pc:spChg chg="mod">
          <ac:chgData name="Alexandru Railean" userId="4190b587-0e9b-4843-b03f-40ae056574f9" providerId="ADAL" clId="{B356ACBB-1340-4063-BAE5-256DAC501C00}" dt="2025-11-11T06:38:44.538" v="874" actId="14100"/>
          <ac:spMkLst>
            <pc:docMk/>
            <pc:sldMk cId="1164988596" sldId="319"/>
            <ac:spMk id="1508" creationId="{9B44B870-9287-D0DB-BEB1-9DBD775A327C}"/>
          </ac:spMkLst>
        </pc:spChg>
        <pc:spChg chg="mod">
          <ac:chgData name="Alexandru Railean" userId="4190b587-0e9b-4843-b03f-40ae056574f9" providerId="ADAL" clId="{B356ACBB-1340-4063-BAE5-256DAC501C00}" dt="2025-11-11T06:37:41.538" v="861"/>
          <ac:spMkLst>
            <pc:docMk/>
            <pc:sldMk cId="1164988596" sldId="319"/>
            <ac:spMk id="1509" creationId="{3E1BCA27-8941-BB94-DCF3-314F65D3378F}"/>
          </ac:spMkLst>
        </pc:spChg>
        <pc:picChg chg="add mod">
          <ac:chgData name="Alexandru Railean" userId="4190b587-0e9b-4843-b03f-40ae056574f9" providerId="ADAL" clId="{B356ACBB-1340-4063-BAE5-256DAC501C00}" dt="2025-11-11T06:39:35.753" v="882" actId="1076"/>
          <ac:picMkLst>
            <pc:docMk/>
            <pc:sldMk cId="1164988596" sldId="319"/>
            <ac:picMk id="3" creationId="{6F4B8E3D-13E3-E08E-A09B-A505742BD0AF}"/>
          </ac:picMkLst>
        </pc:picChg>
        <pc:picChg chg="add del mod">
          <ac:chgData name="Alexandru Railean" userId="4190b587-0e9b-4843-b03f-40ae056574f9" providerId="ADAL" clId="{B356ACBB-1340-4063-BAE5-256DAC501C00}" dt="2025-11-11T06:38:54.971" v="877" actId="478"/>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06:37:32.636" v="857" actId="47"/>
        <pc:sldMkLst>
          <pc:docMk/>
          <pc:sldMk cId="753858153" sldId="321"/>
        </pc:sldMkLst>
      </pc:sldChg>
      <pc:sldMasterChg chg="addSldLayout delSldLayout">
        <pc:chgData name="Alexandru Railean" userId="4190b587-0e9b-4843-b03f-40ae056574f9" providerId="ADAL" clId="{B356ACBB-1340-4063-BAE5-256DAC501C00}" dt="2025-11-11T06:41:04.535" v="885" actId="47"/>
        <pc:sldMasterMkLst>
          <pc:docMk/>
          <pc:sldMasterMk cId="0" sldId="2147483686"/>
        </pc:sldMasterMkLst>
        <pc:sldLayoutChg chg="del">
          <pc:chgData name="Alexandru Railean" userId="4190b587-0e9b-4843-b03f-40ae056574f9" providerId="ADAL" clId="{B356ACBB-1340-4063-BAE5-256DAC501C00}" dt="2025-11-11T06:41:00.896" v="884"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06:37:32.636" v="857"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06:41:04.535" v="885"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DF7939E-F7B1-A5C6-0BC6-D1C2A0DCD558}"/>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4567042E-D165-A16F-97C0-D8CCB9FA2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AE9EC9D8-A032-1816-1E37-E4A82B5A01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669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6"/>
        <p:cNvGrpSpPr/>
        <p:nvPr/>
      </p:nvGrpSpPr>
      <p:grpSpPr>
        <a:xfrm>
          <a:off x="0" y="0"/>
          <a:ext cx="0" cy="0"/>
          <a:chOff x="0" y="0"/>
          <a:chExt cx="0" cy="0"/>
        </a:xfrm>
      </p:grpSpPr>
      <p:sp>
        <p:nvSpPr>
          <p:cNvPr id="2287" name="Google Shape;2287;g1123f29fd04_0_30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8" name="Google Shape;2288;g1123f29fd04_0_30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p:cSld name="CUSTOM">
    <p:bg>
      <p:bgPr>
        <a:blipFill>
          <a:blip r:embed="rId2">
            <a:alphaModFix/>
          </a:blip>
          <a:stretch>
            <a:fillRect/>
          </a:stretch>
        </a:blipFill>
        <a:effectLst/>
      </p:bgPr>
    </p:bg>
    <p:spTree>
      <p:nvGrpSpPr>
        <p:cNvPr id="1" name="Shape 212"/>
        <p:cNvGrpSpPr/>
        <p:nvPr/>
      </p:nvGrpSpPr>
      <p:grpSpPr>
        <a:xfrm>
          <a:off x="0" y="0"/>
          <a:ext cx="0" cy="0"/>
          <a:chOff x="0" y="0"/>
          <a:chExt cx="0" cy="0"/>
        </a:xfrm>
      </p:grpSpPr>
      <p:sp>
        <p:nvSpPr>
          <p:cNvPr id="213" name="Google Shape;213;p15"/>
          <p:cNvSpPr txBox="1">
            <a:spLocks noGrp="1"/>
          </p:cNvSpPr>
          <p:nvPr>
            <p:ph type="subTitle" idx="1"/>
          </p:nvPr>
        </p:nvSpPr>
        <p:spPr>
          <a:xfrm>
            <a:off x="865325" y="2833950"/>
            <a:ext cx="4137300" cy="872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4" name="Google Shape;214;p15"/>
          <p:cNvSpPr txBox="1">
            <a:spLocks noGrp="1"/>
          </p:cNvSpPr>
          <p:nvPr>
            <p:ph type="title"/>
          </p:nvPr>
        </p:nvSpPr>
        <p:spPr>
          <a:xfrm>
            <a:off x="865325" y="1437150"/>
            <a:ext cx="4137300" cy="139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15" name="Google Shape;215;p15"/>
          <p:cNvSpPr/>
          <p:nvPr/>
        </p:nvSpPr>
        <p:spPr>
          <a:xfrm>
            <a:off x="8102300" y="4488165"/>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17" name="Google Shape;217;p1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18" name="Google Shape;218;p15"/>
          <p:cNvGrpSpPr/>
          <p:nvPr/>
        </p:nvGrpSpPr>
        <p:grpSpPr>
          <a:xfrm>
            <a:off x="-28650" y="272100"/>
            <a:ext cx="9201300" cy="4599300"/>
            <a:chOff x="-28650" y="272100"/>
            <a:chExt cx="9201300" cy="4599300"/>
          </a:xfrm>
        </p:grpSpPr>
        <p:cxnSp>
          <p:nvCxnSpPr>
            <p:cNvPr id="219" name="Google Shape;219;p1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20" name="Google Shape;220;p1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1" name="Google Shape;221;p1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22" name="Google Shape;222;p1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1" r:id="rId8"/>
    <p:sldLayoutId id="2147483665" r:id="rId9"/>
    <p:sldLayoutId id="2147483681" r:id="rId10"/>
    <p:sldLayoutId id="2147483682" r:id="rId11"/>
    <p:sldLayoutId id="214748368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1869488" y="799475"/>
            <a:ext cx="6687214" cy="1028700"/>
          </a:xfrm>
          <a:prstGeom prst="rect">
            <a:avLst/>
          </a:prstGeom>
        </p:spPr>
        <p:txBody>
          <a:bodyPr spcFirstLastPara="1" wrap="square" lIns="91425" tIns="91425" rIns="91425" bIns="91425" anchor="ctr" anchorCtr="0">
            <a:noAutofit/>
          </a:bodyPr>
          <a:lstStyle/>
          <a:p>
            <a:pPr lvl="0">
              <a:spcAft>
                <a:spcPts val="200"/>
              </a:spcAft>
            </a:pPr>
            <a:r>
              <a:rPr lang="en-US" sz="2800" dirty="0" err="1"/>
              <a:t>Primele</a:t>
            </a:r>
            <a:r>
              <a:rPr lang="en-US" sz="2800" dirty="0"/>
              <a:t> </a:t>
            </a:r>
            <a:r>
              <a:rPr lang="en-US" sz="2800" dirty="0" err="1"/>
              <a:t>contacte</a:t>
            </a:r>
            <a:r>
              <a:rPr lang="en-US" sz="2800" dirty="0"/>
              <a:t> cu </a:t>
            </a:r>
            <a:r>
              <a:rPr lang="en-US" sz="2800" dirty="0" err="1"/>
              <a:t>microcontrolerele</a:t>
            </a:r>
            <a:endParaRPr sz="2800"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a:t>
            </a:r>
            <a:r>
              <a:rPr lang="en-US" dirty="0"/>
              <a:t>7</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lvl="0">
              <a:spcAft>
                <a:spcPts val="200"/>
              </a:spcAft>
              <a:buClr>
                <a:schemeClr val="dk1"/>
              </a:buClr>
              <a:buSzPts val="1100"/>
            </a:pPr>
            <a:r>
              <a:rPr lang="en-US" sz="3600" dirty="0"/>
              <a:t>Arduino </a:t>
            </a:r>
            <a:r>
              <a:rPr lang="en-US" sz="3600" dirty="0" err="1"/>
              <a:t>și</a:t>
            </a:r>
            <a:r>
              <a:rPr lang="en-US" sz="3600" dirty="0"/>
              <a:t> Raspberry Pi</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764508" y="1387661"/>
            <a:ext cx="5609304" cy="2719245"/>
          </a:xfrm>
          <a:prstGeom prst="rect">
            <a:avLst/>
          </a:prstGeom>
        </p:spPr>
        <p:txBody>
          <a:bodyPr spcFirstLastPara="1" wrap="square" lIns="91425" tIns="91425" rIns="91425" bIns="91425" anchor="ctr" anchorCtr="0">
            <a:noAutofit/>
          </a:bodyPr>
          <a:lstStyle/>
          <a:p>
            <a:pPr marL="0" lvl="0" indent="0" algn="just"/>
            <a:r>
              <a:rPr lang="en-US" sz="1600" dirty="0"/>
              <a:t>Un </a:t>
            </a:r>
            <a:r>
              <a:rPr lang="en-US" sz="1600" dirty="0" err="1"/>
              <a:t>microcontroler</a:t>
            </a:r>
            <a:r>
              <a:rPr lang="en-US" sz="1600" dirty="0"/>
              <a:t> (MC, </a:t>
            </a:r>
            <a:r>
              <a:rPr lang="en-US" sz="1600" dirty="0" err="1"/>
              <a:t>uC</a:t>
            </a:r>
            <a:r>
              <a:rPr lang="en-US" sz="1600" dirty="0"/>
              <a:t> </a:t>
            </a:r>
            <a:r>
              <a:rPr lang="en-US" sz="1600" dirty="0" err="1"/>
              <a:t>sau</a:t>
            </a:r>
            <a:r>
              <a:rPr lang="en-US" sz="1600" dirty="0"/>
              <a:t> </a:t>
            </a:r>
            <a:r>
              <a:rPr lang="el-GR" sz="1600" dirty="0"/>
              <a:t>μ</a:t>
            </a:r>
            <a:r>
              <a:rPr lang="en-US" sz="1600" dirty="0"/>
              <a:t>C) </a:t>
            </a:r>
            <a:r>
              <a:rPr lang="en-US" sz="1600" dirty="0" err="1"/>
              <a:t>sau</a:t>
            </a:r>
            <a:r>
              <a:rPr lang="en-US" sz="1600" dirty="0"/>
              <a:t> o </a:t>
            </a:r>
            <a:r>
              <a:rPr lang="en-US" sz="1600" dirty="0" err="1"/>
              <a:t>unitate</a:t>
            </a:r>
            <a:r>
              <a:rPr lang="en-US" sz="1600" dirty="0"/>
              <a:t> </a:t>
            </a:r>
            <a:r>
              <a:rPr lang="en-US" sz="1600" dirty="0" err="1"/>
              <a:t>microcontroler</a:t>
            </a:r>
            <a:r>
              <a:rPr lang="en-US" sz="1600" dirty="0"/>
              <a:t> (MCU) </a:t>
            </a:r>
            <a:r>
              <a:rPr lang="en-US" sz="1600" dirty="0" err="1"/>
              <a:t>este</a:t>
            </a:r>
            <a:r>
              <a:rPr lang="en-US" sz="1600" dirty="0"/>
              <a:t> un computer mic pe un </a:t>
            </a:r>
            <a:r>
              <a:rPr lang="en-US" sz="1600" dirty="0" err="1"/>
              <a:t>singur</a:t>
            </a:r>
            <a:r>
              <a:rPr lang="en-US" sz="1600" dirty="0"/>
              <a:t> circuit </a:t>
            </a:r>
            <a:r>
              <a:rPr lang="en-US" sz="1600" dirty="0" err="1"/>
              <a:t>integrat</a:t>
            </a:r>
            <a:r>
              <a:rPr lang="en-US" sz="1600" dirty="0"/>
              <a:t>. Un </a:t>
            </a:r>
            <a:r>
              <a:rPr lang="en-US" sz="1600" dirty="0" err="1"/>
              <a:t>microcontroler</a:t>
            </a:r>
            <a:r>
              <a:rPr lang="en-US" sz="1600" dirty="0"/>
              <a:t> </a:t>
            </a:r>
            <a:r>
              <a:rPr lang="en-US" sz="1600" dirty="0" err="1"/>
              <a:t>conține</a:t>
            </a:r>
            <a:r>
              <a:rPr lang="en-US" sz="1600" dirty="0"/>
              <a:t> </a:t>
            </a:r>
            <a:r>
              <a:rPr lang="en-US" sz="1600" dirty="0" err="1"/>
              <a:t>unul</a:t>
            </a:r>
            <a:r>
              <a:rPr lang="en-US" sz="1600" dirty="0"/>
              <a:t> </a:t>
            </a:r>
            <a:r>
              <a:rPr lang="en-US" sz="1600" dirty="0" err="1"/>
              <a:t>sau</a:t>
            </a:r>
            <a:r>
              <a:rPr lang="en-US" sz="1600" dirty="0"/>
              <a:t> </a:t>
            </a:r>
            <a:r>
              <a:rPr lang="en-US" sz="1600" dirty="0" err="1"/>
              <a:t>mai</a:t>
            </a:r>
            <a:r>
              <a:rPr lang="en-US" sz="1600" dirty="0"/>
              <a:t> </a:t>
            </a:r>
            <a:r>
              <a:rPr lang="en-US" sz="1600" dirty="0" err="1"/>
              <a:t>multe</a:t>
            </a:r>
            <a:r>
              <a:rPr lang="en-US" sz="1600" dirty="0"/>
              <a:t> </a:t>
            </a:r>
            <a:r>
              <a:rPr lang="en-US" sz="1600" dirty="0" err="1"/>
              <a:t>procesoare</a:t>
            </a:r>
            <a:r>
              <a:rPr lang="en-US" sz="1600" dirty="0"/>
              <a:t> (</a:t>
            </a:r>
            <a:r>
              <a:rPr lang="en-US" sz="1600" dirty="0" err="1"/>
              <a:t>nuclee</a:t>
            </a:r>
            <a:r>
              <a:rPr lang="en-US" sz="1600" dirty="0"/>
              <a:t> de </a:t>
            </a:r>
            <a:r>
              <a:rPr lang="en-US" sz="1600" dirty="0" err="1"/>
              <a:t>procesor</a:t>
            </a:r>
            <a:r>
              <a:rPr lang="en-US" sz="1600" dirty="0"/>
              <a:t>) </a:t>
            </a:r>
            <a:r>
              <a:rPr lang="en-US" sz="1600" dirty="0" err="1"/>
              <a:t>împreună</a:t>
            </a:r>
            <a:r>
              <a:rPr lang="en-US" sz="1600" dirty="0"/>
              <a:t> cu </a:t>
            </a:r>
            <a:r>
              <a:rPr lang="en-US" sz="1600" dirty="0" err="1"/>
              <a:t>memorie</a:t>
            </a:r>
            <a:r>
              <a:rPr lang="en-US" sz="1600" dirty="0"/>
              <a:t> </a:t>
            </a:r>
            <a:r>
              <a:rPr lang="en-US" sz="1600" dirty="0" err="1"/>
              <a:t>și</a:t>
            </a:r>
            <a:r>
              <a:rPr lang="en-US" sz="1600" dirty="0"/>
              <a:t> </a:t>
            </a:r>
            <a:r>
              <a:rPr lang="en-US" sz="1600" dirty="0" err="1"/>
              <a:t>periferice</a:t>
            </a:r>
            <a:r>
              <a:rPr lang="en-US" sz="1600" dirty="0"/>
              <a:t> de </a:t>
            </a:r>
            <a:r>
              <a:rPr lang="en-US" sz="1600" dirty="0" err="1"/>
              <a:t>intrare</a:t>
            </a:r>
            <a:r>
              <a:rPr lang="en-US" sz="1600" dirty="0"/>
              <a:t>/</a:t>
            </a:r>
            <a:r>
              <a:rPr lang="en-US" sz="1600" dirty="0" err="1"/>
              <a:t>ieșire</a:t>
            </a:r>
            <a:r>
              <a:rPr lang="en-US" sz="1600" dirty="0"/>
              <a:t> </a:t>
            </a:r>
            <a:r>
              <a:rPr lang="en-US" sz="1600" dirty="0" err="1"/>
              <a:t>programabile</a:t>
            </a:r>
            <a:r>
              <a:rPr lang="en-US" sz="1600" dirty="0"/>
              <a:t>. </a:t>
            </a:r>
            <a:r>
              <a:rPr lang="en-US" sz="1600" dirty="0" err="1"/>
              <a:t>Microcontrolerele</a:t>
            </a:r>
            <a:r>
              <a:rPr lang="en-US" sz="1600" dirty="0"/>
              <a:t> sunt </a:t>
            </a:r>
            <a:r>
              <a:rPr lang="en-US" sz="1600" dirty="0" err="1"/>
              <a:t>proiectate</a:t>
            </a:r>
            <a:r>
              <a:rPr lang="en-US" sz="1600" dirty="0"/>
              <a:t> </a:t>
            </a:r>
            <a:r>
              <a:rPr lang="en-US" sz="1600" dirty="0" err="1"/>
              <a:t>pentru</a:t>
            </a:r>
            <a:r>
              <a:rPr lang="en-US" sz="1600" dirty="0"/>
              <a:t> </a:t>
            </a:r>
            <a:r>
              <a:rPr lang="en-US" sz="1600" dirty="0" err="1"/>
              <a:t>aplicații</a:t>
            </a:r>
            <a:r>
              <a:rPr lang="en-US" sz="1600" dirty="0"/>
              <a:t> </a:t>
            </a:r>
            <a:r>
              <a:rPr lang="en-US" sz="1600" dirty="0" err="1"/>
              <a:t>încorporate</a:t>
            </a:r>
            <a:r>
              <a:rPr lang="en-US" sz="1600" dirty="0"/>
              <a:t>, </a:t>
            </a:r>
            <a:r>
              <a:rPr lang="en-US" sz="1600" dirty="0" err="1"/>
              <a:t>spre</a:t>
            </a:r>
            <a:r>
              <a:rPr lang="en-US" sz="1600" dirty="0"/>
              <a:t> </a:t>
            </a:r>
            <a:r>
              <a:rPr lang="en-US" sz="1600" dirty="0" err="1"/>
              <a:t>deosebire</a:t>
            </a:r>
            <a:r>
              <a:rPr lang="en-US" sz="1600" dirty="0"/>
              <a:t> de </a:t>
            </a:r>
            <a:r>
              <a:rPr lang="en-US" sz="1600" dirty="0" err="1"/>
              <a:t>microprocesoarele</a:t>
            </a:r>
            <a:r>
              <a:rPr lang="en-US" sz="1600" dirty="0"/>
              <a:t> </a:t>
            </a:r>
            <a:r>
              <a:rPr lang="en-US" sz="1600" dirty="0" err="1"/>
              <a:t>utilizate</a:t>
            </a:r>
            <a:r>
              <a:rPr lang="en-US" sz="1600" dirty="0"/>
              <a:t> </a:t>
            </a:r>
            <a:r>
              <a:rPr lang="en-US" sz="1600" dirty="0" err="1"/>
              <a:t>în</a:t>
            </a:r>
            <a:r>
              <a:rPr lang="en-US" sz="1600" dirty="0"/>
              <a:t> </a:t>
            </a:r>
            <a:r>
              <a:rPr lang="en-US" sz="1600" dirty="0" err="1"/>
              <a:t>computerele</a:t>
            </a:r>
            <a:r>
              <a:rPr lang="en-US" sz="1600" dirty="0"/>
              <a:t> </a:t>
            </a:r>
            <a:r>
              <a:rPr lang="en-US" sz="1600" dirty="0" err="1"/>
              <a:t>personale</a:t>
            </a:r>
            <a:r>
              <a:rPr lang="en-US" sz="1600" dirty="0"/>
              <a:t> </a:t>
            </a:r>
            <a:r>
              <a:rPr lang="en-US" sz="1600" dirty="0" err="1"/>
              <a:t>sau</a:t>
            </a:r>
            <a:r>
              <a:rPr lang="en-US" sz="1600" dirty="0"/>
              <a:t> </a:t>
            </a:r>
            <a:r>
              <a:rPr lang="en-US" sz="1600" dirty="0" err="1"/>
              <a:t>în</a:t>
            </a:r>
            <a:r>
              <a:rPr lang="en-US" sz="1600" dirty="0"/>
              <a:t> </a:t>
            </a:r>
            <a:r>
              <a:rPr lang="en-US" sz="1600" dirty="0" err="1"/>
              <a:t>alte</a:t>
            </a:r>
            <a:r>
              <a:rPr lang="en-US" sz="1600" dirty="0"/>
              <a:t> </a:t>
            </a:r>
            <a:r>
              <a:rPr lang="en-US" sz="1600" dirty="0" err="1"/>
              <a:t>aplicații</a:t>
            </a:r>
            <a:r>
              <a:rPr lang="en-US" sz="1600" dirty="0"/>
              <a:t> de </a:t>
            </a:r>
            <a:r>
              <a:rPr lang="en-US" sz="1600" dirty="0" err="1"/>
              <a:t>uz</a:t>
            </a:r>
            <a:r>
              <a:rPr lang="en-US" sz="1600" dirty="0"/>
              <a:t> general care </a:t>
            </a:r>
            <a:r>
              <a:rPr lang="en-US" sz="1600" dirty="0" err="1"/>
              <a:t>constau</a:t>
            </a:r>
            <a:r>
              <a:rPr lang="en-US" sz="1600" dirty="0"/>
              <a:t> din diverse </a:t>
            </a:r>
            <a:r>
              <a:rPr lang="en-US" sz="1600" dirty="0" err="1"/>
              <a:t>cipuri</a:t>
            </a:r>
            <a:r>
              <a:rPr lang="en-US" sz="1600" dirty="0"/>
              <a:t> discrete.</a:t>
            </a:r>
            <a:endParaRPr sz="1600"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742968" y="1491296"/>
            <a:ext cx="3203801" cy="2976115"/>
          </a:xfrm>
          <a:prstGeom prst="rect">
            <a:avLst/>
          </a:prstGeom>
        </p:spPr>
        <p:txBody>
          <a:bodyPr spcFirstLastPara="1" wrap="square" lIns="91425" tIns="91425" rIns="91425" bIns="91425" anchor="t" anchorCtr="0">
            <a:noAutofit/>
          </a:bodyPr>
          <a:lstStyle/>
          <a:p>
            <a:pPr marL="0" lvl="0" indent="0" algn="just">
              <a:lnSpc>
                <a:spcPct val="100000"/>
              </a:lnSpc>
              <a:buNone/>
            </a:pPr>
            <a:r>
              <a:rPr lang="en-US" sz="1200" dirty="0"/>
              <a:t>     Arduino </a:t>
            </a:r>
            <a:r>
              <a:rPr lang="en-US" sz="1200" dirty="0" err="1"/>
              <a:t>este</a:t>
            </a:r>
            <a:r>
              <a:rPr lang="en-US" sz="1200" dirty="0"/>
              <a:t> un </a:t>
            </a:r>
            <a:r>
              <a:rPr lang="en-US" sz="1200" dirty="0" err="1"/>
              <a:t>mediu</a:t>
            </a:r>
            <a:r>
              <a:rPr lang="en-US" sz="1200" dirty="0"/>
              <a:t> hardware </a:t>
            </a:r>
            <a:r>
              <a:rPr lang="en-US" sz="1200" dirty="0" err="1"/>
              <a:t>și</a:t>
            </a:r>
            <a:r>
              <a:rPr lang="en-US" sz="1200" dirty="0"/>
              <a:t> software open-source, </a:t>
            </a:r>
            <a:r>
              <a:rPr lang="en-US" sz="1200" dirty="0" err="1"/>
              <a:t>multiplataformă</a:t>
            </a:r>
            <a:r>
              <a:rPr lang="en-US" sz="1200" dirty="0"/>
              <a:t>, </a:t>
            </a:r>
            <a:r>
              <a:rPr lang="en-US" sz="1200" dirty="0" err="1"/>
              <a:t>foarte</a:t>
            </a:r>
            <a:r>
              <a:rPr lang="en-US" sz="1200" dirty="0"/>
              <a:t> </a:t>
            </a:r>
            <a:r>
              <a:rPr lang="en-US" sz="1200" dirty="0" err="1"/>
              <a:t>simplu</a:t>
            </a:r>
            <a:r>
              <a:rPr lang="en-US" sz="1200" dirty="0"/>
              <a:t>, </a:t>
            </a:r>
            <a:r>
              <a:rPr lang="en-US" sz="1200" dirty="0" err="1"/>
              <a:t>destinat</a:t>
            </a:r>
            <a:r>
              <a:rPr lang="en-US" sz="1200" dirty="0"/>
              <a:t> </a:t>
            </a:r>
            <a:r>
              <a:rPr lang="en-US" sz="1200" dirty="0" err="1"/>
              <a:t>proiectelor</a:t>
            </a:r>
            <a:r>
              <a:rPr lang="en-US" sz="1200" dirty="0"/>
              <a:t> interactive. </a:t>
            </a:r>
            <a:r>
              <a:rPr lang="en-US" sz="1200" dirty="0" err="1"/>
              <a:t>Poate</a:t>
            </a:r>
            <a:r>
              <a:rPr lang="en-US" sz="1200" dirty="0"/>
              <a:t> fi o </a:t>
            </a:r>
            <a:r>
              <a:rPr lang="en-US" sz="1200" dirty="0" err="1"/>
              <a:t>placă</a:t>
            </a:r>
            <a:r>
              <a:rPr lang="en-US" sz="1200" dirty="0"/>
              <a:t> </a:t>
            </a:r>
            <a:r>
              <a:rPr lang="en-US" sz="1200" dirty="0" err="1"/>
              <a:t>electronică</a:t>
            </a:r>
            <a:r>
              <a:rPr lang="en-US" sz="1200" dirty="0"/>
              <a:t> cu un </a:t>
            </a:r>
            <a:r>
              <a:rPr lang="en-US" sz="1200" dirty="0" err="1"/>
              <a:t>microcontroler</a:t>
            </a:r>
            <a:r>
              <a:rPr lang="en-US" sz="1200" dirty="0"/>
              <a:t> – un computer </a:t>
            </a:r>
            <a:r>
              <a:rPr lang="en-US" sz="1200" dirty="0" err="1"/>
              <a:t>într</a:t>
            </a:r>
            <a:r>
              <a:rPr lang="en-US" sz="1200" dirty="0"/>
              <a:t>-un </a:t>
            </a:r>
            <a:r>
              <a:rPr lang="en-US" sz="1200" dirty="0" err="1"/>
              <a:t>singur</a:t>
            </a:r>
            <a:r>
              <a:rPr lang="en-US" sz="1200" dirty="0"/>
              <a:t> </a:t>
            </a:r>
            <a:r>
              <a:rPr lang="en-US" sz="1200" dirty="0" err="1"/>
              <a:t>cip</a:t>
            </a:r>
            <a:r>
              <a:rPr lang="en-US" sz="1200" dirty="0"/>
              <a:t> – pe </a:t>
            </a:r>
            <a:r>
              <a:rPr lang="en-US" sz="1200" dirty="0" err="1"/>
              <a:t>lângă</a:t>
            </a:r>
            <a:r>
              <a:rPr lang="en-US" sz="1200" dirty="0"/>
              <a:t> un </a:t>
            </a:r>
            <a:r>
              <a:rPr lang="en-US" sz="1200" dirty="0" err="1"/>
              <a:t>mediu</a:t>
            </a:r>
            <a:r>
              <a:rPr lang="en-US" sz="1200" dirty="0"/>
              <a:t> de </a:t>
            </a:r>
            <a:r>
              <a:rPr lang="en-US" sz="1200" dirty="0" err="1"/>
              <a:t>dezvoltare</a:t>
            </a:r>
            <a:r>
              <a:rPr lang="en-US" sz="1200" dirty="0"/>
              <a:t> </a:t>
            </a:r>
            <a:r>
              <a:rPr lang="en-US" sz="1200" dirty="0" err="1"/>
              <a:t>în</a:t>
            </a:r>
            <a:r>
              <a:rPr lang="en-US" sz="1200" dirty="0"/>
              <a:t> care se </a:t>
            </a:r>
            <a:r>
              <a:rPr lang="en-US" sz="1200" dirty="0" err="1"/>
              <a:t>scrie</a:t>
            </a:r>
            <a:r>
              <a:rPr lang="en-US" sz="1200" dirty="0"/>
              <a:t>, se </a:t>
            </a:r>
            <a:r>
              <a:rPr lang="en-US" sz="1200" dirty="0" err="1"/>
              <a:t>compilează</a:t>
            </a:r>
            <a:r>
              <a:rPr lang="en-US" sz="1200" dirty="0"/>
              <a:t> </a:t>
            </a:r>
            <a:r>
              <a:rPr lang="en-US" sz="1200" dirty="0" err="1"/>
              <a:t>și</a:t>
            </a:r>
            <a:r>
              <a:rPr lang="en-US" sz="1200" dirty="0"/>
              <a:t>, </a:t>
            </a:r>
            <a:r>
              <a:rPr lang="en-US" sz="1200" dirty="0" err="1"/>
              <a:t>în</a:t>
            </a:r>
            <a:r>
              <a:rPr lang="en-US" sz="1200" dirty="0"/>
              <a:t> final, se </a:t>
            </a:r>
            <a:r>
              <a:rPr lang="en-US" sz="1200" dirty="0" err="1"/>
              <a:t>descarcă</a:t>
            </a:r>
            <a:r>
              <a:rPr lang="en-US" sz="1200" dirty="0"/>
              <a:t> </a:t>
            </a:r>
            <a:r>
              <a:rPr lang="en-US" sz="1200" dirty="0" err="1"/>
              <a:t>codul</a:t>
            </a:r>
            <a:r>
              <a:rPr lang="en-US" sz="1200" dirty="0"/>
              <a:t> pe </a:t>
            </a:r>
            <a:r>
              <a:rPr lang="en-US" sz="1200" dirty="0" err="1"/>
              <a:t>microcontroler</a:t>
            </a:r>
            <a:r>
              <a:rPr lang="en-US" sz="1200" dirty="0"/>
              <a:t>. </a:t>
            </a:r>
            <a:r>
              <a:rPr lang="en-US" sz="1200" dirty="0" err="1"/>
              <a:t>Plăcile</a:t>
            </a:r>
            <a:r>
              <a:rPr lang="en-US" sz="1200" dirty="0"/>
              <a:t> Arduino au </a:t>
            </a:r>
            <a:r>
              <a:rPr lang="en-US" sz="1200" dirty="0" err="1"/>
              <a:t>fost</a:t>
            </a:r>
            <a:r>
              <a:rPr lang="en-US" sz="1200" dirty="0"/>
              <a:t> </a:t>
            </a:r>
            <a:r>
              <a:rPr lang="en-US" sz="1200" dirty="0" err="1"/>
              <a:t>proiectate</a:t>
            </a:r>
            <a:r>
              <a:rPr lang="en-US" sz="1200" dirty="0"/>
              <a:t> </a:t>
            </a:r>
            <a:r>
              <a:rPr lang="en-US" sz="1200" dirty="0" err="1"/>
              <a:t>pentru</a:t>
            </a:r>
            <a:r>
              <a:rPr lang="en-US" sz="1200" dirty="0"/>
              <a:t> a </a:t>
            </a:r>
            <a:r>
              <a:rPr lang="en-US" sz="1200" dirty="0" err="1"/>
              <a:t>facilita</a:t>
            </a:r>
            <a:r>
              <a:rPr lang="en-US" sz="1200" dirty="0"/>
              <a:t> </a:t>
            </a:r>
            <a:r>
              <a:rPr lang="en-US" sz="1200" dirty="0" err="1"/>
              <a:t>interacțiunea</a:t>
            </a:r>
            <a:r>
              <a:rPr lang="en-US" sz="1200" dirty="0"/>
              <a:t> cu un </a:t>
            </a:r>
            <a:r>
              <a:rPr lang="en-US" sz="1200" dirty="0" err="1"/>
              <a:t>sistem</a:t>
            </a:r>
            <a:r>
              <a:rPr lang="en-US" sz="1200" dirty="0"/>
              <a:t> electronic </a:t>
            </a:r>
            <a:r>
              <a:rPr lang="en-US" sz="1200" dirty="0" err="1"/>
              <a:t>atât</a:t>
            </a:r>
            <a:r>
              <a:rPr lang="en-US" sz="1200" dirty="0"/>
              <a:t> </a:t>
            </a:r>
            <a:r>
              <a:rPr lang="en-US" sz="1200" dirty="0" err="1"/>
              <a:t>pentru</a:t>
            </a:r>
            <a:r>
              <a:rPr lang="en-US" sz="1200" dirty="0"/>
              <a:t> </a:t>
            </a:r>
            <a:r>
              <a:rPr lang="en-US" sz="1200" dirty="0" err="1"/>
              <a:t>susținători</a:t>
            </a:r>
            <a:r>
              <a:rPr lang="en-US" sz="1200" dirty="0"/>
              <a:t>, </a:t>
            </a:r>
            <a:r>
              <a:rPr lang="en-US" sz="1200" dirty="0" err="1"/>
              <a:t>cât</a:t>
            </a:r>
            <a:r>
              <a:rPr lang="en-US" sz="1200" dirty="0"/>
              <a:t> </a:t>
            </a:r>
            <a:r>
              <a:rPr lang="en-US" sz="1200" dirty="0" err="1"/>
              <a:t>și</a:t>
            </a:r>
            <a:r>
              <a:rPr lang="en-US" sz="1200" dirty="0"/>
              <a:t> </a:t>
            </a:r>
            <a:r>
              <a:rPr lang="en-US" sz="1200" dirty="0" err="1"/>
              <a:t>pentru</a:t>
            </a:r>
            <a:r>
              <a:rPr lang="en-US" sz="1200" dirty="0"/>
              <a:t> public: </a:t>
            </a:r>
            <a:r>
              <a:rPr lang="en-US" sz="1200" dirty="0" err="1"/>
              <a:t>începători</a:t>
            </a:r>
            <a:r>
              <a:rPr lang="en-US" sz="1200" dirty="0"/>
              <a:t>, </a:t>
            </a:r>
            <a:r>
              <a:rPr lang="en-US" sz="1200" dirty="0" err="1"/>
              <a:t>entuziaști</a:t>
            </a:r>
            <a:r>
              <a:rPr lang="en-US" sz="1200" dirty="0"/>
              <a:t> </a:t>
            </a:r>
            <a:r>
              <a:rPr lang="en-US" sz="1200" dirty="0" err="1"/>
              <a:t>și</a:t>
            </a:r>
            <a:r>
              <a:rPr lang="en-US" sz="1200" dirty="0"/>
              <a:t> </a:t>
            </a:r>
            <a:r>
              <a:rPr lang="en-US" sz="1200" dirty="0" err="1"/>
              <a:t>cursanți</a:t>
            </a:r>
            <a:r>
              <a:rPr lang="en-US" sz="1200" dirty="0"/>
              <a:t>.</a:t>
            </a:r>
            <a:endParaRPr sz="12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b="1" dirty="0"/>
              <a:t>Arduino</a:t>
            </a:r>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827484BC-4A29-60F1-784C-1C99923219FC}"/>
              </a:ext>
            </a:extLst>
          </p:cNvPr>
          <p:cNvPicPr>
            <a:picLocks noChangeAspect="1"/>
          </p:cNvPicPr>
          <p:nvPr/>
        </p:nvPicPr>
        <p:blipFill>
          <a:blip r:embed="rId3"/>
          <a:stretch>
            <a:fillRect/>
          </a:stretch>
        </p:blipFill>
        <p:spPr>
          <a:xfrm>
            <a:off x="4365150" y="1491296"/>
            <a:ext cx="3842147" cy="238272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400" dirty="0" err="1"/>
              <a:t>Avantajele</a:t>
            </a:r>
            <a:r>
              <a:rPr lang="en-US" sz="2400" dirty="0"/>
              <a:t> Arduino</a:t>
            </a:r>
            <a:endParaRPr sz="2400" dirty="0"/>
          </a:p>
        </p:txBody>
      </p:sp>
      <p:grpSp>
        <p:nvGrpSpPr>
          <p:cNvPr id="861" name="Google Shape;861;p43">
            <a:extLst>
              <a:ext uri="{FF2B5EF4-FFF2-40B4-BE49-F238E27FC236}">
                <a16:creationId xmlns:a16="http://schemas.microsoft.com/office/drawing/2014/main" id="{F1AE7849-7FFB-A59B-676A-8C093968E9C5}"/>
              </a:ext>
            </a:extLst>
          </p:cNvPr>
          <p:cNvGrpSpPr/>
          <p:nvPr/>
        </p:nvGrpSpPr>
        <p:grpSpPr>
          <a:xfrm>
            <a:off x="6242780" y="1274528"/>
            <a:ext cx="1660716" cy="3211701"/>
            <a:chOff x="1107905" y="1270591"/>
            <a:chExt cx="1660716" cy="3211701"/>
          </a:xfrm>
        </p:grpSpPr>
        <p:sp>
          <p:nvSpPr>
            <p:cNvPr id="862" name="Google Shape;862;p43">
              <a:extLst>
                <a:ext uri="{FF2B5EF4-FFF2-40B4-BE49-F238E27FC236}">
                  <a16:creationId xmlns:a16="http://schemas.microsoft.com/office/drawing/2014/main" id="{C4C023C8-C749-8131-F939-4DC25C3F42F0}"/>
                </a:ext>
              </a:extLst>
            </p:cNvPr>
            <p:cNvSpPr/>
            <p:nvPr/>
          </p:nvSpPr>
          <p:spPr>
            <a:xfrm>
              <a:off x="1158951"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3">
              <a:extLst>
                <a:ext uri="{FF2B5EF4-FFF2-40B4-BE49-F238E27FC236}">
                  <a16:creationId xmlns:a16="http://schemas.microsoft.com/office/drawing/2014/main" id="{AAE618E1-F04F-E6C1-352F-EEADA8F7754F}"/>
                </a:ext>
              </a:extLst>
            </p:cNvPr>
            <p:cNvSpPr/>
            <p:nvPr/>
          </p:nvSpPr>
          <p:spPr>
            <a:xfrm>
              <a:off x="1470143"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3">
              <a:extLst>
                <a:ext uri="{FF2B5EF4-FFF2-40B4-BE49-F238E27FC236}">
                  <a16:creationId xmlns:a16="http://schemas.microsoft.com/office/drawing/2014/main" id="{E3B2599C-D3ED-EDFA-A6D5-20DE75AE2F03}"/>
                </a:ext>
              </a:extLst>
            </p:cNvPr>
            <p:cNvSpPr/>
            <p:nvPr/>
          </p:nvSpPr>
          <p:spPr>
            <a:xfrm>
              <a:off x="1470143"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3">
              <a:extLst>
                <a:ext uri="{FF2B5EF4-FFF2-40B4-BE49-F238E27FC236}">
                  <a16:creationId xmlns:a16="http://schemas.microsoft.com/office/drawing/2014/main" id="{35AACA8D-3C15-18F3-96D0-1DCEC8B2C62D}"/>
                </a:ext>
              </a:extLst>
            </p:cNvPr>
            <p:cNvSpPr/>
            <p:nvPr/>
          </p:nvSpPr>
          <p:spPr>
            <a:xfrm>
              <a:off x="1470143"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3">
              <a:extLst>
                <a:ext uri="{FF2B5EF4-FFF2-40B4-BE49-F238E27FC236}">
                  <a16:creationId xmlns:a16="http://schemas.microsoft.com/office/drawing/2014/main" id="{22959601-86D4-2760-06F3-332C365B55B5}"/>
                </a:ext>
              </a:extLst>
            </p:cNvPr>
            <p:cNvSpPr/>
            <p:nvPr/>
          </p:nvSpPr>
          <p:spPr>
            <a:xfrm>
              <a:off x="1470143"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3">
              <a:extLst>
                <a:ext uri="{FF2B5EF4-FFF2-40B4-BE49-F238E27FC236}">
                  <a16:creationId xmlns:a16="http://schemas.microsoft.com/office/drawing/2014/main" id="{DB6B9A81-F595-9CAE-085C-66BBF41E13A8}"/>
                </a:ext>
              </a:extLst>
            </p:cNvPr>
            <p:cNvSpPr/>
            <p:nvPr/>
          </p:nvSpPr>
          <p:spPr>
            <a:xfrm>
              <a:off x="1470143"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3">
              <a:extLst>
                <a:ext uri="{FF2B5EF4-FFF2-40B4-BE49-F238E27FC236}">
                  <a16:creationId xmlns:a16="http://schemas.microsoft.com/office/drawing/2014/main" id="{2F8E458B-092E-A239-C99A-5516B1F109D2}"/>
                </a:ext>
              </a:extLst>
            </p:cNvPr>
            <p:cNvSpPr/>
            <p:nvPr/>
          </p:nvSpPr>
          <p:spPr>
            <a:xfrm>
              <a:off x="1470143"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3">
              <a:extLst>
                <a:ext uri="{FF2B5EF4-FFF2-40B4-BE49-F238E27FC236}">
                  <a16:creationId xmlns:a16="http://schemas.microsoft.com/office/drawing/2014/main" id="{32BC96C3-2480-434E-206D-CCAA80F1ED57}"/>
                </a:ext>
              </a:extLst>
            </p:cNvPr>
            <p:cNvSpPr/>
            <p:nvPr/>
          </p:nvSpPr>
          <p:spPr>
            <a:xfrm>
              <a:off x="1470143"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3">
              <a:extLst>
                <a:ext uri="{FF2B5EF4-FFF2-40B4-BE49-F238E27FC236}">
                  <a16:creationId xmlns:a16="http://schemas.microsoft.com/office/drawing/2014/main" id="{032489BA-3210-8E99-6787-4D8D773D044B}"/>
                </a:ext>
              </a:extLst>
            </p:cNvPr>
            <p:cNvSpPr/>
            <p:nvPr/>
          </p:nvSpPr>
          <p:spPr>
            <a:xfrm>
              <a:off x="1470143"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3">
              <a:extLst>
                <a:ext uri="{FF2B5EF4-FFF2-40B4-BE49-F238E27FC236}">
                  <a16:creationId xmlns:a16="http://schemas.microsoft.com/office/drawing/2014/main" id="{DAD452D8-08D6-ABE1-B900-4BDB32B2BCA3}"/>
                </a:ext>
              </a:extLst>
            </p:cNvPr>
            <p:cNvSpPr/>
            <p:nvPr/>
          </p:nvSpPr>
          <p:spPr>
            <a:xfrm>
              <a:off x="1470143"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3">
              <a:extLst>
                <a:ext uri="{FF2B5EF4-FFF2-40B4-BE49-F238E27FC236}">
                  <a16:creationId xmlns:a16="http://schemas.microsoft.com/office/drawing/2014/main" id="{FD0D83DE-1BC2-990B-DB85-0418B8CAA7A4}"/>
                </a:ext>
              </a:extLst>
            </p:cNvPr>
            <p:cNvSpPr/>
            <p:nvPr/>
          </p:nvSpPr>
          <p:spPr>
            <a:xfrm>
              <a:off x="1470143"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3">
              <a:extLst>
                <a:ext uri="{FF2B5EF4-FFF2-40B4-BE49-F238E27FC236}">
                  <a16:creationId xmlns:a16="http://schemas.microsoft.com/office/drawing/2014/main" id="{8E5006F0-9E36-6A21-0EA8-01BF8F919B28}"/>
                </a:ext>
              </a:extLst>
            </p:cNvPr>
            <p:cNvSpPr/>
            <p:nvPr/>
          </p:nvSpPr>
          <p:spPr>
            <a:xfrm>
              <a:off x="1470143"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3">
              <a:extLst>
                <a:ext uri="{FF2B5EF4-FFF2-40B4-BE49-F238E27FC236}">
                  <a16:creationId xmlns:a16="http://schemas.microsoft.com/office/drawing/2014/main" id="{101A3E23-9905-3BB6-7C65-376D1AFC6546}"/>
                </a:ext>
              </a:extLst>
            </p:cNvPr>
            <p:cNvSpPr/>
            <p:nvPr/>
          </p:nvSpPr>
          <p:spPr>
            <a:xfrm>
              <a:off x="1781393"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3">
              <a:extLst>
                <a:ext uri="{FF2B5EF4-FFF2-40B4-BE49-F238E27FC236}">
                  <a16:creationId xmlns:a16="http://schemas.microsoft.com/office/drawing/2014/main" id="{AFE68534-7159-A157-2B88-6309CDC92995}"/>
                </a:ext>
              </a:extLst>
            </p:cNvPr>
            <p:cNvSpPr/>
            <p:nvPr/>
          </p:nvSpPr>
          <p:spPr>
            <a:xfrm>
              <a:off x="1781393"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3">
              <a:extLst>
                <a:ext uri="{FF2B5EF4-FFF2-40B4-BE49-F238E27FC236}">
                  <a16:creationId xmlns:a16="http://schemas.microsoft.com/office/drawing/2014/main" id="{7EBDF559-161F-5A45-8CB0-E5F95C0EB3D1}"/>
                </a:ext>
              </a:extLst>
            </p:cNvPr>
            <p:cNvSpPr/>
            <p:nvPr/>
          </p:nvSpPr>
          <p:spPr>
            <a:xfrm>
              <a:off x="1781393"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3">
              <a:extLst>
                <a:ext uri="{FF2B5EF4-FFF2-40B4-BE49-F238E27FC236}">
                  <a16:creationId xmlns:a16="http://schemas.microsoft.com/office/drawing/2014/main" id="{11AFDE9B-C580-C7CF-C19E-5ACC08F762BE}"/>
                </a:ext>
              </a:extLst>
            </p:cNvPr>
            <p:cNvSpPr/>
            <p:nvPr/>
          </p:nvSpPr>
          <p:spPr>
            <a:xfrm>
              <a:off x="1781393"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3">
              <a:extLst>
                <a:ext uri="{FF2B5EF4-FFF2-40B4-BE49-F238E27FC236}">
                  <a16:creationId xmlns:a16="http://schemas.microsoft.com/office/drawing/2014/main" id="{C4166325-C489-101D-27D9-0CB2AB963B69}"/>
                </a:ext>
              </a:extLst>
            </p:cNvPr>
            <p:cNvSpPr/>
            <p:nvPr/>
          </p:nvSpPr>
          <p:spPr>
            <a:xfrm>
              <a:off x="1781393"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3">
              <a:extLst>
                <a:ext uri="{FF2B5EF4-FFF2-40B4-BE49-F238E27FC236}">
                  <a16:creationId xmlns:a16="http://schemas.microsoft.com/office/drawing/2014/main" id="{A075F053-93ED-1029-269A-18D7F890FB89}"/>
                </a:ext>
              </a:extLst>
            </p:cNvPr>
            <p:cNvSpPr/>
            <p:nvPr/>
          </p:nvSpPr>
          <p:spPr>
            <a:xfrm>
              <a:off x="1781393"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3">
              <a:extLst>
                <a:ext uri="{FF2B5EF4-FFF2-40B4-BE49-F238E27FC236}">
                  <a16:creationId xmlns:a16="http://schemas.microsoft.com/office/drawing/2014/main" id="{2D160684-00E8-45FD-B903-596330D12192}"/>
                </a:ext>
              </a:extLst>
            </p:cNvPr>
            <p:cNvSpPr/>
            <p:nvPr/>
          </p:nvSpPr>
          <p:spPr>
            <a:xfrm>
              <a:off x="1781393"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3">
              <a:extLst>
                <a:ext uri="{FF2B5EF4-FFF2-40B4-BE49-F238E27FC236}">
                  <a16:creationId xmlns:a16="http://schemas.microsoft.com/office/drawing/2014/main" id="{286459EE-D079-396C-3752-71786959EDCF}"/>
                </a:ext>
              </a:extLst>
            </p:cNvPr>
            <p:cNvSpPr/>
            <p:nvPr/>
          </p:nvSpPr>
          <p:spPr>
            <a:xfrm>
              <a:off x="1781393"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3">
              <a:extLst>
                <a:ext uri="{FF2B5EF4-FFF2-40B4-BE49-F238E27FC236}">
                  <a16:creationId xmlns:a16="http://schemas.microsoft.com/office/drawing/2014/main" id="{3CFD3021-4AE0-BDD1-2BB1-EE9DAF737CD3}"/>
                </a:ext>
              </a:extLst>
            </p:cNvPr>
            <p:cNvSpPr/>
            <p:nvPr/>
          </p:nvSpPr>
          <p:spPr>
            <a:xfrm>
              <a:off x="1781393"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3">
              <a:extLst>
                <a:ext uri="{FF2B5EF4-FFF2-40B4-BE49-F238E27FC236}">
                  <a16:creationId xmlns:a16="http://schemas.microsoft.com/office/drawing/2014/main" id="{0A206098-04DC-1F24-C342-5FB719EEC5CF}"/>
                </a:ext>
              </a:extLst>
            </p:cNvPr>
            <p:cNvSpPr/>
            <p:nvPr/>
          </p:nvSpPr>
          <p:spPr>
            <a:xfrm>
              <a:off x="1781393"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3">
              <a:extLst>
                <a:ext uri="{FF2B5EF4-FFF2-40B4-BE49-F238E27FC236}">
                  <a16:creationId xmlns:a16="http://schemas.microsoft.com/office/drawing/2014/main" id="{C560479E-A905-746D-D9CD-A3CA136716D5}"/>
                </a:ext>
              </a:extLst>
            </p:cNvPr>
            <p:cNvSpPr/>
            <p:nvPr/>
          </p:nvSpPr>
          <p:spPr>
            <a:xfrm>
              <a:off x="1781393"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3">
              <a:extLst>
                <a:ext uri="{FF2B5EF4-FFF2-40B4-BE49-F238E27FC236}">
                  <a16:creationId xmlns:a16="http://schemas.microsoft.com/office/drawing/2014/main" id="{B9DFFDD1-322C-F0BC-315C-00EF74DB67D5}"/>
                </a:ext>
              </a:extLst>
            </p:cNvPr>
            <p:cNvSpPr/>
            <p:nvPr/>
          </p:nvSpPr>
          <p:spPr>
            <a:xfrm>
              <a:off x="2092586"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3">
              <a:extLst>
                <a:ext uri="{FF2B5EF4-FFF2-40B4-BE49-F238E27FC236}">
                  <a16:creationId xmlns:a16="http://schemas.microsoft.com/office/drawing/2014/main" id="{4F43EF6E-592E-2077-E98E-96123509C73C}"/>
                </a:ext>
              </a:extLst>
            </p:cNvPr>
            <p:cNvSpPr/>
            <p:nvPr/>
          </p:nvSpPr>
          <p:spPr>
            <a:xfrm>
              <a:off x="2092586"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3">
              <a:extLst>
                <a:ext uri="{FF2B5EF4-FFF2-40B4-BE49-F238E27FC236}">
                  <a16:creationId xmlns:a16="http://schemas.microsoft.com/office/drawing/2014/main" id="{4C57C3AB-C2CD-0E0D-EF21-F060CD8F3952}"/>
                </a:ext>
              </a:extLst>
            </p:cNvPr>
            <p:cNvSpPr/>
            <p:nvPr/>
          </p:nvSpPr>
          <p:spPr>
            <a:xfrm>
              <a:off x="2092586"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3">
              <a:extLst>
                <a:ext uri="{FF2B5EF4-FFF2-40B4-BE49-F238E27FC236}">
                  <a16:creationId xmlns:a16="http://schemas.microsoft.com/office/drawing/2014/main" id="{2D721B02-39A2-7B8F-9471-47B3A6271E25}"/>
                </a:ext>
              </a:extLst>
            </p:cNvPr>
            <p:cNvSpPr/>
            <p:nvPr/>
          </p:nvSpPr>
          <p:spPr>
            <a:xfrm>
              <a:off x="2092586"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3">
              <a:extLst>
                <a:ext uri="{FF2B5EF4-FFF2-40B4-BE49-F238E27FC236}">
                  <a16:creationId xmlns:a16="http://schemas.microsoft.com/office/drawing/2014/main" id="{F89C8AD0-2144-1548-9315-364464008252}"/>
                </a:ext>
              </a:extLst>
            </p:cNvPr>
            <p:cNvSpPr/>
            <p:nvPr/>
          </p:nvSpPr>
          <p:spPr>
            <a:xfrm>
              <a:off x="2092586"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3">
              <a:extLst>
                <a:ext uri="{FF2B5EF4-FFF2-40B4-BE49-F238E27FC236}">
                  <a16:creationId xmlns:a16="http://schemas.microsoft.com/office/drawing/2014/main" id="{3A936430-8110-003D-BAFE-066F5EEB9D7C}"/>
                </a:ext>
              </a:extLst>
            </p:cNvPr>
            <p:cNvSpPr/>
            <p:nvPr/>
          </p:nvSpPr>
          <p:spPr>
            <a:xfrm>
              <a:off x="2092586"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3">
              <a:extLst>
                <a:ext uri="{FF2B5EF4-FFF2-40B4-BE49-F238E27FC236}">
                  <a16:creationId xmlns:a16="http://schemas.microsoft.com/office/drawing/2014/main" id="{93BF17EF-EFF6-2B24-12E5-F63FE7C2CDF2}"/>
                </a:ext>
              </a:extLst>
            </p:cNvPr>
            <p:cNvSpPr/>
            <p:nvPr/>
          </p:nvSpPr>
          <p:spPr>
            <a:xfrm>
              <a:off x="2092586"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3">
              <a:extLst>
                <a:ext uri="{FF2B5EF4-FFF2-40B4-BE49-F238E27FC236}">
                  <a16:creationId xmlns:a16="http://schemas.microsoft.com/office/drawing/2014/main" id="{1B3324E8-ECD8-902B-6B49-8D04363FE009}"/>
                </a:ext>
              </a:extLst>
            </p:cNvPr>
            <p:cNvSpPr/>
            <p:nvPr/>
          </p:nvSpPr>
          <p:spPr>
            <a:xfrm>
              <a:off x="2092586"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3">
              <a:extLst>
                <a:ext uri="{FF2B5EF4-FFF2-40B4-BE49-F238E27FC236}">
                  <a16:creationId xmlns:a16="http://schemas.microsoft.com/office/drawing/2014/main" id="{A049C70D-822B-7BB4-AAC2-88FA57096E90}"/>
                </a:ext>
              </a:extLst>
            </p:cNvPr>
            <p:cNvSpPr/>
            <p:nvPr/>
          </p:nvSpPr>
          <p:spPr>
            <a:xfrm>
              <a:off x="2092586"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3">
              <a:extLst>
                <a:ext uri="{FF2B5EF4-FFF2-40B4-BE49-F238E27FC236}">
                  <a16:creationId xmlns:a16="http://schemas.microsoft.com/office/drawing/2014/main" id="{789FFCB4-0DE9-FC68-CCD6-D7E7747AD44E}"/>
                </a:ext>
              </a:extLst>
            </p:cNvPr>
            <p:cNvSpPr/>
            <p:nvPr/>
          </p:nvSpPr>
          <p:spPr>
            <a:xfrm>
              <a:off x="2092586"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3">
              <a:extLst>
                <a:ext uri="{FF2B5EF4-FFF2-40B4-BE49-F238E27FC236}">
                  <a16:creationId xmlns:a16="http://schemas.microsoft.com/office/drawing/2014/main" id="{F60061D1-F6BB-DB0E-6663-5CC88F3778E1}"/>
                </a:ext>
              </a:extLst>
            </p:cNvPr>
            <p:cNvSpPr/>
            <p:nvPr/>
          </p:nvSpPr>
          <p:spPr>
            <a:xfrm>
              <a:off x="2092586"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3">
              <a:extLst>
                <a:ext uri="{FF2B5EF4-FFF2-40B4-BE49-F238E27FC236}">
                  <a16:creationId xmlns:a16="http://schemas.microsoft.com/office/drawing/2014/main" id="{E3B5E45A-D1A1-A0CC-D709-E20DD2C30DDC}"/>
                </a:ext>
              </a:extLst>
            </p:cNvPr>
            <p:cNvSpPr/>
            <p:nvPr/>
          </p:nvSpPr>
          <p:spPr>
            <a:xfrm>
              <a:off x="2403778"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3">
              <a:extLst>
                <a:ext uri="{FF2B5EF4-FFF2-40B4-BE49-F238E27FC236}">
                  <a16:creationId xmlns:a16="http://schemas.microsoft.com/office/drawing/2014/main" id="{1EDFD438-FF10-5E60-210B-23FE478CAB59}"/>
                </a:ext>
              </a:extLst>
            </p:cNvPr>
            <p:cNvSpPr/>
            <p:nvPr/>
          </p:nvSpPr>
          <p:spPr>
            <a:xfrm>
              <a:off x="2403778"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3">
              <a:extLst>
                <a:ext uri="{FF2B5EF4-FFF2-40B4-BE49-F238E27FC236}">
                  <a16:creationId xmlns:a16="http://schemas.microsoft.com/office/drawing/2014/main" id="{A0B5CC73-6200-D912-B496-50722CE165F7}"/>
                </a:ext>
              </a:extLst>
            </p:cNvPr>
            <p:cNvSpPr/>
            <p:nvPr/>
          </p:nvSpPr>
          <p:spPr>
            <a:xfrm>
              <a:off x="2403778"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3">
              <a:extLst>
                <a:ext uri="{FF2B5EF4-FFF2-40B4-BE49-F238E27FC236}">
                  <a16:creationId xmlns:a16="http://schemas.microsoft.com/office/drawing/2014/main" id="{E431C74F-3E09-BA45-ACED-B42B08C11879}"/>
                </a:ext>
              </a:extLst>
            </p:cNvPr>
            <p:cNvSpPr/>
            <p:nvPr/>
          </p:nvSpPr>
          <p:spPr>
            <a:xfrm>
              <a:off x="2403778"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3">
              <a:extLst>
                <a:ext uri="{FF2B5EF4-FFF2-40B4-BE49-F238E27FC236}">
                  <a16:creationId xmlns:a16="http://schemas.microsoft.com/office/drawing/2014/main" id="{8C178BD5-79DE-2D55-3C13-68B5F70F0677}"/>
                </a:ext>
              </a:extLst>
            </p:cNvPr>
            <p:cNvSpPr/>
            <p:nvPr/>
          </p:nvSpPr>
          <p:spPr>
            <a:xfrm>
              <a:off x="2403778"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3">
              <a:extLst>
                <a:ext uri="{FF2B5EF4-FFF2-40B4-BE49-F238E27FC236}">
                  <a16:creationId xmlns:a16="http://schemas.microsoft.com/office/drawing/2014/main" id="{195EF169-13E4-2D31-EF53-77C2D81EDE64}"/>
                </a:ext>
              </a:extLst>
            </p:cNvPr>
            <p:cNvSpPr/>
            <p:nvPr/>
          </p:nvSpPr>
          <p:spPr>
            <a:xfrm>
              <a:off x="2403778"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3">
              <a:extLst>
                <a:ext uri="{FF2B5EF4-FFF2-40B4-BE49-F238E27FC236}">
                  <a16:creationId xmlns:a16="http://schemas.microsoft.com/office/drawing/2014/main" id="{4ABBDA76-BB87-B4D8-EA21-8391F55038D6}"/>
                </a:ext>
              </a:extLst>
            </p:cNvPr>
            <p:cNvSpPr/>
            <p:nvPr/>
          </p:nvSpPr>
          <p:spPr>
            <a:xfrm>
              <a:off x="2403778"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3">
              <a:extLst>
                <a:ext uri="{FF2B5EF4-FFF2-40B4-BE49-F238E27FC236}">
                  <a16:creationId xmlns:a16="http://schemas.microsoft.com/office/drawing/2014/main" id="{8D13A7BD-61DF-6284-BFB1-7718F73FE888}"/>
                </a:ext>
              </a:extLst>
            </p:cNvPr>
            <p:cNvSpPr/>
            <p:nvPr/>
          </p:nvSpPr>
          <p:spPr>
            <a:xfrm>
              <a:off x="2403778"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3">
              <a:extLst>
                <a:ext uri="{FF2B5EF4-FFF2-40B4-BE49-F238E27FC236}">
                  <a16:creationId xmlns:a16="http://schemas.microsoft.com/office/drawing/2014/main" id="{4EDBD200-1E67-AE3D-68B1-D467AD7EA19A}"/>
                </a:ext>
              </a:extLst>
            </p:cNvPr>
            <p:cNvSpPr/>
            <p:nvPr/>
          </p:nvSpPr>
          <p:spPr>
            <a:xfrm>
              <a:off x="2403778"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3">
              <a:extLst>
                <a:ext uri="{FF2B5EF4-FFF2-40B4-BE49-F238E27FC236}">
                  <a16:creationId xmlns:a16="http://schemas.microsoft.com/office/drawing/2014/main" id="{244CB224-9A5B-6EC8-275C-7ED0A453D575}"/>
                </a:ext>
              </a:extLst>
            </p:cNvPr>
            <p:cNvSpPr/>
            <p:nvPr/>
          </p:nvSpPr>
          <p:spPr>
            <a:xfrm>
              <a:off x="2403778"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3">
              <a:extLst>
                <a:ext uri="{FF2B5EF4-FFF2-40B4-BE49-F238E27FC236}">
                  <a16:creationId xmlns:a16="http://schemas.microsoft.com/office/drawing/2014/main" id="{7E620A63-2113-ADB9-9E72-5B01D06586B4}"/>
                </a:ext>
              </a:extLst>
            </p:cNvPr>
            <p:cNvSpPr/>
            <p:nvPr/>
          </p:nvSpPr>
          <p:spPr>
            <a:xfrm>
              <a:off x="2403778"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3">
              <a:extLst>
                <a:ext uri="{FF2B5EF4-FFF2-40B4-BE49-F238E27FC236}">
                  <a16:creationId xmlns:a16="http://schemas.microsoft.com/office/drawing/2014/main" id="{15813895-84A3-97C6-E836-0C54741D197B}"/>
                </a:ext>
              </a:extLst>
            </p:cNvPr>
            <p:cNvSpPr/>
            <p:nvPr/>
          </p:nvSpPr>
          <p:spPr>
            <a:xfrm>
              <a:off x="1158951" y="1319090"/>
              <a:ext cx="1563782" cy="15337"/>
            </a:xfrm>
            <a:custGeom>
              <a:avLst/>
              <a:gdLst/>
              <a:ahLst/>
              <a:cxnLst/>
              <a:rect l="l" t="t" r="r" b="b"/>
              <a:pathLst>
                <a:path w="27020" h="265" extrusionOk="0">
                  <a:moveTo>
                    <a:pt x="0" y="0"/>
                  </a:move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3">
              <a:extLst>
                <a:ext uri="{FF2B5EF4-FFF2-40B4-BE49-F238E27FC236}">
                  <a16:creationId xmlns:a16="http://schemas.microsoft.com/office/drawing/2014/main" id="{55D4AF0B-B80D-2440-A072-4C626D4A40C0}"/>
                </a:ext>
              </a:extLst>
            </p:cNvPr>
            <p:cNvSpPr/>
            <p:nvPr/>
          </p:nvSpPr>
          <p:spPr>
            <a:xfrm>
              <a:off x="1158951" y="1319090"/>
              <a:ext cx="1563782" cy="15337"/>
            </a:xfrm>
            <a:custGeom>
              <a:avLst/>
              <a:gdLst/>
              <a:ahLst/>
              <a:cxnLst/>
              <a:rect l="l" t="t" r="r" b="b"/>
              <a:pathLst>
                <a:path w="27020" h="265" fill="none" extrusionOk="0">
                  <a:moveTo>
                    <a:pt x="27019" y="0"/>
                  </a:moveTo>
                  <a:lnTo>
                    <a:pt x="0" y="0"/>
                  </a:ln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3">
              <a:extLst>
                <a:ext uri="{FF2B5EF4-FFF2-40B4-BE49-F238E27FC236}">
                  <a16:creationId xmlns:a16="http://schemas.microsoft.com/office/drawing/2014/main" id="{C6972DA9-52DD-3B41-8B5A-F81B89AF65D6}"/>
                </a:ext>
              </a:extLst>
            </p:cNvPr>
            <p:cNvSpPr/>
            <p:nvPr/>
          </p:nvSpPr>
          <p:spPr>
            <a:xfrm>
              <a:off x="1158951"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3">
              <a:extLst>
                <a:ext uri="{FF2B5EF4-FFF2-40B4-BE49-F238E27FC236}">
                  <a16:creationId xmlns:a16="http://schemas.microsoft.com/office/drawing/2014/main" id="{AF830238-0549-F61E-1851-1A8A0F894AA3}"/>
                </a:ext>
              </a:extLst>
            </p:cNvPr>
            <p:cNvSpPr/>
            <p:nvPr/>
          </p:nvSpPr>
          <p:spPr>
            <a:xfrm>
              <a:off x="1158951"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3">
              <a:extLst>
                <a:ext uri="{FF2B5EF4-FFF2-40B4-BE49-F238E27FC236}">
                  <a16:creationId xmlns:a16="http://schemas.microsoft.com/office/drawing/2014/main" id="{1327F6D6-1866-3C9E-CC4E-9172BAD3D176}"/>
                </a:ext>
              </a:extLst>
            </p:cNvPr>
            <p:cNvSpPr/>
            <p:nvPr/>
          </p:nvSpPr>
          <p:spPr>
            <a:xfrm>
              <a:off x="1470143"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3">
              <a:extLst>
                <a:ext uri="{FF2B5EF4-FFF2-40B4-BE49-F238E27FC236}">
                  <a16:creationId xmlns:a16="http://schemas.microsoft.com/office/drawing/2014/main" id="{7C251DAD-8BAE-C3A2-1EA6-A065BEC42A1D}"/>
                </a:ext>
              </a:extLst>
            </p:cNvPr>
            <p:cNvSpPr/>
            <p:nvPr/>
          </p:nvSpPr>
          <p:spPr>
            <a:xfrm>
              <a:off x="1470143"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3">
              <a:extLst>
                <a:ext uri="{FF2B5EF4-FFF2-40B4-BE49-F238E27FC236}">
                  <a16:creationId xmlns:a16="http://schemas.microsoft.com/office/drawing/2014/main" id="{6E4F14F4-9092-ECDF-03E5-06DB52796403}"/>
                </a:ext>
              </a:extLst>
            </p:cNvPr>
            <p:cNvSpPr/>
            <p:nvPr/>
          </p:nvSpPr>
          <p:spPr>
            <a:xfrm>
              <a:off x="1781393"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3">
              <a:extLst>
                <a:ext uri="{FF2B5EF4-FFF2-40B4-BE49-F238E27FC236}">
                  <a16:creationId xmlns:a16="http://schemas.microsoft.com/office/drawing/2014/main" id="{2486D12D-E776-2DD9-ADFC-439D4D2F00C4}"/>
                </a:ext>
              </a:extLst>
            </p:cNvPr>
            <p:cNvSpPr/>
            <p:nvPr/>
          </p:nvSpPr>
          <p:spPr>
            <a:xfrm>
              <a:off x="1781393"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3">
              <a:extLst>
                <a:ext uri="{FF2B5EF4-FFF2-40B4-BE49-F238E27FC236}">
                  <a16:creationId xmlns:a16="http://schemas.microsoft.com/office/drawing/2014/main" id="{677161F6-4F77-82A9-6460-91B91C0F7282}"/>
                </a:ext>
              </a:extLst>
            </p:cNvPr>
            <p:cNvSpPr/>
            <p:nvPr/>
          </p:nvSpPr>
          <p:spPr>
            <a:xfrm>
              <a:off x="2092586"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3">
              <a:extLst>
                <a:ext uri="{FF2B5EF4-FFF2-40B4-BE49-F238E27FC236}">
                  <a16:creationId xmlns:a16="http://schemas.microsoft.com/office/drawing/2014/main" id="{FC1F0950-00B4-F7A1-F5AE-739AB9780443}"/>
                </a:ext>
              </a:extLst>
            </p:cNvPr>
            <p:cNvSpPr/>
            <p:nvPr/>
          </p:nvSpPr>
          <p:spPr>
            <a:xfrm>
              <a:off x="2092586"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3">
              <a:extLst>
                <a:ext uri="{FF2B5EF4-FFF2-40B4-BE49-F238E27FC236}">
                  <a16:creationId xmlns:a16="http://schemas.microsoft.com/office/drawing/2014/main" id="{5C1A854D-4FEB-B798-B3CC-BAA8112A7EC4}"/>
                </a:ext>
              </a:extLst>
            </p:cNvPr>
            <p:cNvSpPr/>
            <p:nvPr/>
          </p:nvSpPr>
          <p:spPr>
            <a:xfrm>
              <a:off x="2403778"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3">
              <a:extLst>
                <a:ext uri="{FF2B5EF4-FFF2-40B4-BE49-F238E27FC236}">
                  <a16:creationId xmlns:a16="http://schemas.microsoft.com/office/drawing/2014/main" id="{ADE97787-60E8-EC4B-DF2B-964B442F6606}"/>
                </a:ext>
              </a:extLst>
            </p:cNvPr>
            <p:cNvSpPr/>
            <p:nvPr/>
          </p:nvSpPr>
          <p:spPr>
            <a:xfrm>
              <a:off x="2403778"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3">
              <a:extLst>
                <a:ext uri="{FF2B5EF4-FFF2-40B4-BE49-F238E27FC236}">
                  <a16:creationId xmlns:a16="http://schemas.microsoft.com/office/drawing/2014/main" id="{E4BC205B-289B-2260-0A41-3AF0C3606DA9}"/>
                </a:ext>
              </a:extLst>
            </p:cNvPr>
            <p:cNvSpPr/>
            <p:nvPr/>
          </p:nvSpPr>
          <p:spPr>
            <a:xfrm>
              <a:off x="1174230" y="1630282"/>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3">
              <a:extLst>
                <a:ext uri="{FF2B5EF4-FFF2-40B4-BE49-F238E27FC236}">
                  <a16:creationId xmlns:a16="http://schemas.microsoft.com/office/drawing/2014/main" id="{E8DAB759-2AA1-4B19-A6F8-3F3AD335EECC}"/>
                </a:ext>
              </a:extLst>
            </p:cNvPr>
            <p:cNvSpPr/>
            <p:nvPr/>
          </p:nvSpPr>
          <p:spPr>
            <a:xfrm>
              <a:off x="1174230"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3">
              <a:extLst>
                <a:ext uri="{FF2B5EF4-FFF2-40B4-BE49-F238E27FC236}">
                  <a16:creationId xmlns:a16="http://schemas.microsoft.com/office/drawing/2014/main" id="{C115C247-72A5-3786-9A91-2D618F2337AF}"/>
                </a:ext>
              </a:extLst>
            </p:cNvPr>
            <p:cNvSpPr/>
            <p:nvPr/>
          </p:nvSpPr>
          <p:spPr>
            <a:xfrm>
              <a:off x="1485480" y="163028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3">
              <a:extLst>
                <a:ext uri="{FF2B5EF4-FFF2-40B4-BE49-F238E27FC236}">
                  <a16:creationId xmlns:a16="http://schemas.microsoft.com/office/drawing/2014/main" id="{5187A7FC-518C-FF4C-E721-861FA80B55CC}"/>
                </a:ext>
              </a:extLst>
            </p:cNvPr>
            <p:cNvSpPr/>
            <p:nvPr/>
          </p:nvSpPr>
          <p:spPr>
            <a:xfrm>
              <a:off x="1796672" y="163028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3">
              <a:extLst>
                <a:ext uri="{FF2B5EF4-FFF2-40B4-BE49-F238E27FC236}">
                  <a16:creationId xmlns:a16="http://schemas.microsoft.com/office/drawing/2014/main" id="{EEB2D6EC-B0B8-DCE4-1DBF-68738E4E8D92}"/>
                </a:ext>
              </a:extLst>
            </p:cNvPr>
            <p:cNvSpPr/>
            <p:nvPr/>
          </p:nvSpPr>
          <p:spPr>
            <a:xfrm>
              <a:off x="2107865"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3">
              <a:extLst>
                <a:ext uri="{FF2B5EF4-FFF2-40B4-BE49-F238E27FC236}">
                  <a16:creationId xmlns:a16="http://schemas.microsoft.com/office/drawing/2014/main" id="{E9037505-D206-40BA-6C07-3795ABAE1BF4}"/>
                </a:ext>
              </a:extLst>
            </p:cNvPr>
            <p:cNvSpPr/>
            <p:nvPr/>
          </p:nvSpPr>
          <p:spPr>
            <a:xfrm>
              <a:off x="2419115" y="1630282"/>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3">
              <a:extLst>
                <a:ext uri="{FF2B5EF4-FFF2-40B4-BE49-F238E27FC236}">
                  <a16:creationId xmlns:a16="http://schemas.microsoft.com/office/drawing/2014/main" id="{9686DDE8-6E2A-0AC4-E357-F9F147628686}"/>
                </a:ext>
              </a:extLst>
            </p:cNvPr>
            <p:cNvSpPr/>
            <p:nvPr/>
          </p:nvSpPr>
          <p:spPr>
            <a:xfrm>
              <a:off x="1158951"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3">
              <a:extLst>
                <a:ext uri="{FF2B5EF4-FFF2-40B4-BE49-F238E27FC236}">
                  <a16:creationId xmlns:a16="http://schemas.microsoft.com/office/drawing/2014/main" id="{CA1555FD-3B55-8106-2DF7-50D07E9EDA6A}"/>
                </a:ext>
              </a:extLst>
            </p:cNvPr>
            <p:cNvSpPr/>
            <p:nvPr/>
          </p:nvSpPr>
          <p:spPr>
            <a:xfrm>
              <a:off x="1158951"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3">
              <a:extLst>
                <a:ext uri="{FF2B5EF4-FFF2-40B4-BE49-F238E27FC236}">
                  <a16:creationId xmlns:a16="http://schemas.microsoft.com/office/drawing/2014/main" id="{0C83EAFB-6464-3093-8683-65E33342748E}"/>
                </a:ext>
              </a:extLst>
            </p:cNvPr>
            <p:cNvSpPr/>
            <p:nvPr/>
          </p:nvSpPr>
          <p:spPr>
            <a:xfrm>
              <a:off x="1470143"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3">
              <a:extLst>
                <a:ext uri="{FF2B5EF4-FFF2-40B4-BE49-F238E27FC236}">
                  <a16:creationId xmlns:a16="http://schemas.microsoft.com/office/drawing/2014/main" id="{BD0911C8-EAE2-71FE-5152-6057CEC3D3BE}"/>
                </a:ext>
              </a:extLst>
            </p:cNvPr>
            <p:cNvSpPr/>
            <p:nvPr/>
          </p:nvSpPr>
          <p:spPr>
            <a:xfrm>
              <a:off x="1470143"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3">
              <a:extLst>
                <a:ext uri="{FF2B5EF4-FFF2-40B4-BE49-F238E27FC236}">
                  <a16:creationId xmlns:a16="http://schemas.microsoft.com/office/drawing/2014/main" id="{CEFD0A32-431C-A9D3-F229-B04042833F63}"/>
                </a:ext>
              </a:extLst>
            </p:cNvPr>
            <p:cNvSpPr/>
            <p:nvPr/>
          </p:nvSpPr>
          <p:spPr>
            <a:xfrm>
              <a:off x="1781393"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3">
              <a:extLst>
                <a:ext uri="{FF2B5EF4-FFF2-40B4-BE49-F238E27FC236}">
                  <a16:creationId xmlns:a16="http://schemas.microsoft.com/office/drawing/2014/main" id="{E41CEBE3-5066-ADA6-C108-8F3E047A9C1D}"/>
                </a:ext>
              </a:extLst>
            </p:cNvPr>
            <p:cNvSpPr/>
            <p:nvPr/>
          </p:nvSpPr>
          <p:spPr>
            <a:xfrm>
              <a:off x="1781393"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3">
              <a:extLst>
                <a:ext uri="{FF2B5EF4-FFF2-40B4-BE49-F238E27FC236}">
                  <a16:creationId xmlns:a16="http://schemas.microsoft.com/office/drawing/2014/main" id="{A94057EC-02F0-19CF-D22D-43AA0A9DFDF5}"/>
                </a:ext>
              </a:extLst>
            </p:cNvPr>
            <p:cNvSpPr/>
            <p:nvPr/>
          </p:nvSpPr>
          <p:spPr>
            <a:xfrm>
              <a:off x="2092586"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3">
              <a:extLst>
                <a:ext uri="{FF2B5EF4-FFF2-40B4-BE49-F238E27FC236}">
                  <a16:creationId xmlns:a16="http://schemas.microsoft.com/office/drawing/2014/main" id="{6F421F3C-B93D-5D6D-B030-3AFB481FA1B6}"/>
                </a:ext>
              </a:extLst>
            </p:cNvPr>
            <p:cNvSpPr/>
            <p:nvPr/>
          </p:nvSpPr>
          <p:spPr>
            <a:xfrm>
              <a:off x="2092586"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3">
              <a:extLst>
                <a:ext uri="{FF2B5EF4-FFF2-40B4-BE49-F238E27FC236}">
                  <a16:creationId xmlns:a16="http://schemas.microsoft.com/office/drawing/2014/main" id="{47C49ABC-9537-91C1-BE57-3E89D16273FE}"/>
                </a:ext>
              </a:extLst>
            </p:cNvPr>
            <p:cNvSpPr/>
            <p:nvPr/>
          </p:nvSpPr>
          <p:spPr>
            <a:xfrm>
              <a:off x="2403778"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3">
              <a:extLst>
                <a:ext uri="{FF2B5EF4-FFF2-40B4-BE49-F238E27FC236}">
                  <a16:creationId xmlns:a16="http://schemas.microsoft.com/office/drawing/2014/main" id="{383B5CA6-48AA-CAA9-B09E-98FBD06153C7}"/>
                </a:ext>
              </a:extLst>
            </p:cNvPr>
            <p:cNvSpPr/>
            <p:nvPr/>
          </p:nvSpPr>
          <p:spPr>
            <a:xfrm>
              <a:off x="2403778"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3">
              <a:extLst>
                <a:ext uri="{FF2B5EF4-FFF2-40B4-BE49-F238E27FC236}">
                  <a16:creationId xmlns:a16="http://schemas.microsoft.com/office/drawing/2014/main" id="{1F6842F3-2A65-095E-1749-1F0E7F68DCA6}"/>
                </a:ext>
              </a:extLst>
            </p:cNvPr>
            <p:cNvSpPr/>
            <p:nvPr/>
          </p:nvSpPr>
          <p:spPr>
            <a:xfrm>
              <a:off x="2704785" y="1630282"/>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3">
              <a:extLst>
                <a:ext uri="{FF2B5EF4-FFF2-40B4-BE49-F238E27FC236}">
                  <a16:creationId xmlns:a16="http://schemas.microsoft.com/office/drawing/2014/main" id="{A69FCA28-A663-010D-3DC7-7BBDD193B128}"/>
                </a:ext>
              </a:extLst>
            </p:cNvPr>
            <p:cNvSpPr/>
            <p:nvPr/>
          </p:nvSpPr>
          <p:spPr>
            <a:xfrm>
              <a:off x="2704785" y="1630282"/>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3">
              <a:extLst>
                <a:ext uri="{FF2B5EF4-FFF2-40B4-BE49-F238E27FC236}">
                  <a16:creationId xmlns:a16="http://schemas.microsoft.com/office/drawing/2014/main" id="{14802B01-E4B2-76D4-646C-DE0A6ACC21FC}"/>
                </a:ext>
              </a:extLst>
            </p:cNvPr>
            <p:cNvSpPr/>
            <p:nvPr/>
          </p:nvSpPr>
          <p:spPr>
            <a:xfrm>
              <a:off x="1174230" y="1938928"/>
              <a:ext cx="1530620" cy="17941"/>
            </a:xfrm>
            <a:custGeom>
              <a:avLst/>
              <a:gdLst/>
              <a:ahLst/>
              <a:cxnLst/>
              <a:rect l="l" t="t" r="r" b="b"/>
              <a:pathLst>
                <a:path w="26447" h="310" extrusionOk="0">
                  <a:moveTo>
                    <a:pt x="1" y="1"/>
                  </a:moveTo>
                  <a:lnTo>
                    <a:pt x="1" y="309"/>
                  </a:lnTo>
                  <a:lnTo>
                    <a:pt x="5114" y="309"/>
                  </a:lnTo>
                  <a:lnTo>
                    <a:pt x="5114" y="1"/>
                  </a:lnTo>
                  <a:close/>
                  <a:moveTo>
                    <a:pt x="5378" y="1"/>
                  </a:moveTo>
                  <a:lnTo>
                    <a:pt x="5378" y="309"/>
                  </a:lnTo>
                  <a:lnTo>
                    <a:pt x="10491" y="309"/>
                  </a:lnTo>
                  <a:lnTo>
                    <a:pt x="10491" y="1"/>
                  </a:lnTo>
                  <a:close/>
                  <a:moveTo>
                    <a:pt x="10756" y="1"/>
                  </a:moveTo>
                  <a:lnTo>
                    <a:pt x="10756" y="309"/>
                  </a:lnTo>
                  <a:lnTo>
                    <a:pt x="15868" y="309"/>
                  </a:lnTo>
                  <a:lnTo>
                    <a:pt x="15868" y="1"/>
                  </a:lnTo>
                  <a:close/>
                  <a:moveTo>
                    <a:pt x="16133" y="1"/>
                  </a:moveTo>
                  <a:lnTo>
                    <a:pt x="16133" y="309"/>
                  </a:lnTo>
                  <a:lnTo>
                    <a:pt x="21246" y="309"/>
                  </a:lnTo>
                  <a:lnTo>
                    <a:pt x="21246" y="1"/>
                  </a:lnTo>
                  <a:close/>
                  <a:moveTo>
                    <a:pt x="21510" y="1"/>
                  </a:moveTo>
                  <a:lnTo>
                    <a:pt x="21510" y="309"/>
                  </a:lnTo>
                  <a:lnTo>
                    <a:pt x="26447" y="309"/>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3">
              <a:extLst>
                <a:ext uri="{FF2B5EF4-FFF2-40B4-BE49-F238E27FC236}">
                  <a16:creationId xmlns:a16="http://schemas.microsoft.com/office/drawing/2014/main" id="{DAEEB258-3B6F-43F7-460A-DCEBA9916569}"/>
                </a:ext>
              </a:extLst>
            </p:cNvPr>
            <p:cNvSpPr/>
            <p:nvPr/>
          </p:nvSpPr>
          <p:spPr>
            <a:xfrm>
              <a:off x="1158951"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3">
              <a:extLst>
                <a:ext uri="{FF2B5EF4-FFF2-40B4-BE49-F238E27FC236}">
                  <a16:creationId xmlns:a16="http://schemas.microsoft.com/office/drawing/2014/main" id="{901B4E0E-6967-265D-1EB0-2B327E375A59}"/>
                </a:ext>
              </a:extLst>
            </p:cNvPr>
            <p:cNvSpPr/>
            <p:nvPr/>
          </p:nvSpPr>
          <p:spPr>
            <a:xfrm>
              <a:off x="1158951"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3">
              <a:extLst>
                <a:ext uri="{FF2B5EF4-FFF2-40B4-BE49-F238E27FC236}">
                  <a16:creationId xmlns:a16="http://schemas.microsoft.com/office/drawing/2014/main" id="{043F9D3E-7A9D-B959-18F7-579933930E0A}"/>
                </a:ext>
              </a:extLst>
            </p:cNvPr>
            <p:cNvSpPr/>
            <p:nvPr/>
          </p:nvSpPr>
          <p:spPr>
            <a:xfrm>
              <a:off x="1470143"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3">
              <a:extLst>
                <a:ext uri="{FF2B5EF4-FFF2-40B4-BE49-F238E27FC236}">
                  <a16:creationId xmlns:a16="http://schemas.microsoft.com/office/drawing/2014/main" id="{D5F85088-ADEB-7EDD-6618-696A5F8EF9F1}"/>
                </a:ext>
              </a:extLst>
            </p:cNvPr>
            <p:cNvSpPr/>
            <p:nvPr/>
          </p:nvSpPr>
          <p:spPr>
            <a:xfrm>
              <a:off x="1470143"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3">
              <a:extLst>
                <a:ext uri="{FF2B5EF4-FFF2-40B4-BE49-F238E27FC236}">
                  <a16:creationId xmlns:a16="http://schemas.microsoft.com/office/drawing/2014/main" id="{14A1D7C9-C980-947A-A72F-8BBCAED8BE52}"/>
                </a:ext>
              </a:extLst>
            </p:cNvPr>
            <p:cNvSpPr/>
            <p:nvPr/>
          </p:nvSpPr>
          <p:spPr>
            <a:xfrm>
              <a:off x="1781393"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3">
              <a:extLst>
                <a:ext uri="{FF2B5EF4-FFF2-40B4-BE49-F238E27FC236}">
                  <a16:creationId xmlns:a16="http://schemas.microsoft.com/office/drawing/2014/main" id="{16A060D9-60A2-D0DE-FAC9-F2BA26F084A4}"/>
                </a:ext>
              </a:extLst>
            </p:cNvPr>
            <p:cNvSpPr/>
            <p:nvPr/>
          </p:nvSpPr>
          <p:spPr>
            <a:xfrm>
              <a:off x="1781393"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3">
              <a:extLst>
                <a:ext uri="{FF2B5EF4-FFF2-40B4-BE49-F238E27FC236}">
                  <a16:creationId xmlns:a16="http://schemas.microsoft.com/office/drawing/2014/main" id="{51E5ABB5-E428-D857-6B79-8AC07BBC5561}"/>
                </a:ext>
              </a:extLst>
            </p:cNvPr>
            <p:cNvSpPr/>
            <p:nvPr/>
          </p:nvSpPr>
          <p:spPr>
            <a:xfrm>
              <a:off x="2092586"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3">
              <a:extLst>
                <a:ext uri="{FF2B5EF4-FFF2-40B4-BE49-F238E27FC236}">
                  <a16:creationId xmlns:a16="http://schemas.microsoft.com/office/drawing/2014/main" id="{F7861C41-2E12-CE16-8688-6CCBA2E39CFF}"/>
                </a:ext>
              </a:extLst>
            </p:cNvPr>
            <p:cNvSpPr/>
            <p:nvPr/>
          </p:nvSpPr>
          <p:spPr>
            <a:xfrm>
              <a:off x="2092586"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3">
              <a:extLst>
                <a:ext uri="{FF2B5EF4-FFF2-40B4-BE49-F238E27FC236}">
                  <a16:creationId xmlns:a16="http://schemas.microsoft.com/office/drawing/2014/main" id="{CBA12818-EEF4-B5A9-EFFD-C3B96FD1FC7D}"/>
                </a:ext>
              </a:extLst>
            </p:cNvPr>
            <p:cNvSpPr/>
            <p:nvPr/>
          </p:nvSpPr>
          <p:spPr>
            <a:xfrm>
              <a:off x="2403778"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3">
              <a:extLst>
                <a:ext uri="{FF2B5EF4-FFF2-40B4-BE49-F238E27FC236}">
                  <a16:creationId xmlns:a16="http://schemas.microsoft.com/office/drawing/2014/main" id="{2009B066-017B-F2C5-0992-DC8EC882CD5D}"/>
                </a:ext>
              </a:extLst>
            </p:cNvPr>
            <p:cNvSpPr/>
            <p:nvPr/>
          </p:nvSpPr>
          <p:spPr>
            <a:xfrm>
              <a:off x="2403778"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3">
              <a:extLst>
                <a:ext uri="{FF2B5EF4-FFF2-40B4-BE49-F238E27FC236}">
                  <a16:creationId xmlns:a16="http://schemas.microsoft.com/office/drawing/2014/main" id="{58DB8DD9-FD13-4B3C-B2B4-5A10EAEC9F40}"/>
                </a:ext>
              </a:extLst>
            </p:cNvPr>
            <p:cNvSpPr/>
            <p:nvPr/>
          </p:nvSpPr>
          <p:spPr>
            <a:xfrm>
              <a:off x="2704785" y="1938928"/>
              <a:ext cx="17941" cy="17941"/>
            </a:xfrm>
            <a:custGeom>
              <a:avLst/>
              <a:gdLst/>
              <a:ahLst/>
              <a:cxnLst/>
              <a:rect l="l" t="t" r="r" b="b"/>
              <a:pathLst>
                <a:path w="310" h="310" extrusionOk="0">
                  <a:moveTo>
                    <a:pt x="1" y="1"/>
                  </a:moveTo>
                  <a:lnTo>
                    <a:pt x="1" y="309"/>
                  </a:lnTo>
                  <a:lnTo>
                    <a:pt x="309" y="309"/>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3">
              <a:extLst>
                <a:ext uri="{FF2B5EF4-FFF2-40B4-BE49-F238E27FC236}">
                  <a16:creationId xmlns:a16="http://schemas.microsoft.com/office/drawing/2014/main" id="{FC110DCE-7D18-6A79-FC6C-CC219EA0D5EE}"/>
                </a:ext>
              </a:extLst>
            </p:cNvPr>
            <p:cNvSpPr/>
            <p:nvPr/>
          </p:nvSpPr>
          <p:spPr>
            <a:xfrm>
              <a:off x="2704785" y="1938928"/>
              <a:ext cx="17941" cy="17941"/>
            </a:xfrm>
            <a:custGeom>
              <a:avLst/>
              <a:gdLst/>
              <a:ahLst/>
              <a:cxnLst/>
              <a:rect l="l" t="t" r="r" b="b"/>
              <a:pathLst>
                <a:path w="310" h="310" fill="none" extrusionOk="0">
                  <a:moveTo>
                    <a:pt x="309" y="1"/>
                  </a:moveTo>
                  <a:lnTo>
                    <a:pt x="1" y="1"/>
                  </a:lnTo>
                  <a:lnTo>
                    <a:pt x="1" y="309"/>
                  </a:lnTo>
                  <a:lnTo>
                    <a:pt x="309" y="309"/>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3">
              <a:extLst>
                <a:ext uri="{FF2B5EF4-FFF2-40B4-BE49-F238E27FC236}">
                  <a16:creationId xmlns:a16="http://schemas.microsoft.com/office/drawing/2014/main" id="{9A1D8461-42C5-B7A1-48A1-070867D77E99}"/>
                </a:ext>
              </a:extLst>
            </p:cNvPr>
            <p:cNvSpPr/>
            <p:nvPr/>
          </p:nvSpPr>
          <p:spPr>
            <a:xfrm>
              <a:off x="1174230" y="225017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3">
              <a:extLst>
                <a:ext uri="{FF2B5EF4-FFF2-40B4-BE49-F238E27FC236}">
                  <a16:creationId xmlns:a16="http://schemas.microsoft.com/office/drawing/2014/main" id="{21C4E7D1-F837-5C9F-C98D-997FB2FDCF62}"/>
                </a:ext>
              </a:extLst>
            </p:cNvPr>
            <p:cNvSpPr/>
            <p:nvPr/>
          </p:nvSpPr>
          <p:spPr>
            <a:xfrm>
              <a:off x="1174230"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3">
              <a:extLst>
                <a:ext uri="{FF2B5EF4-FFF2-40B4-BE49-F238E27FC236}">
                  <a16:creationId xmlns:a16="http://schemas.microsoft.com/office/drawing/2014/main" id="{73F9A0DC-400E-C5CA-66C9-225C4F91E75D}"/>
                </a:ext>
              </a:extLst>
            </p:cNvPr>
            <p:cNvSpPr/>
            <p:nvPr/>
          </p:nvSpPr>
          <p:spPr>
            <a:xfrm>
              <a:off x="1485480" y="225017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3">
              <a:extLst>
                <a:ext uri="{FF2B5EF4-FFF2-40B4-BE49-F238E27FC236}">
                  <a16:creationId xmlns:a16="http://schemas.microsoft.com/office/drawing/2014/main" id="{5BE962AC-B7FE-898C-CDFE-70A106B00DEA}"/>
                </a:ext>
              </a:extLst>
            </p:cNvPr>
            <p:cNvSpPr/>
            <p:nvPr/>
          </p:nvSpPr>
          <p:spPr>
            <a:xfrm>
              <a:off x="1796672" y="225017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3">
              <a:extLst>
                <a:ext uri="{FF2B5EF4-FFF2-40B4-BE49-F238E27FC236}">
                  <a16:creationId xmlns:a16="http://schemas.microsoft.com/office/drawing/2014/main" id="{5177337E-6319-2AA5-6BF1-308659D2E711}"/>
                </a:ext>
              </a:extLst>
            </p:cNvPr>
            <p:cNvSpPr/>
            <p:nvPr/>
          </p:nvSpPr>
          <p:spPr>
            <a:xfrm>
              <a:off x="2107865"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3">
              <a:extLst>
                <a:ext uri="{FF2B5EF4-FFF2-40B4-BE49-F238E27FC236}">
                  <a16:creationId xmlns:a16="http://schemas.microsoft.com/office/drawing/2014/main" id="{E212D744-AD10-D255-A6C9-F84F10E686D6}"/>
                </a:ext>
              </a:extLst>
            </p:cNvPr>
            <p:cNvSpPr/>
            <p:nvPr/>
          </p:nvSpPr>
          <p:spPr>
            <a:xfrm>
              <a:off x="2419115" y="225017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a:extLst>
                <a:ext uri="{FF2B5EF4-FFF2-40B4-BE49-F238E27FC236}">
                  <a16:creationId xmlns:a16="http://schemas.microsoft.com/office/drawing/2014/main" id="{E9E7075E-DCEC-0E77-0662-045522EF4FCD}"/>
                </a:ext>
              </a:extLst>
            </p:cNvPr>
            <p:cNvSpPr/>
            <p:nvPr/>
          </p:nvSpPr>
          <p:spPr>
            <a:xfrm>
              <a:off x="1158951"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a:extLst>
                <a:ext uri="{FF2B5EF4-FFF2-40B4-BE49-F238E27FC236}">
                  <a16:creationId xmlns:a16="http://schemas.microsoft.com/office/drawing/2014/main" id="{5776A6AD-BC2B-7A73-0F89-68CB301ADCAC}"/>
                </a:ext>
              </a:extLst>
            </p:cNvPr>
            <p:cNvSpPr/>
            <p:nvPr/>
          </p:nvSpPr>
          <p:spPr>
            <a:xfrm>
              <a:off x="1158951"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a:extLst>
                <a:ext uri="{FF2B5EF4-FFF2-40B4-BE49-F238E27FC236}">
                  <a16:creationId xmlns:a16="http://schemas.microsoft.com/office/drawing/2014/main" id="{3587EB83-9174-A659-3F90-A26BBEDB67B3}"/>
                </a:ext>
              </a:extLst>
            </p:cNvPr>
            <p:cNvSpPr/>
            <p:nvPr/>
          </p:nvSpPr>
          <p:spPr>
            <a:xfrm>
              <a:off x="1470143"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a:extLst>
                <a:ext uri="{FF2B5EF4-FFF2-40B4-BE49-F238E27FC236}">
                  <a16:creationId xmlns:a16="http://schemas.microsoft.com/office/drawing/2014/main" id="{10838FBA-713A-0266-4A84-EADC3B797A4B}"/>
                </a:ext>
              </a:extLst>
            </p:cNvPr>
            <p:cNvSpPr/>
            <p:nvPr/>
          </p:nvSpPr>
          <p:spPr>
            <a:xfrm>
              <a:off x="1470143"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a:extLst>
                <a:ext uri="{FF2B5EF4-FFF2-40B4-BE49-F238E27FC236}">
                  <a16:creationId xmlns:a16="http://schemas.microsoft.com/office/drawing/2014/main" id="{C0CFF995-0AA3-26F9-C5DD-2F298869C6B3}"/>
                </a:ext>
              </a:extLst>
            </p:cNvPr>
            <p:cNvSpPr/>
            <p:nvPr/>
          </p:nvSpPr>
          <p:spPr>
            <a:xfrm>
              <a:off x="1781393"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a:extLst>
                <a:ext uri="{FF2B5EF4-FFF2-40B4-BE49-F238E27FC236}">
                  <a16:creationId xmlns:a16="http://schemas.microsoft.com/office/drawing/2014/main" id="{7B640B6B-6C49-46BD-7024-2D1994BA7FEF}"/>
                </a:ext>
              </a:extLst>
            </p:cNvPr>
            <p:cNvSpPr/>
            <p:nvPr/>
          </p:nvSpPr>
          <p:spPr>
            <a:xfrm>
              <a:off x="1781393"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a:extLst>
                <a:ext uri="{FF2B5EF4-FFF2-40B4-BE49-F238E27FC236}">
                  <a16:creationId xmlns:a16="http://schemas.microsoft.com/office/drawing/2014/main" id="{F7FB3936-66E0-2BC7-C7C9-34BC19EFE0D0}"/>
                </a:ext>
              </a:extLst>
            </p:cNvPr>
            <p:cNvSpPr/>
            <p:nvPr/>
          </p:nvSpPr>
          <p:spPr>
            <a:xfrm>
              <a:off x="2092586"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a:extLst>
                <a:ext uri="{FF2B5EF4-FFF2-40B4-BE49-F238E27FC236}">
                  <a16:creationId xmlns:a16="http://schemas.microsoft.com/office/drawing/2014/main" id="{7E23F07D-4549-6105-CD48-45DB6913DF89}"/>
                </a:ext>
              </a:extLst>
            </p:cNvPr>
            <p:cNvSpPr/>
            <p:nvPr/>
          </p:nvSpPr>
          <p:spPr>
            <a:xfrm>
              <a:off x="2092586"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a:extLst>
                <a:ext uri="{FF2B5EF4-FFF2-40B4-BE49-F238E27FC236}">
                  <a16:creationId xmlns:a16="http://schemas.microsoft.com/office/drawing/2014/main" id="{BD448A18-8242-8230-842B-A3A98483B08B}"/>
                </a:ext>
              </a:extLst>
            </p:cNvPr>
            <p:cNvSpPr/>
            <p:nvPr/>
          </p:nvSpPr>
          <p:spPr>
            <a:xfrm>
              <a:off x="2403778"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a:extLst>
                <a:ext uri="{FF2B5EF4-FFF2-40B4-BE49-F238E27FC236}">
                  <a16:creationId xmlns:a16="http://schemas.microsoft.com/office/drawing/2014/main" id="{6B7C19A5-D45B-3638-7D61-2FC2F70F7442}"/>
                </a:ext>
              </a:extLst>
            </p:cNvPr>
            <p:cNvSpPr/>
            <p:nvPr/>
          </p:nvSpPr>
          <p:spPr>
            <a:xfrm>
              <a:off x="2403778"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a:extLst>
                <a:ext uri="{FF2B5EF4-FFF2-40B4-BE49-F238E27FC236}">
                  <a16:creationId xmlns:a16="http://schemas.microsoft.com/office/drawing/2014/main" id="{6DD9C98A-2958-343F-9EB3-526E17D5DF01}"/>
                </a:ext>
              </a:extLst>
            </p:cNvPr>
            <p:cNvSpPr/>
            <p:nvPr/>
          </p:nvSpPr>
          <p:spPr>
            <a:xfrm>
              <a:off x="2704785" y="225017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a:extLst>
                <a:ext uri="{FF2B5EF4-FFF2-40B4-BE49-F238E27FC236}">
                  <a16:creationId xmlns:a16="http://schemas.microsoft.com/office/drawing/2014/main" id="{FEFE6DD0-705E-FA65-C78E-73B3E31AF89D}"/>
                </a:ext>
              </a:extLst>
            </p:cNvPr>
            <p:cNvSpPr/>
            <p:nvPr/>
          </p:nvSpPr>
          <p:spPr>
            <a:xfrm>
              <a:off x="2704785" y="225017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a:extLst>
                <a:ext uri="{FF2B5EF4-FFF2-40B4-BE49-F238E27FC236}">
                  <a16:creationId xmlns:a16="http://schemas.microsoft.com/office/drawing/2014/main" id="{5C9A0BC6-22B7-F35B-F525-38ABEB7B3B72}"/>
                </a:ext>
              </a:extLst>
            </p:cNvPr>
            <p:cNvSpPr/>
            <p:nvPr/>
          </p:nvSpPr>
          <p:spPr>
            <a:xfrm>
              <a:off x="1174230" y="2561371"/>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a:extLst>
                <a:ext uri="{FF2B5EF4-FFF2-40B4-BE49-F238E27FC236}">
                  <a16:creationId xmlns:a16="http://schemas.microsoft.com/office/drawing/2014/main" id="{8AB6A6D7-EB98-D791-D0D1-5E56AE4CDC44}"/>
                </a:ext>
              </a:extLst>
            </p:cNvPr>
            <p:cNvSpPr/>
            <p:nvPr/>
          </p:nvSpPr>
          <p:spPr>
            <a:xfrm>
              <a:off x="1174230"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a:extLst>
                <a:ext uri="{FF2B5EF4-FFF2-40B4-BE49-F238E27FC236}">
                  <a16:creationId xmlns:a16="http://schemas.microsoft.com/office/drawing/2014/main" id="{0509DE8F-A714-4E2F-CA76-05061AD3723B}"/>
                </a:ext>
              </a:extLst>
            </p:cNvPr>
            <p:cNvSpPr/>
            <p:nvPr/>
          </p:nvSpPr>
          <p:spPr>
            <a:xfrm>
              <a:off x="1485480" y="2561371"/>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a:extLst>
                <a:ext uri="{FF2B5EF4-FFF2-40B4-BE49-F238E27FC236}">
                  <a16:creationId xmlns:a16="http://schemas.microsoft.com/office/drawing/2014/main" id="{DAF40D48-4DE2-5768-3BBB-839CB1DCE073}"/>
                </a:ext>
              </a:extLst>
            </p:cNvPr>
            <p:cNvSpPr/>
            <p:nvPr/>
          </p:nvSpPr>
          <p:spPr>
            <a:xfrm>
              <a:off x="1796672" y="2561371"/>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a:extLst>
                <a:ext uri="{FF2B5EF4-FFF2-40B4-BE49-F238E27FC236}">
                  <a16:creationId xmlns:a16="http://schemas.microsoft.com/office/drawing/2014/main" id="{8C0D9D69-0BA7-23EF-F0E5-FA290DDD9A53}"/>
                </a:ext>
              </a:extLst>
            </p:cNvPr>
            <p:cNvSpPr/>
            <p:nvPr/>
          </p:nvSpPr>
          <p:spPr>
            <a:xfrm>
              <a:off x="2107865"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a:extLst>
                <a:ext uri="{FF2B5EF4-FFF2-40B4-BE49-F238E27FC236}">
                  <a16:creationId xmlns:a16="http://schemas.microsoft.com/office/drawing/2014/main" id="{9B172503-138B-17D0-9499-75D1D1B5275B}"/>
                </a:ext>
              </a:extLst>
            </p:cNvPr>
            <p:cNvSpPr/>
            <p:nvPr/>
          </p:nvSpPr>
          <p:spPr>
            <a:xfrm>
              <a:off x="2419115" y="2561371"/>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a:extLst>
                <a:ext uri="{FF2B5EF4-FFF2-40B4-BE49-F238E27FC236}">
                  <a16:creationId xmlns:a16="http://schemas.microsoft.com/office/drawing/2014/main" id="{8824A235-D1B9-65B5-0B21-8775A4460167}"/>
                </a:ext>
              </a:extLst>
            </p:cNvPr>
            <p:cNvSpPr/>
            <p:nvPr/>
          </p:nvSpPr>
          <p:spPr>
            <a:xfrm>
              <a:off x="1158951"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a:extLst>
                <a:ext uri="{FF2B5EF4-FFF2-40B4-BE49-F238E27FC236}">
                  <a16:creationId xmlns:a16="http://schemas.microsoft.com/office/drawing/2014/main" id="{5E76642C-809D-A5AC-5BA5-28DD2A54A3A7}"/>
                </a:ext>
              </a:extLst>
            </p:cNvPr>
            <p:cNvSpPr/>
            <p:nvPr/>
          </p:nvSpPr>
          <p:spPr>
            <a:xfrm>
              <a:off x="1158951"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a:extLst>
                <a:ext uri="{FF2B5EF4-FFF2-40B4-BE49-F238E27FC236}">
                  <a16:creationId xmlns:a16="http://schemas.microsoft.com/office/drawing/2014/main" id="{7073864A-73FA-3A2E-45AF-5766B43D00B9}"/>
                </a:ext>
              </a:extLst>
            </p:cNvPr>
            <p:cNvSpPr/>
            <p:nvPr/>
          </p:nvSpPr>
          <p:spPr>
            <a:xfrm>
              <a:off x="1470143"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a:extLst>
                <a:ext uri="{FF2B5EF4-FFF2-40B4-BE49-F238E27FC236}">
                  <a16:creationId xmlns:a16="http://schemas.microsoft.com/office/drawing/2014/main" id="{48C742CC-05E7-1255-CFB3-78984F94FD62}"/>
                </a:ext>
              </a:extLst>
            </p:cNvPr>
            <p:cNvSpPr/>
            <p:nvPr/>
          </p:nvSpPr>
          <p:spPr>
            <a:xfrm>
              <a:off x="1470143"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a:extLst>
                <a:ext uri="{FF2B5EF4-FFF2-40B4-BE49-F238E27FC236}">
                  <a16:creationId xmlns:a16="http://schemas.microsoft.com/office/drawing/2014/main" id="{00C912F0-8393-F3DA-AA58-A87C4073E46E}"/>
                </a:ext>
              </a:extLst>
            </p:cNvPr>
            <p:cNvSpPr/>
            <p:nvPr/>
          </p:nvSpPr>
          <p:spPr>
            <a:xfrm>
              <a:off x="1781393"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a:extLst>
                <a:ext uri="{FF2B5EF4-FFF2-40B4-BE49-F238E27FC236}">
                  <a16:creationId xmlns:a16="http://schemas.microsoft.com/office/drawing/2014/main" id="{78BE950F-4AAB-64E5-D72F-1E76DC3A7713}"/>
                </a:ext>
              </a:extLst>
            </p:cNvPr>
            <p:cNvSpPr/>
            <p:nvPr/>
          </p:nvSpPr>
          <p:spPr>
            <a:xfrm>
              <a:off x="1781393"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a:extLst>
                <a:ext uri="{FF2B5EF4-FFF2-40B4-BE49-F238E27FC236}">
                  <a16:creationId xmlns:a16="http://schemas.microsoft.com/office/drawing/2014/main" id="{E0DEB01E-A2BB-D2EF-8490-387125B95FB3}"/>
                </a:ext>
              </a:extLst>
            </p:cNvPr>
            <p:cNvSpPr/>
            <p:nvPr/>
          </p:nvSpPr>
          <p:spPr>
            <a:xfrm>
              <a:off x="2092586"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a:extLst>
                <a:ext uri="{FF2B5EF4-FFF2-40B4-BE49-F238E27FC236}">
                  <a16:creationId xmlns:a16="http://schemas.microsoft.com/office/drawing/2014/main" id="{02111F50-CE82-BE38-3776-D64136E6B857}"/>
                </a:ext>
              </a:extLst>
            </p:cNvPr>
            <p:cNvSpPr/>
            <p:nvPr/>
          </p:nvSpPr>
          <p:spPr>
            <a:xfrm>
              <a:off x="2092586"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3">
              <a:extLst>
                <a:ext uri="{FF2B5EF4-FFF2-40B4-BE49-F238E27FC236}">
                  <a16:creationId xmlns:a16="http://schemas.microsoft.com/office/drawing/2014/main" id="{733AB602-A9BE-05B7-D18C-DC303ECBD453}"/>
                </a:ext>
              </a:extLst>
            </p:cNvPr>
            <p:cNvSpPr/>
            <p:nvPr/>
          </p:nvSpPr>
          <p:spPr>
            <a:xfrm>
              <a:off x="2403778"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a:extLst>
                <a:ext uri="{FF2B5EF4-FFF2-40B4-BE49-F238E27FC236}">
                  <a16:creationId xmlns:a16="http://schemas.microsoft.com/office/drawing/2014/main" id="{7A65A7AB-27CD-8045-B9CE-0E0CCE9BFBD0}"/>
                </a:ext>
              </a:extLst>
            </p:cNvPr>
            <p:cNvSpPr/>
            <p:nvPr/>
          </p:nvSpPr>
          <p:spPr>
            <a:xfrm>
              <a:off x="2403778"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3">
              <a:extLst>
                <a:ext uri="{FF2B5EF4-FFF2-40B4-BE49-F238E27FC236}">
                  <a16:creationId xmlns:a16="http://schemas.microsoft.com/office/drawing/2014/main" id="{C5C86158-9B3F-D8B1-0BF8-FB54725AEFE0}"/>
                </a:ext>
              </a:extLst>
            </p:cNvPr>
            <p:cNvSpPr/>
            <p:nvPr/>
          </p:nvSpPr>
          <p:spPr>
            <a:xfrm>
              <a:off x="2704785" y="2561371"/>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3">
              <a:extLst>
                <a:ext uri="{FF2B5EF4-FFF2-40B4-BE49-F238E27FC236}">
                  <a16:creationId xmlns:a16="http://schemas.microsoft.com/office/drawing/2014/main" id="{41F85FA7-CF94-FEAF-2727-E5E7C74CACB4}"/>
                </a:ext>
              </a:extLst>
            </p:cNvPr>
            <p:cNvSpPr/>
            <p:nvPr/>
          </p:nvSpPr>
          <p:spPr>
            <a:xfrm>
              <a:off x="2704785" y="2561371"/>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a:extLst>
                <a:ext uri="{FF2B5EF4-FFF2-40B4-BE49-F238E27FC236}">
                  <a16:creationId xmlns:a16="http://schemas.microsoft.com/office/drawing/2014/main" id="{D76D820D-6760-3BD5-1CD2-53B0EF3158A5}"/>
                </a:ext>
              </a:extLst>
            </p:cNvPr>
            <p:cNvSpPr/>
            <p:nvPr/>
          </p:nvSpPr>
          <p:spPr>
            <a:xfrm>
              <a:off x="1174230" y="2872563"/>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a:extLst>
                <a:ext uri="{FF2B5EF4-FFF2-40B4-BE49-F238E27FC236}">
                  <a16:creationId xmlns:a16="http://schemas.microsoft.com/office/drawing/2014/main" id="{097FC139-D065-F85E-2D74-38040290E3B5}"/>
                </a:ext>
              </a:extLst>
            </p:cNvPr>
            <p:cNvSpPr/>
            <p:nvPr/>
          </p:nvSpPr>
          <p:spPr>
            <a:xfrm>
              <a:off x="1158951"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a:extLst>
                <a:ext uri="{FF2B5EF4-FFF2-40B4-BE49-F238E27FC236}">
                  <a16:creationId xmlns:a16="http://schemas.microsoft.com/office/drawing/2014/main" id="{74906456-4C04-C8A0-39C6-171240C6F736}"/>
                </a:ext>
              </a:extLst>
            </p:cNvPr>
            <p:cNvSpPr/>
            <p:nvPr/>
          </p:nvSpPr>
          <p:spPr>
            <a:xfrm>
              <a:off x="1158951"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a:extLst>
                <a:ext uri="{FF2B5EF4-FFF2-40B4-BE49-F238E27FC236}">
                  <a16:creationId xmlns:a16="http://schemas.microsoft.com/office/drawing/2014/main" id="{C10E927C-B4D5-DF4C-4CA7-7D3D7BC81AAB}"/>
                </a:ext>
              </a:extLst>
            </p:cNvPr>
            <p:cNvSpPr/>
            <p:nvPr/>
          </p:nvSpPr>
          <p:spPr>
            <a:xfrm>
              <a:off x="1470143"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a:extLst>
                <a:ext uri="{FF2B5EF4-FFF2-40B4-BE49-F238E27FC236}">
                  <a16:creationId xmlns:a16="http://schemas.microsoft.com/office/drawing/2014/main" id="{468E94F1-7D62-7E55-1344-E34D3142DDAD}"/>
                </a:ext>
              </a:extLst>
            </p:cNvPr>
            <p:cNvSpPr/>
            <p:nvPr/>
          </p:nvSpPr>
          <p:spPr>
            <a:xfrm>
              <a:off x="1470143"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a:extLst>
                <a:ext uri="{FF2B5EF4-FFF2-40B4-BE49-F238E27FC236}">
                  <a16:creationId xmlns:a16="http://schemas.microsoft.com/office/drawing/2014/main" id="{BBFAE2F9-1A2F-73BF-A824-226AD6E37867}"/>
                </a:ext>
              </a:extLst>
            </p:cNvPr>
            <p:cNvSpPr/>
            <p:nvPr/>
          </p:nvSpPr>
          <p:spPr>
            <a:xfrm>
              <a:off x="1781393"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a:extLst>
                <a:ext uri="{FF2B5EF4-FFF2-40B4-BE49-F238E27FC236}">
                  <a16:creationId xmlns:a16="http://schemas.microsoft.com/office/drawing/2014/main" id="{1452F781-A225-829D-33FC-47B8C262E320}"/>
                </a:ext>
              </a:extLst>
            </p:cNvPr>
            <p:cNvSpPr/>
            <p:nvPr/>
          </p:nvSpPr>
          <p:spPr>
            <a:xfrm>
              <a:off x="1781393"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a:extLst>
                <a:ext uri="{FF2B5EF4-FFF2-40B4-BE49-F238E27FC236}">
                  <a16:creationId xmlns:a16="http://schemas.microsoft.com/office/drawing/2014/main" id="{80138137-C8FB-4BEE-DD12-39F90D706D4A}"/>
                </a:ext>
              </a:extLst>
            </p:cNvPr>
            <p:cNvSpPr/>
            <p:nvPr/>
          </p:nvSpPr>
          <p:spPr>
            <a:xfrm>
              <a:off x="2092586"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a:extLst>
                <a:ext uri="{FF2B5EF4-FFF2-40B4-BE49-F238E27FC236}">
                  <a16:creationId xmlns:a16="http://schemas.microsoft.com/office/drawing/2014/main" id="{0CBCEE19-55BE-C8FF-8A67-42196F63BBC3}"/>
                </a:ext>
              </a:extLst>
            </p:cNvPr>
            <p:cNvSpPr/>
            <p:nvPr/>
          </p:nvSpPr>
          <p:spPr>
            <a:xfrm>
              <a:off x="2092586"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a:extLst>
                <a:ext uri="{FF2B5EF4-FFF2-40B4-BE49-F238E27FC236}">
                  <a16:creationId xmlns:a16="http://schemas.microsoft.com/office/drawing/2014/main" id="{F435E5EF-DF71-45B8-0B7A-920826B82F8C}"/>
                </a:ext>
              </a:extLst>
            </p:cNvPr>
            <p:cNvSpPr/>
            <p:nvPr/>
          </p:nvSpPr>
          <p:spPr>
            <a:xfrm>
              <a:off x="2403778"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a:extLst>
                <a:ext uri="{FF2B5EF4-FFF2-40B4-BE49-F238E27FC236}">
                  <a16:creationId xmlns:a16="http://schemas.microsoft.com/office/drawing/2014/main" id="{FEA50E0A-2018-B322-CDDD-142EA64CF897}"/>
                </a:ext>
              </a:extLst>
            </p:cNvPr>
            <p:cNvSpPr/>
            <p:nvPr/>
          </p:nvSpPr>
          <p:spPr>
            <a:xfrm>
              <a:off x="2403778"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a:extLst>
                <a:ext uri="{FF2B5EF4-FFF2-40B4-BE49-F238E27FC236}">
                  <a16:creationId xmlns:a16="http://schemas.microsoft.com/office/drawing/2014/main" id="{598B491A-7CBE-EE41-BEEF-CE3769C17578}"/>
                </a:ext>
              </a:extLst>
            </p:cNvPr>
            <p:cNvSpPr/>
            <p:nvPr/>
          </p:nvSpPr>
          <p:spPr>
            <a:xfrm>
              <a:off x="2704785" y="2872563"/>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a:extLst>
                <a:ext uri="{FF2B5EF4-FFF2-40B4-BE49-F238E27FC236}">
                  <a16:creationId xmlns:a16="http://schemas.microsoft.com/office/drawing/2014/main" id="{4A26AF98-40F4-40A7-3E27-DAD20B1F04AF}"/>
                </a:ext>
              </a:extLst>
            </p:cNvPr>
            <p:cNvSpPr/>
            <p:nvPr/>
          </p:nvSpPr>
          <p:spPr>
            <a:xfrm>
              <a:off x="2704785" y="2872563"/>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a:extLst>
                <a:ext uri="{FF2B5EF4-FFF2-40B4-BE49-F238E27FC236}">
                  <a16:creationId xmlns:a16="http://schemas.microsoft.com/office/drawing/2014/main" id="{A2269E09-483C-0F54-4946-DB3AEF391B1E}"/>
                </a:ext>
              </a:extLst>
            </p:cNvPr>
            <p:cNvSpPr/>
            <p:nvPr/>
          </p:nvSpPr>
          <p:spPr>
            <a:xfrm>
              <a:off x="1174230" y="3183814"/>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a:extLst>
                <a:ext uri="{FF2B5EF4-FFF2-40B4-BE49-F238E27FC236}">
                  <a16:creationId xmlns:a16="http://schemas.microsoft.com/office/drawing/2014/main" id="{4059CF63-4DDE-7F2F-826C-32C4BA6B3159}"/>
                </a:ext>
              </a:extLst>
            </p:cNvPr>
            <p:cNvSpPr/>
            <p:nvPr/>
          </p:nvSpPr>
          <p:spPr>
            <a:xfrm>
              <a:off x="1174230"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a:extLst>
                <a:ext uri="{FF2B5EF4-FFF2-40B4-BE49-F238E27FC236}">
                  <a16:creationId xmlns:a16="http://schemas.microsoft.com/office/drawing/2014/main" id="{C68F106F-5926-CC35-7578-712C73CC9526}"/>
                </a:ext>
              </a:extLst>
            </p:cNvPr>
            <p:cNvSpPr/>
            <p:nvPr/>
          </p:nvSpPr>
          <p:spPr>
            <a:xfrm>
              <a:off x="1485480" y="3183814"/>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a:extLst>
                <a:ext uri="{FF2B5EF4-FFF2-40B4-BE49-F238E27FC236}">
                  <a16:creationId xmlns:a16="http://schemas.microsoft.com/office/drawing/2014/main" id="{06BB5941-B0DD-595C-0FA3-6D1D305F81EF}"/>
                </a:ext>
              </a:extLst>
            </p:cNvPr>
            <p:cNvSpPr/>
            <p:nvPr/>
          </p:nvSpPr>
          <p:spPr>
            <a:xfrm>
              <a:off x="1796672" y="3183814"/>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3">
              <a:extLst>
                <a:ext uri="{FF2B5EF4-FFF2-40B4-BE49-F238E27FC236}">
                  <a16:creationId xmlns:a16="http://schemas.microsoft.com/office/drawing/2014/main" id="{2F564BCC-5A6F-43B3-3D8C-C9DE3F71BF8F}"/>
                </a:ext>
              </a:extLst>
            </p:cNvPr>
            <p:cNvSpPr/>
            <p:nvPr/>
          </p:nvSpPr>
          <p:spPr>
            <a:xfrm>
              <a:off x="2107865"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3">
              <a:extLst>
                <a:ext uri="{FF2B5EF4-FFF2-40B4-BE49-F238E27FC236}">
                  <a16:creationId xmlns:a16="http://schemas.microsoft.com/office/drawing/2014/main" id="{18ABB49C-EAAA-5A82-63EC-9FF88329098F}"/>
                </a:ext>
              </a:extLst>
            </p:cNvPr>
            <p:cNvSpPr/>
            <p:nvPr/>
          </p:nvSpPr>
          <p:spPr>
            <a:xfrm>
              <a:off x="2419115" y="3183814"/>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3">
              <a:extLst>
                <a:ext uri="{FF2B5EF4-FFF2-40B4-BE49-F238E27FC236}">
                  <a16:creationId xmlns:a16="http://schemas.microsoft.com/office/drawing/2014/main" id="{329A047F-3626-9321-D543-D5A70A958AB4}"/>
                </a:ext>
              </a:extLst>
            </p:cNvPr>
            <p:cNvSpPr/>
            <p:nvPr/>
          </p:nvSpPr>
          <p:spPr>
            <a:xfrm>
              <a:off x="1158951"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3">
              <a:extLst>
                <a:ext uri="{FF2B5EF4-FFF2-40B4-BE49-F238E27FC236}">
                  <a16:creationId xmlns:a16="http://schemas.microsoft.com/office/drawing/2014/main" id="{735ABF0E-B036-7A40-7EAC-5BCEF500CFDC}"/>
                </a:ext>
              </a:extLst>
            </p:cNvPr>
            <p:cNvSpPr/>
            <p:nvPr/>
          </p:nvSpPr>
          <p:spPr>
            <a:xfrm>
              <a:off x="1158951"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3">
              <a:extLst>
                <a:ext uri="{FF2B5EF4-FFF2-40B4-BE49-F238E27FC236}">
                  <a16:creationId xmlns:a16="http://schemas.microsoft.com/office/drawing/2014/main" id="{DA5B72D2-157B-A5E7-AD6F-7C844A98C715}"/>
                </a:ext>
              </a:extLst>
            </p:cNvPr>
            <p:cNvSpPr/>
            <p:nvPr/>
          </p:nvSpPr>
          <p:spPr>
            <a:xfrm>
              <a:off x="1470143"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3">
              <a:extLst>
                <a:ext uri="{FF2B5EF4-FFF2-40B4-BE49-F238E27FC236}">
                  <a16:creationId xmlns:a16="http://schemas.microsoft.com/office/drawing/2014/main" id="{F6635763-F8FE-7BA2-F83A-19A58558A61E}"/>
                </a:ext>
              </a:extLst>
            </p:cNvPr>
            <p:cNvSpPr/>
            <p:nvPr/>
          </p:nvSpPr>
          <p:spPr>
            <a:xfrm>
              <a:off x="1470143"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3">
              <a:extLst>
                <a:ext uri="{FF2B5EF4-FFF2-40B4-BE49-F238E27FC236}">
                  <a16:creationId xmlns:a16="http://schemas.microsoft.com/office/drawing/2014/main" id="{1761C7B5-D101-C11C-0B50-F69FBFF15A53}"/>
                </a:ext>
              </a:extLst>
            </p:cNvPr>
            <p:cNvSpPr/>
            <p:nvPr/>
          </p:nvSpPr>
          <p:spPr>
            <a:xfrm>
              <a:off x="1781393"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3">
              <a:extLst>
                <a:ext uri="{FF2B5EF4-FFF2-40B4-BE49-F238E27FC236}">
                  <a16:creationId xmlns:a16="http://schemas.microsoft.com/office/drawing/2014/main" id="{5ACEE064-1465-D501-6CEA-9CFD7491A954}"/>
                </a:ext>
              </a:extLst>
            </p:cNvPr>
            <p:cNvSpPr/>
            <p:nvPr/>
          </p:nvSpPr>
          <p:spPr>
            <a:xfrm>
              <a:off x="1781393"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3">
              <a:extLst>
                <a:ext uri="{FF2B5EF4-FFF2-40B4-BE49-F238E27FC236}">
                  <a16:creationId xmlns:a16="http://schemas.microsoft.com/office/drawing/2014/main" id="{705C221D-FF1B-1F1D-DE9A-53EB11F0A508}"/>
                </a:ext>
              </a:extLst>
            </p:cNvPr>
            <p:cNvSpPr/>
            <p:nvPr/>
          </p:nvSpPr>
          <p:spPr>
            <a:xfrm>
              <a:off x="2092586"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3">
              <a:extLst>
                <a:ext uri="{FF2B5EF4-FFF2-40B4-BE49-F238E27FC236}">
                  <a16:creationId xmlns:a16="http://schemas.microsoft.com/office/drawing/2014/main" id="{00F2427D-2E9A-1D9C-BC4C-11701F860172}"/>
                </a:ext>
              </a:extLst>
            </p:cNvPr>
            <p:cNvSpPr/>
            <p:nvPr/>
          </p:nvSpPr>
          <p:spPr>
            <a:xfrm>
              <a:off x="2092586"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3">
              <a:extLst>
                <a:ext uri="{FF2B5EF4-FFF2-40B4-BE49-F238E27FC236}">
                  <a16:creationId xmlns:a16="http://schemas.microsoft.com/office/drawing/2014/main" id="{03F90212-0AA9-A6C9-9BD3-EF9CFDBA550C}"/>
                </a:ext>
              </a:extLst>
            </p:cNvPr>
            <p:cNvSpPr/>
            <p:nvPr/>
          </p:nvSpPr>
          <p:spPr>
            <a:xfrm>
              <a:off x="2403778"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3">
              <a:extLst>
                <a:ext uri="{FF2B5EF4-FFF2-40B4-BE49-F238E27FC236}">
                  <a16:creationId xmlns:a16="http://schemas.microsoft.com/office/drawing/2014/main" id="{57EE64D8-E6D2-6D7B-F6E8-69A8148DAF56}"/>
                </a:ext>
              </a:extLst>
            </p:cNvPr>
            <p:cNvSpPr/>
            <p:nvPr/>
          </p:nvSpPr>
          <p:spPr>
            <a:xfrm>
              <a:off x="2403778"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3">
              <a:extLst>
                <a:ext uri="{FF2B5EF4-FFF2-40B4-BE49-F238E27FC236}">
                  <a16:creationId xmlns:a16="http://schemas.microsoft.com/office/drawing/2014/main" id="{3F1AE4AB-7E34-23AB-3280-379289755124}"/>
                </a:ext>
              </a:extLst>
            </p:cNvPr>
            <p:cNvSpPr/>
            <p:nvPr/>
          </p:nvSpPr>
          <p:spPr>
            <a:xfrm>
              <a:off x="2704785" y="3183814"/>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3">
              <a:extLst>
                <a:ext uri="{FF2B5EF4-FFF2-40B4-BE49-F238E27FC236}">
                  <a16:creationId xmlns:a16="http://schemas.microsoft.com/office/drawing/2014/main" id="{8C238776-8A48-48E6-AD52-CA70A0136B60}"/>
                </a:ext>
              </a:extLst>
            </p:cNvPr>
            <p:cNvSpPr/>
            <p:nvPr/>
          </p:nvSpPr>
          <p:spPr>
            <a:xfrm>
              <a:off x="2704785" y="3183814"/>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3">
              <a:extLst>
                <a:ext uri="{FF2B5EF4-FFF2-40B4-BE49-F238E27FC236}">
                  <a16:creationId xmlns:a16="http://schemas.microsoft.com/office/drawing/2014/main" id="{7611129E-FB9D-A8CF-BFF0-85CE481E2A62}"/>
                </a:ext>
              </a:extLst>
            </p:cNvPr>
            <p:cNvSpPr/>
            <p:nvPr/>
          </p:nvSpPr>
          <p:spPr>
            <a:xfrm>
              <a:off x="1174230" y="3495006"/>
              <a:ext cx="1530620" cy="15337"/>
            </a:xfrm>
            <a:custGeom>
              <a:avLst/>
              <a:gdLst/>
              <a:ahLst/>
              <a:cxnLst/>
              <a:rect l="l" t="t" r="r" b="b"/>
              <a:pathLst>
                <a:path w="26447" h="265"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3">
              <a:extLst>
                <a:ext uri="{FF2B5EF4-FFF2-40B4-BE49-F238E27FC236}">
                  <a16:creationId xmlns:a16="http://schemas.microsoft.com/office/drawing/2014/main" id="{E0298049-CF08-E1FC-F3B4-98CCF2F504BB}"/>
                </a:ext>
              </a:extLst>
            </p:cNvPr>
            <p:cNvSpPr/>
            <p:nvPr/>
          </p:nvSpPr>
          <p:spPr>
            <a:xfrm>
              <a:off x="1174230"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3">
              <a:extLst>
                <a:ext uri="{FF2B5EF4-FFF2-40B4-BE49-F238E27FC236}">
                  <a16:creationId xmlns:a16="http://schemas.microsoft.com/office/drawing/2014/main" id="{A706E059-1ED0-F95B-6CE4-35C38F882087}"/>
                </a:ext>
              </a:extLst>
            </p:cNvPr>
            <p:cNvSpPr/>
            <p:nvPr/>
          </p:nvSpPr>
          <p:spPr>
            <a:xfrm>
              <a:off x="1485480" y="3495006"/>
              <a:ext cx="295973" cy="15337"/>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3">
              <a:extLst>
                <a:ext uri="{FF2B5EF4-FFF2-40B4-BE49-F238E27FC236}">
                  <a16:creationId xmlns:a16="http://schemas.microsoft.com/office/drawing/2014/main" id="{C9268DFB-E58E-E85F-B306-77199402EE5D}"/>
                </a:ext>
              </a:extLst>
            </p:cNvPr>
            <p:cNvSpPr/>
            <p:nvPr/>
          </p:nvSpPr>
          <p:spPr>
            <a:xfrm>
              <a:off x="1796672" y="3495006"/>
              <a:ext cx="295973" cy="15337"/>
            </a:xfrm>
            <a:custGeom>
              <a:avLst/>
              <a:gdLst/>
              <a:ahLst/>
              <a:cxnLst/>
              <a:rect l="l" t="t" r="r" b="b"/>
              <a:pathLst>
                <a:path w="5114" h="265"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3">
              <a:extLst>
                <a:ext uri="{FF2B5EF4-FFF2-40B4-BE49-F238E27FC236}">
                  <a16:creationId xmlns:a16="http://schemas.microsoft.com/office/drawing/2014/main" id="{26551F56-B810-8841-0CB9-3DACA78C1349}"/>
                </a:ext>
              </a:extLst>
            </p:cNvPr>
            <p:cNvSpPr/>
            <p:nvPr/>
          </p:nvSpPr>
          <p:spPr>
            <a:xfrm>
              <a:off x="2107865"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3">
              <a:extLst>
                <a:ext uri="{FF2B5EF4-FFF2-40B4-BE49-F238E27FC236}">
                  <a16:creationId xmlns:a16="http://schemas.microsoft.com/office/drawing/2014/main" id="{8C606A9F-00B1-9AB6-5DB7-804D037BCEEC}"/>
                </a:ext>
              </a:extLst>
            </p:cNvPr>
            <p:cNvSpPr/>
            <p:nvPr/>
          </p:nvSpPr>
          <p:spPr>
            <a:xfrm>
              <a:off x="2419115" y="3495006"/>
              <a:ext cx="285729" cy="15337"/>
            </a:xfrm>
            <a:custGeom>
              <a:avLst/>
              <a:gdLst/>
              <a:ahLst/>
              <a:cxnLst/>
              <a:rect l="l" t="t" r="r" b="b"/>
              <a:pathLst>
                <a:path w="4937" h="265"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3">
              <a:extLst>
                <a:ext uri="{FF2B5EF4-FFF2-40B4-BE49-F238E27FC236}">
                  <a16:creationId xmlns:a16="http://schemas.microsoft.com/office/drawing/2014/main" id="{42B87E34-7561-7245-C7F8-7A89882FDAB6}"/>
                </a:ext>
              </a:extLst>
            </p:cNvPr>
            <p:cNvSpPr/>
            <p:nvPr/>
          </p:nvSpPr>
          <p:spPr>
            <a:xfrm>
              <a:off x="1158951"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3">
              <a:extLst>
                <a:ext uri="{FF2B5EF4-FFF2-40B4-BE49-F238E27FC236}">
                  <a16:creationId xmlns:a16="http://schemas.microsoft.com/office/drawing/2014/main" id="{87D42850-F876-497D-46E5-B3249797082D}"/>
                </a:ext>
              </a:extLst>
            </p:cNvPr>
            <p:cNvSpPr/>
            <p:nvPr/>
          </p:nvSpPr>
          <p:spPr>
            <a:xfrm>
              <a:off x="1158951"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3">
              <a:extLst>
                <a:ext uri="{FF2B5EF4-FFF2-40B4-BE49-F238E27FC236}">
                  <a16:creationId xmlns:a16="http://schemas.microsoft.com/office/drawing/2014/main" id="{2246FB5E-50E0-BEC3-5904-6DE6D211FDF8}"/>
                </a:ext>
              </a:extLst>
            </p:cNvPr>
            <p:cNvSpPr/>
            <p:nvPr/>
          </p:nvSpPr>
          <p:spPr>
            <a:xfrm>
              <a:off x="1470143"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3">
              <a:extLst>
                <a:ext uri="{FF2B5EF4-FFF2-40B4-BE49-F238E27FC236}">
                  <a16:creationId xmlns:a16="http://schemas.microsoft.com/office/drawing/2014/main" id="{C987D006-51F3-2D1D-0E2C-2F08739B53E0}"/>
                </a:ext>
              </a:extLst>
            </p:cNvPr>
            <p:cNvSpPr/>
            <p:nvPr/>
          </p:nvSpPr>
          <p:spPr>
            <a:xfrm>
              <a:off x="1470143"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3">
              <a:extLst>
                <a:ext uri="{FF2B5EF4-FFF2-40B4-BE49-F238E27FC236}">
                  <a16:creationId xmlns:a16="http://schemas.microsoft.com/office/drawing/2014/main" id="{375789A8-EE83-4E8B-1EE6-D32C31E748D4}"/>
                </a:ext>
              </a:extLst>
            </p:cNvPr>
            <p:cNvSpPr/>
            <p:nvPr/>
          </p:nvSpPr>
          <p:spPr>
            <a:xfrm>
              <a:off x="1781393"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3">
              <a:extLst>
                <a:ext uri="{FF2B5EF4-FFF2-40B4-BE49-F238E27FC236}">
                  <a16:creationId xmlns:a16="http://schemas.microsoft.com/office/drawing/2014/main" id="{1B632B5A-BAE7-596B-57D9-65B0B5B6D712}"/>
                </a:ext>
              </a:extLst>
            </p:cNvPr>
            <p:cNvSpPr/>
            <p:nvPr/>
          </p:nvSpPr>
          <p:spPr>
            <a:xfrm>
              <a:off x="1781393"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3">
              <a:extLst>
                <a:ext uri="{FF2B5EF4-FFF2-40B4-BE49-F238E27FC236}">
                  <a16:creationId xmlns:a16="http://schemas.microsoft.com/office/drawing/2014/main" id="{1AB860A8-2076-559B-1155-5986089DC94F}"/>
                </a:ext>
              </a:extLst>
            </p:cNvPr>
            <p:cNvSpPr/>
            <p:nvPr/>
          </p:nvSpPr>
          <p:spPr>
            <a:xfrm>
              <a:off x="2092586"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3">
              <a:extLst>
                <a:ext uri="{FF2B5EF4-FFF2-40B4-BE49-F238E27FC236}">
                  <a16:creationId xmlns:a16="http://schemas.microsoft.com/office/drawing/2014/main" id="{8DFA85AC-4FA3-FE04-D493-C2A5E4346AF3}"/>
                </a:ext>
              </a:extLst>
            </p:cNvPr>
            <p:cNvSpPr/>
            <p:nvPr/>
          </p:nvSpPr>
          <p:spPr>
            <a:xfrm>
              <a:off x="2092586"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3">
              <a:extLst>
                <a:ext uri="{FF2B5EF4-FFF2-40B4-BE49-F238E27FC236}">
                  <a16:creationId xmlns:a16="http://schemas.microsoft.com/office/drawing/2014/main" id="{37A70753-F3AD-E98C-1587-D3BFAEC76465}"/>
                </a:ext>
              </a:extLst>
            </p:cNvPr>
            <p:cNvSpPr/>
            <p:nvPr/>
          </p:nvSpPr>
          <p:spPr>
            <a:xfrm>
              <a:off x="2403778"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3">
              <a:extLst>
                <a:ext uri="{FF2B5EF4-FFF2-40B4-BE49-F238E27FC236}">
                  <a16:creationId xmlns:a16="http://schemas.microsoft.com/office/drawing/2014/main" id="{30F610E9-3ECF-A726-CC3E-1D2782306C61}"/>
                </a:ext>
              </a:extLst>
            </p:cNvPr>
            <p:cNvSpPr/>
            <p:nvPr/>
          </p:nvSpPr>
          <p:spPr>
            <a:xfrm>
              <a:off x="2403778"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3">
              <a:extLst>
                <a:ext uri="{FF2B5EF4-FFF2-40B4-BE49-F238E27FC236}">
                  <a16:creationId xmlns:a16="http://schemas.microsoft.com/office/drawing/2014/main" id="{E6C85B32-9699-8F71-7F44-7F4B0C222205}"/>
                </a:ext>
              </a:extLst>
            </p:cNvPr>
            <p:cNvSpPr/>
            <p:nvPr/>
          </p:nvSpPr>
          <p:spPr>
            <a:xfrm>
              <a:off x="2704785" y="3495006"/>
              <a:ext cx="17941" cy="15337"/>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3">
              <a:extLst>
                <a:ext uri="{FF2B5EF4-FFF2-40B4-BE49-F238E27FC236}">
                  <a16:creationId xmlns:a16="http://schemas.microsoft.com/office/drawing/2014/main" id="{729E176A-A4FB-125D-964C-E720CEB0E4D7}"/>
                </a:ext>
              </a:extLst>
            </p:cNvPr>
            <p:cNvSpPr/>
            <p:nvPr/>
          </p:nvSpPr>
          <p:spPr>
            <a:xfrm>
              <a:off x="2704785" y="3495006"/>
              <a:ext cx="17941" cy="15337"/>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3">
              <a:extLst>
                <a:ext uri="{FF2B5EF4-FFF2-40B4-BE49-F238E27FC236}">
                  <a16:creationId xmlns:a16="http://schemas.microsoft.com/office/drawing/2014/main" id="{7A7F33BE-0C4F-57A2-E2E6-36138D0A62CE}"/>
                </a:ext>
              </a:extLst>
            </p:cNvPr>
            <p:cNvSpPr/>
            <p:nvPr/>
          </p:nvSpPr>
          <p:spPr>
            <a:xfrm>
              <a:off x="1174230" y="3806199"/>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3">
              <a:extLst>
                <a:ext uri="{FF2B5EF4-FFF2-40B4-BE49-F238E27FC236}">
                  <a16:creationId xmlns:a16="http://schemas.microsoft.com/office/drawing/2014/main" id="{008401C9-DDEA-8C6B-98C7-A45932473407}"/>
                </a:ext>
              </a:extLst>
            </p:cNvPr>
            <p:cNvSpPr/>
            <p:nvPr/>
          </p:nvSpPr>
          <p:spPr>
            <a:xfrm>
              <a:off x="1174230"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3">
              <a:extLst>
                <a:ext uri="{FF2B5EF4-FFF2-40B4-BE49-F238E27FC236}">
                  <a16:creationId xmlns:a16="http://schemas.microsoft.com/office/drawing/2014/main" id="{70A609A1-A041-1C39-3483-BEC09B05CFE5}"/>
                </a:ext>
              </a:extLst>
            </p:cNvPr>
            <p:cNvSpPr/>
            <p:nvPr/>
          </p:nvSpPr>
          <p:spPr>
            <a:xfrm>
              <a:off x="1485480" y="3806199"/>
              <a:ext cx="295973" cy="15395"/>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3">
              <a:extLst>
                <a:ext uri="{FF2B5EF4-FFF2-40B4-BE49-F238E27FC236}">
                  <a16:creationId xmlns:a16="http://schemas.microsoft.com/office/drawing/2014/main" id="{E9DE85DF-D928-AE72-70E8-B3A8A93791DD}"/>
                </a:ext>
              </a:extLst>
            </p:cNvPr>
            <p:cNvSpPr/>
            <p:nvPr/>
          </p:nvSpPr>
          <p:spPr>
            <a:xfrm>
              <a:off x="1796672" y="3806199"/>
              <a:ext cx="295973" cy="15395"/>
            </a:xfrm>
            <a:custGeom>
              <a:avLst/>
              <a:gdLst/>
              <a:ahLst/>
              <a:cxnLst/>
              <a:rect l="l" t="t" r="r" b="b"/>
              <a:pathLst>
                <a:path w="5114" h="266"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3">
              <a:extLst>
                <a:ext uri="{FF2B5EF4-FFF2-40B4-BE49-F238E27FC236}">
                  <a16:creationId xmlns:a16="http://schemas.microsoft.com/office/drawing/2014/main" id="{E7C2978C-819F-CCE9-5D23-68C6E6083C2D}"/>
                </a:ext>
              </a:extLst>
            </p:cNvPr>
            <p:cNvSpPr/>
            <p:nvPr/>
          </p:nvSpPr>
          <p:spPr>
            <a:xfrm>
              <a:off x="2107865"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3">
              <a:extLst>
                <a:ext uri="{FF2B5EF4-FFF2-40B4-BE49-F238E27FC236}">
                  <a16:creationId xmlns:a16="http://schemas.microsoft.com/office/drawing/2014/main" id="{F66F3FB3-4BDF-BEB9-9D06-897B2BC1D087}"/>
                </a:ext>
              </a:extLst>
            </p:cNvPr>
            <p:cNvSpPr/>
            <p:nvPr/>
          </p:nvSpPr>
          <p:spPr>
            <a:xfrm>
              <a:off x="2419115" y="3806199"/>
              <a:ext cx="285729" cy="15395"/>
            </a:xfrm>
            <a:custGeom>
              <a:avLst/>
              <a:gdLst/>
              <a:ahLst/>
              <a:cxnLst/>
              <a:rect l="l" t="t" r="r" b="b"/>
              <a:pathLst>
                <a:path w="4937" h="266"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3">
              <a:extLst>
                <a:ext uri="{FF2B5EF4-FFF2-40B4-BE49-F238E27FC236}">
                  <a16:creationId xmlns:a16="http://schemas.microsoft.com/office/drawing/2014/main" id="{AA5A315C-9903-C01A-452A-A105FDA55E61}"/>
                </a:ext>
              </a:extLst>
            </p:cNvPr>
            <p:cNvSpPr/>
            <p:nvPr/>
          </p:nvSpPr>
          <p:spPr>
            <a:xfrm>
              <a:off x="1158951"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3">
              <a:extLst>
                <a:ext uri="{FF2B5EF4-FFF2-40B4-BE49-F238E27FC236}">
                  <a16:creationId xmlns:a16="http://schemas.microsoft.com/office/drawing/2014/main" id="{7F2DB45E-C5EF-470B-558C-432B0BE93BAB}"/>
                </a:ext>
              </a:extLst>
            </p:cNvPr>
            <p:cNvSpPr/>
            <p:nvPr/>
          </p:nvSpPr>
          <p:spPr>
            <a:xfrm>
              <a:off x="1158951"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3">
              <a:extLst>
                <a:ext uri="{FF2B5EF4-FFF2-40B4-BE49-F238E27FC236}">
                  <a16:creationId xmlns:a16="http://schemas.microsoft.com/office/drawing/2014/main" id="{FD2BE629-A661-81A2-1A8A-7B87C265072A}"/>
                </a:ext>
              </a:extLst>
            </p:cNvPr>
            <p:cNvSpPr/>
            <p:nvPr/>
          </p:nvSpPr>
          <p:spPr>
            <a:xfrm>
              <a:off x="1470143"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3">
              <a:extLst>
                <a:ext uri="{FF2B5EF4-FFF2-40B4-BE49-F238E27FC236}">
                  <a16:creationId xmlns:a16="http://schemas.microsoft.com/office/drawing/2014/main" id="{563B2C04-B1B2-E7EE-7A07-379544D0D237}"/>
                </a:ext>
              </a:extLst>
            </p:cNvPr>
            <p:cNvSpPr/>
            <p:nvPr/>
          </p:nvSpPr>
          <p:spPr>
            <a:xfrm>
              <a:off x="1470143"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a:extLst>
                <a:ext uri="{FF2B5EF4-FFF2-40B4-BE49-F238E27FC236}">
                  <a16:creationId xmlns:a16="http://schemas.microsoft.com/office/drawing/2014/main" id="{5986F9CF-C7E1-8442-9EB6-AA3A600E0FCB}"/>
                </a:ext>
              </a:extLst>
            </p:cNvPr>
            <p:cNvSpPr/>
            <p:nvPr/>
          </p:nvSpPr>
          <p:spPr>
            <a:xfrm>
              <a:off x="1781393"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3">
              <a:extLst>
                <a:ext uri="{FF2B5EF4-FFF2-40B4-BE49-F238E27FC236}">
                  <a16:creationId xmlns:a16="http://schemas.microsoft.com/office/drawing/2014/main" id="{0F6D166D-EA00-E309-1FE0-0F85CD33494D}"/>
                </a:ext>
              </a:extLst>
            </p:cNvPr>
            <p:cNvSpPr/>
            <p:nvPr/>
          </p:nvSpPr>
          <p:spPr>
            <a:xfrm>
              <a:off x="1781393"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3">
              <a:extLst>
                <a:ext uri="{FF2B5EF4-FFF2-40B4-BE49-F238E27FC236}">
                  <a16:creationId xmlns:a16="http://schemas.microsoft.com/office/drawing/2014/main" id="{DF400F65-085C-EBB4-8F16-51144D69C795}"/>
                </a:ext>
              </a:extLst>
            </p:cNvPr>
            <p:cNvSpPr/>
            <p:nvPr/>
          </p:nvSpPr>
          <p:spPr>
            <a:xfrm>
              <a:off x="2092586"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3">
              <a:extLst>
                <a:ext uri="{FF2B5EF4-FFF2-40B4-BE49-F238E27FC236}">
                  <a16:creationId xmlns:a16="http://schemas.microsoft.com/office/drawing/2014/main" id="{80B6793E-0BE1-2A2E-EC37-51DA4F93557E}"/>
                </a:ext>
              </a:extLst>
            </p:cNvPr>
            <p:cNvSpPr/>
            <p:nvPr/>
          </p:nvSpPr>
          <p:spPr>
            <a:xfrm>
              <a:off x="2092586"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3">
              <a:extLst>
                <a:ext uri="{FF2B5EF4-FFF2-40B4-BE49-F238E27FC236}">
                  <a16:creationId xmlns:a16="http://schemas.microsoft.com/office/drawing/2014/main" id="{A3DD7F28-9241-B055-C399-0DEB42E36878}"/>
                </a:ext>
              </a:extLst>
            </p:cNvPr>
            <p:cNvSpPr/>
            <p:nvPr/>
          </p:nvSpPr>
          <p:spPr>
            <a:xfrm>
              <a:off x="2403778"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3">
              <a:extLst>
                <a:ext uri="{FF2B5EF4-FFF2-40B4-BE49-F238E27FC236}">
                  <a16:creationId xmlns:a16="http://schemas.microsoft.com/office/drawing/2014/main" id="{D4B94FBD-3BDE-2F09-8338-7AD1C477DCF0}"/>
                </a:ext>
              </a:extLst>
            </p:cNvPr>
            <p:cNvSpPr/>
            <p:nvPr/>
          </p:nvSpPr>
          <p:spPr>
            <a:xfrm>
              <a:off x="2403778"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3">
              <a:extLst>
                <a:ext uri="{FF2B5EF4-FFF2-40B4-BE49-F238E27FC236}">
                  <a16:creationId xmlns:a16="http://schemas.microsoft.com/office/drawing/2014/main" id="{BCA41FEB-9C01-4ACB-23A5-8820F2C1022D}"/>
                </a:ext>
              </a:extLst>
            </p:cNvPr>
            <p:cNvSpPr/>
            <p:nvPr/>
          </p:nvSpPr>
          <p:spPr>
            <a:xfrm>
              <a:off x="2704785" y="3806199"/>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3">
              <a:extLst>
                <a:ext uri="{FF2B5EF4-FFF2-40B4-BE49-F238E27FC236}">
                  <a16:creationId xmlns:a16="http://schemas.microsoft.com/office/drawing/2014/main" id="{A1798D10-597D-C17C-37EA-687442B46691}"/>
                </a:ext>
              </a:extLst>
            </p:cNvPr>
            <p:cNvSpPr/>
            <p:nvPr/>
          </p:nvSpPr>
          <p:spPr>
            <a:xfrm>
              <a:off x="2704785" y="3806199"/>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3">
              <a:extLst>
                <a:ext uri="{FF2B5EF4-FFF2-40B4-BE49-F238E27FC236}">
                  <a16:creationId xmlns:a16="http://schemas.microsoft.com/office/drawing/2014/main" id="{64CBE1A7-B241-8176-B15B-3D225222D6C6}"/>
                </a:ext>
              </a:extLst>
            </p:cNvPr>
            <p:cNvSpPr/>
            <p:nvPr/>
          </p:nvSpPr>
          <p:spPr>
            <a:xfrm>
              <a:off x="1174230" y="411744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3">
              <a:extLst>
                <a:ext uri="{FF2B5EF4-FFF2-40B4-BE49-F238E27FC236}">
                  <a16:creationId xmlns:a16="http://schemas.microsoft.com/office/drawing/2014/main" id="{291CC3B5-A729-A1A0-FC26-EFEFCB650567}"/>
                </a:ext>
              </a:extLst>
            </p:cNvPr>
            <p:cNvSpPr/>
            <p:nvPr/>
          </p:nvSpPr>
          <p:spPr>
            <a:xfrm>
              <a:off x="1174230"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3">
              <a:extLst>
                <a:ext uri="{FF2B5EF4-FFF2-40B4-BE49-F238E27FC236}">
                  <a16:creationId xmlns:a16="http://schemas.microsoft.com/office/drawing/2014/main" id="{6D17EDEF-44E6-1BC8-45B0-8CA317F63B48}"/>
                </a:ext>
              </a:extLst>
            </p:cNvPr>
            <p:cNvSpPr/>
            <p:nvPr/>
          </p:nvSpPr>
          <p:spPr>
            <a:xfrm>
              <a:off x="1485480" y="411744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3">
              <a:extLst>
                <a:ext uri="{FF2B5EF4-FFF2-40B4-BE49-F238E27FC236}">
                  <a16:creationId xmlns:a16="http://schemas.microsoft.com/office/drawing/2014/main" id="{826E68CF-413B-D06D-1378-C9DECCCCBEEA}"/>
                </a:ext>
              </a:extLst>
            </p:cNvPr>
            <p:cNvSpPr/>
            <p:nvPr/>
          </p:nvSpPr>
          <p:spPr>
            <a:xfrm>
              <a:off x="1796672" y="411744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3">
              <a:extLst>
                <a:ext uri="{FF2B5EF4-FFF2-40B4-BE49-F238E27FC236}">
                  <a16:creationId xmlns:a16="http://schemas.microsoft.com/office/drawing/2014/main" id="{F3D22EB4-B946-A74E-483C-3F86E67782F7}"/>
                </a:ext>
              </a:extLst>
            </p:cNvPr>
            <p:cNvSpPr/>
            <p:nvPr/>
          </p:nvSpPr>
          <p:spPr>
            <a:xfrm>
              <a:off x="2107865"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3">
              <a:extLst>
                <a:ext uri="{FF2B5EF4-FFF2-40B4-BE49-F238E27FC236}">
                  <a16:creationId xmlns:a16="http://schemas.microsoft.com/office/drawing/2014/main" id="{94CA18ED-956A-9815-0A9B-4A1EAF9B950F}"/>
                </a:ext>
              </a:extLst>
            </p:cNvPr>
            <p:cNvSpPr/>
            <p:nvPr/>
          </p:nvSpPr>
          <p:spPr>
            <a:xfrm>
              <a:off x="2419115" y="411744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3">
              <a:extLst>
                <a:ext uri="{FF2B5EF4-FFF2-40B4-BE49-F238E27FC236}">
                  <a16:creationId xmlns:a16="http://schemas.microsoft.com/office/drawing/2014/main" id="{07583B16-882B-EFDB-7D43-62E033D7BD06}"/>
                </a:ext>
              </a:extLst>
            </p:cNvPr>
            <p:cNvSpPr/>
            <p:nvPr/>
          </p:nvSpPr>
          <p:spPr>
            <a:xfrm>
              <a:off x="1158951"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3">
              <a:extLst>
                <a:ext uri="{FF2B5EF4-FFF2-40B4-BE49-F238E27FC236}">
                  <a16:creationId xmlns:a16="http://schemas.microsoft.com/office/drawing/2014/main" id="{ADDED623-E10B-1382-A4A4-EE01FA9B8C0C}"/>
                </a:ext>
              </a:extLst>
            </p:cNvPr>
            <p:cNvSpPr/>
            <p:nvPr/>
          </p:nvSpPr>
          <p:spPr>
            <a:xfrm>
              <a:off x="1158951"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3">
              <a:extLst>
                <a:ext uri="{FF2B5EF4-FFF2-40B4-BE49-F238E27FC236}">
                  <a16:creationId xmlns:a16="http://schemas.microsoft.com/office/drawing/2014/main" id="{0FA4877A-3DB5-8FCD-EB6D-A8ED0B00301F}"/>
                </a:ext>
              </a:extLst>
            </p:cNvPr>
            <p:cNvSpPr/>
            <p:nvPr/>
          </p:nvSpPr>
          <p:spPr>
            <a:xfrm>
              <a:off x="1470143"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3">
              <a:extLst>
                <a:ext uri="{FF2B5EF4-FFF2-40B4-BE49-F238E27FC236}">
                  <a16:creationId xmlns:a16="http://schemas.microsoft.com/office/drawing/2014/main" id="{44C12D66-0284-6F1F-A571-52FD9CB23A9D}"/>
                </a:ext>
              </a:extLst>
            </p:cNvPr>
            <p:cNvSpPr/>
            <p:nvPr/>
          </p:nvSpPr>
          <p:spPr>
            <a:xfrm>
              <a:off x="1470143"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3">
              <a:extLst>
                <a:ext uri="{FF2B5EF4-FFF2-40B4-BE49-F238E27FC236}">
                  <a16:creationId xmlns:a16="http://schemas.microsoft.com/office/drawing/2014/main" id="{113022BF-B5E7-4E40-E92A-E05F164B2A07}"/>
                </a:ext>
              </a:extLst>
            </p:cNvPr>
            <p:cNvSpPr/>
            <p:nvPr/>
          </p:nvSpPr>
          <p:spPr>
            <a:xfrm>
              <a:off x="1781393"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3">
              <a:extLst>
                <a:ext uri="{FF2B5EF4-FFF2-40B4-BE49-F238E27FC236}">
                  <a16:creationId xmlns:a16="http://schemas.microsoft.com/office/drawing/2014/main" id="{7D727BF4-BA61-A155-0962-5E93E4A1971F}"/>
                </a:ext>
              </a:extLst>
            </p:cNvPr>
            <p:cNvSpPr/>
            <p:nvPr/>
          </p:nvSpPr>
          <p:spPr>
            <a:xfrm>
              <a:off x="1781393"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3">
              <a:extLst>
                <a:ext uri="{FF2B5EF4-FFF2-40B4-BE49-F238E27FC236}">
                  <a16:creationId xmlns:a16="http://schemas.microsoft.com/office/drawing/2014/main" id="{76CB6BC1-0BE7-85CE-92A4-1CA74DD11CE5}"/>
                </a:ext>
              </a:extLst>
            </p:cNvPr>
            <p:cNvSpPr/>
            <p:nvPr/>
          </p:nvSpPr>
          <p:spPr>
            <a:xfrm>
              <a:off x="2092586"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3">
              <a:extLst>
                <a:ext uri="{FF2B5EF4-FFF2-40B4-BE49-F238E27FC236}">
                  <a16:creationId xmlns:a16="http://schemas.microsoft.com/office/drawing/2014/main" id="{945B0B05-919B-6FD7-0CFC-0ECB6EFC5C2E}"/>
                </a:ext>
              </a:extLst>
            </p:cNvPr>
            <p:cNvSpPr/>
            <p:nvPr/>
          </p:nvSpPr>
          <p:spPr>
            <a:xfrm>
              <a:off x="2092586"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3">
              <a:extLst>
                <a:ext uri="{FF2B5EF4-FFF2-40B4-BE49-F238E27FC236}">
                  <a16:creationId xmlns:a16="http://schemas.microsoft.com/office/drawing/2014/main" id="{0571A94C-8829-7E8D-EC89-AAF161F8844A}"/>
                </a:ext>
              </a:extLst>
            </p:cNvPr>
            <p:cNvSpPr/>
            <p:nvPr/>
          </p:nvSpPr>
          <p:spPr>
            <a:xfrm>
              <a:off x="2403778"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3">
              <a:extLst>
                <a:ext uri="{FF2B5EF4-FFF2-40B4-BE49-F238E27FC236}">
                  <a16:creationId xmlns:a16="http://schemas.microsoft.com/office/drawing/2014/main" id="{DAC7A795-D18A-3D7B-B013-EBF17B5A9B00}"/>
                </a:ext>
              </a:extLst>
            </p:cNvPr>
            <p:cNvSpPr/>
            <p:nvPr/>
          </p:nvSpPr>
          <p:spPr>
            <a:xfrm>
              <a:off x="2403778"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3">
              <a:extLst>
                <a:ext uri="{FF2B5EF4-FFF2-40B4-BE49-F238E27FC236}">
                  <a16:creationId xmlns:a16="http://schemas.microsoft.com/office/drawing/2014/main" id="{C35B1E7C-D86F-230E-B0E1-E982FABC1547}"/>
                </a:ext>
              </a:extLst>
            </p:cNvPr>
            <p:cNvSpPr/>
            <p:nvPr/>
          </p:nvSpPr>
          <p:spPr>
            <a:xfrm>
              <a:off x="2704785" y="411744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3">
              <a:extLst>
                <a:ext uri="{FF2B5EF4-FFF2-40B4-BE49-F238E27FC236}">
                  <a16:creationId xmlns:a16="http://schemas.microsoft.com/office/drawing/2014/main" id="{9005E229-2674-0CAB-6248-DFC69B5F2067}"/>
                </a:ext>
              </a:extLst>
            </p:cNvPr>
            <p:cNvSpPr/>
            <p:nvPr/>
          </p:nvSpPr>
          <p:spPr>
            <a:xfrm>
              <a:off x="2704785" y="411744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3">
              <a:extLst>
                <a:ext uri="{FF2B5EF4-FFF2-40B4-BE49-F238E27FC236}">
                  <a16:creationId xmlns:a16="http://schemas.microsoft.com/office/drawing/2014/main" id="{04061B4F-E8E3-BD15-6E9B-54C82769FC08}"/>
                </a:ext>
              </a:extLst>
            </p:cNvPr>
            <p:cNvSpPr/>
            <p:nvPr/>
          </p:nvSpPr>
          <p:spPr>
            <a:xfrm>
              <a:off x="1174230" y="4421002"/>
              <a:ext cx="1545957" cy="15337"/>
            </a:xfrm>
            <a:custGeom>
              <a:avLst/>
              <a:gdLst/>
              <a:ahLst/>
              <a:cxnLst/>
              <a:rect l="l" t="t" r="r" b="b"/>
              <a:pathLst>
                <a:path w="26712"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177"/>
                  </a:lnTo>
                  <a:lnTo>
                    <a:pt x="26447" y="177"/>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3">
              <a:extLst>
                <a:ext uri="{FF2B5EF4-FFF2-40B4-BE49-F238E27FC236}">
                  <a16:creationId xmlns:a16="http://schemas.microsoft.com/office/drawing/2014/main" id="{61DF486A-E885-4FA8-438A-7D68A5E6DBBB}"/>
                </a:ext>
              </a:extLst>
            </p:cNvPr>
            <p:cNvSpPr/>
            <p:nvPr/>
          </p:nvSpPr>
          <p:spPr>
            <a:xfrm>
              <a:off x="1174230"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3">
              <a:extLst>
                <a:ext uri="{FF2B5EF4-FFF2-40B4-BE49-F238E27FC236}">
                  <a16:creationId xmlns:a16="http://schemas.microsoft.com/office/drawing/2014/main" id="{C1E962B6-C790-92C0-5516-C90D6D5E65E4}"/>
                </a:ext>
              </a:extLst>
            </p:cNvPr>
            <p:cNvSpPr/>
            <p:nvPr/>
          </p:nvSpPr>
          <p:spPr>
            <a:xfrm>
              <a:off x="1485480" y="442100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3">
              <a:extLst>
                <a:ext uri="{FF2B5EF4-FFF2-40B4-BE49-F238E27FC236}">
                  <a16:creationId xmlns:a16="http://schemas.microsoft.com/office/drawing/2014/main" id="{01BB2676-29F4-4821-136E-75F788362A89}"/>
                </a:ext>
              </a:extLst>
            </p:cNvPr>
            <p:cNvSpPr/>
            <p:nvPr/>
          </p:nvSpPr>
          <p:spPr>
            <a:xfrm>
              <a:off x="1796672" y="442100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a:extLst>
                <a:ext uri="{FF2B5EF4-FFF2-40B4-BE49-F238E27FC236}">
                  <a16:creationId xmlns:a16="http://schemas.microsoft.com/office/drawing/2014/main" id="{82B4AC74-1D4C-74BA-786D-D5AE8D13D9EF}"/>
                </a:ext>
              </a:extLst>
            </p:cNvPr>
            <p:cNvSpPr/>
            <p:nvPr/>
          </p:nvSpPr>
          <p:spPr>
            <a:xfrm>
              <a:off x="2107865"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3">
              <a:extLst>
                <a:ext uri="{FF2B5EF4-FFF2-40B4-BE49-F238E27FC236}">
                  <a16:creationId xmlns:a16="http://schemas.microsoft.com/office/drawing/2014/main" id="{A69527C9-9753-C157-6DBE-81C581B5180A}"/>
                </a:ext>
              </a:extLst>
            </p:cNvPr>
            <p:cNvSpPr/>
            <p:nvPr/>
          </p:nvSpPr>
          <p:spPr>
            <a:xfrm>
              <a:off x="2419115" y="4421002"/>
              <a:ext cx="301066" cy="15337"/>
            </a:xfrm>
            <a:custGeom>
              <a:avLst/>
              <a:gdLst/>
              <a:ahLst/>
              <a:cxnLst/>
              <a:rect l="l" t="t" r="r" b="b"/>
              <a:pathLst>
                <a:path w="5202" h="265" fill="none" extrusionOk="0">
                  <a:moveTo>
                    <a:pt x="4937" y="0"/>
                  </a:moveTo>
                  <a:lnTo>
                    <a:pt x="0" y="0"/>
                  </a:lnTo>
                  <a:lnTo>
                    <a:pt x="0" y="265"/>
                  </a:lnTo>
                  <a:lnTo>
                    <a:pt x="5201" y="265"/>
                  </a:lnTo>
                  <a:lnTo>
                    <a:pt x="5201" y="177"/>
                  </a:lnTo>
                  <a:lnTo>
                    <a:pt x="4937" y="177"/>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3">
              <a:extLst>
                <a:ext uri="{FF2B5EF4-FFF2-40B4-BE49-F238E27FC236}">
                  <a16:creationId xmlns:a16="http://schemas.microsoft.com/office/drawing/2014/main" id="{9F656F24-70AD-71EB-6547-B7D7752026D3}"/>
                </a:ext>
              </a:extLst>
            </p:cNvPr>
            <p:cNvSpPr/>
            <p:nvPr/>
          </p:nvSpPr>
          <p:spPr>
            <a:xfrm>
              <a:off x="1161497" y="4421002"/>
              <a:ext cx="12790" cy="15337"/>
            </a:xfrm>
            <a:custGeom>
              <a:avLst/>
              <a:gdLst/>
              <a:ahLst/>
              <a:cxnLst/>
              <a:rect l="l" t="t" r="r" b="b"/>
              <a:pathLst>
                <a:path w="221" h="265" extrusionOk="0">
                  <a:moveTo>
                    <a:pt x="0" y="0"/>
                  </a:moveTo>
                  <a:lnTo>
                    <a:pt x="0" y="265"/>
                  </a:lnTo>
                  <a:lnTo>
                    <a:pt x="221" y="265"/>
                  </a:lnTo>
                  <a:lnTo>
                    <a:pt x="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a:extLst>
                <a:ext uri="{FF2B5EF4-FFF2-40B4-BE49-F238E27FC236}">
                  <a16:creationId xmlns:a16="http://schemas.microsoft.com/office/drawing/2014/main" id="{1E9ACB65-BE2E-1F63-8EAA-D40CF100F270}"/>
                </a:ext>
              </a:extLst>
            </p:cNvPr>
            <p:cNvSpPr/>
            <p:nvPr/>
          </p:nvSpPr>
          <p:spPr>
            <a:xfrm>
              <a:off x="1161497" y="4421002"/>
              <a:ext cx="12790" cy="15337"/>
            </a:xfrm>
            <a:custGeom>
              <a:avLst/>
              <a:gdLst/>
              <a:ahLst/>
              <a:cxnLst/>
              <a:rect l="l" t="t" r="r" b="b"/>
              <a:pathLst>
                <a:path w="221" h="265" fill="none" extrusionOk="0">
                  <a:moveTo>
                    <a:pt x="221" y="0"/>
                  </a:moveTo>
                  <a:lnTo>
                    <a:pt x="0" y="0"/>
                  </a:lnTo>
                  <a:lnTo>
                    <a:pt x="0" y="265"/>
                  </a:lnTo>
                  <a:lnTo>
                    <a:pt x="221" y="265"/>
                  </a:lnTo>
                  <a:lnTo>
                    <a:pt x="221"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3">
              <a:extLst>
                <a:ext uri="{FF2B5EF4-FFF2-40B4-BE49-F238E27FC236}">
                  <a16:creationId xmlns:a16="http://schemas.microsoft.com/office/drawing/2014/main" id="{FA5C8567-BADB-B515-8F97-89E8C414406A}"/>
                </a:ext>
              </a:extLst>
            </p:cNvPr>
            <p:cNvSpPr/>
            <p:nvPr/>
          </p:nvSpPr>
          <p:spPr>
            <a:xfrm>
              <a:off x="1470143"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3">
              <a:extLst>
                <a:ext uri="{FF2B5EF4-FFF2-40B4-BE49-F238E27FC236}">
                  <a16:creationId xmlns:a16="http://schemas.microsoft.com/office/drawing/2014/main" id="{FA9DEC15-88C0-C1BD-BF06-1A14D53BEFBB}"/>
                </a:ext>
              </a:extLst>
            </p:cNvPr>
            <p:cNvSpPr/>
            <p:nvPr/>
          </p:nvSpPr>
          <p:spPr>
            <a:xfrm>
              <a:off x="1470143"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a:extLst>
                <a:ext uri="{FF2B5EF4-FFF2-40B4-BE49-F238E27FC236}">
                  <a16:creationId xmlns:a16="http://schemas.microsoft.com/office/drawing/2014/main" id="{BD63BFCC-531D-7FAD-861A-82DF193877D6}"/>
                </a:ext>
              </a:extLst>
            </p:cNvPr>
            <p:cNvSpPr/>
            <p:nvPr/>
          </p:nvSpPr>
          <p:spPr>
            <a:xfrm>
              <a:off x="1781393"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3">
              <a:extLst>
                <a:ext uri="{FF2B5EF4-FFF2-40B4-BE49-F238E27FC236}">
                  <a16:creationId xmlns:a16="http://schemas.microsoft.com/office/drawing/2014/main" id="{4CAB228E-E979-A464-7BBB-9F65D5207EF0}"/>
                </a:ext>
              </a:extLst>
            </p:cNvPr>
            <p:cNvSpPr/>
            <p:nvPr/>
          </p:nvSpPr>
          <p:spPr>
            <a:xfrm>
              <a:off x="1781393"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3">
              <a:extLst>
                <a:ext uri="{FF2B5EF4-FFF2-40B4-BE49-F238E27FC236}">
                  <a16:creationId xmlns:a16="http://schemas.microsoft.com/office/drawing/2014/main" id="{3C4A42C2-F66A-81AC-870B-36467DF88F37}"/>
                </a:ext>
              </a:extLst>
            </p:cNvPr>
            <p:cNvSpPr/>
            <p:nvPr/>
          </p:nvSpPr>
          <p:spPr>
            <a:xfrm>
              <a:off x="2092586"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a:extLst>
                <a:ext uri="{FF2B5EF4-FFF2-40B4-BE49-F238E27FC236}">
                  <a16:creationId xmlns:a16="http://schemas.microsoft.com/office/drawing/2014/main" id="{F0FAD1AD-A950-8364-5B00-5FE9B315A303}"/>
                </a:ext>
              </a:extLst>
            </p:cNvPr>
            <p:cNvSpPr/>
            <p:nvPr/>
          </p:nvSpPr>
          <p:spPr>
            <a:xfrm>
              <a:off x="2092586"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3">
              <a:extLst>
                <a:ext uri="{FF2B5EF4-FFF2-40B4-BE49-F238E27FC236}">
                  <a16:creationId xmlns:a16="http://schemas.microsoft.com/office/drawing/2014/main" id="{79BDF4EC-D921-8C04-E538-22BD5AB14382}"/>
                </a:ext>
              </a:extLst>
            </p:cNvPr>
            <p:cNvSpPr/>
            <p:nvPr/>
          </p:nvSpPr>
          <p:spPr>
            <a:xfrm>
              <a:off x="2403778"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3">
              <a:extLst>
                <a:ext uri="{FF2B5EF4-FFF2-40B4-BE49-F238E27FC236}">
                  <a16:creationId xmlns:a16="http://schemas.microsoft.com/office/drawing/2014/main" id="{086565E9-3B70-EA6E-AC5E-EE8870E9BAA0}"/>
                </a:ext>
              </a:extLst>
            </p:cNvPr>
            <p:cNvSpPr/>
            <p:nvPr/>
          </p:nvSpPr>
          <p:spPr>
            <a:xfrm>
              <a:off x="2403778"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a:extLst>
                <a:ext uri="{FF2B5EF4-FFF2-40B4-BE49-F238E27FC236}">
                  <a16:creationId xmlns:a16="http://schemas.microsoft.com/office/drawing/2014/main" id="{ADD46F9E-83F2-80E4-FDE2-C5276570E23D}"/>
                </a:ext>
              </a:extLst>
            </p:cNvPr>
            <p:cNvSpPr/>
            <p:nvPr/>
          </p:nvSpPr>
          <p:spPr>
            <a:xfrm>
              <a:off x="2704785" y="4421002"/>
              <a:ext cx="15395" cy="10244"/>
            </a:xfrm>
            <a:custGeom>
              <a:avLst/>
              <a:gdLst/>
              <a:ahLst/>
              <a:cxnLst/>
              <a:rect l="l" t="t" r="r" b="b"/>
              <a:pathLst>
                <a:path w="266" h="177" extrusionOk="0">
                  <a:moveTo>
                    <a:pt x="1" y="0"/>
                  </a:moveTo>
                  <a:lnTo>
                    <a:pt x="1" y="177"/>
                  </a:lnTo>
                  <a:lnTo>
                    <a:pt x="265" y="177"/>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3">
              <a:extLst>
                <a:ext uri="{FF2B5EF4-FFF2-40B4-BE49-F238E27FC236}">
                  <a16:creationId xmlns:a16="http://schemas.microsoft.com/office/drawing/2014/main" id="{BD1DE872-BFA7-3A18-2610-3C5386DB8B49}"/>
                </a:ext>
              </a:extLst>
            </p:cNvPr>
            <p:cNvSpPr/>
            <p:nvPr/>
          </p:nvSpPr>
          <p:spPr>
            <a:xfrm>
              <a:off x="2704785" y="4421002"/>
              <a:ext cx="15395" cy="10244"/>
            </a:xfrm>
            <a:custGeom>
              <a:avLst/>
              <a:gdLst/>
              <a:ahLst/>
              <a:cxnLst/>
              <a:rect l="l" t="t" r="r" b="b"/>
              <a:pathLst>
                <a:path w="266" h="177" fill="none" extrusionOk="0">
                  <a:moveTo>
                    <a:pt x="265" y="0"/>
                  </a:moveTo>
                  <a:lnTo>
                    <a:pt x="1" y="0"/>
                  </a:lnTo>
                  <a:lnTo>
                    <a:pt x="1" y="177"/>
                  </a:lnTo>
                  <a:lnTo>
                    <a:pt x="265" y="177"/>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3">
              <a:extLst>
                <a:ext uri="{FF2B5EF4-FFF2-40B4-BE49-F238E27FC236}">
                  <a16:creationId xmlns:a16="http://schemas.microsoft.com/office/drawing/2014/main" id="{43EF3325-55E3-C24D-06BA-5C3328B51A9F}"/>
                </a:ext>
              </a:extLst>
            </p:cNvPr>
            <p:cNvSpPr/>
            <p:nvPr/>
          </p:nvSpPr>
          <p:spPr>
            <a:xfrm>
              <a:off x="2704785" y="1270591"/>
              <a:ext cx="17941" cy="109731"/>
            </a:xfrm>
            <a:custGeom>
              <a:avLst/>
              <a:gdLst/>
              <a:ahLst/>
              <a:cxnLst/>
              <a:rect l="l" t="t" r="r" b="b"/>
              <a:pathLst>
                <a:path w="310" h="1896" extrusionOk="0">
                  <a:moveTo>
                    <a:pt x="1" y="1"/>
                  </a:moveTo>
                  <a:lnTo>
                    <a:pt x="1" y="1896"/>
                  </a:lnTo>
                  <a:lnTo>
                    <a:pt x="309" y="1896"/>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a:extLst>
                <a:ext uri="{FF2B5EF4-FFF2-40B4-BE49-F238E27FC236}">
                  <a16:creationId xmlns:a16="http://schemas.microsoft.com/office/drawing/2014/main" id="{8E5CBEEC-D290-0BC2-7DAE-088397E9473A}"/>
                </a:ext>
              </a:extLst>
            </p:cNvPr>
            <p:cNvSpPr/>
            <p:nvPr/>
          </p:nvSpPr>
          <p:spPr>
            <a:xfrm>
              <a:off x="2658890" y="1319090"/>
              <a:ext cx="109731" cy="15337"/>
            </a:xfrm>
            <a:custGeom>
              <a:avLst/>
              <a:gdLst/>
              <a:ahLst/>
              <a:cxnLst/>
              <a:rect l="l" t="t" r="r" b="b"/>
              <a:pathLst>
                <a:path w="1896"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3">
              <a:extLst>
                <a:ext uri="{FF2B5EF4-FFF2-40B4-BE49-F238E27FC236}">
                  <a16:creationId xmlns:a16="http://schemas.microsoft.com/office/drawing/2014/main" id="{77ED983F-F2E9-5178-3D9E-94E4705FF8B9}"/>
                </a:ext>
              </a:extLst>
            </p:cNvPr>
            <p:cNvSpPr/>
            <p:nvPr/>
          </p:nvSpPr>
          <p:spPr>
            <a:xfrm>
              <a:off x="2704785" y="2824122"/>
              <a:ext cx="17941" cy="107185"/>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3">
              <a:extLst>
                <a:ext uri="{FF2B5EF4-FFF2-40B4-BE49-F238E27FC236}">
                  <a16:creationId xmlns:a16="http://schemas.microsoft.com/office/drawing/2014/main" id="{2C952D33-CA76-272C-DD8C-FB1D833F11AA}"/>
                </a:ext>
              </a:extLst>
            </p:cNvPr>
            <p:cNvSpPr/>
            <p:nvPr/>
          </p:nvSpPr>
          <p:spPr>
            <a:xfrm>
              <a:off x="2658890" y="2870017"/>
              <a:ext cx="109731" cy="15395"/>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a:extLst>
                <a:ext uri="{FF2B5EF4-FFF2-40B4-BE49-F238E27FC236}">
                  <a16:creationId xmlns:a16="http://schemas.microsoft.com/office/drawing/2014/main" id="{05FD5ADE-0397-5EDD-A831-1075168AA2BA}"/>
                </a:ext>
              </a:extLst>
            </p:cNvPr>
            <p:cNvSpPr/>
            <p:nvPr/>
          </p:nvSpPr>
          <p:spPr>
            <a:xfrm>
              <a:off x="1153858" y="1270591"/>
              <a:ext cx="15337" cy="109731"/>
            </a:xfrm>
            <a:custGeom>
              <a:avLst/>
              <a:gdLst/>
              <a:ahLst/>
              <a:cxnLst/>
              <a:rect l="l" t="t" r="r" b="b"/>
              <a:pathLst>
                <a:path w="265" h="1896" extrusionOk="0">
                  <a:moveTo>
                    <a:pt x="0" y="1"/>
                  </a:moveTo>
                  <a:lnTo>
                    <a:pt x="0" y="1896"/>
                  </a:lnTo>
                  <a:lnTo>
                    <a:pt x="265" y="1896"/>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a:extLst>
                <a:ext uri="{FF2B5EF4-FFF2-40B4-BE49-F238E27FC236}">
                  <a16:creationId xmlns:a16="http://schemas.microsoft.com/office/drawing/2014/main" id="{6D249B58-8866-7F5B-9277-5E53ED7F6A7D}"/>
                </a:ext>
              </a:extLst>
            </p:cNvPr>
            <p:cNvSpPr/>
            <p:nvPr/>
          </p:nvSpPr>
          <p:spPr>
            <a:xfrm>
              <a:off x="1107905" y="1319090"/>
              <a:ext cx="109789" cy="15337"/>
            </a:xfrm>
            <a:custGeom>
              <a:avLst/>
              <a:gdLst/>
              <a:ahLst/>
              <a:cxnLst/>
              <a:rect l="l" t="t" r="r" b="b"/>
              <a:pathLst>
                <a:path w="1897"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a:extLst>
                <a:ext uri="{FF2B5EF4-FFF2-40B4-BE49-F238E27FC236}">
                  <a16:creationId xmlns:a16="http://schemas.microsoft.com/office/drawing/2014/main" id="{B2D10FD9-A67E-955C-03A9-046C70DC7247}"/>
                </a:ext>
              </a:extLst>
            </p:cNvPr>
            <p:cNvSpPr/>
            <p:nvPr/>
          </p:nvSpPr>
          <p:spPr>
            <a:xfrm>
              <a:off x="1153858" y="2824122"/>
              <a:ext cx="15337" cy="107185"/>
            </a:xfrm>
            <a:custGeom>
              <a:avLst/>
              <a:gdLst/>
              <a:ahLst/>
              <a:cxnLst/>
              <a:rect l="l" t="t" r="r" b="b"/>
              <a:pathLst>
                <a:path w="265" h="1852" extrusionOk="0">
                  <a:moveTo>
                    <a:pt x="0" y="0"/>
                  </a:moveTo>
                  <a:lnTo>
                    <a:pt x="0"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a:extLst>
                <a:ext uri="{FF2B5EF4-FFF2-40B4-BE49-F238E27FC236}">
                  <a16:creationId xmlns:a16="http://schemas.microsoft.com/office/drawing/2014/main" id="{391DED54-44FF-D442-0B5A-FCC5CB954CCB}"/>
                </a:ext>
              </a:extLst>
            </p:cNvPr>
            <p:cNvSpPr/>
            <p:nvPr/>
          </p:nvSpPr>
          <p:spPr>
            <a:xfrm>
              <a:off x="1107905" y="2870017"/>
              <a:ext cx="109789" cy="15395"/>
            </a:xfrm>
            <a:custGeom>
              <a:avLst/>
              <a:gdLst/>
              <a:ahLst/>
              <a:cxnLst/>
              <a:rect l="l" t="t" r="r" b="b"/>
              <a:pathLst>
                <a:path w="1897"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3">
              <a:extLst>
                <a:ext uri="{FF2B5EF4-FFF2-40B4-BE49-F238E27FC236}">
                  <a16:creationId xmlns:a16="http://schemas.microsoft.com/office/drawing/2014/main" id="{B1BDAE70-488E-4695-5CDB-21D2B5ED4BA1}"/>
                </a:ext>
              </a:extLst>
            </p:cNvPr>
            <p:cNvSpPr/>
            <p:nvPr/>
          </p:nvSpPr>
          <p:spPr>
            <a:xfrm>
              <a:off x="1153858" y="4375107"/>
              <a:ext cx="15337" cy="107185"/>
            </a:xfrm>
            <a:custGeom>
              <a:avLst/>
              <a:gdLst/>
              <a:ahLst/>
              <a:cxnLst/>
              <a:rect l="l" t="t" r="r" b="b"/>
              <a:pathLst>
                <a:path w="265" h="1852" extrusionOk="0">
                  <a:moveTo>
                    <a:pt x="0" y="0"/>
                  </a:moveTo>
                  <a:lnTo>
                    <a:pt x="0"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3">
              <a:extLst>
                <a:ext uri="{FF2B5EF4-FFF2-40B4-BE49-F238E27FC236}">
                  <a16:creationId xmlns:a16="http://schemas.microsoft.com/office/drawing/2014/main" id="{72D816AA-5EA5-6622-9CAB-E4E0B6AE5F1C}"/>
                </a:ext>
              </a:extLst>
            </p:cNvPr>
            <p:cNvSpPr/>
            <p:nvPr/>
          </p:nvSpPr>
          <p:spPr>
            <a:xfrm>
              <a:off x="1107905" y="4421002"/>
              <a:ext cx="109789" cy="15337"/>
            </a:xfrm>
            <a:custGeom>
              <a:avLst/>
              <a:gdLst/>
              <a:ahLst/>
              <a:cxnLst/>
              <a:rect l="l" t="t" r="r" b="b"/>
              <a:pathLst>
                <a:path w="1897"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a:extLst>
                <a:ext uri="{FF2B5EF4-FFF2-40B4-BE49-F238E27FC236}">
                  <a16:creationId xmlns:a16="http://schemas.microsoft.com/office/drawing/2014/main" id="{AEA08C10-DDE9-365D-33C0-3DB61845350F}"/>
                </a:ext>
              </a:extLst>
            </p:cNvPr>
            <p:cNvSpPr/>
            <p:nvPr/>
          </p:nvSpPr>
          <p:spPr>
            <a:xfrm>
              <a:off x="2704785" y="4375107"/>
              <a:ext cx="17941" cy="107185"/>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a:extLst>
                <a:ext uri="{FF2B5EF4-FFF2-40B4-BE49-F238E27FC236}">
                  <a16:creationId xmlns:a16="http://schemas.microsoft.com/office/drawing/2014/main" id="{1040A748-802E-0EA3-A24B-9B8538470CD6}"/>
                </a:ext>
              </a:extLst>
            </p:cNvPr>
            <p:cNvSpPr/>
            <p:nvPr/>
          </p:nvSpPr>
          <p:spPr>
            <a:xfrm>
              <a:off x="2658890" y="4421002"/>
              <a:ext cx="109731" cy="15337"/>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a:extLst>
                <a:ext uri="{FF2B5EF4-FFF2-40B4-BE49-F238E27FC236}">
                  <a16:creationId xmlns:a16="http://schemas.microsoft.com/office/drawing/2014/main" id="{F8C70B18-395E-8E66-8A4B-6411267CA3EE}"/>
                </a:ext>
              </a:extLst>
            </p:cNvPr>
            <p:cNvSpPr/>
            <p:nvPr/>
          </p:nvSpPr>
          <p:spPr>
            <a:xfrm>
              <a:off x="2706479"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800815" y="3305197"/>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345658" y="1809450"/>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5857916" y="199201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380738" y="2667762"/>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716627" y="3787518"/>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43">
            <a:extLst>
              <a:ext uri="{FF2B5EF4-FFF2-40B4-BE49-F238E27FC236}">
                <a16:creationId xmlns:a16="http://schemas.microsoft.com/office/drawing/2014/main" id="{C6B9BAE1-C78D-821A-659B-F68DF46326FA}"/>
              </a:ext>
            </a:extLst>
          </p:cNvPr>
          <p:cNvGrpSpPr/>
          <p:nvPr/>
        </p:nvGrpSpPr>
        <p:grpSpPr>
          <a:xfrm>
            <a:off x="6328267" y="2122662"/>
            <a:ext cx="637467" cy="637467"/>
            <a:chOff x="1526703" y="2379293"/>
            <a:chExt cx="385200" cy="385200"/>
          </a:xfrm>
        </p:grpSpPr>
        <p:sp>
          <p:nvSpPr>
            <p:cNvPr id="1147" name="Google Shape;1147;p43">
              <a:extLst>
                <a:ext uri="{FF2B5EF4-FFF2-40B4-BE49-F238E27FC236}">
                  <a16:creationId xmlns:a16="http://schemas.microsoft.com/office/drawing/2014/main" id="{8F87CFC4-455D-04FE-7DD8-6BFAD39ECD51}"/>
                </a:ext>
              </a:extLst>
            </p:cNvPr>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3">
              <a:extLst>
                <a:ext uri="{FF2B5EF4-FFF2-40B4-BE49-F238E27FC236}">
                  <a16:creationId xmlns:a16="http://schemas.microsoft.com/office/drawing/2014/main" id="{458D72EC-751F-33D3-B4C2-3FC6DA2E4BD3}"/>
                </a:ext>
              </a:extLst>
            </p:cNvPr>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312985"/>
            <a:ext cx="5087815" cy="3354290"/>
          </a:xfrm>
          <a:prstGeom prst="rect">
            <a:avLst/>
          </a:prstGeom>
        </p:spPr>
        <p:txBody>
          <a:bodyPr spcFirstLastPara="1" wrap="square" lIns="91425" tIns="91425" rIns="91425" bIns="91425" anchor="ctr" anchorCtr="0">
            <a:noAutofit/>
          </a:bodyPr>
          <a:lstStyle/>
          <a:p>
            <a:pPr marL="171450" lvl="0" indent="-171450" algn="just">
              <a:buFont typeface="Arial" panose="020B0604020202020204" pitchFamily="34" charset="0"/>
              <a:buChar char="•"/>
            </a:pPr>
            <a:r>
              <a:rPr lang="ro-RO" sz="1200" dirty="0"/>
              <a:t>Ușor de utilizat: Arduino IDE este atât de ușor de utilizat încât chiar și un începător îl poate învăța foarte ușor.</a:t>
            </a:r>
            <a:endParaRPr lang="en-US" sz="1200" dirty="0"/>
          </a:p>
          <a:p>
            <a:pPr marL="171450" lvl="0" indent="-171450" algn="just">
              <a:buFont typeface="Arial" panose="020B0604020202020204" pitchFamily="34" charset="0"/>
              <a:buChar char="•"/>
            </a:pPr>
            <a:r>
              <a:rPr lang="ro-RO" sz="1200" dirty="0"/>
              <a:t>Mai presus de toate: fiind open-source, Arduino are o comunitate enormă care oferă un număr mare de tutoriale, biblioteci și alte resurse.</a:t>
            </a:r>
            <a:endParaRPr lang="en-US" sz="1200" dirty="0"/>
          </a:p>
          <a:p>
            <a:pPr marL="171450" lvl="0" indent="-171450" algn="just">
              <a:buFont typeface="Arial" panose="020B0604020202020204" pitchFamily="34" charset="0"/>
              <a:buChar char="•"/>
            </a:pPr>
            <a:r>
              <a:rPr lang="ro-RO" sz="1200" dirty="0"/>
              <a:t>Varietate de shield-uri: există o varietate de shield-uri care pot oferi capacități extinse unui Arduino pentru conexiune wireless, controlul motoarelor și chiar conectivitate la Internet.</a:t>
            </a:r>
            <a:endParaRPr lang="en-US" sz="1200" dirty="0"/>
          </a:p>
          <a:p>
            <a:pPr marL="171450" lvl="0" indent="-171450" algn="just">
              <a:buFont typeface="Arial" panose="020B0604020202020204" pitchFamily="34" charset="0"/>
              <a:buChar char="•"/>
            </a:pPr>
            <a:r>
              <a:rPr lang="ro-RO" sz="1200" dirty="0"/>
              <a:t>Economic: plăcile Arduino sunt mult mai ieftine decât majoritatea celorlalte microcontrolere sau plăci de dezvoltare.</a:t>
            </a:r>
            <a:endParaRPr lang="en-US" sz="1200" dirty="0"/>
          </a:p>
          <a:p>
            <a:pPr marL="171450" lvl="0" indent="-171450" algn="just">
              <a:buFont typeface="Arial" panose="020B0604020202020204" pitchFamily="34" charset="0"/>
              <a:buChar char="•"/>
            </a:pPr>
            <a:r>
              <a:rPr lang="ro-RO" sz="1200" dirty="0"/>
              <a:t>Platformă independentă: software-ul Arduino rulează pe Windows, Mac OS X și Linux.</a:t>
            </a:r>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247575" y="1177550"/>
            <a:ext cx="3969900" cy="3361100"/>
          </a:xfrm>
          <a:prstGeom prst="rect">
            <a:avLst/>
          </a:prstGeom>
        </p:spPr>
        <p:txBody>
          <a:bodyPr spcFirstLastPara="1" wrap="square" lIns="91425" tIns="91425" rIns="91425" bIns="91425" anchor="t" anchorCtr="0">
            <a:noAutofit/>
          </a:bodyPr>
          <a:lstStyle/>
          <a:p>
            <a:pPr marL="285750" lvl="0" indent="-285750" algn="just">
              <a:buSzPts val="1100"/>
              <a:buFont typeface="Arial" panose="020B0604020202020204" pitchFamily="34" charset="0"/>
              <a:buChar char="•"/>
            </a:pPr>
            <a:r>
              <a:rPr lang="ro-RO" sz="1200" dirty="0"/>
              <a:t>Putere de calcul limitată: Resursele de procesare și memorie ale plăcilor Arduino sunt de fapt destul de limitate, astfel încât nu pot fi utilizate pentru operațiuni mai complexe, cum ar fi un sistem de operare care funcționează prin calcule intensive.</a:t>
            </a:r>
            <a:endParaRPr lang="en-US" sz="1200" dirty="0"/>
          </a:p>
          <a:p>
            <a:pPr marL="285750" lvl="0" indent="-285750" algn="just">
              <a:buSzPts val="1100"/>
              <a:buFont typeface="Arial" panose="020B0604020202020204" pitchFamily="34" charset="0"/>
              <a:buChar char="•"/>
            </a:pPr>
            <a:r>
              <a:rPr lang="ro-RO" sz="1200" dirty="0"/>
              <a:t>Absența multitaskingului: Plăcile Arduino sunt proiectate în mod fundamental pentru executarea unei singure sarcini, ceea ce înseamnă că nu pot gestiona mai multe sarcini simultan.</a:t>
            </a:r>
            <a:endParaRPr lang="en-US" sz="1200" dirty="0"/>
          </a:p>
          <a:p>
            <a:pPr marL="285750" lvl="0" indent="-285750" algn="just">
              <a:buSzPts val="1100"/>
              <a:buFont typeface="Arial" panose="020B0604020202020204" pitchFamily="34" charset="0"/>
              <a:buChar char="•"/>
            </a:pPr>
            <a:r>
              <a:rPr lang="ro-RO" sz="1200" dirty="0"/>
              <a:t>Conectivitatea este limitată: Deși shield-urile pot extinde cu siguranță selecția de conectivitate, modelul de bază al unui Arduino are caracteristici care lipsesc, cum ar fi Wi-Fi și Ethernet.</a:t>
            </a:r>
            <a:endParaRPr sz="1200" dirty="0"/>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b="1" dirty="0" err="1"/>
              <a:t>Dezavantajele</a:t>
            </a:r>
            <a:r>
              <a:rPr lang="en-US" b="1" dirty="0"/>
              <a:t> Arduino</a:t>
            </a:r>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779C106A-6E9B-406D-6034-C953C4E83F79}"/>
              </a:ext>
            </a:extLst>
          </p:cNvPr>
          <p:cNvPicPr>
            <a:picLocks noChangeAspect="1"/>
          </p:cNvPicPr>
          <p:nvPr/>
        </p:nvPicPr>
        <p:blipFill>
          <a:blip r:embed="rId3"/>
          <a:stretch>
            <a:fillRect/>
          </a:stretch>
        </p:blipFill>
        <p:spPr>
          <a:xfrm>
            <a:off x="1400100" y="1891274"/>
            <a:ext cx="2195289" cy="17720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600" dirty="0"/>
              <a:t>Raspberry Pi este un computer cu o singură placă, de dimensiuni reduse și cost redus, dezvoltat de Fundația Raspberry Pi. Dimpotrivă, Raspberry Pi este un computer complet, cu un sistem de operare instalat – o formă de Linux în majoritatea versiunilor. Acesta îndeplinește toate sarcinile care ar fi efectuate în mod normal pe un computer desktop obișnuit; navighează pe internet, redă videoclipuri și rulează programe software.</a:t>
            </a:r>
            <a:endParaRPr sz="16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en-US" sz="2000" b="1" dirty="0"/>
              <a:t>Raspberry Pi</a:t>
            </a:r>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E983F66A-5085-8CEB-9F9F-B8D0FB387BF6}"/>
              </a:ext>
            </a:extLst>
          </p:cNvPr>
          <p:cNvPicPr>
            <a:picLocks noChangeAspect="1"/>
          </p:cNvPicPr>
          <p:nvPr/>
        </p:nvPicPr>
        <p:blipFill>
          <a:blip r:embed="rId3"/>
          <a:stretch>
            <a:fillRect/>
          </a:stretch>
        </p:blipFill>
        <p:spPr>
          <a:xfrm>
            <a:off x="794054" y="1925444"/>
            <a:ext cx="3077035" cy="2011725"/>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1410307" y="232675"/>
            <a:ext cx="6760331" cy="729900"/>
          </a:xfrm>
          <a:prstGeom prst="rect">
            <a:avLst/>
          </a:prstGeom>
        </p:spPr>
        <p:txBody>
          <a:bodyPr spcFirstLastPara="1" wrap="square" lIns="91425" tIns="91425" rIns="91425" bIns="91425" anchor="ctr" anchorCtr="0">
            <a:noAutofit/>
          </a:bodyPr>
          <a:lstStyle/>
          <a:p>
            <a:r>
              <a:rPr lang="en-US" sz="2400" b="1" dirty="0" err="1"/>
              <a:t>Avantajele</a:t>
            </a:r>
            <a:r>
              <a:rPr lang="en-US" sz="2400" b="1" dirty="0"/>
              <a:t> Raspberry Pi</a:t>
            </a:r>
          </a:p>
        </p:txBody>
      </p:sp>
      <p:sp>
        <p:nvSpPr>
          <p:cNvPr id="1322" name="Google Shape;1322;p46"/>
          <p:cNvSpPr txBox="1">
            <a:spLocks noGrp="1"/>
          </p:cNvSpPr>
          <p:nvPr>
            <p:ph type="subTitle" idx="1"/>
          </p:nvPr>
        </p:nvSpPr>
        <p:spPr>
          <a:xfrm>
            <a:off x="683499" y="1059299"/>
            <a:ext cx="7487139" cy="3129199"/>
          </a:xfrm>
          <a:prstGeom prst="rect">
            <a:avLst/>
          </a:prstGeom>
        </p:spPr>
        <p:txBody>
          <a:bodyPr spcFirstLastPara="1" wrap="square" lIns="91425" tIns="91425" rIns="91425" bIns="91425" anchor="ctr" anchorCtr="0">
            <a:noAutofit/>
          </a:bodyPr>
          <a:lstStyle/>
          <a:p>
            <a:pPr marL="171450" lvl="0" indent="-171450" algn="just">
              <a:spcAft>
                <a:spcPts val="1200"/>
              </a:spcAft>
              <a:buFont typeface="Arial" panose="020B0604020202020204" pitchFamily="34" charset="0"/>
              <a:buChar char="•"/>
            </a:pPr>
            <a:r>
              <a:rPr lang="ro-RO" sz="1200" dirty="0"/>
              <a:t>Computer complet: Raspberry Pi rulează pe un sistem de operare complet, care poate efectua sarcini precum rularea unui computer desktop, inclusiv multitasking.    </a:t>
            </a:r>
            <a:endParaRPr lang="en-US" sz="1200" dirty="0"/>
          </a:p>
          <a:p>
            <a:pPr marL="171450" lvl="0" indent="-171450" algn="just">
              <a:spcAft>
                <a:spcPts val="1200"/>
              </a:spcAft>
              <a:buFont typeface="Arial" panose="020B0604020202020204" pitchFamily="34" charset="0"/>
              <a:buChar char="•"/>
            </a:pPr>
            <a:r>
              <a:rPr lang="ro-RO" sz="1200" dirty="0"/>
              <a:t>Versatil: înseamnă că Raspberry Pi este util pentru o gamă largă de utilizări — de la proiecte simple, cum ar fi automatizarea casei, până la aplicații complexe în domeniul inteligenței artificiale și al învățării automate.</a:t>
            </a:r>
            <a:endParaRPr lang="en-US" sz="1200" dirty="0"/>
          </a:p>
          <a:p>
            <a:pPr marL="171450" lvl="0" indent="-171450" algn="just">
              <a:spcAft>
                <a:spcPts val="1200"/>
              </a:spcAft>
              <a:buFont typeface="Arial" panose="020B0604020202020204" pitchFamily="34" charset="0"/>
              <a:buChar char="•"/>
            </a:pPr>
            <a:r>
              <a:rPr lang="ro-RO" sz="1200" dirty="0"/>
              <a:t>Conectivitate extinsă: Raspberry Pi are numeroase opțiuni de conectivitate, cum ar fi HDMI, USB, Ethernet, Wi-Fi și Bluetooth, ceea ce face ca sistemul să fie ideal pentru proiecte în rețea.    </a:t>
            </a:r>
            <a:endParaRPr lang="en-US" sz="1200" dirty="0"/>
          </a:p>
          <a:p>
            <a:pPr marL="171450" lvl="0" indent="-171450" algn="just">
              <a:spcAft>
                <a:spcPts val="1200"/>
              </a:spcAft>
              <a:buFont typeface="Arial" panose="020B0604020202020204" pitchFamily="34" charset="0"/>
              <a:buChar char="•"/>
            </a:pPr>
            <a:r>
              <a:rPr lang="ro-RO" sz="1200" dirty="0"/>
              <a:t>Suport puternic din partea comunității: Pe lângă Arduino, Raspberry Pi este dezvoltat și de o comunitate de dimensiuni dinamice, care se mândrește cu forumuri, tutoriale și resurse foarte active.</a:t>
            </a:r>
            <a:endParaRPr lang="en-US" sz="1200" dirty="0"/>
          </a:p>
          <a:p>
            <a:pPr marL="171450" lvl="0" indent="-171450" algn="just">
              <a:spcAft>
                <a:spcPts val="1200"/>
              </a:spcAft>
              <a:buFont typeface="Arial" panose="020B0604020202020204" pitchFamily="34" charset="0"/>
              <a:buChar char="•"/>
            </a:pPr>
            <a:r>
              <a:rPr lang="ro-RO" sz="1200" dirty="0"/>
              <a:t>Pini GPIO: Raspberry Pi permite interfațarea cu componente electronice prin utilizarea pinilor GPIO (General Purpose Input/Output), care sunt de departe mai sofisticați în comparație cu intrările Arduino.</a:t>
            </a: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6" name="Google Shape;1326;p46"/>
          <p:cNvGrpSpPr/>
          <p:nvPr/>
        </p:nvGrpSpPr>
        <p:grpSpPr>
          <a:xfrm>
            <a:off x="6698661" y="3813369"/>
            <a:ext cx="1552523" cy="677706"/>
            <a:chOff x="6698661" y="3813369"/>
            <a:chExt cx="1552523" cy="677706"/>
          </a:xfrm>
        </p:grpSpPr>
        <p:grpSp>
          <p:nvGrpSpPr>
            <p:cNvPr id="1327" name="Google Shape;1327;p46"/>
            <p:cNvGrpSpPr/>
            <p:nvPr/>
          </p:nvGrpSpPr>
          <p:grpSpPr>
            <a:xfrm>
              <a:off x="7240917" y="3813369"/>
              <a:ext cx="1010267" cy="677706"/>
              <a:chOff x="7547121" y="4126026"/>
              <a:chExt cx="884879" cy="593594"/>
            </a:xfrm>
          </p:grpSpPr>
          <p:grpSp>
            <p:nvGrpSpPr>
              <p:cNvPr id="1328" name="Google Shape;1328;p46"/>
              <p:cNvGrpSpPr/>
              <p:nvPr/>
            </p:nvGrpSpPr>
            <p:grpSpPr>
              <a:xfrm>
                <a:off x="7547121" y="4126026"/>
                <a:ext cx="807768" cy="501969"/>
                <a:chOff x="7868946" y="4011726"/>
                <a:chExt cx="807768" cy="501969"/>
              </a:xfrm>
            </p:grpSpPr>
            <p:sp>
              <p:nvSpPr>
                <p:cNvPr id="1329" name="Google Shape;1329;p4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4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4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4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3" name="Google Shape;1333;p46"/>
              <p:cNvGrpSpPr/>
              <p:nvPr/>
            </p:nvGrpSpPr>
            <p:grpSpPr>
              <a:xfrm>
                <a:off x="7623321" y="4217651"/>
                <a:ext cx="808679" cy="501969"/>
                <a:chOff x="6592596" y="2373026"/>
                <a:chExt cx="808679" cy="501969"/>
              </a:xfrm>
            </p:grpSpPr>
            <p:sp>
              <p:nvSpPr>
                <p:cNvPr id="1334" name="Google Shape;1334;p4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38" name="Google Shape;1338;p4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339" name="Google Shape;1339;p46"/>
            <p:cNvGrpSpPr/>
            <p:nvPr/>
          </p:nvGrpSpPr>
          <p:grpSpPr>
            <a:xfrm>
              <a:off x="6698661" y="3940201"/>
              <a:ext cx="201777" cy="197103"/>
              <a:chOff x="1983715" y="1621340"/>
              <a:chExt cx="89975" cy="87887"/>
            </a:xfrm>
          </p:grpSpPr>
          <p:sp>
            <p:nvSpPr>
              <p:cNvPr id="1340" name="Google Shape;1340;p46"/>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6"/>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46"/>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46"/>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CDE48C17-66AF-9390-4C6E-A349A3E0DB52}"/>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9B44B870-9287-D0DB-BEB1-9DBD775A327C}"/>
              </a:ext>
            </a:extLst>
          </p:cNvPr>
          <p:cNvSpPr txBox="1">
            <a:spLocks noGrp="1"/>
          </p:cNvSpPr>
          <p:nvPr>
            <p:ph type="body" idx="1"/>
          </p:nvPr>
        </p:nvSpPr>
        <p:spPr>
          <a:xfrm>
            <a:off x="3992137" y="1278673"/>
            <a:ext cx="4460487" cy="2958790"/>
          </a:xfrm>
          <a:prstGeom prst="rect">
            <a:avLst/>
          </a:prstGeom>
        </p:spPr>
        <p:txBody>
          <a:bodyPr spcFirstLastPara="1" wrap="square" lIns="91425" tIns="91425" rIns="91425" bIns="91425" anchor="t" anchorCtr="0">
            <a:noAutofit/>
          </a:bodyPr>
          <a:lstStyle/>
          <a:p>
            <a:pPr marL="285750" lvl="0" indent="-285750" algn="just">
              <a:buSzPts val="1100"/>
              <a:buFont typeface="Arial" panose="020B0604020202020204" pitchFamily="34" charset="0"/>
              <a:buChar char="•"/>
            </a:pPr>
            <a:r>
              <a:rPr lang="ro-RO" sz="1200" dirty="0"/>
              <a:t>Complexitate: Configurarea și utilizarea Raspberry Pi este puțin mai complicată în comparație cu Arduino, deoarece necesită anumite cunoștințe despre sisteme de operare și, eventual, interfețe cu linie de comandă.</a:t>
            </a:r>
            <a:endParaRPr lang="en-US" sz="1200" dirty="0"/>
          </a:p>
          <a:p>
            <a:pPr marL="285750" lvl="0" indent="-285750" algn="just">
              <a:buSzPts val="1100"/>
              <a:buFont typeface="Arial" panose="020B0604020202020204" pitchFamily="34" charset="0"/>
              <a:buChar char="•"/>
            </a:pPr>
            <a:r>
              <a:rPr lang="ro-RO" sz="1200" dirty="0"/>
              <a:t>Consum ridicat de energie: Raspberry Pi are un consum ridicat de energie în comparație cu Arduino, ceea ce ar putea deveni o problemă pentru proiectele alimentate cu baterii.    </a:t>
            </a:r>
            <a:endParaRPr lang="en-US" sz="1200" dirty="0"/>
          </a:p>
          <a:p>
            <a:pPr marL="285750" lvl="0" indent="-285750" algn="just">
              <a:buSzPts val="1100"/>
              <a:buFont typeface="Arial" panose="020B0604020202020204" pitchFamily="34" charset="0"/>
              <a:buChar char="•"/>
            </a:pPr>
            <a:r>
              <a:rPr lang="ro-RO" sz="1200" dirty="0"/>
              <a:t>Cost: Raspberry Pi este destul de ieftin, dar devine destul de scump odată cu proiectarea cardurilor SD, surselor de alimentare și carcaselor, în comparație cu plăcile Arduino. Excesiv pentru proiecte simple: Pentru proiecte electronice simple, Raspberry Pi ar putea fi prea puternic și inutil, ceea ce face ca Arduino să fie o opțiune considerabil mai bună.</a:t>
            </a:r>
            <a:endParaRPr sz="1200" dirty="0"/>
          </a:p>
        </p:txBody>
      </p:sp>
      <p:sp>
        <p:nvSpPr>
          <p:cNvPr id="1509" name="Google Shape;1509;p48">
            <a:extLst>
              <a:ext uri="{FF2B5EF4-FFF2-40B4-BE49-F238E27FC236}">
                <a16:creationId xmlns:a16="http://schemas.microsoft.com/office/drawing/2014/main" id="{3E1BCA27-8941-BB94-DCF3-314F65D3378F}"/>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dirty="0" err="1"/>
              <a:t>Dezavantajele</a:t>
            </a:r>
            <a:r>
              <a:rPr lang="en-US" dirty="0"/>
              <a:t> Raspberry Pi</a:t>
            </a:r>
            <a:endParaRPr dirty="0"/>
          </a:p>
        </p:txBody>
      </p:sp>
      <p:grpSp>
        <p:nvGrpSpPr>
          <p:cNvPr id="1510" name="Google Shape;1510;p48">
            <a:extLst>
              <a:ext uri="{FF2B5EF4-FFF2-40B4-BE49-F238E27FC236}">
                <a16:creationId xmlns:a16="http://schemas.microsoft.com/office/drawing/2014/main" id="{F57038DD-0111-C77B-DBAB-4DDEADA5DABE}"/>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49CD81F4-8F55-D81F-732D-7BADF8FF9EF1}"/>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0B2AD7CB-43D5-6C87-4847-B07424571884}"/>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8E17BD09-395B-3211-3CA2-EEB7470B687D}"/>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AC963F53-6E45-2CF3-2A20-9472992C342E}"/>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CB56D213-911B-3ED1-8A65-BE814361AD29}"/>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9CB1A95E-D8DE-2500-BE01-DFD44D17982B}"/>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16F0081B-827A-E429-0B34-90D3F30CE126}"/>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B81BFCFE-9497-7BA8-BFD3-1014CA7EC573}"/>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5AA507F8-0CD3-F4BB-B8FA-BF13146B02CB}"/>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2B7081DE-F5CD-149A-3989-A56886C274C1}"/>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2C585683-6F31-012F-1C29-27556395812C}"/>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F981594F-F61E-11E4-BD57-9C48D36EED41}"/>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840E99A-127A-CEAB-16D0-82C44392EFA4}"/>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4DEDBA5E-772A-66A3-7BF8-C9E5D450263F}"/>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137501A4-3A28-8F96-1596-C1DEE17AA5AC}"/>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8515518E-1800-6F03-5FAC-D6A94F6863C1}"/>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C8D32476-4C5D-53F6-5A7A-5131FBC835EC}"/>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57BB576B-280B-AAB3-C74A-FEC697A68473}"/>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236343B7-AECC-24D7-4792-189AC660C6A3}"/>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230AC2C1-C067-8AE3-EDCB-49F5F77644D5}"/>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95565A2E-AD67-9AED-DAB5-A824A7391854}"/>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63949B84-3895-4AEF-BBFD-41E4FBCC25CC}"/>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1361E971-6F51-850C-9D3B-E9AF60F96645}"/>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0E67A60F-C4AA-2FF9-1CCA-995C5908C4CE}"/>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4F858AB-4EDB-3EEE-9577-DE4F841EC04C}"/>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7DE651B8-9260-E4CC-6396-5420D1770756}"/>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69C25ED9-E5FA-4A88-7707-DD9DF2E71F6A}"/>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63083ABA-E61C-86B9-2099-C513571DFE5D}"/>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6BFB6915-9E62-1BB6-FE2C-303D0BFA2801}"/>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527EA2F7-0BFF-E84E-1DD0-775D773D3676}"/>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FD69256D-E769-914E-EA92-F7EC97718D96}"/>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6E68FAA-0BCB-AD8D-9DF4-DBD931029BDC}"/>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8978A2F1-E326-15D5-79E5-78C8AC093832}"/>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761C70D6-D6E3-8F60-9F70-D103C7D5E64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4B79FBF4-3BE3-EEED-79D2-B255F3CC7303}"/>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67A57A95-2072-75F7-A2DF-93AF368E796C}"/>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C7C56260-66FB-20A8-4948-093E813F2BAB}"/>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8F875E34-82BC-DA1A-C30B-E1293669A534}"/>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D20B007D-19BA-7AA8-F3FF-0C64E704E8AD}"/>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B70590E5-8123-AB22-EF48-16C0E02226AE}"/>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C588CDD2-492F-3B9D-7065-5421DF986E0C}"/>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65DE31E3-ECA5-91D4-B1A8-98AF3CD281C9}"/>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0981650-DB9C-A059-D397-3F7464507D10}"/>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C00AF7F8-0ACD-3ADB-C42A-7FD7C4093305}"/>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A138D5F8-63FF-03C5-845B-0760E70D0ADF}"/>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7D47C598-7878-27F7-3411-95891D3164D4}"/>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EAD0DB6B-66B6-4D1B-C596-232C62B80F35}"/>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7E085327-A972-7B04-9817-10CC3B78832E}"/>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E418DCDB-2B7A-2C00-F9DB-C3EA499E48F9}"/>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625E6CD7-1694-BF76-39CB-F53B4E0FDEDE}"/>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1C2B736C-0A7A-324A-076F-E1CE9C912CFC}"/>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0663BD1A-7E8B-2669-434A-ED32615A095D}"/>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44F72829-3BC7-D746-490F-DA487047E3CF}"/>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8974F1CB-AAC9-7593-A30C-A80D22680893}"/>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E0C119E7-B8FD-6C90-9C16-4704A51F610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904E9BEA-1A76-032B-DC13-ACE140095AE4}"/>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C5E0591F-0FD5-E964-5F15-4B4B71C6EDBC}"/>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67CAB2B1-C142-0900-7403-548A1021D946}"/>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18725495-6312-F995-33B0-4F7E8D161B12}"/>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C721701F-9D89-5A41-6413-D9AA51DDA108}"/>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588DEC77-DC43-BDA6-A392-DCA064C0E5BF}"/>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0D1F425B-19F4-A433-B30C-F05CF4344AAB}"/>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3EA92F91-4F2C-AA99-0711-4EBA744F515A}"/>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5FA99BC4-16AB-58D8-5C24-28FB91FEC5BC}"/>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740D1051-B911-6821-099B-D4419ED53992}"/>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BD933E00-5ABF-2D54-D3B4-388BD7C1C51B}"/>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EF6262D6-D797-A6A1-D765-42865549F13A}"/>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D866DEEF-6A7D-AE67-0035-85909B80684D}"/>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608DB8EE-8ED2-A201-6F69-FD75688ACE2A}"/>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196DB6BA-F697-AD10-1FDC-0693CC533780}"/>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903CCA12-9E1C-57AF-0C7F-B86001811379}"/>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6160B04C-DEA7-4A9C-F120-836D5C0F0A7C}"/>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C065F0DD-46EC-8DF0-7BD5-ED7EF0C5ACF0}"/>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72A30E58-2D7A-5A5A-3BF4-B6D8AD8BC2C4}"/>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D0A1DF19-048B-0976-808A-73DCCDADC328}"/>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6E7CF049-7F35-2C7F-897F-4D24B539BDAC}"/>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9F9F6502-0360-3EA1-3E93-0528A664F65C}"/>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AEEC80F4-5574-67A5-9537-C6D7D612204F}"/>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284DA1A4-5A30-FFC2-538C-57182D48AF03}"/>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C1DAD7CA-9FD3-6E3D-1CF1-5AAD56F3321C}"/>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9E542B77-19EA-6B9B-6D69-436CCB68DF64}"/>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5498208B-6C35-BC74-0FED-2160AAB276DD}"/>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B9FB0A3-EB58-8E6B-7E11-3B8D116B347F}"/>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DD054E90-B988-9370-CA1E-743BC8631CC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1DFD5CE0-59F3-72F3-C8DC-81ADAD9D1BBF}"/>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276A517-56BD-EEB1-2B2F-F0A621B01567}"/>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FFA2D496-9920-DF9A-F1B7-1959692565F4}"/>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0A071F9D-8078-C212-A659-2CD2647B5020}"/>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349C8CF2-038C-3B94-71A5-32A21CBFFD20}"/>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EBE2990A-B05E-95C9-8CF8-761999801DD7}"/>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D13B02D-1B9D-1028-E689-AC77CFEE2CFD}"/>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978526C6-7897-07E9-87DA-521E871CC3A5}"/>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074B5FA-E10D-0FD8-AF0E-7CA2D3D6B8D7}"/>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6D65F84-19ED-551F-2604-3C94A74D159D}"/>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4288F689-817D-8409-BAE9-B271FB2B3EF0}"/>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56DC441C-7AFE-2FD9-E3E1-EBAF7C40F76F}"/>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CB06BB62-351C-BE16-6769-5FF21274D615}"/>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9583F130-53C4-F1D4-04A3-3432A8980ABC}"/>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71B679-1A25-7F1F-59B2-C521FCE353BF}"/>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788BBFCD-413D-20D4-84A9-891AE8E3B647}"/>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B6249FDF-9503-9B62-A4FC-55399AA07DB3}"/>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BED2DFA6-3D40-8A75-8ABC-7BB40A6A1447}"/>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58F965B9-2B2E-0A72-7A4E-B471E5B451DB}"/>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5A6C6334-D29F-4199-60A1-8F2E8FC2F7AF}"/>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4AEE0F95-02A4-40F5-A97E-1C28010E374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8FC878A9-659C-DF2F-B6FE-B3EB153EE3A1}"/>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16DEE4A2-8D15-DB9B-F392-034D366DC7C2}"/>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D6C3FC4B-A85E-628A-79C4-F4940D9CDCB1}"/>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DA6B0FCB-E92A-31DA-34CC-1072EDF59F4C}"/>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204BC2C6-C86D-08E4-6D5E-64EF80DC0241}"/>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41D85041-7D2C-BB80-F7EB-C68555759364}"/>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07FA716C-BD29-7D76-B6D4-5005DED423D3}"/>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E9C0A36B-348C-D9D1-CDAB-582FFA09B6AE}"/>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BCC48D90-C160-2C21-36BD-6044451E97C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45E1951D-254F-69AE-71CC-DF44FF593E05}"/>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0E44875-7EFA-C9F8-7626-C6C6B0CCC655}"/>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04CC08AD-15F9-BF11-B533-86224DA0D362}"/>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9EC8D12B-D19D-B062-D201-4729C65FC220}"/>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03D2A6D9-50BB-0DC5-F02A-4718674B38A3}"/>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8E044175-A83F-12E9-FB17-7DCF72E36B68}"/>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9F6DEF6-8B8F-719E-91DF-2D352C9492F5}"/>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B7AC3718-61F5-190A-899E-E15514875A38}"/>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1C323408-7639-355E-F051-18018BABC9B1}"/>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404AC062-04CC-A11F-0FD3-BF4145575D16}"/>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51DF45ED-F370-42CA-53B7-F235E5BF60C7}"/>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B79CDD15-AB2F-EB70-DC19-E91DD3DDADFA}"/>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1245982C-C344-2157-85D8-C80C56C8A0F6}"/>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C5985463-9C5F-B3E4-D411-CE0670A04277}"/>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911084E7-9624-8DFF-94B6-E2AB93757C4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137EAB39-4863-75D0-9457-0B69B5AB9CC7}"/>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C9D17B3D-3616-D7DC-84FB-5587AD827200}"/>
              </a:ext>
            </a:extLst>
          </p:cNvPr>
          <p:cNvGrpSpPr/>
          <p:nvPr/>
        </p:nvGrpSpPr>
        <p:grpSpPr>
          <a:xfrm>
            <a:off x="7614078" y="3952817"/>
            <a:ext cx="817910" cy="745383"/>
            <a:chOff x="7614078" y="3990967"/>
            <a:chExt cx="817910" cy="745383"/>
          </a:xfrm>
        </p:grpSpPr>
        <p:sp>
          <p:nvSpPr>
            <p:cNvPr id="1642" name="Google Shape;1642;p48">
              <a:extLst>
                <a:ext uri="{FF2B5EF4-FFF2-40B4-BE49-F238E27FC236}">
                  <a16:creationId xmlns:a16="http://schemas.microsoft.com/office/drawing/2014/main" id="{6D6735F3-68BC-1976-ECCB-7699DA72C7FC}"/>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019BBE09-9966-9A84-796E-297CE268ED47}"/>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520D7844-3695-B730-651A-36C97E7F89CE}"/>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993CD9A-3130-F38D-4937-7264D404FED7}"/>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5AA492FE-4EAA-EECC-5269-02F27A284045}"/>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B4294F01-5E73-8196-B828-BEF7F6833315}"/>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00FA941C-4128-0FFF-105E-7DB5C408CB81}"/>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BC82683E-B921-8B05-7325-93B294F1103C}"/>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7528E82A-6259-A0E2-37C2-064EB3BFC4B1}"/>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21E746D8-2587-ADE4-3B0B-9DA8EF6B4E79}"/>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7228EE52-0B9B-C294-D7D5-E83CCA8A6778}"/>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7BB27B2C-6BC8-597A-4121-717C94F08EFE}"/>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C826E25E-6DE7-E39B-4554-7D7257F43D0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A519615D-A299-5DE9-EE56-DE71D6D6A447}"/>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D183204C-40B0-5BBE-9A21-BFBAB18A1CA9}"/>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0266AB1B-0095-E5CB-CB67-5B1B00FF6C34}"/>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FB71ABA3-2276-F2F6-AB11-74B6C4C2B3E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EDCA49AB-F4EB-7EE2-D2BF-8D86B144BB25}"/>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D617718F-7A1B-FB06-5B00-FAC818F44452}"/>
              </a:ext>
            </a:extLst>
          </p:cNvPr>
          <p:cNvGrpSpPr/>
          <p:nvPr/>
        </p:nvGrpSpPr>
        <p:grpSpPr>
          <a:xfrm>
            <a:off x="1002725" y="1509763"/>
            <a:ext cx="2988593" cy="2597649"/>
            <a:chOff x="1176775" y="1509763"/>
            <a:chExt cx="2988593" cy="2597649"/>
          </a:xfrm>
        </p:grpSpPr>
        <p:sp>
          <p:nvSpPr>
            <p:cNvPr id="1661" name="Google Shape;1661;p48">
              <a:extLst>
                <a:ext uri="{FF2B5EF4-FFF2-40B4-BE49-F238E27FC236}">
                  <a16:creationId xmlns:a16="http://schemas.microsoft.com/office/drawing/2014/main" id="{D468EB4B-CC47-BD58-9BCF-77E9734B6DFA}"/>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88489AED-D905-222D-2A88-6B4B2EB1FD9F}"/>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6D075E01-A3C9-A051-0779-5A7E3882C251}"/>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E79AC4CE-92FA-1608-F93E-93598DF2F737}"/>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4567FDD1-BCCB-7776-58CE-FD50A708DD1D}"/>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E5C9DCF5-22B8-1F21-7549-F9F995418A6D}"/>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03E2A8A8-68B2-3E23-AF8E-577D1A8968DF}"/>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18235677-B005-62A8-92D3-6A6BC2749E50}"/>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30B1A06B-5AB9-25D7-B411-A876BD702099}"/>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6F4B8E3D-13E3-E08E-A09B-A505742BD0AF}"/>
              </a:ext>
            </a:extLst>
          </p:cNvPr>
          <p:cNvPicPr>
            <a:picLocks noChangeAspect="1"/>
          </p:cNvPicPr>
          <p:nvPr/>
        </p:nvPicPr>
        <p:blipFill>
          <a:blip r:embed="rId3"/>
          <a:stretch>
            <a:fillRect/>
          </a:stretch>
        </p:blipFill>
        <p:spPr>
          <a:xfrm>
            <a:off x="1119412" y="2022334"/>
            <a:ext cx="2761212" cy="1787576"/>
          </a:xfrm>
          <a:prstGeom prst="rect">
            <a:avLst/>
          </a:prstGeom>
        </p:spPr>
      </p:pic>
    </p:spTree>
    <p:extLst>
      <p:ext uri="{BB962C8B-B14F-4D97-AF65-F5344CB8AC3E}">
        <p14:creationId xmlns:p14="http://schemas.microsoft.com/office/powerpoint/2010/main" val="1164988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9"/>
        <p:cNvGrpSpPr/>
        <p:nvPr/>
      </p:nvGrpSpPr>
      <p:grpSpPr>
        <a:xfrm>
          <a:off x="0" y="0"/>
          <a:ext cx="0" cy="0"/>
          <a:chOff x="0" y="0"/>
          <a:chExt cx="0" cy="0"/>
        </a:xfrm>
      </p:grpSpPr>
      <p:sp>
        <p:nvSpPr>
          <p:cNvPr id="2290" name="Google Shape;2290;p55"/>
          <p:cNvSpPr txBox="1">
            <a:spLocks noGrp="1"/>
          </p:cNvSpPr>
          <p:nvPr>
            <p:ph type="subTitle" idx="1"/>
          </p:nvPr>
        </p:nvSpPr>
        <p:spPr>
          <a:xfrm>
            <a:off x="701040" y="1263312"/>
            <a:ext cx="4451039" cy="3186623"/>
          </a:xfrm>
          <a:prstGeom prst="rect">
            <a:avLst/>
          </a:prstGeom>
        </p:spPr>
        <p:txBody>
          <a:bodyPr spcFirstLastPara="1" wrap="square" lIns="91425" tIns="91425" rIns="91425" bIns="91425" anchor="ctr" anchorCtr="0">
            <a:noAutofit/>
          </a:bodyPr>
          <a:lstStyle/>
          <a:p>
            <a:pPr marL="0" lvl="0" indent="0" algn="just"/>
            <a:r>
              <a:rPr lang="ro-RO" sz="1200" dirty="0"/>
              <a:t>Arduino este perfect pentru lucruri simple și cu o singură funcție și funcționează excelent atunci când cineva începe să se familiarizeze cu lumea electronicii. În schimb, Raspberry Pi oferă mult mai multă putere de calcul și capacități care îl fac potrivit pentru proiecte complexe multitasking care necesită un sistem de operare complet. Cea mai bună alegere va depinde de care dintre cele două opțiuni răspunde nevoilor specifice ale proiectului dvs.: fie doar un microcontroler pentru funcții foarte simple, fie un computer cu o singură placă.</a:t>
            </a:r>
            <a:endParaRPr sz="1200" dirty="0"/>
          </a:p>
        </p:txBody>
      </p:sp>
      <p:grpSp>
        <p:nvGrpSpPr>
          <p:cNvPr id="2292" name="Google Shape;2292;p55"/>
          <p:cNvGrpSpPr/>
          <p:nvPr/>
        </p:nvGrpSpPr>
        <p:grpSpPr>
          <a:xfrm>
            <a:off x="5290075" y="849526"/>
            <a:ext cx="2988593" cy="3444451"/>
            <a:chOff x="5290075" y="849526"/>
            <a:chExt cx="2988593" cy="3444451"/>
          </a:xfrm>
        </p:grpSpPr>
        <p:sp>
          <p:nvSpPr>
            <p:cNvPr id="2293" name="Google Shape;2293;p55"/>
            <p:cNvSpPr/>
            <p:nvPr/>
          </p:nvSpPr>
          <p:spPr>
            <a:xfrm>
              <a:off x="5290100" y="849526"/>
              <a:ext cx="2988568" cy="3342453"/>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4" name="Google Shape;2294;p55"/>
            <p:cNvGrpSpPr/>
            <p:nvPr/>
          </p:nvGrpSpPr>
          <p:grpSpPr>
            <a:xfrm>
              <a:off x="7454802" y="1079803"/>
              <a:ext cx="589008" cy="101951"/>
              <a:chOff x="7488738" y="1265980"/>
              <a:chExt cx="523098" cy="90543"/>
            </a:xfrm>
          </p:grpSpPr>
          <p:sp>
            <p:nvSpPr>
              <p:cNvPr id="2295" name="Google Shape;2295;p55"/>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55"/>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55"/>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55"/>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99" name="Google Shape;2299;p55"/>
            <p:cNvSpPr/>
            <p:nvPr/>
          </p:nvSpPr>
          <p:spPr>
            <a:xfrm>
              <a:off x="5290075" y="4192008"/>
              <a:ext cx="2988568" cy="101969"/>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1" name="Google Shape;2301;p55"/>
          <p:cNvGrpSpPr/>
          <p:nvPr/>
        </p:nvGrpSpPr>
        <p:grpSpPr>
          <a:xfrm>
            <a:off x="760051" y="467826"/>
            <a:ext cx="1030999" cy="593594"/>
            <a:chOff x="7722826" y="4011726"/>
            <a:chExt cx="1030999" cy="593594"/>
          </a:xfrm>
        </p:grpSpPr>
        <p:grpSp>
          <p:nvGrpSpPr>
            <p:cNvPr id="2302" name="Google Shape;2302;p55"/>
            <p:cNvGrpSpPr/>
            <p:nvPr/>
          </p:nvGrpSpPr>
          <p:grpSpPr>
            <a:xfrm>
              <a:off x="7945146" y="4103351"/>
              <a:ext cx="808679" cy="501969"/>
              <a:chOff x="6592596" y="2373026"/>
              <a:chExt cx="808679" cy="501969"/>
            </a:xfrm>
          </p:grpSpPr>
          <p:sp>
            <p:nvSpPr>
              <p:cNvPr id="2303" name="Google Shape;2303;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07" name="Google Shape;2307;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08" name="Google Shape;2308;p55"/>
            <p:cNvGrpSpPr/>
            <p:nvPr/>
          </p:nvGrpSpPr>
          <p:grpSpPr>
            <a:xfrm>
              <a:off x="7868946" y="4011726"/>
              <a:ext cx="808679" cy="501969"/>
              <a:chOff x="6592596" y="2373026"/>
              <a:chExt cx="808679" cy="501969"/>
            </a:xfrm>
          </p:grpSpPr>
          <p:sp>
            <p:nvSpPr>
              <p:cNvPr id="2309" name="Google Shape;2309;p55"/>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55"/>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55"/>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55"/>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313" name="Google Shape;2313;p55"/>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nvGrpSpPr>
            <p:cNvPr id="2314" name="Google Shape;2314;p55"/>
            <p:cNvGrpSpPr/>
            <p:nvPr/>
          </p:nvGrpSpPr>
          <p:grpSpPr>
            <a:xfrm>
              <a:off x="7722826" y="4217075"/>
              <a:ext cx="748474" cy="119744"/>
              <a:chOff x="6804851" y="2564100"/>
              <a:chExt cx="748474" cy="119744"/>
            </a:xfrm>
          </p:grpSpPr>
          <p:sp>
            <p:nvSpPr>
              <p:cNvPr id="2315" name="Google Shape;2315;p55"/>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6" name="Google Shape;2316;p55"/>
              <p:cNvGrpSpPr/>
              <p:nvPr/>
            </p:nvGrpSpPr>
            <p:grpSpPr>
              <a:xfrm>
                <a:off x="6832025" y="2584483"/>
                <a:ext cx="431484" cy="82416"/>
                <a:chOff x="6832025" y="2584483"/>
                <a:chExt cx="431484" cy="82416"/>
              </a:xfrm>
            </p:grpSpPr>
            <p:sp>
              <p:nvSpPr>
                <p:cNvPr id="2317" name="Google Shape;2317;p55"/>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55"/>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55"/>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55"/>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55"/>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55"/>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55"/>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55"/>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325" name="Google Shape;2325;p55"/>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2326" name="Google Shape;2326;p55"/>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3" name="Title 2">
            <a:extLst>
              <a:ext uri="{FF2B5EF4-FFF2-40B4-BE49-F238E27FC236}">
                <a16:creationId xmlns:a16="http://schemas.microsoft.com/office/drawing/2014/main" id="{E099A884-6738-744D-AACC-D69C132F6979}"/>
              </a:ext>
            </a:extLst>
          </p:cNvPr>
          <p:cNvSpPr>
            <a:spLocks noGrp="1"/>
          </p:cNvSpPr>
          <p:nvPr>
            <p:ph type="title"/>
          </p:nvPr>
        </p:nvSpPr>
        <p:spPr>
          <a:xfrm>
            <a:off x="1801746" y="292973"/>
            <a:ext cx="4544888" cy="566910"/>
          </a:xfrm>
        </p:spPr>
        <p:txBody>
          <a:bodyPr/>
          <a:lstStyle/>
          <a:p>
            <a:r>
              <a:rPr lang="en-US" dirty="0"/>
              <a:t>Arduino or Raspberry Pi</a:t>
            </a:r>
          </a:p>
        </p:txBody>
      </p:sp>
      <p:pic>
        <p:nvPicPr>
          <p:cNvPr id="4" name="Picture 3">
            <a:extLst>
              <a:ext uri="{FF2B5EF4-FFF2-40B4-BE49-F238E27FC236}">
                <a16:creationId xmlns:a16="http://schemas.microsoft.com/office/drawing/2014/main" id="{E7061A72-5EBE-5CE2-C21C-768D7175F2A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7000"/>
                    </a14:imgEffect>
                  </a14:imgLayer>
                </a14:imgProps>
              </a:ext>
            </a:extLst>
          </a:blip>
          <a:stretch>
            <a:fillRect/>
          </a:stretch>
        </p:blipFill>
        <p:spPr>
          <a:xfrm>
            <a:off x="5374428" y="1751199"/>
            <a:ext cx="2835907" cy="18313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946</Words>
  <Application>Microsoft Office PowerPoint</Application>
  <PresentationFormat>On-screen Show (16:9)</PresentationFormat>
  <Paragraphs>52</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Raleway Black</vt:lpstr>
      <vt:lpstr>Proxy 9</vt:lpstr>
      <vt:lpstr>DM Sans</vt:lpstr>
      <vt:lpstr>Raleway</vt:lpstr>
      <vt:lpstr>Arial</vt:lpstr>
      <vt:lpstr>Engineering Technology &amp; Drafting Major for College: Drafting &amp; CAD Technology by Slidesgo</vt:lpstr>
      <vt:lpstr>Primele contacte cu microcontrolerele</vt:lpstr>
      <vt:lpstr>PowerPoint Presentation</vt:lpstr>
      <vt:lpstr>Arduino</vt:lpstr>
      <vt:lpstr>Avantajele Arduino</vt:lpstr>
      <vt:lpstr>Dezavantajele Arduino</vt:lpstr>
      <vt:lpstr>Raspberry Pi</vt:lpstr>
      <vt:lpstr>Avantajele Raspberry Pi</vt:lpstr>
      <vt:lpstr>Dezavantajele Raspberry Pi</vt:lpstr>
      <vt:lpstr>Arduino or Raspberry Pi</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2025-11-11T10:47:15Z</dcterms:modified>
</cp:coreProperties>
</file>