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2" r:id="rId2"/>
    <p:sldMasterId id="2147483684" r:id="rId3"/>
  </p:sldMasterIdLst>
  <p:handoutMasterIdLst>
    <p:handoutMasterId r:id="rId13"/>
  </p:handoutMasterIdLst>
  <p:sldIdLst>
    <p:sldId id="256" r:id="rId4"/>
    <p:sldId id="370" r:id="rId5"/>
    <p:sldId id="371" r:id="rId6"/>
    <p:sldId id="372" r:id="rId7"/>
    <p:sldId id="373" r:id="rId8"/>
    <p:sldId id="374" r:id="rId9"/>
    <p:sldId id="375" r:id="rId10"/>
    <p:sldId id="376" r:id="rId11"/>
    <p:sldId id="377" r:id="rId12"/>
  </p:sldIdLst>
  <p:sldSz cx="12192000" cy="6858000"/>
  <p:notesSz cx="6858000" cy="9144000"/>
  <p:defaultTextStyle>
    <a:defPPr>
      <a:defRPr lang="en-US"/>
    </a:defPPr>
    <a:lvl1pPr marL="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6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9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71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15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57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0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30" autoAdjust="0"/>
    <p:restoredTop sz="94660"/>
  </p:normalViewPr>
  <p:slideViewPr>
    <p:cSldViewPr snapToGrid="0">
      <p:cViewPr varScale="1">
        <p:scale>
          <a:sx n="64" d="100"/>
          <a:sy n="64" d="100"/>
        </p:scale>
        <p:origin x="72" y="1164"/>
      </p:cViewPr>
      <p:guideLst>
        <p:guide orient="horz" pos="225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3" d="100"/>
          <a:sy n="83" d="100"/>
        </p:scale>
        <p:origin x="504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4B720C8-0F1F-4769-A95D-E70485508E6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CA3493-3CF0-479D-887E-326CB01F427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84AB01-33F2-4890-81BC-94568158DB71}" type="datetimeFigureOut">
              <a:rPr lang="en-US" smtClean="0"/>
              <a:t>2/7/2026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5946B1-632D-4B59-8997-E7256A57DBC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C78952-9C23-4261-888C-BF86D1BD583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82911A-3904-4D85-962F-6F98C8B809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2192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6750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5023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9254204-7576-4E7F-BCC2-47087CDF8998}"/>
              </a:ext>
            </a:extLst>
          </p:cNvPr>
          <p:cNvSpPr/>
          <p:nvPr/>
        </p:nvSpPr>
        <p:spPr>
          <a:xfrm rot="1200000">
            <a:off x="-311854" y="-189268"/>
            <a:ext cx="714157" cy="2226584"/>
          </a:xfrm>
          <a:custGeom>
            <a:avLst/>
            <a:gdLst>
              <a:gd name="connsiteX0" fmla="*/ 622717 w 714157"/>
              <a:gd name="connsiteY0" fmla="*/ 33281 h 2226584"/>
              <a:gd name="connsiteX1" fmla="*/ 714157 w 714157"/>
              <a:gd name="connsiteY1" fmla="*/ 0 h 2226584"/>
              <a:gd name="connsiteX2" fmla="*/ 714157 w 714157"/>
              <a:gd name="connsiteY2" fmla="*/ 2226584 h 2226584"/>
              <a:gd name="connsiteX3" fmla="*/ 622717 w 714157"/>
              <a:gd name="connsiteY3" fmla="*/ 1975355 h 2226584"/>
              <a:gd name="connsiteX4" fmla="*/ 329492 w 714157"/>
              <a:gd name="connsiteY4" fmla="*/ 140006 h 2226584"/>
              <a:gd name="connsiteX5" fmla="*/ 329492 w 714157"/>
              <a:gd name="connsiteY5" fmla="*/ 1169726 h 2226584"/>
              <a:gd name="connsiteX6" fmla="*/ 238052 w 714157"/>
              <a:gd name="connsiteY6" fmla="*/ 918496 h 2226584"/>
              <a:gd name="connsiteX7" fmla="*/ 238052 w 714157"/>
              <a:gd name="connsiteY7" fmla="*/ 173288 h 2226584"/>
              <a:gd name="connsiteX8" fmla="*/ 567544 w 714157"/>
              <a:gd name="connsiteY8" fmla="*/ 53362 h 2226584"/>
              <a:gd name="connsiteX9" fmla="*/ 567544 w 714157"/>
              <a:gd name="connsiteY9" fmla="*/ 1823768 h 2226584"/>
              <a:gd name="connsiteX10" fmla="*/ 384664 w 714157"/>
              <a:gd name="connsiteY10" fmla="*/ 1321310 h 2226584"/>
              <a:gd name="connsiteX11" fmla="*/ 384664 w 714157"/>
              <a:gd name="connsiteY11" fmla="*/ 119925 h 2226584"/>
              <a:gd name="connsiteX12" fmla="*/ 0 w 714157"/>
              <a:gd name="connsiteY12" fmla="*/ 259931 h 2226584"/>
              <a:gd name="connsiteX13" fmla="*/ 182880 w 714157"/>
              <a:gd name="connsiteY13" fmla="*/ 193369 h 2226584"/>
              <a:gd name="connsiteX14" fmla="*/ 182880 w 714157"/>
              <a:gd name="connsiteY14" fmla="*/ 766913 h 2226584"/>
              <a:gd name="connsiteX15" fmla="*/ 0 w 714157"/>
              <a:gd name="connsiteY15" fmla="*/ 264454 h 2226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4157" h="2226584">
                <a:moveTo>
                  <a:pt x="622717" y="33281"/>
                </a:moveTo>
                <a:lnTo>
                  <a:pt x="714157" y="0"/>
                </a:lnTo>
                <a:lnTo>
                  <a:pt x="714157" y="2226584"/>
                </a:lnTo>
                <a:lnTo>
                  <a:pt x="622717" y="1975355"/>
                </a:lnTo>
                <a:close/>
                <a:moveTo>
                  <a:pt x="329492" y="140006"/>
                </a:moveTo>
                <a:lnTo>
                  <a:pt x="329492" y="1169726"/>
                </a:lnTo>
                <a:lnTo>
                  <a:pt x="238052" y="918496"/>
                </a:lnTo>
                <a:lnTo>
                  <a:pt x="238052" y="173288"/>
                </a:lnTo>
                <a:close/>
                <a:moveTo>
                  <a:pt x="567544" y="53362"/>
                </a:moveTo>
                <a:lnTo>
                  <a:pt x="567544" y="1823768"/>
                </a:lnTo>
                <a:lnTo>
                  <a:pt x="384664" y="1321310"/>
                </a:lnTo>
                <a:lnTo>
                  <a:pt x="384664" y="119925"/>
                </a:lnTo>
                <a:close/>
                <a:moveTo>
                  <a:pt x="0" y="259931"/>
                </a:moveTo>
                <a:lnTo>
                  <a:pt x="182880" y="193369"/>
                </a:lnTo>
                <a:lnTo>
                  <a:pt x="182880" y="766913"/>
                </a:lnTo>
                <a:lnTo>
                  <a:pt x="0" y="26445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310287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444163C-3BE8-445F-BF4D-6FF683F7A99F}"/>
              </a:ext>
            </a:extLst>
          </p:cNvPr>
          <p:cNvGrpSpPr/>
          <p:nvPr userDrawn="1"/>
        </p:nvGrpSpPr>
        <p:grpSpPr>
          <a:xfrm>
            <a:off x="0" y="5030641"/>
            <a:ext cx="11784650" cy="1581249"/>
            <a:chOff x="0" y="5030641"/>
            <a:chExt cx="11784650" cy="158124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C382616-4BAD-46F2-A9B1-3719C195BD07}"/>
                </a:ext>
              </a:extLst>
            </p:cNvPr>
            <p:cNvGrpSpPr/>
            <p:nvPr/>
          </p:nvGrpSpPr>
          <p:grpSpPr>
            <a:xfrm>
              <a:off x="10972494" y="5030641"/>
              <a:ext cx="812156" cy="1343445"/>
              <a:chOff x="10042059" y="85076"/>
              <a:chExt cx="1867634" cy="3089387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4F57692B-CB59-4909-9EE5-9842EC389960}"/>
                  </a:ext>
                </a:extLst>
              </p:cNvPr>
              <p:cNvSpPr/>
              <p:nvPr/>
            </p:nvSpPr>
            <p:spPr>
              <a:xfrm rot="16200000" flipH="1">
                <a:off x="9851011" y="276124"/>
                <a:ext cx="2249729" cy="1867634"/>
              </a:xfrm>
              <a:custGeom>
                <a:avLst/>
                <a:gdLst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710150 h 1867634"/>
                  <a:gd name="connsiteX4" fmla="*/ 2240336 w 2254431"/>
                  <a:gd name="connsiteY4" fmla="*/ 727150 h 1867634"/>
                  <a:gd name="connsiteX5" fmla="*/ 2234976 w 2254431"/>
                  <a:gd name="connsiteY5" fmla="*/ 737448 h 1867634"/>
                  <a:gd name="connsiteX6" fmla="*/ 1734909 w 2254431"/>
                  <a:gd name="connsiteY6" fmla="*/ 1232300 h 1867634"/>
                  <a:gd name="connsiteX7" fmla="*/ 1781182 w 2254431"/>
                  <a:gd name="connsiteY7" fmla="*/ 1232300 h 1867634"/>
                  <a:gd name="connsiteX8" fmla="*/ 1734909 w 2254431"/>
                  <a:gd name="connsiteY8" fmla="*/ 1237163 h 1867634"/>
                  <a:gd name="connsiteX9" fmla="*/ 1734908 w 2254431"/>
                  <a:gd name="connsiteY9" fmla="*/ 633988 h 1867634"/>
                  <a:gd name="connsiteX10" fmla="*/ 2124749 w 2254431"/>
                  <a:gd name="connsiteY10" fmla="*/ 668096 h 1867634"/>
                  <a:gd name="connsiteX11" fmla="*/ 1734908 w 2254431"/>
                  <a:gd name="connsiteY11" fmla="*/ 668096 h 1867634"/>
                  <a:gd name="connsiteX12" fmla="*/ 0 w 2254431"/>
                  <a:gd name="connsiteY12" fmla="*/ 933818 h 1867634"/>
                  <a:gd name="connsiteX13" fmla="*/ 273507 w 2254431"/>
                  <a:gd name="connsiteY13" fmla="*/ 1594126 h 1867634"/>
                  <a:gd name="connsiteX14" fmla="*/ 1594123 w 2254431"/>
                  <a:gd name="connsiteY14" fmla="*/ 1594126 h 1867634"/>
                  <a:gd name="connsiteX15" fmla="*/ 1818102 w 2254431"/>
                  <a:gd name="connsiteY15" fmla="*/ 1370146 h 1867634"/>
                  <a:gd name="connsiteX16" fmla="*/ 2067929 w 2254431"/>
                  <a:gd name="connsiteY16" fmla="*/ 1370150 h 1867634"/>
                  <a:gd name="connsiteX17" fmla="*/ 2249729 w 2254431"/>
                  <a:gd name="connsiteY17" fmla="*/ 1188348 h 1867634"/>
                  <a:gd name="connsiteX18" fmla="*/ 2249729 w 2254431"/>
                  <a:gd name="connsiteY18" fmla="*/ 938520 h 1867634"/>
                  <a:gd name="connsiteX19" fmla="*/ 2254431 w 2254431"/>
                  <a:gd name="connsiteY19" fmla="*/ 933818 h 1867634"/>
                  <a:gd name="connsiteX20" fmla="*/ 2249729 w 2254431"/>
                  <a:gd name="connsiteY20" fmla="*/ 929116 h 1867634"/>
                  <a:gd name="connsiteX21" fmla="*/ 2249729 w 2254431"/>
                  <a:gd name="connsiteY21" fmla="*/ 679292 h 1867634"/>
                  <a:gd name="connsiteX22" fmla="*/ 2067926 w 2254431"/>
                  <a:gd name="connsiteY22" fmla="*/ 497490 h 1867634"/>
                  <a:gd name="connsiteX23" fmla="*/ 1818099 w 2254431"/>
                  <a:gd name="connsiteY23" fmla="*/ 497490 h 1867634"/>
                  <a:gd name="connsiteX24" fmla="*/ 1594123 w 2254431"/>
                  <a:gd name="connsiteY24" fmla="*/ 273510 h 1867634"/>
                  <a:gd name="connsiteX25" fmla="*/ 273507 w 2254431"/>
                  <a:gd name="connsiteY25" fmla="*/ 273510 h 1867634"/>
                  <a:gd name="connsiteX26" fmla="*/ 0 w 2254431"/>
                  <a:gd name="connsiteY26" fmla="*/ 933818 h 1867634"/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1132618 h 1867634"/>
                  <a:gd name="connsiteX4" fmla="*/ 2234976 w 2254431"/>
                  <a:gd name="connsiteY4" fmla="*/ 710150 h 1867634"/>
                  <a:gd name="connsiteX5" fmla="*/ 2240336 w 2254431"/>
                  <a:gd name="connsiteY5" fmla="*/ 727150 h 1867634"/>
                  <a:gd name="connsiteX6" fmla="*/ 2234976 w 2254431"/>
                  <a:gd name="connsiteY6" fmla="*/ 737448 h 1867634"/>
                  <a:gd name="connsiteX7" fmla="*/ 2234976 w 2254431"/>
                  <a:gd name="connsiteY7" fmla="*/ 710150 h 1867634"/>
                  <a:gd name="connsiteX8" fmla="*/ 1734909 w 2254431"/>
                  <a:gd name="connsiteY8" fmla="*/ 1232300 h 1867634"/>
                  <a:gd name="connsiteX9" fmla="*/ 1781182 w 2254431"/>
                  <a:gd name="connsiteY9" fmla="*/ 1232300 h 1867634"/>
                  <a:gd name="connsiteX10" fmla="*/ 1734909 w 2254431"/>
                  <a:gd name="connsiteY10" fmla="*/ 1237163 h 1867634"/>
                  <a:gd name="connsiteX11" fmla="*/ 1734909 w 2254431"/>
                  <a:gd name="connsiteY11" fmla="*/ 1232300 h 1867634"/>
                  <a:gd name="connsiteX12" fmla="*/ 1734908 w 2254431"/>
                  <a:gd name="connsiteY12" fmla="*/ 668096 h 1867634"/>
                  <a:gd name="connsiteX13" fmla="*/ 2124749 w 2254431"/>
                  <a:gd name="connsiteY13" fmla="*/ 668096 h 1867634"/>
                  <a:gd name="connsiteX14" fmla="*/ 1734908 w 2254431"/>
                  <a:gd name="connsiteY14" fmla="*/ 668096 h 1867634"/>
                  <a:gd name="connsiteX15" fmla="*/ 0 w 2254431"/>
                  <a:gd name="connsiteY15" fmla="*/ 933818 h 1867634"/>
                  <a:gd name="connsiteX16" fmla="*/ 273507 w 2254431"/>
                  <a:gd name="connsiteY16" fmla="*/ 1594126 h 1867634"/>
                  <a:gd name="connsiteX17" fmla="*/ 1594123 w 2254431"/>
                  <a:gd name="connsiteY17" fmla="*/ 1594126 h 1867634"/>
                  <a:gd name="connsiteX18" fmla="*/ 1818102 w 2254431"/>
                  <a:gd name="connsiteY18" fmla="*/ 1370146 h 1867634"/>
                  <a:gd name="connsiteX19" fmla="*/ 2067929 w 2254431"/>
                  <a:gd name="connsiteY19" fmla="*/ 1370150 h 1867634"/>
                  <a:gd name="connsiteX20" fmla="*/ 2249729 w 2254431"/>
                  <a:gd name="connsiteY20" fmla="*/ 1188348 h 1867634"/>
                  <a:gd name="connsiteX21" fmla="*/ 2249729 w 2254431"/>
                  <a:gd name="connsiteY21" fmla="*/ 938520 h 1867634"/>
                  <a:gd name="connsiteX22" fmla="*/ 2254431 w 2254431"/>
                  <a:gd name="connsiteY22" fmla="*/ 933818 h 1867634"/>
                  <a:gd name="connsiteX23" fmla="*/ 2249729 w 2254431"/>
                  <a:gd name="connsiteY23" fmla="*/ 929116 h 1867634"/>
                  <a:gd name="connsiteX24" fmla="*/ 2249729 w 2254431"/>
                  <a:gd name="connsiteY24" fmla="*/ 679292 h 1867634"/>
                  <a:gd name="connsiteX25" fmla="*/ 2067926 w 2254431"/>
                  <a:gd name="connsiteY25" fmla="*/ 497490 h 1867634"/>
                  <a:gd name="connsiteX26" fmla="*/ 1818099 w 2254431"/>
                  <a:gd name="connsiteY26" fmla="*/ 497490 h 1867634"/>
                  <a:gd name="connsiteX27" fmla="*/ 1594123 w 2254431"/>
                  <a:gd name="connsiteY27" fmla="*/ 273510 h 1867634"/>
                  <a:gd name="connsiteX28" fmla="*/ 273507 w 2254431"/>
                  <a:gd name="connsiteY28" fmla="*/ 273510 h 1867634"/>
                  <a:gd name="connsiteX29" fmla="*/ 0 w 2254431"/>
                  <a:gd name="connsiteY29" fmla="*/ 933818 h 1867634"/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1132618 h 1867634"/>
                  <a:gd name="connsiteX4" fmla="*/ 2234976 w 2254431"/>
                  <a:gd name="connsiteY4" fmla="*/ 710150 h 1867634"/>
                  <a:gd name="connsiteX5" fmla="*/ 2240336 w 2254431"/>
                  <a:gd name="connsiteY5" fmla="*/ 727150 h 1867634"/>
                  <a:gd name="connsiteX6" fmla="*/ 2234976 w 2254431"/>
                  <a:gd name="connsiteY6" fmla="*/ 737448 h 1867634"/>
                  <a:gd name="connsiteX7" fmla="*/ 2234976 w 2254431"/>
                  <a:gd name="connsiteY7" fmla="*/ 710150 h 1867634"/>
                  <a:gd name="connsiteX8" fmla="*/ 1734909 w 2254431"/>
                  <a:gd name="connsiteY8" fmla="*/ 1232300 h 1867634"/>
                  <a:gd name="connsiteX9" fmla="*/ 1781182 w 2254431"/>
                  <a:gd name="connsiteY9" fmla="*/ 1232300 h 1867634"/>
                  <a:gd name="connsiteX10" fmla="*/ 1734909 w 2254431"/>
                  <a:gd name="connsiteY10" fmla="*/ 1237163 h 1867634"/>
                  <a:gd name="connsiteX11" fmla="*/ 1734909 w 2254431"/>
                  <a:gd name="connsiteY11" fmla="*/ 1232300 h 1867634"/>
                  <a:gd name="connsiteX12" fmla="*/ 0 w 2254431"/>
                  <a:gd name="connsiteY12" fmla="*/ 933818 h 1867634"/>
                  <a:gd name="connsiteX13" fmla="*/ 273507 w 2254431"/>
                  <a:gd name="connsiteY13" fmla="*/ 1594126 h 1867634"/>
                  <a:gd name="connsiteX14" fmla="*/ 1594123 w 2254431"/>
                  <a:gd name="connsiteY14" fmla="*/ 1594126 h 1867634"/>
                  <a:gd name="connsiteX15" fmla="*/ 1818102 w 2254431"/>
                  <a:gd name="connsiteY15" fmla="*/ 1370146 h 1867634"/>
                  <a:gd name="connsiteX16" fmla="*/ 2067929 w 2254431"/>
                  <a:gd name="connsiteY16" fmla="*/ 1370150 h 1867634"/>
                  <a:gd name="connsiteX17" fmla="*/ 2249729 w 2254431"/>
                  <a:gd name="connsiteY17" fmla="*/ 1188348 h 1867634"/>
                  <a:gd name="connsiteX18" fmla="*/ 2249729 w 2254431"/>
                  <a:gd name="connsiteY18" fmla="*/ 938520 h 1867634"/>
                  <a:gd name="connsiteX19" fmla="*/ 2254431 w 2254431"/>
                  <a:gd name="connsiteY19" fmla="*/ 933818 h 1867634"/>
                  <a:gd name="connsiteX20" fmla="*/ 2249729 w 2254431"/>
                  <a:gd name="connsiteY20" fmla="*/ 929116 h 1867634"/>
                  <a:gd name="connsiteX21" fmla="*/ 2249729 w 2254431"/>
                  <a:gd name="connsiteY21" fmla="*/ 679292 h 1867634"/>
                  <a:gd name="connsiteX22" fmla="*/ 2067926 w 2254431"/>
                  <a:gd name="connsiteY22" fmla="*/ 497490 h 1867634"/>
                  <a:gd name="connsiteX23" fmla="*/ 1818099 w 2254431"/>
                  <a:gd name="connsiteY23" fmla="*/ 497490 h 1867634"/>
                  <a:gd name="connsiteX24" fmla="*/ 1594123 w 2254431"/>
                  <a:gd name="connsiteY24" fmla="*/ 273510 h 1867634"/>
                  <a:gd name="connsiteX25" fmla="*/ 273507 w 2254431"/>
                  <a:gd name="connsiteY25" fmla="*/ 273510 h 1867634"/>
                  <a:gd name="connsiteX26" fmla="*/ 0 w 2254431"/>
                  <a:gd name="connsiteY26" fmla="*/ 933818 h 1867634"/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1132618 h 1867634"/>
                  <a:gd name="connsiteX4" fmla="*/ 2234976 w 2254431"/>
                  <a:gd name="connsiteY4" fmla="*/ 710150 h 1867634"/>
                  <a:gd name="connsiteX5" fmla="*/ 2240336 w 2254431"/>
                  <a:gd name="connsiteY5" fmla="*/ 727150 h 1867634"/>
                  <a:gd name="connsiteX6" fmla="*/ 2234976 w 2254431"/>
                  <a:gd name="connsiteY6" fmla="*/ 737448 h 1867634"/>
                  <a:gd name="connsiteX7" fmla="*/ 2234976 w 2254431"/>
                  <a:gd name="connsiteY7" fmla="*/ 710150 h 1867634"/>
                  <a:gd name="connsiteX8" fmla="*/ 1734909 w 2254431"/>
                  <a:gd name="connsiteY8" fmla="*/ 1237163 h 1867634"/>
                  <a:gd name="connsiteX9" fmla="*/ 1781182 w 2254431"/>
                  <a:gd name="connsiteY9" fmla="*/ 1232300 h 1867634"/>
                  <a:gd name="connsiteX10" fmla="*/ 1734909 w 2254431"/>
                  <a:gd name="connsiteY10" fmla="*/ 1237163 h 1867634"/>
                  <a:gd name="connsiteX11" fmla="*/ 0 w 2254431"/>
                  <a:gd name="connsiteY11" fmla="*/ 933818 h 1867634"/>
                  <a:gd name="connsiteX12" fmla="*/ 273507 w 2254431"/>
                  <a:gd name="connsiteY12" fmla="*/ 1594126 h 1867634"/>
                  <a:gd name="connsiteX13" fmla="*/ 1594123 w 2254431"/>
                  <a:gd name="connsiteY13" fmla="*/ 1594126 h 1867634"/>
                  <a:gd name="connsiteX14" fmla="*/ 1818102 w 2254431"/>
                  <a:gd name="connsiteY14" fmla="*/ 1370146 h 1867634"/>
                  <a:gd name="connsiteX15" fmla="*/ 2067929 w 2254431"/>
                  <a:gd name="connsiteY15" fmla="*/ 1370150 h 1867634"/>
                  <a:gd name="connsiteX16" fmla="*/ 2249729 w 2254431"/>
                  <a:gd name="connsiteY16" fmla="*/ 1188348 h 1867634"/>
                  <a:gd name="connsiteX17" fmla="*/ 2249729 w 2254431"/>
                  <a:gd name="connsiteY17" fmla="*/ 938520 h 1867634"/>
                  <a:gd name="connsiteX18" fmla="*/ 2254431 w 2254431"/>
                  <a:gd name="connsiteY18" fmla="*/ 933818 h 1867634"/>
                  <a:gd name="connsiteX19" fmla="*/ 2249729 w 2254431"/>
                  <a:gd name="connsiteY19" fmla="*/ 929116 h 1867634"/>
                  <a:gd name="connsiteX20" fmla="*/ 2249729 w 2254431"/>
                  <a:gd name="connsiteY20" fmla="*/ 679292 h 1867634"/>
                  <a:gd name="connsiteX21" fmla="*/ 2067926 w 2254431"/>
                  <a:gd name="connsiteY21" fmla="*/ 497490 h 1867634"/>
                  <a:gd name="connsiteX22" fmla="*/ 1818099 w 2254431"/>
                  <a:gd name="connsiteY22" fmla="*/ 497490 h 1867634"/>
                  <a:gd name="connsiteX23" fmla="*/ 1594123 w 2254431"/>
                  <a:gd name="connsiteY23" fmla="*/ 273510 h 1867634"/>
                  <a:gd name="connsiteX24" fmla="*/ 273507 w 2254431"/>
                  <a:gd name="connsiteY24" fmla="*/ 273510 h 1867634"/>
                  <a:gd name="connsiteX25" fmla="*/ 0 w 2254431"/>
                  <a:gd name="connsiteY25" fmla="*/ 933818 h 1867634"/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1132618 h 1867634"/>
                  <a:gd name="connsiteX4" fmla="*/ 2234976 w 2254431"/>
                  <a:gd name="connsiteY4" fmla="*/ 710150 h 1867634"/>
                  <a:gd name="connsiteX5" fmla="*/ 2240336 w 2254431"/>
                  <a:gd name="connsiteY5" fmla="*/ 727150 h 1867634"/>
                  <a:gd name="connsiteX6" fmla="*/ 2234976 w 2254431"/>
                  <a:gd name="connsiteY6" fmla="*/ 737448 h 1867634"/>
                  <a:gd name="connsiteX7" fmla="*/ 2234976 w 2254431"/>
                  <a:gd name="connsiteY7" fmla="*/ 710150 h 1867634"/>
                  <a:gd name="connsiteX8" fmla="*/ 0 w 2254431"/>
                  <a:gd name="connsiteY8" fmla="*/ 933818 h 1867634"/>
                  <a:gd name="connsiteX9" fmla="*/ 273507 w 2254431"/>
                  <a:gd name="connsiteY9" fmla="*/ 1594126 h 1867634"/>
                  <a:gd name="connsiteX10" fmla="*/ 1594123 w 2254431"/>
                  <a:gd name="connsiteY10" fmla="*/ 1594126 h 1867634"/>
                  <a:gd name="connsiteX11" fmla="*/ 1818102 w 2254431"/>
                  <a:gd name="connsiteY11" fmla="*/ 1370146 h 1867634"/>
                  <a:gd name="connsiteX12" fmla="*/ 2067929 w 2254431"/>
                  <a:gd name="connsiteY12" fmla="*/ 1370150 h 1867634"/>
                  <a:gd name="connsiteX13" fmla="*/ 2249729 w 2254431"/>
                  <a:gd name="connsiteY13" fmla="*/ 1188348 h 1867634"/>
                  <a:gd name="connsiteX14" fmla="*/ 2249729 w 2254431"/>
                  <a:gd name="connsiteY14" fmla="*/ 938520 h 1867634"/>
                  <a:gd name="connsiteX15" fmla="*/ 2254431 w 2254431"/>
                  <a:gd name="connsiteY15" fmla="*/ 933818 h 1867634"/>
                  <a:gd name="connsiteX16" fmla="*/ 2249729 w 2254431"/>
                  <a:gd name="connsiteY16" fmla="*/ 929116 h 1867634"/>
                  <a:gd name="connsiteX17" fmla="*/ 2249729 w 2254431"/>
                  <a:gd name="connsiteY17" fmla="*/ 679292 h 1867634"/>
                  <a:gd name="connsiteX18" fmla="*/ 2067926 w 2254431"/>
                  <a:gd name="connsiteY18" fmla="*/ 497490 h 1867634"/>
                  <a:gd name="connsiteX19" fmla="*/ 1818099 w 2254431"/>
                  <a:gd name="connsiteY19" fmla="*/ 497490 h 1867634"/>
                  <a:gd name="connsiteX20" fmla="*/ 1594123 w 2254431"/>
                  <a:gd name="connsiteY20" fmla="*/ 273510 h 1867634"/>
                  <a:gd name="connsiteX21" fmla="*/ 273507 w 2254431"/>
                  <a:gd name="connsiteY21" fmla="*/ 273510 h 1867634"/>
                  <a:gd name="connsiteX22" fmla="*/ 0 w 2254431"/>
                  <a:gd name="connsiteY22" fmla="*/ 933818 h 1867634"/>
                  <a:gd name="connsiteX0" fmla="*/ 2234976 w 2254431"/>
                  <a:gd name="connsiteY0" fmla="*/ 1140552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710150 h 1867634"/>
                  <a:gd name="connsiteX4" fmla="*/ 2240336 w 2254431"/>
                  <a:gd name="connsiteY4" fmla="*/ 727150 h 1867634"/>
                  <a:gd name="connsiteX5" fmla="*/ 2234976 w 2254431"/>
                  <a:gd name="connsiteY5" fmla="*/ 737448 h 1867634"/>
                  <a:gd name="connsiteX6" fmla="*/ 2234976 w 2254431"/>
                  <a:gd name="connsiteY6" fmla="*/ 710150 h 1867634"/>
                  <a:gd name="connsiteX7" fmla="*/ 0 w 2254431"/>
                  <a:gd name="connsiteY7" fmla="*/ 933818 h 1867634"/>
                  <a:gd name="connsiteX8" fmla="*/ 273507 w 2254431"/>
                  <a:gd name="connsiteY8" fmla="*/ 1594126 h 1867634"/>
                  <a:gd name="connsiteX9" fmla="*/ 1594123 w 2254431"/>
                  <a:gd name="connsiteY9" fmla="*/ 1594126 h 1867634"/>
                  <a:gd name="connsiteX10" fmla="*/ 1818102 w 2254431"/>
                  <a:gd name="connsiteY10" fmla="*/ 1370146 h 1867634"/>
                  <a:gd name="connsiteX11" fmla="*/ 2067929 w 2254431"/>
                  <a:gd name="connsiteY11" fmla="*/ 1370150 h 1867634"/>
                  <a:gd name="connsiteX12" fmla="*/ 2249729 w 2254431"/>
                  <a:gd name="connsiteY12" fmla="*/ 1188348 h 1867634"/>
                  <a:gd name="connsiteX13" fmla="*/ 2249729 w 2254431"/>
                  <a:gd name="connsiteY13" fmla="*/ 938520 h 1867634"/>
                  <a:gd name="connsiteX14" fmla="*/ 2254431 w 2254431"/>
                  <a:gd name="connsiteY14" fmla="*/ 933818 h 1867634"/>
                  <a:gd name="connsiteX15" fmla="*/ 2249729 w 2254431"/>
                  <a:gd name="connsiteY15" fmla="*/ 929116 h 1867634"/>
                  <a:gd name="connsiteX16" fmla="*/ 2249729 w 2254431"/>
                  <a:gd name="connsiteY16" fmla="*/ 679292 h 1867634"/>
                  <a:gd name="connsiteX17" fmla="*/ 2067926 w 2254431"/>
                  <a:gd name="connsiteY17" fmla="*/ 497490 h 1867634"/>
                  <a:gd name="connsiteX18" fmla="*/ 1818099 w 2254431"/>
                  <a:gd name="connsiteY18" fmla="*/ 497490 h 1867634"/>
                  <a:gd name="connsiteX19" fmla="*/ 1594123 w 2254431"/>
                  <a:gd name="connsiteY19" fmla="*/ 273510 h 1867634"/>
                  <a:gd name="connsiteX20" fmla="*/ 273507 w 2254431"/>
                  <a:gd name="connsiteY20" fmla="*/ 273510 h 1867634"/>
                  <a:gd name="connsiteX21" fmla="*/ 0 w 2254431"/>
                  <a:gd name="connsiteY21" fmla="*/ 933818 h 1867634"/>
                  <a:gd name="connsiteX0" fmla="*/ 2234976 w 2254431"/>
                  <a:gd name="connsiteY0" fmla="*/ 710150 h 1867634"/>
                  <a:gd name="connsiteX1" fmla="*/ 2240336 w 2254431"/>
                  <a:gd name="connsiteY1" fmla="*/ 727150 h 1867634"/>
                  <a:gd name="connsiteX2" fmla="*/ 2234976 w 2254431"/>
                  <a:gd name="connsiteY2" fmla="*/ 737448 h 1867634"/>
                  <a:gd name="connsiteX3" fmla="*/ 2234976 w 2254431"/>
                  <a:gd name="connsiteY3" fmla="*/ 710150 h 1867634"/>
                  <a:gd name="connsiteX4" fmla="*/ 0 w 2254431"/>
                  <a:gd name="connsiteY4" fmla="*/ 933818 h 1867634"/>
                  <a:gd name="connsiteX5" fmla="*/ 273507 w 2254431"/>
                  <a:gd name="connsiteY5" fmla="*/ 1594126 h 1867634"/>
                  <a:gd name="connsiteX6" fmla="*/ 1594123 w 2254431"/>
                  <a:gd name="connsiteY6" fmla="*/ 1594126 h 1867634"/>
                  <a:gd name="connsiteX7" fmla="*/ 1818102 w 2254431"/>
                  <a:gd name="connsiteY7" fmla="*/ 1370146 h 1867634"/>
                  <a:gd name="connsiteX8" fmla="*/ 2067929 w 2254431"/>
                  <a:gd name="connsiteY8" fmla="*/ 1370150 h 1867634"/>
                  <a:gd name="connsiteX9" fmla="*/ 2249729 w 2254431"/>
                  <a:gd name="connsiteY9" fmla="*/ 1188348 h 1867634"/>
                  <a:gd name="connsiteX10" fmla="*/ 2249729 w 2254431"/>
                  <a:gd name="connsiteY10" fmla="*/ 938520 h 1867634"/>
                  <a:gd name="connsiteX11" fmla="*/ 2254431 w 2254431"/>
                  <a:gd name="connsiteY11" fmla="*/ 933818 h 1867634"/>
                  <a:gd name="connsiteX12" fmla="*/ 2249729 w 2254431"/>
                  <a:gd name="connsiteY12" fmla="*/ 929116 h 1867634"/>
                  <a:gd name="connsiteX13" fmla="*/ 2249729 w 2254431"/>
                  <a:gd name="connsiteY13" fmla="*/ 679292 h 1867634"/>
                  <a:gd name="connsiteX14" fmla="*/ 2067926 w 2254431"/>
                  <a:gd name="connsiteY14" fmla="*/ 497490 h 1867634"/>
                  <a:gd name="connsiteX15" fmla="*/ 1818099 w 2254431"/>
                  <a:gd name="connsiteY15" fmla="*/ 497490 h 1867634"/>
                  <a:gd name="connsiteX16" fmla="*/ 1594123 w 2254431"/>
                  <a:gd name="connsiteY16" fmla="*/ 273510 h 1867634"/>
                  <a:gd name="connsiteX17" fmla="*/ 273507 w 2254431"/>
                  <a:gd name="connsiteY17" fmla="*/ 273510 h 1867634"/>
                  <a:gd name="connsiteX18" fmla="*/ 0 w 2254431"/>
                  <a:gd name="connsiteY18" fmla="*/ 933818 h 1867634"/>
                  <a:gd name="connsiteX0" fmla="*/ 2234976 w 2254431"/>
                  <a:gd name="connsiteY0" fmla="*/ 737448 h 1867634"/>
                  <a:gd name="connsiteX1" fmla="*/ 2240336 w 2254431"/>
                  <a:gd name="connsiteY1" fmla="*/ 727150 h 1867634"/>
                  <a:gd name="connsiteX2" fmla="*/ 2234976 w 2254431"/>
                  <a:gd name="connsiteY2" fmla="*/ 737448 h 1867634"/>
                  <a:gd name="connsiteX3" fmla="*/ 0 w 2254431"/>
                  <a:gd name="connsiteY3" fmla="*/ 933818 h 1867634"/>
                  <a:gd name="connsiteX4" fmla="*/ 273507 w 2254431"/>
                  <a:gd name="connsiteY4" fmla="*/ 1594126 h 1867634"/>
                  <a:gd name="connsiteX5" fmla="*/ 1594123 w 2254431"/>
                  <a:gd name="connsiteY5" fmla="*/ 1594126 h 1867634"/>
                  <a:gd name="connsiteX6" fmla="*/ 1818102 w 2254431"/>
                  <a:gd name="connsiteY6" fmla="*/ 1370146 h 1867634"/>
                  <a:gd name="connsiteX7" fmla="*/ 2067929 w 2254431"/>
                  <a:gd name="connsiteY7" fmla="*/ 1370150 h 1867634"/>
                  <a:gd name="connsiteX8" fmla="*/ 2249729 w 2254431"/>
                  <a:gd name="connsiteY8" fmla="*/ 1188348 h 1867634"/>
                  <a:gd name="connsiteX9" fmla="*/ 2249729 w 2254431"/>
                  <a:gd name="connsiteY9" fmla="*/ 938520 h 1867634"/>
                  <a:gd name="connsiteX10" fmla="*/ 2254431 w 2254431"/>
                  <a:gd name="connsiteY10" fmla="*/ 933818 h 1867634"/>
                  <a:gd name="connsiteX11" fmla="*/ 2249729 w 2254431"/>
                  <a:gd name="connsiteY11" fmla="*/ 929116 h 1867634"/>
                  <a:gd name="connsiteX12" fmla="*/ 2249729 w 2254431"/>
                  <a:gd name="connsiteY12" fmla="*/ 679292 h 1867634"/>
                  <a:gd name="connsiteX13" fmla="*/ 2067926 w 2254431"/>
                  <a:gd name="connsiteY13" fmla="*/ 497490 h 1867634"/>
                  <a:gd name="connsiteX14" fmla="*/ 1818099 w 2254431"/>
                  <a:gd name="connsiteY14" fmla="*/ 497490 h 1867634"/>
                  <a:gd name="connsiteX15" fmla="*/ 1594123 w 2254431"/>
                  <a:gd name="connsiteY15" fmla="*/ 273510 h 1867634"/>
                  <a:gd name="connsiteX16" fmla="*/ 273507 w 2254431"/>
                  <a:gd name="connsiteY16" fmla="*/ 273510 h 1867634"/>
                  <a:gd name="connsiteX17" fmla="*/ 0 w 2254431"/>
                  <a:gd name="connsiteY17" fmla="*/ 933818 h 1867634"/>
                  <a:gd name="connsiteX0" fmla="*/ 0 w 2254431"/>
                  <a:gd name="connsiteY0" fmla="*/ 933818 h 1867634"/>
                  <a:gd name="connsiteX1" fmla="*/ 273507 w 2254431"/>
                  <a:gd name="connsiteY1" fmla="*/ 1594126 h 1867634"/>
                  <a:gd name="connsiteX2" fmla="*/ 1594123 w 2254431"/>
                  <a:gd name="connsiteY2" fmla="*/ 1594126 h 1867634"/>
                  <a:gd name="connsiteX3" fmla="*/ 1818102 w 2254431"/>
                  <a:gd name="connsiteY3" fmla="*/ 1370146 h 1867634"/>
                  <a:gd name="connsiteX4" fmla="*/ 2067929 w 2254431"/>
                  <a:gd name="connsiteY4" fmla="*/ 1370150 h 1867634"/>
                  <a:gd name="connsiteX5" fmla="*/ 2249729 w 2254431"/>
                  <a:gd name="connsiteY5" fmla="*/ 1188348 h 1867634"/>
                  <a:gd name="connsiteX6" fmla="*/ 2249729 w 2254431"/>
                  <a:gd name="connsiteY6" fmla="*/ 938520 h 1867634"/>
                  <a:gd name="connsiteX7" fmla="*/ 2254431 w 2254431"/>
                  <a:gd name="connsiteY7" fmla="*/ 933818 h 1867634"/>
                  <a:gd name="connsiteX8" fmla="*/ 2249729 w 2254431"/>
                  <a:gd name="connsiteY8" fmla="*/ 929116 h 1867634"/>
                  <a:gd name="connsiteX9" fmla="*/ 2249729 w 2254431"/>
                  <a:gd name="connsiteY9" fmla="*/ 679292 h 1867634"/>
                  <a:gd name="connsiteX10" fmla="*/ 2067926 w 2254431"/>
                  <a:gd name="connsiteY10" fmla="*/ 497490 h 1867634"/>
                  <a:gd name="connsiteX11" fmla="*/ 1818099 w 2254431"/>
                  <a:gd name="connsiteY11" fmla="*/ 497490 h 1867634"/>
                  <a:gd name="connsiteX12" fmla="*/ 1594123 w 2254431"/>
                  <a:gd name="connsiteY12" fmla="*/ 273510 h 1867634"/>
                  <a:gd name="connsiteX13" fmla="*/ 273507 w 2254431"/>
                  <a:gd name="connsiteY13" fmla="*/ 273510 h 1867634"/>
                  <a:gd name="connsiteX14" fmla="*/ 0 w 2254431"/>
                  <a:gd name="connsiteY14" fmla="*/ 933818 h 1867634"/>
                  <a:gd name="connsiteX0" fmla="*/ 0 w 2249729"/>
                  <a:gd name="connsiteY0" fmla="*/ 933818 h 1867634"/>
                  <a:gd name="connsiteX1" fmla="*/ 273507 w 2249729"/>
                  <a:gd name="connsiteY1" fmla="*/ 1594126 h 1867634"/>
                  <a:gd name="connsiteX2" fmla="*/ 1594123 w 2249729"/>
                  <a:gd name="connsiteY2" fmla="*/ 1594126 h 1867634"/>
                  <a:gd name="connsiteX3" fmla="*/ 1818102 w 2249729"/>
                  <a:gd name="connsiteY3" fmla="*/ 1370146 h 1867634"/>
                  <a:gd name="connsiteX4" fmla="*/ 2067929 w 2249729"/>
                  <a:gd name="connsiteY4" fmla="*/ 1370150 h 1867634"/>
                  <a:gd name="connsiteX5" fmla="*/ 2249729 w 2249729"/>
                  <a:gd name="connsiteY5" fmla="*/ 1188348 h 1867634"/>
                  <a:gd name="connsiteX6" fmla="*/ 2249729 w 2249729"/>
                  <a:gd name="connsiteY6" fmla="*/ 938520 h 1867634"/>
                  <a:gd name="connsiteX7" fmla="*/ 2249729 w 2249729"/>
                  <a:gd name="connsiteY7" fmla="*/ 929116 h 1867634"/>
                  <a:gd name="connsiteX8" fmla="*/ 2249729 w 2249729"/>
                  <a:gd name="connsiteY8" fmla="*/ 679292 h 1867634"/>
                  <a:gd name="connsiteX9" fmla="*/ 2067926 w 2249729"/>
                  <a:gd name="connsiteY9" fmla="*/ 497490 h 1867634"/>
                  <a:gd name="connsiteX10" fmla="*/ 1818099 w 2249729"/>
                  <a:gd name="connsiteY10" fmla="*/ 497490 h 1867634"/>
                  <a:gd name="connsiteX11" fmla="*/ 1594123 w 2249729"/>
                  <a:gd name="connsiteY11" fmla="*/ 273510 h 1867634"/>
                  <a:gd name="connsiteX12" fmla="*/ 273507 w 2249729"/>
                  <a:gd name="connsiteY12" fmla="*/ 273510 h 1867634"/>
                  <a:gd name="connsiteX13" fmla="*/ 0 w 2249729"/>
                  <a:gd name="connsiteY13" fmla="*/ 933818 h 1867634"/>
                  <a:gd name="connsiteX0" fmla="*/ 0 w 2249729"/>
                  <a:gd name="connsiteY0" fmla="*/ 933818 h 1867634"/>
                  <a:gd name="connsiteX1" fmla="*/ 273507 w 2249729"/>
                  <a:gd name="connsiteY1" fmla="*/ 1594126 h 1867634"/>
                  <a:gd name="connsiteX2" fmla="*/ 1594123 w 2249729"/>
                  <a:gd name="connsiteY2" fmla="*/ 1594126 h 1867634"/>
                  <a:gd name="connsiteX3" fmla="*/ 1818102 w 2249729"/>
                  <a:gd name="connsiteY3" fmla="*/ 1370146 h 1867634"/>
                  <a:gd name="connsiteX4" fmla="*/ 2067929 w 2249729"/>
                  <a:gd name="connsiteY4" fmla="*/ 1370150 h 1867634"/>
                  <a:gd name="connsiteX5" fmla="*/ 2249729 w 2249729"/>
                  <a:gd name="connsiteY5" fmla="*/ 1188348 h 1867634"/>
                  <a:gd name="connsiteX6" fmla="*/ 2249729 w 2249729"/>
                  <a:gd name="connsiteY6" fmla="*/ 929116 h 1867634"/>
                  <a:gd name="connsiteX7" fmla="*/ 2249729 w 2249729"/>
                  <a:gd name="connsiteY7" fmla="*/ 679292 h 1867634"/>
                  <a:gd name="connsiteX8" fmla="*/ 2067926 w 2249729"/>
                  <a:gd name="connsiteY8" fmla="*/ 497490 h 1867634"/>
                  <a:gd name="connsiteX9" fmla="*/ 1818099 w 2249729"/>
                  <a:gd name="connsiteY9" fmla="*/ 497490 h 1867634"/>
                  <a:gd name="connsiteX10" fmla="*/ 1594123 w 2249729"/>
                  <a:gd name="connsiteY10" fmla="*/ 273510 h 1867634"/>
                  <a:gd name="connsiteX11" fmla="*/ 273507 w 2249729"/>
                  <a:gd name="connsiteY11" fmla="*/ 273510 h 1867634"/>
                  <a:gd name="connsiteX12" fmla="*/ 0 w 2249729"/>
                  <a:gd name="connsiteY12" fmla="*/ 933818 h 1867634"/>
                  <a:gd name="connsiteX0" fmla="*/ 0 w 2249729"/>
                  <a:gd name="connsiteY0" fmla="*/ 933818 h 1867634"/>
                  <a:gd name="connsiteX1" fmla="*/ 273507 w 2249729"/>
                  <a:gd name="connsiteY1" fmla="*/ 1594126 h 1867634"/>
                  <a:gd name="connsiteX2" fmla="*/ 1594123 w 2249729"/>
                  <a:gd name="connsiteY2" fmla="*/ 1594126 h 1867634"/>
                  <a:gd name="connsiteX3" fmla="*/ 1818102 w 2249729"/>
                  <a:gd name="connsiteY3" fmla="*/ 1370146 h 1867634"/>
                  <a:gd name="connsiteX4" fmla="*/ 2067929 w 2249729"/>
                  <a:gd name="connsiteY4" fmla="*/ 1370150 h 1867634"/>
                  <a:gd name="connsiteX5" fmla="*/ 2249729 w 2249729"/>
                  <a:gd name="connsiteY5" fmla="*/ 1188348 h 1867634"/>
                  <a:gd name="connsiteX6" fmla="*/ 2249729 w 2249729"/>
                  <a:gd name="connsiteY6" fmla="*/ 679292 h 1867634"/>
                  <a:gd name="connsiteX7" fmla="*/ 2067926 w 2249729"/>
                  <a:gd name="connsiteY7" fmla="*/ 497490 h 1867634"/>
                  <a:gd name="connsiteX8" fmla="*/ 1818099 w 2249729"/>
                  <a:gd name="connsiteY8" fmla="*/ 497490 h 1867634"/>
                  <a:gd name="connsiteX9" fmla="*/ 1594123 w 2249729"/>
                  <a:gd name="connsiteY9" fmla="*/ 273510 h 1867634"/>
                  <a:gd name="connsiteX10" fmla="*/ 273507 w 2249729"/>
                  <a:gd name="connsiteY10" fmla="*/ 273510 h 1867634"/>
                  <a:gd name="connsiteX11" fmla="*/ 0 w 2249729"/>
                  <a:gd name="connsiteY11" fmla="*/ 933818 h 1867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249729" h="1867634">
                    <a:moveTo>
                      <a:pt x="0" y="933818"/>
                    </a:moveTo>
                    <a:cubicBezTo>
                      <a:pt x="0" y="1172804"/>
                      <a:pt x="91169" y="1411786"/>
                      <a:pt x="273507" y="1594126"/>
                    </a:cubicBezTo>
                    <a:cubicBezTo>
                      <a:pt x="638186" y="1958804"/>
                      <a:pt x="1229447" y="1958804"/>
                      <a:pt x="1594123" y="1594126"/>
                    </a:cubicBezTo>
                    <a:lnTo>
                      <a:pt x="1818102" y="1370146"/>
                    </a:lnTo>
                    <a:lnTo>
                      <a:pt x="2067929" y="1370150"/>
                    </a:lnTo>
                    <a:cubicBezTo>
                      <a:pt x="2168336" y="1370146"/>
                      <a:pt x="2249729" y="1288752"/>
                      <a:pt x="2249729" y="1188348"/>
                    </a:cubicBezTo>
                    <a:lnTo>
                      <a:pt x="2249729" y="679292"/>
                    </a:lnTo>
                    <a:cubicBezTo>
                      <a:pt x="2249729" y="578884"/>
                      <a:pt x="2168334" y="497490"/>
                      <a:pt x="2067926" y="497490"/>
                    </a:cubicBezTo>
                    <a:lnTo>
                      <a:pt x="1818099" y="497490"/>
                    </a:lnTo>
                    <a:lnTo>
                      <a:pt x="1594123" y="273510"/>
                    </a:lnTo>
                    <a:cubicBezTo>
                      <a:pt x="1229444" y="-91169"/>
                      <a:pt x="638186" y="-91169"/>
                      <a:pt x="273507" y="273510"/>
                    </a:cubicBezTo>
                    <a:cubicBezTo>
                      <a:pt x="91169" y="455848"/>
                      <a:pt x="0" y="694834"/>
                      <a:pt x="0" y="933818"/>
                    </a:cubicBezTo>
                    <a:close/>
                  </a:path>
                </a:pathLst>
              </a:custGeom>
              <a:solidFill>
                <a:schemeClr val="bg1"/>
              </a:solidFill>
              <a:ln w="444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6DBEC21B-8490-4613-893F-081AAB39C3FB}"/>
                  </a:ext>
                </a:extLst>
              </p:cNvPr>
              <p:cNvSpPr/>
              <p:nvPr/>
            </p:nvSpPr>
            <p:spPr>
              <a:xfrm>
                <a:off x="10573107" y="2486534"/>
                <a:ext cx="805533" cy="687929"/>
              </a:xfrm>
              <a:custGeom>
                <a:avLst/>
                <a:gdLst>
                  <a:gd name="connsiteX0" fmla="*/ 184600 w 805532"/>
                  <a:gd name="connsiteY0" fmla="*/ 520107 h 687929"/>
                  <a:gd name="connsiteX1" fmla="*/ 620929 w 805532"/>
                  <a:gd name="connsiteY1" fmla="*/ 520110 h 687929"/>
                  <a:gd name="connsiteX2" fmla="*/ 704838 w 805532"/>
                  <a:gd name="connsiteY2" fmla="*/ 604019 h 687929"/>
                  <a:gd name="connsiteX3" fmla="*/ 620926 w 805532"/>
                  <a:gd name="connsiteY3" fmla="*/ 687929 h 687929"/>
                  <a:gd name="connsiteX4" fmla="*/ 184600 w 805532"/>
                  <a:gd name="connsiteY4" fmla="*/ 687926 h 687929"/>
                  <a:gd name="connsiteX5" fmla="*/ 100691 w 805532"/>
                  <a:gd name="connsiteY5" fmla="*/ 604019 h 687929"/>
                  <a:gd name="connsiteX6" fmla="*/ 184600 w 805532"/>
                  <a:gd name="connsiteY6" fmla="*/ 520107 h 687929"/>
                  <a:gd name="connsiteX7" fmla="*/ 117472 w 805532"/>
                  <a:gd name="connsiteY7" fmla="*/ 260053 h 687929"/>
                  <a:gd name="connsiteX8" fmla="*/ 688057 w 805532"/>
                  <a:gd name="connsiteY8" fmla="*/ 260053 h 687929"/>
                  <a:gd name="connsiteX9" fmla="*/ 771967 w 805532"/>
                  <a:gd name="connsiteY9" fmla="*/ 343963 h 687929"/>
                  <a:gd name="connsiteX10" fmla="*/ 688057 w 805532"/>
                  <a:gd name="connsiteY10" fmla="*/ 427875 h 687929"/>
                  <a:gd name="connsiteX11" fmla="*/ 117472 w 805532"/>
                  <a:gd name="connsiteY11" fmla="*/ 427872 h 687929"/>
                  <a:gd name="connsiteX12" fmla="*/ 33563 w 805532"/>
                  <a:gd name="connsiteY12" fmla="*/ 343963 h 687929"/>
                  <a:gd name="connsiteX13" fmla="*/ 117472 w 805532"/>
                  <a:gd name="connsiteY13" fmla="*/ 260053 h 687929"/>
                  <a:gd name="connsiteX14" fmla="*/ 83910 w 805532"/>
                  <a:gd name="connsiteY14" fmla="*/ 0 h 687929"/>
                  <a:gd name="connsiteX15" fmla="*/ 721623 w 805532"/>
                  <a:gd name="connsiteY15" fmla="*/ 0 h 687929"/>
                  <a:gd name="connsiteX16" fmla="*/ 805532 w 805532"/>
                  <a:gd name="connsiteY16" fmla="*/ 83910 h 687929"/>
                  <a:gd name="connsiteX17" fmla="*/ 805529 w 805532"/>
                  <a:gd name="connsiteY17" fmla="*/ 83910 h 687929"/>
                  <a:gd name="connsiteX18" fmla="*/ 721620 w 805532"/>
                  <a:gd name="connsiteY18" fmla="*/ 167819 h 687929"/>
                  <a:gd name="connsiteX19" fmla="*/ 83910 w 805532"/>
                  <a:gd name="connsiteY19" fmla="*/ 167819 h 687929"/>
                  <a:gd name="connsiteX20" fmla="*/ 0 w 805532"/>
                  <a:gd name="connsiteY20" fmla="*/ 83910 h 687929"/>
                  <a:gd name="connsiteX21" fmla="*/ 83910 w 805532"/>
                  <a:gd name="connsiteY21" fmla="*/ 0 h 687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805532" h="687929">
                    <a:moveTo>
                      <a:pt x="184600" y="520107"/>
                    </a:moveTo>
                    <a:lnTo>
                      <a:pt x="620929" y="520110"/>
                    </a:lnTo>
                    <a:cubicBezTo>
                      <a:pt x="667269" y="520110"/>
                      <a:pt x="704838" y="557676"/>
                      <a:pt x="704838" y="604019"/>
                    </a:cubicBezTo>
                    <a:cubicBezTo>
                      <a:pt x="704838" y="650360"/>
                      <a:pt x="667269" y="687929"/>
                      <a:pt x="620926" y="687929"/>
                    </a:cubicBezTo>
                    <a:lnTo>
                      <a:pt x="184600" y="687926"/>
                    </a:lnTo>
                    <a:cubicBezTo>
                      <a:pt x="138257" y="687926"/>
                      <a:pt x="100691" y="650360"/>
                      <a:pt x="100691" y="604019"/>
                    </a:cubicBezTo>
                    <a:cubicBezTo>
                      <a:pt x="100691" y="557676"/>
                      <a:pt x="138257" y="520107"/>
                      <a:pt x="184600" y="520107"/>
                    </a:cubicBezTo>
                    <a:close/>
                    <a:moveTo>
                      <a:pt x="117472" y="260053"/>
                    </a:moveTo>
                    <a:lnTo>
                      <a:pt x="688057" y="260053"/>
                    </a:lnTo>
                    <a:cubicBezTo>
                      <a:pt x="734401" y="260053"/>
                      <a:pt x="771967" y="297622"/>
                      <a:pt x="771967" y="343963"/>
                    </a:cubicBezTo>
                    <a:cubicBezTo>
                      <a:pt x="771967" y="390306"/>
                      <a:pt x="734398" y="427875"/>
                      <a:pt x="688057" y="427875"/>
                    </a:cubicBezTo>
                    <a:lnTo>
                      <a:pt x="117472" y="427872"/>
                    </a:lnTo>
                    <a:cubicBezTo>
                      <a:pt x="71132" y="427872"/>
                      <a:pt x="33566" y="390306"/>
                      <a:pt x="33563" y="343963"/>
                    </a:cubicBezTo>
                    <a:cubicBezTo>
                      <a:pt x="33566" y="297622"/>
                      <a:pt x="71132" y="260053"/>
                      <a:pt x="117472" y="260053"/>
                    </a:cubicBezTo>
                    <a:close/>
                    <a:moveTo>
                      <a:pt x="83910" y="0"/>
                    </a:moveTo>
                    <a:lnTo>
                      <a:pt x="721623" y="0"/>
                    </a:lnTo>
                    <a:cubicBezTo>
                      <a:pt x="767963" y="0"/>
                      <a:pt x="805532" y="37569"/>
                      <a:pt x="805532" y="83910"/>
                    </a:cubicBezTo>
                    <a:lnTo>
                      <a:pt x="805529" y="83910"/>
                    </a:lnTo>
                    <a:cubicBezTo>
                      <a:pt x="805529" y="130253"/>
                      <a:pt x="767963" y="167819"/>
                      <a:pt x="721620" y="167819"/>
                    </a:cubicBezTo>
                    <a:lnTo>
                      <a:pt x="83910" y="167819"/>
                    </a:lnTo>
                    <a:cubicBezTo>
                      <a:pt x="37569" y="167819"/>
                      <a:pt x="0" y="130253"/>
                      <a:pt x="0" y="83910"/>
                    </a:cubicBezTo>
                    <a:cubicBezTo>
                      <a:pt x="0" y="37566"/>
                      <a:pt x="37569" y="0"/>
                      <a:pt x="83910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3C12866D-7C50-423B-97C6-3A44AEC2FF89}"/>
                  </a:ext>
                </a:extLst>
              </p:cNvPr>
              <p:cNvSpPr/>
              <p:nvPr/>
            </p:nvSpPr>
            <p:spPr>
              <a:xfrm>
                <a:off x="10608146" y="1032479"/>
                <a:ext cx="761035" cy="1312187"/>
              </a:xfrm>
              <a:custGeom>
                <a:avLst/>
                <a:gdLst>
                  <a:gd name="connsiteX0" fmla="*/ 1028878 w 3847556"/>
                  <a:gd name="connsiteY0" fmla="*/ 0 h 6633998"/>
                  <a:gd name="connsiteX1" fmla="*/ 1293726 w 3847556"/>
                  <a:gd name="connsiteY1" fmla="*/ 264865 h 6633998"/>
                  <a:gd name="connsiteX2" fmla="*/ 1293726 w 3847556"/>
                  <a:gd name="connsiteY2" fmla="*/ 664770 h 6633998"/>
                  <a:gd name="connsiteX3" fmla="*/ 1656529 w 3847556"/>
                  <a:gd name="connsiteY3" fmla="*/ 664770 h 6633998"/>
                  <a:gd name="connsiteX4" fmla="*/ 1656545 w 3847556"/>
                  <a:gd name="connsiteY4" fmla="*/ 264865 h 6633998"/>
                  <a:gd name="connsiteX5" fmla="*/ 1921394 w 3847556"/>
                  <a:gd name="connsiteY5" fmla="*/ 0 h 6633998"/>
                  <a:gd name="connsiteX6" fmla="*/ 2186253 w 3847556"/>
                  <a:gd name="connsiteY6" fmla="*/ 264865 h 6633998"/>
                  <a:gd name="connsiteX7" fmla="*/ 2186253 w 3847556"/>
                  <a:gd name="connsiteY7" fmla="*/ 664770 h 6633998"/>
                  <a:gd name="connsiteX8" fmla="*/ 2549056 w 3847556"/>
                  <a:gd name="connsiteY8" fmla="*/ 664770 h 6633998"/>
                  <a:gd name="connsiteX9" fmla="*/ 2549056 w 3847556"/>
                  <a:gd name="connsiteY9" fmla="*/ 264865 h 6633998"/>
                  <a:gd name="connsiteX10" fmla="*/ 2813921 w 3847556"/>
                  <a:gd name="connsiteY10" fmla="*/ 0 h 6633998"/>
                  <a:gd name="connsiteX11" fmla="*/ 3078781 w 3847556"/>
                  <a:gd name="connsiteY11" fmla="*/ 264865 h 6633998"/>
                  <a:gd name="connsiteX12" fmla="*/ 3078764 w 3847556"/>
                  <a:gd name="connsiteY12" fmla="*/ 664770 h 6633998"/>
                  <a:gd name="connsiteX13" fmla="*/ 3512447 w 3847556"/>
                  <a:gd name="connsiteY13" fmla="*/ 664770 h 6633998"/>
                  <a:gd name="connsiteX14" fmla="*/ 3520693 w 3847556"/>
                  <a:gd name="connsiteY14" fmla="*/ 668198 h 6633998"/>
                  <a:gd name="connsiteX15" fmla="*/ 3610357 w 3847556"/>
                  <a:gd name="connsiteY15" fmla="*/ 641623 h 6633998"/>
                  <a:gd name="connsiteX16" fmla="*/ 3846084 w 3847556"/>
                  <a:gd name="connsiteY16" fmla="*/ 932715 h 6633998"/>
                  <a:gd name="connsiteX17" fmla="*/ 3273917 w 3847556"/>
                  <a:gd name="connsiteY17" fmla="*/ 6376417 h 6633998"/>
                  <a:gd name="connsiteX18" fmla="*/ 2982826 w 3847556"/>
                  <a:gd name="connsiteY18" fmla="*/ 6612116 h 6633998"/>
                  <a:gd name="connsiteX19" fmla="*/ 2747105 w 3847556"/>
                  <a:gd name="connsiteY19" fmla="*/ 6321024 h 6633998"/>
                  <a:gd name="connsiteX20" fmla="*/ 3304490 w 3847556"/>
                  <a:gd name="connsiteY20" fmla="*/ 1017914 h 6633998"/>
                  <a:gd name="connsiteX21" fmla="*/ 3078764 w 3847556"/>
                  <a:gd name="connsiteY21" fmla="*/ 1017930 h 6633998"/>
                  <a:gd name="connsiteX22" fmla="*/ 3078764 w 3847556"/>
                  <a:gd name="connsiteY22" fmla="*/ 1417857 h 6633998"/>
                  <a:gd name="connsiteX23" fmla="*/ 2813921 w 3847556"/>
                  <a:gd name="connsiteY23" fmla="*/ 1682700 h 6633998"/>
                  <a:gd name="connsiteX24" fmla="*/ 2549056 w 3847556"/>
                  <a:gd name="connsiteY24" fmla="*/ 1417841 h 6633998"/>
                  <a:gd name="connsiteX25" fmla="*/ 2549056 w 3847556"/>
                  <a:gd name="connsiteY25" fmla="*/ 1017930 h 6633998"/>
                  <a:gd name="connsiteX26" fmla="*/ 2186253 w 3847556"/>
                  <a:gd name="connsiteY26" fmla="*/ 1017930 h 6633998"/>
                  <a:gd name="connsiteX27" fmla="*/ 2186237 w 3847556"/>
                  <a:gd name="connsiteY27" fmla="*/ 1417841 h 6633998"/>
                  <a:gd name="connsiteX28" fmla="*/ 1921394 w 3847556"/>
                  <a:gd name="connsiteY28" fmla="*/ 1682700 h 6633998"/>
                  <a:gd name="connsiteX29" fmla="*/ 1656529 w 3847556"/>
                  <a:gd name="connsiteY29" fmla="*/ 1417841 h 6633998"/>
                  <a:gd name="connsiteX30" fmla="*/ 1656529 w 3847556"/>
                  <a:gd name="connsiteY30" fmla="*/ 1017930 h 6633998"/>
                  <a:gd name="connsiteX31" fmla="*/ 1293726 w 3847556"/>
                  <a:gd name="connsiteY31" fmla="*/ 1017930 h 6633998"/>
                  <a:gd name="connsiteX32" fmla="*/ 1293726 w 3847556"/>
                  <a:gd name="connsiteY32" fmla="*/ 1417841 h 6633998"/>
                  <a:gd name="connsiteX33" fmla="*/ 1216149 w 3847556"/>
                  <a:gd name="connsiteY33" fmla="*/ 1605128 h 6633998"/>
                  <a:gd name="connsiteX34" fmla="*/ 1028872 w 3847556"/>
                  <a:gd name="connsiteY34" fmla="*/ 1682700 h 6633998"/>
                  <a:gd name="connsiteX35" fmla="*/ 841580 w 3847556"/>
                  <a:gd name="connsiteY35" fmla="*/ 1605122 h 6633998"/>
                  <a:gd name="connsiteX36" fmla="*/ 764018 w 3847556"/>
                  <a:gd name="connsiteY36" fmla="*/ 1417841 h 6633998"/>
                  <a:gd name="connsiteX37" fmla="*/ 764018 w 3847556"/>
                  <a:gd name="connsiteY37" fmla="*/ 1017914 h 6633998"/>
                  <a:gd name="connsiteX38" fmla="*/ 539645 w 3847556"/>
                  <a:gd name="connsiteY38" fmla="*/ 1017930 h 6633998"/>
                  <a:gd name="connsiteX39" fmla="*/ 1005791 w 3847556"/>
                  <a:gd name="connsiteY39" fmla="*/ 6346040 h 6633998"/>
                  <a:gd name="connsiteX40" fmla="*/ 765023 w 3847556"/>
                  <a:gd name="connsiteY40" fmla="*/ 6632976 h 6633998"/>
                  <a:gd name="connsiteX41" fmla="*/ 478087 w 3847556"/>
                  <a:gd name="connsiteY41" fmla="*/ 6392208 h 6633998"/>
                  <a:gd name="connsiteX42" fmla="*/ 1023 w 3847556"/>
                  <a:gd name="connsiteY42" fmla="*/ 939358 h 6633998"/>
                  <a:gd name="connsiteX43" fmla="*/ 241807 w 3847556"/>
                  <a:gd name="connsiteY43" fmla="*/ 652422 h 6633998"/>
                  <a:gd name="connsiteX44" fmla="*/ 311187 w 3847556"/>
                  <a:gd name="connsiteY44" fmla="*/ 674309 h 6633998"/>
                  <a:gd name="connsiteX45" fmla="*/ 334193 w 3847556"/>
                  <a:gd name="connsiteY45" fmla="*/ 664770 h 6633998"/>
                  <a:gd name="connsiteX46" fmla="*/ 764018 w 3847556"/>
                  <a:gd name="connsiteY46" fmla="*/ 664770 h 6633998"/>
                  <a:gd name="connsiteX47" fmla="*/ 764018 w 3847556"/>
                  <a:gd name="connsiteY47" fmla="*/ 264865 h 6633998"/>
                  <a:gd name="connsiteX48" fmla="*/ 1028878 w 3847556"/>
                  <a:gd name="connsiteY48" fmla="*/ 0 h 6633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3847556" h="6633998">
                    <a:moveTo>
                      <a:pt x="1028878" y="0"/>
                    </a:moveTo>
                    <a:cubicBezTo>
                      <a:pt x="1175157" y="0"/>
                      <a:pt x="1293726" y="118591"/>
                      <a:pt x="1293726" y="264865"/>
                    </a:cubicBezTo>
                    <a:lnTo>
                      <a:pt x="1293726" y="664770"/>
                    </a:lnTo>
                    <a:lnTo>
                      <a:pt x="1656529" y="664770"/>
                    </a:lnTo>
                    <a:lnTo>
                      <a:pt x="1656545" y="264865"/>
                    </a:lnTo>
                    <a:cubicBezTo>
                      <a:pt x="1656529" y="118591"/>
                      <a:pt x="1775115" y="17"/>
                      <a:pt x="1921394" y="0"/>
                    </a:cubicBezTo>
                    <a:cubicBezTo>
                      <a:pt x="2067668" y="17"/>
                      <a:pt x="2186237" y="118591"/>
                      <a:pt x="2186253" y="264865"/>
                    </a:cubicBezTo>
                    <a:lnTo>
                      <a:pt x="2186253" y="664770"/>
                    </a:lnTo>
                    <a:lnTo>
                      <a:pt x="2549056" y="664770"/>
                    </a:lnTo>
                    <a:lnTo>
                      <a:pt x="2549056" y="264865"/>
                    </a:lnTo>
                    <a:cubicBezTo>
                      <a:pt x="2549056" y="118575"/>
                      <a:pt x="2667642" y="0"/>
                      <a:pt x="2813921" y="0"/>
                    </a:cubicBezTo>
                    <a:cubicBezTo>
                      <a:pt x="2960211" y="0"/>
                      <a:pt x="3078781" y="118591"/>
                      <a:pt x="3078781" y="264865"/>
                    </a:cubicBezTo>
                    <a:lnTo>
                      <a:pt x="3078764" y="664770"/>
                    </a:lnTo>
                    <a:lnTo>
                      <a:pt x="3512447" y="664770"/>
                    </a:lnTo>
                    <a:lnTo>
                      <a:pt x="3520693" y="668198"/>
                    </a:lnTo>
                    <a:cubicBezTo>
                      <a:pt x="3545659" y="640863"/>
                      <a:pt x="3577628" y="638174"/>
                      <a:pt x="3610357" y="641623"/>
                    </a:cubicBezTo>
                    <a:cubicBezTo>
                      <a:pt x="3755838" y="656915"/>
                      <a:pt x="3861375" y="787234"/>
                      <a:pt x="3846084" y="932715"/>
                    </a:cubicBezTo>
                    <a:cubicBezTo>
                      <a:pt x="3655380" y="2747282"/>
                      <a:pt x="3464643" y="4561839"/>
                      <a:pt x="3273917" y="6376417"/>
                    </a:cubicBezTo>
                    <a:cubicBezTo>
                      <a:pt x="3258626" y="6521887"/>
                      <a:pt x="3128312" y="6627419"/>
                      <a:pt x="2982826" y="6612116"/>
                    </a:cubicBezTo>
                    <a:cubicBezTo>
                      <a:pt x="2837361" y="6596835"/>
                      <a:pt x="2731824" y="6466505"/>
                      <a:pt x="2747105" y="6321024"/>
                    </a:cubicBezTo>
                    <a:lnTo>
                      <a:pt x="3304490" y="1017914"/>
                    </a:lnTo>
                    <a:lnTo>
                      <a:pt x="3078764" y="1017930"/>
                    </a:lnTo>
                    <a:cubicBezTo>
                      <a:pt x="3078764" y="1151232"/>
                      <a:pt x="3078764" y="1284539"/>
                      <a:pt x="3078764" y="1417857"/>
                    </a:cubicBezTo>
                    <a:cubicBezTo>
                      <a:pt x="3078764" y="1564114"/>
                      <a:pt x="2960195" y="1682700"/>
                      <a:pt x="2813921" y="1682700"/>
                    </a:cubicBezTo>
                    <a:cubicBezTo>
                      <a:pt x="2667631" y="1682700"/>
                      <a:pt x="2549056" y="1564131"/>
                      <a:pt x="2549056" y="1417841"/>
                    </a:cubicBezTo>
                    <a:lnTo>
                      <a:pt x="2549056" y="1017930"/>
                    </a:lnTo>
                    <a:lnTo>
                      <a:pt x="2186253" y="1017930"/>
                    </a:lnTo>
                    <a:cubicBezTo>
                      <a:pt x="2186237" y="1151221"/>
                      <a:pt x="2186237" y="1284555"/>
                      <a:pt x="2186237" y="1417841"/>
                    </a:cubicBezTo>
                    <a:cubicBezTo>
                      <a:pt x="2186237" y="1564131"/>
                      <a:pt x="2067651" y="1682700"/>
                      <a:pt x="1921394" y="1682700"/>
                    </a:cubicBezTo>
                    <a:cubicBezTo>
                      <a:pt x="1775115" y="1682700"/>
                      <a:pt x="1656529" y="1564131"/>
                      <a:pt x="1656529" y="1417841"/>
                    </a:cubicBezTo>
                    <a:lnTo>
                      <a:pt x="1656529" y="1017930"/>
                    </a:lnTo>
                    <a:lnTo>
                      <a:pt x="1293726" y="1017930"/>
                    </a:lnTo>
                    <a:cubicBezTo>
                      <a:pt x="1293710" y="1151221"/>
                      <a:pt x="1293726" y="1284539"/>
                      <a:pt x="1293726" y="1417841"/>
                    </a:cubicBezTo>
                    <a:cubicBezTo>
                      <a:pt x="1293726" y="1490986"/>
                      <a:pt x="1264077" y="1557199"/>
                      <a:pt x="1216149" y="1605128"/>
                    </a:cubicBezTo>
                    <a:lnTo>
                      <a:pt x="1028872" y="1682700"/>
                    </a:lnTo>
                    <a:lnTo>
                      <a:pt x="841580" y="1605122"/>
                    </a:lnTo>
                    <a:cubicBezTo>
                      <a:pt x="793651" y="1557199"/>
                      <a:pt x="764007" y="1490986"/>
                      <a:pt x="764018" y="1417841"/>
                    </a:cubicBezTo>
                    <a:lnTo>
                      <a:pt x="764018" y="1017914"/>
                    </a:lnTo>
                    <a:lnTo>
                      <a:pt x="539645" y="1017930"/>
                    </a:lnTo>
                    <a:cubicBezTo>
                      <a:pt x="695040" y="2793967"/>
                      <a:pt x="850418" y="4570003"/>
                      <a:pt x="1005791" y="6346040"/>
                    </a:cubicBezTo>
                    <a:cubicBezTo>
                      <a:pt x="1018529" y="6491754"/>
                      <a:pt x="910743" y="6620221"/>
                      <a:pt x="765023" y="6632976"/>
                    </a:cubicBezTo>
                    <a:cubicBezTo>
                      <a:pt x="619293" y="6645714"/>
                      <a:pt x="490842" y="6537928"/>
                      <a:pt x="478087" y="6392208"/>
                    </a:cubicBezTo>
                    <a:lnTo>
                      <a:pt x="1023" y="939358"/>
                    </a:lnTo>
                    <a:cubicBezTo>
                      <a:pt x="-11716" y="793639"/>
                      <a:pt x="96076" y="665177"/>
                      <a:pt x="241807" y="652422"/>
                    </a:cubicBezTo>
                    <a:lnTo>
                      <a:pt x="311187" y="674309"/>
                    </a:lnTo>
                    <a:cubicBezTo>
                      <a:pt x="317983" y="665335"/>
                      <a:pt x="326028" y="664770"/>
                      <a:pt x="334193" y="664770"/>
                    </a:cubicBezTo>
                    <a:lnTo>
                      <a:pt x="764018" y="664770"/>
                    </a:lnTo>
                    <a:lnTo>
                      <a:pt x="764018" y="264865"/>
                    </a:lnTo>
                    <a:cubicBezTo>
                      <a:pt x="764018" y="118591"/>
                      <a:pt x="882588" y="0"/>
                      <a:pt x="1028878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91F9EF7-4F87-415C-8160-7E56B60DA9F9}"/>
                </a:ext>
              </a:extLst>
            </p:cNvPr>
            <p:cNvGrpSpPr/>
            <p:nvPr/>
          </p:nvGrpSpPr>
          <p:grpSpPr>
            <a:xfrm>
              <a:off x="0" y="6374086"/>
              <a:ext cx="11401431" cy="237804"/>
              <a:chOff x="0" y="6374086"/>
              <a:chExt cx="11401431" cy="237804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AE59EE2-572E-4B51-AE32-612BBCC09DE1}"/>
                  </a:ext>
                </a:extLst>
              </p:cNvPr>
              <p:cNvSpPr/>
              <p:nvPr/>
            </p:nvSpPr>
            <p:spPr>
              <a:xfrm>
                <a:off x="0" y="6566170"/>
                <a:ext cx="11311128" cy="4572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CB77414-9E89-4E91-A109-7F250477ACA9}"/>
                  </a:ext>
                </a:extLst>
              </p:cNvPr>
              <p:cNvSpPr/>
              <p:nvPr/>
            </p:nvSpPr>
            <p:spPr>
              <a:xfrm>
                <a:off x="11355711" y="6374086"/>
                <a:ext cx="45720" cy="155448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Block Arc 7">
                <a:extLst>
                  <a:ext uri="{FF2B5EF4-FFF2-40B4-BE49-F238E27FC236}">
                    <a16:creationId xmlns:a16="http://schemas.microsoft.com/office/drawing/2014/main" id="{5F4ACB2E-D9DA-474D-ACD0-6D4C5B5B69E1}"/>
                  </a:ext>
                </a:extLst>
              </p:cNvPr>
              <p:cNvSpPr/>
              <p:nvPr/>
            </p:nvSpPr>
            <p:spPr>
              <a:xfrm>
                <a:off x="11229678" y="6440137"/>
                <a:ext cx="171753" cy="171753"/>
              </a:xfrm>
              <a:prstGeom prst="blockArc">
                <a:avLst>
                  <a:gd name="adj1" fmla="val 21339429"/>
                  <a:gd name="adj2" fmla="val 6091498"/>
                  <a:gd name="adj3" fmla="val 2709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84069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9917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7448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7FA6D39-9DFD-4F67-94B9-4D1042BB365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2273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C4437516-06DB-4972-90D9-3F56529C786D}"/>
              </a:ext>
            </a:extLst>
          </p:cNvPr>
          <p:cNvSpPr/>
          <p:nvPr userDrawn="1"/>
        </p:nvSpPr>
        <p:spPr>
          <a:xfrm>
            <a:off x="0" y="0"/>
            <a:ext cx="9569302" cy="6858000"/>
          </a:xfrm>
          <a:custGeom>
            <a:avLst/>
            <a:gdLst>
              <a:gd name="connsiteX0" fmla="*/ 0 w 9703610"/>
              <a:gd name="connsiteY0" fmla="*/ 0 h 6858000"/>
              <a:gd name="connsiteX1" fmla="*/ 5546070 w 9703610"/>
              <a:gd name="connsiteY1" fmla="*/ 0 h 6858000"/>
              <a:gd name="connsiteX2" fmla="*/ 9703610 w 9703610"/>
              <a:gd name="connsiteY2" fmla="*/ 6858000 h 6858000"/>
              <a:gd name="connsiteX3" fmla="*/ 0 w 97036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03610" h="6858000">
                <a:moveTo>
                  <a:pt x="0" y="0"/>
                </a:moveTo>
                <a:lnTo>
                  <a:pt x="5546070" y="0"/>
                </a:lnTo>
                <a:lnTo>
                  <a:pt x="970361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7544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246FC87-D219-463B-8334-E16E14819052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9178591" y="1010532"/>
            <a:ext cx="2286000" cy="2743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8C9F45-5627-4842-A3EA-25038EF99EC8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186490" y="1010532"/>
            <a:ext cx="2286000" cy="2743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79871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4E14D27-AD6A-4547-8A35-F0A6A7B2B893}"/>
              </a:ext>
            </a:extLst>
          </p:cNvPr>
          <p:cNvGrpSpPr/>
          <p:nvPr userDrawn="1"/>
        </p:nvGrpSpPr>
        <p:grpSpPr>
          <a:xfrm>
            <a:off x="739019" y="1801308"/>
            <a:ext cx="2251389" cy="4202048"/>
            <a:chOff x="3501573" y="3178068"/>
            <a:chExt cx="1340594" cy="273784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1FFFD2AF-5064-446A-95B2-FCACE1D003DC}"/>
                </a:ext>
              </a:extLst>
            </p:cNvPr>
            <p:cNvSpPr/>
            <p:nvPr/>
          </p:nvSpPr>
          <p:spPr>
            <a:xfrm>
              <a:off x="3504728" y="3612346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8574" y="65246"/>
                    <a:pt x="15716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ED64445-B2E0-4D7E-8491-252F042F0F6D}"/>
                </a:ext>
              </a:extLst>
            </p:cNvPr>
            <p:cNvSpPr/>
            <p:nvPr/>
          </p:nvSpPr>
          <p:spPr>
            <a:xfrm>
              <a:off x="3501573" y="3832632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8574" y="65246"/>
                    <a:pt x="15716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A429A64-82C5-47BC-985E-3FDFE804E532}"/>
                </a:ext>
              </a:extLst>
            </p:cNvPr>
            <p:cNvSpPr/>
            <p:nvPr/>
          </p:nvSpPr>
          <p:spPr>
            <a:xfrm>
              <a:off x="4776089" y="3829487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9526" y="65246"/>
                    <a:pt x="16669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D8DF180B-C394-4B18-8CF3-2228F33ED174}"/>
                </a:ext>
              </a:extLst>
            </p:cNvPr>
            <p:cNvSpPr/>
            <p:nvPr/>
          </p:nvSpPr>
          <p:spPr>
            <a:xfrm>
              <a:off x="3520451" y="3178068"/>
              <a:ext cx="1321716" cy="2737840"/>
            </a:xfrm>
            <a:custGeom>
              <a:avLst/>
              <a:gdLst>
                <a:gd name="connsiteX0" fmla="*/ 350044 w 400050"/>
                <a:gd name="connsiteY0" fmla="*/ 7144 h 828675"/>
                <a:gd name="connsiteX1" fmla="*/ 53816 w 400050"/>
                <a:gd name="connsiteY1" fmla="*/ 7144 h 828675"/>
                <a:gd name="connsiteX2" fmla="*/ 7144 w 400050"/>
                <a:gd name="connsiteY2" fmla="*/ 53816 h 828675"/>
                <a:gd name="connsiteX3" fmla="*/ 7144 w 400050"/>
                <a:gd name="connsiteY3" fmla="*/ 781526 h 828675"/>
                <a:gd name="connsiteX4" fmla="*/ 53816 w 400050"/>
                <a:gd name="connsiteY4" fmla="*/ 828199 h 828675"/>
                <a:gd name="connsiteX5" fmla="*/ 350044 w 400050"/>
                <a:gd name="connsiteY5" fmla="*/ 828199 h 828675"/>
                <a:gd name="connsiteX6" fmla="*/ 396716 w 400050"/>
                <a:gd name="connsiteY6" fmla="*/ 781526 h 828675"/>
                <a:gd name="connsiteX7" fmla="*/ 396716 w 400050"/>
                <a:gd name="connsiteY7" fmla="*/ 53816 h 828675"/>
                <a:gd name="connsiteX8" fmla="*/ 350044 w 400050"/>
                <a:gd name="connsiteY8" fmla="*/ 7144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0050" h="828675">
                  <a:moveTo>
                    <a:pt x="350044" y="7144"/>
                  </a:moveTo>
                  <a:lnTo>
                    <a:pt x="53816" y="7144"/>
                  </a:lnTo>
                  <a:cubicBezTo>
                    <a:pt x="28099" y="7144"/>
                    <a:pt x="7144" y="28099"/>
                    <a:pt x="7144" y="53816"/>
                  </a:cubicBezTo>
                  <a:lnTo>
                    <a:pt x="7144" y="781526"/>
                  </a:lnTo>
                  <a:cubicBezTo>
                    <a:pt x="7144" y="807244"/>
                    <a:pt x="28099" y="828199"/>
                    <a:pt x="53816" y="828199"/>
                  </a:cubicBezTo>
                  <a:lnTo>
                    <a:pt x="350044" y="828199"/>
                  </a:lnTo>
                  <a:cubicBezTo>
                    <a:pt x="375761" y="828199"/>
                    <a:pt x="396716" y="807244"/>
                    <a:pt x="396716" y="781526"/>
                  </a:cubicBezTo>
                  <a:lnTo>
                    <a:pt x="396716" y="53816"/>
                  </a:lnTo>
                  <a:cubicBezTo>
                    <a:pt x="396716" y="28099"/>
                    <a:pt x="375761" y="7144"/>
                    <a:pt x="350044" y="714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8B1C391E-60EC-4442-81F5-E5BD8E5FB94B}"/>
                </a:ext>
              </a:extLst>
            </p:cNvPr>
            <p:cNvSpPr/>
            <p:nvPr/>
          </p:nvSpPr>
          <p:spPr>
            <a:xfrm>
              <a:off x="3529897" y="3190652"/>
              <a:ext cx="1290246" cy="2706371"/>
            </a:xfrm>
            <a:custGeom>
              <a:avLst/>
              <a:gdLst>
                <a:gd name="connsiteX0" fmla="*/ 345281 w 390525"/>
                <a:gd name="connsiteY0" fmla="*/ 7144 h 819150"/>
                <a:gd name="connsiteX1" fmla="*/ 52864 w 390525"/>
                <a:gd name="connsiteY1" fmla="*/ 7144 h 819150"/>
                <a:gd name="connsiteX2" fmla="*/ 7144 w 390525"/>
                <a:gd name="connsiteY2" fmla="*/ 52864 h 819150"/>
                <a:gd name="connsiteX3" fmla="*/ 7144 w 390525"/>
                <a:gd name="connsiteY3" fmla="*/ 772954 h 819150"/>
                <a:gd name="connsiteX4" fmla="*/ 52864 w 390525"/>
                <a:gd name="connsiteY4" fmla="*/ 818674 h 819150"/>
                <a:gd name="connsiteX5" fmla="*/ 345281 w 390525"/>
                <a:gd name="connsiteY5" fmla="*/ 818674 h 819150"/>
                <a:gd name="connsiteX6" fmla="*/ 391001 w 390525"/>
                <a:gd name="connsiteY6" fmla="*/ 772954 h 819150"/>
                <a:gd name="connsiteX7" fmla="*/ 391001 w 390525"/>
                <a:gd name="connsiteY7" fmla="*/ 52864 h 819150"/>
                <a:gd name="connsiteX8" fmla="*/ 345281 w 390525"/>
                <a:gd name="connsiteY8" fmla="*/ 7144 h 8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0525" h="819150">
                  <a:moveTo>
                    <a:pt x="345281" y="7144"/>
                  </a:moveTo>
                  <a:lnTo>
                    <a:pt x="52864" y="7144"/>
                  </a:lnTo>
                  <a:cubicBezTo>
                    <a:pt x="27146" y="7144"/>
                    <a:pt x="7144" y="27146"/>
                    <a:pt x="7144" y="52864"/>
                  </a:cubicBezTo>
                  <a:lnTo>
                    <a:pt x="7144" y="772954"/>
                  </a:lnTo>
                  <a:cubicBezTo>
                    <a:pt x="7144" y="798671"/>
                    <a:pt x="27146" y="818674"/>
                    <a:pt x="52864" y="818674"/>
                  </a:cubicBezTo>
                  <a:lnTo>
                    <a:pt x="345281" y="818674"/>
                  </a:lnTo>
                  <a:cubicBezTo>
                    <a:pt x="370999" y="818674"/>
                    <a:pt x="391001" y="798671"/>
                    <a:pt x="391001" y="772954"/>
                  </a:cubicBezTo>
                  <a:lnTo>
                    <a:pt x="391001" y="52864"/>
                  </a:lnTo>
                  <a:cubicBezTo>
                    <a:pt x="391001" y="28099"/>
                    <a:pt x="370046" y="7144"/>
                    <a:pt x="345281" y="7144"/>
                  </a:cubicBezTo>
                  <a:close/>
                </a:path>
              </a:pathLst>
            </a:custGeom>
            <a:solidFill>
              <a:srgbClr val="1A1A1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1042DFF-AC0C-4A34-B83D-F94290F8566A}"/>
                </a:ext>
              </a:extLst>
            </p:cNvPr>
            <p:cNvSpPr/>
            <p:nvPr/>
          </p:nvSpPr>
          <p:spPr>
            <a:xfrm>
              <a:off x="3627447" y="3596610"/>
              <a:ext cx="1101430" cy="1951104"/>
            </a:xfrm>
            <a:custGeom>
              <a:avLst/>
              <a:gdLst>
                <a:gd name="connsiteX0" fmla="*/ 7144 w 333375"/>
                <a:gd name="connsiteY0" fmla="*/ 7144 h 590550"/>
                <a:gd name="connsiteX1" fmla="*/ 331946 w 333375"/>
                <a:gd name="connsiteY1" fmla="*/ 7144 h 590550"/>
                <a:gd name="connsiteX2" fmla="*/ 331946 w 333375"/>
                <a:gd name="connsiteY2" fmla="*/ 586264 h 590550"/>
                <a:gd name="connsiteX3" fmla="*/ 7144 w 333375"/>
                <a:gd name="connsiteY3" fmla="*/ 586264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375" h="590550">
                  <a:moveTo>
                    <a:pt x="7144" y="7144"/>
                  </a:moveTo>
                  <a:lnTo>
                    <a:pt x="331946" y="7144"/>
                  </a:lnTo>
                  <a:lnTo>
                    <a:pt x="331946" y="586264"/>
                  </a:lnTo>
                  <a:lnTo>
                    <a:pt x="7144" y="58626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033404E-34F2-4512-89D1-3226AA01335F}"/>
                </a:ext>
              </a:extLst>
            </p:cNvPr>
            <p:cNvGrpSpPr/>
            <p:nvPr/>
          </p:nvGrpSpPr>
          <p:grpSpPr>
            <a:xfrm>
              <a:off x="4088508" y="5635852"/>
              <a:ext cx="173080" cy="173080"/>
              <a:chOff x="6768665" y="6038214"/>
              <a:chExt cx="147968" cy="147968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C419DFAD-C059-430D-B51F-48079403ED7B}"/>
                  </a:ext>
                </a:extLst>
              </p:cNvPr>
              <p:cNvSpPr/>
              <p:nvPr/>
            </p:nvSpPr>
            <p:spPr>
              <a:xfrm>
                <a:off x="6768665" y="6038214"/>
                <a:ext cx="147968" cy="14796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4BAE4FA9-2632-4576-9E0A-CDF8B2A15BA5}"/>
                  </a:ext>
                </a:extLst>
              </p:cNvPr>
              <p:cNvSpPr/>
              <p:nvPr/>
            </p:nvSpPr>
            <p:spPr>
              <a:xfrm>
                <a:off x="6802088" y="6071634"/>
                <a:ext cx="81180" cy="8118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B70F8A7-6A5E-4962-A676-F6F37304642E}"/>
                </a:ext>
              </a:extLst>
            </p:cNvPr>
            <p:cNvSpPr/>
            <p:nvPr/>
          </p:nvSpPr>
          <p:spPr>
            <a:xfrm>
              <a:off x="3821102" y="3628406"/>
              <a:ext cx="906450" cy="1887518"/>
            </a:xfrm>
            <a:custGeom>
              <a:avLst/>
              <a:gdLst>
                <a:gd name="connsiteX0" fmla="*/ 614149 w 1119116"/>
                <a:gd name="connsiteY0" fmla="*/ 0 h 2330356"/>
                <a:gd name="connsiteX1" fmla="*/ 1115704 w 1119116"/>
                <a:gd name="connsiteY1" fmla="*/ 6824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  <a:gd name="connsiteX0" fmla="*/ 614149 w 1119116"/>
                <a:gd name="connsiteY0" fmla="*/ 0 h 2330356"/>
                <a:gd name="connsiteX1" fmla="*/ 1115704 w 1119116"/>
                <a:gd name="connsiteY1" fmla="*/ 3412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9116" h="2330356">
                  <a:moveTo>
                    <a:pt x="614149" y="0"/>
                  </a:moveTo>
                  <a:lnTo>
                    <a:pt x="1115704" y="3412"/>
                  </a:lnTo>
                  <a:cubicBezTo>
                    <a:pt x="1116841" y="777923"/>
                    <a:pt x="1117979" y="1555845"/>
                    <a:pt x="1119116" y="2330356"/>
                  </a:cubicBezTo>
                  <a:lnTo>
                    <a:pt x="0" y="2330356"/>
                  </a:lnTo>
                  <a:lnTo>
                    <a:pt x="614149" y="0"/>
                  </a:lnTo>
                  <a:close/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FE8FB11B-C9EA-4E18-89D9-555C50D3B3E9}"/>
                </a:ext>
              </a:extLst>
            </p:cNvPr>
            <p:cNvSpPr/>
            <p:nvPr/>
          </p:nvSpPr>
          <p:spPr>
            <a:xfrm>
              <a:off x="4058661" y="3449093"/>
              <a:ext cx="254255" cy="5839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55F62B4-2F6F-4328-9162-DF7E3A0CF7C4}"/>
                </a:ext>
              </a:extLst>
            </p:cNvPr>
            <p:cNvSpPr/>
            <p:nvPr/>
          </p:nvSpPr>
          <p:spPr>
            <a:xfrm>
              <a:off x="3922825" y="3449093"/>
              <a:ext cx="58393" cy="5839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FC596008-C53D-454F-8BCC-25C7C09986FE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989494" y="2484310"/>
            <a:ext cx="1808430" cy="29539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65DD979-30EE-452B-BD97-08E76F947DDC}"/>
              </a:ext>
            </a:extLst>
          </p:cNvPr>
          <p:cNvSpPr/>
          <p:nvPr userDrawn="1"/>
        </p:nvSpPr>
        <p:spPr>
          <a:xfrm rot="1200000">
            <a:off x="-311854" y="-189268"/>
            <a:ext cx="714157" cy="2226584"/>
          </a:xfrm>
          <a:custGeom>
            <a:avLst/>
            <a:gdLst>
              <a:gd name="connsiteX0" fmla="*/ 622717 w 714157"/>
              <a:gd name="connsiteY0" fmla="*/ 33281 h 2226584"/>
              <a:gd name="connsiteX1" fmla="*/ 714157 w 714157"/>
              <a:gd name="connsiteY1" fmla="*/ 0 h 2226584"/>
              <a:gd name="connsiteX2" fmla="*/ 714157 w 714157"/>
              <a:gd name="connsiteY2" fmla="*/ 2226584 h 2226584"/>
              <a:gd name="connsiteX3" fmla="*/ 622717 w 714157"/>
              <a:gd name="connsiteY3" fmla="*/ 1975355 h 2226584"/>
              <a:gd name="connsiteX4" fmla="*/ 329492 w 714157"/>
              <a:gd name="connsiteY4" fmla="*/ 140006 h 2226584"/>
              <a:gd name="connsiteX5" fmla="*/ 329492 w 714157"/>
              <a:gd name="connsiteY5" fmla="*/ 1169726 h 2226584"/>
              <a:gd name="connsiteX6" fmla="*/ 238052 w 714157"/>
              <a:gd name="connsiteY6" fmla="*/ 918496 h 2226584"/>
              <a:gd name="connsiteX7" fmla="*/ 238052 w 714157"/>
              <a:gd name="connsiteY7" fmla="*/ 173288 h 2226584"/>
              <a:gd name="connsiteX8" fmla="*/ 567544 w 714157"/>
              <a:gd name="connsiteY8" fmla="*/ 53362 h 2226584"/>
              <a:gd name="connsiteX9" fmla="*/ 567544 w 714157"/>
              <a:gd name="connsiteY9" fmla="*/ 1823768 h 2226584"/>
              <a:gd name="connsiteX10" fmla="*/ 384664 w 714157"/>
              <a:gd name="connsiteY10" fmla="*/ 1321310 h 2226584"/>
              <a:gd name="connsiteX11" fmla="*/ 384664 w 714157"/>
              <a:gd name="connsiteY11" fmla="*/ 119925 h 2226584"/>
              <a:gd name="connsiteX12" fmla="*/ 0 w 714157"/>
              <a:gd name="connsiteY12" fmla="*/ 259931 h 2226584"/>
              <a:gd name="connsiteX13" fmla="*/ 182880 w 714157"/>
              <a:gd name="connsiteY13" fmla="*/ 193369 h 2226584"/>
              <a:gd name="connsiteX14" fmla="*/ 182880 w 714157"/>
              <a:gd name="connsiteY14" fmla="*/ 766913 h 2226584"/>
              <a:gd name="connsiteX15" fmla="*/ 0 w 714157"/>
              <a:gd name="connsiteY15" fmla="*/ 264454 h 2226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4157" h="2226584">
                <a:moveTo>
                  <a:pt x="622717" y="33281"/>
                </a:moveTo>
                <a:lnTo>
                  <a:pt x="714157" y="0"/>
                </a:lnTo>
                <a:lnTo>
                  <a:pt x="714157" y="2226584"/>
                </a:lnTo>
                <a:lnTo>
                  <a:pt x="622717" y="1975355"/>
                </a:lnTo>
                <a:close/>
                <a:moveTo>
                  <a:pt x="329492" y="140006"/>
                </a:moveTo>
                <a:lnTo>
                  <a:pt x="329492" y="1169726"/>
                </a:lnTo>
                <a:lnTo>
                  <a:pt x="238052" y="918496"/>
                </a:lnTo>
                <a:lnTo>
                  <a:pt x="238052" y="173288"/>
                </a:lnTo>
                <a:close/>
                <a:moveTo>
                  <a:pt x="567544" y="53362"/>
                </a:moveTo>
                <a:lnTo>
                  <a:pt x="567544" y="1823768"/>
                </a:lnTo>
                <a:lnTo>
                  <a:pt x="384664" y="1321310"/>
                </a:lnTo>
                <a:lnTo>
                  <a:pt x="384664" y="119925"/>
                </a:lnTo>
                <a:close/>
                <a:moveTo>
                  <a:pt x="0" y="259931"/>
                </a:moveTo>
                <a:lnTo>
                  <a:pt x="182880" y="193369"/>
                </a:lnTo>
                <a:lnTo>
                  <a:pt x="182880" y="766913"/>
                </a:lnTo>
                <a:lnTo>
                  <a:pt x="0" y="26445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AEF8B7ED-1A1F-4CDE-83D3-C519FA5446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907130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65DD979-30EE-452B-BD97-08E76F947DDC}"/>
              </a:ext>
            </a:extLst>
          </p:cNvPr>
          <p:cNvSpPr/>
          <p:nvPr userDrawn="1"/>
        </p:nvSpPr>
        <p:spPr>
          <a:xfrm rot="1200000">
            <a:off x="-311854" y="-189268"/>
            <a:ext cx="714157" cy="2226584"/>
          </a:xfrm>
          <a:custGeom>
            <a:avLst/>
            <a:gdLst>
              <a:gd name="connsiteX0" fmla="*/ 622717 w 714157"/>
              <a:gd name="connsiteY0" fmla="*/ 33281 h 2226584"/>
              <a:gd name="connsiteX1" fmla="*/ 714157 w 714157"/>
              <a:gd name="connsiteY1" fmla="*/ 0 h 2226584"/>
              <a:gd name="connsiteX2" fmla="*/ 714157 w 714157"/>
              <a:gd name="connsiteY2" fmla="*/ 2226584 h 2226584"/>
              <a:gd name="connsiteX3" fmla="*/ 622717 w 714157"/>
              <a:gd name="connsiteY3" fmla="*/ 1975355 h 2226584"/>
              <a:gd name="connsiteX4" fmla="*/ 329492 w 714157"/>
              <a:gd name="connsiteY4" fmla="*/ 140006 h 2226584"/>
              <a:gd name="connsiteX5" fmla="*/ 329492 w 714157"/>
              <a:gd name="connsiteY5" fmla="*/ 1169726 h 2226584"/>
              <a:gd name="connsiteX6" fmla="*/ 238052 w 714157"/>
              <a:gd name="connsiteY6" fmla="*/ 918496 h 2226584"/>
              <a:gd name="connsiteX7" fmla="*/ 238052 w 714157"/>
              <a:gd name="connsiteY7" fmla="*/ 173288 h 2226584"/>
              <a:gd name="connsiteX8" fmla="*/ 567544 w 714157"/>
              <a:gd name="connsiteY8" fmla="*/ 53362 h 2226584"/>
              <a:gd name="connsiteX9" fmla="*/ 567544 w 714157"/>
              <a:gd name="connsiteY9" fmla="*/ 1823768 h 2226584"/>
              <a:gd name="connsiteX10" fmla="*/ 384664 w 714157"/>
              <a:gd name="connsiteY10" fmla="*/ 1321310 h 2226584"/>
              <a:gd name="connsiteX11" fmla="*/ 384664 w 714157"/>
              <a:gd name="connsiteY11" fmla="*/ 119925 h 2226584"/>
              <a:gd name="connsiteX12" fmla="*/ 0 w 714157"/>
              <a:gd name="connsiteY12" fmla="*/ 259931 h 2226584"/>
              <a:gd name="connsiteX13" fmla="*/ 182880 w 714157"/>
              <a:gd name="connsiteY13" fmla="*/ 193369 h 2226584"/>
              <a:gd name="connsiteX14" fmla="*/ 182880 w 714157"/>
              <a:gd name="connsiteY14" fmla="*/ 766913 h 2226584"/>
              <a:gd name="connsiteX15" fmla="*/ 0 w 714157"/>
              <a:gd name="connsiteY15" fmla="*/ 264454 h 2226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4157" h="2226584">
                <a:moveTo>
                  <a:pt x="622717" y="33281"/>
                </a:moveTo>
                <a:lnTo>
                  <a:pt x="714157" y="0"/>
                </a:lnTo>
                <a:lnTo>
                  <a:pt x="714157" y="2226584"/>
                </a:lnTo>
                <a:lnTo>
                  <a:pt x="622717" y="1975355"/>
                </a:lnTo>
                <a:close/>
                <a:moveTo>
                  <a:pt x="329492" y="140006"/>
                </a:moveTo>
                <a:lnTo>
                  <a:pt x="329492" y="1169726"/>
                </a:lnTo>
                <a:lnTo>
                  <a:pt x="238052" y="918496"/>
                </a:lnTo>
                <a:lnTo>
                  <a:pt x="238052" y="173288"/>
                </a:lnTo>
                <a:close/>
                <a:moveTo>
                  <a:pt x="567544" y="53362"/>
                </a:moveTo>
                <a:lnTo>
                  <a:pt x="567544" y="1823768"/>
                </a:lnTo>
                <a:lnTo>
                  <a:pt x="384664" y="1321310"/>
                </a:lnTo>
                <a:lnTo>
                  <a:pt x="384664" y="119925"/>
                </a:lnTo>
                <a:close/>
                <a:moveTo>
                  <a:pt x="0" y="259931"/>
                </a:moveTo>
                <a:lnTo>
                  <a:pt x="182880" y="193369"/>
                </a:lnTo>
                <a:lnTo>
                  <a:pt x="182880" y="766913"/>
                </a:lnTo>
                <a:lnTo>
                  <a:pt x="0" y="26445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AEF8B7ED-1A1F-4CDE-83D3-C519FA5446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06CCA5E-451F-4542-B206-D2D13583114C}"/>
              </a:ext>
            </a:extLst>
          </p:cNvPr>
          <p:cNvGrpSpPr/>
          <p:nvPr userDrawn="1"/>
        </p:nvGrpSpPr>
        <p:grpSpPr>
          <a:xfrm>
            <a:off x="758507" y="2603862"/>
            <a:ext cx="5920691" cy="3565483"/>
            <a:chOff x="4098364" y="1571764"/>
            <a:chExt cx="7301609" cy="4397082"/>
          </a:xfrm>
        </p:grpSpPr>
        <p:grpSp>
          <p:nvGrpSpPr>
            <p:cNvPr id="23" name="Graphic 55">
              <a:extLst>
                <a:ext uri="{FF2B5EF4-FFF2-40B4-BE49-F238E27FC236}">
                  <a16:creationId xmlns:a16="http://schemas.microsoft.com/office/drawing/2014/main" id="{C49AFA94-CB02-406A-B68E-76F7985C97D6}"/>
                </a:ext>
              </a:extLst>
            </p:cNvPr>
            <p:cNvGrpSpPr/>
            <p:nvPr/>
          </p:nvGrpSpPr>
          <p:grpSpPr>
            <a:xfrm>
              <a:off x="4910815" y="1571764"/>
              <a:ext cx="5616422" cy="3644404"/>
              <a:chOff x="5769768" y="3217068"/>
              <a:chExt cx="651510" cy="422754"/>
            </a:xfrm>
          </p:grpSpPr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05F19F3B-FACD-4743-81B8-DE3B3FC0991C}"/>
                  </a:ext>
                </a:extLst>
              </p:cNvPr>
              <p:cNvSpPr/>
              <p:nvPr/>
            </p:nvSpPr>
            <p:spPr>
              <a:xfrm>
                <a:off x="5769768" y="3217068"/>
                <a:ext cx="647700" cy="419100"/>
              </a:xfrm>
              <a:custGeom>
                <a:avLst/>
                <a:gdLst>
                  <a:gd name="connsiteX0" fmla="*/ 639604 w 647700"/>
                  <a:gd name="connsiteY0" fmla="*/ 417671 h 419100"/>
                  <a:gd name="connsiteX1" fmla="*/ 14764 w 647700"/>
                  <a:gd name="connsiteY1" fmla="*/ 417671 h 419100"/>
                  <a:gd name="connsiteX2" fmla="*/ 7144 w 647700"/>
                  <a:gd name="connsiteY2" fmla="*/ 410051 h 419100"/>
                  <a:gd name="connsiteX3" fmla="*/ 7144 w 647700"/>
                  <a:gd name="connsiteY3" fmla="*/ 38576 h 419100"/>
                  <a:gd name="connsiteX4" fmla="*/ 37624 w 647700"/>
                  <a:gd name="connsiteY4" fmla="*/ 7144 h 419100"/>
                  <a:gd name="connsiteX5" fmla="*/ 616744 w 647700"/>
                  <a:gd name="connsiteY5" fmla="*/ 7144 h 419100"/>
                  <a:gd name="connsiteX6" fmla="*/ 647224 w 647700"/>
                  <a:gd name="connsiteY6" fmla="*/ 37624 h 419100"/>
                  <a:gd name="connsiteX7" fmla="*/ 647224 w 647700"/>
                  <a:gd name="connsiteY7" fmla="*/ 409099 h 419100"/>
                  <a:gd name="connsiteX8" fmla="*/ 639604 w 647700"/>
                  <a:gd name="connsiteY8" fmla="*/ 417671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47700" h="419100">
                    <a:moveTo>
                      <a:pt x="639604" y="417671"/>
                    </a:moveTo>
                    <a:lnTo>
                      <a:pt x="14764" y="417671"/>
                    </a:lnTo>
                    <a:cubicBezTo>
                      <a:pt x="10954" y="417671"/>
                      <a:pt x="7144" y="413861"/>
                      <a:pt x="7144" y="410051"/>
                    </a:cubicBezTo>
                    <a:lnTo>
                      <a:pt x="7144" y="38576"/>
                    </a:lnTo>
                    <a:cubicBezTo>
                      <a:pt x="7144" y="20479"/>
                      <a:pt x="20479" y="7144"/>
                      <a:pt x="37624" y="7144"/>
                    </a:cubicBezTo>
                    <a:lnTo>
                      <a:pt x="616744" y="7144"/>
                    </a:lnTo>
                    <a:cubicBezTo>
                      <a:pt x="633889" y="7144"/>
                      <a:pt x="647224" y="20479"/>
                      <a:pt x="647224" y="37624"/>
                    </a:cubicBezTo>
                    <a:lnTo>
                      <a:pt x="647224" y="409099"/>
                    </a:lnTo>
                    <a:cubicBezTo>
                      <a:pt x="647224" y="413861"/>
                      <a:pt x="643414" y="417671"/>
                      <a:pt x="639604" y="417671"/>
                    </a:cubicBezTo>
                    <a:close/>
                  </a:path>
                </a:pathLst>
              </a:custGeom>
              <a:solidFill>
                <a:srgbClr val="80808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611E77FD-F910-47B9-9EE0-9CA9EBB5AD17}"/>
                  </a:ext>
                </a:extLst>
              </p:cNvPr>
              <p:cNvSpPr/>
              <p:nvPr/>
            </p:nvSpPr>
            <p:spPr>
              <a:xfrm>
                <a:off x="5773578" y="3220722"/>
                <a:ext cx="647700" cy="419100"/>
              </a:xfrm>
              <a:custGeom>
                <a:avLst/>
                <a:gdLst>
                  <a:gd name="connsiteX0" fmla="*/ 631984 w 647700"/>
                  <a:gd name="connsiteY0" fmla="*/ 412909 h 419100"/>
                  <a:gd name="connsiteX1" fmla="*/ 14764 w 647700"/>
                  <a:gd name="connsiteY1" fmla="*/ 412909 h 419100"/>
                  <a:gd name="connsiteX2" fmla="*/ 7144 w 647700"/>
                  <a:gd name="connsiteY2" fmla="*/ 405289 h 419100"/>
                  <a:gd name="connsiteX3" fmla="*/ 7144 w 647700"/>
                  <a:gd name="connsiteY3" fmla="*/ 34766 h 419100"/>
                  <a:gd name="connsiteX4" fmla="*/ 34766 w 647700"/>
                  <a:gd name="connsiteY4" fmla="*/ 7144 h 419100"/>
                  <a:gd name="connsiteX5" fmla="*/ 612934 w 647700"/>
                  <a:gd name="connsiteY5" fmla="*/ 7144 h 419100"/>
                  <a:gd name="connsiteX6" fmla="*/ 640556 w 647700"/>
                  <a:gd name="connsiteY6" fmla="*/ 34766 h 419100"/>
                  <a:gd name="connsiteX7" fmla="*/ 640556 w 647700"/>
                  <a:gd name="connsiteY7" fmla="*/ 405289 h 419100"/>
                  <a:gd name="connsiteX8" fmla="*/ 631984 w 647700"/>
                  <a:gd name="connsiteY8" fmla="*/ 412909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47700" h="419100">
                    <a:moveTo>
                      <a:pt x="631984" y="412909"/>
                    </a:moveTo>
                    <a:lnTo>
                      <a:pt x="14764" y="412909"/>
                    </a:lnTo>
                    <a:cubicBezTo>
                      <a:pt x="10954" y="412909"/>
                      <a:pt x="7144" y="409099"/>
                      <a:pt x="7144" y="405289"/>
                    </a:cubicBezTo>
                    <a:lnTo>
                      <a:pt x="7144" y="34766"/>
                    </a:lnTo>
                    <a:cubicBezTo>
                      <a:pt x="7144" y="19526"/>
                      <a:pt x="19526" y="7144"/>
                      <a:pt x="34766" y="7144"/>
                    </a:cubicBezTo>
                    <a:lnTo>
                      <a:pt x="612934" y="7144"/>
                    </a:lnTo>
                    <a:cubicBezTo>
                      <a:pt x="628174" y="7144"/>
                      <a:pt x="640556" y="19526"/>
                      <a:pt x="640556" y="34766"/>
                    </a:cubicBezTo>
                    <a:lnTo>
                      <a:pt x="640556" y="405289"/>
                    </a:lnTo>
                    <a:cubicBezTo>
                      <a:pt x="639604" y="410051"/>
                      <a:pt x="635794" y="412909"/>
                      <a:pt x="631984" y="412909"/>
                    </a:cubicBezTo>
                    <a:close/>
                  </a:path>
                </a:pathLst>
              </a:custGeom>
              <a:solidFill>
                <a:srgbClr val="33333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B00050F-BBCF-4B07-B144-24AF043BE2C0}"/>
                </a:ext>
              </a:extLst>
            </p:cNvPr>
            <p:cNvSpPr/>
            <p:nvPr/>
          </p:nvSpPr>
          <p:spPr>
            <a:xfrm>
              <a:off x="5130280" y="1781416"/>
              <a:ext cx="5163280" cy="3278273"/>
            </a:xfrm>
            <a:custGeom>
              <a:avLst/>
              <a:gdLst>
                <a:gd name="connsiteX0" fmla="*/ 7144 w 600075"/>
                <a:gd name="connsiteY0" fmla="*/ 7144 h 381000"/>
                <a:gd name="connsiteX1" fmla="*/ 597694 w 600075"/>
                <a:gd name="connsiteY1" fmla="*/ 7144 h 381000"/>
                <a:gd name="connsiteX2" fmla="*/ 597694 w 600075"/>
                <a:gd name="connsiteY2" fmla="*/ 376714 h 381000"/>
                <a:gd name="connsiteX3" fmla="*/ 7144 w 600075"/>
                <a:gd name="connsiteY3" fmla="*/ 376714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0075" h="381000">
                  <a:moveTo>
                    <a:pt x="7144" y="7144"/>
                  </a:moveTo>
                  <a:lnTo>
                    <a:pt x="597694" y="7144"/>
                  </a:lnTo>
                  <a:lnTo>
                    <a:pt x="597694" y="376714"/>
                  </a:lnTo>
                  <a:lnTo>
                    <a:pt x="7144" y="376714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8BADC4B-6EB9-42D0-A753-3C5C7C5FCBF3}"/>
                </a:ext>
              </a:extLst>
            </p:cNvPr>
            <p:cNvSpPr/>
            <p:nvPr/>
          </p:nvSpPr>
          <p:spPr>
            <a:xfrm>
              <a:off x="5210103" y="5108863"/>
              <a:ext cx="4999367" cy="245870"/>
            </a:xfrm>
            <a:custGeom>
              <a:avLst/>
              <a:gdLst>
                <a:gd name="connsiteX0" fmla="*/ 553174 w 581025"/>
                <a:gd name="connsiteY0" fmla="*/ 7144 h 28575"/>
                <a:gd name="connsiteX1" fmla="*/ 574129 w 581025"/>
                <a:gd name="connsiteY1" fmla="*/ 23336 h 28575"/>
                <a:gd name="connsiteX2" fmla="*/ 574129 w 581025"/>
                <a:gd name="connsiteY2" fmla="*/ 30004 h 28575"/>
                <a:gd name="connsiteX3" fmla="*/ 19774 w 581025"/>
                <a:gd name="connsiteY3" fmla="*/ 30004 h 28575"/>
                <a:gd name="connsiteX4" fmla="*/ 8344 w 581025"/>
                <a:gd name="connsiteY4" fmla="*/ 26194 h 28575"/>
                <a:gd name="connsiteX5" fmla="*/ 35014 w 581025"/>
                <a:gd name="connsiteY5" fmla="*/ 7144 h 28575"/>
                <a:gd name="connsiteX6" fmla="*/ 553174 w 58102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1025" h="28575">
                  <a:moveTo>
                    <a:pt x="553174" y="7144"/>
                  </a:moveTo>
                  <a:cubicBezTo>
                    <a:pt x="553174" y="7144"/>
                    <a:pt x="566509" y="16669"/>
                    <a:pt x="574129" y="23336"/>
                  </a:cubicBezTo>
                  <a:cubicBezTo>
                    <a:pt x="581749" y="30004"/>
                    <a:pt x="574129" y="30004"/>
                    <a:pt x="574129" y="30004"/>
                  </a:cubicBezTo>
                  <a:cubicBezTo>
                    <a:pt x="574129" y="30004"/>
                    <a:pt x="37871" y="30004"/>
                    <a:pt x="19774" y="30004"/>
                  </a:cubicBezTo>
                  <a:cubicBezTo>
                    <a:pt x="1676" y="30004"/>
                    <a:pt x="8344" y="26194"/>
                    <a:pt x="8344" y="26194"/>
                  </a:cubicBezTo>
                  <a:lnTo>
                    <a:pt x="35014" y="7144"/>
                  </a:lnTo>
                  <a:lnTo>
                    <a:pt x="553174" y="7144"/>
                  </a:lnTo>
                  <a:close/>
                </a:path>
              </a:pathLst>
            </a:custGeom>
            <a:solidFill>
              <a:srgbClr val="3233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378FDA6-D5BA-443E-8CD4-3C2B46AB6C8A}"/>
                </a:ext>
              </a:extLst>
            </p:cNvPr>
            <p:cNvSpPr/>
            <p:nvPr/>
          </p:nvSpPr>
          <p:spPr>
            <a:xfrm>
              <a:off x="5403495" y="5242756"/>
              <a:ext cx="4589582" cy="81957"/>
            </a:xfrm>
            <a:custGeom>
              <a:avLst/>
              <a:gdLst>
                <a:gd name="connsiteX0" fmla="*/ 538318 w 533400"/>
                <a:gd name="connsiteY0" fmla="*/ 3965 h 0"/>
                <a:gd name="connsiteX1" fmla="*/ 3965 w 533400"/>
                <a:gd name="connsiteY1" fmla="*/ 396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33400">
                  <a:moveTo>
                    <a:pt x="538318" y="3965"/>
                  </a:moveTo>
                  <a:lnTo>
                    <a:pt x="3965" y="3965"/>
                  </a:lnTo>
                </a:path>
              </a:pathLst>
            </a:custGeom>
            <a:ln w="5287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5070495-6AB5-4439-8EED-4223B30F9EAF}"/>
                </a:ext>
              </a:extLst>
            </p:cNvPr>
            <p:cNvSpPr/>
            <p:nvPr/>
          </p:nvSpPr>
          <p:spPr>
            <a:xfrm>
              <a:off x="5469061" y="5201782"/>
              <a:ext cx="4507626" cy="81957"/>
            </a:xfrm>
            <a:custGeom>
              <a:avLst/>
              <a:gdLst>
                <a:gd name="connsiteX0" fmla="*/ 3965 w 523875"/>
                <a:gd name="connsiteY0" fmla="*/ 3965 h 0"/>
                <a:gd name="connsiteX1" fmla="*/ 524031 w 523875"/>
                <a:gd name="connsiteY1" fmla="*/ 396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23875">
                  <a:moveTo>
                    <a:pt x="3965" y="3965"/>
                  </a:moveTo>
                  <a:lnTo>
                    <a:pt x="524031" y="3965"/>
                  </a:lnTo>
                </a:path>
              </a:pathLst>
            </a:custGeom>
            <a:ln w="5287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821168E-844C-481A-B8F3-32C75B5054F4}"/>
                </a:ext>
              </a:extLst>
            </p:cNvPr>
            <p:cNvSpPr/>
            <p:nvPr/>
          </p:nvSpPr>
          <p:spPr>
            <a:xfrm>
              <a:off x="5354321" y="5291930"/>
              <a:ext cx="4753496" cy="81957"/>
            </a:xfrm>
            <a:custGeom>
              <a:avLst/>
              <a:gdLst>
                <a:gd name="connsiteX0" fmla="*/ 550701 w 552450"/>
                <a:gd name="connsiteY0" fmla="*/ 3965 h 0"/>
                <a:gd name="connsiteX1" fmla="*/ 3965 w 552450"/>
                <a:gd name="connsiteY1" fmla="*/ 396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52450">
                  <a:moveTo>
                    <a:pt x="550701" y="3965"/>
                  </a:moveTo>
                  <a:lnTo>
                    <a:pt x="3965" y="3965"/>
                  </a:lnTo>
                </a:path>
              </a:pathLst>
            </a:custGeom>
            <a:ln w="5287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F376C1E-829F-4627-A9FC-603E3F9D8239}"/>
                </a:ext>
              </a:extLst>
            </p:cNvPr>
            <p:cNvSpPr/>
            <p:nvPr/>
          </p:nvSpPr>
          <p:spPr>
            <a:xfrm>
              <a:off x="5424729" y="5180579"/>
              <a:ext cx="4343712" cy="81957"/>
            </a:xfrm>
            <a:custGeom>
              <a:avLst/>
              <a:gdLst>
                <a:gd name="connsiteX0" fmla="*/ 1586 w 504825"/>
                <a:gd name="connsiteY0" fmla="*/ 1586 h 0"/>
                <a:gd name="connsiteX1" fmla="*/ 511173 w 504825"/>
                <a:gd name="connsiteY1" fmla="*/ 158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1586" y="1586"/>
                  </a:moveTo>
                  <a:lnTo>
                    <a:pt x="511173" y="1586"/>
                  </a:lnTo>
                </a:path>
              </a:pathLst>
            </a:custGeom>
            <a:ln w="2115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DCC7A37-C1A5-44ED-8513-F2059D79E78B}"/>
                </a:ext>
              </a:extLst>
            </p:cNvPr>
            <p:cNvSpPr/>
            <p:nvPr/>
          </p:nvSpPr>
          <p:spPr>
            <a:xfrm>
              <a:off x="5269602" y="5117063"/>
              <a:ext cx="4917410" cy="245870"/>
            </a:xfrm>
            <a:custGeom>
              <a:avLst/>
              <a:gdLst>
                <a:gd name="connsiteX0" fmla="*/ 32861 w 571500"/>
                <a:gd name="connsiteY0" fmla="*/ 7144 h 28575"/>
                <a:gd name="connsiteX1" fmla="*/ 7144 w 571500"/>
                <a:gd name="connsiteY1" fmla="*/ 26194 h 28575"/>
                <a:gd name="connsiteX2" fmla="*/ 566261 w 571500"/>
                <a:gd name="connsiteY2" fmla="*/ 26194 h 28575"/>
                <a:gd name="connsiteX3" fmla="*/ 541496 w 571500"/>
                <a:gd name="connsiteY3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0" h="28575">
                  <a:moveTo>
                    <a:pt x="32861" y="7144"/>
                  </a:moveTo>
                  <a:lnTo>
                    <a:pt x="7144" y="26194"/>
                  </a:lnTo>
                  <a:lnTo>
                    <a:pt x="566261" y="26194"/>
                  </a:lnTo>
                  <a:lnTo>
                    <a:pt x="541496" y="7144"/>
                  </a:lnTo>
                  <a:close/>
                </a:path>
              </a:pathLst>
            </a:custGeom>
            <a:solidFill>
              <a:srgbClr val="323334">
                <a:alpha val="56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E8CCBE0-1B0C-438D-94FF-E082C11F048B}"/>
                </a:ext>
              </a:extLst>
            </p:cNvPr>
            <p:cNvSpPr/>
            <p:nvPr/>
          </p:nvSpPr>
          <p:spPr>
            <a:xfrm>
              <a:off x="4105815" y="5559062"/>
              <a:ext cx="7294158" cy="409784"/>
            </a:xfrm>
            <a:custGeom>
              <a:avLst/>
              <a:gdLst>
                <a:gd name="connsiteX0" fmla="*/ 842486 w 847725"/>
                <a:gd name="connsiteY0" fmla="*/ 30069 h 47625"/>
                <a:gd name="connsiteX1" fmla="*/ 830104 w 847725"/>
                <a:gd name="connsiteY1" fmla="*/ 44357 h 47625"/>
                <a:gd name="connsiteX2" fmla="*/ 41434 w 847725"/>
                <a:gd name="connsiteY2" fmla="*/ 44357 h 47625"/>
                <a:gd name="connsiteX3" fmla="*/ 20479 w 847725"/>
                <a:gd name="connsiteY3" fmla="*/ 43404 h 47625"/>
                <a:gd name="connsiteX4" fmla="*/ 7144 w 847725"/>
                <a:gd name="connsiteY4" fmla="*/ 29117 h 47625"/>
                <a:gd name="connsiteX5" fmla="*/ 7144 w 847725"/>
                <a:gd name="connsiteY5" fmla="*/ 9114 h 47625"/>
                <a:gd name="connsiteX6" fmla="*/ 9049 w 847725"/>
                <a:gd name="connsiteY6" fmla="*/ 9114 h 47625"/>
                <a:gd name="connsiteX7" fmla="*/ 27146 w 847725"/>
                <a:gd name="connsiteY7" fmla="*/ 9114 h 47625"/>
                <a:gd name="connsiteX8" fmla="*/ 752951 w 847725"/>
                <a:gd name="connsiteY8" fmla="*/ 7209 h 47625"/>
                <a:gd name="connsiteX9" fmla="*/ 842486 w 847725"/>
                <a:gd name="connsiteY9" fmla="*/ 7209 h 47625"/>
                <a:gd name="connsiteX10" fmla="*/ 842486 w 847725"/>
                <a:gd name="connsiteY10" fmla="*/ 7209 h 47625"/>
                <a:gd name="connsiteX11" fmla="*/ 842486 w 847725"/>
                <a:gd name="connsiteY11" fmla="*/ 30069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47725" h="47625">
                  <a:moveTo>
                    <a:pt x="842486" y="30069"/>
                  </a:moveTo>
                  <a:cubicBezTo>
                    <a:pt x="842486" y="44357"/>
                    <a:pt x="830104" y="44357"/>
                    <a:pt x="830104" y="44357"/>
                  </a:cubicBezTo>
                  <a:cubicBezTo>
                    <a:pt x="830104" y="44357"/>
                    <a:pt x="71914" y="44357"/>
                    <a:pt x="41434" y="44357"/>
                  </a:cubicBezTo>
                  <a:cubicBezTo>
                    <a:pt x="31909" y="44357"/>
                    <a:pt x="25241" y="44357"/>
                    <a:pt x="20479" y="43404"/>
                  </a:cubicBezTo>
                  <a:cubicBezTo>
                    <a:pt x="12859" y="42452"/>
                    <a:pt x="7144" y="36737"/>
                    <a:pt x="7144" y="29117"/>
                  </a:cubicBezTo>
                  <a:lnTo>
                    <a:pt x="7144" y="9114"/>
                  </a:lnTo>
                  <a:lnTo>
                    <a:pt x="9049" y="9114"/>
                  </a:lnTo>
                  <a:lnTo>
                    <a:pt x="27146" y="9114"/>
                  </a:lnTo>
                  <a:lnTo>
                    <a:pt x="752951" y="7209"/>
                  </a:lnTo>
                  <a:lnTo>
                    <a:pt x="842486" y="7209"/>
                  </a:lnTo>
                  <a:lnTo>
                    <a:pt x="842486" y="7209"/>
                  </a:lnTo>
                  <a:cubicBezTo>
                    <a:pt x="841534" y="6257"/>
                    <a:pt x="842486" y="15782"/>
                    <a:pt x="842486" y="30069"/>
                  </a:cubicBezTo>
                  <a:close/>
                </a:path>
              </a:pathLst>
            </a:custGeom>
            <a:solidFill>
              <a:srgbClr val="66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43BC099-A056-42DA-9F53-27069C0E9109}"/>
                </a:ext>
              </a:extLst>
            </p:cNvPr>
            <p:cNvSpPr/>
            <p:nvPr/>
          </p:nvSpPr>
          <p:spPr>
            <a:xfrm>
              <a:off x="4098364" y="5051498"/>
              <a:ext cx="7294158" cy="655655"/>
            </a:xfrm>
            <a:custGeom>
              <a:avLst/>
              <a:gdLst>
                <a:gd name="connsiteX0" fmla="*/ 827161 w 847725"/>
                <a:gd name="connsiteY0" fmla="*/ 70009 h 76200"/>
                <a:gd name="connsiteX1" fmla="*/ 753818 w 847725"/>
                <a:gd name="connsiteY1" fmla="*/ 70009 h 76200"/>
                <a:gd name="connsiteX2" fmla="*/ 24203 w 847725"/>
                <a:gd name="connsiteY2" fmla="*/ 70009 h 76200"/>
                <a:gd name="connsiteX3" fmla="*/ 17535 w 847725"/>
                <a:gd name="connsiteY3" fmla="*/ 70009 h 76200"/>
                <a:gd name="connsiteX4" fmla="*/ 8010 w 847725"/>
                <a:gd name="connsiteY4" fmla="*/ 67151 h 76200"/>
                <a:gd name="connsiteX5" fmla="*/ 13725 w 847725"/>
                <a:gd name="connsiteY5" fmla="*/ 58579 h 76200"/>
                <a:gd name="connsiteX6" fmla="*/ 97545 w 847725"/>
                <a:gd name="connsiteY6" fmla="*/ 9049 h 76200"/>
                <a:gd name="connsiteX7" fmla="*/ 101355 w 847725"/>
                <a:gd name="connsiteY7" fmla="*/ 7144 h 76200"/>
                <a:gd name="connsiteX8" fmla="*/ 739531 w 847725"/>
                <a:gd name="connsiteY8" fmla="*/ 7144 h 76200"/>
                <a:gd name="connsiteX9" fmla="*/ 742388 w 847725"/>
                <a:gd name="connsiteY9" fmla="*/ 8096 h 76200"/>
                <a:gd name="connsiteX10" fmla="*/ 746198 w 847725"/>
                <a:gd name="connsiteY10" fmla="*/ 9049 h 76200"/>
                <a:gd name="connsiteX11" fmla="*/ 747150 w 847725"/>
                <a:gd name="connsiteY11" fmla="*/ 9049 h 76200"/>
                <a:gd name="connsiteX12" fmla="*/ 757628 w 847725"/>
                <a:gd name="connsiteY12" fmla="*/ 14764 h 76200"/>
                <a:gd name="connsiteX13" fmla="*/ 840496 w 847725"/>
                <a:gd name="connsiteY13" fmla="*/ 62389 h 76200"/>
                <a:gd name="connsiteX14" fmla="*/ 842400 w 847725"/>
                <a:gd name="connsiteY14" fmla="*/ 65246 h 76200"/>
                <a:gd name="connsiteX15" fmla="*/ 827161 w 847725"/>
                <a:gd name="connsiteY15" fmla="*/ 7000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47725" h="76200">
                  <a:moveTo>
                    <a:pt x="827161" y="70009"/>
                  </a:moveTo>
                  <a:cubicBezTo>
                    <a:pt x="823350" y="70009"/>
                    <a:pt x="795728" y="70009"/>
                    <a:pt x="753818" y="70009"/>
                  </a:cubicBezTo>
                  <a:cubicBezTo>
                    <a:pt x="566175" y="70009"/>
                    <a:pt x="85163" y="70009"/>
                    <a:pt x="24203" y="70009"/>
                  </a:cubicBezTo>
                  <a:cubicBezTo>
                    <a:pt x="20393" y="70009"/>
                    <a:pt x="17535" y="70009"/>
                    <a:pt x="17535" y="70009"/>
                  </a:cubicBezTo>
                  <a:cubicBezTo>
                    <a:pt x="17535" y="70009"/>
                    <a:pt x="10868" y="70009"/>
                    <a:pt x="8010" y="67151"/>
                  </a:cubicBezTo>
                  <a:cubicBezTo>
                    <a:pt x="6105" y="65246"/>
                    <a:pt x="7058" y="63341"/>
                    <a:pt x="13725" y="58579"/>
                  </a:cubicBezTo>
                  <a:cubicBezTo>
                    <a:pt x="27060" y="49054"/>
                    <a:pt x="82305" y="17621"/>
                    <a:pt x="97545" y="9049"/>
                  </a:cubicBezTo>
                  <a:cubicBezTo>
                    <a:pt x="100403" y="8096"/>
                    <a:pt x="101355" y="7144"/>
                    <a:pt x="101355" y="7144"/>
                  </a:cubicBezTo>
                  <a:lnTo>
                    <a:pt x="739531" y="7144"/>
                  </a:lnTo>
                  <a:cubicBezTo>
                    <a:pt x="739531" y="7144"/>
                    <a:pt x="740483" y="7144"/>
                    <a:pt x="742388" y="8096"/>
                  </a:cubicBezTo>
                  <a:cubicBezTo>
                    <a:pt x="743340" y="8096"/>
                    <a:pt x="744293" y="9049"/>
                    <a:pt x="746198" y="9049"/>
                  </a:cubicBezTo>
                  <a:cubicBezTo>
                    <a:pt x="746198" y="9049"/>
                    <a:pt x="746198" y="9049"/>
                    <a:pt x="747150" y="9049"/>
                  </a:cubicBezTo>
                  <a:cubicBezTo>
                    <a:pt x="750008" y="10001"/>
                    <a:pt x="753818" y="11906"/>
                    <a:pt x="757628" y="14764"/>
                  </a:cubicBezTo>
                  <a:cubicBezTo>
                    <a:pt x="770963" y="23336"/>
                    <a:pt x="840496" y="62389"/>
                    <a:pt x="840496" y="62389"/>
                  </a:cubicBezTo>
                  <a:cubicBezTo>
                    <a:pt x="840496" y="62389"/>
                    <a:pt x="842400" y="63341"/>
                    <a:pt x="842400" y="65246"/>
                  </a:cubicBezTo>
                  <a:cubicBezTo>
                    <a:pt x="844306" y="67151"/>
                    <a:pt x="842400" y="70009"/>
                    <a:pt x="827161" y="70009"/>
                  </a:cubicBezTo>
                  <a:close/>
                </a:path>
              </a:pathLst>
            </a:custGeom>
            <a:solidFill>
              <a:srgbClr val="9DA4A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2B8C23E-608C-4981-A399-48E23E7525CC}"/>
                </a:ext>
              </a:extLst>
            </p:cNvPr>
            <p:cNvSpPr/>
            <p:nvPr/>
          </p:nvSpPr>
          <p:spPr>
            <a:xfrm>
              <a:off x="6803481" y="5354734"/>
              <a:ext cx="1868616" cy="245870"/>
            </a:xfrm>
            <a:custGeom>
              <a:avLst/>
              <a:gdLst>
                <a:gd name="connsiteX0" fmla="*/ 23187 w 209550"/>
                <a:gd name="connsiteY0" fmla="*/ 7144 h 28575"/>
                <a:gd name="connsiteX1" fmla="*/ 12710 w 209550"/>
                <a:gd name="connsiteY1" fmla="*/ 12859 h 28575"/>
                <a:gd name="connsiteX2" fmla="*/ 7947 w 209550"/>
                <a:gd name="connsiteY2" fmla="*/ 19526 h 28575"/>
                <a:gd name="connsiteX3" fmla="*/ 21282 w 209550"/>
                <a:gd name="connsiteY3" fmla="*/ 25241 h 28575"/>
                <a:gd name="connsiteX4" fmla="*/ 111770 w 209550"/>
                <a:gd name="connsiteY4" fmla="*/ 25241 h 28575"/>
                <a:gd name="connsiteX5" fmla="*/ 111770 w 209550"/>
                <a:gd name="connsiteY5" fmla="*/ 25241 h 28575"/>
                <a:gd name="connsiteX6" fmla="*/ 195590 w 209550"/>
                <a:gd name="connsiteY6" fmla="*/ 25241 h 28575"/>
                <a:gd name="connsiteX7" fmla="*/ 208925 w 209550"/>
                <a:gd name="connsiteY7" fmla="*/ 19526 h 28575"/>
                <a:gd name="connsiteX8" fmla="*/ 204162 w 209550"/>
                <a:gd name="connsiteY8" fmla="*/ 12859 h 28575"/>
                <a:gd name="connsiteX9" fmla="*/ 193685 w 209550"/>
                <a:gd name="connsiteY9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9550" h="28575">
                  <a:moveTo>
                    <a:pt x="23187" y="7144"/>
                  </a:moveTo>
                  <a:cubicBezTo>
                    <a:pt x="19377" y="7144"/>
                    <a:pt x="15567" y="9049"/>
                    <a:pt x="12710" y="12859"/>
                  </a:cubicBezTo>
                  <a:lnTo>
                    <a:pt x="7947" y="19526"/>
                  </a:lnTo>
                  <a:cubicBezTo>
                    <a:pt x="7947" y="19526"/>
                    <a:pt x="2232" y="26194"/>
                    <a:pt x="21282" y="25241"/>
                  </a:cubicBezTo>
                  <a:cubicBezTo>
                    <a:pt x="30807" y="25241"/>
                    <a:pt x="72717" y="25241"/>
                    <a:pt x="111770" y="25241"/>
                  </a:cubicBezTo>
                  <a:lnTo>
                    <a:pt x="111770" y="25241"/>
                  </a:lnTo>
                  <a:cubicBezTo>
                    <a:pt x="148917" y="25241"/>
                    <a:pt x="187017" y="25241"/>
                    <a:pt x="195590" y="25241"/>
                  </a:cubicBezTo>
                  <a:cubicBezTo>
                    <a:pt x="213687" y="26194"/>
                    <a:pt x="208925" y="19526"/>
                    <a:pt x="208925" y="19526"/>
                  </a:cubicBezTo>
                  <a:lnTo>
                    <a:pt x="204162" y="12859"/>
                  </a:lnTo>
                  <a:cubicBezTo>
                    <a:pt x="202257" y="9049"/>
                    <a:pt x="198447" y="7144"/>
                    <a:pt x="193685" y="7144"/>
                  </a:cubicBezTo>
                </a:path>
              </a:pathLst>
            </a:custGeom>
            <a:solidFill>
              <a:srgbClr val="70757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D903373-9B9B-454A-8CB4-E269AA113942}"/>
                </a:ext>
              </a:extLst>
            </p:cNvPr>
            <p:cNvSpPr/>
            <p:nvPr/>
          </p:nvSpPr>
          <p:spPr>
            <a:xfrm>
              <a:off x="5179454" y="5125255"/>
              <a:ext cx="4917410" cy="245870"/>
            </a:xfrm>
            <a:custGeom>
              <a:avLst/>
              <a:gdLst>
                <a:gd name="connsiteX0" fmla="*/ 566261 w 571500"/>
                <a:gd name="connsiteY0" fmla="*/ 30004 h 28575"/>
                <a:gd name="connsiteX1" fmla="*/ 7144 w 571500"/>
                <a:gd name="connsiteY1" fmla="*/ 30004 h 28575"/>
                <a:gd name="connsiteX2" fmla="*/ 28099 w 571500"/>
                <a:gd name="connsiteY2" fmla="*/ 7144 h 28575"/>
                <a:gd name="connsiteX3" fmla="*/ 543401 w 571500"/>
                <a:gd name="connsiteY3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0" h="28575">
                  <a:moveTo>
                    <a:pt x="566261" y="30004"/>
                  </a:moveTo>
                  <a:lnTo>
                    <a:pt x="7144" y="30004"/>
                  </a:lnTo>
                  <a:lnTo>
                    <a:pt x="28099" y="7144"/>
                  </a:lnTo>
                  <a:lnTo>
                    <a:pt x="543401" y="7144"/>
                  </a:lnTo>
                  <a:close/>
                </a:path>
              </a:pathLst>
            </a:custGeom>
            <a:solidFill>
              <a:srgbClr val="575A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2F0A2CF-6C4D-4D84-9F0B-0C8B25E6F53C}"/>
                </a:ext>
              </a:extLst>
            </p:cNvPr>
            <p:cNvSpPr/>
            <p:nvPr/>
          </p:nvSpPr>
          <p:spPr>
            <a:xfrm>
              <a:off x="5146671" y="5125255"/>
              <a:ext cx="4917410" cy="245870"/>
            </a:xfrm>
            <a:custGeom>
              <a:avLst/>
              <a:gdLst>
                <a:gd name="connsiteX0" fmla="*/ 571024 w 571500"/>
                <a:gd name="connsiteY0" fmla="*/ 30004 h 28575"/>
                <a:gd name="connsiteX1" fmla="*/ 7144 w 571500"/>
                <a:gd name="connsiteY1" fmla="*/ 30004 h 28575"/>
                <a:gd name="connsiteX2" fmla="*/ 28099 w 571500"/>
                <a:gd name="connsiteY2" fmla="*/ 7144 h 28575"/>
                <a:gd name="connsiteX3" fmla="*/ 548164 w 571500"/>
                <a:gd name="connsiteY3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0" h="28575">
                  <a:moveTo>
                    <a:pt x="571024" y="30004"/>
                  </a:moveTo>
                  <a:lnTo>
                    <a:pt x="7144" y="30004"/>
                  </a:lnTo>
                  <a:lnTo>
                    <a:pt x="28099" y="7144"/>
                  </a:lnTo>
                  <a:lnTo>
                    <a:pt x="548164" y="7144"/>
                  </a:lnTo>
                  <a:close/>
                </a:path>
              </a:pathLst>
            </a:custGeom>
            <a:solidFill>
              <a:srgbClr val="575A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3A2E818-EF4F-458C-8F18-9578121D3660}"/>
                </a:ext>
              </a:extLst>
            </p:cNvPr>
            <p:cNvSpPr/>
            <p:nvPr/>
          </p:nvSpPr>
          <p:spPr>
            <a:xfrm>
              <a:off x="7022398" y="1844838"/>
              <a:ext cx="3271162" cy="3198464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63C6B529-B489-4639-A7B2-5AA9180E9729}"/>
                </a:ext>
              </a:extLst>
            </p:cNvPr>
            <p:cNvGrpSpPr/>
            <p:nvPr/>
          </p:nvGrpSpPr>
          <p:grpSpPr>
            <a:xfrm>
              <a:off x="5370712" y="5206368"/>
              <a:ext cx="4572000" cy="149296"/>
              <a:chOff x="5370712" y="5206368"/>
              <a:chExt cx="4572000" cy="149296"/>
            </a:xfrm>
          </p:grpSpPr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4F3DA74A-1C4B-4138-A563-129A39FD9B7F}"/>
                  </a:ext>
                </a:extLst>
              </p:cNvPr>
              <p:cNvSpPr/>
              <p:nvPr/>
            </p:nvSpPr>
            <p:spPr>
              <a:xfrm>
                <a:off x="5370712" y="5337376"/>
                <a:ext cx="4572000" cy="18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E22AAAA6-2F39-4DD6-8134-716B9CF62E97}"/>
                  </a:ext>
                </a:extLst>
              </p:cNvPr>
              <p:cNvSpPr/>
              <p:nvPr/>
            </p:nvSpPr>
            <p:spPr>
              <a:xfrm>
                <a:off x="5416432" y="5293706"/>
                <a:ext cx="4480560" cy="18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BE744CD6-14E4-479D-8F9D-0DF957DAAD2D}"/>
                  </a:ext>
                </a:extLst>
              </p:cNvPr>
              <p:cNvSpPr/>
              <p:nvPr/>
            </p:nvSpPr>
            <p:spPr>
              <a:xfrm>
                <a:off x="5462152" y="5250037"/>
                <a:ext cx="4389120" cy="18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531A40E9-999D-4DB7-A1CE-6B1F19EA0EF4}"/>
                  </a:ext>
                </a:extLst>
              </p:cNvPr>
              <p:cNvSpPr/>
              <p:nvPr/>
            </p:nvSpPr>
            <p:spPr>
              <a:xfrm>
                <a:off x="5507872" y="5206368"/>
                <a:ext cx="4297680" cy="18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68C9FECB-7A52-4CDC-994B-69A5B24ABCE8}"/>
                </a:ext>
              </a:extLst>
            </p:cNvPr>
            <p:cNvGrpSpPr/>
            <p:nvPr/>
          </p:nvGrpSpPr>
          <p:grpSpPr>
            <a:xfrm>
              <a:off x="7661590" y="1698465"/>
              <a:ext cx="114873" cy="114873"/>
              <a:chOff x="7627525" y="1132589"/>
              <a:chExt cx="234846" cy="234846"/>
            </a:xfrm>
          </p:grpSpPr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A6AAC56F-62D7-45DE-87B5-B9D9F6A9BFCE}"/>
                  </a:ext>
                </a:extLst>
              </p:cNvPr>
              <p:cNvSpPr/>
              <p:nvPr/>
            </p:nvSpPr>
            <p:spPr>
              <a:xfrm>
                <a:off x="7627525" y="1132589"/>
                <a:ext cx="234846" cy="234846"/>
              </a:xfrm>
              <a:prstGeom prst="ellipse">
                <a:avLst/>
              </a:prstGeom>
              <a:solidFill>
                <a:schemeClr val="bg1">
                  <a:lumMod val="5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E075BA51-0F2B-4136-85AE-6668752886FD}"/>
                  </a:ext>
                </a:extLst>
              </p:cNvPr>
              <p:cNvSpPr/>
              <p:nvPr/>
            </p:nvSpPr>
            <p:spPr>
              <a:xfrm>
                <a:off x="7656971" y="1162035"/>
                <a:ext cx="175955" cy="175955"/>
              </a:xfrm>
              <a:prstGeom prst="ellipse">
                <a:avLst/>
              </a:prstGeom>
              <a:solidFill>
                <a:schemeClr val="bg1">
                  <a:lumMod val="5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2599569D-ABEC-4CDC-8AEC-FB8A512A7CB6}"/>
                  </a:ext>
                </a:extLst>
              </p:cNvPr>
              <p:cNvSpPr/>
              <p:nvPr/>
            </p:nvSpPr>
            <p:spPr>
              <a:xfrm>
                <a:off x="7683825" y="1188889"/>
                <a:ext cx="122247" cy="122247"/>
              </a:xfrm>
              <a:prstGeom prst="ellipse">
                <a:avLst/>
              </a:prstGeom>
              <a:solidFill>
                <a:schemeClr val="bg1">
                  <a:lumMod val="5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FFF08BBD-F12B-4D72-905D-82425437657C}"/>
                </a:ext>
              </a:extLst>
            </p:cNvPr>
            <p:cNvSpPr/>
            <p:nvPr/>
          </p:nvSpPr>
          <p:spPr>
            <a:xfrm>
              <a:off x="7370377" y="5752599"/>
              <a:ext cx="748642" cy="8850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B37A376A-6189-420B-8C13-3900F127BE7C}"/>
                </a:ext>
              </a:extLst>
            </p:cNvPr>
            <p:cNvSpPr/>
            <p:nvPr/>
          </p:nvSpPr>
          <p:spPr>
            <a:xfrm>
              <a:off x="7133919" y="5752598"/>
              <a:ext cx="101303" cy="10130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FC596008-C53D-454F-8BCC-25C7C09986FE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619684" y="2798339"/>
            <a:ext cx="4140889" cy="26122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604352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icture Placeholder 20">
            <a:extLst>
              <a:ext uri="{FF2B5EF4-FFF2-40B4-BE49-F238E27FC236}">
                <a16:creationId xmlns:a16="http://schemas.microsoft.com/office/drawing/2014/main" id="{6FE311F5-A9A3-4147-874B-14B212E901EC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6587381" y="3577044"/>
            <a:ext cx="3100540" cy="3100540"/>
          </a:xfrm>
          <a:custGeom>
            <a:avLst/>
            <a:gdLst>
              <a:gd name="connsiteX0" fmla="*/ 1550270 w 3100540"/>
              <a:gd name="connsiteY0" fmla="*/ 0 h 3100540"/>
              <a:gd name="connsiteX1" fmla="*/ 1677815 w 3100540"/>
              <a:gd name="connsiteY1" fmla="*/ 52831 h 3100540"/>
              <a:gd name="connsiteX2" fmla="*/ 3047709 w 3100540"/>
              <a:gd name="connsiteY2" fmla="*/ 1422726 h 3100540"/>
              <a:gd name="connsiteX3" fmla="*/ 3047709 w 3100540"/>
              <a:gd name="connsiteY3" fmla="*/ 1677816 h 3100540"/>
              <a:gd name="connsiteX4" fmla="*/ 1677816 w 3100540"/>
              <a:gd name="connsiteY4" fmla="*/ 3047710 h 3100540"/>
              <a:gd name="connsiteX5" fmla="*/ 1422726 w 3100540"/>
              <a:gd name="connsiteY5" fmla="*/ 3047710 h 3100540"/>
              <a:gd name="connsiteX6" fmla="*/ 52831 w 3100540"/>
              <a:gd name="connsiteY6" fmla="*/ 1677815 h 3100540"/>
              <a:gd name="connsiteX7" fmla="*/ 52831 w 3100540"/>
              <a:gd name="connsiteY7" fmla="*/ 1422724 h 3100540"/>
              <a:gd name="connsiteX8" fmla="*/ 1422724 w 3100540"/>
              <a:gd name="connsiteY8" fmla="*/ 52831 h 3100540"/>
              <a:gd name="connsiteX9" fmla="*/ 1550270 w 3100540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0" h="3100540">
                <a:moveTo>
                  <a:pt x="1550270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09" y="1422726"/>
                </a:lnTo>
                <a:cubicBezTo>
                  <a:pt x="3118151" y="1493167"/>
                  <a:pt x="3118151" y="1607375"/>
                  <a:pt x="3047709" y="1677816"/>
                </a:cubicBezTo>
                <a:lnTo>
                  <a:pt x="1677816" y="3047710"/>
                </a:lnTo>
                <a:cubicBezTo>
                  <a:pt x="1607375" y="3118151"/>
                  <a:pt x="1493167" y="3118151"/>
                  <a:pt x="1422726" y="3047710"/>
                </a:cubicBezTo>
                <a:lnTo>
                  <a:pt x="52831" y="1677815"/>
                </a:lnTo>
                <a:cubicBezTo>
                  <a:pt x="-17610" y="1607373"/>
                  <a:pt x="-17610" y="1493166"/>
                  <a:pt x="52831" y="1422724"/>
                </a:cubicBezTo>
                <a:lnTo>
                  <a:pt x="1422724" y="52831"/>
                </a:lnTo>
                <a:cubicBezTo>
                  <a:pt x="1457945" y="17610"/>
                  <a:pt x="1504107" y="0"/>
                  <a:pt x="155027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1" name="Picture Placeholder 18">
            <a:extLst>
              <a:ext uri="{FF2B5EF4-FFF2-40B4-BE49-F238E27FC236}">
                <a16:creationId xmlns:a16="http://schemas.microsoft.com/office/drawing/2014/main" id="{11224CB0-F9E0-437C-86B4-895C2798895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6587381" y="204021"/>
            <a:ext cx="3100540" cy="3100540"/>
          </a:xfrm>
          <a:custGeom>
            <a:avLst/>
            <a:gdLst>
              <a:gd name="connsiteX0" fmla="*/ 1550269 w 3100540"/>
              <a:gd name="connsiteY0" fmla="*/ 0 h 3100540"/>
              <a:gd name="connsiteX1" fmla="*/ 1677815 w 3100540"/>
              <a:gd name="connsiteY1" fmla="*/ 52831 h 3100540"/>
              <a:gd name="connsiteX2" fmla="*/ 3047709 w 3100540"/>
              <a:gd name="connsiteY2" fmla="*/ 1422726 h 3100540"/>
              <a:gd name="connsiteX3" fmla="*/ 3047709 w 3100540"/>
              <a:gd name="connsiteY3" fmla="*/ 1677816 h 3100540"/>
              <a:gd name="connsiteX4" fmla="*/ 1677816 w 3100540"/>
              <a:gd name="connsiteY4" fmla="*/ 3047709 h 3100540"/>
              <a:gd name="connsiteX5" fmla="*/ 1422726 w 3100540"/>
              <a:gd name="connsiteY5" fmla="*/ 3047709 h 3100540"/>
              <a:gd name="connsiteX6" fmla="*/ 52831 w 3100540"/>
              <a:gd name="connsiteY6" fmla="*/ 1677814 h 3100540"/>
              <a:gd name="connsiteX7" fmla="*/ 52831 w 3100540"/>
              <a:gd name="connsiteY7" fmla="*/ 1422724 h 3100540"/>
              <a:gd name="connsiteX8" fmla="*/ 1422724 w 3100540"/>
              <a:gd name="connsiteY8" fmla="*/ 52831 h 3100540"/>
              <a:gd name="connsiteX9" fmla="*/ 1550269 w 3100540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0" h="3100540">
                <a:moveTo>
                  <a:pt x="1550269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09" y="1422726"/>
                </a:lnTo>
                <a:cubicBezTo>
                  <a:pt x="3118151" y="1493167"/>
                  <a:pt x="3118151" y="1607375"/>
                  <a:pt x="3047709" y="1677816"/>
                </a:cubicBezTo>
                <a:lnTo>
                  <a:pt x="1677816" y="3047709"/>
                </a:lnTo>
                <a:cubicBezTo>
                  <a:pt x="1607375" y="3118151"/>
                  <a:pt x="1493167" y="3118151"/>
                  <a:pt x="1422726" y="3047709"/>
                </a:cubicBezTo>
                <a:lnTo>
                  <a:pt x="52831" y="1677814"/>
                </a:lnTo>
                <a:cubicBezTo>
                  <a:pt x="-17610" y="1607373"/>
                  <a:pt x="-17610" y="1493166"/>
                  <a:pt x="52831" y="1422724"/>
                </a:cubicBezTo>
                <a:lnTo>
                  <a:pt x="1422724" y="52831"/>
                </a:lnTo>
                <a:cubicBezTo>
                  <a:pt x="1457945" y="17610"/>
                  <a:pt x="1504107" y="0"/>
                  <a:pt x="155026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2" name="Picture Placeholder 19">
            <a:extLst>
              <a:ext uri="{FF2B5EF4-FFF2-40B4-BE49-F238E27FC236}">
                <a16:creationId xmlns:a16="http://schemas.microsoft.com/office/drawing/2014/main" id="{90C4F28F-E0C5-4C6F-9778-5071266AA6DB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420748" y="1890533"/>
            <a:ext cx="3100541" cy="3100540"/>
          </a:xfrm>
          <a:custGeom>
            <a:avLst/>
            <a:gdLst>
              <a:gd name="connsiteX0" fmla="*/ 1550270 w 3100541"/>
              <a:gd name="connsiteY0" fmla="*/ 0 h 3100540"/>
              <a:gd name="connsiteX1" fmla="*/ 1677815 w 3100541"/>
              <a:gd name="connsiteY1" fmla="*/ 52831 h 3100540"/>
              <a:gd name="connsiteX2" fmla="*/ 3047710 w 3100541"/>
              <a:gd name="connsiteY2" fmla="*/ 1422726 h 3100540"/>
              <a:gd name="connsiteX3" fmla="*/ 3047710 w 3100541"/>
              <a:gd name="connsiteY3" fmla="*/ 1677816 h 3100540"/>
              <a:gd name="connsiteX4" fmla="*/ 1677817 w 3100541"/>
              <a:gd name="connsiteY4" fmla="*/ 3047710 h 3100540"/>
              <a:gd name="connsiteX5" fmla="*/ 1422727 w 3100541"/>
              <a:gd name="connsiteY5" fmla="*/ 3047710 h 3100540"/>
              <a:gd name="connsiteX6" fmla="*/ 52832 w 3100541"/>
              <a:gd name="connsiteY6" fmla="*/ 1677815 h 3100540"/>
              <a:gd name="connsiteX7" fmla="*/ 52832 w 3100541"/>
              <a:gd name="connsiteY7" fmla="*/ 1422724 h 3100540"/>
              <a:gd name="connsiteX8" fmla="*/ 1422725 w 3100541"/>
              <a:gd name="connsiteY8" fmla="*/ 52831 h 3100540"/>
              <a:gd name="connsiteX9" fmla="*/ 1550270 w 3100541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1" h="3100540">
                <a:moveTo>
                  <a:pt x="1550270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10" y="1422726"/>
                </a:lnTo>
                <a:cubicBezTo>
                  <a:pt x="3118152" y="1493167"/>
                  <a:pt x="3118152" y="1607375"/>
                  <a:pt x="3047710" y="1677816"/>
                </a:cubicBezTo>
                <a:lnTo>
                  <a:pt x="1677817" y="3047710"/>
                </a:lnTo>
                <a:cubicBezTo>
                  <a:pt x="1607376" y="3118151"/>
                  <a:pt x="1493168" y="3118151"/>
                  <a:pt x="1422727" y="3047710"/>
                </a:cubicBezTo>
                <a:lnTo>
                  <a:pt x="52832" y="1677815"/>
                </a:lnTo>
                <a:cubicBezTo>
                  <a:pt x="-17610" y="1607373"/>
                  <a:pt x="-17610" y="1493166"/>
                  <a:pt x="52832" y="1422724"/>
                </a:cubicBezTo>
                <a:lnTo>
                  <a:pt x="1422725" y="52831"/>
                </a:lnTo>
                <a:cubicBezTo>
                  <a:pt x="1457946" y="17610"/>
                  <a:pt x="1504108" y="0"/>
                  <a:pt x="155027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956745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icture Placeholder 18">
            <a:extLst>
              <a:ext uri="{FF2B5EF4-FFF2-40B4-BE49-F238E27FC236}">
                <a16:creationId xmlns:a16="http://schemas.microsoft.com/office/drawing/2014/main" id="{11224CB0-F9E0-437C-86B4-895C2798895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6480636" y="1431517"/>
            <a:ext cx="3994966" cy="3994966"/>
          </a:xfrm>
          <a:custGeom>
            <a:avLst/>
            <a:gdLst>
              <a:gd name="connsiteX0" fmla="*/ 1550269 w 3100540"/>
              <a:gd name="connsiteY0" fmla="*/ 0 h 3100540"/>
              <a:gd name="connsiteX1" fmla="*/ 1677815 w 3100540"/>
              <a:gd name="connsiteY1" fmla="*/ 52831 h 3100540"/>
              <a:gd name="connsiteX2" fmla="*/ 3047709 w 3100540"/>
              <a:gd name="connsiteY2" fmla="*/ 1422726 h 3100540"/>
              <a:gd name="connsiteX3" fmla="*/ 3047709 w 3100540"/>
              <a:gd name="connsiteY3" fmla="*/ 1677816 h 3100540"/>
              <a:gd name="connsiteX4" fmla="*/ 1677816 w 3100540"/>
              <a:gd name="connsiteY4" fmla="*/ 3047709 h 3100540"/>
              <a:gd name="connsiteX5" fmla="*/ 1422726 w 3100540"/>
              <a:gd name="connsiteY5" fmla="*/ 3047709 h 3100540"/>
              <a:gd name="connsiteX6" fmla="*/ 52831 w 3100540"/>
              <a:gd name="connsiteY6" fmla="*/ 1677814 h 3100540"/>
              <a:gd name="connsiteX7" fmla="*/ 52831 w 3100540"/>
              <a:gd name="connsiteY7" fmla="*/ 1422724 h 3100540"/>
              <a:gd name="connsiteX8" fmla="*/ 1422724 w 3100540"/>
              <a:gd name="connsiteY8" fmla="*/ 52831 h 3100540"/>
              <a:gd name="connsiteX9" fmla="*/ 1550269 w 3100540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0" h="3100540">
                <a:moveTo>
                  <a:pt x="1550269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09" y="1422726"/>
                </a:lnTo>
                <a:cubicBezTo>
                  <a:pt x="3118151" y="1493167"/>
                  <a:pt x="3118151" y="1607375"/>
                  <a:pt x="3047709" y="1677816"/>
                </a:cubicBezTo>
                <a:lnTo>
                  <a:pt x="1677816" y="3047709"/>
                </a:lnTo>
                <a:cubicBezTo>
                  <a:pt x="1607375" y="3118151"/>
                  <a:pt x="1493167" y="3118151"/>
                  <a:pt x="1422726" y="3047709"/>
                </a:cubicBezTo>
                <a:lnTo>
                  <a:pt x="52831" y="1677814"/>
                </a:lnTo>
                <a:cubicBezTo>
                  <a:pt x="-17610" y="1607373"/>
                  <a:pt x="-17610" y="1493166"/>
                  <a:pt x="52831" y="1422724"/>
                </a:cubicBezTo>
                <a:lnTo>
                  <a:pt x="1422724" y="52831"/>
                </a:lnTo>
                <a:cubicBezTo>
                  <a:pt x="1457945" y="17610"/>
                  <a:pt x="1504107" y="0"/>
                  <a:pt x="155026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169770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icture Placeholder 18">
            <a:extLst>
              <a:ext uri="{FF2B5EF4-FFF2-40B4-BE49-F238E27FC236}">
                <a16:creationId xmlns:a16="http://schemas.microsoft.com/office/drawing/2014/main" id="{11224CB0-F9E0-437C-86B4-895C2798895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08534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535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1046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55" r:id="rId2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017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43" r:id="rId2"/>
    <p:sldLayoutId id="2147483742" r:id="rId3"/>
    <p:sldLayoutId id="2147483736" r:id="rId4"/>
    <p:sldLayoutId id="2147483737" r:id="rId5"/>
    <p:sldLayoutId id="2147483740" r:id="rId6"/>
    <p:sldLayoutId id="2147483739" r:id="rId7"/>
    <p:sldLayoutId id="2147483744" r:id="rId8"/>
    <p:sldLayoutId id="2147483745" r:id="rId9"/>
    <p:sldLayoutId id="2147483748" r:id="rId10"/>
    <p:sldLayoutId id="2147483749" r:id="rId11"/>
    <p:sldLayoutId id="2147483750" r:id="rId12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517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ee-powerpoint-templates-design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hlinkClick r:id="rId2"/>
          </p:cNvPr>
          <p:cNvSpPr txBox="1"/>
          <p:nvPr/>
        </p:nvSpPr>
        <p:spPr>
          <a:xfrm>
            <a:off x="647701" y="5796838"/>
            <a:ext cx="52006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chemeClr val="bg1"/>
                </a:solidFill>
                <a:cs typeface="Arial" pitchFamily="34" charset="0"/>
                <a:hlinkClick r:id="rId2"/>
              </a:rPr>
              <a:t>http://www.free-powerpoint-templates-design.com</a:t>
            </a:r>
            <a:endParaRPr lang="ko-KR" altLang="en-US" sz="1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21F751-3C5B-4561-AD14-8637C5B66736}"/>
              </a:ext>
            </a:extLst>
          </p:cNvPr>
          <p:cNvSpPr txBox="1"/>
          <p:nvPr/>
        </p:nvSpPr>
        <p:spPr>
          <a:xfrm>
            <a:off x="618977" y="1098394"/>
            <a:ext cx="779689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b="1" dirty="0">
                <a:solidFill>
                  <a:schemeClr val="bg1"/>
                </a:solidFill>
                <a:cs typeface="Arial" pitchFamily="34" charset="0"/>
              </a:rPr>
              <a:t>Seminar </a:t>
            </a:r>
            <a:r>
              <a:rPr lang="ro-RO" altLang="ko-KR" sz="5400" b="1" dirty="0">
                <a:solidFill>
                  <a:schemeClr val="bg1"/>
                </a:solidFill>
                <a:cs typeface="Arial" pitchFamily="34" charset="0"/>
              </a:rPr>
              <a:t>3</a:t>
            </a:r>
            <a:endParaRPr lang="ko-KR" altLang="en-US" sz="5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166F6B-B975-4F3C-BCF2-9971086140FB}"/>
              </a:ext>
            </a:extLst>
          </p:cNvPr>
          <p:cNvSpPr txBox="1"/>
          <p:nvPr/>
        </p:nvSpPr>
        <p:spPr>
          <a:xfrm>
            <a:off x="6991350" y="4577732"/>
            <a:ext cx="5200650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Insert the Sub Title of Your Presentation</a:t>
            </a:r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476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4D591FF-C052-A85F-D1AC-C8B17A9AF5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Exemple de tehnici de măsurare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3C5B4E-8542-0342-7D94-557F6E7B4A0B}"/>
              </a:ext>
            </a:extLst>
          </p:cNvPr>
          <p:cNvSpPr txBox="1"/>
          <p:nvPr/>
        </p:nvSpPr>
        <p:spPr>
          <a:xfrm>
            <a:off x="435428" y="1364066"/>
            <a:ext cx="5123543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 err="1"/>
              <a:t>Documentul</a:t>
            </a:r>
            <a:r>
              <a:rPr lang="en-US" sz="1400" dirty="0"/>
              <a:t> de </a:t>
            </a:r>
            <a:r>
              <a:rPr lang="en-US" sz="1400" dirty="0" err="1"/>
              <a:t>discuție</a:t>
            </a:r>
            <a:r>
              <a:rPr lang="en-US" sz="1400" dirty="0"/>
              <a:t> al </a:t>
            </a:r>
            <a:r>
              <a:rPr lang="en-US" sz="1400" dirty="0" err="1"/>
              <a:t>grupului</a:t>
            </a:r>
            <a:r>
              <a:rPr lang="en-US" sz="1400" dirty="0"/>
              <a:t> de </a:t>
            </a:r>
            <a:r>
              <a:rPr lang="en-US" sz="1400" dirty="0" err="1"/>
              <a:t>acțiune</a:t>
            </a:r>
            <a:r>
              <a:rPr lang="en-US" sz="1400" dirty="0"/>
              <a:t> Co-</a:t>
            </a:r>
            <a:r>
              <a:rPr lang="en-US" sz="1400" dirty="0" err="1"/>
              <a:t>Nanomet</a:t>
            </a:r>
            <a:r>
              <a:rPr lang="en-US" sz="1400" dirty="0"/>
              <a:t> </a:t>
            </a:r>
            <a:r>
              <a:rPr lang="en-US" sz="1400" dirty="0" err="1"/>
              <a:t>privind</a:t>
            </a:r>
            <a:r>
              <a:rPr lang="en-US" sz="1400" dirty="0"/>
              <a:t> </a:t>
            </a:r>
            <a:r>
              <a:rPr lang="en-US" sz="1400" dirty="0" err="1"/>
              <a:t>nanobiotehnologia</a:t>
            </a:r>
            <a:r>
              <a:rPr lang="en-US" sz="1400" dirty="0"/>
              <a:t> </a:t>
            </a:r>
            <a:r>
              <a:rPr lang="en-US" sz="1400" dirty="0" err="1"/>
              <a:t>enumeră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descrie</a:t>
            </a:r>
            <a:r>
              <a:rPr lang="en-US" sz="1400" dirty="0"/>
              <a:t> o </a:t>
            </a:r>
            <a:r>
              <a:rPr lang="en-US" sz="1400" dirty="0" err="1"/>
              <a:t>gamă</a:t>
            </a:r>
            <a:r>
              <a:rPr lang="en-US" sz="1400" dirty="0"/>
              <a:t> </a:t>
            </a:r>
            <a:r>
              <a:rPr lang="en-US" sz="1400" dirty="0" err="1"/>
              <a:t>largă</a:t>
            </a:r>
            <a:r>
              <a:rPr lang="en-US" sz="1400" dirty="0"/>
              <a:t> de </a:t>
            </a:r>
            <a:r>
              <a:rPr lang="en-US" sz="1400" dirty="0" err="1"/>
              <a:t>tehnici</a:t>
            </a:r>
            <a:r>
              <a:rPr lang="en-US" sz="1400" dirty="0"/>
              <a:t> de </a:t>
            </a:r>
            <a:r>
              <a:rPr lang="en-US" sz="1400" dirty="0" err="1"/>
              <a:t>măsurare</a:t>
            </a:r>
            <a:r>
              <a:rPr lang="en-US" sz="1400" dirty="0"/>
              <a:t> care </a:t>
            </a:r>
            <a:r>
              <a:rPr lang="en-US" sz="1400" dirty="0" err="1"/>
              <a:t>utilizează</a:t>
            </a:r>
            <a:r>
              <a:rPr lang="en-US" sz="1400" dirty="0"/>
              <a:t> </a:t>
            </a:r>
            <a:r>
              <a:rPr lang="en-US" sz="1400" dirty="0" err="1"/>
              <a:t>nanotehnologia</a:t>
            </a:r>
            <a:r>
              <a:rPr lang="en-US" sz="1400" dirty="0"/>
              <a:t> </a:t>
            </a:r>
            <a:r>
              <a:rPr lang="en-US" sz="1400" dirty="0" err="1"/>
              <a:t>sau</a:t>
            </a:r>
            <a:r>
              <a:rPr lang="en-US" sz="1400" dirty="0"/>
              <a:t> </a:t>
            </a:r>
            <a:r>
              <a:rPr lang="en-US" sz="1400" dirty="0" err="1"/>
              <a:t>abordează</a:t>
            </a:r>
            <a:r>
              <a:rPr lang="en-US" sz="1400" dirty="0"/>
              <a:t> </a:t>
            </a:r>
            <a:r>
              <a:rPr lang="en-US" sz="1400" dirty="0" err="1"/>
              <a:t>fenomene</a:t>
            </a:r>
            <a:r>
              <a:rPr lang="en-US" sz="1400" dirty="0"/>
              <a:t> la </a:t>
            </a:r>
            <a:r>
              <a:rPr lang="en-US" sz="1400" dirty="0" err="1"/>
              <a:t>nanoscală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sunt </a:t>
            </a:r>
            <a:r>
              <a:rPr lang="en-US" sz="1400" dirty="0" err="1"/>
              <a:t>utilizate</a:t>
            </a:r>
            <a:r>
              <a:rPr lang="en-US" sz="1400" dirty="0"/>
              <a:t> </a:t>
            </a:r>
            <a:r>
              <a:rPr lang="en-US" sz="1400" dirty="0" err="1"/>
              <a:t>pentru</a:t>
            </a:r>
            <a:r>
              <a:rPr lang="en-US" sz="1400" dirty="0"/>
              <a:t> </a:t>
            </a:r>
            <a:r>
              <a:rPr lang="en-US" sz="1400" dirty="0" err="1"/>
              <a:t>măsurători</a:t>
            </a:r>
            <a:r>
              <a:rPr lang="en-US" sz="1400" dirty="0"/>
              <a:t> la </a:t>
            </a:r>
            <a:r>
              <a:rPr lang="en-US" sz="1400" dirty="0" err="1"/>
              <a:t>nanoscală</a:t>
            </a:r>
            <a:r>
              <a:rPr lang="en-US" sz="1400" dirty="0"/>
              <a:t> pe </a:t>
            </a:r>
            <a:r>
              <a:rPr lang="en-US" sz="1400" dirty="0" err="1"/>
              <a:t>sisteme</a:t>
            </a:r>
            <a:r>
              <a:rPr lang="en-US" sz="1400" dirty="0"/>
              <a:t> </a:t>
            </a:r>
            <a:r>
              <a:rPr lang="en-US" sz="1400" dirty="0" err="1"/>
              <a:t>biologice</a:t>
            </a:r>
            <a:r>
              <a:rPr lang="en-US" sz="1400" dirty="0"/>
              <a:t> (</a:t>
            </a:r>
            <a:r>
              <a:rPr lang="en-US" sz="1400" dirty="0" err="1"/>
              <a:t>Figura</a:t>
            </a:r>
            <a:r>
              <a:rPr lang="en-US" sz="1400" dirty="0"/>
              <a:t> . </a:t>
            </a:r>
          </a:p>
          <a:p>
            <a:endParaRPr lang="en-US" sz="1400" dirty="0"/>
          </a:p>
          <a:p>
            <a:r>
              <a:rPr lang="en-US" sz="1400" dirty="0" err="1"/>
              <a:t>Tehnicile</a:t>
            </a:r>
            <a:r>
              <a:rPr lang="en-US" sz="1400" dirty="0"/>
              <a:t> </a:t>
            </a:r>
            <a:r>
              <a:rPr lang="en-US" sz="1400" dirty="0" err="1"/>
              <a:t>descrise</a:t>
            </a:r>
            <a:r>
              <a:rPr lang="en-US" sz="1400" dirty="0"/>
              <a:t> pot fi </a:t>
            </a:r>
            <a:r>
              <a:rPr lang="en-US" sz="1400" dirty="0" err="1"/>
              <a:t>grupate</a:t>
            </a:r>
            <a:r>
              <a:rPr lang="en-US" sz="1400" dirty="0"/>
              <a:t> </a:t>
            </a:r>
            <a:r>
              <a:rPr lang="en-US" sz="1400" dirty="0" err="1"/>
              <a:t>oarecum</a:t>
            </a:r>
            <a:r>
              <a:rPr lang="en-US" sz="1400" dirty="0"/>
              <a:t> </a:t>
            </a:r>
            <a:r>
              <a:rPr lang="en-US" sz="1400" dirty="0" err="1"/>
              <a:t>arbitrar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oricare</a:t>
            </a:r>
            <a:r>
              <a:rPr lang="en-US" sz="1400" dirty="0"/>
              <a:t> </a:t>
            </a:r>
            <a:r>
              <a:rPr lang="en-US" sz="1400" dirty="0" err="1"/>
              <a:t>dintre</a:t>
            </a:r>
            <a:r>
              <a:rPr lang="en-US" sz="1400" dirty="0"/>
              <a:t> </a:t>
            </a:r>
            <a:r>
              <a:rPr lang="en-US" sz="1400" dirty="0" err="1"/>
              <a:t>cele</a:t>
            </a:r>
            <a:r>
              <a:rPr lang="en-US" sz="1400" dirty="0"/>
              <a:t> </a:t>
            </a:r>
            <a:r>
              <a:rPr lang="en-US" sz="1400" dirty="0" err="1"/>
              <a:t>două</a:t>
            </a:r>
            <a:r>
              <a:rPr lang="en-US" sz="1400" dirty="0"/>
              <a:t> </a:t>
            </a:r>
            <a:r>
              <a:rPr lang="en-US" sz="1400" dirty="0" err="1"/>
              <a:t>categorii</a:t>
            </a:r>
            <a:r>
              <a:rPr lang="en-US" sz="1400" dirty="0"/>
              <a:t> „</a:t>
            </a:r>
            <a:r>
              <a:rPr lang="en-US" sz="1400" dirty="0" err="1"/>
              <a:t>Analiză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diagnostic” </a:t>
            </a:r>
            <a:r>
              <a:rPr lang="en-US" sz="1400" dirty="0" err="1"/>
              <a:t>sau</a:t>
            </a:r>
            <a:r>
              <a:rPr lang="en-US" sz="1400" dirty="0"/>
              <a:t> „</a:t>
            </a:r>
            <a:r>
              <a:rPr lang="en-US" sz="1400" dirty="0" err="1"/>
              <a:t>Imagistică</a:t>
            </a:r>
            <a:r>
              <a:rPr lang="en-US" sz="1400" dirty="0"/>
              <a:t>”.</a:t>
            </a:r>
          </a:p>
          <a:p>
            <a:endParaRPr lang="en-US" sz="1400" dirty="0"/>
          </a:p>
          <a:p>
            <a:r>
              <a:rPr lang="en-US" sz="1400" dirty="0" err="1"/>
              <a:t>Microscopia</a:t>
            </a:r>
            <a:r>
              <a:rPr lang="en-US" sz="1400" dirty="0"/>
              <a:t> </a:t>
            </a:r>
            <a:r>
              <a:rPr lang="en-US" sz="1400" dirty="0" err="1"/>
              <a:t>electronică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microscopia</a:t>
            </a:r>
            <a:r>
              <a:rPr lang="en-US" sz="1400" dirty="0"/>
              <a:t> cu </a:t>
            </a:r>
            <a:r>
              <a:rPr lang="en-US" sz="1400" dirty="0" err="1"/>
              <a:t>fluorescență</a:t>
            </a:r>
            <a:r>
              <a:rPr lang="en-US" sz="1400" dirty="0"/>
              <a:t> </a:t>
            </a:r>
            <a:r>
              <a:rPr lang="en-US" sz="1400" dirty="0" err="1"/>
              <a:t>oferă</a:t>
            </a:r>
            <a:r>
              <a:rPr lang="en-US" sz="1400" dirty="0"/>
              <a:t> </a:t>
            </a:r>
            <a:r>
              <a:rPr lang="en-US" sz="1400" dirty="0" err="1"/>
              <a:t>rezoluții</a:t>
            </a:r>
            <a:r>
              <a:rPr lang="en-US" sz="1400" dirty="0"/>
              <a:t> </a:t>
            </a:r>
            <a:r>
              <a:rPr lang="en-US" sz="1400" dirty="0" err="1"/>
              <a:t>laterale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intervalul</a:t>
            </a:r>
            <a:r>
              <a:rPr lang="en-US" sz="1400" dirty="0"/>
              <a:t> 1 nm </a:t>
            </a:r>
            <a:r>
              <a:rPr lang="en-US" sz="1400" dirty="0" err="1"/>
              <a:t>până</a:t>
            </a:r>
            <a:r>
              <a:rPr lang="en-US" sz="1400" dirty="0"/>
              <a:t> la 10 nm, </a:t>
            </a:r>
            <a:r>
              <a:rPr lang="en-US" sz="1400" dirty="0" err="1"/>
              <a:t>dar</a:t>
            </a:r>
            <a:r>
              <a:rPr lang="en-US" sz="1400" dirty="0"/>
              <a:t> pot </a:t>
            </a:r>
            <a:r>
              <a:rPr lang="en-US" sz="1400" dirty="0" err="1"/>
              <a:t>măsura</a:t>
            </a:r>
            <a:r>
              <a:rPr lang="en-US" sz="1400" dirty="0"/>
              <a:t> </a:t>
            </a:r>
            <a:r>
              <a:rPr lang="en-US" sz="1400" dirty="0" err="1"/>
              <a:t>doar</a:t>
            </a:r>
            <a:r>
              <a:rPr lang="en-US" sz="1400" dirty="0"/>
              <a:t> </a:t>
            </a:r>
            <a:r>
              <a:rPr lang="en-US" sz="1400" dirty="0" err="1"/>
              <a:t>câteva</a:t>
            </a:r>
            <a:r>
              <a:rPr lang="en-US" sz="1400" dirty="0"/>
              <a:t> </a:t>
            </a:r>
            <a:r>
              <a:rPr lang="en-US" sz="1400" dirty="0" err="1"/>
              <a:t>substanțe</a:t>
            </a:r>
            <a:r>
              <a:rPr lang="en-US" sz="1400" dirty="0"/>
              <a:t> </a:t>
            </a:r>
            <a:r>
              <a:rPr lang="en-US" sz="1400" dirty="0" err="1"/>
              <a:t>simultan</a:t>
            </a:r>
            <a:r>
              <a:rPr lang="en-US" sz="1400" dirty="0"/>
              <a:t>, din </a:t>
            </a:r>
            <a:r>
              <a:rPr lang="en-US" sz="1400" dirty="0" err="1"/>
              <a:t>cauza</a:t>
            </a:r>
            <a:r>
              <a:rPr lang="en-US" sz="1400" dirty="0"/>
              <a:t> </a:t>
            </a:r>
            <a:r>
              <a:rPr lang="en-US" sz="1400" dirty="0" err="1"/>
              <a:t>necesității</a:t>
            </a:r>
            <a:r>
              <a:rPr lang="en-US" sz="1400" dirty="0"/>
              <a:t> de marcare12) </a:t>
            </a:r>
            <a:r>
              <a:rPr lang="en-US" sz="1400" dirty="0" err="1"/>
              <a:t>pentru</a:t>
            </a:r>
            <a:r>
              <a:rPr lang="en-US" sz="1400" dirty="0"/>
              <a:t> a </a:t>
            </a:r>
            <a:r>
              <a:rPr lang="en-US" sz="1400" dirty="0" err="1"/>
              <a:t>crea</a:t>
            </a:r>
            <a:r>
              <a:rPr lang="en-US" sz="1400" dirty="0"/>
              <a:t> contrast </a:t>
            </a:r>
            <a:r>
              <a:rPr lang="en-US" sz="1400" dirty="0" err="1"/>
              <a:t>în</a:t>
            </a:r>
            <a:r>
              <a:rPr lang="en-US" sz="1400" dirty="0"/>
              <a:t> imagine. </a:t>
            </a:r>
          </a:p>
          <a:p>
            <a:endParaRPr lang="en-US" sz="1400" dirty="0"/>
          </a:p>
          <a:p>
            <a:r>
              <a:rPr lang="en-US" sz="1400" dirty="0"/>
              <a:t>Metodele de </a:t>
            </a:r>
            <a:r>
              <a:rPr lang="en-US" sz="1400" dirty="0" err="1"/>
              <a:t>spectrometrie</a:t>
            </a:r>
            <a:r>
              <a:rPr lang="en-US" sz="1400" dirty="0"/>
              <a:t> de </a:t>
            </a:r>
            <a:r>
              <a:rPr lang="en-US" sz="1400" dirty="0" err="1"/>
              <a:t>masă</a:t>
            </a:r>
            <a:r>
              <a:rPr lang="en-US" sz="1400" dirty="0"/>
              <a:t> (MS), pe de </a:t>
            </a:r>
            <a:r>
              <a:rPr lang="en-US" sz="1400" dirty="0" err="1"/>
              <a:t>altă</a:t>
            </a:r>
            <a:r>
              <a:rPr lang="en-US" sz="1400" dirty="0"/>
              <a:t> </a:t>
            </a:r>
            <a:r>
              <a:rPr lang="en-US" sz="1400" dirty="0" err="1"/>
              <a:t>parte</a:t>
            </a:r>
            <a:r>
              <a:rPr lang="en-US" sz="1400" dirty="0"/>
              <a:t>, sunt </a:t>
            </a:r>
            <a:r>
              <a:rPr lang="en-US" sz="1400" dirty="0" err="1"/>
              <a:t>tehnici</a:t>
            </a:r>
            <a:r>
              <a:rPr lang="en-US" sz="1400" dirty="0"/>
              <a:t> </a:t>
            </a:r>
            <a:r>
              <a:rPr lang="en-US" sz="1400" dirty="0" err="1"/>
              <a:t>fără</a:t>
            </a:r>
            <a:r>
              <a:rPr lang="en-US" sz="1400" dirty="0"/>
              <a:t> </a:t>
            </a:r>
            <a:r>
              <a:rPr lang="en-US" sz="1400" dirty="0" err="1"/>
              <a:t>marcare</a:t>
            </a:r>
            <a:r>
              <a:rPr lang="en-US" sz="1400" dirty="0"/>
              <a:t>. </a:t>
            </a:r>
          </a:p>
          <a:p>
            <a:endParaRPr lang="en-US" sz="1400" dirty="0"/>
          </a:p>
          <a:p>
            <a:r>
              <a:rPr lang="en-US" sz="1400" dirty="0" err="1"/>
              <a:t>Câteva</a:t>
            </a:r>
            <a:r>
              <a:rPr lang="en-US" sz="1400" dirty="0"/>
              <a:t> </a:t>
            </a:r>
            <a:r>
              <a:rPr lang="en-US" sz="1400" dirty="0" err="1"/>
              <a:t>metode</a:t>
            </a:r>
            <a:r>
              <a:rPr lang="en-US" sz="1400" dirty="0"/>
              <a:t> MS, </a:t>
            </a:r>
            <a:r>
              <a:rPr lang="en-US" sz="1400" dirty="0" err="1"/>
              <a:t>în</a:t>
            </a:r>
            <a:r>
              <a:rPr lang="en-US" sz="1400" dirty="0"/>
              <a:t> special SIMS, </a:t>
            </a:r>
            <a:r>
              <a:rPr lang="en-US" sz="1400" dirty="0" err="1"/>
              <a:t>oferă</a:t>
            </a:r>
            <a:r>
              <a:rPr lang="en-US" sz="1400" dirty="0"/>
              <a:t>, de </a:t>
            </a:r>
            <a:r>
              <a:rPr lang="en-US" sz="1400" dirty="0" err="1"/>
              <a:t>asemenea</a:t>
            </a:r>
            <a:r>
              <a:rPr lang="en-US" sz="1400" dirty="0"/>
              <a:t>, capacitate de </a:t>
            </a:r>
            <a:r>
              <a:rPr lang="en-US" sz="1400" dirty="0" err="1"/>
              <a:t>imagistică</a:t>
            </a:r>
            <a:r>
              <a:rPr lang="en-US" sz="1400" dirty="0"/>
              <a:t> la o </a:t>
            </a:r>
            <a:r>
              <a:rPr lang="en-US" sz="1400" dirty="0" err="1"/>
              <a:t>rezoluție</a:t>
            </a:r>
            <a:r>
              <a:rPr lang="en-US" sz="1400" dirty="0"/>
              <a:t> </a:t>
            </a:r>
            <a:r>
              <a:rPr lang="en-US" sz="1400" dirty="0" err="1"/>
              <a:t>laterală</a:t>
            </a:r>
            <a:r>
              <a:rPr lang="en-US" sz="1400" dirty="0"/>
              <a:t> sub 100 nm </a:t>
            </a:r>
            <a:r>
              <a:rPr lang="en-US" sz="1400" dirty="0" err="1"/>
              <a:t>pentru</a:t>
            </a:r>
            <a:r>
              <a:rPr lang="en-US" sz="1400" dirty="0"/>
              <a:t> </a:t>
            </a:r>
            <a:r>
              <a:rPr lang="en-US" sz="1400" dirty="0" err="1"/>
              <a:t>probele</a:t>
            </a:r>
            <a:r>
              <a:rPr lang="en-US" sz="1400" dirty="0"/>
              <a:t> </a:t>
            </a:r>
            <a:r>
              <a:rPr lang="en-US" sz="1400" dirty="0" err="1"/>
              <a:t>biologice</a:t>
            </a:r>
            <a:r>
              <a:rPr lang="en-US" sz="1400" dirty="0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D30D37-2EE1-8367-14DC-4396A2808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0826" y="1874415"/>
            <a:ext cx="5961174" cy="498358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4B023D9-9B10-81C9-F0E0-A65D9CBE4ACD}"/>
              </a:ext>
            </a:extLst>
          </p:cNvPr>
          <p:cNvSpPr txBox="1"/>
          <p:nvPr/>
        </p:nvSpPr>
        <p:spPr>
          <a:xfrm>
            <a:off x="6230826" y="1063756"/>
            <a:ext cx="6096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 err="1">
                <a:highlight>
                  <a:srgbClr val="FFFF00"/>
                </a:highlight>
              </a:rPr>
              <a:t>Figura</a:t>
            </a:r>
            <a:r>
              <a:rPr lang="en-US" sz="1400" i="1" dirty="0">
                <a:highlight>
                  <a:srgbClr val="FFFF00"/>
                </a:highlight>
              </a:rPr>
              <a:t>: </a:t>
            </a:r>
            <a:r>
              <a:rPr lang="en-US" sz="1400" i="1" dirty="0" err="1">
                <a:highlight>
                  <a:srgbClr val="FFFF00"/>
                </a:highlight>
              </a:rPr>
              <a:t>Rezoluție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laterală</a:t>
            </a:r>
            <a:r>
              <a:rPr lang="en-US" sz="1400" i="1" dirty="0">
                <a:highlight>
                  <a:srgbClr val="FFFF00"/>
                </a:highlight>
              </a:rPr>
              <a:t> (</a:t>
            </a:r>
            <a:r>
              <a:rPr lang="en-US" sz="1400" i="1" dirty="0" err="1">
                <a:highlight>
                  <a:srgbClr val="FFFF00"/>
                </a:highlight>
              </a:rPr>
              <a:t>indicativă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pentru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cea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mai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mică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dimensiune</a:t>
            </a:r>
            <a:r>
              <a:rPr lang="en-US" sz="1400" i="1" dirty="0">
                <a:highlight>
                  <a:srgbClr val="FFFF00"/>
                </a:highlight>
              </a:rPr>
              <a:t> a </a:t>
            </a:r>
            <a:r>
              <a:rPr lang="en-US" sz="1400" i="1" dirty="0" err="1">
                <a:highlight>
                  <a:srgbClr val="FFFF00"/>
                </a:highlight>
              </a:rPr>
              <a:t>eșantionului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utilizată</a:t>
            </a:r>
            <a:r>
              <a:rPr lang="en-US" sz="1400" i="1" dirty="0">
                <a:highlight>
                  <a:srgbClr val="FFFF00"/>
                </a:highlight>
              </a:rPr>
              <a:t> de </a:t>
            </a:r>
            <a:r>
              <a:rPr lang="en-US" sz="1400" i="1" dirty="0" err="1">
                <a:highlight>
                  <a:srgbClr val="FFFF00"/>
                </a:highlight>
              </a:rPr>
              <a:t>tehnică</a:t>
            </a:r>
            <a:r>
              <a:rPr lang="en-US" sz="1400" i="1" dirty="0">
                <a:highlight>
                  <a:srgbClr val="FFFF00"/>
                </a:highlight>
              </a:rPr>
              <a:t>) </a:t>
            </a:r>
            <a:r>
              <a:rPr lang="en-US" sz="1400" i="1" dirty="0" err="1">
                <a:highlight>
                  <a:srgbClr val="FFFF00"/>
                </a:highlight>
              </a:rPr>
              <a:t>și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numărul</a:t>
            </a:r>
            <a:r>
              <a:rPr lang="en-US" sz="1400" i="1" dirty="0">
                <a:highlight>
                  <a:srgbClr val="FFFF00"/>
                </a:highlight>
              </a:rPr>
              <a:t> de </a:t>
            </a:r>
            <a:r>
              <a:rPr lang="en-US" sz="1400" i="1" dirty="0" err="1">
                <a:highlight>
                  <a:srgbClr val="FFFF00"/>
                </a:highlight>
              </a:rPr>
              <a:t>substanțe</a:t>
            </a:r>
            <a:r>
              <a:rPr lang="en-US" sz="1400" i="1" dirty="0">
                <a:highlight>
                  <a:srgbClr val="FFFF00"/>
                </a:highlight>
              </a:rPr>
              <a:t> (</a:t>
            </a:r>
            <a:r>
              <a:rPr lang="en-US" sz="1400" i="1" dirty="0" err="1">
                <a:highlight>
                  <a:srgbClr val="FFFF00"/>
                </a:highlight>
              </a:rPr>
              <a:t>biologice</a:t>
            </a:r>
            <a:r>
              <a:rPr lang="en-US" sz="1400" i="1" dirty="0">
                <a:highlight>
                  <a:srgbClr val="FFFF00"/>
                </a:highlight>
              </a:rPr>
              <a:t>) care pot fi </a:t>
            </a:r>
            <a:r>
              <a:rPr lang="en-US" sz="1400" i="1" dirty="0" err="1">
                <a:highlight>
                  <a:srgbClr val="FFFF00"/>
                </a:highlight>
              </a:rPr>
              <a:t>măsurate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într</a:t>
            </a:r>
            <a:r>
              <a:rPr lang="en-US" sz="1400" i="1" dirty="0">
                <a:highlight>
                  <a:srgbClr val="FFFF00"/>
                </a:highlight>
              </a:rPr>
              <a:t>-o </a:t>
            </a:r>
            <a:r>
              <a:rPr lang="en-US" sz="1400" i="1" dirty="0" err="1">
                <a:highlight>
                  <a:srgbClr val="FFFF00"/>
                </a:highlight>
              </a:rPr>
              <a:t>singură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măsurare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pentru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unele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tehnici</a:t>
            </a:r>
            <a:r>
              <a:rPr lang="en-US" sz="1400" i="1" dirty="0">
                <a:highlight>
                  <a:srgbClr val="FFFF00"/>
                </a:highlight>
              </a:rPr>
              <a:t> de </a:t>
            </a:r>
            <a:r>
              <a:rPr lang="en-US" sz="1400" i="1" dirty="0" err="1">
                <a:highlight>
                  <a:srgbClr val="FFFF00"/>
                </a:highlight>
              </a:rPr>
              <a:t>bioanaliză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utilizate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în</a:t>
            </a:r>
            <a:r>
              <a:rPr lang="en-US" sz="1400" i="1" dirty="0">
                <a:highlight>
                  <a:srgbClr val="FFFF00"/>
                </a:highlight>
              </a:rPr>
              <a:t> mod </a:t>
            </a:r>
            <a:r>
              <a:rPr lang="en-US" sz="1400" i="1" dirty="0" err="1">
                <a:highlight>
                  <a:srgbClr val="FFFF00"/>
                </a:highlight>
              </a:rPr>
              <a:t>obișnuit</a:t>
            </a:r>
            <a:r>
              <a:rPr lang="en-US" sz="1400" i="1" dirty="0">
                <a:highlight>
                  <a:srgbClr val="FFFF00"/>
                </a:highligh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12815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FE087F4-AA8A-E8D0-BB5F-0DD301F6AF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Analiză și diagnosticare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49D1CD-CB75-A92C-3D66-8D8F772E5564}"/>
              </a:ext>
            </a:extLst>
          </p:cNvPr>
          <p:cNvSpPr txBox="1"/>
          <p:nvPr/>
        </p:nvSpPr>
        <p:spPr>
          <a:xfrm>
            <a:off x="323529" y="1063756"/>
            <a:ext cx="11573197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Tehnicile</a:t>
            </a:r>
            <a:r>
              <a:rPr lang="en-US" dirty="0"/>
              <a:t> din </a:t>
            </a:r>
            <a:r>
              <a:rPr lang="en-US" dirty="0" err="1"/>
              <a:t>categoria</a:t>
            </a:r>
            <a:r>
              <a:rPr lang="en-US" dirty="0"/>
              <a:t> „</a:t>
            </a:r>
            <a:r>
              <a:rPr lang="en-US" dirty="0" err="1"/>
              <a:t>Analiză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diagnosticare</a:t>
            </a:r>
            <a:r>
              <a:rPr lang="en-US" dirty="0"/>
              <a:t>” sunt </a:t>
            </a:r>
            <a:r>
              <a:rPr lang="en-US" dirty="0" err="1"/>
              <a:t>utilizate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identificarea</a:t>
            </a:r>
            <a:r>
              <a:rPr lang="en-US" dirty="0"/>
              <a:t>, </a:t>
            </a:r>
            <a:r>
              <a:rPr lang="en-US" dirty="0" err="1"/>
              <a:t>detectarea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adesea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cuantificarea</a:t>
            </a:r>
            <a:r>
              <a:rPr lang="en-US" dirty="0"/>
              <a:t> </a:t>
            </a:r>
            <a:r>
              <a:rPr lang="en-US" dirty="0" err="1"/>
              <a:t>substanțelor</a:t>
            </a:r>
            <a:r>
              <a:rPr lang="en-US" dirty="0"/>
              <a:t> </a:t>
            </a:r>
            <a:r>
              <a:rPr lang="en-US" dirty="0" err="1"/>
              <a:t>specifice</a:t>
            </a:r>
            <a:r>
              <a:rPr lang="en-US" dirty="0"/>
              <a:t> </a:t>
            </a:r>
            <a:r>
              <a:rPr lang="en-US" dirty="0" err="1"/>
              <a:t>dintr</a:t>
            </a:r>
            <a:r>
              <a:rPr lang="en-US" dirty="0"/>
              <a:t>-o </a:t>
            </a:r>
            <a:r>
              <a:rPr lang="en-US" dirty="0" err="1"/>
              <a:t>probă</a:t>
            </a:r>
            <a:r>
              <a:rPr lang="en-US" dirty="0"/>
              <a:t> </a:t>
            </a:r>
            <a:r>
              <a:rPr lang="en-US" dirty="0" err="1"/>
              <a:t>biologică</a:t>
            </a:r>
            <a:r>
              <a:rPr lang="en-US" dirty="0"/>
              <a:t>. Proba </a:t>
            </a:r>
            <a:r>
              <a:rPr lang="en-US" dirty="0" err="1"/>
              <a:t>poate</a:t>
            </a:r>
            <a:r>
              <a:rPr lang="en-US" dirty="0"/>
              <a:t> fi, de </a:t>
            </a:r>
            <a:r>
              <a:rPr lang="en-US" dirty="0" err="1"/>
              <a:t>exemplu</a:t>
            </a:r>
            <a:r>
              <a:rPr lang="en-US" dirty="0"/>
              <a:t>, o </a:t>
            </a:r>
            <a:r>
              <a:rPr lang="en-US" dirty="0" err="1"/>
              <a:t>probă</a:t>
            </a:r>
            <a:r>
              <a:rPr lang="en-US" dirty="0"/>
              <a:t> de </a:t>
            </a:r>
            <a:r>
              <a:rPr lang="en-US" dirty="0" err="1"/>
              <a:t>sânge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urină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o </a:t>
            </a:r>
            <a:r>
              <a:rPr lang="en-US" dirty="0" err="1"/>
              <a:t>probă</a:t>
            </a:r>
            <a:r>
              <a:rPr lang="en-US" dirty="0"/>
              <a:t> de </a:t>
            </a:r>
            <a:r>
              <a:rPr lang="en-US" dirty="0" err="1"/>
              <a:t>țesut</a:t>
            </a:r>
            <a:r>
              <a:rPr lang="en-US" dirty="0"/>
              <a:t> </a:t>
            </a:r>
            <a:r>
              <a:rPr lang="en-US" dirty="0" err="1"/>
              <a:t>dintr</a:t>
            </a:r>
            <a:r>
              <a:rPr lang="en-US" dirty="0"/>
              <a:t>-o </a:t>
            </a:r>
            <a:r>
              <a:rPr lang="en-US" dirty="0" err="1"/>
              <a:t>biopsie</a:t>
            </a:r>
            <a:r>
              <a:rPr lang="en-US" dirty="0"/>
              <a:t>. </a:t>
            </a:r>
            <a:r>
              <a:rPr lang="en-US" dirty="0" err="1"/>
              <a:t>Majoritatea</a:t>
            </a:r>
            <a:r>
              <a:rPr lang="en-US" dirty="0"/>
              <a:t> </a:t>
            </a:r>
            <a:r>
              <a:rPr lang="en-US" dirty="0" err="1"/>
              <a:t>metodelor</a:t>
            </a:r>
            <a:r>
              <a:rPr lang="en-US" dirty="0"/>
              <a:t> de </a:t>
            </a:r>
            <a:r>
              <a:rPr lang="en-US" dirty="0" err="1"/>
              <a:t>măsurare</a:t>
            </a:r>
            <a:r>
              <a:rPr lang="en-US" dirty="0"/>
              <a:t> </a:t>
            </a:r>
            <a:r>
              <a:rPr lang="en-US" dirty="0" err="1"/>
              <a:t>necesită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multe</a:t>
            </a:r>
            <a:r>
              <a:rPr lang="en-US" dirty="0"/>
              <a:t> </a:t>
            </a:r>
            <a:r>
              <a:rPr lang="en-US" dirty="0" err="1"/>
              <a:t>etape</a:t>
            </a:r>
            <a:r>
              <a:rPr lang="en-US" dirty="0"/>
              <a:t> de pre-</a:t>
            </a:r>
            <a:r>
              <a:rPr lang="en-US" dirty="0" err="1"/>
              <a:t>tratare</a:t>
            </a:r>
            <a:r>
              <a:rPr lang="en-US" dirty="0"/>
              <a:t> a </a:t>
            </a:r>
            <a:r>
              <a:rPr lang="en-US" dirty="0" err="1"/>
              <a:t>probei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purificare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izolare</a:t>
            </a:r>
            <a:r>
              <a:rPr lang="en-US" dirty="0"/>
              <a:t> </a:t>
            </a:r>
            <a:r>
              <a:rPr lang="en-US" dirty="0" err="1"/>
              <a:t>înainte</a:t>
            </a:r>
            <a:r>
              <a:rPr lang="en-US" dirty="0"/>
              <a:t> de </a:t>
            </a:r>
            <a:r>
              <a:rPr lang="en-US" dirty="0" err="1"/>
              <a:t>efectuarea</a:t>
            </a:r>
            <a:r>
              <a:rPr lang="en-US" dirty="0"/>
              <a:t> </a:t>
            </a:r>
            <a:r>
              <a:rPr lang="en-US" dirty="0" err="1"/>
              <a:t>măsurătorii</a:t>
            </a:r>
            <a:r>
              <a:rPr lang="en-US" dirty="0"/>
              <a:t>, </a:t>
            </a:r>
            <a:r>
              <a:rPr lang="en-US" dirty="0" err="1"/>
              <a:t>iar</a:t>
            </a:r>
            <a:r>
              <a:rPr lang="en-US" dirty="0"/>
              <a:t> </a:t>
            </a:r>
            <a:r>
              <a:rPr lang="en-US" dirty="0" err="1"/>
              <a:t>multe</a:t>
            </a:r>
            <a:r>
              <a:rPr lang="en-US" dirty="0"/>
              <a:t> </a:t>
            </a:r>
            <a:r>
              <a:rPr lang="en-US" dirty="0" err="1"/>
              <a:t>dintre</a:t>
            </a:r>
            <a:r>
              <a:rPr lang="en-US" dirty="0"/>
              <a:t> </a:t>
            </a:r>
            <a:r>
              <a:rPr lang="en-US" dirty="0" err="1"/>
              <a:t>tehnicile</a:t>
            </a:r>
            <a:r>
              <a:rPr lang="en-US" dirty="0"/>
              <a:t> </a:t>
            </a:r>
            <a:r>
              <a:rPr lang="en-US" dirty="0" err="1"/>
              <a:t>utilizate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mod </a:t>
            </a:r>
            <a:r>
              <a:rPr lang="en-US" dirty="0" err="1"/>
              <a:t>obișnuit</a:t>
            </a:r>
            <a:r>
              <a:rPr lang="en-US" dirty="0"/>
              <a:t> </a:t>
            </a:r>
            <a:r>
              <a:rPr lang="en-US" dirty="0" err="1"/>
              <a:t>necesită</a:t>
            </a:r>
            <a:r>
              <a:rPr lang="en-US" dirty="0"/>
              <a:t> un </a:t>
            </a:r>
            <a:r>
              <a:rPr lang="en-US" dirty="0" err="1"/>
              <a:t>anumit</a:t>
            </a:r>
            <a:r>
              <a:rPr lang="en-US" dirty="0"/>
              <a:t> tip de </a:t>
            </a:r>
            <a:r>
              <a:rPr lang="en-US" dirty="0" err="1"/>
              <a:t>marcare</a:t>
            </a:r>
            <a:r>
              <a:rPr lang="en-US" dirty="0"/>
              <a:t> a </a:t>
            </a:r>
            <a:r>
              <a:rPr lang="en-US" dirty="0" err="1"/>
              <a:t>substanțelor</a:t>
            </a:r>
            <a:r>
              <a:rPr lang="en-US" dirty="0"/>
              <a:t> </a:t>
            </a:r>
            <a:r>
              <a:rPr lang="en-US" dirty="0" err="1"/>
              <a:t>specifice</a:t>
            </a:r>
            <a:r>
              <a:rPr lang="en-US" dirty="0"/>
              <a:t> de </a:t>
            </a:r>
            <a:r>
              <a:rPr lang="en-US" dirty="0" err="1"/>
              <a:t>interes</a:t>
            </a:r>
            <a:r>
              <a:rPr lang="en-US" dirty="0"/>
              <a:t>. </a:t>
            </a:r>
            <a:r>
              <a:rPr lang="en-US" dirty="0" err="1"/>
              <a:t>Marcarea</a:t>
            </a:r>
            <a:r>
              <a:rPr lang="en-US" dirty="0"/>
              <a:t> </a:t>
            </a:r>
            <a:r>
              <a:rPr lang="en-US" dirty="0" err="1"/>
              <a:t>înseamnă</a:t>
            </a:r>
            <a:r>
              <a:rPr lang="en-US" dirty="0"/>
              <a:t> </a:t>
            </a:r>
            <a:r>
              <a:rPr lang="en-US" dirty="0" err="1"/>
              <a:t>utilizarea</a:t>
            </a:r>
            <a:r>
              <a:rPr lang="en-US" dirty="0"/>
              <a:t> de </a:t>
            </a:r>
            <a:r>
              <a:rPr lang="en-US" dirty="0" err="1"/>
              <a:t>anticorpi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a </a:t>
            </a:r>
            <a:r>
              <a:rPr lang="en-US" dirty="0" err="1"/>
              <a:t>altor</a:t>
            </a:r>
            <a:r>
              <a:rPr lang="en-US" dirty="0"/>
              <a:t> </a:t>
            </a:r>
            <a:r>
              <a:rPr lang="en-US" dirty="0" err="1"/>
              <a:t>reactivi</a:t>
            </a:r>
            <a:r>
              <a:rPr lang="en-US" dirty="0"/>
              <a:t> </a:t>
            </a:r>
            <a:r>
              <a:rPr lang="en-US" dirty="0" err="1"/>
              <a:t>chimici</a:t>
            </a:r>
            <a:r>
              <a:rPr lang="en-US" dirty="0"/>
              <a:t> care se </a:t>
            </a:r>
            <a:r>
              <a:rPr lang="en-US" dirty="0" err="1"/>
              <a:t>leagă</a:t>
            </a:r>
            <a:r>
              <a:rPr lang="en-US" dirty="0"/>
              <a:t> specific de </a:t>
            </a:r>
            <a:r>
              <a:rPr lang="en-US" dirty="0" err="1"/>
              <a:t>analitul</a:t>
            </a:r>
            <a:r>
              <a:rPr lang="en-US" dirty="0"/>
              <a:t> de </a:t>
            </a:r>
            <a:r>
              <a:rPr lang="en-US" dirty="0" err="1"/>
              <a:t>interes</a:t>
            </a:r>
            <a:r>
              <a:rPr lang="en-US" dirty="0"/>
              <a:t>. </a:t>
            </a:r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permite</a:t>
            </a:r>
            <a:r>
              <a:rPr lang="en-US" dirty="0"/>
              <a:t> </a:t>
            </a:r>
            <a:r>
              <a:rPr lang="en-US" dirty="0" err="1"/>
              <a:t>detectarea</a:t>
            </a:r>
            <a:r>
              <a:rPr lang="en-US" dirty="0"/>
              <a:t>, </a:t>
            </a:r>
            <a:r>
              <a:rPr lang="en-US" dirty="0" err="1"/>
              <a:t>etichetele</a:t>
            </a:r>
            <a:r>
              <a:rPr lang="en-US" dirty="0"/>
              <a:t> sunt </a:t>
            </a:r>
            <a:r>
              <a:rPr lang="en-US" dirty="0" err="1"/>
              <a:t>marcate</a:t>
            </a:r>
            <a:r>
              <a:rPr lang="en-US" dirty="0"/>
              <a:t> cu </a:t>
            </a:r>
            <a:r>
              <a:rPr lang="en-US" dirty="0" err="1"/>
              <a:t>grupuri</a:t>
            </a:r>
            <a:r>
              <a:rPr lang="en-US" dirty="0"/>
              <a:t> </a:t>
            </a:r>
            <a:r>
              <a:rPr lang="en-US" dirty="0" err="1"/>
              <a:t>fluorescente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alte</a:t>
            </a:r>
            <a:r>
              <a:rPr lang="en-US" dirty="0"/>
              <a:t> </a:t>
            </a:r>
            <a:r>
              <a:rPr lang="en-US" dirty="0" err="1"/>
              <a:t>grupuri</a:t>
            </a:r>
            <a:r>
              <a:rPr lang="en-US" dirty="0"/>
              <a:t> optic active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detectarea</a:t>
            </a:r>
            <a:r>
              <a:rPr lang="en-US" dirty="0"/>
              <a:t> </a:t>
            </a:r>
            <a:r>
              <a:rPr lang="en-US" dirty="0" err="1"/>
              <a:t>optică</a:t>
            </a:r>
            <a:r>
              <a:rPr lang="en-US" dirty="0"/>
              <a:t>, cu </a:t>
            </a:r>
            <a:r>
              <a:rPr lang="en-US" dirty="0" err="1"/>
              <a:t>izotopi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cu </a:t>
            </a:r>
            <a:r>
              <a:rPr lang="en-US" dirty="0" err="1"/>
              <a:t>particule</a:t>
            </a:r>
            <a:r>
              <a:rPr lang="en-US" dirty="0"/>
              <a:t> </a:t>
            </a:r>
            <a:r>
              <a:rPr lang="en-US" dirty="0" err="1"/>
              <a:t>coloidale</a:t>
            </a:r>
            <a:r>
              <a:rPr lang="en-US" dirty="0"/>
              <a:t> cu </a:t>
            </a:r>
            <a:r>
              <a:rPr lang="en-US" dirty="0" err="1"/>
              <a:t>proprietăți</a:t>
            </a:r>
            <a:r>
              <a:rPr lang="en-US" dirty="0"/>
              <a:t> </a:t>
            </a:r>
            <a:r>
              <a:rPr lang="en-US" dirty="0" err="1"/>
              <a:t>magnetice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care </a:t>
            </a:r>
            <a:r>
              <a:rPr lang="en-US" dirty="0" err="1"/>
              <a:t>acționează</a:t>
            </a:r>
            <a:r>
              <a:rPr lang="en-US" dirty="0"/>
              <a:t> ca </a:t>
            </a:r>
            <a:r>
              <a:rPr lang="en-US" dirty="0" err="1"/>
              <a:t>medii</a:t>
            </a:r>
            <a:r>
              <a:rPr lang="en-US" dirty="0"/>
              <a:t> de contrast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microscopia</a:t>
            </a:r>
            <a:r>
              <a:rPr lang="en-US" dirty="0"/>
              <a:t> </a:t>
            </a:r>
            <a:r>
              <a:rPr lang="en-US" dirty="0" err="1"/>
              <a:t>electronică</a:t>
            </a:r>
            <a:r>
              <a:rPr lang="en-US" dirty="0"/>
              <a:t>.</a:t>
            </a:r>
          </a:p>
          <a:p>
            <a:r>
              <a:rPr lang="en-US" dirty="0"/>
              <a:t>Mai </a:t>
            </a:r>
            <a:r>
              <a:rPr lang="en-US" dirty="0" err="1"/>
              <a:t>multe</a:t>
            </a:r>
            <a:r>
              <a:rPr lang="en-US" dirty="0"/>
              <a:t> </a:t>
            </a:r>
            <a:r>
              <a:rPr lang="en-US" dirty="0" err="1"/>
              <a:t>dintre</a:t>
            </a:r>
            <a:r>
              <a:rPr lang="en-US" dirty="0"/>
              <a:t> </a:t>
            </a:r>
            <a:r>
              <a:rPr lang="en-US" dirty="0" err="1"/>
              <a:t>tehnicile</a:t>
            </a:r>
            <a:r>
              <a:rPr lang="en-US" dirty="0"/>
              <a:t> de </a:t>
            </a:r>
            <a:r>
              <a:rPr lang="en-US" dirty="0" err="1"/>
              <a:t>măsurare</a:t>
            </a:r>
            <a:r>
              <a:rPr lang="en-US" dirty="0"/>
              <a:t> din </a:t>
            </a:r>
            <a:r>
              <a:rPr lang="en-US" dirty="0" err="1"/>
              <a:t>categoria</a:t>
            </a:r>
            <a:r>
              <a:rPr lang="en-US" dirty="0"/>
              <a:t> „</a:t>
            </a:r>
            <a:r>
              <a:rPr lang="en-US" dirty="0" err="1"/>
              <a:t>Analiză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diagnostic” nu sunt </a:t>
            </a:r>
            <a:r>
              <a:rPr lang="en-US" dirty="0" err="1"/>
              <a:t>tehnici</a:t>
            </a:r>
            <a:r>
              <a:rPr lang="en-US" dirty="0"/>
              <a:t> </a:t>
            </a:r>
            <a:r>
              <a:rPr lang="en-US" dirty="0" err="1"/>
              <a:t>evidente</a:t>
            </a:r>
            <a:r>
              <a:rPr lang="en-US" dirty="0"/>
              <a:t> la </a:t>
            </a:r>
            <a:r>
              <a:rPr lang="en-US" dirty="0" err="1"/>
              <a:t>scară</a:t>
            </a:r>
            <a:r>
              <a:rPr lang="en-US" dirty="0"/>
              <a:t> </a:t>
            </a:r>
            <a:r>
              <a:rPr lang="en-US" dirty="0" err="1"/>
              <a:t>nanometrică</a:t>
            </a:r>
            <a:r>
              <a:rPr lang="en-US" dirty="0"/>
              <a:t>, </a:t>
            </a:r>
            <a:r>
              <a:rPr lang="en-US" dirty="0" err="1"/>
              <a:t>dar</a:t>
            </a:r>
            <a:r>
              <a:rPr lang="en-US" dirty="0"/>
              <a:t> au </a:t>
            </a:r>
            <a:r>
              <a:rPr lang="en-US" dirty="0" err="1"/>
              <a:t>fost</a:t>
            </a:r>
            <a:r>
              <a:rPr lang="en-US" dirty="0"/>
              <a:t> recent </a:t>
            </a:r>
            <a:r>
              <a:rPr lang="en-US" dirty="0" err="1"/>
              <a:t>sau</a:t>
            </a:r>
            <a:r>
              <a:rPr lang="en-US" dirty="0"/>
              <a:t> sunt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prezent</a:t>
            </a:r>
            <a:r>
              <a:rPr lang="en-US" dirty="0"/>
              <a:t> </a:t>
            </a:r>
            <a:r>
              <a:rPr lang="en-US" dirty="0" err="1"/>
              <a:t>miniaturizate</a:t>
            </a:r>
            <a:r>
              <a:rPr lang="en-US" dirty="0"/>
              <a:t>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utilizarea</a:t>
            </a:r>
            <a:r>
              <a:rPr lang="en-US" dirty="0"/>
              <a:t> </a:t>
            </a:r>
            <a:r>
              <a:rPr lang="en-US" dirty="0" err="1"/>
              <a:t>tehnicilor</a:t>
            </a:r>
            <a:r>
              <a:rPr lang="en-US" dirty="0"/>
              <a:t> de nano-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microfabricare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îmbunătăți</a:t>
            </a:r>
            <a:r>
              <a:rPr lang="en-US" dirty="0"/>
              <a:t> </a:t>
            </a:r>
            <a:r>
              <a:rPr lang="en-US" dirty="0" err="1"/>
              <a:t>sensibilitatea</a:t>
            </a:r>
            <a:r>
              <a:rPr lang="en-US" dirty="0"/>
              <a:t> </a:t>
            </a:r>
            <a:r>
              <a:rPr lang="en-US" dirty="0" err="1"/>
              <a:t>detecției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a </a:t>
            </a:r>
            <a:r>
              <a:rPr lang="en-US" dirty="0" err="1"/>
              <a:t>permite</a:t>
            </a:r>
            <a:r>
              <a:rPr lang="en-US" dirty="0"/>
              <a:t> </a:t>
            </a:r>
            <a:r>
              <a:rPr lang="en-US" dirty="0" err="1"/>
              <a:t>paralelizarea</a:t>
            </a:r>
            <a:r>
              <a:rPr lang="en-US" dirty="0"/>
              <a:t>. </a:t>
            </a:r>
          </a:p>
          <a:p>
            <a:r>
              <a:rPr lang="en-US" dirty="0" err="1"/>
              <a:t>Imagistică</a:t>
            </a:r>
            <a:r>
              <a:rPr lang="en-US" dirty="0"/>
              <a:t> </a:t>
            </a:r>
            <a:r>
              <a:rPr lang="en-US" dirty="0" err="1"/>
              <a:t>Tehnicile</a:t>
            </a:r>
            <a:r>
              <a:rPr lang="en-US" dirty="0"/>
              <a:t> din </a:t>
            </a:r>
            <a:r>
              <a:rPr lang="en-US" dirty="0" err="1"/>
              <a:t>categoria</a:t>
            </a:r>
            <a:r>
              <a:rPr lang="en-US" dirty="0"/>
              <a:t> „</a:t>
            </a:r>
            <a:r>
              <a:rPr lang="en-US" dirty="0" err="1"/>
              <a:t>Imagistică</a:t>
            </a:r>
            <a:r>
              <a:rPr lang="en-US" dirty="0"/>
              <a:t>” sunt </a:t>
            </a:r>
            <a:r>
              <a:rPr lang="en-US" dirty="0" err="1"/>
              <a:t>utilizate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imagistica</a:t>
            </a:r>
            <a:r>
              <a:rPr lang="en-US" dirty="0"/>
              <a:t> </a:t>
            </a:r>
            <a:r>
              <a:rPr lang="en-US" dirty="0" err="1"/>
              <a:t>distribuției</a:t>
            </a:r>
            <a:r>
              <a:rPr lang="en-US" dirty="0"/>
              <a:t> </a:t>
            </a:r>
            <a:r>
              <a:rPr lang="en-US" dirty="0" err="1"/>
              <a:t>spațiale</a:t>
            </a:r>
            <a:r>
              <a:rPr lang="en-US" dirty="0"/>
              <a:t> a </a:t>
            </a:r>
            <a:r>
              <a:rPr lang="en-US" dirty="0" err="1"/>
              <a:t>substanțelor</a:t>
            </a:r>
            <a:r>
              <a:rPr lang="en-US" dirty="0"/>
              <a:t> </a:t>
            </a:r>
            <a:r>
              <a:rPr lang="en-US" dirty="0" err="1"/>
              <a:t>dintr</a:t>
            </a:r>
            <a:r>
              <a:rPr lang="en-US" dirty="0"/>
              <a:t>-o </a:t>
            </a:r>
            <a:r>
              <a:rPr lang="en-US" dirty="0" err="1"/>
              <a:t>probă</a:t>
            </a:r>
            <a:r>
              <a:rPr lang="en-US" dirty="0"/>
              <a:t> </a:t>
            </a:r>
            <a:r>
              <a:rPr lang="en-US" dirty="0" err="1"/>
              <a:t>biologică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vizualizarea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generală</a:t>
            </a:r>
            <a:r>
              <a:rPr lang="en-US" dirty="0"/>
              <a:t> a </a:t>
            </a:r>
            <a:r>
              <a:rPr lang="en-US" dirty="0" err="1"/>
              <a:t>morfologiei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structurilor</a:t>
            </a:r>
            <a:r>
              <a:rPr lang="en-US" dirty="0"/>
              <a:t> </a:t>
            </a:r>
            <a:r>
              <a:rPr lang="en-US" dirty="0" err="1"/>
              <a:t>probelor</a:t>
            </a:r>
            <a:r>
              <a:rPr lang="en-US" dirty="0"/>
              <a:t> </a:t>
            </a:r>
            <a:r>
              <a:rPr lang="en-US" dirty="0" err="1"/>
              <a:t>biologice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condiții</a:t>
            </a:r>
            <a:r>
              <a:rPr lang="en-US" dirty="0"/>
              <a:t> </a:t>
            </a:r>
            <a:r>
              <a:rPr lang="en-US" dirty="0" err="1"/>
              <a:t>ambientale</a:t>
            </a:r>
            <a:r>
              <a:rPr lang="en-US" dirty="0"/>
              <a:t> (de ex, Fig). </a:t>
            </a:r>
            <a:r>
              <a:rPr lang="en-US" dirty="0" err="1"/>
              <a:t>Acestea</a:t>
            </a:r>
            <a:r>
              <a:rPr lang="en-US" dirty="0"/>
              <a:t> sunt de </a:t>
            </a:r>
            <a:r>
              <a:rPr lang="en-US" dirty="0" err="1"/>
              <a:t>obicei</a:t>
            </a:r>
            <a:r>
              <a:rPr lang="en-US" dirty="0"/>
              <a:t> </a:t>
            </a:r>
            <a:r>
              <a:rPr lang="en-US" dirty="0" err="1"/>
              <a:t>utilizate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cercetarea</a:t>
            </a:r>
            <a:r>
              <a:rPr lang="en-US" dirty="0"/>
              <a:t> </a:t>
            </a:r>
            <a:r>
              <a:rPr lang="en-US" dirty="0" err="1"/>
              <a:t>biologiei</a:t>
            </a:r>
            <a:r>
              <a:rPr lang="en-US" dirty="0"/>
              <a:t> </a:t>
            </a:r>
            <a:r>
              <a:rPr lang="en-US" dirty="0" err="1"/>
              <a:t>celulare</a:t>
            </a:r>
            <a:r>
              <a:rPr lang="en-US" dirty="0"/>
              <a:t>, </a:t>
            </a:r>
            <a:r>
              <a:rPr lang="en-US" dirty="0" err="1"/>
              <a:t>patologie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scopuri</a:t>
            </a:r>
            <a:r>
              <a:rPr lang="en-US" dirty="0"/>
              <a:t> </a:t>
            </a:r>
            <a:r>
              <a:rPr lang="en-US" dirty="0" err="1"/>
              <a:t>diagnostice</a:t>
            </a:r>
            <a:r>
              <a:rPr lang="en-US" dirty="0"/>
              <a:t>. </a:t>
            </a:r>
            <a:r>
              <a:rPr lang="en-US" dirty="0" err="1"/>
              <a:t>Probele</a:t>
            </a:r>
            <a:r>
              <a:rPr lang="en-US" dirty="0"/>
              <a:t> </a:t>
            </a:r>
            <a:r>
              <a:rPr lang="en-US" dirty="0" err="1"/>
              <a:t>utilizate</a:t>
            </a:r>
            <a:r>
              <a:rPr lang="en-US" dirty="0"/>
              <a:t> </a:t>
            </a:r>
            <a:r>
              <a:rPr lang="en-US" dirty="0" err="1"/>
              <a:t>constau</a:t>
            </a:r>
            <a:r>
              <a:rPr lang="en-US" dirty="0"/>
              <a:t> din </a:t>
            </a:r>
            <a:r>
              <a:rPr lang="en-US" dirty="0" err="1"/>
              <a:t>culturi</a:t>
            </a:r>
            <a:r>
              <a:rPr lang="en-US" dirty="0"/>
              <a:t> </a:t>
            </a:r>
            <a:r>
              <a:rPr lang="en-US" dirty="0" err="1"/>
              <a:t>celulare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probe de </a:t>
            </a:r>
            <a:r>
              <a:rPr lang="en-US" dirty="0" err="1"/>
              <a:t>țesut</a:t>
            </a:r>
            <a:r>
              <a:rPr lang="en-US" dirty="0"/>
              <a:t> </a:t>
            </a:r>
            <a:r>
              <a:rPr lang="en-US" dirty="0" err="1"/>
              <a:t>prelevate</a:t>
            </a:r>
            <a:r>
              <a:rPr lang="en-US" dirty="0"/>
              <a:t> </a:t>
            </a:r>
            <a:r>
              <a:rPr lang="en-US" dirty="0" err="1"/>
              <a:t>dintr</a:t>
            </a:r>
            <a:r>
              <a:rPr lang="en-US" dirty="0"/>
              <a:t>-o </a:t>
            </a:r>
            <a:r>
              <a:rPr lang="en-US" dirty="0" err="1"/>
              <a:t>biopsie</a:t>
            </a:r>
            <a:r>
              <a:rPr lang="en-US" dirty="0"/>
              <a:t>. O </a:t>
            </a:r>
            <a:r>
              <a:rPr lang="en-US" dirty="0" err="1"/>
              <a:t>cheie</a:t>
            </a:r>
            <a:r>
              <a:rPr lang="en-US" dirty="0"/>
              <a:t> </a:t>
            </a:r>
            <a:r>
              <a:rPr lang="en-US" dirty="0" err="1"/>
              <a:t>problema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pregătirea</a:t>
            </a:r>
            <a:r>
              <a:rPr lang="en-US" dirty="0"/>
              <a:t> </a:t>
            </a:r>
            <a:r>
              <a:rPr lang="en-US" dirty="0" err="1"/>
              <a:t>probei</a:t>
            </a:r>
            <a:r>
              <a:rPr lang="en-US" dirty="0"/>
              <a:t> </a:t>
            </a:r>
            <a:r>
              <a:rPr lang="en-US" dirty="0" err="1"/>
              <a:t>biologice</a:t>
            </a:r>
            <a:r>
              <a:rPr lang="en-US" dirty="0"/>
              <a:t>, care nu </a:t>
            </a:r>
            <a:r>
              <a:rPr lang="en-US" dirty="0" err="1"/>
              <a:t>ar</a:t>
            </a:r>
            <a:r>
              <a:rPr lang="en-US" dirty="0"/>
              <a:t> </a:t>
            </a:r>
            <a:r>
              <a:rPr lang="en-US" dirty="0" err="1"/>
              <a:t>trebui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modifice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distrugă</a:t>
            </a:r>
            <a:r>
              <a:rPr lang="en-US" dirty="0"/>
              <a:t> </a:t>
            </a:r>
            <a:r>
              <a:rPr lang="en-US" dirty="0" err="1"/>
              <a:t>structurile</a:t>
            </a:r>
            <a:r>
              <a:rPr lang="en-US" dirty="0"/>
              <a:t> </a:t>
            </a:r>
            <a:r>
              <a:rPr lang="en-US" dirty="0" err="1"/>
              <a:t>biologice</a:t>
            </a:r>
            <a:r>
              <a:rPr lang="en-US" dirty="0"/>
              <a:t> care </a:t>
            </a:r>
            <a:r>
              <a:rPr lang="en-US" dirty="0" err="1"/>
              <a:t>urmează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fie </a:t>
            </a:r>
            <a:r>
              <a:rPr lang="en-US" dirty="0" err="1"/>
              <a:t>imagistice</a:t>
            </a:r>
            <a:r>
              <a:rPr lang="en-US" dirty="0"/>
              <a:t>. </a:t>
            </a:r>
            <a:r>
              <a:rPr lang="en-US" dirty="0" err="1"/>
              <a:t>Unele</a:t>
            </a:r>
            <a:r>
              <a:rPr lang="en-US" dirty="0"/>
              <a:t> </a:t>
            </a:r>
            <a:r>
              <a:rPr lang="en-US" dirty="0" err="1"/>
              <a:t>dintre</a:t>
            </a:r>
            <a:r>
              <a:rPr lang="en-US" dirty="0"/>
              <a:t> </a:t>
            </a:r>
            <a:r>
              <a:rPr lang="en-US" dirty="0" err="1"/>
              <a:t>tehnicile</a:t>
            </a:r>
            <a:r>
              <a:rPr lang="en-US" dirty="0"/>
              <a:t> </a:t>
            </a:r>
            <a:r>
              <a:rPr lang="en-US" dirty="0" err="1"/>
              <a:t>imagistice</a:t>
            </a:r>
            <a:r>
              <a:rPr lang="en-US" dirty="0"/>
              <a:t> sunt </a:t>
            </a:r>
            <a:r>
              <a:rPr lang="en-US" dirty="0" err="1"/>
              <a:t>neinvazive</a:t>
            </a:r>
            <a:r>
              <a:rPr lang="en-US" dirty="0"/>
              <a:t> (de </a:t>
            </a:r>
            <a:r>
              <a:rPr lang="en-US" dirty="0" err="1"/>
              <a:t>exemplu</a:t>
            </a:r>
            <a:r>
              <a:rPr lang="en-US" dirty="0"/>
              <a:t>, </a:t>
            </a:r>
            <a:r>
              <a:rPr lang="en-US" dirty="0" err="1"/>
              <a:t>tehnicile</a:t>
            </a:r>
            <a:r>
              <a:rPr lang="en-US" dirty="0"/>
              <a:t> </a:t>
            </a:r>
            <a:r>
              <a:rPr lang="en-US" dirty="0" err="1"/>
              <a:t>bazate</a:t>
            </a:r>
            <a:r>
              <a:rPr lang="en-US" dirty="0"/>
              <a:t> pe </a:t>
            </a:r>
            <a:r>
              <a:rPr lang="en-US" dirty="0" err="1"/>
              <a:t>fluorescență</a:t>
            </a:r>
            <a:r>
              <a:rPr lang="en-US" dirty="0"/>
              <a:t>), </a:t>
            </a:r>
            <a:r>
              <a:rPr lang="en-US" dirty="0" err="1"/>
              <a:t>dar</a:t>
            </a:r>
            <a:r>
              <a:rPr lang="en-US" dirty="0"/>
              <a:t> </a:t>
            </a:r>
            <a:r>
              <a:rPr lang="en-US" dirty="0" err="1"/>
              <a:t>necesită</a:t>
            </a:r>
            <a:r>
              <a:rPr lang="en-US" dirty="0"/>
              <a:t> </a:t>
            </a:r>
            <a:r>
              <a:rPr lang="en-US" dirty="0" err="1"/>
              <a:t>utilizarea</a:t>
            </a:r>
            <a:r>
              <a:rPr lang="en-US" dirty="0"/>
              <a:t> de </a:t>
            </a:r>
            <a:r>
              <a:rPr lang="en-US" dirty="0" err="1"/>
              <a:t>agenți</a:t>
            </a:r>
            <a:r>
              <a:rPr lang="en-US" dirty="0"/>
              <a:t> de </a:t>
            </a:r>
            <a:r>
              <a:rPr lang="en-US" dirty="0" err="1"/>
              <a:t>marcare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de contrast care sunt </a:t>
            </a:r>
            <a:r>
              <a:rPr lang="en-US" dirty="0" err="1"/>
              <a:t>administrați</a:t>
            </a:r>
            <a:r>
              <a:rPr lang="en-US" dirty="0"/>
              <a:t> </a:t>
            </a:r>
            <a:r>
              <a:rPr lang="en-US" dirty="0" err="1"/>
              <a:t>probei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pacientului</a:t>
            </a:r>
            <a:r>
              <a:rPr lang="en-US" dirty="0"/>
              <a:t> </a:t>
            </a:r>
            <a:r>
              <a:rPr lang="en-US" dirty="0" err="1"/>
              <a:t>înainte</a:t>
            </a:r>
            <a:r>
              <a:rPr lang="en-US" dirty="0"/>
              <a:t> de </a:t>
            </a:r>
            <a:r>
              <a:rPr lang="en-US" dirty="0" err="1"/>
              <a:t>măsurare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31151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1DEA9B-31B6-1FAD-ECBF-3316AE426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5483" y="644515"/>
            <a:ext cx="6558221" cy="60232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4F98813-09FD-9EAA-88E4-1A1CDD0D277E}"/>
              </a:ext>
            </a:extLst>
          </p:cNvPr>
          <p:cNvSpPr txBox="1"/>
          <p:nvPr/>
        </p:nvSpPr>
        <p:spPr>
          <a:xfrm>
            <a:off x="159657" y="1897762"/>
            <a:ext cx="5255483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 err="1">
                <a:highlight>
                  <a:srgbClr val="FFFF00"/>
                </a:highlight>
              </a:rPr>
              <a:t>Figura</a:t>
            </a:r>
            <a:r>
              <a:rPr lang="en-US" sz="1400" i="1" dirty="0">
                <a:highlight>
                  <a:srgbClr val="FFFF00"/>
                </a:highlight>
              </a:rPr>
              <a:t>: Imagine de </a:t>
            </a:r>
            <a:r>
              <a:rPr lang="en-US" sz="1400" i="1" dirty="0" err="1">
                <a:highlight>
                  <a:srgbClr val="FFFF00"/>
                </a:highlight>
              </a:rPr>
              <a:t>microscopie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electronică</a:t>
            </a:r>
            <a:r>
              <a:rPr lang="en-US" sz="1400" i="1" dirty="0">
                <a:highlight>
                  <a:srgbClr val="FFFF00"/>
                </a:highlight>
              </a:rPr>
              <a:t> de </a:t>
            </a:r>
            <a:r>
              <a:rPr lang="en-US" sz="1400" i="1" dirty="0" err="1">
                <a:highlight>
                  <a:srgbClr val="FFFF00"/>
                </a:highlight>
              </a:rPr>
              <a:t>transmisie</a:t>
            </a:r>
            <a:r>
              <a:rPr lang="en-US" sz="1400" i="1" dirty="0">
                <a:highlight>
                  <a:srgbClr val="FFFF00"/>
                </a:highlight>
              </a:rPr>
              <a:t> a </a:t>
            </a:r>
            <a:r>
              <a:rPr lang="en-US" sz="1400" i="1" dirty="0" err="1">
                <a:highlight>
                  <a:srgbClr val="FFFF00"/>
                </a:highlight>
              </a:rPr>
              <a:t>țesutului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pulmonar</a:t>
            </a:r>
            <a:r>
              <a:rPr lang="en-US" sz="1400" i="1" dirty="0">
                <a:highlight>
                  <a:srgbClr val="FFFF00"/>
                </a:highlight>
              </a:rPr>
              <a:t> (</a:t>
            </a:r>
            <a:r>
              <a:rPr lang="en-US" sz="1400" i="1" dirty="0" err="1">
                <a:highlight>
                  <a:srgbClr val="FFFF00"/>
                </a:highlight>
              </a:rPr>
              <a:t>superioară</a:t>
            </a:r>
            <a:r>
              <a:rPr lang="en-US" sz="1400" i="1" dirty="0">
                <a:highlight>
                  <a:srgbClr val="FFFF00"/>
                </a:highlight>
              </a:rPr>
              <a:t>). Proba </a:t>
            </a:r>
            <a:r>
              <a:rPr lang="en-US" sz="1400" i="1" dirty="0" err="1">
                <a:highlight>
                  <a:srgbClr val="FFFF00"/>
                </a:highlight>
              </a:rPr>
              <a:t>constă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dintr</a:t>
            </a:r>
            <a:r>
              <a:rPr lang="en-US" sz="1400" i="1" dirty="0">
                <a:highlight>
                  <a:srgbClr val="FFFF00"/>
                </a:highlight>
              </a:rPr>
              <a:t>-o </a:t>
            </a:r>
            <a:r>
              <a:rPr lang="en-US" sz="1400" i="1" dirty="0" err="1">
                <a:highlight>
                  <a:srgbClr val="FFFF00"/>
                </a:highlight>
              </a:rPr>
              <a:t>secțiune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subțire</a:t>
            </a:r>
            <a:r>
              <a:rPr lang="en-US" sz="1400" i="1" dirty="0">
                <a:highlight>
                  <a:srgbClr val="FFFF00"/>
                </a:highlight>
              </a:rPr>
              <a:t> de </a:t>
            </a:r>
            <a:r>
              <a:rPr lang="en-US" sz="1400" i="1" dirty="0" err="1">
                <a:highlight>
                  <a:srgbClr val="FFFF00"/>
                </a:highlight>
              </a:rPr>
              <a:t>țesut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fixat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chimic</a:t>
            </a:r>
            <a:r>
              <a:rPr lang="en-US" sz="1400" i="1" dirty="0">
                <a:highlight>
                  <a:srgbClr val="FFFF00"/>
                </a:highlight>
              </a:rPr>
              <a:t>, </a:t>
            </a:r>
            <a:r>
              <a:rPr lang="en-US" sz="1400" i="1" dirty="0" err="1">
                <a:highlight>
                  <a:srgbClr val="FFFF00"/>
                </a:highlight>
              </a:rPr>
              <a:t>în</a:t>
            </a:r>
            <a:r>
              <a:rPr lang="en-US" sz="1400" i="1" dirty="0">
                <a:highlight>
                  <a:srgbClr val="FFFF00"/>
                </a:highlight>
              </a:rPr>
              <a:t> care </a:t>
            </a:r>
            <a:r>
              <a:rPr lang="en-US" sz="1400" i="1" dirty="0" err="1">
                <a:highlight>
                  <a:srgbClr val="FFFF00"/>
                </a:highlight>
              </a:rPr>
              <a:t>anumite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structuri</a:t>
            </a:r>
            <a:r>
              <a:rPr lang="en-US" sz="1400" i="1" dirty="0">
                <a:highlight>
                  <a:srgbClr val="FFFF00"/>
                </a:highlight>
              </a:rPr>
              <a:t> au </a:t>
            </a:r>
            <a:r>
              <a:rPr lang="en-US" sz="1400" i="1" dirty="0" err="1">
                <a:highlight>
                  <a:srgbClr val="FFFF00"/>
                </a:highlight>
              </a:rPr>
              <a:t>fost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colorate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chimic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pentru</a:t>
            </a:r>
            <a:r>
              <a:rPr lang="en-US" sz="1400" i="1" dirty="0">
                <a:highlight>
                  <a:srgbClr val="FFFF00"/>
                </a:highlight>
              </a:rPr>
              <a:t> a </a:t>
            </a:r>
            <a:r>
              <a:rPr lang="en-US" sz="1400" i="1" dirty="0" err="1">
                <a:highlight>
                  <a:srgbClr val="FFFF00"/>
                </a:highlight>
              </a:rPr>
              <a:t>spori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contrastul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imaginii</a:t>
            </a:r>
            <a:r>
              <a:rPr lang="en-US" sz="1400" i="1" dirty="0">
                <a:highlight>
                  <a:srgbClr val="FFFF00"/>
                </a:highlight>
              </a:rPr>
              <a:t>. </a:t>
            </a:r>
          </a:p>
          <a:p>
            <a:r>
              <a:rPr lang="en-US" sz="1400" i="1" dirty="0" err="1">
                <a:highlight>
                  <a:srgbClr val="FFFF00"/>
                </a:highlight>
              </a:rPr>
              <a:t>Imagini</a:t>
            </a:r>
            <a:r>
              <a:rPr lang="en-US" sz="1400" i="1" dirty="0">
                <a:highlight>
                  <a:srgbClr val="FFFF00"/>
                </a:highlight>
              </a:rPr>
              <a:t> de </a:t>
            </a:r>
            <a:r>
              <a:rPr lang="en-US" sz="1400" i="1" dirty="0" err="1">
                <a:highlight>
                  <a:srgbClr val="FFFF00"/>
                </a:highlight>
              </a:rPr>
              <a:t>microscopie</a:t>
            </a:r>
            <a:r>
              <a:rPr lang="en-US" sz="1400" i="1" dirty="0">
                <a:highlight>
                  <a:srgbClr val="FFFF00"/>
                </a:highlight>
              </a:rPr>
              <a:t> cu </a:t>
            </a:r>
            <a:r>
              <a:rPr lang="en-US" sz="1400" i="1" dirty="0" err="1">
                <a:highlight>
                  <a:srgbClr val="FFFF00"/>
                </a:highlight>
              </a:rPr>
              <a:t>fluorescență</a:t>
            </a:r>
            <a:r>
              <a:rPr lang="en-US" sz="1400" i="1" dirty="0">
                <a:highlight>
                  <a:srgbClr val="FFFF00"/>
                </a:highlight>
              </a:rPr>
              <a:t> ale </a:t>
            </a:r>
            <a:r>
              <a:rPr lang="en-US" sz="1400" i="1" dirty="0" err="1">
                <a:highlight>
                  <a:srgbClr val="FFFF00"/>
                </a:highlight>
              </a:rPr>
              <a:t>celulelor</a:t>
            </a:r>
            <a:r>
              <a:rPr lang="en-US" sz="1400" i="1" dirty="0">
                <a:highlight>
                  <a:srgbClr val="FFFF00"/>
                </a:highlight>
              </a:rPr>
              <a:t> PtK2 vii (</a:t>
            </a:r>
            <a:r>
              <a:rPr lang="en-US" sz="1400" i="1" dirty="0" err="1">
                <a:highlight>
                  <a:srgbClr val="FFFF00"/>
                </a:highlight>
              </a:rPr>
              <a:t>stânga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și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dreapta</a:t>
            </a:r>
            <a:r>
              <a:rPr lang="en-US" sz="1400" i="1" dirty="0">
                <a:highlight>
                  <a:srgbClr val="FFFF00"/>
                </a:highlight>
              </a:rPr>
              <a:t>). </a:t>
            </a:r>
            <a:r>
              <a:rPr lang="en-US" sz="1400" i="1" dirty="0" err="1">
                <a:highlight>
                  <a:srgbClr val="FFFF00"/>
                </a:highlight>
              </a:rPr>
              <a:t>Imaginea</a:t>
            </a:r>
            <a:r>
              <a:rPr lang="en-US" sz="1400" i="1" dirty="0">
                <a:highlight>
                  <a:srgbClr val="FFFF00"/>
                </a:highlight>
              </a:rPr>
              <a:t> din </a:t>
            </a:r>
            <a:r>
              <a:rPr lang="en-US" sz="1400" i="1" dirty="0" err="1">
                <a:highlight>
                  <a:srgbClr val="FFFF00"/>
                </a:highlight>
              </a:rPr>
              <a:t>stânga</a:t>
            </a:r>
            <a:r>
              <a:rPr lang="en-US" sz="1400" i="1" dirty="0">
                <a:highlight>
                  <a:srgbClr val="FFFF00"/>
                </a:highlight>
              </a:rPr>
              <a:t> a </a:t>
            </a:r>
            <a:r>
              <a:rPr lang="en-US" sz="1400" i="1" dirty="0" err="1">
                <a:highlight>
                  <a:srgbClr val="FFFF00"/>
                </a:highlight>
              </a:rPr>
              <a:t>fost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achiziționată</a:t>
            </a:r>
            <a:r>
              <a:rPr lang="en-US" sz="1400" i="1" dirty="0">
                <a:highlight>
                  <a:srgbClr val="FFFF00"/>
                </a:highlight>
              </a:rPr>
              <a:t> cu </a:t>
            </a:r>
            <a:r>
              <a:rPr lang="en-US" sz="1400" i="1" dirty="0" err="1">
                <a:highlight>
                  <a:srgbClr val="FFFF00"/>
                </a:highlight>
              </a:rPr>
              <a:t>microscopie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confocală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convențională</a:t>
            </a:r>
            <a:r>
              <a:rPr lang="en-US" sz="1400" i="1" dirty="0">
                <a:highlight>
                  <a:srgbClr val="FFFF00"/>
                </a:highlight>
              </a:rPr>
              <a:t>, </a:t>
            </a:r>
            <a:r>
              <a:rPr lang="en-US" sz="1400" i="1" dirty="0" err="1">
                <a:highlight>
                  <a:srgbClr val="FFFF00"/>
                </a:highlight>
              </a:rPr>
              <a:t>unde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rezoluția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laterală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este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limitată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în</a:t>
            </a:r>
            <a:r>
              <a:rPr lang="en-US" sz="1400" i="1" dirty="0">
                <a:highlight>
                  <a:srgbClr val="FFFF00"/>
                </a:highlight>
              </a:rPr>
              <a:t> principal de difracție13. </a:t>
            </a:r>
            <a:r>
              <a:rPr lang="en-US" sz="1400" i="1" dirty="0" err="1">
                <a:highlight>
                  <a:srgbClr val="FFFF00"/>
                </a:highlight>
              </a:rPr>
              <a:t>Imaginea</a:t>
            </a:r>
            <a:r>
              <a:rPr lang="en-US" sz="1400" i="1" dirty="0">
                <a:highlight>
                  <a:srgbClr val="FFFF00"/>
                </a:highlight>
              </a:rPr>
              <a:t> din </a:t>
            </a:r>
            <a:r>
              <a:rPr lang="en-US" sz="1400" i="1" dirty="0" err="1">
                <a:highlight>
                  <a:srgbClr val="FFFF00"/>
                </a:highlight>
              </a:rPr>
              <a:t>dreapta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prezentă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îmbunătățirea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rezoluției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obținută</a:t>
            </a:r>
            <a:r>
              <a:rPr lang="en-US" sz="1400" i="1" dirty="0">
                <a:highlight>
                  <a:srgbClr val="FFFF00"/>
                </a:highlight>
              </a:rPr>
              <a:t> cu </a:t>
            </a:r>
            <a:r>
              <a:rPr lang="en-US" sz="1400" i="1" dirty="0" err="1">
                <a:highlight>
                  <a:srgbClr val="FFFF00"/>
                </a:highlight>
              </a:rPr>
              <a:t>tehnica</a:t>
            </a:r>
            <a:r>
              <a:rPr lang="en-US" sz="1400" i="1" dirty="0">
                <a:highlight>
                  <a:srgbClr val="FFFF00"/>
                </a:highlight>
              </a:rPr>
              <a:t> recent </a:t>
            </a:r>
            <a:r>
              <a:rPr lang="en-US" sz="1400" i="1" dirty="0" err="1">
                <a:highlight>
                  <a:srgbClr val="FFFF00"/>
                </a:highlight>
              </a:rPr>
              <a:t>dezvoltată</a:t>
            </a:r>
            <a:r>
              <a:rPr lang="en-US" sz="1400" i="1" dirty="0">
                <a:highlight>
                  <a:srgbClr val="FFFF00"/>
                </a:highlight>
              </a:rPr>
              <a:t> de </a:t>
            </a:r>
            <a:r>
              <a:rPr lang="en-US" sz="1400" i="1" dirty="0" err="1">
                <a:highlight>
                  <a:srgbClr val="FFFF00"/>
                </a:highlight>
              </a:rPr>
              <a:t>microscopie</a:t>
            </a:r>
            <a:r>
              <a:rPr lang="en-US" sz="1400" i="1" dirty="0">
                <a:highlight>
                  <a:srgbClr val="FFFF00"/>
                </a:highlight>
              </a:rPr>
              <a:t> cu </a:t>
            </a:r>
            <a:r>
              <a:rPr lang="en-US" sz="1400" i="1" dirty="0" err="1">
                <a:highlight>
                  <a:srgbClr val="FFFF00"/>
                </a:highlight>
              </a:rPr>
              <a:t>epuizare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stimulată</a:t>
            </a:r>
            <a:r>
              <a:rPr lang="en-US" sz="1400" i="1" dirty="0">
                <a:highlight>
                  <a:srgbClr val="FFFF00"/>
                </a:highlight>
              </a:rPr>
              <a:t> a </a:t>
            </a:r>
            <a:r>
              <a:rPr lang="en-US" sz="1400" i="1" dirty="0" err="1">
                <a:highlight>
                  <a:srgbClr val="FFFF00"/>
                </a:highlight>
              </a:rPr>
              <a:t>emisiilor</a:t>
            </a:r>
            <a:r>
              <a:rPr lang="en-US" sz="1400" i="1" dirty="0">
                <a:highlight>
                  <a:srgbClr val="FFFF00"/>
                </a:highlight>
              </a:rPr>
              <a:t> (STED), o </a:t>
            </a:r>
            <a:r>
              <a:rPr lang="en-US" sz="1400" i="1" dirty="0" err="1">
                <a:highlight>
                  <a:srgbClr val="FFFF00"/>
                </a:highlight>
              </a:rPr>
              <a:t>tehnică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  <a:r>
              <a:rPr lang="en-US" sz="1400" i="1" dirty="0" err="1">
                <a:highlight>
                  <a:srgbClr val="FFFF00"/>
                </a:highlight>
              </a:rPr>
              <a:t>particulară</a:t>
            </a:r>
            <a:r>
              <a:rPr lang="en-US" sz="1400" i="1" dirty="0">
                <a:highlight>
                  <a:srgbClr val="FFFF00"/>
                </a:highlight>
              </a:rPr>
              <a:t> de </a:t>
            </a:r>
            <a:r>
              <a:rPr lang="en-US" sz="1400" i="1" dirty="0" err="1">
                <a:highlight>
                  <a:srgbClr val="FFFF00"/>
                </a:highlight>
              </a:rPr>
              <a:t>microscopie</a:t>
            </a:r>
            <a:r>
              <a:rPr lang="en-US" sz="1400" i="1" dirty="0">
                <a:highlight>
                  <a:srgbClr val="FFFF00"/>
                </a:highlight>
              </a:rPr>
              <a:t> cu </a:t>
            </a:r>
            <a:r>
              <a:rPr lang="en-US" sz="1400" i="1" dirty="0" err="1">
                <a:highlight>
                  <a:srgbClr val="FFFF00"/>
                </a:highlight>
              </a:rPr>
              <a:t>fluorescență</a:t>
            </a:r>
            <a:r>
              <a:rPr lang="en-US" sz="1400" i="1" dirty="0">
                <a:highlight>
                  <a:srgbClr val="FFFF00"/>
                </a:highligh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40672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E3125A0-E21F-EEDE-5057-12159CC704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470" y="33242"/>
            <a:ext cx="11573197" cy="724247"/>
          </a:xfrm>
        </p:spPr>
        <p:txBody>
          <a:bodyPr/>
          <a:lstStyle/>
          <a:p>
            <a:r>
              <a:rPr lang="pt-BR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Exemplul 1: Biosenzori magnetici pentru diagnostic in vitro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FB7EEA-16BB-3F32-5BD1-328248A9923F}"/>
              </a:ext>
            </a:extLst>
          </p:cNvPr>
          <p:cNvSpPr txBox="1"/>
          <p:nvPr/>
        </p:nvSpPr>
        <p:spPr>
          <a:xfrm>
            <a:off x="207412" y="395365"/>
            <a:ext cx="11689311" cy="6192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 err="1"/>
              <a:t>Biosenzorii</a:t>
            </a:r>
            <a:r>
              <a:rPr lang="en-US" sz="1400" dirty="0"/>
              <a:t> sunt </a:t>
            </a:r>
            <a:r>
              <a:rPr lang="en-US" sz="1400" dirty="0" err="1"/>
              <a:t>instrumente</a:t>
            </a:r>
            <a:r>
              <a:rPr lang="en-US" sz="1400" dirty="0"/>
              <a:t> </a:t>
            </a:r>
            <a:r>
              <a:rPr lang="en-US" sz="1400" dirty="0" err="1"/>
              <a:t>bazate</a:t>
            </a:r>
            <a:r>
              <a:rPr lang="en-US" sz="1400" dirty="0"/>
              <a:t> pe </a:t>
            </a:r>
            <a:r>
              <a:rPr lang="en-US" sz="1400" dirty="0" err="1"/>
              <a:t>reacții</a:t>
            </a:r>
            <a:r>
              <a:rPr lang="en-US" sz="1400" dirty="0"/>
              <a:t> </a:t>
            </a:r>
            <a:r>
              <a:rPr lang="en-US" sz="1400" dirty="0" err="1"/>
              <a:t>biochimice</a:t>
            </a:r>
            <a:r>
              <a:rPr lang="en-US" sz="1400" dirty="0"/>
              <a:t>, </a:t>
            </a:r>
            <a:r>
              <a:rPr lang="en-US" sz="1400" dirty="0" err="1"/>
              <a:t>în</a:t>
            </a:r>
            <a:r>
              <a:rPr lang="en-US" sz="1400" dirty="0"/>
              <a:t> care </a:t>
            </a:r>
            <a:r>
              <a:rPr lang="en-US" sz="1400" dirty="0" err="1"/>
              <a:t>intensitatea</a:t>
            </a:r>
            <a:r>
              <a:rPr lang="en-US" sz="1400" dirty="0"/>
              <a:t> </a:t>
            </a:r>
            <a:r>
              <a:rPr lang="en-US" sz="1400" dirty="0" err="1"/>
              <a:t>reacției</a:t>
            </a:r>
            <a:r>
              <a:rPr lang="en-US" sz="1400" dirty="0"/>
              <a:t> </a:t>
            </a:r>
            <a:r>
              <a:rPr lang="en-US" sz="1400" dirty="0" err="1"/>
              <a:t>este</a:t>
            </a:r>
            <a:r>
              <a:rPr lang="en-US" sz="1400" dirty="0"/>
              <a:t> </a:t>
            </a:r>
            <a:r>
              <a:rPr lang="en-US" sz="1400" dirty="0" err="1"/>
              <a:t>convertită</a:t>
            </a:r>
            <a:r>
              <a:rPr lang="en-US" sz="1400" dirty="0"/>
              <a:t> </a:t>
            </a:r>
            <a:r>
              <a:rPr lang="en-US" sz="1400" dirty="0" err="1"/>
              <a:t>într</a:t>
            </a:r>
            <a:r>
              <a:rPr lang="en-US" sz="1400" dirty="0"/>
              <a:t>-un </a:t>
            </a:r>
            <a:r>
              <a:rPr lang="en-US" sz="1400" dirty="0" err="1"/>
              <a:t>semnal</a:t>
            </a:r>
            <a:r>
              <a:rPr lang="en-US" sz="1400" dirty="0"/>
              <a:t> </a:t>
            </a:r>
            <a:r>
              <a:rPr lang="en-US" sz="1400" dirty="0" err="1"/>
              <a:t>măsurabil</a:t>
            </a:r>
            <a:r>
              <a:rPr lang="en-US" sz="1400" dirty="0"/>
              <a:t>, cum </a:t>
            </a:r>
            <a:r>
              <a:rPr lang="en-US" sz="1400" dirty="0" err="1"/>
              <a:t>ar</a:t>
            </a:r>
            <a:r>
              <a:rPr lang="en-US" sz="1400" dirty="0"/>
              <a:t> fi </a:t>
            </a:r>
            <a:r>
              <a:rPr lang="en-US" sz="1400" dirty="0" err="1"/>
              <a:t>curentul</a:t>
            </a:r>
            <a:r>
              <a:rPr lang="en-US" sz="1400" dirty="0"/>
              <a:t> </a:t>
            </a:r>
            <a:r>
              <a:rPr lang="en-US" sz="1400" dirty="0" err="1"/>
              <a:t>sau</a:t>
            </a:r>
            <a:r>
              <a:rPr lang="en-US" sz="1400" dirty="0"/>
              <a:t> lumina. </a:t>
            </a:r>
          </a:p>
          <a:p>
            <a:pPr>
              <a:lnSpc>
                <a:spcPct val="150000"/>
              </a:lnSpc>
            </a:pPr>
            <a:r>
              <a:rPr lang="en-US" sz="1400" dirty="0" err="1"/>
              <a:t>Senzorul</a:t>
            </a:r>
            <a:r>
              <a:rPr lang="en-US" sz="1400" dirty="0"/>
              <a:t> de </a:t>
            </a:r>
            <a:r>
              <a:rPr lang="en-US" sz="1400" dirty="0" err="1"/>
              <a:t>glucoză</a:t>
            </a:r>
            <a:r>
              <a:rPr lang="en-US" sz="1400" dirty="0"/>
              <a:t> </a:t>
            </a:r>
            <a:r>
              <a:rPr lang="en-US" sz="1400" dirty="0" err="1"/>
              <a:t>este</a:t>
            </a:r>
            <a:r>
              <a:rPr lang="en-US" sz="1400" dirty="0"/>
              <a:t> </a:t>
            </a:r>
            <a:r>
              <a:rPr lang="en-US" sz="1400" dirty="0" err="1"/>
              <a:t>probabil</a:t>
            </a:r>
            <a:r>
              <a:rPr lang="en-US" sz="1400" dirty="0"/>
              <a:t> cel </a:t>
            </a:r>
            <a:r>
              <a:rPr lang="en-US" sz="1400" dirty="0" err="1"/>
              <a:t>mai</a:t>
            </a:r>
            <a:r>
              <a:rPr lang="en-US" sz="1400" dirty="0"/>
              <a:t> important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mai</a:t>
            </a:r>
            <a:r>
              <a:rPr lang="en-US" sz="1400" dirty="0"/>
              <a:t> </a:t>
            </a:r>
            <a:r>
              <a:rPr lang="en-US" sz="1400" dirty="0" err="1"/>
              <a:t>utilizat</a:t>
            </a:r>
            <a:r>
              <a:rPr lang="en-US" sz="1400" dirty="0"/>
              <a:t> </a:t>
            </a:r>
            <a:r>
              <a:rPr lang="en-US" sz="1400" dirty="0" err="1"/>
              <a:t>biosenzor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este</a:t>
            </a:r>
            <a:r>
              <a:rPr lang="en-US" sz="1400" dirty="0"/>
              <a:t> </a:t>
            </a:r>
            <a:r>
              <a:rPr lang="en-US" sz="1400" dirty="0" err="1"/>
              <a:t>folosit</a:t>
            </a:r>
            <a:r>
              <a:rPr lang="en-US" sz="1400" dirty="0"/>
              <a:t> ca un instrument </a:t>
            </a:r>
            <a:r>
              <a:rPr lang="en-US" sz="1400" dirty="0" err="1"/>
              <a:t>eficient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gestionarea</a:t>
            </a:r>
            <a:r>
              <a:rPr lang="en-US" sz="1400" dirty="0"/>
              <a:t> </a:t>
            </a:r>
            <a:r>
              <a:rPr lang="en-US" sz="1400" dirty="0" err="1"/>
              <a:t>bolilor</a:t>
            </a:r>
            <a:r>
              <a:rPr lang="en-US" sz="1400" dirty="0"/>
              <a:t>.. </a:t>
            </a:r>
            <a:r>
              <a:rPr lang="en-US" sz="1400" dirty="0" err="1"/>
              <a:t>Versiunile</a:t>
            </a:r>
            <a:r>
              <a:rPr lang="en-US" sz="1400" dirty="0"/>
              <a:t> </a:t>
            </a:r>
            <a:r>
              <a:rPr lang="en-US" sz="1400" dirty="0" err="1"/>
              <a:t>moderne</a:t>
            </a:r>
            <a:r>
              <a:rPr lang="en-US" sz="1400" dirty="0"/>
              <a:t> ale </a:t>
            </a:r>
            <a:r>
              <a:rPr lang="en-US" sz="1400" dirty="0" err="1"/>
              <a:t>senzorului</a:t>
            </a:r>
            <a:r>
              <a:rPr lang="en-US" sz="1400" dirty="0"/>
              <a:t> de </a:t>
            </a:r>
            <a:r>
              <a:rPr lang="en-US" sz="1400" dirty="0" err="1"/>
              <a:t>glucoză</a:t>
            </a:r>
            <a:r>
              <a:rPr lang="en-US" sz="1400" dirty="0"/>
              <a:t> </a:t>
            </a:r>
            <a:r>
              <a:rPr lang="en-US" sz="1400" dirty="0" err="1"/>
              <a:t>ilustrează</a:t>
            </a:r>
            <a:r>
              <a:rPr lang="en-US" sz="1400" dirty="0"/>
              <a:t> </a:t>
            </a:r>
            <a:r>
              <a:rPr lang="en-US" sz="1400" dirty="0" err="1"/>
              <a:t>modul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care </a:t>
            </a:r>
            <a:r>
              <a:rPr lang="en-US" sz="1400" dirty="0" err="1"/>
              <a:t>nanotehnologia</a:t>
            </a:r>
            <a:r>
              <a:rPr lang="en-US" sz="1400" dirty="0"/>
              <a:t> </a:t>
            </a:r>
            <a:r>
              <a:rPr lang="en-US" sz="1400" dirty="0" err="1"/>
              <a:t>poate</a:t>
            </a:r>
            <a:r>
              <a:rPr lang="en-US" sz="1400" dirty="0"/>
              <a:t> </a:t>
            </a:r>
            <a:r>
              <a:rPr lang="en-US" sz="1400" dirty="0" err="1"/>
              <a:t>aduce</a:t>
            </a:r>
            <a:r>
              <a:rPr lang="en-US" sz="1400" dirty="0"/>
              <a:t> </a:t>
            </a:r>
            <a:r>
              <a:rPr lang="en-US" sz="1400" dirty="0" err="1"/>
              <a:t>progres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se </a:t>
            </a:r>
            <a:r>
              <a:rPr lang="en-US" sz="1400" dirty="0" err="1"/>
              <a:t>bazează</a:t>
            </a:r>
            <a:r>
              <a:rPr lang="en-US" sz="1400" dirty="0"/>
              <a:t> pe </a:t>
            </a:r>
            <a:r>
              <a:rPr lang="en-US" sz="1400" dirty="0" err="1"/>
              <a:t>principiile</a:t>
            </a:r>
            <a:r>
              <a:rPr lang="en-US" sz="1400" dirty="0"/>
              <a:t> generale </a:t>
            </a:r>
            <a:r>
              <a:rPr lang="en-US" sz="1400" dirty="0" err="1"/>
              <a:t>prezentate</a:t>
            </a:r>
            <a:r>
              <a:rPr lang="en-US" sz="1400" dirty="0"/>
              <a:t> </a:t>
            </a:r>
            <a:r>
              <a:rPr lang="en-US" sz="1400" dirty="0" err="1"/>
              <a:t>mai</a:t>
            </a:r>
            <a:r>
              <a:rPr lang="en-US" sz="1400" dirty="0"/>
              <a:t> </a:t>
            </a:r>
            <a:r>
              <a:rPr lang="en-US" sz="1400" dirty="0" err="1"/>
              <a:t>jos.</a:t>
            </a: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dirty="0" err="1"/>
              <a:t>Biosenzorii</a:t>
            </a:r>
            <a:r>
              <a:rPr lang="en-US" sz="1400" dirty="0"/>
              <a:t> </a:t>
            </a:r>
            <a:r>
              <a:rPr lang="en-US" sz="1400" dirty="0" err="1"/>
              <a:t>utilizează</a:t>
            </a:r>
            <a:r>
              <a:rPr lang="en-US" sz="1400" dirty="0"/>
              <a:t> </a:t>
            </a:r>
            <a:r>
              <a:rPr lang="en-US" sz="1400" dirty="0" err="1"/>
              <a:t>anticorpi</a:t>
            </a:r>
            <a:r>
              <a:rPr lang="en-US" sz="1400" dirty="0"/>
              <a:t> </a:t>
            </a:r>
            <a:r>
              <a:rPr lang="en-US" sz="1400" dirty="0" err="1"/>
              <a:t>pentru</a:t>
            </a:r>
            <a:r>
              <a:rPr lang="en-US" sz="1400" dirty="0"/>
              <a:t> a </a:t>
            </a:r>
            <a:r>
              <a:rPr lang="en-US" sz="1400" dirty="0" err="1"/>
              <a:t>detecta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capta</a:t>
            </a:r>
            <a:r>
              <a:rPr lang="en-US" sz="1400" dirty="0"/>
              <a:t> </a:t>
            </a:r>
            <a:r>
              <a:rPr lang="en-US" sz="1400" dirty="0" err="1"/>
              <a:t>diferite</a:t>
            </a:r>
            <a:r>
              <a:rPr lang="en-US" sz="1400" dirty="0"/>
              <a:t> </a:t>
            </a:r>
            <a:r>
              <a:rPr lang="en-US" sz="1400" dirty="0" err="1"/>
              <a:t>tipuri</a:t>
            </a:r>
            <a:r>
              <a:rPr lang="en-US" sz="1400" dirty="0"/>
              <a:t> de </a:t>
            </a:r>
            <a:r>
              <a:rPr lang="en-US" sz="1400" dirty="0" err="1"/>
              <a:t>substanțe</a:t>
            </a:r>
            <a:r>
              <a:rPr lang="en-US" sz="1400" dirty="0"/>
              <a:t> de </a:t>
            </a:r>
            <a:r>
              <a:rPr lang="en-US" sz="1400" dirty="0" err="1"/>
              <a:t>interes</a:t>
            </a:r>
            <a:r>
              <a:rPr lang="en-US" sz="1400" dirty="0"/>
              <a:t> </a:t>
            </a:r>
            <a:r>
              <a:rPr lang="en-US" sz="1400" dirty="0" err="1"/>
              <a:t>într</a:t>
            </a:r>
            <a:r>
              <a:rPr lang="en-US" sz="1400" dirty="0"/>
              <a:t>-un fluid (corporal) </a:t>
            </a:r>
            <a:r>
              <a:rPr lang="en-US" sz="1400" dirty="0" err="1"/>
              <a:t>mai</a:t>
            </a:r>
            <a:r>
              <a:rPr lang="en-US" sz="1400" dirty="0"/>
              <a:t> </a:t>
            </a:r>
            <a:r>
              <a:rPr lang="en-US" sz="1400" dirty="0" err="1"/>
              <a:t>mult</a:t>
            </a:r>
            <a:r>
              <a:rPr lang="en-US" sz="1400" dirty="0"/>
              <a:t> </a:t>
            </a:r>
            <a:r>
              <a:rPr lang="en-US" sz="1400" dirty="0" err="1"/>
              <a:t>sau</a:t>
            </a:r>
            <a:r>
              <a:rPr lang="en-US" sz="1400" dirty="0"/>
              <a:t> </a:t>
            </a:r>
            <a:r>
              <a:rPr lang="en-US" sz="1400" dirty="0" err="1"/>
              <a:t>mai</a:t>
            </a:r>
            <a:r>
              <a:rPr lang="en-US" sz="1400" dirty="0"/>
              <a:t> </a:t>
            </a:r>
            <a:r>
              <a:rPr lang="en-US" sz="1400" dirty="0" err="1"/>
              <a:t>puțin</a:t>
            </a:r>
            <a:r>
              <a:rPr lang="en-US" sz="1400" dirty="0"/>
              <a:t> complex. Timp de </a:t>
            </a:r>
            <a:r>
              <a:rPr lang="en-US" sz="1400" dirty="0" err="1"/>
              <a:t>mulți</a:t>
            </a:r>
            <a:r>
              <a:rPr lang="en-US" sz="1400" dirty="0"/>
              <a:t> ani, </a:t>
            </a:r>
            <a:r>
              <a:rPr lang="en-US" sz="1400" dirty="0" err="1"/>
              <a:t>particulele</a:t>
            </a:r>
            <a:r>
              <a:rPr lang="en-US" sz="1400" dirty="0"/>
              <a:t> </a:t>
            </a:r>
            <a:r>
              <a:rPr lang="en-US" sz="1400" dirty="0" err="1"/>
              <a:t>fluorescente</a:t>
            </a:r>
            <a:r>
              <a:rPr lang="en-US" sz="1400" dirty="0"/>
              <a:t> ultrafine (le-am </a:t>
            </a:r>
            <a:r>
              <a:rPr lang="en-US" sz="1400" dirty="0" err="1"/>
              <a:t>numi</a:t>
            </a:r>
            <a:r>
              <a:rPr lang="en-US" sz="1400" dirty="0"/>
              <a:t> </a:t>
            </a:r>
            <a:r>
              <a:rPr lang="en-US" sz="1400" dirty="0" err="1"/>
              <a:t>acum</a:t>
            </a:r>
            <a:r>
              <a:rPr lang="en-US" sz="1400" dirty="0"/>
              <a:t> </a:t>
            </a:r>
            <a:r>
              <a:rPr lang="ro-RO" sz="1400" dirty="0"/>
              <a:t>NP</a:t>
            </a:r>
            <a:r>
              <a:rPr lang="en-US" sz="1400" dirty="0"/>
              <a:t>) au </a:t>
            </a:r>
            <a:r>
              <a:rPr lang="en-US" sz="1400" dirty="0" err="1"/>
              <a:t>fost</a:t>
            </a:r>
            <a:r>
              <a:rPr lang="en-US" sz="1400" dirty="0"/>
              <a:t> </a:t>
            </a:r>
            <a:r>
              <a:rPr lang="en-US" sz="1400" dirty="0" err="1"/>
              <a:t>utilizate</a:t>
            </a:r>
            <a:r>
              <a:rPr lang="en-US" sz="1400" dirty="0"/>
              <a:t> ca </a:t>
            </a:r>
            <a:r>
              <a:rPr lang="en-US" sz="1400" dirty="0" err="1"/>
              <a:t>purtători</a:t>
            </a:r>
            <a:r>
              <a:rPr lang="en-US" sz="1400" dirty="0"/>
              <a:t> </a:t>
            </a:r>
            <a:r>
              <a:rPr lang="en-US" sz="1400" dirty="0" err="1"/>
              <a:t>pentru</a:t>
            </a:r>
            <a:r>
              <a:rPr lang="en-US" sz="1400" dirty="0"/>
              <a:t> </a:t>
            </a:r>
            <a:r>
              <a:rPr lang="en-US" sz="1400" dirty="0" err="1"/>
              <a:t>anticorpii</a:t>
            </a:r>
            <a:r>
              <a:rPr lang="en-US" sz="1400" dirty="0"/>
              <a:t> care </a:t>
            </a:r>
            <a:r>
              <a:rPr lang="en-US" sz="1400" dirty="0" err="1"/>
              <a:t>captează</a:t>
            </a:r>
            <a:r>
              <a:rPr lang="en-US" sz="1400" dirty="0"/>
              <a:t> </a:t>
            </a:r>
            <a:r>
              <a:rPr lang="en-US" sz="1400" dirty="0" err="1"/>
              <a:t>moleculele</a:t>
            </a:r>
            <a:r>
              <a:rPr lang="en-US" sz="1400" dirty="0"/>
              <a:t> </a:t>
            </a:r>
            <a:r>
              <a:rPr lang="en-US" sz="1400" dirty="0" err="1"/>
              <a:t>țintă</a:t>
            </a:r>
            <a:r>
              <a:rPr lang="en-US" sz="1400" dirty="0"/>
              <a:t>. </a:t>
            </a:r>
            <a:r>
              <a:rPr lang="en-US" sz="1400" dirty="0" err="1"/>
              <a:t>Nanoparticulele</a:t>
            </a:r>
            <a:r>
              <a:rPr lang="en-US" sz="1400" dirty="0"/>
              <a:t> care au </a:t>
            </a:r>
            <a:r>
              <a:rPr lang="en-US" sz="1400" dirty="0" err="1"/>
              <a:t>captat</a:t>
            </a:r>
            <a:r>
              <a:rPr lang="en-US" sz="1400" dirty="0"/>
              <a:t> </a:t>
            </a:r>
            <a:r>
              <a:rPr lang="en-US" sz="1400" dirty="0" err="1"/>
              <a:t>analitul</a:t>
            </a:r>
            <a:r>
              <a:rPr lang="en-US" sz="1400" dirty="0"/>
              <a:t> </a:t>
            </a:r>
            <a:r>
              <a:rPr lang="en-US" sz="1400" dirty="0" err="1"/>
              <a:t>țintă</a:t>
            </a:r>
            <a:r>
              <a:rPr lang="en-US" sz="1400" dirty="0"/>
              <a:t> se pot </a:t>
            </a:r>
            <a:r>
              <a:rPr lang="en-US" sz="1400" dirty="0" err="1"/>
              <a:t>lega</a:t>
            </a:r>
            <a:r>
              <a:rPr lang="en-US" sz="1400" dirty="0"/>
              <a:t> de o </a:t>
            </a:r>
            <a:r>
              <a:rPr lang="en-US" sz="1400" dirty="0" err="1"/>
              <a:t>zonă</a:t>
            </a:r>
            <a:r>
              <a:rPr lang="en-US" sz="1400" dirty="0"/>
              <a:t> </a:t>
            </a:r>
            <a:r>
              <a:rPr lang="en-US" sz="1400" dirty="0" err="1"/>
              <a:t>specifică</a:t>
            </a:r>
            <a:r>
              <a:rPr lang="en-US" sz="1400" dirty="0"/>
              <a:t> din </a:t>
            </a:r>
            <a:r>
              <a:rPr lang="en-US" sz="1400" dirty="0" err="1"/>
              <a:t>senzor</a:t>
            </a:r>
            <a:r>
              <a:rPr lang="en-US" sz="1400" dirty="0"/>
              <a:t>, care </a:t>
            </a:r>
            <a:r>
              <a:rPr lang="en-US" sz="1400" dirty="0" err="1"/>
              <a:t>fixează</a:t>
            </a:r>
            <a:r>
              <a:rPr lang="en-US" sz="1400" dirty="0"/>
              <a:t> o </a:t>
            </a:r>
            <a:r>
              <a:rPr lang="en-US" sz="1400" dirty="0" err="1"/>
              <a:t>cantitate</a:t>
            </a:r>
            <a:r>
              <a:rPr lang="en-US" sz="1400" dirty="0"/>
              <a:t> de </a:t>
            </a:r>
            <a:r>
              <a:rPr lang="en-US" sz="1400" dirty="0" err="1"/>
              <a:t>nanoparticule</a:t>
            </a:r>
            <a:r>
              <a:rPr lang="en-US" sz="1400" dirty="0"/>
              <a:t> care </a:t>
            </a:r>
            <a:r>
              <a:rPr lang="en-US" sz="1400" dirty="0" err="1"/>
              <a:t>este</a:t>
            </a:r>
            <a:r>
              <a:rPr lang="en-US" sz="1400" dirty="0"/>
              <a:t> </a:t>
            </a:r>
            <a:r>
              <a:rPr lang="en-US" sz="1400" dirty="0" err="1"/>
              <a:t>legată</a:t>
            </a:r>
            <a:r>
              <a:rPr lang="en-US" sz="1400" dirty="0"/>
              <a:t> de </a:t>
            </a:r>
            <a:r>
              <a:rPr lang="en-US" sz="1400" dirty="0" err="1"/>
              <a:t>concentrația</a:t>
            </a:r>
            <a:r>
              <a:rPr lang="en-US" sz="1400" dirty="0"/>
              <a:t> </a:t>
            </a:r>
            <a:r>
              <a:rPr lang="en-US" sz="1400" dirty="0" err="1"/>
              <a:t>analitului</a:t>
            </a:r>
            <a:r>
              <a:rPr lang="en-US" sz="1400" dirty="0"/>
              <a:t> </a:t>
            </a:r>
            <a:r>
              <a:rPr lang="en-US" sz="1400" dirty="0" err="1"/>
              <a:t>țintă</a:t>
            </a:r>
            <a:r>
              <a:rPr lang="en-US" sz="1400" dirty="0"/>
              <a:t> din fluid. </a:t>
            </a:r>
            <a:r>
              <a:rPr lang="en-US" sz="1400" dirty="0" err="1"/>
              <a:t>Cantitatea</a:t>
            </a:r>
            <a:r>
              <a:rPr lang="en-US" sz="1400" dirty="0"/>
              <a:t> de </a:t>
            </a:r>
            <a:r>
              <a:rPr lang="ro-RO" sz="1400" dirty="0"/>
              <a:t>NP</a:t>
            </a:r>
            <a:r>
              <a:rPr lang="en-US" sz="1400" dirty="0"/>
              <a:t> </a:t>
            </a:r>
            <a:r>
              <a:rPr lang="en-US" sz="1400" dirty="0" err="1"/>
              <a:t>poate</a:t>
            </a:r>
            <a:r>
              <a:rPr lang="en-US" sz="1400" dirty="0"/>
              <a:t> fi </a:t>
            </a:r>
            <a:r>
              <a:rPr lang="en-US" sz="1400" dirty="0" err="1"/>
              <a:t>măsurată</a:t>
            </a:r>
            <a:r>
              <a:rPr lang="en-US" sz="1400" dirty="0"/>
              <a:t> optic, </a:t>
            </a:r>
            <a:r>
              <a:rPr lang="en-US" sz="1400" dirty="0" err="1"/>
              <a:t>datorită</a:t>
            </a:r>
            <a:r>
              <a:rPr lang="en-US" sz="1400" dirty="0"/>
              <a:t> </a:t>
            </a:r>
            <a:r>
              <a:rPr lang="en-US" sz="1400" dirty="0" err="1"/>
              <a:t>naturii</a:t>
            </a:r>
            <a:r>
              <a:rPr lang="en-US" sz="1400" dirty="0"/>
              <a:t> lor </a:t>
            </a:r>
            <a:r>
              <a:rPr lang="en-US" sz="1400" dirty="0" err="1"/>
              <a:t>fluorescente</a:t>
            </a:r>
            <a:r>
              <a:rPr lang="en-US" sz="1400" dirty="0"/>
              <a:t>. De </a:t>
            </a:r>
            <a:r>
              <a:rPr lang="en-US" sz="1400" dirty="0" err="1"/>
              <a:t>aproximativ</a:t>
            </a:r>
            <a:r>
              <a:rPr lang="en-US" sz="1400" dirty="0"/>
              <a:t> un </a:t>
            </a:r>
            <a:r>
              <a:rPr lang="en-US" sz="1400" dirty="0" err="1"/>
              <a:t>deceniu</a:t>
            </a:r>
            <a:r>
              <a:rPr lang="en-US" sz="1400" dirty="0"/>
              <a:t>, se </a:t>
            </a:r>
            <a:r>
              <a:rPr lang="en-US" sz="1400" dirty="0" err="1"/>
              <a:t>utilizează</a:t>
            </a:r>
            <a:r>
              <a:rPr lang="en-US" sz="1400" dirty="0"/>
              <a:t> </a:t>
            </a:r>
            <a:r>
              <a:rPr lang="en-US" sz="1400" dirty="0" err="1"/>
              <a:t>particule</a:t>
            </a:r>
            <a:r>
              <a:rPr lang="en-US" sz="1400" dirty="0"/>
              <a:t> </a:t>
            </a:r>
            <a:r>
              <a:rPr lang="en-US" sz="1400" dirty="0" err="1"/>
              <a:t>modificate</a:t>
            </a:r>
            <a:r>
              <a:rPr lang="en-US" sz="1400" dirty="0"/>
              <a:t>, care </a:t>
            </a:r>
            <a:r>
              <a:rPr lang="en-US" sz="1400" dirty="0" err="1"/>
              <a:t>conțin</a:t>
            </a:r>
            <a:r>
              <a:rPr lang="en-US" sz="1400" dirty="0"/>
              <a:t> NP (cu </a:t>
            </a:r>
            <a:r>
              <a:rPr lang="en-US" sz="1400" dirty="0" err="1"/>
              <a:t>diametrul</a:t>
            </a:r>
            <a:r>
              <a:rPr lang="en-US" sz="1400" dirty="0"/>
              <a:t> 5 nm - 15 nm), care au </a:t>
            </a:r>
            <a:r>
              <a:rPr lang="en-US" sz="1400" dirty="0" err="1"/>
              <a:t>proprietăți</a:t>
            </a:r>
            <a:r>
              <a:rPr lang="en-US" sz="1400" dirty="0"/>
              <a:t> </a:t>
            </a:r>
            <a:r>
              <a:rPr lang="en-US" sz="1400" dirty="0" err="1"/>
              <a:t>superparamagnetice</a:t>
            </a:r>
            <a:r>
              <a:rPr lang="en-US" sz="1400" dirty="0"/>
              <a:t> (sunt </a:t>
            </a:r>
            <a:r>
              <a:rPr lang="en-US" sz="1400" dirty="0" err="1"/>
              <a:t>magnetizate</a:t>
            </a:r>
            <a:r>
              <a:rPr lang="en-US" sz="1400" dirty="0"/>
              <a:t> </a:t>
            </a:r>
            <a:r>
              <a:rPr lang="en-US" sz="1400" dirty="0" err="1"/>
              <a:t>doar</a:t>
            </a:r>
            <a:r>
              <a:rPr lang="en-US" sz="1400" dirty="0"/>
              <a:t> sub un </a:t>
            </a:r>
            <a:r>
              <a:rPr lang="en-US" sz="1400" dirty="0" err="1"/>
              <a:t>câmp</a:t>
            </a:r>
            <a:r>
              <a:rPr lang="en-US" sz="1400" dirty="0"/>
              <a:t> magnetic). </a:t>
            </a:r>
            <a:r>
              <a:rPr lang="en-US" sz="1400" dirty="0" err="1"/>
              <a:t>Proprietățile</a:t>
            </a:r>
            <a:r>
              <a:rPr lang="en-US" sz="1400" dirty="0"/>
              <a:t> </a:t>
            </a:r>
            <a:r>
              <a:rPr lang="en-US" sz="1400" dirty="0" err="1"/>
              <a:t>magnetice</a:t>
            </a:r>
            <a:r>
              <a:rPr lang="en-US" sz="1400" dirty="0"/>
              <a:t> ale </a:t>
            </a:r>
            <a:r>
              <a:rPr lang="en-US" sz="1400" dirty="0" err="1"/>
              <a:t>acestor</a:t>
            </a:r>
            <a:r>
              <a:rPr lang="en-US" sz="1400" dirty="0"/>
              <a:t> </a:t>
            </a:r>
            <a:r>
              <a:rPr lang="ro-RO" sz="1400" dirty="0"/>
              <a:t>NP </a:t>
            </a:r>
            <a:r>
              <a:rPr lang="en-US" sz="1400" dirty="0"/>
              <a:t>le permit </a:t>
            </a:r>
            <a:r>
              <a:rPr lang="en-US" sz="1400" dirty="0" err="1"/>
              <a:t>să</a:t>
            </a:r>
            <a:r>
              <a:rPr lang="en-US" sz="1400" dirty="0"/>
              <a:t> se </a:t>
            </a:r>
            <a:r>
              <a:rPr lang="en-US" sz="1400" dirty="0" err="1"/>
              <a:t>deplaseze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lichidul</a:t>
            </a:r>
            <a:r>
              <a:rPr lang="en-US" sz="1400" dirty="0"/>
              <a:t> </a:t>
            </a:r>
            <a:r>
              <a:rPr lang="en-US" sz="1400" dirty="0" err="1"/>
              <a:t>probei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să</a:t>
            </a:r>
            <a:r>
              <a:rPr lang="en-US" sz="1400" dirty="0"/>
              <a:t> </a:t>
            </a:r>
            <a:r>
              <a:rPr lang="en-US" sz="1400" dirty="0" err="1"/>
              <a:t>forțeze</a:t>
            </a:r>
            <a:r>
              <a:rPr lang="en-US" sz="1400" dirty="0"/>
              <a:t> </a:t>
            </a:r>
            <a:r>
              <a:rPr lang="en-US" sz="1400" dirty="0" err="1"/>
              <a:t>depunerea</a:t>
            </a:r>
            <a:r>
              <a:rPr lang="en-US" sz="1400" dirty="0"/>
              <a:t> lor la </a:t>
            </a:r>
            <a:r>
              <a:rPr lang="en-US" sz="1400" dirty="0" err="1"/>
              <a:t>sfârșitul</a:t>
            </a:r>
            <a:r>
              <a:rPr lang="en-US" sz="1400" dirty="0"/>
              <a:t> </a:t>
            </a:r>
            <a:r>
              <a:rPr lang="en-US" sz="1400" dirty="0" err="1"/>
              <a:t>etapei</a:t>
            </a:r>
            <a:r>
              <a:rPr lang="en-US" sz="1400" dirty="0"/>
              <a:t> de </a:t>
            </a:r>
            <a:r>
              <a:rPr lang="en-US" sz="1400" dirty="0" err="1"/>
              <a:t>captare</a:t>
            </a:r>
            <a:r>
              <a:rPr lang="en-US" sz="1400" dirty="0"/>
              <a:t> pe </a:t>
            </a:r>
            <a:r>
              <a:rPr lang="en-US" sz="1400" dirty="0" err="1"/>
              <a:t>substratul</a:t>
            </a:r>
            <a:r>
              <a:rPr lang="en-US" sz="1400" dirty="0"/>
              <a:t> </a:t>
            </a:r>
            <a:r>
              <a:rPr lang="en-US" sz="1400" dirty="0" err="1"/>
              <a:t>detectorului</a:t>
            </a:r>
            <a:r>
              <a:rPr lang="en-US" sz="1400" dirty="0"/>
              <a:t>, </a:t>
            </a:r>
            <a:r>
              <a:rPr lang="en-US" sz="1400" dirty="0" err="1"/>
              <a:t>unde</a:t>
            </a:r>
            <a:r>
              <a:rPr lang="en-US" sz="1400" dirty="0"/>
              <a:t> </a:t>
            </a:r>
            <a:r>
              <a:rPr lang="en-US" sz="1400" dirty="0" err="1"/>
              <a:t>particulele</a:t>
            </a:r>
            <a:r>
              <a:rPr lang="en-US" sz="1400" dirty="0"/>
              <a:t> care au </a:t>
            </a:r>
            <a:r>
              <a:rPr lang="en-US" sz="1400" dirty="0" err="1"/>
              <a:t>colectat</a:t>
            </a:r>
            <a:r>
              <a:rPr lang="en-US" sz="1400" dirty="0"/>
              <a:t> </a:t>
            </a:r>
            <a:r>
              <a:rPr lang="en-US" sz="1400" dirty="0" err="1"/>
              <a:t>analitul</a:t>
            </a:r>
            <a:r>
              <a:rPr lang="en-US" sz="1400" dirty="0"/>
              <a:t> </a:t>
            </a:r>
            <a:r>
              <a:rPr lang="en-US" sz="1400" dirty="0" err="1"/>
              <a:t>țintă</a:t>
            </a:r>
            <a:r>
              <a:rPr lang="en-US" sz="1400" dirty="0"/>
              <a:t> se </a:t>
            </a:r>
            <a:r>
              <a:rPr lang="en-US" sz="1400" dirty="0" err="1"/>
              <a:t>vor</a:t>
            </a:r>
            <a:r>
              <a:rPr lang="en-US" sz="1400" dirty="0"/>
              <a:t> </a:t>
            </a:r>
            <a:r>
              <a:rPr lang="en-US" sz="1400" dirty="0" err="1"/>
              <a:t>lega</a:t>
            </a:r>
            <a:r>
              <a:rPr lang="en-US" sz="1400" dirty="0"/>
              <a:t>. </a:t>
            </a:r>
            <a:r>
              <a:rPr lang="en-US" sz="1400" dirty="0" err="1"/>
              <a:t>Acele</a:t>
            </a:r>
            <a:r>
              <a:rPr lang="en-US" sz="1400" dirty="0"/>
              <a:t> </a:t>
            </a:r>
            <a:r>
              <a:rPr lang="en-US" sz="1400" dirty="0" err="1"/>
              <a:t>particule</a:t>
            </a:r>
            <a:r>
              <a:rPr lang="en-US" sz="1400" dirty="0"/>
              <a:t> care nu se </a:t>
            </a:r>
            <a:r>
              <a:rPr lang="en-US" sz="1400" dirty="0" err="1"/>
              <a:t>leagă</a:t>
            </a:r>
            <a:r>
              <a:rPr lang="en-US" sz="1400" dirty="0"/>
              <a:t> pot fi </a:t>
            </a:r>
            <a:r>
              <a:rPr lang="en-US" sz="1400" dirty="0" err="1"/>
              <a:t>spălate</a:t>
            </a:r>
            <a:r>
              <a:rPr lang="en-US" sz="1400" dirty="0"/>
              <a:t> de pe </a:t>
            </a:r>
            <a:r>
              <a:rPr lang="en-US" sz="1400" dirty="0" err="1"/>
              <a:t>substrat</a:t>
            </a:r>
            <a:r>
              <a:rPr lang="en-US" sz="1400" dirty="0"/>
              <a:t> la </a:t>
            </a:r>
            <a:r>
              <a:rPr lang="en-US" sz="1400" dirty="0" err="1"/>
              <a:t>oprirea</a:t>
            </a:r>
            <a:r>
              <a:rPr lang="en-US" sz="1400" dirty="0"/>
              <a:t> </a:t>
            </a:r>
            <a:r>
              <a:rPr lang="en-US" sz="1400" dirty="0" err="1"/>
              <a:t>câmpului</a:t>
            </a:r>
            <a:r>
              <a:rPr lang="en-US" sz="1400" dirty="0"/>
              <a:t> magnetic. NP </a:t>
            </a:r>
            <a:r>
              <a:rPr lang="en-US" sz="1400" dirty="0" err="1"/>
              <a:t>rămase</a:t>
            </a:r>
            <a:r>
              <a:rPr lang="en-US" sz="1400" dirty="0"/>
              <a:t> </a:t>
            </a:r>
            <a:r>
              <a:rPr lang="en-US" sz="1400" dirty="0" err="1"/>
              <a:t>indică</a:t>
            </a:r>
            <a:r>
              <a:rPr lang="en-US" sz="1400" dirty="0"/>
              <a:t> </a:t>
            </a:r>
            <a:r>
              <a:rPr lang="en-US" sz="1400" dirty="0" err="1"/>
              <a:t>cantitatea</a:t>
            </a:r>
            <a:r>
              <a:rPr lang="en-US" sz="1400" dirty="0"/>
              <a:t> de </a:t>
            </a:r>
            <a:r>
              <a:rPr lang="en-US" sz="1400" dirty="0" err="1"/>
              <a:t>analitul</a:t>
            </a:r>
            <a:r>
              <a:rPr lang="en-US" sz="1400" dirty="0"/>
              <a:t> </a:t>
            </a:r>
            <a:r>
              <a:rPr lang="en-US" sz="1400" dirty="0" err="1"/>
              <a:t>țintă</a:t>
            </a:r>
            <a:r>
              <a:rPr lang="en-US" sz="1400" dirty="0"/>
              <a:t>, </a:t>
            </a:r>
            <a:r>
              <a:rPr lang="en-US" sz="1400" dirty="0" err="1"/>
              <a:t>iar</a:t>
            </a:r>
            <a:r>
              <a:rPr lang="en-US" sz="1400" dirty="0"/>
              <a:t> </a:t>
            </a:r>
            <a:r>
              <a:rPr lang="en-US" sz="1400" dirty="0" err="1"/>
              <a:t>cantitatea</a:t>
            </a:r>
            <a:r>
              <a:rPr lang="en-US" sz="1400" dirty="0"/>
              <a:t> lor </a:t>
            </a:r>
            <a:r>
              <a:rPr lang="en-US" sz="1400" dirty="0" err="1"/>
              <a:t>poate</a:t>
            </a:r>
            <a:r>
              <a:rPr lang="en-US" sz="1400" dirty="0"/>
              <a:t> fi </a:t>
            </a:r>
            <a:r>
              <a:rPr lang="en-US" sz="1400" dirty="0" err="1"/>
              <a:t>dedusă</a:t>
            </a:r>
            <a:r>
              <a:rPr lang="en-US" sz="1400" dirty="0"/>
              <a:t> din </a:t>
            </a:r>
            <a:r>
              <a:rPr lang="en-US" sz="1400" dirty="0" err="1"/>
              <a:t>rezultatele</a:t>
            </a:r>
            <a:r>
              <a:rPr lang="en-US" sz="1400" dirty="0"/>
              <a:t>, de </a:t>
            </a:r>
            <a:r>
              <a:rPr lang="en-US" sz="1400" dirty="0" err="1"/>
              <a:t>exemplu</a:t>
            </a:r>
            <a:r>
              <a:rPr lang="en-US" sz="1400" dirty="0"/>
              <a:t>, ale </a:t>
            </a:r>
            <a:r>
              <a:rPr lang="en-US" sz="1400" dirty="0" err="1"/>
              <a:t>măsurătorilor</a:t>
            </a:r>
            <a:r>
              <a:rPr lang="en-US" sz="1400" dirty="0"/>
              <a:t> de </a:t>
            </a:r>
            <a:r>
              <a:rPr lang="en-US" sz="1400" dirty="0" err="1"/>
              <a:t>reflexie</a:t>
            </a:r>
            <a:r>
              <a:rPr lang="en-US" sz="1400" dirty="0"/>
              <a:t> </a:t>
            </a:r>
            <a:r>
              <a:rPr lang="en-US" sz="1400" dirty="0" err="1"/>
              <a:t>internă</a:t>
            </a:r>
            <a:r>
              <a:rPr lang="en-US" sz="1400" dirty="0"/>
              <a:t> </a:t>
            </a:r>
            <a:r>
              <a:rPr lang="en-US" sz="1400" dirty="0" err="1"/>
              <a:t>totală</a:t>
            </a:r>
            <a:r>
              <a:rPr lang="en-US" sz="1400" dirty="0"/>
              <a:t> frustrate.</a:t>
            </a:r>
          </a:p>
          <a:p>
            <a:pPr>
              <a:lnSpc>
                <a:spcPct val="150000"/>
              </a:lnSpc>
            </a:pPr>
            <a:r>
              <a:rPr lang="en-US" sz="1400" dirty="0" err="1"/>
              <a:t>Aspectele</a:t>
            </a:r>
            <a:r>
              <a:rPr lang="en-US" sz="1400" dirty="0"/>
              <a:t> </a:t>
            </a:r>
            <a:r>
              <a:rPr lang="en-US" sz="1400" dirty="0" err="1"/>
              <a:t>metrologice</a:t>
            </a:r>
            <a:r>
              <a:rPr lang="en-US" sz="1400" dirty="0"/>
              <a:t> ale </a:t>
            </a:r>
            <a:r>
              <a:rPr lang="en-US" sz="1400" dirty="0" err="1"/>
              <a:t>procesului</a:t>
            </a:r>
            <a:r>
              <a:rPr lang="en-US" sz="1400" dirty="0"/>
              <a:t> </a:t>
            </a:r>
            <a:r>
              <a:rPr lang="en-US" sz="1400" dirty="0" err="1"/>
              <a:t>descris</a:t>
            </a:r>
            <a:r>
              <a:rPr lang="en-US" sz="1400" dirty="0"/>
              <a:t> sunt multiple. Se </a:t>
            </a:r>
            <a:r>
              <a:rPr lang="en-US" sz="1400" dirty="0" err="1"/>
              <a:t>recunoaște</a:t>
            </a:r>
            <a:r>
              <a:rPr lang="en-US" sz="1400" dirty="0"/>
              <a:t> cu </a:t>
            </a:r>
            <a:r>
              <a:rPr lang="en-US" sz="1400" dirty="0" err="1"/>
              <a:t>ușurință</a:t>
            </a:r>
            <a:r>
              <a:rPr lang="en-US" sz="1400" dirty="0"/>
              <a:t> </a:t>
            </a:r>
            <a:r>
              <a:rPr lang="en-US" sz="1400" dirty="0" err="1"/>
              <a:t>necesitatea</a:t>
            </a:r>
            <a:r>
              <a:rPr lang="en-US" sz="1400" dirty="0"/>
              <a:t> </a:t>
            </a:r>
            <a:r>
              <a:rPr lang="en-US" sz="1400" dirty="0" err="1"/>
              <a:t>calibrării</a:t>
            </a:r>
            <a:r>
              <a:rPr lang="en-US" sz="1400" dirty="0"/>
              <a:t> </a:t>
            </a:r>
            <a:r>
              <a:rPr lang="en-US" sz="1400" dirty="0" err="1"/>
              <a:t>răspunsului</a:t>
            </a:r>
            <a:r>
              <a:rPr lang="en-US" sz="1400" dirty="0"/>
              <a:t> optic la </a:t>
            </a:r>
            <a:r>
              <a:rPr lang="en-US" sz="1400" dirty="0" err="1"/>
              <a:t>cantitatea</a:t>
            </a:r>
            <a:r>
              <a:rPr lang="en-US" sz="1400" dirty="0"/>
              <a:t> </a:t>
            </a:r>
            <a:r>
              <a:rPr lang="en-US" sz="1400" dirty="0" err="1"/>
              <a:t>detectată</a:t>
            </a:r>
            <a:r>
              <a:rPr lang="en-US" sz="1400" dirty="0"/>
              <a:t> de </a:t>
            </a:r>
            <a:r>
              <a:rPr lang="en-US" sz="1400" dirty="0" err="1"/>
              <a:t>analitul</a:t>
            </a:r>
            <a:r>
              <a:rPr lang="en-US" sz="1400" dirty="0"/>
              <a:t> </a:t>
            </a:r>
            <a:r>
              <a:rPr lang="en-US" sz="1400" dirty="0" err="1"/>
              <a:t>țintă</a:t>
            </a:r>
            <a:r>
              <a:rPr lang="en-US" sz="1400" dirty="0"/>
              <a:t>. </a:t>
            </a:r>
            <a:endParaRPr lang="ro-RO" sz="1400" dirty="0"/>
          </a:p>
          <a:p>
            <a:pPr>
              <a:lnSpc>
                <a:spcPct val="150000"/>
              </a:lnSpc>
            </a:pPr>
            <a:r>
              <a:rPr lang="ro-RO" sz="1400" dirty="0"/>
              <a:t>S</a:t>
            </a:r>
            <a:r>
              <a:rPr lang="en-US" sz="1400" dirty="0" err="1"/>
              <a:t>nt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joc</a:t>
            </a:r>
            <a:r>
              <a:rPr lang="en-US" sz="1400" dirty="0"/>
              <a:t> </a:t>
            </a:r>
            <a:r>
              <a:rPr lang="en-US" sz="1400" dirty="0" err="1"/>
              <a:t>mai</a:t>
            </a:r>
            <a:r>
              <a:rPr lang="en-US" sz="1400" dirty="0"/>
              <a:t> </a:t>
            </a:r>
            <a:r>
              <a:rPr lang="en-US" sz="1400" dirty="0" err="1"/>
              <a:t>multe</a:t>
            </a:r>
            <a:r>
              <a:rPr lang="en-US" sz="1400" dirty="0"/>
              <a:t> </a:t>
            </a:r>
            <a:r>
              <a:rPr lang="en-US" sz="1400" dirty="0" err="1"/>
              <a:t>probleme</a:t>
            </a:r>
            <a:r>
              <a:rPr lang="en-US" sz="1400" dirty="0"/>
              <a:t> de </a:t>
            </a:r>
            <a:r>
              <a:rPr lang="en-US" sz="1400" dirty="0" err="1"/>
              <a:t>validare</a:t>
            </a:r>
            <a:r>
              <a:rPr lang="en-US" sz="1400" dirty="0"/>
              <a:t> a </a:t>
            </a:r>
            <a:r>
              <a:rPr lang="en-US" sz="1400" dirty="0" err="1"/>
              <a:t>metodei</a:t>
            </a:r>
            <a:r>
              <a:rPr lang="en-US" sz="1400" dirty="0"/>
              <a:t>, cum </a:t>
            </a:r>
            <a:r>
              <a:rPr lang="en-US" sz="1400" dirty="0" err="1"/>
              <a:t>ar</a:t>
            </a:r>
            <a:r>
              <a:rPr lang="en-US" sz="1400" dirty="0"/>
              <a:t> fi </a:t>
            </a:r>
            <a:r>
              <a:rPr lang="en-US" sz="1400" dirty="0" err="1"/>
              <a:t>problemele</a:t>
            </a:r>
            <a:r>
              <a:rPr lang="en-US" sz="1400" dirty="0"/>
              <a:t> de </a:t>
            </a:r>
            <a:r>
              <a:rPr lang="en-US" sz="1400" dirty="0" err="1"/>
              <a:t>robustețe</a:t>
            </a:r>
            <a:r>
              <a:rPr lang="en-US" sz="1400" dirty="0"/>
              <a:t> (</a:t>
            </a:r>
            <a:r>
              <a:rPr lang="en-US" sz="1400" dirty="0" err="1"/>
              <a:t>funcționează</a:t>
            </a:r>
            <a:r>
              <a:rPr lang="en-US" sz="1400" dirty="0"/>
              <a:t> </a:t>
            </a:r>
            <a:r>
              <a:rPr lang="en-US" sz="1400" dirty="0" err="1"/>
              <a:t>aceasta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mediul</a:t>
            </a:r>
            <a:r>
              <a:rPr lang="en-US" sz="1400" dirty="0"/>
              <a:t> </a:t>
            </a:r>
            <a:r>
              <a:rPr lang="en-US" sz="1400" dirty="0" err="1"/>
              <a:t>lichid</a:t>
            </a:r>
            <a:r>
              <a:rPr lang="en-US" sz="1400" dirty="0"/>
              <a:t> relevant, </a:t>
            </a:r>
            <a:r>
              <a:rPr lang="en-US" sz="1400" dirty="0" err="1"/>
              <a:t>adică</a:t>
            </a:r>
            <a:r>
              <a:rPr lang="en-US" sz="1400" dirty="0"/>
              <a:t> </a:t>
            </a:r>
            <a:r>
              <a:rPr lang="en-US" sz="1400" dirty="0" err="1"/>
              <a:t>sângele</a:t>
            </a:r>
            <a:r>
              <a:rPr lang="en-US" sz="1400" dirty="0"/>
              <a:t>; </a:t>
            </a:r>
            <a:r>
              <a:rPr lang="en-US" sz="1400" dirty="0" err="1"/>
              <a:t>este</a:t>
            </a:r>
            <a:r>
              <a:rPr lang="en-US" sz="1400" dirty="0"/>
              <a:t> </a:t>
            </a:r>
            <a:r>
              <a:rPr lang="en-US" sz="1400" dirty="0" err="1"/>
              <a:t>metoda</a:t>
            </a:r>
            <a:r>
              <a:rPr lang="en-US" sz="1400" dirty="0"/>
              <a:t> </a:t>
            </a:r>
            <a:r>
              <a:rPr lang="en-US" sz="1400" dirty="0" err="1"/>
              <a:t>sensibilă</a:t>
            </a:r>
            <a:r>
              <a:rPr lang="en-US" sz="1400" dirty="0"/>
              <a:t> la </a:t>
            </a:r>
            <a:r>
              <a:rPr lang="en-US" sz="1400" dirty="0" err="1"/>
              <a:t>temperatură</a:t>
            </a:r>
            <a:r>
              <a:rPr lang="en-US" sz="1400" dirty="0"/>
              <a:t> </a:t>
            </a:r>
            <a:r>
              <a:rPr lang="en-US" sz="1400" dirty="0" err="1"/>
              <a:t>sau</a:t>
            </a:r>
            <a:r>
              <a:rPr lang="en-US" sz="1400" dirty="0"/>
              <a:t> </a:t>
            </a:r>
            <a:r>
              <a:rPr lang="en-US" sz="1400" dirty="0" err="1"/>
              <a:t>sensibilă</a:t>
            </a:r>
            <a:r>
              <a:rPr lang="en-US" sz="1400" dirty="0"/>
              <a:t> la </a:t>
            </a:r>
            <a:r>
              <a:rPr lang="en-US" sz="1400" dirty="0" err="1"/>
              <a:t>timpul</a:t>
            </a:r>
            <a:r>
              <a:rPr lang="en-US" sz="1400" dirty="0"/>
              <a:t> </a:t>
            </a:r>
            <a:r>
              <a:rPr lang="en-US" sz="1400" dirty="0" err="1"/>
              <a:t>acordat</a:t>
            </a:r>
            <a:r>
              <a:rPr lang="en-US" sz="1400" dirty="0"/>
              <a:t> </a:t>
            </a:r>
            <a:r>
              <a:rPr lang="en-US" sz="1400" dirty="0" err="1"/>
              <a:t>particulelor</a:t>
            </a:r>
            <a:r>
              <a:rPr lang="en-US" sz="1400" dirty="0"/>
              <a:t> </a:t>
            </a:r>
            <a:r>
              <a:rPr lang="en-US" sz="1400" dirty="0" err="1"/>
              <a:t>pentru</a:t>
            </a:r>
            <a:r>
              <a:rPr lang="en-US" sz="1400" dirty="0"/>
              <a:t> a </a:t>
            </a:r>
            <a:r>
              <a:rPr lang="en-US" sz="1400" dirty="0" err="1"/>
              <a:t>capta</a:t>
            </a:r>
            <a:r>
              <a:rPr lang="en-US" sz="1400" dirty="0"/>
              <a:t> </a:t>
            </a:r>
            <a:r>
              <a:rPr lang="en-US" sz="1400" dirty="0" err="1"/>
              <a:t>analitul</a:t>
            </a:r>
            <a:r>
              <a:rPr lang="en-US" sz="1400" dirty="0"/>
              <a:t> </a:t>
            </a:r>
            <a:r>
              <a:rPr lang="en-US" sz="1400" dirty="0" err="1"/>
              <a:t>țintă</a:t>
            </a:r>
            <a:r>
              <a:rPr lang="en-US" sz="1400" dirty="0"/>
              <a:t>), </a:t>
            </a:r>
            <a:r>
              <a:rPr lang="en-US" sz="1400" dirty="0" err="1"/>
              <a:t>selectivitatea</a:t>
            </a:r>
            <a:r>
              <a:rPr lang="en-US" sz="1400" dirty="0"/>
              <a:t> (</a:t>
            </a:r>
            <a:r>
              <a:rPr lang="en-US" sz="1400" dirty="0" err="1"/>
              <a:t>ar</a:t>
            </a:r>
            <a:r>
              <a:rPr lang="en-US" sz="1400" dirty="0"/>
              <a:t> </a:t>
            </a:r>
            <a:r>
              <a:rPr lang="en-US" sz="1400" dirty="0" err="1"/>
              <a:t>putea</a:t>
            </a:r>
            <a:r>
              <a:rPr lang="en-US" sz="1400" dirty="0"/>
              <a:t> </a:t>
            </a:r>
            <a:r>
              <a:rPr lang="en-US" sz="1400" dirty="0" err="1"/>
              <a:t>această</a:t>
            </a:r>
            <a:r>
              <a:rPr lang="en-US" sz="1400" dirty="0"/>
              <a:t> </a:t>
            </a:r>
            <a:r>
              <a:rPr lang="en-US" sz="1400" dirty="0" err="1"/>
              <a:t>metodă</a:t>
            </a:r>
            <a:r>
              <a:rPr lang="en-US" sz="1400" dirty="0"/>
              <a:t> </a:t>
            </a:r>
            <a:r>
              <a:rPr lang="en-US" sz="1400" dirty="0" err="1"/>
              <a:t>să</a:t>
            </a:r>
            <a:r>
              <a:rPr lang="en-US" sz="1400" dirty="0"/>
              <a:t> </a:t>
            </a:r>
            <a:r>
              <a:rPr lang="en-US" sz="1400" dirty="0" err="1"/>
              <a:t>detecteze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alte</a:t>
            </a:r>
            <a:r>
              <a:rPr lang="en-US" sz="1400" dirty="0"/>
              <a:t> </a:t>
            </a:r>
            <a:r>
              <a:rPr lang="en-US" sz="1400" dirty="0" err="1"/>
              <a:t>specii</a:t>
            </a:r>
            <a:r>
              <a:rPr lang="en-US" sz="1400" dirty="0"/>
              <a:t> </a:t>
            </a:r>
            <a:r>
              <a:rPr lang="en-US" sz="1400" dirty="0" err="1"/>
              <a:t>decât</a:t>
            </a:r>
            <a:r>
              <a:rPr lang="en-US" sz="1400" dirty="0"/>
              <a:t> </a:t>
            </a:r>
            <a:r>
              <a:rPr lang="en-US" sz="1400" dirty="0" err="1"/>
              <a:t>cea</a:t>
            </a:r>
            <a:r>
              <a:rPr lang="en-US" sz="1400" dirty="0"/>
              <a:t> </a:t>
            </a:r>
            <a:r>
              <a:rPr lang="en-US" sz="1400" dirty="0" err="1"/>
              <a:t>intenționată</a:t>
            </a:r>
            <a:r>
              <a:rPr lang="en-US" sz="1400" dirty="0"/>
              <a:t>?), </a:t>
            </a:r>
            <a:r>
              <a:rPr lang="en-US" sz="1400" dirty="0" err="1"/>
              <a:t>repetabilitatea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reproductibilitatea</a:t>
            </a:r>
            <a:r>
              <a:rPr lang="en-US" sz="1400" dirty="0"/>
              <a:t>, ...</a:t>
            </a:r>
          </a:p>
        </p:txBody>
      </p:sp>
    </p:spTree>
    <p:extLst>
      <p:ext uri="{BB962C8B-B14F-4D97-AF65-F5344CB8AC3E}">
        <p14:creationId xmlns:p14="http://schemas.microsoft.com/office/powerpoint/2010/main" val="2540115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B9FFA07-160E-8B50-69BD-5F2282879D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Implanturi medicale și medicină regenerativă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F29B02-4263-D0AC-DC0F-5F6CAD36027C}"/>
              </a:ext>
            </a:extLst>
          </p:cNvPr>
          <p:cNvSpPr txBox="1"/>
          <p:nvPr/>
        </p:nvSpPr>
        <p:spPr>
          <a:xfrm>
            <a:off x="323529" y="701632"/>
            <a:ext cx="7848013" cy="6192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400" dirty="0" err="1"/>
              <a:t>Diferite</a:t>
            </a:r>
            <a:r>
              <a:rPr lang="en-US" sz="1400" dirty="0"/>
              <a:t> </a:t>
            </a:r>
            <a:r>
              <a:rPr lang="en-US" sz="1400" dirty="0" err="1"/>
              <a:t>tipuri</a:t>
            </a:r>
            <a:r>
              <a:rPr lang="en-US" sz="1400" dirty="0"/>
              <a:t> de </a:t>
            </a:r>
            <a:r>
              <a:rPr lang="en-US" sz="1400" dirty="0" err="1"/>
              <a:t>implanturi</a:t>
            </a:r>
            <a:r>
              <a:rPr lang="en-US" sz="1400" dirty="0"/>
              <a:t> </a:t>
            </a:r>
            <a:r>
              <a:rPr lang="en-US" sz="1400" dirty="0" err="1"/>
              <a:t>medicale</a:t>
            </a:r>
            <a:r>
              <a:rPr lang="en-US" sz="1400" dirty="0"/>
              <a:t> sunt </a:t>
            </a:r>
            <a:r>
              <a:rPr lang="en-US" sz="1400" dirty="0" err="1"/>
              <a:t>utilizate</a:t>
            </a:r>
            <a:r>
              <a:rPr lang="en-US" sz="1400" dirty="0"/>
              <a:t> pe </a:t>
            </a:r>
            <a:r>
              <a:rPr lang="en-US" sz="1400" dirty="0" err="1"/>
              <a:t>scară</a:t>
            </a:r>
            <a:r>
              <a:rPr lang="en-US" sz="1400" dirty="0"/>
              <a:t> </a:t>
            </a:r>
            <a:r>
              <a:rPr lang="en-US" sz="1400" dirty="0" err="1"/>
              <a:t>largă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asistența</a:t>
            </a:r>
            <a:r>
              <a:rPr lang="en-US" sz="1400" dirty="0"/>
              <a:t> </a:t>
            </a:r>
            <a:r>
              <a:rPr lang="en-US" sz="1400" dirty="0" err="1"/>
              <a:t>medicală</a:t>
            </a:r>
            <a:r>
              <a:rPr lang="en-US" sz="1400" dirty="0"/>
              <a:t>. </a:t>
            </a:r>
            <a:r>
              <a:rPr lang="en-US" sz="1400" dirty="0" err="1"/>
              <a:t>Acestea</a:t>
            </a:r>
            <a:r>
              <a:rPr lang="en-US" sz="1400" dirty="0"/>
              <a:t> sunt </a:t>
            </a:r>
            <a:r>
              <a:rPr lang="en-US" sz="1400" dirty="0" err="1"/>
              <a:t>utilizate</a:t>
            </a:r>
            <a:r>
              <a:rPr lang="en-US" sz="1400" dirty="0"/>
              <a:t> </a:t>
            </a:r>
            <a:r>
              <a:rPr lang="en-US" sz="1400" dirty="0" err="1"/>
              <a:t>pentru</a:t>
            </a:r>
            <a:r>
              <a:rPr lang="en-US" sz="1400" dirty="0"/>
              <a:t> </a:t>
            </a:r>
            <a:r>
              <a:rPr lang="en-US" sz="1400" dirty="0" err="1"/>
              <a:t>repararea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restaurarea</a:t>
            </a:r>
            <a:r>
              <a:rPr lang="en-US" sz="1400" dirty="0"/>
              <a:t> </a:t>
            </a:r>
            <a:r>
              <a:rPr lang="en-US" sz="1400" dirty="0" err="1"/>
              <a:t>funcțiilor</a:t>
            </a:r>
            <a:r>
              <a:rPr lang="en-US" sz="1400" dirty="0"/>
              <a:t> </a:t>
            </a:r>
            <a:r>
              <a:rPr lang="en-US" sz="1400" dirty="0" err="1"/>
              <a:t>corpului</a:t>
            </a:r>
            <a:r>
              <a:rPr lang="en-US" sz="1400" dirty="0"/>
              <a:t> care au </a:t>
            </a:r>
            <a:r>
              <a:rPr lang="en-US" sz="1400" dirty="0" err="1"/>
              <a:t>fost</a:t>
            </a:r>
            <a:r>
              <a:rPr lang="en-US" sz="1400" dirty="0"/>
              <a:t> </a:t>
            </a:r>
            <a:r>
              <a:rPr lang="en-US" sz="1400" dirty="0" err="1"/>
              <a:t>pierdute</a:t>
            </a:r>
            <a:r>
              <a:rPr lang="en-US" sz="1400" dirty="0"/>
              <a:t> </a:t>
            </a:r>
            <a:r>
              <a:rPr lang="en-US" sz="1400" dirty="0" err="1"/>
              <a:t>sau</a:t>
            </a:r>
            <a:r>
              <a:rPr lang="en-US" sz="1400" dirty="0"/>
              <a:t> </a:t>
            </a:r>
            <a:r>
              <a:rPr lang="en-US" sz="1400" dirty="0" err="1"/>
              <a:t>afectate</a:t>
            </a:r>
            <a:r>
              <a:rPr lang="en-US" sz="1400" dirty="0"/>
              <a:t> din </a:t>
            </a:r>
            <a:r>
              <a:rPr lang="en-US" sz="1400" dirty="0" err="1"/>
              <a:t>cauza</a:t>
            </a:r>
            <a:r>
              <a:rPr lang="en-US" sz="1400" dirty="0"/>
              <a:t> </a:t>
            </a:r>
            <a:r>
              <a:rPr lang="en-US" sz="1400" dirty="0" err="1"/>
              <a:t>traumelor</a:t>
            </a:r>
            <a:r>
              <a:rPr lang="en-US" sz="1400" dirty="0"/>
              <a:t> </a:t>
            </a:r>
            <a:r>
              <a:rPr lang="en-US" sz="1400" dirty="0" err="1"/>
              <a:t>sau</a:t>
            </a:r>
            <a:r>
              <a:rPr lang="en-US" sz="1400" dirty="0"/>
              <a:t> </a:t>
            </a:r>
            <a:r>
              <a:rPr lang="en-US" sz="1400" dirty="0" err="1"/>
              <a:t>bolilor</a:t>
            </a:r>
            <a:r>
              <a:rPr lang="en-US" sz="1400" dirty="0"/>
              <a:t>, de </a:t>
            </a:r>
            <a:r>
              <a:rPr lang="en-US" sz="1400" dirty="0" err="1"/>
              <a:t>exemplu</a:t>
            </a:r>
            <a:r>
              <a:rPr lang="en-US" sz="1400" dirty="0"/>
              <a:t>,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sistemul</a:t>
            </a:r>
            <a:r>
              <a:rPr lang="en-US" sz="1400" dirty="0"/>
              <a:t> </a:t>
            </a:r>
            <a:r>
              <a:rPr lang="en-US" sz="1400" dirty="0" err="1"/>
              <a:t>musculo-scheletic</a:t>
            </a:r>
            <a:r>
              <a:rPr lang="en-US" sz="1400" dirty="0"/>
              <a:t>. </a:t>
            </a:r>
            <a:r>
              <a:rPr lang="en-US" sz="1400" dirty="0" err="1"/>
              <a:t>Dispozitivele</a:t>
            </a:r>
            <a:r>
              <a:rPr lang="en-US" sz="1400" dirty="0"/>
              <a:t> de </a:t>
            </a:r>
            <a:r>
              <a:rPr lang="en-US" sz="1400" dirty="0" err="1"/>
              <a:t>fixare</a:t>
            </a:r>
            <a:r>
              <a:rPr lang="en-US" sz="1400" dirty="0"/>
              <a:t> a </a:t>
            </a:r>
            <a:r>
              <a:rPr lang="en-US" sz="1400" dirty="0" err="1"/>
              <a:t>fracturilor</a:t>
            </a:r>
            <a:r>
              <a:rPr lang="en-US" sz="1400" dirty="0"/>
              <a:t>, </a:t>
            </a:r>
            <a:r>
              <a:rPr lang="en-US" sz="1400" dirty="0" err="1"/>
              <a:t>articulațiile</a:t>
            </a:r>
            <a:r>
              <a:rPr lang="en-US" sz="1400" dirty="0"/>
              <a:t> </a:t>
            </a:r>
            <a:r>
              <a:rPr lang="en-US" sz="1400" dirty="0" err="1"/>
              <a:t>artificiale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implanturile</a:t>
            </a:r>
            <a:r>
              <a:rPr lang="en-US" sz="1400" dirty="0"/>
              <a:t> </a:t>
            </a:r>
            <a:r>
              <a:rPr lang="en-US" sz="1400" dirty="0" err="1"/>
              <a:t>dentare</a:t>
            </a:r>
            <a:r>
              <a:rPr lang="en-US" sz="1400" dirty="0"/>
              <a:t> sunt </a:t>
            </a:r>
            <a:r>
              <a:rPr lang="en-US" sz="1400" dirty="0" err="1"/>
              <a:t>doar</a:t>
            </a:r>
            <a:r>
              <a:rPr lang="en-US" sz="1400" dirty="0"/>
              <a:t> </a:t>
            </a:r>
            <a:r>
              <a:rPr lang="en-US" sz="1400" dirty="0" err="1"/>
              <a:t>câteva</a:t>
            </a:r>
            <a:r>
              <a:rPr lang="en-US" sz="1400" dirty="0"/>
              <a:t> </a:t>
            </a:r>
            <a:r>
              <a:rPr lang="en-US" sz="1400" dirty="0" err="1"/>
              <a:t>exemple</a:t>
            </a:r>
            <a:r>
              <a:rPr lang="en-US" sz="1400" dirty="0"/>
              <a:t> care au </a:t>
            </a:r>
            <a:r>
              <a:rPr lang="en-US" sz="1400" dirty="0" err="1"/>
              <a:t>îmbunătățit</a:t>
            </a:r>
            <a:r>
              <a:rPr lang="en-US" sz="1400" dirty="0"/>
              <a:t> </a:t>
            </a:r>
            <a:r>
              <a:rPr lang="en-US" sz="1400" dirty="0" err="1"/>
              <a:t>calitatea</a:t>
            </a:r>
            <a:r>
              <a:rPr lang="en-US" sz="1400" dirty="0"/>
              <a:t> </a:t>
            </a:r>
            <a:r>
              <a:rPr lang="en-US" sz="1400" dirty="0" err="1"/>
              <a:t>vieții</a:t>
            </a:r>
            <a:r>
              <a:rPr lang="en-US" sz="1400" dirty="0"/>
              <a:t> </a:t>
            </a:r>
            <a:r>
              <a:rPr lang="en-US" sz="1400" dirty="0" err="1"/>
              <a:t>pentru</a:t>
            </a:r>
            <a:r>
              <a:rPr lang="en-US" sz="1400" dirty="0"/>
              <a:t> </a:t>
            </a:r>
            <a:r>
              <a:rPr lang="en-US" sz="1400" dirty="0" err="1"/>
              <a:t>milioane</a:t>
            </a:r>
            <a:r>
              <a:rPr lang="en-US" sz="1400" dirty="0"/>
              <a:t> de </a:t>
            </a:r>
            <a:r>
              <a:rPr lang="en-US" sz="1400" dirty="0" err="1"/>
              <a:t>pacienți</a:t>
            </a:r>
            <a:r>
              <a:rPr lang="en-US" sz="1400" dirty="0"/>
              <a:t>. </a:t>
            </a:r>
            <a:r>
              <a:rPr lang="en-US" sz="1400" dirty="0" err="1"/>
              <a:t>Cerința</a:t>
            </a:r>
            <a:r>
              <a:rPr lang="en-US" sz="1400" dirty="0"/>
              <a:t> </a:t>
            </a:r>
            <a:r>
              <a:rPr lang="en-US" sz="1400" dirty="0" err="1"/>
              <a:t>cheie</a:t>
            </a:r>
            <a:r>
              <a:rPr lang="en-US" sz="1400" dirty="0"/>
              <a:t> a </a:t>
            </a:r>
            <a:r>
              <a:rPr lang="en-US" sz="1400" dirty="0" err="1"/>
              <a:t>materialelor</a:t>
            </a:r>
            <a:r>
              <a:rPr lang="en-US" sz="1400" dirty="0"/>
              <a:t> </a:t>
            </a:r>
            <a:r>
              <a:rPr lang="en-US" sz="1400" dirty="0" err="1"/>
              <a:t>utilizate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implanturi</a:t>
            </a:r>
            <a:r>
              <a:rPr lang="en-US" sz="1400" dirty="0"/>
              <a:t> </a:t>
            </a:r>
            <a:r>
              <a:rPr lang="en-US" sz="1400" dirty="0" err="1"/>
              <a:t>este</a:t>
            </a:r>
            <a:r>
              <a:rPr lang="en-US" sz="1400" dirty="0"/>
              <a:t> ca </a:t>
            </a:r>
            <a:r>
              <a:rPr lang="en-US" sz="1400" dirty="0" err="1"/>
              <a:t>acestea</a:t>
            </a:r>
            <a:r>
              <a:rPr lang="en-US" sz="1400" dirty="0"/>
              <a:t> </a:t>
            </a:r>
            <a:r>
              <a:rPr lang="en-US" sz="1400" dirty="0" err="1"/>
              <a:t>să</a:t>
            </a:r>
            <a:r>
              <a:rPr lang="en-US" sz="1400" dirty="0"/>
              <a:t> </a:t>
            </a:r>
            <a:r>
              <a:rPr lang="en-US" sz="1400" dirty="0" err="1"/>
              <a:t>posede</a:t>
            </a:r>
            <a:r>
              <a:rPr lang="en-US" sz="1400" dirty="0"/>
              <a:t> </a:t>
            </a:r>
            <a:r>
              <a:rPr lang="en-US" sz="1400" dirty="0" err="1"/>
              <a:t>proprietățile</a:t>
            </a:r>
            <a:r>
              <a:rPr lang="en-US" sz="1400" dirty="0"/>
              <a:t> </a:t>
            </a:r>
            <a:r>
              <a:rPr lang="en-US" sz="1400" dirty="0" err="1"/>
              <a:t>necesare</a:t>
            </a:r>
            <a:r>
              <a:rPr lang="en-US" sz="1400" dirty="0"/>
              <a:t> </a:t>
            </a:r>
            <a:r>
              <a:rPr lang="en-US" sz="1400" dirty="0" err="1"/>
              <a:t>pentru</a:t>
            </a:r>
            <a:r>
              <a:rPr lang="en-US" sz="1400" dirty="0"/>
              <a:t> a </a:t>
            </a:r>
            <a:r>
              <a:rPr lang="en-US" sz="1400" dirty="0" err="1"/>
              <a:t>asigura</a:t>
            </a:r>
            <a:r>
              <a:rPr lang="en-US" sz="1400" dirty="0"/>
              <a:t> </a:t>
            </a:r>
            <a:r>
              <a:rPr lang="en-US" sz="1400" dirty="0" err="1"/>
              <a:t>eficacitatea</a:t>
            </a:r>
            <a:r>
              <a:rPr lang="en-US" sz="1400" dirty="0"/>
              <a:t> </a:t>
            </a:r>
            <a:r>
              <a:rPr lang="en-US" sz="1400" dirty="0" err="1"/>
              <a:t>dispozitivului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, </a:t>
            </a:r>
            <a:r>
              <a:rPr lang="en-US" sz="1400" dirty="0" err="1"/>
              <a:t>mai</a:t>
            </a:r>
            <a:r>
              <a:rPr lang="en-US" sz="1400" dirty="0"/>
              <a:t> </a:t>
            </a:r>
            <a:r>
              <a:rPr lang="en-US" sz="1400" dirty="0" err="1"/>
              <a:t>presus</a:t>
            </a:r>
            <a:r>
              <a:rPr lang="en-US" sz="1400" dirty="0"/>
              <a:t> de </a:t>
            </a:r>
            <a:r>
              <a:rPr lang="en-US" sz="1400" dirty="0" err="1"/>
              <a:t>toate</a:t>
            </a:r>
            <a:r>
              <a:rPr lang="en-US" sz="1400" dirty="0"/>
              <a:t>, </a:t>
            </a:r>
            <a:r>
              <a:rPr lang="en-US" sz="1400" dirty="0" err="1"/>
              <a:t>siguranța</a:t>
            </a:r>
            <a:r>
              <a:rPr lang="en-US" sz="1400" dirty="0"/>
              <a:t> </a:t>
            </a:r>
            <a:r>
              <a:rPr lang="en-US" sz="1400" dirty="0" err="1"/>
              <a:t>pacientului</a:t>
            </a:r>
            <a:r>
              <a:rPr lang="en-US" sz="1400" dirty="0"/>
              <a:t>. </a:t>
            </a:r>
            <a:r>
              <a:rPr lang="en-US" sz="1400" dirty="0" err="1"/>
              <a:t>Fabricarea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utilizarea</a:t>
            </a:r>
            <a:r>
              <a:rPr lang="en-US" sz="1400" dirty="0"/>
              <a:t> </a:t>
            </a:r>
            <a:r>
              <a:rPr lang="en-US" sz="1400" dirty="0" err="1"/>
              <a:t>clinică</a:t>
            </a:r>
            <a:r>
              <a:rPr lang="en-US" sz="1400" dirty="0"/>
              <a:t> a </a:t>
            </a:r>
            <a:r>
              <a:rPr lang="en-US" sz="1400" dirty="0" err="1"/>
              <a:t>implanturilor</a:t>
            </a:r>
            <a:r>
              <a:rPr lang="en-US" sz="1400" dirty="0"/>
              <a:t> sunt </a:t>
            </a:r>
            <a:r>
              <a:rPr lang="en-US" sz="1400" dirty="0" err="1"/>
              <a:t>asociate</a:t>
            </a:r>
            <a:r>
              <a:rPr lang="en-US" sz="1400" dirty="0"/>
              <a:t> cu o </a:t>
            </a:r>
            <a:r>
              <a:rPr lang="en-US" sz="1400" dirty="0" err="1"/>
              <a:t>serie</a:t>
            </a:r>
            <a:r>
              <a:rPr lang="en-US" sz="1400" dirty="0"/>
              <a:t> de </a:t>
            </a:r>
            <a:r>
              <a:rPr lang="en-US" sz="1400" dirty="0" err="1"/>
              <a:t>probleme</a:t>
            </a:r>
            <a:r>
              <a:rPr lang="en-US" sz="1400" dirty="0"/>
              <a:t> </a:t>
            </a:r>
            <a:r>
              <a:rPr lang="en-US" sz="1400" dirty="0" err="1"/>
              <a:t>metrologice</a:t>
            </a:r>
            <a:r>
              <a:rPr lang="en-US" sz="1400" dirty="0"/>
              <a:t>, care pot fi </a:t>
            </a:r>
            <a:r>
              <a:rPr lang="en-US" sz="1400" dirty="0" err="1"/>
              <a:t>ilustrate</a:t>
            </a:r>
            <a:r>
              <a:rPr lang="en-US" sz="1400" dirty="0"/>
              <a:t> </a:t>
            </a:r>
            <a:r>
              <a:rPr lang="en-US" sz="1400" dirty="0" err="1"/>
              <a:t>folosind</a:t>
            </a:r>
            <a:r>
              <a:rPr lang="en-US" sz="1400" dirty="0"/>
              <a:t> o </a:t>
            </a:r>
            <a:r>
              <a:rPr lang="en-US" sz="1400" dirty="0" err="1"/>
              <a:t>articulație</a:t>
            </a:r>
            <a:r>
              <a:rPr lang="en-US" sz="1400" dirty="0"/>
              <a:t> </a:t>
            </a:r>
            <a:r>
              <a:rPr lang="en-US" sz="1400" dirty="0" err="1"/>
              <a:t>artificială</a:t>
            </a:r>
            <a:r>
              <a:rPr lang="en-US" sz="1400" dirty="0"/>
              <a:t> de </a:t>
            </a:r>
            <a:r>
              <a:rPr lang="en-US" sz="1400" dirty="0" err="1"/>
              <a:t>șold</a:t>
            </a:r>
            <a:r>
              <a:rPr lang="en-US" sz="1400" dirty="0"/>
              <a:t> (</a:t>
            </a:r>
            <a:r>
              <a:rPr lang="en-US" sz="1400" dirty="0" err="1"/>
              <a:t>proteză</a:t>
            </a:r>
            <a:r>
              <a:rPr lang="en-US" sz="1400" dirty="0"/>
              <a:t> </a:t>
            </a:r>
            <a:r>
              <a:rPr lang="en-US" sz="1400" dirty="0" err="1"/>
              <a:t>totală</a:t>
            </a:r>
            <a:r>
              <a:rPr lang="en-US" sz="1400" dirty="0"/>
              <a:t> de </a:t>
            </a:r>
            <a:r>
              <a:rPr lang="en-US" sz="1400" dirty="0" err="1"/>
              <a:t>șold</a:t>
            </a:r>
            <a:r>
              <a:rPr lang="en-US" sz="1400" dirty="0"/>
              <a:t>, THR) ca </a:t>
            </a:r>
            <a:r>
              <a:rPr lang="en-US" sz="1400" dirty="0" err="1"/>
              <a:t>exemplu</a:t>
            </a:r>
            <a:r>
              <a:rPr lang="en-US" sz="1400" dirty="0"/>
              <a:t> (</a:t>
            </a:r>
            <a:r>
              <a:rPr lang="en-US" sz="1400" dirty="0" err="1"/>
              <a:t>Figura</a:t>
            </a:r>
            <a:r>
              <a:rPr lang="en-US" sz="1400" dirty="0"/>
              <a:t>)....</a:t>
            </a:r>
          </a:p>
          <a:p>
            <a:pPr algn="just">
              <a:lnSpc>
                <a:spcPct val="150000"/>
              </a:lnSpc>
            </a:pPr>
            <a:r>
              <a:rPr lang="en-US" sz="1400" dirty="0"/>
              <a:t>Un implant artificial de </a:t>
            </a:r>
            <a:r>
              <a:rPr lang="en-US" sz="1400" dirty="0" err="1"/>
              <a:t>șold</a:t>
            </a:r>
            <a:r>
              <a:rPr lang="en-US" sz="1400" dirty="0"/>
              <a:t> </a:t>
            </a:r>
            <a:r>
              <a:rPr lang="en-US" sz="1400" dirty="0" err="1"/>
              <a:t>este</a:t>
            </a:r>
            <a:r>
              <a:rPr lang="en-US" sz="1400" dirty="0"/>
              <a:t> </a:t>
            </a:r>
            <a:r>
              <a:rPr lang="en-US" sz="1400" dirty="0" err="1"/>
              <a:t>alcătuit</a:t>
            </a:r>
            <a:r>
              <a:rPr lang="en-US" sz="1400" dirty="0"/>
              <a:t> din </a:t>
            </a:r>
            <a:r>
              <a:rPr lang="en-US" sz="1400" dirty="0" err="1"/>
              <a:t>mai</a:t>
            </a:r>
            <a:r>
              <a:rPr lang="en-US" sz="1400" dirty="0"/>
              <a:t> </a:t>
            </a:r>
            <a:r>
              <a:rPr lang="en-US" sz="1400" dirty="0" err="1"/>
              <a:t>multe</a:t>
            </a:r>
            <a:r>
              <a:rPr lang="en-US" sz="1400" dirty="0"/>
              <a:t> </a:t>
            </a:r>
            <a:r>
              <a:rPr lang="en-US" sz="1400" dirty="0" err="1"/>
              <a:t>componente</a:t>
            </a:r>
            <a:r>
              <a:rPr lang="en-US" sz="1400" dirty="0"/>
              <a:t> </a:t>
            </a:r>
            <a:r>
              <a:rPr lang="en-US" sz="1400" dirty="0" err="1"/>
              <a:t>cheie</a:t>
            </a:r>
            <a:r>
              <a:rPr lang="en-US" sz="1400" dirty="0"/>
              <a:t>; o </a:t>
            </a:r>
            <a:r>
              <a:rPr lang="en-US" sz="1400" dirty="0" err="1"/>
              <a:t>primă</a:t>
            </a:r>
            <a:r>
              <a:rPr lang="en-US" sz="1400" dirty="0"/>
              <a:t> </a:t>
            </a:r>
            <a:r>
              <a:rPr lang="en-US" sz="1400" dirty="0" err="1"/>
              <a:t>componentă</a:t>
            </a:r>
            <a:r>
              <a:rPr lang="en-US" sz="1400" dirty="0"/>
              <a:t> </a:t>
            </a:r>
            <a:r>
              <a:rPr lang="en-US" sz="1400" dirty="0" err="1"/>
              <a:t>este</a:t>
            </a:r>
            <a:r>
              <a:rPr lang="en-US" sz="1400" dirty="0"/>
              <a:t> </a:t>
            </a:r>
            <a:r>
              <a:rPr lang="en-US" sz="1400" dirty="0" err="1"/>
              <a:t>tija</a:t>
            </a:r>
            <a:r>
              <a:rPr lang="en-US" sz="1400" dirty="0"/>
              <a:t> </a:t>
            </a:r>
            <a:r>
              <a:rPr lang="en-US" sz="1400" dirty="0" err="1"/>
              <a:t>femurală</a:t>
            </a:r>
            <a:r>
              <a:rPr lang="en-US" sz="1400" dirty="0"/>
              <a:t>, care </a:t>
            </a:r>
            <a:r>
              <a:rPr lang="en-US" sz="1400" dirty="0" err="1"/>
              <a:t>este</a:t>
            </a:r>
            <a:r>
              <a:rPr lang="en-US" sz="1400" dirty="0"/>
              <a:t> </a:t>
            </a:r>
            <a:r>
              <a:rPr lang="en-US" sz="1400" dirty="0" err="1"/>
              <a:t>plasată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femurul</a:t>
            </a:r>
            <a:r>
              <a:rPr lang="en-US" sz="1400" dirty="0"/>
              <a:t> </a:t>
            </a:r>
            <a:r>
              <a:rPr lang="en-US" sz="1400" dirty="0" err="1"/>
              <a:t>pacientului</a:t>
            </a:r>
            <a:r>
              <a:rPr lang="en-US" sz="1400" dirty="0"/>
              <a:t>. Tija </a:t>
            </a:r>
            <a:r>
              <a:rPr lang="en-US" sz="1400" dirty="0" err="1"/>
              <a:t>este</a:t>
            </a:r>
            <a:r>
              <a:rPr lang="en-US" sz="1400" dirty="0"/>
              <a:t> fie </a:t>
            </a:r>
            <a:r>
              <a:rPr lang="en-US" sz="1400" dirty="0" err="1"/>
              <a:t>ancorată</a:t>
            </a:r>
            <a:r>
              <a:rPr lang="en-US" sz="1400" dirty="0"/>
              <a:t> direct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os</a:t>
            </a:r>
            <a:r>
              <a:rPr lang="en-US" sz="1400" dirty="0"/>
              <a:t>, fie </a:t>
            </a:r>
            <a:r>
              <a:rPr lang="en-US" sz="1400" dirty="0" err="1"/>
              <a:t>cimentată</a:t>
            </a:r>
            <a:r>
              <a:rPr lang="en-US" sz="1400" dirty="0"/>
              <a:t> </a:t>
            </a:r>
            <a:r>
              <a:rPr lang="en-US" sz="1400" dirty="0" err="1"/>
              <a:t>folosind</a:t>
            </a:r>
            <a:r>
              <a:rPr lang="en-US" sz="1400" dirty="0"/>
              <a:t> </a:t>
            </a:r>
            <a:r>
              <a:rPr lang="en-US" sz="1400" dirty="0" err="1"/>
              <a:t>ciment</a:t>
            </a:r>
            <a:r>
              <a:rPr lang="en-US" sz="1400" dirty="0"/>
              <a:t> </a:t>
            </a:r>
            <a:r>
              <a:rPr lang="en-US" sz="1400" dirty="0" err="1"/>
              <a:t>osos</a:t>
            </a:r>
            <a:r>
              <a:rPr lang="en-US" sz="1400" dirty="0"/>
              <a:t> care se </a:t>
            </a:r>
            <a:r>
              <a:rPr lang="en-US" sz="1400" dirty="0" err="1"/>
              <a:t>întărește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timpul</a:t>
            </a:r>
            <a:r>
              <a:rPr lang="en-US" sz="1400" dirty="0"/>
              <a:t> </a:t>
            </a:r>
            <a:r>
              <a:rPr lang="en-US" sz="1400" dirty="0" err="1"/>
              <a:t>procedurii</a:t>
            </a:r>
            <a:r>
              <a:rPr lang="en-US" sz="1400" dirty="0"/>
              <a:t> </a:t>
            </a:r>
            <a:r>
              <a:rPr lang="en-US" sz="1400" dirty="0" err="1"/>
              <a:t>chirurgicale</a:t>
            </a:r>
            <a:r>
              <a:rPr lang="en-US" sz="1400" dirty="0"/>
              <a:t>. </a:t>
            </a:r>
            <a:r>
              <a:rPr lang="en-US" sz="1400" dirty="0" err="1"/>
              <a:t>Partea</a:t>
            </a:r>
            <a:r>
              <a:rPr lang="en-US" sz="1400" dirty="0"/>
              <a:t> </a:t>
            </a:r>
            <a:r>
              <a:rPr lang="en-US" sz="1400" dirty="0" err="1"/>
              <a:t>superioară</a:t>
            </a:r>
            <a:r>
              <a:rPr lang="en-US" sz="1400" dirty="0"/>
              <a:t> a </a:t>
            </a:r>
            <a:r>
              <a:rPr lang="en-US" sz="1400" dirty="0" err="1"/>
              <a:t>tijei</a:t>
            </a:r>
            <a:r>
              <a:rPr lang="en-US" sz="1400" dirty="0"/>
              <a:t> are forma </a:t>
            </a:r>
            <a:r>
              <a:rPr lang="en-US" sz="1400" dirty="0" err="1"/>
              <a:t>unei</a:t>
            </a:r>
            <a:r>
              <a:rPr lang="en-US" sz="1400" dirty="0"/>
              <a:t> bile </a:t>
            </a:r>
            <a:r>
              <a:rPr lang="en-US" sz="1400" dirty="0" err="1"/>
              <a:t>realizate</a:t>
            </a:r>
            <a:r>
              <a:rPr lang="en-US" sz="1400" dirty="0"/>
              <a:t> </a:t>
            </a:r>
            <a:r>
              <a:rPr lang="en-US" sz="1400" dirty="0" err="1"/>
              <a:t>dintr</a:t>
            </a:r>
            <a:r>
              <a:rPr lang="en-US" sz="1400" dirty="0"/>
              <a:t>-un material </a:t>
            </a:r>
            <a:r>
              <a:rPr lang="en-US" sz="1400" dirty="0" err="1"/>
              <a:t>rezistent</a:t>
            </a:r>
            <a:r>
              <a:rPr lang="en-US" sz="1400" dirty="0"/>
              <a:t> la </a:t>
            </a:r>
            <a:r>
              <a:rPr lang="en-US" sz="1400" dirty="0" err="1"/>
              <a:t>uzură</a:t>
            </a:r>
            <a:r>
              <a:rPr lang="en-US" sz="1400" dirty="0"/>
              <a:t> cu un </a:t>
            </a:r>
            <a:r>
              <a:rPr lang="en-US" sz="1400" dirty="0" err="1"/>
              <a:t>finisaj</a:t>
            </a:r>
            <a:r>
              <a:rPr lang="en-US" sz="1400" dirty="0"/>
              <a:t> </a:t>
            </a:r>
            <a:r>
              <a:rPr lang="en-US" sz="1400" dirty="0" err="1"/>
              <a:t>neted</a:t>
            </a:r>
            <a:r>
              <a:rPr lang="en-US" sz="1400" dirty="0"/>
              <a:t> al </a:t>
            </a:r>
            <a:r>
              <a:rPr lang="en-US" sz="1400" dirty="0" err="1"/>
              <a:t>suprafeței</a:t>
            </a:r>
            <a:r>
              <a:rPr lang="en-US" sz="1400" dirty="0"/>
              <a:t>.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osul</a:t>
            </a:r>
            <a:r>
              <a:rPr lang="en-US" sz="1400" dirty="0"/>
              <a:t> acetabular </a:t>
            </a:r>
            <a:r>
              <a:rPr lang="en-US" sz="1400" dirty="0" err="1"/>
              <a:t>este</a:t>
            </a:r>
            <a:r>
              <a:rPr lang="en-US" sz="1400" dirty="0"/>
              <a:t> </a:t>
            </a:r>
            <a:r>
              <a:rPr lang="en-US" sz="1400" dirty="0" err="1"/>
              <a:t>fixată</a:t>
            </a:r>
            <a:r>
              <a:rPr lang="en-US" sz="1400" dirty="0"/>
              <a:t> o </a:t>
            </a:r>
            <a:r>
              <a:rPr lang="en-US" sz="1400" dirty="0" err="1"/>
              <a:t>cupă</a:t>
            </a:r>
            <a:r>
              <a:rPr lang="en-US" sz="1400" dirty="0"/>
              <a:t>, de </a:t>
            </a:r>
            <a:r>
              <a:rPr lang="en-US" sz="1400" dirty="0" err="1"/>
              <a:t>obicei</a:t>
            </a:r>
            <a:r>
              <a:rPr lang="en-US" sz="1400" dirty="0"/>
              <a:t> </a:t>
            </a:r>
            <a:r>
              <a:rPr lang="en-US" sz="1400" dirty="0" err="1"/>
              <a:t>constând</a:t>
            </a:r>
            <a:r>
              <a:rPr lang="en-US" sz="1400" dirty="0"/>
              <a:t> </a:t>
            </a:r>
            <a:r>
              <a:rPr lang="en-US" sz="1400" dirty="0" err="1"/>
              <a:t>dintr</a:t>
            </a:r>
            <a:r>
              <a:rPr lang="en-US" sz="1400" dirty="0"/>
              <a:t>-un metal cu o </a:t>
            </a:r>
            <a:r>
              <a:rPr lang="en-US" sz="1400" dirty="0" err="1"/>
              <a:t>căptușeală</a:t>
            </a:r>
            <a:r>
              <a:rPr lang="en-US" sz="1400" dirty="0"/>
              <a:t> </a:t>
            </a:r>
            <a:r>
              <a:rPr lang="en-US" sz="1400" dirty="0" err="1"/>
              <a:t>interioară</a:t>
            </a:r>
            <a:r>
              <a:rPr lang="en-US" sz="1400" dirty="0"/>
              <a:t> din </a:t>
            </a:r>
            <a:r>
              <a:rPr lang="en-US" sz="1400" dirty="0" err="1"/>
              <a:t>ceramică</a:t>
            </a:r>
            <a:r>
              <a:rPr lang="en-US" sz="1400" dirty="0"/>
              <a:t> </a:t>
            </a:r>
            <a:r>
              <a:rPr lang="en-US" sz="1400" dirty="0" err="1"/>
              <a:t>sau</a:t>
            </a:r>
            <a:r>
              <a:rPr lang="en-US" sz="1400" dirty="0"/>
              <a:t> plastic </a:t>
            </a:r>
            <a:r>
              <a:rPr lang="en-US" sz="1400" dirty="0" err="1"/>
              <a:t>rezistentă</a:t>
            </a:r>
            <a:r>
              <a:rPr lang="en-US" sz="1400" dirty="0"/>
              <a:t> la </a:t>
            </a:r>
            <a:r>
              <a:rPr lang="en-US" sz="1400" dirty="0" err="1"/>
              <a:t>uzură</a:t>
            </a:r>
            <a:r>
              <a:rPr lang="en-US" sz="1400" dirty="0"/>
              <a:t>. Prin </a:t>
            </a:r>
            <a:r>
              <a:rPr lang="en-US" sz="1400" dirty="0" err="1"/>
              <a:t>urmare</a:t>
            </a:r>
            <a:r>
              <a:rPr lang="en-US" sz="1400" dirty="0"/>
              <a:t>, </a:t>
            </a:r>
            <a:r>
              <a:rPr lang="en-US" sz="1400" dirty="0" err="1"/>
              <a:t>cerințele</a:t>
            </a:r>
            <a:r>
              <a:rPr lang="en-US" sz="1400" dirty="0"/>
              <a:t> </a:t>
            </a:r>
            <a:r>
              <a:rPr lang="en-US" sz="1400" dirty="0" err="1"/>
              <a:t>cheie</a:t>
            </a:r>
            <a:r>
              <a:rPr lang="en-US" sz="1400" dirty="0"/>
              <a:t> </a:t>
            </a:r>
            <a:r>
              <a:rPr lang="en-US" sz="1400" dirty="0" err="1"/>
              <a:t>privind</a:t>
            </a:r>
            <a:r>
              <a:rPr lang="en-US" sz="1400" dirty="0"/>
              <a:t> </a:t>
            </a:r>
            <a:r>
              <a:rPr lang="en-US" sz="1400" dirty="0" err="1"/>
              <a:t>materialul</a:t>
            </a:r>
            <a:r>
              <a:rPr lang="en-US" sz="1400" dirty="0"/>
              <a:t> </a:t>
            </a:r>
            <a:r>
              <a:rPr lang="en-US" sz="1400" dirty="0" err="1"/>
              <a:t>aici</a:t>
            </a:r>
            <a:r>
              <a:rPr lang="en-US" sz="1400" dirty="0"/>
              <a:t> sunt </a:t>
            </a:r>
            <a:r>
              <a:rPr lang="en-US" sz="1400" dirty="0" err="1"/>
              <a:t>rezistența</a:t>
            </a:r>
            <a:r>
              <a:rPr lang="en-US" sz="1400" dirty="0"/>
              <a:t> </a:t>
            </a:r>
            <a:r>
              <a:rPr lang="en-US" sz="1400" dirty="0" err="1"/>
              <a:t>mecanică</a:t>
            </a:r>
            <a:r>
              <a:rPr lang="en-US" sz="1400" dirty="0"/>
              <a:t> (</a:t>
            </a:r>
            <a:r>
              <a:rPr lang="en-US" sz="1400" dirty="0" err="1"/>
              <a:t>tija</a:t>
            </a:r>
            <a:r>
              <a:rPr lang="en-US" sz="1400" dirty="0"/>
              <a:t> </a:t>
            </a:r>
            <a:r>
              <a:rPr lang="en-US" sz="1400" dirty="0" err="1"/>
              <a:t>femurală</a:t>
            </a:r>
            <a:r>
              <a:rPr lang="en-US" sz="1400" dirty="0"/>
              <a:t>), </a:t>
            </a:r>
            <a:r>
              <a:rPr lang="en-US" sz="1400" dirty="0" err="1"/>
              <a:t>rezistența</a:t>
            </a:r>
            <a:r>
              <a:rPr lang="en-US" sz="1400" dirty="0"/>
              <a:t> la </a:t>
            </a:r>
            <a:r>
              <a:rPr lang="en-US" sz="1400" dirty="0" err="1"/>
              <a:t>uzură</a:t>
            </a:r>
            <a:r>
              <a:rPr lang="en-US" sz="1400" dirty="0"/>
              <a:t> a </a:t>
            </a:r>
            <a:r>
              <a:rPr lang="en-US" sz="1400" dirty="0" err="1"/>
              <a:t>suprafețelor</a:t>
            </a:r>
            <a:r>
              <a:rPr lang="en-US" sz="1400" dirty="0"/>
              <a:t> de </a:t>
            </a:r>
            <a:r>
              <a:rPr lang="en-US" sz="1400" dirty="0" err="1"/>
              <a:t>articulație</a:t>
            </a:r>
            <a:r>
              <a:rPr lang="en-US" sz="1400" dirty="0"/>
              <a:t> (</a:t>
            </a:r>
            <a:r>
              <a:rPr lang="en-US" sz="1400" dirty="0" err="1"/>
              <a:t>bila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căptușeala</a:t>
            </a:r>
            <a:r>
              <a:rPr lang="en-US" sz="1400" dirty="0"/>
              <a:t> </a:t>
            </a:r>
            <a:r>
              <a:rPr lang="en-US" sz="1400" dirty="0" err="1"/>
              <a:t>cupei</a:t>
            </a:r>
            <a:r>
              <a:rPr lang="en-US" sz="1400" dirty="0"/>
              <a:t>)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biocompatibilitatea</a:t>
            </a:r>
            <a:r>
              <a:rPr lang="en-US" sz="1400" dirty="0"/>
              <a:t>. </a:t>
            </a:r>
            <a:r>
              <a:rPr lang="en-US" sz="1400" dirty="0" err="1"/>
              <a:t>Aceasta</a:t>
            </a:r>
            <a:r>
              <a:rPr lang="en-US" sz="1400" dirty="0"/>
              <a:t> din </a:t>
            </a:r>
            <a:r>
              <a:rPr lang="en-US" sz="1400" dirty="0" err="1"/>
              <a:t>urmă</a:t>
            </a:r>
            <a:r>
              <a:rPr lang="en-US" sz="1400" dirty="0"/>
              <a:t> </a:t>
            </a:r>
            <a:r>
              <a:rPr lang="en-US" sz="1400" dirty="0" err="1"/>
              <a:t>este</a:t>
            </a:r>
            <a:r>
              <a:rPr lang="en-US" sz="1400" dirty="0"/>
              <a:t> o </a:t>
            </a:r>
            <a:r>
              <a:rPr lang="en-US" sz="1400" dirty="0" err="1"/>
              <a:t>combinație</a:t>
            </a:r>
            <a:r>
              <a:rPr lang="en-US" sz="1400" dirty="0"/>
              <a:t> de </a:t>
            </a:r>
            <a:r>
              <a:rPr lang="en-US" sz="1400" dirty="0" err="1"/>
              <a:t>proprietăți</a:t>
            </a:r>
            <a:r>
              <a:rPr lang="en-US" sz="1400" dirty="0"/>
              <a:t> care </a:t>
            </a:r>
            <a:r>
              <a:rPr lang="en-US" sz="1400" dirty="0" err="1"/>
              <a:t>duc</a:t>
            </a:r>
            <a:r>
              <a:rPr lang="en-US" sz="1400" dirty="0"/>
              <a:t> la o </a:t>
            </a:r>
            <a:r>
              <a:rPr lang="en-US" sz="1400" dirty="0" err="1"/>
              <a:t>vindecare</a:t>
            </a:r>
            <a:r>
              <a:rPr lang="en-US" sz="1400" dirty="0"/>
              <a:t> </a:t>
            </a:r>
            <a:r>
              <a:rPr lang="en-US" sz="1400" dirty="0" err="1"/>
              <a:t>adecvată</a:t>
            </a:r>
            <a:r>
              <a:rPr lang="en-US" sz="1400" dirty="0"/>
              <a:t> a </a:t>
            </a:r>
            <a:r>
              <a:rPr lang="en-US" sz="1400" dirty="0" err="1"/>
              <a:t>țesuturilor</a:t>
            </a:r>
            <a:r>
              <a:rPr lang="en-US" sz="1400" dirty="0"/>
              <a:t> din </a:t>
            </a:r>
            <a:r>
              <a:rPr lang="en-US" sz="1400" dirty="0" err="1"/>
              <a:t>jurul</a:t>
            </a:r>
            <a:r>
              <a:rPr lang="en-US" sz="1400" dirty="0"/>
              <a:t> </a:t>
            </a:r>
            <a:r>
              <a:rPr lang="en-US" sz="1400" dirty="0" err="1"/>
              <a:t>implantului</a:t>
            </a:r>
            <a:r>
              <a:rPr lang="en-US" sz="1400" dirty="0"/>
              <a:t>, </a:t>
            </a:r>
            <a:r>
              <a:rPr lang="en-US" sz="1400" dirty="0" err="1"/>
              <a:t>fără</a:t>
            </a:r>
            <a:r>
              <a:rPr lang="en-US" sz="1400" dirty="0"/>
              <a:t> </a:t>
            </a:r>
            <a:r>
              <a:rPr lang="en-US" sz="1400" dirty="0" err="1"/>
              <a:t>reacții</a:t>
            </a:r>
            <a:r>
              <a:rPr lang="en-US" sz="1400" dirty="0"/>
              <a:t> adverse.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664301-E0B5-3323-3383-EED535758B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2484" y="2178646"/>
            <a:ext cx="354330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551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A4DB93D-905C-6D85-8254-29ABDDFD29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08557F-3E77-CC1C-97BE-120CFED62C8A}"/>
              </a:ext>
            </a:extLst>
          </p:cNvPr>
          <p:cNvSpPr txBox="1"/>
          <p:nvPr/>
        </p:nvSpPr>
        <p:spPr>
          <a:xfrm>
            <a:off x="435428" y="1492746"/>
            <a:ext cx="11321143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Este </a:t>
            </a:r>
            <a:r>
              <a:rPr lang="en-US" dirty="0" err="1"/>
              <a:t>clar</a:t>
            </a:r>
            <a:r>
              <a:rPr lang="en-US" dirty="0"/>
              <a:t> </a:t>
            </a:r>
            <a:r>
              <a:rPr lang="en-US" dirty="0" err="1"/>
              <a:t>că</a:t>
            </a:r>
            <a:r>
              <a:rPr lang="en-US" dirty="0"/>
              <a:t> </a:t>
            </a:r>
            <a:r>
              <a:rPr lang="en-US" dirty="0" err="1"/>
              <a:t>specificația</a:t>
            </a:r>
            <a:r>
              <a:rPr lang="en-US" dirty="0"/>
              <a:t>, </a:t>
            </a:r>
            <a:r>
              <a:rPr lang="en-US" dirty="0" err="1"/>
              <a:t>producția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utilizarea</a:t>
            </a:r>
            <a:r>
              <a:rPr lang="en-US" dirty="0"/>
              <a:t> </a:t>
            </a:r>
            <a:r>
              <a:rPr lang="en-US" dirty="0" err="1"/>
              <a:t>clinică</a:t>
            </a:r>
            <a:r>
              <a:rPr lang="en-US" dirty="0"/>
              <a:t> a </a:t>
            </a:r>
            <a:r>
              <a:rPr lang="en-US" dirty="0" err="1"/>
              <a:t>acestui</a:t>
            </a:r>
            <a:r>
              <a:rPr lang="en-US" dirty="0"/>
              <a:t> tip de </a:t>
            </a:r>
            <a:r>
              <a:rPr lang="en-US" dirty="0" err="1"/>
              <a:t>dispozitiv</a:t>
            </a:r>
            <a:r>
              <a:rPr lang="en-US" dirty="0"/>
              <a:t> sunt </a:t>
            </a:r>
            <a:r>
              <a:rPr lang="en-US" dirty="0" err="1"/>
              <a:t>asociate</a:t>
            </a:r>
            <a:r>
              <a:rPr lang="en-US" dirty="0"/>
              <a:t> cu o </a:t>
            </a:r>
            <a:r>
              <a:rPr lang="en-US" dirty="0" err="1"/>
              <a:t>gamă</a:t>
            </a:r>
            <a:r>
              <a:rPr lang="en-US" dirty="0"/>
              <a:t> </a:t>
            </a:r>
            <a:r>
              <a:rPr lang="en-US" dirty="0" err="1"/>
              <a:t>largă</a:t>
            </a:r>
            <a:r>
              <a:rPr lang="en-US" dirty="0"/>
              <a:t> de </a:t>
            </a:r>
            <a:r>
              <a:rPr lang="en-US" dirty="0" err="1"/>
              <a:t>probleme</a:t>
            </a:r>
            <a:r>
              <a:rPr lang="en-US" dirty="0"/>
              <a:t> de </a:t>
            </a:r>
            <a:r>
              <a:rPr lang="en-US" dirty="0" err="1"/>
              <a:t>măsurare</a:t>
            </a:r>
            <a:r>
              <a:rPr lang="en-US" dirty="0"/>
              <a:t>. </a:t>
            </a:r>
            <a:r>
              <a:rPr lang="en-US" dirty="0" err="1"/>
              <a:t>Topografia</a:t>
            </a:r>
            <a:r>
              <a:rPr lang="en-US" dirty="0"/>
              <a:t> </a:t>
            </a:r>
            <a:r>
              <a:rPr lang="en-US" dirty="0" err="1"/>
              <a:t>suprafeței</a:t>
            </a:r>
            <a:r>
              <a:rPr lang="en-US" dirty="0"/>
              <a:t> </a:t>
            </a:r>
            <a:r>
              <a:rPr lang="en-US" dirty="0" err="1"/>
              <a:t>materialului</a:t>
            </a:r>
            <a:r>
              <a:rPr lang="en-US" dirty="0"/>
              <a:t> la o </a:t>
            </a:r>
            <a:r>
              <a:rPr lang="en-US" dirty="0" err="1"/>
              <a:t>scară</a:t>
            </a:r>
            <a:r>
              <a:rPr lang="en-US" dirty="0"/>
              <a:t> de la </a:t>
            </a:r>
            <a:r>
              <a:rPr lang="en-US" dirty="0" err="1"/>
              <a:t>micrometri</a:t>
            </a:r>
            <a:r>
              <a:rPr lang="en-US" dirty="0"/>
              <a:t> </a:t>
            </a:r>
            <a:r>
              <a:rPr lang="en-US" dirty="0" err="1"/>
              <a:t>până</a:t>
            </a:r>
            <a:r>
              <a:rPr lang="en-US" dirty="0"/>
              <a:t> la </a:t>
            </a:r>
            <a:r>
              <a:rPr lang="en-US" dirty="0" err="1"/>
              <a:t>nanoscală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influența</a:t>
            </a:r>
            <a:r>
              <a:rPr lang="en-US" dirty="0"/>
              <a:t> </a:t>
            </a:r>
            <a:r>
              <a:rPr lang="en-US" dirty="0" err="1"/>
              <a:t>răspunsul</a:t>
            </a:r>
            <a:r>
              <a:rPr lang="en-US" dirty="0"/>
              <a:t> </a:t>
            </a:r>
            <a:r>
              <a:rPr lang="en-US" dirty="0" err="1"/>
              <a:t>țesuturilor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fixarea</a:t>
            </a:r>
            <a:r>
              <a:rPr lang="en-US" dirty="0"/>
              <a:t> </a:t>
            </a:r>
            <a:r>
              <a:rPr lang="en-US" dirty="0" err="1"/>
              <a:t>mecanică</a:t>
            </a:r>
            <a:r>
              <a:rPr lang="en-US" dirty="0"/>
              <a:t> a </a:t>
            </a:r>
            <a:r>
              <a:rPr lang="en-US" dirty="0" err="1"/>
              <a:t>dispozitivului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țesutul</a:t>
            </a:r>
            <a:r>
              <a:rPr lang="en-US" dirty="0"/>
              <a:t> </a:t>
            </a:r>
            <a:r>
              <a:rPr lang="en-US" dirty="0" err="1"/>
              <a:t>gazdă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De </a:t>
            </a:r>
            <a:r>
              <a:rPr lang="en-US" dirty="0" err="1"/>
              <a:t>asemenea</a:t>
            </a:r>
            <a:r>
              <a:rPr lang="en-US" dirty="0"/>
              <a:t>, </a:t>
            </a:r>
            <a:r>
              <a:rPr lang="en-US" dirty="0" err="1"/>
              <a:t>influențează</a:t>
            </a:r>
            <a:r>
              <a:rPr lang="en-US" dirty="0"/>
              <a:t> </a:t>
            </a:r>
            <a:r>
              <a:rPr lang="en-US" dirty="0" err="1"/>
              <a:t>suprafața</a:t>
            </a:r>
            <a:r>
              <a:rPr lang="en-US" dirty="0"/>
              <a:t> </a:t>
            </a:r>
            <a:r>
              <a:rPr lang="en-US" dirty="0" err="1"/>
              <a:t>totală</a:t>
            </a:r>
            <a:r>
              <a:rPr lang="en-US" dirty="0"/>
              <a:t> din care </a:t>
            </a:r>
            <a:r>
              <a:rPr lang="en-US" dirty="0" err="1"/>
              <a:t>ionii</a:t>
            </a:r>
            <a:r>
              <a:rPr lang="en-US" dirty="0"/>
              <a:t> </a:t>
            </a:r>
            <a:r>
              <a:rPr lang="en-US" dirty="0" err="1"/>
              <a:t>potențial</a:t>
            </a:r>
            <a:r>
              <a:rPr lang="en-US" dirty="0"/>
              <a:t> </a:t>
            </a:r>
            <a:r>
              <a:rPr lang="en-US" dirty="0" err="1"/>
              <a:t>dăunători</a:t>
            </a:r>
            <a:r>
              <a:rPr lang="en-US" dirty="0"/>
              <a:t> pot fi </a:t>
            </a:r>
            <a:r>
              <a:rPr lang="en-US" dirty="0" err="1"/>
              <a:t>eliberați</a:t>
            </a:r>
            <a:r>
              <a:rPr lang="en-US" dirty="0"/>
              <a:t> din material.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suprafețele</a:t>
            </a:r>
            <a:r>
              <a:rPr lang="en-US" dirty="0"/>
              <a:t> </a:t>
            </a:r>
            <a:r>
              <a:rPr lang="en-US" dirty="0" err="1"/>
              <a:t>articulare</a:t>
            </a:r>
            <a:r>
              <a:rPr lang="en-US" dirty="0"/>
              <a:t>, </a:t>
            </a:r>
            <a:r>
              <a:rPr lang="en-US" dirty="0" err="1"/>
              <a:t>rugozitatea</a:t>
            </a:r>
            <a:r>
              <a:rPr lang="en-US" dirty="0"/>
              <a:t> </a:t>
            </a:r>
            <a:r>
              <a:rPr lang="en-US" dirty="0" err="1"/>
              <a:t>suprafeței</a:t>
            </a:r>
            <a:r>
              <a:rPr lang="en-US" dirty="0"/>
              <a:t> la </a:t>
            </a:r>
            <a:r>
              <a:rPr lang="en-US" dirty="0" err="1"/>
              <a:t>scară</a:t>
            </a:r>
            <a:r>
              <a:rPr lang="en-US" dirty="0"/>
              <a:t> </a:t>
            </a:r>
            <a:r>
              <a:rPr lang="en-US" dirty="0" err="1"/>
              <a:t>nanometrică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juca</a:t>
            </a:r>
            <a:r>
              <a:rPr lang="en-US" dirty="0"/>
              <a:t> un </a:t>
            </a:r>
            <a:r>
              <a:rPr lang="en-US" dirty="0" err="1"/>
              <a:t>rol</a:t>
            </a:r>
            <a:r>
              <a:rPr lang="en-US" dirty="0"/>
              <a:t> important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aspectele</a:t>
            </a:r>
            <a:r>
              <a:rPr lang="en-US" dirty="0"/>
              <a:t> </a:t>
            </a:r>
            <a:r>
              <a:rPr lang="en-US" dirty="0" err="1"/>
              <a:t>tribologice</a:t>
            </a:r>
            <a:r>
              <a:rPr lang="en-US" dirty="0"/>
              <a:t> (</a:t>
            </a:r>
            <a:r>
              <a:rPr lang="en-US" dirty="0" err="1"/>
              <a:t>frecare</a:t>
            </a:r>
            <a:r>
              <a:rPr lang="en-US" dirty="0"/>
              <a:t>, </a:t>
            </a:r>
            <a:r>
              <a:rPr lang="en-US" dirty="0" err="1"/>
              <a:t>lubrifiere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uzură</a:t>
            </a:r>
            <a:r>
              <a:rPr lang="en-US" dirty="0"/>
              <a:t>). </a:t>
            </a:r>
            <a:r>
              <a:rPr lang="en-US" dirty="0" err="1"/>
              <a:t>Topografia</a:t>
            </a:r>
            <a:r>
              <a:rPr lang="en-US" dirty="0"/>
              <a:t> </a:t>
            </a:r>
            <a:r>
              <a:rPr lang="en-US" dirty="0" err="1"/>
              <a:t>suprafeței</a:t>
            </a:r>
            <a:r>
              <a:rPr lang="en-US" dirty="0"/>
              <a:t> </a:t>
            </a:r>
            <a:r>
              <a:rPr lang="en-US" dirty="0" err="1"/>
              <a:t>implanturilor</a:t>
            </a:r>
            <a:r>
              <a:rPr lang="en-US" dirty="0"/>
              <a:t> </a:t>
            </a:r>
            <a:r>
              <a:rPr lang="en-US" dirty="0" err="1"/>
              <a:t>poate</a:t>
            </a:r>
            <a:r>
              <a:rPr lang="en-US" dirty="0"/>
              <a:t> fi </a:t>
            </a:r>
            <a:r>
              <a:rPr lang="en-US" dirty="0" err="1"/>
              <a:t>descrisă</a:t>
            </a:r>
            <a:r>
              <a:rPr lang="en-US" dirty="0"/>
              <a:t> cu </a:t>
            </a:r>
            <a:r>
              <a:rPr lang="en-US" dirty="0" err="1"/>
              <a:t>aceiași</a:t>
            </a:r>
            <a:r>
              <a:rPr lang="en-US" dirty="0"/>
              <a:t> </a:t>
            </a:r>
            <a:r>
              <a:rPr lang="en-US" dirty="0" err="1"/>
              <a:t>parametri</a:t>
            </a:r>
            <a:r>
              <a:rPr lang="en-US" dirty="0"/>
              <a:t> ca </a:t>
            </a:r>
            <a:r>
              <a:rPr lang="en-US" dirty="0" err="1"/>
              <a:t>cei</a:t>
            </a:r>
            <a:r>
              <a:rPr lang="en-US" dirty="0"/>
              <a:t> </a:t>
            </a:r>
            <a:r>
              <a:rPr lang="en-US" dirty="0" err="1"/>
              <a:t>descriși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studiul</a:t>
            </a:r>
            <a:r>
              <a:rPr lang="en-US" dirty="0"/>
              <a:t> de </a:t>
            </a:r>
            <a:r>
              <a:rPr lang="en-US" dirty="0" err="1"/>
              <a:t>caz</a:t>
            </a:r>
            <a:r>
              <a:rPr lang="en-US" dirty="0"/>
              <a:t> </a:t>
            </a:r>
            <a:r>
              <a:rPr lang="en-US" dirty="0" err="1"/>
              <a:t>privind</a:t>
            </a:r>
            <a:r>
              <a:rPr lang="en-US" dirty="0"/>
              <a:t> </a:t>
            </a:r>
            <a:r>
              <a:rPr lang="en-US" dirty="0" err="1"/>
              <a:t>dimensiunea</a:t>
            </a:r>
            <a:r>
              <a:rPr lang="en-US" dirty="0"/>
              <a:t> </a:t>
            </a:r>
            <a:r>
              <a:rPr lang="en-US" dirty="0" err="1"/>
              <a:t>critică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analiza</a:t>
            </a:r>
            <a:r>
              <a:rPr lang="en-US" dirty="0"/>
              <a:t> </a:t>
            </a:r>
            <a:r>
              <a:rPr lang="en-US" dirty="0" err="1"/>
              <a:t>suprafeței</a:t>
            </a:r>
            <a:r>
              <a:rPr lang="en-US" dirty="0"/>
              <a:t> </a:t>
            </a:r>
            <a:r>
              <a:rPr lang="en-US" dirty="0" err="1"/>
              <a:t>structurale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Cu </a:t>
            </a:r>
            <a:r>
              <a:rPr lang="en-US" dirty="0" err="1"/>
              <a:t>toate</a:t>
            </a:r>
            <a:r>
              <a:rPr lang="en-US" dirty="0"/>
              <a:t> </a:t>
            </a:r>
            <a:r>
              <a:rPr lang="en-US" dirty="0" err="1"/>
              <a:t>acestea</a:t>
            </a:r>
            <a:r>
              <a:rPr lang="en-US" dirty="0"/>
              <a:t>, </a:t>
            </a:r>
            <a:r>
              <a:rPr lang="en-US" dirty="0" err="1"/>
              <a:t>măsurarea</a:t>
            </a:r>
            <a:r>
              <a:rPr lang="en-US" dirty="0"/>
              <a:t> lor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relativ</a:t>
            </a:r>
            <a:r>
              <a:rPr lang="en-US" dirty="0"/>
              <a:t> </a:t>
            </a:r>
            <a:r>
              <a:rPr lang="en-US" dirty="0" err="1"/>
              <a:t>complicată</a:t>
            </a:r>
            <a:r>
              <a:rPr lang="en-US" dirty="0"/>
              <a:t> din </a:t>
            </a:r>
            <a:r>
              <a:rPr lang="en-US" dirty="0" err="1"/>
              <a:t>cauza</a:t>
            </a:r>
            <a:r>
              <a:rPr lang="en-US" dirty="0"/>
              <a:t> </a:t>
            </a:r>
            <a:r>
              <a:rPr lang="en-US" dirty="0" err="1"/>
              <a:t>geometriei</a:t>
            </a:r>
            <a:r>
              <a:rPr lang="en-US" dirty="0"/>
              <a:t> </a:t>
            </a:r>
            <a:r>
              <a:rPr lang="en-US" dirty="0" err="1"/>
              <a:t>adesea</a:t>
            </a:r>
            <a:r>
              <a:rPr lang="en-US" dirty="0"/>
              <a:t> </a:t>
            </a:r>
            <a:r>
              <a:rPr lang="en-US" dirty="0" err="1"/>
              <a:t>relativ</a:t>
            </a:r>
            <a:r>
              <a:rPr lang="en-US" dirty="0"/>
              <a:t> </a:t>
            </a:r>
            <a:r>
              <a:rPr lang="en-US" dirty="0" err="1"/>
              <a:t>complexe</a:t>
            </a:r>
            <a:r>
              <a:rPr lang="en-US" dirty="0"/>
              <a:t> a </a:t>
            </a:r>
            <a:r>
              <a:rPr lang="en-US" dirty="0" err="1"/>
              <a:t>implanturilor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Pe </a:t>
            </a:r>
            <a:r>
              <a:rPr lang="en-US" dirty="0" err="1"/>
              <a:t>lângă</a:t>
            </a:r>
            <a:r>
              <a:rPr lang="en-US" dirty="0"/>
              <a:t> </a:t>
            </a:r>
            <a:r>
              <a:rPr lang="en-US" dirty="0" err="1"/>
              <a:t>geometrie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structura</a:t>
            </a:r>
            <a:r>
              <a:rPr lang="en-US" dirty="0"/>
              <a:t> </a:t>
            </a:r>
            <a:r>
              <a:rPr lang="en-US" dirty="0" err="1"/>
              <a:t>suprafeței</a:t>
            </a:r>
            <a:r>
              <a:rPr lang="en-US" dirty="0"/>
              <a:t>, </a:t>
            </a:r>
            <a:r>
              <a:rPr lang="en-US" dirty="0" err="1"/>
              <a:t>compoziția</a:t>
            </a:r>
            <a:r>
              <a:rPr lang="en-US" dirty="0"/>
              <a:t> </a:t>
            </a:r>
            <a:r>
              <a:rPr lang="en-US" dirty="0" err="1"/>
              <a:t>chimică</a:t>
            </a:r>
            <a:r>
              <a:rPr lang="en-US" dirty="0"/>
              <a:t> a </a:t>
            </a:r>
            <a:r>
              <a:rPr lang="en-US" dirty="0" err="1"/>
              <a:t>materialelor</a:t>
            </a:r>
            <a:r>
              <a:rPr lang="en-US" dirty="0"/>
              <a:t> implicate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juca</a:t>
            </a:r>
            <a:r>
              <a:rPr lang="en-US" dirty="0"/>
              <a:t> un </a:t>
            </a:r>
            <a:r>
              <a:rPr lang="en-US" dirty="0" err="1"/>
              <a:t>rol</a:t>
            </a:r>
            <a:r>
              <a:rPr lang="en-US" dirty="0"/>
              <a:t> important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funcția</a:t>
            </a:r>
            <a:r>
              <a:rPr lang="en-US" dirty="0"/>
              <a:t> </a:t>
            </a:r>
            <a:r>
              <a:rPr lang="en-US" dirty="0" err="1"/>
              <a:t>clinică</a:t>
            </a:r>
            <a:r>
              <a:rPr lang="en-US" dirty="0"/>
              <a:t> a </a:t>
            </a:r>
            <a:r>
              <a:rPr lang="en-US" dirty="0" err="1"/>
              <a:t>dispozitivului</a:t>
            </a:r>
            <a:r>
              <a:rPr lang="en-US" dirty="0"/>
              <a:t>.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materialele</a:t>
            </a:r>
            <a:r>
              <a:rPr lang="en-US" dirty="0"/>
              <a:t> stabile (</a:t>
            </a:r>
            <a:r>
              <a:rPr lang="en-US" dirty="0" err="1"/>
              <a:t>neresorbabile</a:t>
            </a:r>
            <a:r>
              <a:rPr lang="en-US" dirty="0"/>
              <a:t>), </a:t>
            </a:r>
            <a:r>
              <a:rPr lang="en-US" dirty="0" err="1"/>
              <a:t>răspunsul</a:t>
            </a:r>
            <a:r>
              <a:rPr lang="en-US" dirty="0"/>
              <a:t> biologic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determinat</a:t>
            </a:r>
            <a:r>
              <a:rPr lang="en-US" dirty="0"/>
              <a:t> de </a:t>
            </a:r>
            <a:r>
              <a:rPr lang="en-US" dirty="0" err="1"/>
              <a:t>compoziția</a:t>
            </a:r>
            <a:r>
              <a:rPr lang="en-US" dirty="0"/>
              <a:t> </a:t>
            </a:r>
            <a:r>
              <a:rPr lang="en-US" dirty="0" err="1"/>
              <a:t>chimică</a:t>
            </a:r>
            <a:r>
              <a:rPr lang="en-US" dirty="0"/>
              <a:t> a </a:t>
            </a:r>
            <a:r>
              <a:rPr lang="en-US" dirty="0" err="1"/>
              <a:t>celor</a:t>
            </a:r>
            <a:r>
              <a:rPr lang="en-US" dirty="0"/>
              <a:t> </a:t>
            </a:r>
            <a:r>
              <a:rPr lang="en-US" dirty="0" err="1"/>
              <a:t>câțiva</a:t>
            </a:r>
            <a:r>
              <a:rPr lang="en-US" dirty="0"/>
              <a:t> </a:t>
            </a:r>
            <a:r>
              <a:rPr lang="en-US" dirty="0" err="1"/>
              <a:t>nanometri</a:t>
            </a:r>
            <a:r>
              <a:rPr lang="en-US" dirty="0"/>
              <a:t> </a:t>
            </a:r>
            <a:r>
              <a:rPr lang="en-US" dirty="0" err="1"/>
              <a:t>exteriori</a:t>
            </a:r>
            <a:r>
              <a:rPr lang="en-US" dirty="0"/>
              <a:t> ai </a:t>
            </a:r>
            <a:r>
              <a:rPr lang="en-US" dirty="0" err="1"/>
              <a:t>suprafeței</a:t>
            </a:r>
            <a:r>
              <a:rPr lang="en-US" dirty="0"/>
              <a:t> </a:t>
            </a:r>
            <a:r>
              <a:rPr lang="en-US" dirty="0" err="1"/>
              <a:t>materialului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2086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F9191B8-A581-6FEC-4824-1941A0B4CACC}"/>
              </a:ext>
            </a:extLst>
          </p:cNvPr>
          <p:cNvSpPr txBox="1"/>
          <p:nvPr/>
        </p:nvSpPr>
        <p:spPr>
          <a:xfrm>
            <a:off x="227079" y="19140"/>
            <a:ext cx="11737842" cy="6838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 err="1"/>
              <a:t>Implanturile</a:t>
            </a:r>
            <a:r>
              <a:rPr lang="en-US" sz="1400" dirty="0"/>
              <a:t> </a:t>
            </a:r>
            <a:r>
              <a:rPr lang="en-US" sz="1400" dirty="0" err="1"/>
              <a:t>medicale</a:t>
            </a:r>
            <a:r>
              <a:rPr lang="en-US" sz="1400" dirty="0"/>
              <a:t> sunt </a:t>
            </a:r>
            <a:r>
              <a:rPr lang="en-US" sz="1400" dirty="0" err="1"/>
              <a:t>frecvent</a:t>
            </a:r>
            <a:r>
              <a:rPr lang="en-US" sz="1400" dirty="0"/>
              <a:t> </a:t>
            </a:r>
            <a:r>
              <a:rPr lang="en-US" sz="1400" dirty="0" err="1"/>
              <a:t>modificate</a:t>
            </a:r>
            <a:r>
              <a:rPr lang="en-US" sz="1400" dirty="0"/>
              <a:t> la </a:t>
            </a:r>
            <a:r>
              <a:rPr lang="en-US" sz="1400" dirty="0" err="1"/>
              <a:t>suprafață</a:t>
            </a:r>
            <a:r>
              <a:rPr lang="en-US" sz="1400" dirty="0"/>
              <a:t> </a:t>
            </a:r>
            <a:r>
              <a:rPr lang="en-US" sz="1400" dirty="0" err="1"/>
              <a:t>sau</a:t>
            </a:r>
            <a:r>
              <a:rPr lang="en-US" sz="1400" dirty="0"/>
              <a:t> </a:t>
            </a:r>
            <a:r>
              <a:rPr lang="en-US" sz="1400" dirty="0" err="1"/>
              <a:t>acoperite</a:t>
            </a:r>
            <a:r>
              <a:rPr lang="en-US" sz="1400" dirty="0"/>
              <a:t> cu </a:t>
            </a:r>
            <a:r>
              <a:rPr lang="en-US" sz="1400" dirty="0" err="1"/>
              <a:t>pelicule</a:t>
            </a:r>
            <a:r>
              <a:rPr lang="en-US" sz="1400" dirty="0"/>
              <a:t> </a:t>
            </a:r>
            <a:r>
              <a:rPr lang="en-US" sz="1400" dirty="0" err="1"/>
              <a:t>subțiri</a:t>
            </a:r>
            <a:r>
              <a:rPr lang="en-US" sz="1400" dirty="0"/>
              <a:t> </a:t>
            </a:r>
            <a:r>
              <a:rPr lang="en-US" sz="1400" dirty="0" err="1"/>
              <a:t>folosind</a:t>
            </a:r>
            <a:r>
              <a:rPr lang="en-US" sz="1400" dirty="0"/>
              <a:t> </a:t>
            </a:r>
            <a:r>
              <a:rPr lang="en-US" sz="1400" dirty="0" err="1"/>
              <a:t>diferite</a:t>
            </a:r>
            <a:r>
              <a:rPr lang="en-US" sz="1400" dirty="0"/>
              <a:t> </a:t>
            </a:r>
            <a:r>
              <a:rPr lang="en-US" sz="1400" dirty="0" err="1"/>
              <a:t>tehnici</a:t>
            </a:r>
            <a:r>
              <a:rPr lang="en-US" sz="1400" dirty="0"/>
              <a:t>. De </a:t>
            </a:r>
            <a:r>
              <a:rPr lang="en-US" sz="1400" dirty="0" err="1"/>
              <a:t>exemplu</a:t>
            </a:r>
            <a:r>
              <a:rPr lang="en-US" sz="1400" dirty="0"/>
              <a:t>, </a:t>
            </a:r>
            <a:r>
              <a:rPr lang="en-US" sz="1400" dirty="0" err="1"/>
              <a:t>hidroxiapatita</a:t>
            </a:r>
            <a:r>
              <a:rPr lang="en-US" sz="1400" dirty="0"/>
              <a:t> </a:t>
            </a:r>
            <a:r>
              <a:rPr lang="en-US" sz="1400" dirty="0" err="1"/>
              <a:t>sintetică</a:t>
            </a:r>
            <a:r>
              <a:rPr lang="en-US" sz="1400" dirty="0"/>
              <a:t> (HA) - un material ceramic, similar </a:t>
            </a:r>
            <a:r>
              <a:rPr lang="en-US" sz="1400" dirty="0" err="1"/>
              <a:t>componentei</a:t>
            </a:r>
            <a:r>
              <a:rPr lang="en-US" sz="1400" dirty="0"/>
              <a:t> HA </a:t>
            </a:r>
            <a:r>
              <a:rPr lang="en-US" sz="1400" dirty="0" err="1"/>
              <a:t>naturale</a:t>
            </a:r>
            <a:r>
              <a:rPr lang="en-US" sz="1400" dirty="0"/>
              <a:t> a </a:t>
            </a:r>
            <a:r>
              <a:rPr lang="en-US" sz="1400" dirty="0" err="1"/>
              <a:t>osului</a:t>
            </a:r>
            <a:r>
              <a:rPr lang="en-US" sz="1400" dirty="0"/>
              <a:t> natural - </a:t>
            </a:r>
            <a:r>
              <a:rPr lang="en-US" sz="1400" dirty="0" err="1"/>
              <a:t>poate</a:t>
            </a:r>
            <a:r>
              <a:rPr lang="en-US" sz="1400" dirty="0"/>
              <a:t> fi </a:t>
            </a:r>
            <a:r>
              <a:rPr lang="en-US" sz="1400" dirty="0" err="1"/>
              <a:t>aplicată</a:t>
            </a:r>
            <a:r>
              <a:rPr lang="en-US" sz="1400" dirty="0"/>
              <a:t> ca </a:t>
            </a:r>
            <a:r>
              <a:rPr lang="en-US" sz="1400" dirty="0" err="1"/>
              <a:t>acoperire</a:t>
            </a:r>
            <a:r>
              <a:rPr lang="en-US" sz="1400" dirty="0"/>
              <a:t> </a:t>
            </a:r>
            <a:r>
              <a:rPr lang="en-US" sz="1400" dirty="0" err="1"/>
              <a:t>pentru</a:t>
            </a:r>
            <a:r>
              <a:rPr lang="en-US" sz="1400" dirty="0"/>
              <a:t> a </a:t>
            </a:r>
            <a:r>
              <a:rPr lang="en-US" sz="1400" dirty="0" err="1"/>
              <a:t>îmbunătăți</a:t>
            </a:r>
            <a:r>
              <a:rPr lang="en-US" sz="1400" dirty="0"/>
              <a:t> </a:t>
            </a:r>
            <a:r>
              <a:rPr lang="en-US" sz="1400" dirty="0" err="1"/>
              <a:t>vindecarea</a:t>
            </a:r>
            <a:r>
              <a:rPr lang="en-US" sz="1400" dirty="0"/>
              <a:t> </a:t>
            </a:r>
            <a:r>
              <a:rPr lang="en-US" sz="1400" dirty="0" err="1"/>
              <a:t>osoasă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jurul</a:t>
            </a:r>
            <a:r>
              <a:rPr lang="en-US" sz="1400" dirty="0"/>
              <a:t> </a:t>
            </a:r>
            <a:r>
              <a:rPr lang="en-US" sz="1400" dirty="0" err="1"/>
              <a:t>implanturilor</a:t>
            </a:r>
            <a:r>
              <a:rPr lang="en-US" sz="1400" dirty="0"/>
              <a:t>. </a:t>
            </a:r>
            <a:r>
              <a:rPr lang="en-US" sz="1400" dirty="0" err="1"/>
              <a:t>Caracterizarea</a:t>
            </a:r>
            <a:r>
              <a:rPr lang="en-US" sz="1400" dirty="0"/>
              <a:t> </a:t>
            </a:r>
            <a:r>
              <a:rPr lang="en-US" sz="1400" dirty="0" err="1"/>
              <a:t>suprafețelor</a:t>
            </a:r>
            <a:r>
              <a:rPr lang="en-US" sz="1400" dirty="0"/>
              <a:t> </a:t>
            </a:r>
            <a:r>
              <a:rPr lang="en-US" sz="1400" dirty="0" err="1"/>
              <a:t>modificate</a:t>
            </a:r>
            <a:r>
              <a:rPr lang="en-US" sz="1400" dirty="0"/>
              <a:t> </a:t>
            </a:r>
            <a:r>
              <a:rPr lang="en-US" sz="1400" dirty="0" err="1"/>
              <a:t>sau</a:t>
            </a:r>
            <a:r>
              <a:rPr lang="en-US" sz="1400" dirty="0"/>
              <a:t> a </a:t>
            </a:r>
            <a:r>
              <a:rPr lang="en-US" sz="1400" dirty="0" err="1"/>
              <a:t>peliculelor</a:t>
            </a:r>
            <a:r>
              <a:rPr lang="en-US" sz="1400" dirty="0"/>
              <a:t> </a:t>
            </a:r>
            <a:r>
              <a:rPr lang="en-US" sz="1400" dirty="0" err="1"/>
              <a:t>subțiri</a:t>
            </a:r>
            <a:r>
              <a:rPr lang="en-US" sz="1400" dirty="0"/>
              <a:t> se </a:t>
            </a:r>
            <a:r>
              <a:rPr lang="en-US" sz="1400" dirty="0" err="1"/>
              <a:t>poate</a:t>
            </a:r>
            <a:r>
              <a:rPr lang="en-US" sz="1400" dirty="0"/>
              <a:t> face </a:t>
            </a:r>
            <a:r>
              <a:rPr lang="en-US" sz="1400" dirty="0" err="1"/>
              <a:t>folosind</a:t>
            </a:r>
            <a:r>
              <a:rPr lang="en-US" sz="1400" dirty="0"/>
              <a:t> </a:t>
            </a:r>
            <a:r>
              <a:rPr lang="en-US" sz="1400" dirty="0" err="1"/>
              <a:t>aceleași</a:t>
            </a:r>
            <a:r>
              <a:rPr lang="en-US" sz="1400" dirty="0"/>
              <a:t> </a:t>
            </a:r>
            <a:r>
              <a:rPr lang="en-US" sz="1400" dirty="0" err="1"/>
              <a:t>metode</a:t>
            </a:r>
            <a:r>
              <a:rPr lang="en-US" sz="1400" dirty="0"/>
              <a:t> </a:t>
            </a:r>
            <a:r>
              <a:rPr lang="en-US" sz="1400" dirty="0" err="1"/>
              <a:t>discutate</a:t>
            </a:r>
            <a:r>
              <a:rPr lang="en-US" sz="1400" dirty="0"/>
              <a:t> anterior, </a:t>
            </a:r>
            <a:r>
              <a:rPr lang="en-US" sz="1400" dirty="0" err="1"/>
              <a:t>dar</a:t>
            </a:r>
            <a:r>
              <a:rPr lang="en-US" sz="1400" dirty="0"/>
              <a:t>, din nou, </a:t>
            </a:r>
            <a:r>
              <a:rPr lang="en-US" sz="1400" dirty="0" err="1"/>
              <a:t>măsurătorile</a:t>
            </a:r>
            <a:r>
              <a:rPr lang="en-US" sz="1400" dirty="0"/>
              <a:t> sunt </a:t>
            </a:r>
            <a:r>
              <a:rPr lang="en-US" sz="1400" dirty="0" err="1"/>
              <a:t>uneori</a:t>
            </a:r>
            <a:r>
              <a:rPr lang="en-US" sz="1400" dirty="0"/>
              <a:t> </a:t>
            </a:r>
            <a:r>
              <a:rPr lang="en-US" sz="1400" dirty="0" err="1"/>
              <a:t>mai</a:t>
            </a:r>
            <a:r>
              <a:rPr lang="en-US" sz="1400" dirty="0"/>
              <a:t> complicate de </a:t>
            </a:r>
            <a:r>
              <a:rPr lang="en-US" sz="1400" dirty="0" err="1"/>
              <a:t>geometria</a:t>
            </a:r>
            <a:r>
              <a:rPr lang="en-US" sz="1400" dirty="0"/>
              <a:t> </a:t>
            </a:r>
            <a:r>
              <a:rPr lang="en-US" sz="1400" dirty="0" err="1"/>
              <a:t>implanturilor</a:t>
            </a:r>
            <a:r>
              <a:rPr lang="en-US" sz="1400" dirty="0"/>
              <a:t>. </a:t>
            </a:r>
            <a:r>
              <a:rPr lang="en-US" sz="1400" dirty="0" err="1"/>
              <a:t>Introducerea</a:t>
            </a:r>
            <a:r>
              <a:rPr lang="en-US" sz="1400" dirty="0"/>
              <a:t> </a:t>
            </a:r>
            <a:r>
              <a:rPr lang="en-US" sz="1400" dirty="0" err="1"/>
              <a:t>acoperirilor</a:t>
            </a:r>
            <a:r>
              <a:rPr lang="en-US" sz="1400" dirty="0"/>
              <a:t> cu </a:t>
            </a:r>
            <a:r>
              <a:rPr lang="en-US" sz="1400" dirty="0" err="1"/>
              <a:t>grosimi</a:t>
            </a:r>
            <a:r>
              <a:rPr lang="en-US" sz="1400" dirty="0"/>
              <a:t> de </a:t>
            </a:r>
            <a:r>
              <a:rPr lang="en-US" sz="1400" dirty="0" err="1"/>
              <a:t>ordinul</a:t>
            </a:r>
            <a:r>
              <a:rPr lang="en-US" sz="1400" dirty="0"/>
              <a:t> </a:t>
            </a:r>
            <a:r>
              <a:rPr lang="en-US" sz="1400" dirty="0" err="1"/>
              <a:t>nanometrilor</a:t>
            </a:r>
            <a:r>
              <a:rPr lang="en-US" sz="1400" dirty="0"/>
              <a:t> duce, de </a:t>
            </a:r>
            <a:r>
              <a:rPr lang="en-US" sz="1400" dirty="0" err="1"/>
              <a:t>asemenea</a:t>
            </a:r>
            <a:r>
              <a:rPr lang="en-US" sz="1400" dirty="0"/>
              <a:t>, la </a:t>
            </a:r>
            <a:r>
              <a:rPr lang="en-US" sz="1400" dirty="0" err="1"/>
              <a:t>probleme</a:t>
            </a:r>
            <a:r>
              <a:rPr lang="en-US" sz="1400" dirty="0"/>
              <a:t> legate de </a:t>
            </a:r>
            <a:r>
              <a:rPr lang="en-US" sz="1400" dirty="0" err="1"/>
              <a:t>standardele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ghidurile</a:t>
            </a:r>
            <a:r>
              <a:rPr lang="en-US" sz="1400" dirty="0"/>
              <a:t> </a:t>
            </a:r>
            <a:r>
              <a:rPr lang="en-US" sz="1400" dirty="0" err="1"/>
              <a:t>documentare</a:t>
            </a:r>
            <a:r>
              <a:rPr lang="en-US" sz="1400" dirty="0"/>
              <a:t> </a:t>
            </a:r>
            <a:r>
              <a:rPr lang="en-US" sz="1400" dirty="0" err="1"/>
              <a:t>actuale</a:t>
            </a:r>
            <a:r>
              <a:rPr lang="en-US" sz="1400" dirty="0"/>
              <a:t>. De </a:t>
            </a:r>
            <a:r>
              <a:rPr lang="en-US" sz="1400" dirty="0" err="1"/>
              <a:t>exemplu</a:t>
            </a:r>
            <a:r>
              <a:rPr lang="en-US" sz="1400" dirty="0"/>
              <a:t>, conform </a:t>
            </a:r>
            <a:r>
              <a:rPr lang="en-US" sz="1400" dirty="0" err="1"/>
              <a:t>ghidurilor</a:t>
            </a:r>
            <a:r>
              <a:rPr lang="en-US" sz="1400" dirty="0"/>
              <a:t> </a:t>
            </a:r>
            <a:r>
              <a:rPr lang="en-US" sz="1400" dirty="0" err="1"/>
              <a:t>actuale</a:t>
            </a:r>
            <a:r>
              <a:rPr lang="en-US" sz="1400" dirty="0"/>
              <a:t> ale FDA (</a:t>
            </a:r>
            <a:r>
              <a:rPr lang="en-US" sz="1400" dirty="0" err="1"/>
              <a:t>Administrația</a:t>
            </a:r>
            <a:r>
              <a:rPr lang="en-US" sz="1400" dirty="0"/>
              <a:t> </a:t>
            </a:r>
            <a:r>
              <a:rPr lang="en-US" sz="1400" dirty="0" err="1"/>
              <a:t>pentru</a:t>
            </a:r>
            <a:r>
              <a:rPr lang="en-US" sz="1400" dirty="0"/>
              <a:t> </a:t>
            </a:r>
            <a:r>
              <a:rPr lang="en-US" sz="1400" dirty="0" err="1"/>
              <a:t>Alimente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Medicamente</a:t>
            </a:r>
            <a:r>
              <a:rPr lang="en-US" sz="1400" dirty="0"/>
              <a:t> din SUA) </a:t>
            </a:r>
            <a:r>
              <a:rPr lang="en-US" sz="1400" dirty="0" err="1"/>
              <a:t>pentru</a:t>
            </a:r>
            <a:r>
              <a:rPr lang="en-US" sz="1400" dirty="0"/>
              <a:t> </a:t>
            </a:r>
            <a:r>
              <a:rPr lang="en-US" sz="1400" dirty="0" err="1"/>
              <a:t>acoperirile</a:t>
            </a:r>
            <a:r>
              <a:rPr lang="en-US" sz="1400" dirty="0"/>
              <a:t> HA, </a:t>
            </a:r>
            <a:r>
              <a:rPr lang="en-US" sz="1400" dirty="0" err="1"/>
              <a:t>puritatea</a:t>
            </a:r>
            <a:r>
              <a:rPr lang="en-US" sz="1400" dirty="0"/>
              <a:t> </a:t>
            </a:r>
            <a:r>
              <a:rPr lang="en-US" sz="1400" dirty="0" err="1"/>
              <a:t>unui</a:t>
            </a:r>
            <a:r>
              <a:rPr lang="en-US" sz="1400" dirty="0"/>
              <a:t> </a:t>
            </a:r>
            <a:r>
              <a:rPr lang="en-US" sz="1400" dirty="0" err="1"/>
              <a:t>acoperire</a:t>
            </a:r>
            <a:r>
              <a:rPr lang="en-US" sz="1400" dirty="0"/>
              <a:t> </a:t>
            </a:r>
            <a:r>
              <a:rPr lang="en-US" sz="1400" dirty="0" err="1"/>
              <a:t>este</a:t>
            </a:r>
            <a:r>
              <a:rPr lang="en-US" sz="1400" dirty="0"/>
              <a:t> </a:t>
            </a:r>
            <a:r>
              <a:rPr lang="en-US" sz="1400" dirty="0" err="1"/>
              <a:t>exprimată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termeni</a:t>
            </a:r>
            <a:r>
              <a:rPr lang="en-US" sz="1400" dirty="0"/>
              <a:t> de </a:t>
            </a:r>
            <a:r>
              <a:rPr lang="en-US" sz="1400" dirty="0" err="1"/>
              <a:t>concentrații</a:t>
            </a:r>
            <a:r>
              <a:rPr lang="en-US" sz="1400" dirty="0"/>
              <a:t> </a:t>
            </a:r>
            <a:r>
              <a:rPr lang="en-US" sz="1400" dirty="0" err="1"/>
              <a:t>maxime</a:t>
            </a:r>
            <a:r>
              <a:rPr lang="en-US" sz="1400" dirty="0"/>
              <a:t> </a:t>
            </a:r>
            <a:r>
              <a:rPr lang="en-US" sz="1400" dirty="0" err="1"/>
              <a:t>permise</a:t>
            </a:r>
            <a:r>
              <a:rPr lang="en-US" sz="1400" dirty="0"/>
              <a:t> de </a:t>
            </a:r>
            <a:r>
              <a:rPr lang="en-US" sz="1400" dirty="0" err="1"/>
              <a:t>impurități</a:t>
            </a:r>
            <a:r>
              <a:rPr lang="en-US" sz="1400" dirty="0"/>
              <a:t>, cum </a:t>
            </a:r>
            <a:r>
              <a:rPr lang="en-US" sz="1400" dirty="0" err="1"/>
              <a:t>ar</a:t>
            </a:r>
            <a:r>
              <a:rPr lang="en-US" sz="1400" dirty="0"/>
              <a:t> fi </a:t>
            </a:r>
            <a:r>
              <a:rPr lang="en-US" sz="1400" dirty="0" err="1"/>
              <a:t>elementele</a:t>
            </a:r>
            <a:r>
              <a:rPr lang="en-US" sz="1400" dirty="0"/>
              <a:t> de </a:t>
            </a:r>
            <a:r>
              <a:rPr lang="en-US" sz="1400" dirty="0" err="1"/>
              <a:t>pământuri</a:t>
            </a:r>
            <a:r>
              <a:rPr lang="en-US" sz="1400" dirty="0"/>
              <a:t> rare. </a:t>
            </a:r>
            <a:r>
              <a:rPr lang="en-US" sz="1400" dirty="0" err="1"/>
              <a:t>Raționamentul</a:t>
            </a:r>
            <a:r>
              <a:rPr lang="en-US" sz="1400" dirty="0"/>
              <a:t> din </a:t>
            </a:r>
            <a:r>
              <a:rPr lang="en-US" sz="1400" dirty="0" err="1"/>
              <a:t>spatele</a:t>
            </a:r>
            <a:r>
              <a:rPr lang="en-US" sz="1400" dirty="0"/>
              <a:t> </a:t>
            </a:r>
            <a:r>
              <a:rPr lang="en-US" sz="1400" dirty="0" err="1"/>
              <a:t>acestui</a:t>
            </a:r>
            <a:r>
              <a:rPr lang="en-US" sz="1400" dirty="0"/>
              <a:t> </a:t>
            </a:r>
            <a:r>
              <a:rPr lang="en-US" sz="1400" dirty="0" err="1"/>
              <a:t>fapt</a:t>
            </a:r>
            <a:r>
              <a:rPr lang="en-US" sz="1400" dirty="0"/>
              <a:t> </a:t>
            </a:r>
            <a:r>
              <a:rPr lang="en-US" sz="1400" dirty="0" err="1"/>
              <a:t>este</a:t>
            </a:r>
            <a:r>
              <a:rPr lang="en-US" sz="1400" dirty="0"/>
              <a:t> </a:t>
            </a:r>
            <a:r>
              <a:rPr lang="en-US" sz="1400" dirty="0" err="1"/>
              <a:t>că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cel </a:t>
            </a:r>
            <a:r>
              <a:rPr lang="en-US" sz="1400" dirty="0" err="1"/>
              <a:t>mai</a:t>
            </a:r>
            <a:r>
              <a:rPr lang="en-US" sz="1400" dirty="0"/>
              <a:t> </a:t>
            </a:r>
            <a:r>
              <a:rPr lang="en-US" sz="1400" dirty="0" err="1"/>
              <a:t>rău</a:t>
            </a:r>
            <a:r>
              <a:rPr lang="en-US" sz="1400" dirty="0"/>
              <a:t> </a:t>
            </a:r>
            <a:r>
              <a:rPr lang="en-US" sz="1400" dirty="0" err="1"/>
              <a:t>caz</a:t>
            </a:r>
            <a:r>
              <a:rPr lang="en-US" sz="1400" dirty="0"/>
              <a:t>, </a:t>
            </a:r>
            <a:r>
              <a:rPr lang="en-US" sz="1400" dirty="0" err="1"/>
              <a:t>acoperirea</a:t>
            </a:r>
            <a:r>
              <a:rPr lang="en-US" sz="1400" dirty="0"/>
              <a:t> </a:t>
            </a:r>
            <a:r>
              <a:rPr lang="en-US" sz="1400" dirty="0" err="1"/>
              <a:t>este</a:t>
            </a:r>
            <a:r>
              <a:rPr lang="en-US" sz="1400" dirty="0"/>
              <a:t> </a:t>
            </a:r>
            <a:r>
              <a:rPr lang="en-US" sz="1400" dirty="0" err="1"/>
              <a:t>complet</a:t>
            </a:r>
            <a:r>
              <a:rPr lang="en-US" sz="1400" dirty="0"/>
              <a:t> </a:t>
            </a:r>
            <a:r>
              <a:rPr lang="en-US" sz="1400" dirty="0" err="1"/>
              <a:t>degradată</a:t>
            </a:r>
            <a:r>
              <a:rPr lang="en-US" sz="1400" dirty="0"/>
              <a:t>, </a:t>
            </a:r>
            <a:r>
              <a:rPr lang="en-US" sz="1400" dirty="0" err="1"/>
              <a:t>prin</a:t>
            </a:r>
            <a:r>
              <a:rPr lang="en-US" sz="1400" dirty="0"/>
              <a:t> </a:t>
            </a:r>
            <a:r>
              <a:rPr lang="en-US" sz="1400" dirty="0" err="1"/>
              <a:t>urmare</a:t>
            </a:r>
            <a:r>
              <a:rPr lang="en-US" sz="1400" dirty="0"/>
              <a:t>, </a:t>
            </a:r>
            <a:r>
              <a:rPr lang="en-US" sz="1400" dirty="0" err="1"/>
              <a:t>elementele</a:t>
            </a:r>
            <a:r>
              <a:rPr lang="en-US" sz="1400" dirty="0"/>
              <a:t> </a:t>
            </a:r>
            <a:r>
              <a:rPr lang="en-US" sz="1400" dirty="0" err="1"/>
              <a:t>potențial</a:t>
            </a:r>
            <a:r>
              <a:rPr lang="en-US" sz="1400" dirty="0"/>
              <a:t> </a:t>
            </a:r>
            <a:r>
              <a:rPr lang="en-US" sz="1400" dirty="0" err="1"/>
              <a:t>toxice</a:t>
            </a:r>
            <a:r>
              <a:rPr lang="en-US" sz="1400" dirty="0"/>
              <a:t> din </a:t>
            </a:r>
            <a:r>
              <a:rPr lang="en-US" sz="1400" dirty="0" err="1"/>
              <a:t>acoperire</a:t>
            </a:r>
            <a:r>
              <a:rPr lang="en-US" sz="1400" dirty="0"/>
              <a:t> </a:t>
            </a:r>
            <a:r>
              <a:rPr lang="en-US" sz="1400" dirty="0" err="1"/>
              <a:t>vor</a:t>
            </a:r>
            <a:r>
              <a:rPr lang="en-US" sz="1400" dirty="0"/>
              <a:t> </a:t>
            </a:r>
            <a:r>
              <a:rPr lang="en-US" sz="1400" dirty="0" err="1"/>
              <a:t>deveni</a:t>
            </a:r>
            <a:r>
              <a:rPr lang="en-US" sz="1400" dirty="0"/>
              <a:t> </a:t>
            </a:r>
            <a:r>
              <a:rPr lang="en-US" sz="1400" dirty="0" err="1"/>
              <a:t>toate</a:t>
            </a:r>
            <a:r>
              <a:rPr lang="en-US" sz="1400" dirty="0"/>
              <a:t> </a:t>
            </a:r>
            <a:r>
              <a:rPr lang="en-US" sz="1400" dirty="0" err="1"/>
              <a:t>biodisponibile</a:t>
            </a:r>
            <a:r>
              <a:rPr lang="en-US" sz="1400" dirty="0"/>
              <a:t>. </a:t>
            </a:r>
            <a:r>
              <a:rPr lang="en-US" sz="1400" dirty="0" err="1"/>
              <a:t>Pentru</a:t>
            </a:r>
            <a:r>
              <a:rPr lang="en-US" sz="1400" dirty="0"/>
              <a:t> </a:t>
            </a:r>
            <a:r>
              <a:rPr lang="en-US" sz="1400" dirty="0" err="1"/>
              <a:t>acoperirile</a:t>
            </a:r>
            <a:r>
              <a:rPr lang="en-US" sz="1400" dirty="0"/>
              <a:t> </a:t>
            </a:r>
            <a:r>
              <a:rPr lang="en-US" sz="1400" dirty="0" err="1"/>
              <a:t>groase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intervalul</a:t>
            </a:r>
            <a:r>
              <a:rPr lang="en-US" sz="1400" dirty="0"/>
              <a:t> 10-100 µm, </a:t>
            </a:r>
            <a:r>
              <a:rPr lang="en-US" sz="1400" dirty="0" err="1"/>
              <a:t>aceasta</a:t>
            </a:r>
            <a:r>
              <a:rPr lang="en-US" sz="1400" dirty="0"/>
              <a:t> </a:t>
            </a:r>
            <a:r>
              <a:rPr lang="en-US" sz="1400" dirty="0" err="1"/>
              <a:t>înseamnă</a:t>
            </a:r>
            <a:r>
              <a:rPr lang="en-US" sz="1400" dirty="0"/>
              <a:t> </a:t>
            </a:r>
            <a:r>
              <a:rPr lang="en-US" sz="1400" dirty="0" err="1"/>
              <a:t>că</a:t>
            </a:r>
            <a:r>
              <a:rPr lang="en-US" sz="1400" dirty="0"/>
              <a:t> </a:t>
            </a:r>
            <a:r>
              <a:rPr lang="en-US" sz="1400" dirty="0" err="1"/>
              <a:t>impuritățile</a:t>
            </a:r>
            <a:r>
              <a:rPr lang="en-US" sz="1400" dirty="0"/>
              <a:t> </a:t>
            </a:r>
            <a:r>
              <a:rPr lang="en-US" sz="1400" dirty="0" err="1"/>
              <a:t>prezente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concentrații</a:t>
            </a:r>
            <a:r>
              <a:rPr lang="en-US" sz="1400" dirty="0"/>
              <a:t> </a:t>
            </a:r>
            <a:r>
              <a:rPr lang="en-US" sz="1400" dirty="0" err="1"/>
              <a:t>scăzute</a:t>
            </a:r>
            <a:r>
              <a:rPr lang="en-US" sz="1400" dirty="0"/>
              <a:t> (10-4%) pot </a:t>
            </a:r>
            <a:r>
              <a:rPr lang="en-US" sz="1400" dirty="0" err="1"/>
              <a:t>atinge</a:t>
            </a:r>
            <a:r>
              <a:rPr lang="en-US" sz="1400" dirty="0"/>
              <a:t> </a:t>
            </a:r>
            <a:r>
              <a:rPr lang="en-US" sz="1400" dirty="0" err="1"/>
              <a:t>cantități</a:t>
            </a:r>
            <a:r>
              <a:rPr lang="en-US" sz="1400" dirty="0"/>
              <a:t> care </a:t>
            </a:r>
            <a:r>
              <a:rPr lang="en-US" sz="1400" dirty="0" err="1"/>
              <a:t>depășesc</a:t>
            </a:r>
            <a:r>
              <a:rPr lang="en-US" sz="1400" dirty="0"/>
              <a:t> </a:t>
            </a:r>
            <a:r>
              <a:rPr lang="en-US" sz="1400" dirty="0" err="1"/>
              <a:t>limitele</a:t>
            </a:r>
            <a:r>
              <a:rPr lang="en-US" sz="1400" dirty="0"/>
              <a:t>, </a:t>
            </a:r>
            <a:r>
              <a:rPr lang="en-US" sz="1400" dirty="0" err="1"/>
              <a:t>existând</a:t>
            </a:r>
            <a:r>
              <a:rPr lang="en-US" sz="1400" dirty="0"/>
              <a:t> </a:t>
            </a:r>
            <a:r>
              <a:rPr lang="en-US" sz="1400" dirty="0" err="1"/>
              <a:t>riscul</a:t>
            </a:r>
            <a:r>
              <a:rPr lang="en-US" sz="1400" dirty="0"/>
              <a:t> de </a:t>
            </a:r>
            <a:r>
              <a:rPr lang="en-US" sz="1400" dirty="0" err="1"/>
              <a:t>efecte</a:t>
            </a:r>
            <a:r>
              <a:rPr lang="en-US" sz="1400" dirty="0"/>
              <a:t> </a:t>
            </a:r>
            <a:r>
              <a:rPr lang="en-US" sz="1400" dirty="0" err="1"/>
              <a:t>toxice</a:t>
            </a:r>
            <a:r>
              <a:rPr lang="en-US" sz="1400" dirty="0"/>
              <a:t>. Cu </a:t>
            </a:r>
            <a:r>
              <a:rPr lang="en-US" sz="1400" dirty="0" err="1"/>
              <a:t>toate</a:t>
            </a:r>
            <a:r>
              <a:rPr lang="en-US" sz="1400" dirty="0"/>
              <a:t> </a:t>
            </a:r>
            <a:r>
              <a:rPr lang="en-US" sz="1400" dirty="0" err="1"/>
              <a:t>acestea</a:t>
            </a:r>
            <a:r>
              <a:rPr lang="en-US" sz="1400" dirty="0"/>
              <a:t>, </a:t>
            </a:r>
            <a:r>
              <a:rPr lang="en-US" sz="1400" dirty="0" err="1"/>
              <a:t>pentru</a:t>
            </a:r>
            <a:r>
              <a:rPr lang="en-US" sz="1400" dirty="0"/>
              <a:t> </a:t>
            </a:r>
            <a:r>
              <a:rPr lang="en-US" sz="1400" dirty="0" err="1"/>
              <a:t>acoperirile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intervalul</a:t>
            </a:r>
            <a:r>
              <a:rPr lang="en-US" sz="1400" dirty="0"/>
              <a:t> nanometric, </a:t>
            </a:r>
            <a:r>
              <a:rPr lang="en-US" sz="1400" dirty="0" err="1"/>
              <a:t>aceleași</a:t>
            </a:r>
            <a:r>
              <a:rPr lang="en-US" sz="1400" dirty="0"/>
              <a:t> </a:t>
            </a:r>
            <a:r>
              <a:rPr lang="en-US" sz="1400" dirty="0" err="1"/>
              <a:t>concentrații</a:t>
            </a:r>
            <a:r>
              <a:rPr lang="en-US" sz="1400" dirty="0"/>
              <a:t> </a:t>
            </a:r>
            <a:r>
              <a:rPr lang="en-US" sz="1400" dirty="0" err="1"/>
              <a:t>scăzute</a:t>
            </a:r>
            <a:r>
              <a:rPr lang="en-US" sz="1400" dirty="0"/>
              <a:t> </a:t>
            </a:r>
            <a:r>
              <a:rPr lang="en-US" sz="1400" dirty="0" err="1"/>
              <a:t>vor</a:t>
            </a:r>
            <a:r>
              <a:rPr lang="en-US" sz="1400" dirty="0"/>
              <a:t> duce la </a:t>
            </a:r>
            <a:r>
              <a:rPr lang="en-US" sz="1400" dirty="0" err="1"/>
              <a:t>cantități</a:t>
            </a:r>
            <a:r>
              <a:rPr lang="en-US" sz="1400" dirty="0"/>
              <a:t> </a:t>
            </a:r>
            <a:r>
              <a:rPr lang="en-US" sz="1400" dirty="0" err="1"/>
              <a:t>totale</a:t>
            </a:r>
            <a:r>
              <a:rPr lang="en-US" sz="1400" dirty="0"/>
              <a:t> </a:t>
            </a:r>
            <a:r>
              <a:rPr lang="en-US" sz="1400" dirty="0" err="1"/>
              <a:t>mult</a:t>
            </a:r>
            <a:r>
              <a:rPr lang="en-US" sz="1400" dirty="0"/>
              <a:t> sub </a:t>
            </a:r>
            <a:r>
              <a:rPr lang="en-US" sz="1400" dirty="0" err="1"/>
              <a:t>nivelurile</a:t>
            </a:r>
            <a:r>
              <a:rPr lang="en-US" sz="1400" dirty="0"/>
              <a:t> de </a:t>
            </a:r>
            <a:r>
              <a:rPr lang="en-US" sz="1400" dirty="0" err="1"/>
              <a:t>risc</a:t>
            </a:r>
            <a:r>
              <a:rPr lang="en-US" sz="1400" dirty="0"/>
              <a:t> </a:t>
            </a:r>
            <a:r>
              <a:rPr lang="en-US" sz="1400" dirty="0" err="1"/>
              <a:t>stabilite</a:t>
            </a:r>
            <a:r>
              <a:rPr lang="en-US" sz="1400" dirty="0"/>
              <a:t>.</a:t>
            </a:r>
          </a:p>
          <a:p>
            <a:pPr>
              <a:lnSpc>
                <a:spcPct val="150000"/>
              </a:lnSpc>
            </a:pPr>
            <a:r>
              <a:rPr lang="en-US" sz="1400" dirty="0"/>
              <a:t>O </a:t>
            </a:r>
            <a:r>
              <a:rPr lang="en-US" sz="1400" dirty="0" err="1"/>
              <a:t>altă</a:t>
            </a:r>
            <a:r>
              <a:rPr lang="en-US" sz="1400" dirty="0"/>
              <a:t> </a:t>
            </a:r>
            <a:r>
              <a:rPr lang="en-US" sz="1400" dirty="0" err="1"/>
              <a:t>problemă</a:t>
            </a:r>
            <a:r>
              <a:rPr lang="en-US" sz="1400" dirty="0"/>
              <a:t> </a:t>
            </a:r>
            <a:r>
              <a:rPr lang="en-US" sz="1400" dirty="0" err="1"/>
              <a:t>metrologică</a:t>
            </a:r>
            <a:r>
              <a:rPr lang="en-US" sz="1400" dirty="0"/>
              <a:t>, </a:t>
            </a:r>
            <a:r>
              <a:rPr lang="en-US" sz="1400" dirty="0" err="1"/>
              <a:t>în</a:t>
            </a:r>
            <a:r>
              <a:rPr lang="en-US" sz="1400" dirty="0"/>
              <a:t> special </a:t>
            </a:r>
            <a:r>
              <a:rPr lang="en-US" sz="1400" dirty="0" err="1"/>
              <a:t>pentru</a:t>
            </a:r>
            <a:r>
              <a:rPr lang="en-US" sz="1400" dirty="0"/>
              <a:t> </a:t>
            </a:r>
            <a:r>
              <a:rPr lang="en-US" sz="1400" dirty="0" err="1"/>
              <a:t>implanturile</a:t>
            </a:r>
            <a:r>
              <a:rPr lang="en-US" sz="1400" dirty="0"/>
              <a:t> </a:t>
            </a:r>
            <a:r>
              <a:rPr lang="en-US" sz="1400" dirty="0" err="1"/>
              <a:t>articulare</a:t>
            </a:r>
            <a:r>
              <a:rPr lang="en-US" sz="1400" dirty="0"/>
              <a:t> de </a:t>
            </a:r>
            <a:r>
              <a:rPr lang="en-US" sz="1400" dirty="0" err="1"/>
              <a:t>șold</a:t>
            </a:r>
            <a:r>
              <a:rPr lang="en-US" sz="1400" dirty="0"/>
              <a:t>, </a:t>
            </a:r>
            <a:r>
              <a:rPr lang="en-US" sz="1400" dirty="0" err="1"/>
              <a:t>este</a:t>
            </a:r>
            <a:r>
              <a:rPr lang="en-US" sz="1400" dirty="0"/>
              <a:t> </a:t>
            </a:r>
            <a:r>
              <a:rPr lang="en-US" sz="1400" dirty="0" err="1"/>
              <a:t>faptul</a:t>
            </a:r>
            <a:r>
              <a:rPr lang="en-US" sz="1400" dirty="0"/>
              <a:t> </a:t>
            </a:r>
            <a:r>
              <a:rPr lang="en-US" sz="1400" dirty="0" err="1"/>
              <a:t>că</a:t>
            </a:r>
            <a:r>
              <a:rPr lang="en-US" sz="1400" dirty="0"/>
              <a:t> </a:t>
            </a:r>
            <a:r>
              <a:rPr lang="en-US" sz="1400" dirty="0" err="1"/>
              <a:t>mișcarea</a:t>
            </a:r>
            <a:r>
              <a:rPr lang="en-US" sz="1400" dirty="0"/>
              <a:t> </a:t>
            </a:r>
            <a:r>
              <a:rPr lang="en-US" sz="1400" dirty="0" err="1"/>
              <a:t>dintre</a:t>
            </a:r>
            <a:r>
              <a:rPr lang="en-US" sz="1400" dirty="0"/>
              <a:t> capul </a:t>
            </a:r>
            <a:r>
              <a:rPr lang="en-US" sz="1400" dirty="0" err="1"/>
              <a:t>femural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cupa</a:t>
            </a:r>
            <a:r>
              <a:rPr lang="en-US" sz="1400" dirty="0"/>
              <a:t> </a:t>
            </a:r>
            <a:r>
              <a:rPr lang="en-US" sz="1400" dirty="0" err="1"/>
              <a:t>acetabulară</a:t>
            </a:r>
            <a:r>
              <a:rPr lang="en-US" sz="1400" dirty="0"/>
              <a:t> duce </a:t>
            </a:r>
            <a:r>
              <a:rPr lang="en-US" sz="1400" dirty="0" err="1"/>
              <a:t>inevitabil</a:t>
            </a:r>
            <a:r>
              <a:rPr lang="en-US" sz="1400" dirty="0"/>
              <a:t> la </a:t>
            </a:r>
            <a:r>
              <a:rPr lang="en-US" sz="1400" dirty="0" err="1"/>
              <a:t>generarea</a:t>
            </a:r>
            <a:r>
              <a:rPr lang="en-US" sz="1400" dirty="0"/>
              <a:t> de </a:t>
            </a:r>
            <a:r>
              <a:rPr lang="en-US" sz="1400" dirty="0" err="1"/>
              <a:t>particule</a:t>
            </a:r>
            <a:r>
              <a:rPr lang="en-US" sz="1400" dirty="0"/>
              <a:t> de </a:t>
            </a:r>
            <a:r>
              <a:rPr lang="en-US" sz="1400" dirty="0" err="1"/>
              <a:t>uzură</a:t>
            </a:r>
            <a:r>
              <a:rPr lang="en-US" sz="1400" dirty="0"/>
              <a:t>, cu </a:t>
            </a:r>
            <a:r>
              <a:rPr lang="en-US" sz="1400" dirty="0" err="1"/>
              <a:t>dimensiuni</a:t>
            </a:r>
            <a:r>
              <a:rPr lang="en-US" sz="1400" dirty="0"/>
              <a:t> de la </a:t>
            </a:r>
            <a:r>
              <a:rPr lang="en-US" sz="1400" dirty="0" err="1"/>
              <a:t>nanometri</a:t>
            </a:r>
            <a:r>
              <a:rPr lang="en-US" sz="1400" dirty="0"/>
              <a:t> </a:t>
            </a:r>
            <a:r>
              <a:rPr lang="en-US" sz="1400" dirty="0" err="1"/>
              <a:t>până</a:t>
            </a:r>
            <a:r>
              <a:rPr lang="en-US" sz="1400" dirty="0"/>
              <a:t> la </a:t>
            </a:r>
            <a:r>
              <a:rPr lang="en-US" sz="1400" dirty="0" err="1"/>
              <a:t>câțiva</a:t>
            </a:r>
            <a:r>
              <a:rPr lang="en-US" sz="1400" dirty="0"/>
              <a:t> </a:t>
            </a:r>
            <a:r>
              <a:rPr lang="en-US" sz="1400" dirty="0" err="1"/>
              <a:t>micrometri</a:t>
            </a:r>
            <a:r>
              <a:rPr lang="en-US" sz="1400" dirty="0"/>
              <a:t>. </a:t>
            </a:r>
            <a:r>
              <a:rPr lang="en-US" sz="1400" dirty="0" err="1"/>
              <a:t>Gradul</a:t>
            </a:r>
            <a:r>
              <a:rPr lang="en-US" sz="1400" dirty="0"/>
              <a:t> de </a:t>
            </a:r>
            <a:r>
              <a:rPr lang="en-US" sz="1400" dirty="0" err="1"/>
              <a:t>generare</a:t>
            </a:r>
            <a:r>
              <a:rPr lang="en-US" sz="1400" dirty="0"/>
              <a:t> a </a:t>
            </a:r>
            <a:r>
              <a:rPr lang="en-US" sz="1400" dirty="0" err="1"/>
              <a:t>particulelor</a:t>
            </a:r>
            <a:r>
              <a:rPr lang="en-US" sz="1400" dirty="0"/>
              <a:t> de </a:t>
            </a:r>
            <a:r>
              <a:rPr lang="en-US" sz="1400" dirty="0" err="1"/>
              <a:t>uzură</a:t>
            </a:r>
            <a:r>
              <a:rPr lang="en-US" sz="1400" dirty="0"/>
              <a:t>, </a:t>
            </a:r>
            <a:r>
              <a:rPr lang="en-US" sz="1400" dirty="0" err="1"/>
              <a:t>distribuția</a:t>
            </a:r>
            <a:r>
              <a:rPr lang="en-US" sz="1400" dirty="0"/>
              <a:t> </a:t>
            </a:r>
            <a:r>
              <a:rPr lang="en-US" sz="1400" dirty="0" err="1"/>
              <a:t>dimensiunii</a:t>
            </a:r>
            <a:r>
              <a:rPr lang="en-US" sz="1400" dirty="0"/>
              <a:t> </a:t>
            </a:r>
            <a:r>
              <a:rPr lang="en-US" sz="1400" dirty="0" err="1"/>
              <a:t>particulelor</a:t>
            </a:r>
            <a:r>
              <a:rPr lang="en-US" sz="1400" dirty="0"/>
              <a:t> (</a:t>
            </a:r>
            <a:r>
              <a:rPr lang="en-US" sz="1400" dirty="0" err="1"/>
              <a:t>și</a:t>
            </a:r>
            <a:r>
              <a:rPr lang="en-US" sz="1400" dirty="0"/>
              <a:t> cel </a:t>
            </a:r>
            <a:r>
              <a:rPr lang="en-US" sz="1400" dirty="0" err="1"/>
              <a:t>mai</a:t>
            </a:r>
            <a:r>
              <a:rPr lang="en-US" sz="1400" dirty="0"/>
              <a:t> </a:t>
            </a:r>
            <a:r>
              <a:rPr lang="en-US" sz="1400" dirty="0" err="1"/>
              <a:t>probabil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a </a:t>
            </a:r>
            <a:r>
              <a:rPr lang="en-US" sz="1400" dirty="0" err="1"/>
              <a:t>formei</a:t>
            </a:r>
            <a:r>
              <a:rPr lang="en-US" sz="1400" dirty="0"/>
              <a:t>)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compoziția</a:t>
            </a:r>
            <a:r>
              <a:rPr lang="en-US" sz="1400" dirty="0"/>
              <a:t> </a:t>
            </a:r>
            <a:r>
              <a:rPr lang="en-US" sz="1400" dirty="0" err="1"/>
              <a:t>chimică</a:t>
            </a:r>
            <a:r>
              <a:rPr lang="en-US" sz="1400" dirty="0"/>
              <a:t> a </a:t>
            </a:r>
            <a:r>
              <a:rPr lang="en-US" sz="1400" dirty="0" err="1"/>
              <a:t>particulelor</a:t>
            </a:r>
            <a:r>
              <a:rPr lang="en-US" sz="1400" dirty="0"/>
              <a:t> </a:t>
            </a:r>
            <a:r>
              <a:rPr lang="en-US" sz="1400" dirty="0" err="1"/>
              <a:t>vor</a:t>
            </a:r>
            <a:r>
              <a:rPr lang="en-US" sz="1400" dirty="0"/>
              <a:t> </a:t>
            </a:r>
            <a:r>
              <a:rPr lang="en-US" sz="1400" dirty="0" err="1"/>
              <a:t>avea</a:t>
            </a:r>
            <a:r>
              <a:rPr lang="en-US" sz="1400" dirty="0"/>
              <a:t> un </a:t>
            </a:r>
            <a:r>
              <a:rPr lang="en-US" sz="1400" dirty="0" err="1"/>
              <a:t>efect</a:t>
            </a:r>
            <a:r>
              <a:rPr lang="en-US" sz="1400" dirty="0"/>
              <a:t> </a:t>
            </a:r>
            <a:r>
              <a:rPr lang="en-US" sz="1400" dirty="0" err="1"/>
              <a:t>asupra</a:t>
            </a:r>
            <a:r>
              <a:rPr lang="en-US" sz="1400" dirty="0"/>
              <a:t> </a:t>
            </a:r>
            <a:r>
              <a:rPr lang="en-US" sz="1400" dirty="0" err="1"/>
              <a:t>țesuturilor</a:t>
            </a:r>
            <a:r>
              <a:rPr lang="en-US" sz="1400" dirty="0"/>
              <a:t> care </a:t>
            </a:r>
            <a:r>
              <a:rPr lang="en-US" sz="1400" dirty="0" err="1"/>
              <a:t>înconjoară</a:t>
            </a:r>
            <a:r>
              <a:rPr lang="en-US" sz="1400" dirty="0"/>
              <a:t> </a:t>
            </a:r>
            <a:r>
              <a:rPr lang="en-US" sz="1400" dirty="0" err="1"/>
              <a:t>dispozitivul</a:t>
            </a:r>
            <a:r>
              <a:rPr lang="en-US" sz="1400" dirty="0"/>
              <a:t>. </a:t>
            </a:r>
            <a:r>
              <a:rPr lang="en-US" sz="1400" dirty="0" err="1"/>
              <a:t>Generarea</a:t>
            </a:r>
            <a:r>
              <a:rPr lang="en-US" sz="1400" dirty="0"/>
              <a:t> de </a:t>
            </a:r>
            <a:r>
              <a:rPr lang="en-US" sz="1400" dirty="0" err="1"/>
              <a:t>particule</a:t>
            </a:r>
            <a:r>
              <a:rPr lang="en-US" sz="1400" dirty="0"/>
              <a:t> de </a:t>
            </a:r>
            <a:r>
              <a:rPr lang="en-US" sz="1400" dirty="0" err="1"/>
              <a:t>uzură</a:t>
            </a:r>
            <a:r>
              <a:rPr lang="en-US" sz="1400" dirty="0"/>
              <a:t> </a:t>
            </a:r>
            <a:r>
              <a:rPr lang="en-US" sz="1400" dirty="0" err="1"/>
              <a:t>este</a:t>
            </a:r>
            <a:r>
              <a:rPr lang="en-US" sz="1400" dirty="0"/>
              <a:t> </a:t>
            </a:r>
            <a:r>
              <a:rPr lang="en-US" sz="1400" dirty="0" err="1"/>
              <a:t>considerată</a:t>
            </a:r>
            <a:r>
              <a:rPr lang="en-US" sz="1400" dirty="0"/>
              <a:t> a fi </a:t>
            </a:r>
            <a:r>
              <a:rPr lang="en-US" sz="1400" dirty="0" err="1"/>
              <a:t>unul</a:t>
            </a:r>
            <a:r>
              <a:rPr lang="en-US" sz="1400" dirty="0"/>
              <a:t> </a:t>
            </a:r>
            <a:r>
              <a:rPr lang="en-US" sz="1400" dirty="0" err="1"/>
              <a:t>dintre</a:t>
            </a:r>
            <a:r>
              <a:rPr lang="en-US" sz="1400" dirty="0"/>
              <a:t> </a:t>
            </a:r>
            <a:r>
              <a:rPr lang="en-US" sz="1400" dirty="0" err="1"/>
              <a:t>factorii</a:t>
            </a:r>
            <a:r>
              <a:rPr lang="en-US" sz="1400" dirty="0"/>
              <a:t> care </a:t>
            </a:r>
            <a:r>
              <a:rPr lang="en-US" sz="1400" dirty="0" err="1"/>
              <a:t>limitează</a:t>
            </a:r>
            <a:r>
              <a:rPr lang="en-US" sz="1400" dirty="0"/>
              <a:t> </a:t>
            </a:r>
            <a:r>
              <a:rPr lang="en-US" sz="1400" dirty="0" err="1"/>
              <a:t>durata</a:t>
            </a:r>
            <a:r>
              <a:rPr lang="en-US" sz="1400" dirty="0"/>
              <a:t> de </a:t>
            </a:r>
            <a:r>
              <a:rPr lang="en-US" sz="1400" dirty="0" err="1"/>
              <a:t>viață</a:t>
            </a:r>
            <a:r>
              <a:rPr lang="en-US" sz="1400" dirty="0"/>
              <a:t> </a:t>
            </a:r>
            <a:r>
              <a:rPr lang="en-US" sz="1400" dirty="0" err="1"/>
              <a:t>funcțională</a:t>
            </a:r>
            <a:r>
              <a:rPr lang="en-US" sz="1400" dirty="0"/>
              <a:t> a </a:t>
            </a:r>
            <a:r>
              <a:rPr lang="en-US" sz="1400" dirty="0" err="1"/>
              <a:t>acestor</a:t>
            </a:r>
            <a:r>
              <a:rPr lang="en-US" sz="1400" dirty="0"/>
              <a:t> </a:t>
            </a:r>
            <a:r>
              <a:rPr lang="en-US" sz="1400" dirty="0" err="1"/>
              <a:t>dispozitive</a:t>
            </a:r>
            <a:r>
              <a:rPr lang="en-US" sz="1400" dirty="0"/>
              <a:t>, </a:t>
            </a:r>
            <a:r>
              <a:rPr lang="en-US" sz="1400" dirty="0" err="1"/>
              <a:t>manifestată</a:t>
            </a:r>
            <a:r>
              <a:rPr lang="en-US" sz="1400" dirty="0"/>
              <a:t> ca o </a:t>
            </a:r>
            <a:r>
              <a:rPr lang="en-US" sz="1400" dirty="0" err="1"/>
              <a:t>creștere</a:t>
            </a:r>
            <a:r>
              <a:rPr lang="en-US" sz="1400" dirty="0"/>
              <a:t> a </a:t>
            </a:r>
            <a:r>
              <a:rPr lang="en-US" sz="1400" dirty="0" err="1"/>
              <a:t>incidenței</a:t>
            </a:r>
            <a:r>
              <a:rPr lang="en-US" sz="1400" dirty="0"/>
              <a:t> </a:t>
            </a:r>
            <a:r>
              <a:rPr lang="en-US" sz="1400" dirty="0" err="1"/>
              <a:t>slăbirii</a:t>
            </a:r>
            <a:r>
              <a:rPr lang="en-US" sz="1400" dirty="0"/>
              <a:t> </a:t>
            </a:r>
            <a:r>
              <a:rPr lang="en-US" sz="1400" dirty="0" err="1"/>
              <a:t>implantului</a:t>
            </a:r>
            <a:r>
              <a:rPr lang="en-US" sz="1400" dirty="0"/>
              <a:t> </a:t>
            </a:r>
            <a:r>
              <a:rPr lang="en-US" sz="1400" dirty="0" err="1"/>
              <a:t>după</a:t>
            </a:r>
            <a:r>
              <a:rPr lang="en-US" sz="1400" dirty="0"/>
              <a:t> 15-20 de ani.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dezvoltarea</a:t>
            </a:r>
            <a:r>
              <a:rPr lang="en-US" sz="1400" dirty="0"/>
              <a:t> </a:t>
            </a:r>
            <a:r>
              <a:rPr lang="en-US" sz="1400" dirty="0" err="1"/>
              <a:t>unor</a:t>
            </a:r>
            <a:r>
              <a:rPr lang="en-US" sz="1400" dirty="0"/>
              <a:t> </a:t>
            </a:r>
            <a:r>
              <a:rPr lang="en-US" sz="1400" dirty="0" err="1"/>
              <a:t>combinații</a:t>
            </a:r>
            <a:r>
              <a:rPr lang="en-US" sz="1400" dirty="0"/>
              <a:t> de </a:t>
            </a:r>
            <a:r>
              <a:rPr lang="en-US" sz="1400" dirty="0" err="1"/>
              <a:t>materiale</a:t>
            </a:r>
            <a:r>
              <a:rPr lang="en-US" sz="1400" dirty="0"/>
              <a:t> </a:t>
            </a:r>
            <a:r>
              <a:rPr lang="en-US" sz="1400" dirty="0" err="1"/>
              <a:t>noi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mai</a:t>
            </a:r>
            <a:r>
              <a:rPr lang="en-US" sz="1400" dirty="0"/>
              <a:t> </a:t>
            </a:r>
            <a:r>
              <a:rPr lang="en-US" sz="1400" dirty="0" err="1"/>
              <a:t>bune</a:t>
            </a:r>
            <a:r>
              <a:rPr lang="en-US" sz="1400" dirty="0"/>
              <a:t> </a:t>
            </a:r>
            <a:r>
              <a:rPr lang="en-US" sz="1400" dirty="0" err="1"/>
              <a:t>pentru</a:t>
            </a:r>
            <a:r>
              <a:rPr lang="en-US" sz="1400" dirty="0"/>
              <a:t> </a:t>
            </a:r>
            <a:r>
              <a:rPr lang="en-US" sz="1400" dirty="0" err="1"/>
              <a:t>suprafețele</a:t>
            </a:r>
            <a:r>
              <a:rPr lang="en-US" sz="1400" dirty="0"/>
              <a:t> </a:t>
            </a:r>
            <a:r>
              <a:rPr lang="en-US" sz="1400" dirty="0" err="1"/>
              <a:t>articulare</a:t>
            </a:r>
            <a:r>
              <a:rPr lang="en-US" sz="1400" dirty="0"/>
              <a:t>, </a:t>
            </a:r>
            <a:r>
              <a:rPr lang="en-US" sz="1400" dirty="0" err="1"/>
              <a:t>există</a:t>
            </a:r>
            <a:r>
              <a:rPr lang="en-US" sz="1400" dirty="0"/>
              <a:t>, </a:t>
            </a:r>
            <a:r>
              <a:rPr lang="en-US" sz="1400" dirty="0" err="1"/>
              <a:t>așadar</a:t>
            </a:r>
            <a:r>
              <a:rPr lang="en-US" sz="1400" dirty="0"/>
              <a:t>, </a:t>
            </a:r>
            <a:r>
              <a:rPr lang="en-US" sz="1400" dirty="0" err="1"/>
              <a:t>nevoie</a:t>
            </a:r>
            <a:r>
              <a:rPr lang="en-US" sz="1400" dirty="0"/>
              <a:t> de </a:t>
            </a:r>
            <a:r>
              <a:rPr lang="en-US" sz="1400" dirty="0" err="1"/>
              <a:t>rezultate</a:t>
            </a:r>
            <a:r>
              <a:rPr lang="en-US" sz="1400" dirty="0"/>
              <a:t> </a:t>
            </a:r>
            <a:r>
              <a:rPr lang="en-US" sz="1400" dirty="0" err="1"/>
              <a:t>reproductibile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trasabile</a:t>
            </a:r>
            <a:r>
              <a:rPr lang="en-US" sz="1400" dirty="0"/>
              <a:t> ale </a:t>
            </a:r>
            <a:r>
              <a:rPr lang="en-US" sz="1400" dirty="0" err="1"/>
              <a:t>măsurătorilor</a:t>
            </a:r>
            <a:r>
              <a:rPr lang="en-US" sz="1400" dirty="0"/>
              <a:t> </a:t>
            </a:r>
            <a:r>
              <a:rPr lang="en-US" sz="1400" dirty="0" err="1"/>
              <a:t>privind</a:t>
            </a:r>
            <a:r>
              <a:rPr lang="en-US" sz="1400" dirty="0"/>
              <a:t> </a:t>
            </a:r>
            <a:r>
              <a:rPr lang="en-US" sz="1400" dirty="0" err="1"/>
              <a:t>numărul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dimensiunea</a:t>
            </a:r>
            <a:r>
              <a:rPr lang="en-US" sz="1400" dirty="0"/>
              <a:t> </a:t>
            </a:r>
            <a:r>
              <a:rPr lang="en-US" sz="1400" dirty="0" err="1"/>
              <a:t>particulelor</a:t>
            </a:r>
            <a:r>
              <a:rPr lang="en-US" sz="1400" dirty="0"/>
              <a:t> de </a:t>
            </a:r>
            <a:r>
              <a:rPr lang="en-US" sz="1400" dirty="0" err="1"/>
              <a:t>uzură</a:t>
            </a:r>
            <a:r>
              <a:rPr lang="en-US" sz="1400" dirty="0"/>
              <a:t>. </a:t>
            </a:r>
          </a:p>
          <a:p>
            <a:pPr>
              <a:lnSpc>
                <a:spcPct val="150000"/>
              </a:lnSpc>
            </a:pPr>
            <a:r>
              <a:rPr lang="en-US" sz="1400" dirty="0" err="1"/>
              <a:t>Astfel</a:t>
            </a:r>
            <a:r>
              <a:rPr lang="en-US" sz="1400" dirty="0"/>
              <a:t> de </a:t>
            </a:r>
            <a:r>
              <a:rPr lang="en-US" sz="1400" dirty="0" err="1"/>
              <a:t>metode</a:t>
            </a:r>
            <a:r>
              <a:rPr lang="en-US" sz="1400" dirty="0"/>
              <a:t> </a:t>
            </a:r>
            <a:r>
              <a:rPr lang="en-US" sz="1400" dirty="0" err="1"/>
              <a:t>trebuie</a:t>
            </a:r>
            <a:r>
              <a:rPr lang="en-US" sz="1400" dirty="0"/>
              <a:t> </a:t>
            </a:r>
            <a:r>
              <a:rPr lang="en-US" sz="1400" dirty="0" err="1"/>
              <a:t>să</a:t>
            </a:r>
            <a:r>
              <a:rPr lang="en-US" sz="1400" dirty="0"/>
              <a:t> fie </a:t>
            </a:r>
            <a:r>
              <a:rPr lang="en-US" sz="1400" dirty="0" err="1"/>
              <a:t>realiste</a:t>
            </a:r>
            <a:r>
              <a:rPr lang="en-US" sz="1400" dirty="0"/>
              <a:t>, </a:t>
            </a:r>
            <a:r>
              <a:rPr lang="en-US" sz="1400" dirty="0" err="1"/>
              <a:t>adică</a:t>
            </a:r>
            <a:r>
              <a:rPr lang="en-US" sz="1400" dirty="0"/>
              <a:t> </a:t>
            </a:r>
            <a:r>
              <a:rPr lang="en-US" sz="1400" dirty="0" err="1"/>
              <a:t>să</a:t>
            </a:r>
            <a:r>
              <a:rPr lang="en-US" sz="1400" dirty="0"/>
              <a:t> </a:t>
            </a:r>
            <a:r>
              <a:rPr lang="en-US" sz="1400" dirty="0" err="1"/>
              <a:t>ofere</a:t>
            </a:r>
            <a:r>
              <a:rPr lang="en-US" sz="1400" dirty="0"/>
              <a:t> </a:t>
            </a:r>
            <a:r>
              <a:rPr lang="en-US" sz="1400" dirty="0" err="1"/>
              <a:t>rezultate</a:t>
            </a:r>
            <a:r>
              <a:rPr lang="en-US" sz="1400" dirty="0"/>
              <a:t> </a:t>
            </a:r>
            <a:r>
              <a:rPr lang="en-US" sz="1400" dirty="0" err="1"/>
              <a:t>relevante</a:t>
            </a:r>
            <a:r>
              <a:rPr lang="en-US" sz="1400" dirty="0"/>
              <a:t> </a:t>
            </a:r>
            <a:r>
              <a:rPr lang="en-US" sz="1400" dirty="0" err="1"/>
              <a:t>pentru</a:t>
            </a:r>
            <a:r>
              <a:rPr lang="en-US" sz="1400" dirty="0"/>
              <a:t> </a:t>
            </a:r>
            <a:r>
              <a:rPr lang="en-US" sz="1400" dirty="0" err="1"/>
              <a:t>situația</a:t>
            </a:r>
            <a:r>
              <a:rPr lang="en-US" sz="1400" dirty="0"/>
              <a:t> </a:t>
            </a:r>
            <a:r>
              <a:rPr lang="en-US" sz="1400" dirty="0" err="1"/>
              <a:t>clinică</a:t>
            </a:r>
            <a:r>
              <a:rPr lang="en-US" sz="1400" dirty="0"/>
              <a:t> </a:t>
            </a:r>
            <a:r>
              <a:rPr lang="en-US" sz="1400" dirty="0" err="1"/>
              <a:t>reală</a:t>
            </a:r>
            <a:r>
              <a:rPr lang="en-US" sz="1400" dirty="0"/>
              <a:t>, care </a:t>
            </a:r>
            <a:r>
              <a:rPr lang="en-US" sz="1400" dirty="0" err="1"/>
              <a:t>implică</a:t>
            </a:r>
            <a:r>
              <a:rPr lang="en-US" sz="1400" dirty="0"/>
              <a:t> </a:t>
            </a:r>
            <a:r>
              <a:rPr lang="en-US" sz="1400" dirty="0" err="1"/>
              <a:t>cicluri</a:t>
            </a:r>
            <a:r>
              <a:rPr lang="en-US" sz="1400" dirty="0"/>
              <a:t> de </a:t>
            </a:r>
            <a:r>
              <a:rPr lang="en-US" sz="1400" dirty="0" err="1"/>
              <a:t>sarcină</a:t>
            </a:r>
            <a:r>
              <a:rPr lang="en-US" sz="1400" dirty="0"/>
              <a:t> </a:t>
            </a:r>
            <a:r>
              <a:rPr lang="en-US" sz="1400" dirty="0" err="1"/>
              <a:t>mecanică</a:t>
            </a:r>
            <a:r>
              <a:rPr lang="en-US" sz="1400" dirty="0"/>
              <a:t>, </a:t>
            </a:r>
            <a:r>
              <a:rPr lang="en-US" sz="1400" dirty="0" err="1"/>
              <a:t>geometrii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condiții</a:t>
            </a:r>
            <a:r>
              <a:rPr lang="en-US" sz="1400" dirty="0"/>
              <a:t> </a:t>
            </a:r>
            <a:r>
              <a:rPr lang="en-US" sz="1400" dirty="0" err="1"/>
              <a:t>chimice</a:t>
            </a:r>
            <a:r>
              <a:rPr lang="en-US" sz="1400" dirty="0"/>
              <a:t>/de </a:t>
            </a:r>
            <a:r>
              <a:rPr lang="en-US" sz="1400" dirty="0" err="1"/>
              <a:t>lubrifiere</a:t>
            </a:r>
            <a:r>
              <a:rPr lang="en-US" sz="1400" dirty="0"/>
              <a:t>, </a:t>
            </a:r>
            <a:r>
              <a:rPr lang="en-US" sz="1400" dirty="0" err="1"/>
              <a:t>toate</a:t>
            </a:r>
            <a:r>
              <a:rPr lang="en-US" sz="1400" dirty="0"/>
              <a:t> </a:t>
            </a:r>
            <a:r>
              <a:rPr lang="en-US" sz="1400" dirty="0" err="1"/>
              <a:t>relativ</a:t>
            </a:r>
            <a:r>
              <a:rPr lang="en-US" sz="1400" dirty="0"/>
              <a:t> </a:t>
            </a:r>
            <a:r>
              <a:rPr lang="en-US" sz="1400" dirty="0" err="1"/>
              <a:t>complexe</a:t>
            </a:r>
            <a:r>
              <a:rPr lang="en-US" sz="1400" dirty="0"/>
              <a:t>. </a:t>
            </a:r>
            <a:r>
              <a:rPr lang="en-US" sz="1400" dirty="0" err="1"/>
              <a:t>În</a:t>
            </a:r>
            <a:r>
              <a:rPr lang="en-US" sz="1400" dirty="0"/>
              <a:t> plus, </a:t>
            </a:r>
            <a:r>
              <a:rPr lang="en-US" sz="1400" dirty="0" err="1"/>
              <a:t>trebuie</a:t>
            </a:r>
            <a:r>
              <a:rPr lang="en-US" sz="1400" dirty="0"/>
              <a:t> evaluate </a:t>
            </a:r>
            <a:r>
              <a:rPr lang="en-US" sz="1400" dirty="0" err="1"/>
              <a:t>efectele</a:t>
            </a:r>
            <a:r>
              <a:rPr lang="en-US" sz="1400" dirty="0"/>
              <a:t> </a:t>
            </a:r>
            <a:r>
              <a:rPr lang="en-US" sz="1400" dirty="0" err="1"/>
              <a:t>biologice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posibila</a:t>
            </a:r>
            <a:r>
              <a:rPr lang="en-US" sz="1400" dirty="0"/>
              <a:t> </a:t>
            </a:r>
            <a:r>
              <a:rPr lang="en-US" sz="1400" dirty="0" err="1"/>
              <a:t>toxicitate</a:t>
            </a:r>
            <a:r>
              <a:rPr lang="en-US" sz="1400" dirty="0"/>
              <a:t> a </a:t>
            </a:r>
            <a:r>
              <a:rPr lang="en-US" sz="1400" dirty="0" err="1"/>
              <a:t>particulelor</a:t>
            </a:r>
            <a:r>
              <a:rPr lang="en-US" sz="1400" dirty="0"/>
              <a:t> de </a:t>
            </a:r>
            <a:r>
              <a:rPr lang="en-US" sz="1400" dirty="0" err="1"/>
              <a:t>uzură</a:t>
            </a:r>
            <a:r>
              <a:rPr lang="en-US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18710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000A5A8-A28F-FED8-7670-2FAB0A8CEC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7F4FE4-61C6-4998-F4FB-4E0F31F28B4F}"/>
              </a:ext>
            </a:extLst>
          </p:cNvPr>
          <p:cNvSpPr txBox="1"/>
          <p:nvPr/>
        </p:nvSpPr>
        <p:spPr>
          <a:xfrm>
            <a:off x="762000" y="1929402"/>
            <a:ext cx="106680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În</a:t>
            </a:r>
            <a:r>
              <a:rPr lang="en-US" dirty="0"/>
              <a:t> final, pot fi </a:t>
            </a:r>
            <a:r>
              <a:rPr lang="en-US" dirty="0" err="1"/>
              <a:t>menționate</a:t>
            </a:r>
            <a:r>
              <a:rPr lang="en-US" dirty="0"/>
              <a:t> </a:t>
            </a:r>
            <a:r>
              <a:rPr lang="en-US" dirty="0" err="1"/>
              <a:t>câteva</a:t>
            </a:r>
            <a:r>
              <a:rPr lang="en-US" dirty="0"/>
              <a:t> </a:t>
            </a:r>
            <a:r>
              <a:rPr lang="en-US" dirty="0" err="1"/>
              <a:t>exemple</a:t>
            </a:r>
            <a:r>
              <a:rPr lang="en-US" dirty="0"/>
              <a:t> de </a:t>
            </a:r>
            <a:r>
              <a:rPr lang="en-US" dirty="0" err="1"/>
              <a:t>nevoi</a:t>
            </a:r>
            <a:r>
              <a:rPr lang="en-US" dirty="0"/>
              <a:t> de </a:t>
            </a:r>
            <a:r>
              <a:rPr lang="en-US" dirty="0" err="1"/>
              <a:t>măsurare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generice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acest</a:t>
            </a:r>
            <a:r>
              <a:rPr lang="en-US" dirty="0"/>
              <a:t> </a:t>
            </a:r>
            <a:r>
              <a:rPr lang="en-US" dirty="0" err="1"/>
              <a:t>domeniu</a:t>
            </a:r>
            <a:r>
              <a:rPr lang="en-US" dirty="0"/>
              <a:t>. O </a:t>
            </a:r>
            <a:r>
              <a:rPr lang="en-US" dirty="0" err="1"/>
              <a:t>problemă</a:t>
            </a:r>
            <a:r>
              <a:rPr lang="en-US" dirty="0"/>
              <a:t> </a:t>
            </a:r>
            <a:r>
              <a:rPr lang="en-US" dirty="0" err="1"/>
              <a:t>cheie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dezvoltarea</a:t>
            </a:r>
            <a:r>
              <a:rPr lang="en-US" dirty="0"/>
              <a:t> de </a:t>
            </a:r>
            <a:r>
              <a:rPr lang="en-US" dirty="0" err="1"/>
              <a:t>noi</a:t>
            </a:r>
            <a:r>
              <a:rPr lang="en-US" dirty="0"/>
              <a:t> </a:t>
            </a:r>
            <a:r>
              <a:rPr lang="en-US" dirty="0" err="1"/>
              <a:t>materiale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dispozitive</a:t>
            </a:r>
            <a:r>
              <a:rPr lang="en-US" dirty="0"/>
              <a:t> </a:t>
            </a:r>
            <a:r>
              <a:rPr lang="en-US" dirty="0" err="1"/>
              <a:t>implantabile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relația</a:t>
            </a:r>
            <a:r>
              <a:rPr lang="en-US" dirty="0"/>
              <a:t> </a:t>
            </a:r>
            <a:r>
              <a:rPr lang="en-US" dirty="0" err="1"/>
              <a:t>dintre</a:t>
            </a:r>
            <a:r>
              <a:rPr lang="en-US" dirty="0"/>
              <a:t> </a:t>
            </a:r>
            <a:r>
              <a:rPr lang="en-US" dirty="0" err="1"/>
              <a:t>proprietățile</a:t>
            </a:r>
            <a:r>
              <a:rPr lang="en-US" dirty="0"/>
              <a:t> </a:t>
            </a:r>
            <a:r>
              <a:rPr lang="en-US" dirty="0" err="1"/>
              <a:t>materialelor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răspunsul</a:t>
            </a:r>
            <a:r>
              <a:rPr lang="en-US" dirty="0"/>
              <a:t> </a:t>
            </a:r>
            <a:r>
              <a:rPr lang="en-US" dirty="0" err="1"/>
              <a:t>celular</a:t>
            </a:r>
            <a:r>
              <a:rPr lang="en-US" dirty="0"/>
              <a:t>.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ceea</a:t>
            </a:r>
            <a:r>
              <a:rPr lang="en-US" dirty="0"/>
              <a:t> </a:t>
            </a:r>
            <a:r>
              <a:rPr lang="en-US" dirty="0" err="1"/>
              <a:t>ce</a:t>
            </a:r>
            <a:r>
              <a:rPr lang="en-US" dirty="0"/>
              <a:t> </a:t>
            </a:r>
            <a:r>
              <a:rPr lang="en-US" dirty="0" err="1"/>
              <a:t>privește</a:t>
            </a:r>
            <a:r>
              <a:rPr lang="en-US" dirty="0"/>
              <a:t> </a:t>
            </a:r>
            <a:r>
              <a:rPr lang="en-US" dirty="0" err="1"/>
              <a:t>materialele</a:t>
            </a:r>
            <a:r>
              <a:rPr lang="en-US" dirty="0"/>
              <a:t>, </a:t>
            </a:r>
            <a:r>
              <a:rPr lang="en-US" dirty="0" err="1"/>
              <a:t>proprietățile</a:t>
            </a:r>
            <a:r>
              <a:rPr lang="en-US" dirty="0"/>
              <a:t> </a:t>
            </a:r>
            <a:r>
              <a:rPr lang="en-US" dirty="0" err="1"/>
              <a:t>suprafeței</a:t>
            </a:r>
            <a:r>
              <a:rPr lang="en-US" dirty="0"/>
              <a:t> (de </a:t>
            </a:r>
            <a:r>
              <a:rPr lang="en-US" dirty="0" err="1"/>
              <a:t>exemplu</a:t>
            </a:r>
            <a:r>
              <a:rPr lang="en-US" dirty="0"/>
              <a:t>, </a:t>
            </a:r>
            <a:r>
              <a:rPr lang="en-US" dirty="0" err="1"/>
              <a:t>umectabilitatea</a:t>
            </a:r>
            <a:r>
              <a:rPr lang="en-US" dirty="0"/>
              <a:t>, </a:t>
            </a:r>
            <a:r>
              <a:rPr lang="en-US" dirty="0" err="1"/>
              <a:t>rugozitatea</a:t>
            </a:r>
            <a:r>
              <a:rPr lang="en-US" dirty="0"/>
              <a:t>) sunt </a:t>
            </a:r>
            <a:r>
              <a:rPr lang="en-US" dirty="0" err="1"/>
              <a:t>deosebit</a:t>
            </a:r>
            <a:r>
              <a:rPr lang="en-US" dirty="0"/>
              <a:t> de </a:t>
            </a:r>
            <a:r>
              <a:rPr lang="en-US" dirty="0" err="1"/>
              <a:t>importante</a:t>
            </a:r>
            <a:r>
              <a:rPr lang="en-US" dirty="0"/>
              <a:t>, </a:t>
            </a:r>
            <a:r>
              <a:rPr lang="en-US" dirty="0" err="1"/>
              <a:t>iar</a:t>
            </a:r>
            <a:r>
              <a:rPr lang="en-US" dirty="0"/>
              <a:t> </a:t>
            </a:r>
            <a:r>
              <a:rPr lang="en-US" dirty="0" err="1"/>
              <a:t>aspectele</a:t>
            </a:r>
            <a:r>
              <a:rPr lang="en-US" dirty="0"/>
              <a:t> </a:t>
            </a:r>
            <a:r>
              <a:rPr lang="en-US" dirty="0" err="1"/>
              <a:t>metrologice</a:t>
            </a:r>
            <a:r>
              <a:rPr lang="en-US" dirty="0"/>
              <a:t> ale </a:t>
            </a:r>
            <a:r>
              <a:rPr lang="en-US" dirty="0" err="1"/>
              <a:t>caracterizării</a:t>
            </a:r>
            <a:r>
              <a:rPr lang="en-US" dirty="0"/>
              <a:t> sunt </a:t>
            </a:r>
            <a:r>
              <a:rPr lang="en-US" dirty="0" err="1"/>
              <a:t>relativ</a:t>
            </a:r>
            <a:r>
              <a:rPr lang="en-US" dirty="0"/>
              <a:t> bine </a:t>
            </a:r>
            <a:r>
              <a:rPr lang="en-US" dirty="0" err="1"/>
              <a:t>dezvoltate</a:t>
            </a:r>
            <a:r>
              <a:rPr lang="en-US" dirty="0"/>
              <a:t>. </a:t>
            </a:r>
          </a:p>
          <a:p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schimb</a:t>
            </a:r>
            <a:r>
              <a:rPr lang="en-US" dirty="0"/>
              <a:t>, </a:t>
            </a:r>
            <a:r>
              <a:rPr lang="en-US" dirty="0" err="1"/>
              <a:t>există</a:t>
            </a:r>
            <a:r>
              <a:rPr lang="en-US" dirty="0"/>
              <a:t> o mare </a:t>
            </a:r>
            <a:r>
              <a:rPr lang="en-US" dirty="0" err="1"/>
              <a:t>nevoie</a:t>
            </a:r>
            <a:r>
              <a:rPr lang="en-US" dirty="0"/>
              <a:t> de </a:t>
            </a:r>
            <a:r>
              <a:rPr lang="en-US" dirty="0" err="1"/>
              <a:t>noi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studierea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caracterizarea</a:t>
            </a:r>
            <a:r>
              <a:rPr lang="en-US" dirty="0"/>
              <a:t> la </a:t>
            </a:r>
            <a:r>
              <a:rPr lang="en-US" dirty="0" err="1"/>
              <a:t>nivel</a:t>
            </a:r>
            <a:r>
              <a:rPr lang="en-US" dirty="0"/>
              <a:t> nanometric a </a:t>
            </a:r>
            <a:r>
              <a:rPr lang="en-US" dirty="0" err="1"/>
              <a:t>interfeței</a:t>
            </a:r>
            <a:r>
              <a:rPr lang="en-US" dirty="0"/>
              <a:t> </a:t>
            </a:r>
            <a:r>
              <a:rPr lang="en-US" dirty="0" err="1"/>
              <a:t>dintre</a:t>
            </a:r>
            <a:r>
              <a:rPr lang="en-US" dirty="0"/>
              <a:t> </a:t>
            </a:r>
            <a:r>
              <a:rPr lang="en-US" dirty="0" err="1"/>
              <a:t>învelișul</a:t>
            </a:r>
            <a:r>
              <a:rPr lang="en-US" dirty="0"/>
              <a:t> </a:t>
            </a:r>
            <a:r>
              <a:rPr lang="en-US" dirty="0" err="1"/>
              <a:t>materialului</a:t>
            </a:r>
            <a:r>
              <a:rPr lang="en-US" dirty="0"/>
              <a:t> </a:t>
            </a:r>
            <a:r>
              <a:rPr lang="en-US" dirty="0" err="1"/>
              <a:t>implantului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țesutul</a:t>
            </a:r>
            <a:r>
              <a:rPr lang="en-US" dirty="0"/>
              <a:t> </a:t>
            </a:r>
            <a:r>
              <a:rPr lang="en-US" dirty="0" err="1"/>
              <a:t>gazdă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Complexitatea</a:t>
            </a:r>
            <a:r>
              <a:rPr lang="en-US" dirty="0"/>
              <a:t> </a:t>
            </a:r>
            <a:r>
              <a:rPr lang="en-US" dirty="0" err="1"/>
              <a:t>acestei</a:t>
            </a:r>
            <a:r>
              <a:rPr lang="en-US" dirty="0"/>
              <a:t> </a:t>
            </a:r>
            <a:r>
              <a:rPr lang="en-US" dirty="0" err="1"/>
              <a:t>probleme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sporită</a:t>
            </a:r>
            <a:r>
              <a:rPr lang="en-US" dirty="0"/>
              <a:t> de </a:t>
            </a:r>
            <a:r>
              <a:rPr lang="en-US" dirty="0" err="1"/>
              <a:t>faptul</a:t>
            </a:r>
            <a:r>
              <a:rPr lang="en-US" dirty="0"/>
              <a:t> </a:t>
            </a:r>
            <a:r>
              <a:rPr lang="en-US" dirty="0" err="1"/>
              <a:t>că</a:t>
            </a:r>
            <a:r>
              <a:rPr lang="en-US" dirty="0"/>
              <a:t> </a:t>
            </a:r>
            <a:r>
              <a:rPr lang="en-US" dirty="0" err="1"/>
              <a:t>interfața</a:t>
            </a:r>
            <a:r>
              <a:rPr lang="en-US" dirty="0"/>
              <a:t> material-</a:t>
            </a:r>
            <a:r>
              <a:rPr lang="en-US" dirty="0" err="1"/>
              <a:t>țesut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un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dinamic</a:t>
            </a:r>
            <a:r>
              <a:rPr lang="en-US" dirty="0"/>
              <a:t>, </a:t>
            </a:r>
            <a:r>
              <a:rPr lang="en-US" dirty="0" err="1"/>
              <a:t>trecut</a:t>
            </a:r>
            <a:r>
              <a:rPr lang="en-US" dirty="0"/>
              <a:t> </a:t>
            </a:r>
            <a:r>
              <a:rPr lang="en-US" dirty="0" err="1"/>
              <a:t>într</a:t>
            </a:r>
            <a:r>
              <a:rPr lang="en-US" dirty="0"/>
              <a:t>-o </a:t>
            </a:r>
            <a:r>
              <a:rPr lang="en-US" dirty="0" err="1"/>
              <a:t>dezvoltare</a:t>
            </a:r>
            <a:r>
              <a:rPr lang="en-US" dirty="0"/>
              <a:t> </a:t>
            </a:r>
            <a:r>
              <a:rPr lang="en-US" dirty="0" err="1"/>
              <a:t>continuă</a:t>
            </a:r>
            <a:r>
              <a:rPr lang="en-US" dirty="0"/>
              <a:t> din </a:t>
            </a:r>
            <a:r>
              <a:rPr lang="en-US" dirty="0" err="1"/>
              <a:t>momentul</a:t>
            </a:r>
            <a:r>
              <a:rPr lang="en-US" dirty="0"/>
              <a:t> </a:t>
            </a:r>
            <a:r>
              <a:rPr lang="en-US" dirty="0" err="1"/>
              <a:t>inserării</a:t>
            </a:r>
            <a:r>
              <a:rPr lang="en-US" dirty="0"/>
              <a:t> </a:t>
            </a:r>
            <a:r>
              <a:rPr lang="en-US" dirty="0" err="1"/>
              <a:t>implantului</a:t>
            </a:r>
            <a:r>
              <a:rPr lang="en-US" dirty="0"/>
              <a:t> </a:t>
            </a:r>
            <a:r>
              <a:rPr lang="en-US" dirty="0" err="1"/>
              <a:t>până</a:t>
            </a:r>
            <a:r>
              <a:rPr lang="en-US" dirty="0"/>
              <a:t> la </a:t>
            </a:r>
            <a:r>
              <a:rPr lang="en-US" dirty="0" err="1"/>
              <a:t>perioade</a:t>
            </a:r>
            <a:r>
              <a:rPr lang="en-US" dirty="0"/>
              <a:t> care se pot </a:t>
            </a:r>
            <a:r>
              <a:rPr lang="en-US" dirty="0" err="1"/>
              <a:t>extinde</a:t>
            </a:r>
            <a:r>
              <a:rPr lang="en-US" dirty="0"/>
              <a:t> la </a:t>
            </a:r>
            <a:r>
              <a:rPr lang="en-US" dirty="0" err="1"/>
              <a:t>luni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ani. </a:t>
            </a:r>
            <a:r>
              <a:rPr lang="en-US" dirty="0" err="1"/>
              <a:t>Abordarea</a:t>
            </a:r>
            <a:r>
              <a:rPr lang="en-US" dirty="0"/>
              <a:t> </a:t>
            </a:r>
            <a:r>
              <a:rPr lang="en-US" dirty="0" err="1"/>
              <a:t>acestor</a:t>
            </a:r>
            <a:r>
              <a:rPr lang="en-US" dirty="0"/>
              <a:t> </a:t>
            </a:r>
            <a:r>
              <a:rPr lang="en-US" dirty="0" err="1"/>
              <a:t>întrebări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necesita</a:t>
            </a:r>
            <a:r>
              <a:rPr lang="en-US" dirty="0"/>
              <a:t> o </a:t>
            </a:r>
            <a:r>
              <a:rPr lang="en-US" dirty="0" err="1"/>
              <a:t>dezvoltare</a:t>
            </a:r>
            <a:r>
              <a:rPr lang="en-US" dirty="0"/>
              <a:t> </a:t>
            </a:r>
            <a:r>
              <a:rPr lang="en-US" dirty="0" err="1"/>
              <a:t>continuă</a:t>
            </a:r>
            <a:r>
              <a:rPr lang="en-US" dirty="0"/>
              <a:t> a </a:t>
            </a:r>
            <a:r>
              <a:rPr lang="en-US" dirty="0" err="1"/>
              <a:t>unor</a:t>
            </a:r>
            <a:r>
              <a:rPr lang="en-US" dirty="0"/>
              <a:t> </a:t>
            </a:r>
            <a:r>
              <a:rPr lang="en-US" dirty="0" err="1"/>
              <a:t>noi</a:t>
            </a:r>
            <a:r>
              <a:rPr lang="en-US" dirty="0"/>
              <a:t> </a:t>
            </a:r>
            <a:r>
              <a:rPr lang="en-US" dirty="0" err="1"/>
              <a:t>tehnologii</a:t>
            </a:r>
            <a:r>
              <a:rPr lang="en-US" dirty="0"/>
              <a:t> de </a:t>
            </a:r>
            <a:r>
              <a:rPr lang="en-US" dirty="0" err="1"/>
              <a:t>măsurare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analitice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 Prin </a:t>
            </a:r>
            <a:r>
              <a:rPr lang="en-US" dirty="0" err="1"/>
              <a:t>urmare</a:t>
            </a:r>
            <a:r>
              <a:rPr lang="en-US" dirty="0"/>
              <a:t>, </a:t>
            </a:r>
            <a:r>
              <a:rPr lang="en-US" dirty="0" err="1"/>
              <a:t>domeniul</a:t>
            </a:r>
            <a:r>
              <a:rPr lang="en-US" dirty="0"/>
              <a:t> </a:t>
            </a:r>
            <a:r>
              <a:rPr lang="en-US" dirty="0" err="1"/>
              <a:t>oferă</a:t>
            </a:r>
            <a:r>
              <a:rPr lang="en-US" dirty="0"/>
              <a:t> ample </a:t>
            </a:r>
            <a:r>
              <a:rPr lang="en-US" dirty="0" err="1"/>
              <a:t>provocări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comunitatea</a:t>
            </a:r>
            <a:r>
              <a:rPr lang="en-US" dirty="0"/>
              <a:t> </a:t>
            </a:r>
            <a:r>
              <a:rPr lang="en-US" dirty="0" err="1"/>
              <a:t>metrologiei</a:t>
            </a:r>
            <a:r>
              <a:rPr lang="en-US" dirty="0"/>
              <a:t>. </a:t>
            </a:r>
            <a:r>
              <a:rPr lang="en-US" dirty="0" err="1"/>
              <a:t>Colaborarea</a:t>
            </a:r>
            <a:r>
              <a:rPr lang="en-US" dirty="0"/>
              <a:t> </a:t>
            </a:r>
            <a:r>
              <a:rPr lang="en-US" dirty="0" err="1"/>
              <a:t>strânsă</a:t>
            </a:r>
            <a:r>
              <a:rPr lang="en-US" dirty="0"/>
              <a:t> cu </a:t>
            </a:r>
            <a:r>
              <a:rPr lang="en-US" dirty="0" err="1"/>
              <a:t>oamenii</a:t>
            </a:r>
            <a:r>
              <a:rPr lang="en-US" dirty="0"/>
              <a:t> de </a:t>
            </a:r>
            <a:r>
              <a:rPr lang="en-US" dirty="0" err="1"/>
              <a:t>știință</a:t>
            </a:r>
            <a:r>
              <a:rPr lang="en-US" dirty="0"/>
              <a:t> din </a:t>
            </a:r>
            <a:r>
              <a:rPr lang="en-US" dirty="0" err="1"/>
              <a:t>comunitatea</a:t>
            </a:r>
            <a:r>
              <a:rPr lang="en-US" dirty="0"/>
              <a:t> </a:t>
            </a:r>
            <a:r>
              <a:rPr lang="en-US" dirty="0" err="1"/>
              <a:t>biomedicală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fi </a:t>
            </a:r>
            <a:r>
              <a:rPr lang="en-US" dirty="0" err="1"/>
              <a:t>esențială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aborda</a:t>
            </a:r>
            <a:r>
              <a:rPr lang="en-US" dirty="0"/>
              <a:t> cu </a:t>
            </a:r>
            <a:r>
              <a:rPr lang="en-US" dirty="0" err="1"/>
              <a:t>succes</a:t>
            </a:r>
            <a:r>
              <a:rPr lang="en-US" dirty="0"/>
              <a:t> </a:t>
            </a:r>
            <a:r>
              <a:rPr lang="en-US" dirty="0" err="1"/>
              <a:t>problemele</a:t>
            </a:r>
            <a:r>
              <a:rPr lang="en-US" dirty="0"/>
              <a:t> de </a:t>
            </a:r>
            <a:r>
              <a:rPr lang="en-US" dirty="0" err="1"/>
              <a:t>măsurare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17631228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travel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BDFB"/>
      </a:accent1>
      <a:accent2>
        <a:srgbClr val="1ED0A6"/>
      </a:accent2>
      <a:accent3>
        <a:srgbClr val="1C82FF"/>
      </a:accent3>
      <a:accent4>
        <a:srgbClr val="565874"/>
      </a:accent4>
      <a:accent5>
        <a:srgbClr val="00BDFB"/>
      </a:accent5>
      <a:accent6>
        <a:srgbClr val="1ED0A6"/>
      </a:accent6>
      <a:hlink>
        <a:srgbClr val="262626"/>
      </a:hlink>
      <a:folHlink>
        <a:srgbClr val="262626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travel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BDFB"/>
      </a:accent1>
      <a:accent2>
        <a:srgbClr val="1ED0A6"/>
      </a:accent2>
      <a:accent3>
        <a:srgbClr val="1C82FF"/>
      </a:accent3>
      <a:accent4>
        <a:srgbClr val="565874"/>
      </a:accent4>
      <a:accent5>
        <a:srgbClr val="00BDFB"/>
      </a:accent5>
      <a:accent6>
        <a:srgbClr val="1ED0A6"/>
      </a:accent6>
      <a:hlink>
        <a:srgbClr val="262626"/>
      </a:hlink>
      <a:folHlink>
        <a:srgbClr val="262626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travel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BDFB"/>
      </a:accent1>
      <a:accent2>
        <a:srgbClr val="1ED0A6"/>
      </a:accent2>
      <a:accent3>
        <a:srgbClr val="1C82FF"/>
      </a:accent3>
      <a:accent4>
        <a:srgbClr val="565874"/>
      </a:accent4>
      <a:accent5>
        <a:srgbClr val="00BDFB"/>
      </a:accent5>
      <a:accent6>
        <a:srgbClr val="1ED0A6"/>
      </a:accent6>
      <a:hlink>
        <a:srgbClr val="262626"/>
      </a:hlink>
      <a:folHlink>
        <a:srgbClr val="262626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4834</TotalTime>
  <Words>2099</Words>
  <Application>Microsoft Office PowerPoint</Application>
  <PresentationFormat>Widescreen</PresentationFormat>
  <Paragraphs>45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Allppt.com;Googleslidesppt.com</dc:creator>
  <cp:lastModifiedBy>buzdugan artur</cp:lastModifiedBy>
  <cp:revision>98</cp:revision>
  <dcterms:created xsi:type="dcterms:W3CDTF">2018-04-24T17:14:44Z</dcterms:created>
  <dcterms:modified xsi:type="dcterms:W3CDTF">2026-02-07T17:49:05Z</dcterms:modified>
</cp:coreProperties>
</file>