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6" r:id="rId1"/>
  </p:sldMasterIdLst>
  <p:notesMasterIdLst>
    <p:notesMasterId r:id="rId13"/>
  </p:notesMasterIdLst>
  <p:sldIdLst>
    <p:sldId id="256" r:id="rId2"/>
    <p:sldId id="265" r:id="rId3"/>
    <p:sldId id="257" r:id="rId4"/>
    <p:sldId id="315" r:id="rId5"/>
    <p:sldId id="263" r:id="rId6"/>
    <p:sldId id="316" r:id="rId7"/>
    <p:sldId id="258" r:id="rId8"/>
    <p:sldId id="261" r:id="rId9"/>
    <p:sldId id="270" r:id="rId10"/>
    <p:sldId id="319" r:id="rId11"/>
    <p:sldId id="320" r:id="rId12"/>
  </p:sldIdLst>
  <p:sldSz cx="9144000" cy="5143500" type="screen16x9"/>
  <p:notesSz cx="6858000" cy="9144000"/>
  <p:embeddedFontLst>
    <p:embeddedFont>
      <p:font typeface="DM Sans" pitchFamily="2" charset="0"/>
      <p:regular r:id="rId14"/>
      <p:bold r:id="rId15"/>
      <p:italic r:id="rId16"/>
      <p:boldItalic r:id="rId17"/>
    </p:embeddedFont>
    <p:embeddedFont>
      <p:font typeface="Proxy 9" panose="00000400000000000000" pitchFamily="2" charset="0"/>
      <p:regular r:id="rId18"/>
    </p:embeddedFont>
    <p:embeddedFont>
      <p:font typeface="Raleway" pitchFamily="2" charset="0"/>
      <p:regular r:id="rId19"/>
      <p:bold r:id="rId20"/>
      <p:italic r:id="rId21"/>
      <p:boldItalic r:id="rId22"/>
    </p:embeddedFont>
    <p:embeddedFont>
      <p:font typeface="Raleway Black" pitchFamily="2" charset="0"/>
      <p:bold r:id="rId23"/>
      <p:boldItalic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9AA0A6"/>
          </p15:clr>
        </p15:guide>
        <p15:guide id="2" pos="2880">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98BBD69-2CD5-4A33-8916-6AEE35351F9A}" v="24" dt="2025-11-11T21:48:01.871"/>
  </p1510:revLst>
</p1510:revInfo>
</file>

<file path=ppt/tableStyles.xml><?xml version="1.0" encoding="utf-8"?>
<a:tblStyleLst xmlns:a="http://schemas.openxmlformats.org/drawingml/2006/main" def="{26E7F9F4-B8D9-4688-A9C2-033CA68BD208}">
  <a:tblStyle styleId="{26E7F9F4-B8D9-4688-A9C2-033CA68BD208}"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3" d="100"/>
          <a:sy n="103" d="100"/>
        </p:scale>
        <p:origin x="874" y="77"/>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1.fntdata"/><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font" Target="fonts/font10.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font" Target="fonts/font9.fntdata"/><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andru Railean" userId="4190b587-0e9b-4843-b03f-40ae056574f9" providerId="ADAL" clId="{B356ACBB-1340-4063-BAE5-256DAC501C00}"/>
    <pc:docChg chg="undo custSel addSld delSld modSld sldOrd delMainMaster">
      <pc:chgData name="Alexandru Railean" userId="4190b587-0e9b-4843-b03f-40ae056574f9" providerId="ADAL" clId="{B356ACBB-1340-4063-BAE5-256DAC501C00}" dt="2025-11-11T21:48:24.867" v="1005" actId="47"/>
      <pc:docMkLst>
        <pc:docMk/>
      </pc:docMkLst>
      <pc:sldChg chg="modSp mod">
        <pc:chgData name="Alexandru Railean" userId="4190b587-0e9b-4843-b03f-40ae056574f9" providerId="ADAL" clId="{B356ACBB-1340-4063-BAE5-256DAC501C00}" dt="2025-11-11T21:39:42.481" v="813" actId="20577"/>
        <pc:sldMkLst>
          <pc:docMk/>
          <pc:sldMk cId="0" sldId="256"/>
        </pc:sldMkLst>
        <pc:spChg chg="mod">
          <ac:chgData name="Alexandru Railean" userId="4190b587-0e9b-4843-b03f-40ae056574f9" providerId="ADAL" clId="{B356ACBB-1340-4063-BAE5-256DAC501C00}" dt="2025-11-11T21:39:42.481" v="813" actId="20577"/>
          <ac:spMkLst>
            <pc:docMk/>
            <pc:sldMk cId="0" sldId="256"/>
            <ac:spMk id="786" creationId="{00000000-0000-0000-0000-000000000000}"/>
          </ac:spMkLst>
        </pc:spChg>
        <pc:spChg chg="mod">
          <ac:chgData name="Alexandru Railean" userId="4190b587-0e9b-4843-b03f-40ae056574f9" providerId="ADAL" clId="{B356ACBB-1340-4063-BAE5-256DAC501C00}" dt="2025-11-11T21:38:13.486" v="755" actId="20577"/>
          <ac:spMkLst>
            <pc:docMk/>
            <pc:sldMk cId="0" sldId="256"/>
            <ac:spMk id="787" creationId="{00000000-0000-0000-0000-000000000000}"/>
          </ac:spMkLst>
        </pc:spChg>
        <pc:spChg chg="mod">
          <ac:chgData name="Alexandru Railean" userId="4190b587-0e9b-4843-b03f-40ae056574f9" providerId="ADAL" clId="{B356ACBB-1340-4063-BAE5-256DAC501C00}" dt="2025-11-11T21:38:34.186" v="786" actId="20577"/>
          <ac:spMkLst>
            <pc:docMk/>
            <pc:sldMk cId="0" sldId="256"/>
            <ac:spMk id="788" creationId="{00000000-0000-0000-0000-000000000000}"/>
          </ac:spMkLst>
        </pc:spChg>
        <pc:spChg chg="mod">
          <ac:chgData name="Alexandru Railean" userId="4190b587-0e9b-4843-b03f-40ae056574f9" providerId="ADAL" clId="{B356ACBB-1340-4063-BAE5-256DAC501C00}" dt="2025-11-11T10:47:28.248" v="751" actId="2711"/>
          <ac:spMkLst>
            <pc:docMk/>
            <pc:sldMk cId="0" sldId="256"/>
            <ac:spMk id="789" creationId="{00000000-0000-0000-0000-000000000000}"/>
          </ac:spMkLst>
        </pc:spChg>
      </pc:sldChg>
      <pc:sldChg chg="addSp delSp modSp mod ord modNotes">
        <pc:chgData name="Alexandru Railean" userId="4190b587-0e9b-4843-b03f-40ae056574f9" providerId="ADAL" clId="{B356ACBB-1340-4063-BAE5-256DAC501C00}" dt="2025-11-11T21:43:10.139" v="888"/>
        <pc:sldMkLst>
          <pc:docMk/>
          <pc:sldMk cId="0" sldId="257"/>
        </pc:sldMkLst>
        <pc:spChg chg="mod">
          <ac:chgData name="Alexandru Railean" userId="4190b587-0e9b-4843-b03f-40ae056574f9" providerId="ADAL" clId="{B356ACBB-1340-4063-BAE5-256DAC501C00}" dt="2025-11-11T21:43:10.139" v="888"/>
          <ac:spMkLst>
            <pc:docMk/>
            <pc:sldMk cId="0" sldId="257"/>
            <ac:spMk id="835" creationId="{00000000-0000-0000-0000-000000000000}"/>
          </ac:spMkLst>
        </pc:spChg>
        <pc:spChg chg="mod">
          <ac:chgData name="Alexandru Railean" userId="4190b587-0e9b-4843-b03f-40ae056574f9" providerId="ADAL" clId="{B356ACBB-1340-4063-BAE5-256DAC501C00}" dt="2025-11-11T21:41:04.656" v="850" actId="20577"/>
          <ac:spMkLst>
            <pc:docMk/>
            <pc:sldMk cId="0" sldId="257"/>
            <ac:spMk id="836" creationId="{00000000-0000-0000-0000-000000000000}"/>
          </ac:spMkLst>
        </pc:spChg>
        <pc:picChg chg="add del mod">
          <ac:chgData name="Alexandru Railean" userId="4190b587-0e9b-4843-b03f-40ae056574f9" providerId="ADAL" clId="{B356ACBB-1340-4063-BAE5-256DAC501C00}" dt="2025-11-11T21:42:48.716" v="872" actId="478"/>
          <ac:picMkLst>
            <pc:docMk/>
            <pc:sldMk cId="0" sldId="257"/>
            <ac:picMk id="3" creationId="{2A8BC471-3ED2-A8F8-AFEA-F27DE5B4409D}"/>
          </ac:picMkLst>
        </pc:picChg>
      </pc:sldChg>
      <pc:sldChg chg="addSp delSp modSp mod ord modNotes">
        <pc:chgData name="Alexandru Railean" userId="4190b587-0e9b-4843-b03f-40ae056574f9" providerId="ADAL" clId="{B356ACBB-1340-4063-BAE5-256DAC501C00}" dt="2025-11-11T21:47:01.066" v="972" actId="1076"/>
        <pc:sldMkLst>
          <pc:docMk/>
          <pc:sldMk cId="0" sldId="258"/>
        </pc:sldMkLst>
        <pc:spChg chg="mod">
          <ac:chgData name="Alexandru Railean" userId="4190b587-0e9b-4843-b03f-40ae056574f9" providerId="ADAL" clId="{B356ACBB-1340-4063-BAE5-256DAC501C00}" dt="2025-11-11T21:46:37.009" v="955"/>
          <ac:spMkLst>
            <pc:docMk/>
            <pc:sldMk cId="0" sldId="258"/>
            <ac:spMk id="859" creationId="{00000000-0000-0000-0000-000000000000}"/>
          </ac:spMkLst>
        </pc:spChg>
        <pc:spChg chg="del mod">
          <ac:chgData name="Alexandru Railean" userId="4190b587-0e9b-4843-b03f-40ae056574f9" providerId="ADAL" clId="{B356ACBB-1340-4063-BAE5-256DAC501C00}" dt="2025-11-11T21:46:38.901" v="956" actId="478"/>
          <ac:spMkLst>
            <pc:docMk/>
            <pc:sldMk cId="0" sldId="258"/>
            <ac:spMk id="860" creationId="{00000000-0000-0000-0000-000000000000}"/>
          </ac:spMkLst>
        </pc:spChg>
        <pc:spChg chg="mod">
          <ac:chgData name="Alexandru Railean" userId="4190b587-0e9b-4843-b03f-40ae056574f9" providerId="ADAL" clId="{B356ACBB-1340-4063-BAE5-256DAC501C00}" dt="2025-11-11T21:46:52.431" v="968" actId="20577"/>
          <ac:spMkLst>
            <pc:docMk/>
            <pc:sldMk cId="0" sldId="258"/>
            <ac:spMk id="1152" creationId="{00000000-0000-0000-0000-000000000000}"/>
          </ac:spMkLst>
        </pc:spChg>
        <pc:picChg chg="add mod">
          <ac:chgData name="Alexandru Railean" userId="4190b587-0e9b-4843-b03f-40ae056574f9" providerId="ADAL" clId="{B356ACBB-1340-4063-BAE5-256DAC501C00}" dt="2025-11-11T21:47:01.066" v="972" actId="1076"/>
          <ac:picMkLst>
            <pc:docMk/>
            <pc:sldMk cId="0" sldId="258"/>
            <ac:picMk id="3" creationId="{01E4C704-DC14-A68D-800F-133B9183F231}"/>
          </ac:picMkLst>
        </pc:picChg>
        <pc:picChg chg="add del mod">
          <ac:chgData name="Alexandru Railean" userId="4190b587-0e9b-4843-b03f-40ae056574f9" providerId="ADAL" clId="{B356ACBB-1340-4063-BAE5-256DAC501C00}" dt="2025-11-11T21:46:58.413" v="969" actId="478"/>
          <ac:picMkLst>
            <pc:docMk/>
            <pc:sldMk cId="0" sldId="258"/>
            <ac:picMk id="4" creationId="{84CACBC7-DB42-3583-A54C-5CD93770A277}"/>
          </ac:picMkLst>
        </pc:picChg>
      </pc:sldChg>
      <pc:sldChg chg="modSp del mod modNotes">
        <pc:chgData name="Alexandru Railean" userId="4190b587-0e9b-4843-b03f-40ae056574f9" providerId="ADAL" clId="{B356ACBB-1340-4063-BAE5-256DAC501C00}" dt="2025-11-11T21:48:24.867" v="1005" actId="47"/>
        <pc:sldMkLst>
          <pc:docMk/>
          <pc:sldMk cId="0" sldId="259"/>
        </pc:sldMkLst>
        <pc:spChg chg="mod">
          <ac:chgData name="Alexandru Railean" userId="4190b587-0e9b-4843-b03f-40ae056574f9" providerId="ADAL" clId="{B356ACBB-1340-4063-BAE5-256DAC501C00}" dt="2025-11-09T22:50:11.510" v="672" actId="20577"/>
          <ac:spMkLst>
            <pc:docMk/>
            <pc:sldMk cId="0" sldId="259"/>
            <ac:spMk id="1157" creationId="{00000000-0000-0000-0000-000000000000}"/>
          </ac:spMkLst>
        </pc:spChg>
        <pc:spChg chg="mod">
          <ac:chgData name="Alexandru Railean" userId="4190b587-0e9b-4843-b03f-40ae056574f9" providerId="ADAL" clId="{B356ACBB-1340-4063-BAE5-256DAC501C00}" dt="2025-11-09T22:49:46.714" v="661" actId="404"/>
          <ac:spMkLst>
            <pc:docMk/>
            <pc:sldMk cId="0" sldId="259"/>
            <ac:spMk id="1158" creationId="{00000000-0000-0000-0000-000000000000}"/>
          </ac:spMkLst>
        </pc:spChg>
      </pc:sldChg>
      <pc:sldChg chg="delSp modSp mod ord modNotes">
        <pc:chgData name="Alexandru Railean" userId="4190b587-0e9b-4843-b03f-40ae056574f9" providerId="ADAL" clId="{B356ACBB-1340-4063-BAE5-256DAC501C00}" dt="2025-11-09T22:29:10.132" v="281" actId="1076"/>
        <pc:sldMkLst>
          <pc:docMk/>
          <pc:sldMk cId="0" sldId="261"/>
        </pc:sldMkLst>
        <pc:spChg chg="mod">
          <ac:chgData name="Alexandru Railean" userId="4190b587-0e9b-4843-b03f-40ae056574f9" providerId="ADAL" clId="{B356ACBB-1340-4063-BAE5-256DAC501C00}" dt="2025-11-09T22:27:30.488" v="246" actId="1076"/>
          <ac:spMkLst>
            <pc:docMk/>
            <pc:sldMk cId="0" sldId="261"/>
            <ac:spMk id="1321" creationId="{00000000-0000-0000-0000-000000000000}"/>
          </ac:spMkLst>
        </pc:spChg>
        <pc:spChg chg="mod">
          <ac:chgData name="Alexandru Railean" userId="4190b587-0e9b-4843-b03f-40ae056574f9" providerId="ADAL" clId="{B356ACBB-1340-4063-BAE5-256DAC501C00}" dt="2025-11-09T22:29:10.132" v="281" actId="1076"/>
          <ac:spMkLst>
            <pc:docMk/>
            <pc:sldMk cId="0" sldId="261"/>
            <ac:spMk id="1322" creationId="{00000000-0000-0000-0000-000000000000}"/>
          </ac:spMkLst>
        </pc:spChg>
        <pc:spChg chg="mod">
          <ac:chgData name="Alexandru Railean" userId="4190b587-0e9b-4843-b03f-40ae056574f9" providerId="ADAL" clId="{B356ACBB-1340-4063-BAE5-256DAC501C00}" dt="2025-11-09T22:28:30.862" v="275" actId="1076"/>
          <ac:spMkLst>
            <pc:docMk/>
            <pc:sldMk cId="0" sldId="261"/>
            <ac:spMk id="1461" creationId="{00000000-0000-0000-0000-000000000000}"/>
          </ac:spMkLst>
        </pc:spChg>
      </pc:sldChg>
      <pc:sldChg chg="addSp delSp modSp del mod ord modNotes">
        <pc:chgData name="Alexandru Railean" userId="4190b587-0e9b-4843-b03f-40ae056574f9" providerId="ADAL" clId="{B356ACBB-1340-4063-BAE5-256DAC501C00}" dt="2025-11-11T21:45:41.198" v="932" actId="47"/>
        <pc:sldMkLst>
          <pc:docMk/>
          <pc:sldMk cId="0" sldId="262"/>
        </pc:sldMkLst>
        <pc:spChg chg="mod">
          <ac:chgData name="Alexandru Railean" userId="4190b587-0e9b-4843-b03f-40ae056574f9" providerId="ADAL" clId="{B356ACBB-1340-4063-BAE5-256DAC501C00}" dt="2025-11-09T22:24:09.519" v="223" actId="1076"/>
          <ac:spMkLst>
            <pc:docMk/>
            <pc:sldMk cId="0" sldId="262"/>
            <ac:spMk id="1471" creationId="{00000000-0000-0000-0000-000000000000}"/>
          </ac:spMkLst>
        </pc:spChg>
        <pc:grpChg chg="mod">
          <ac:chgData name="Alexandru Railean" userId="4190b587-0e9b-4843-b03f-40ae056574f9" providerId="ADAL" clId="{B356ACBB-1340-4063-BAE5-256DAC501C00}" dt="2025-11-09T22:24:09.519" v="223" actId="1076"/>
          <ac:grpSpMkLst>
            <pc:docMk/>
            <pc:sldMk cId="0" sldId="262"/>
            <ac:grpSpMk id="1467" creationId="{00000000-0000-0000-0000-000000000000}"/>
          </ac:grpSpMkLst>
        </pc:grpChg>
        <pc:picChg chg="add mod">
          <ac:chgData name="Alexandru Railean" userId="4190b587-0e9b-4843-b03f-40ae056574f9" providerId="ADAL" clId="{B356ACBB-1340-4063-BAE5-256DAC501C00}" dt="2025-11-09T22:24:53.617" v="230" actId="1440"/>
          <ac:picMkLst>
            <pc:docMk/>
            <pc:sldMk cId="0" sldId="262"/>
            <ac:picMk id="9" creationId="{C66D5999-25E3-3560-776F-37DBD616187F}"/>
          </ac:picMkLst>
        </pc:picChg>
      </pc:sldChg>
      <pc:sldChg chg="addSp delSp modSp mod ord">
        <pc:chgData name="Alexandru Railean" userId="4190b587-0e9b-4843-b03f-40ae056574f9" providerId="ADAL" clId="{B356ACBB-1340-4063-BAE5-256DAC501C00}" dt="2025-11-11T21:45:38.015" v="931" actId="1076"/>
        <pc:sldMkLst>
          <pc:docMk/>
          <pc:sldMk cId="0" sldId="263"/>
        </pc:sldMkLst>
        <pc:spChg chg="mod">
          <ac:chgData name="Alexandru Railean" userId="4190b587-0e9b-4843-b03f-40ae056574f9" providerId="ADAL" clId="{B356ACBB-1340-4063-BAE5-256DAC501C00}" dt="2025-11-11T21:45:26.405" v="926" actId="1076"/>
          <ac:spMkLst>
            <pc:docMk/>
            <pc:sldMk cId="0" sldId="263"/>
            <ac:spMk id="1508" creationId="{00000000-0000-0000-0000-000000000000}"/>
          </ac:spMkLst>
        </pc:spChg>
        <pc:spChg chg="mod">
          <ac:chgData name="Alexandru Railean" userId="4190b587-0e9b-4843-b03f-40ae056574f9" providerId="ADAL" clId="{B356ACBB-1340-4063-BAE5-256DAC501C00}" dt="2025-11-11T21:44:55.821" v="915"/>
          <ac:spMkLst>
            <pc:docMk/>
            <pc:sldMk cId="0" sldId="263"/>
            <ac:spMk id="1509" creationId="{00000000-0000-0000-0000-000000000000}"/>
          </ac:spMkLst>
        </pc:spChg>
        <pc:picChg chg="add del mod">
          <ac:chgData name="Alexandru Railean" userId="4190b587-0e9b-4843-b03f-40ae056574f9" providerId="ADAL" clId="{B356ACBB-1340-4063-BAE5-256DAC501C00}" dt="2025-11-11T21:45:27.991" v="927" actId="478"/>
          <ac:picMkLst>
            <pc:docMk/>
            <pc:sldMk cId="0" sldId="263"/>
            <ac:picMk id="3" creationId="{FFA44767-1E1E-8DC6-37BE-8EC439CB8EBC}"/>
          </ac:picMkLst>
        </pc:picChg>
        <pc:picChg chg="add mod">
          <ac:chgData name="Alexandru Railean" userId="4190b587-0e9b-4843-b03f-40ae056574f9" providerId="ADAL" clId="{B356ACBB-1340-4063-BAE5-256DAC501C00}" dt="2025-11-11T21:45:38.015" v="931" actId="1076"/>
          <ac:picMkLst>
            <pc:docMk/>
            <pc:sldMk cId="0" sldId="263"/>
            <ac:picMk id="4" creationId="{949B334A-EB5A-00E9-BD6B-FBE9EFA9A8F3}"/>
          </ac:picMkLst>
        </pc:picChg>
      </pc:sldChg>
      <pc:sldChg chg="modSp mod">
        <pc:chgData name="Alexandru Railean" userId="4190b587-0e9b-4843-b03f-40ae056574f9" providerId="ADAL" clId="{B356ACBB-1340-4063-BAE5-256DAC501C00}" dt="2025-11-11T21:40:41.696" v="831" actId="14100"/>
        <pc:sldMkLst>
          <pc:docMk/>
          <pc:sldMk cId="0" sldId="265"/>
        </pc:sldMkLst>
        <pc:spChg chg="mod">
          <ac:chgData name="Alexandru Railean" userId="4190b587-0e9b-4843-b03f-40ae056574f9" providerId="ADAL" clId="{B356ACBB-1340-4063-BAE5-256DAC501C00}" dt="2025-11-11T21:40:41.696" v="831" actId="14100"/>
          <ac:spMkLst>
            <pc:docMk/>
            <pc:sldMk cId="0" sldId="265"/>
            <ac:spMk id="1838" creationId="{00000000-0000-0000-0000-000000000000}"/>
          </ac:spMkLst>
        </pc:spChg>
      </pc:sldChg>
      <pc:sldChg chg="addSp delSp modSp add del mod ord modNotes">
        <pc:chgData name="Alexandru Railean" userId="4190b587-0e9b-4843-b03f-40ae056574f9" providerId="ADAL" clId="{B356ACBB-1340-4063-BAE5-256DAC501C00}" dt="2025-11-11T21:46:24.400" v="952" actId="47"/>
        <pc:sldMkLst>
          <pc:docMk/>
          <pc:sldMk cId="0" sldId="266"/>
        </pc:sldMkLst>
        <pc:picChg chg="add mod">
          <ac:chgData name="Alexandru Railean" userId="4190b587-0e9b-4843-b03f-40ae056574f9" providerId="ADAL" clId="{B356ACBB-1340-4063-BAE5-256DAC501C00}" dt="2025-11-09T22:35:21.400" v="360" actId="1076"/>
          <ac:picMkLst>
            <pc:docMk/>
            <pc:sldMk cId="0" sldId="266"/>
            <ac:picMk id="5" creationId="{F5935BE2-A2D0-3CEF-4C05-1515B61AD675}"/>
          </ac:picMkLst>
        </pc:picChg>
        <pc:picChg chg="add mod">
          <ac:chgData name="Alexandru Railean" userId="4190b587-0e9b-4843-b03f-40ae056574f9" providerId="ADAL" clId="{B356ACBB-1340-4063-BAE5-256DAC501C00}" dt="2025-11-09T22:37:07.517" v="424" actId="1076"/>
          <ac:picMkLst>
            <pc:docMk/>
            <pc:sldMk cId="0" sldId="266"/>
            <ac:picMk id="27" creationId="{63E7FC21-CCDF-9C8D-1010-5EE579FFF9AF}"/>
          </ac:picMkLst>
        </pc:picChg>
      </pc:sldChg>
      <pc:sldChg chg="addSp delSp modSp mod ord modNotes">
        <pc:chgData name="Alexandru Railean" userId="4190b587-0e9b-4843-b03f-40ae056574f9" providerId="ADAL" clId="{B356ACBB-1340-4063-BAE5-256DAC501C00}" dt="2025-11-11T21:47:34.584" v="989" actId="20577"/>
        <pc:sldMkLst>
          <pc:docMk/>
          <pc:sldMk cId="0" sldId="270"/>
        </pc:sldMkLst>
        <pc:spChg chg="add mod">
          <ac:chgData name="Alexandru Railean" userId="4190b587-0e9b-4843-b03f-40ae056574f9" providerId="ADAL" clId="{B356ACBB-1340-4063-BAE5-256DAC501C00}" dt="2025-11-11T21:47:29.120" v="983" actId="14100"/>
          <ac:spMkLst>
            <pc:docMk/>
            <pc:sldMk cId="0" sldId="270"/>
            <ac:spMk id="3" creationId="{E099A884-6738-744D-AACC-D69C132F6979}"/>
          </ac:spMkLst>
        </pc:spChg>
        <pc:spChg chg="mod">
          <ac:chgData name="Alexandru Railean" userId="4190b587-0e9b-4843-b03f-40ae056574f9" providerId="ADAL" clId="{B356ACBB-1340-4063-BAE5-256DAC501C00}" dt="2025-11-11T21:47:34.584" v="989" actId="20577"/>
          <ac:spMkLst>
            <pc:docMk/>
            <pc:sldMk cId="0" sldId="270"/>
            <ac:spMk id="2290" creationId="{00000000-0000-0000-0000-000000000000}"/>
          </ac:spMkLst>
        </pc:spChg>
        <pc:picChg chg="add mod">
          <ac:chgData name="Alexandru Railean" userId="4190b587-0e9b-4843-b03f-40ae056574f9" providerId="ADAL" clId="{B356ACBB-1340-4063-BAE5-256DAC501C00}" dt="2025-11-11T21:47:22.952" v="981" actId="1076"/>
          <ac:picMkLst>
            <pc:docMk/>
            <pc:sldMk cId="0" sldId="270"/>
            <ac:picMk id="4" creationId="{FABD9AAD-BD53-DDFF-65B0-91BCD070ABDE}"/>
          </ac:picMkLst>
        </pc:picChg>
        <pc:picChg chg="add del mod">
          <ac:chgData name="Alexandru Railean" userId="4190b587-0e9b-4843-b03f-40ae056574f9" providerId="ADAL" clId="{B356ACBB-1340-4063-BAE5-256DAC501C00}" dt="2025-11-11T21:47:18.637" v="977" actId="478"/>
          <ac:picMkLst>
            <pc:docMk/>
            <pc:sldMk cId="0" sldId="270"/>
            <ac:picMk id="5" creationId="{2B385CA8-CB73-1F13-757D-20AEE87CFA10}"/>
          </ac:picMkLst>
        </pc:picChg>
      </pc:sldChg>
      <pc:sldChg chg="delSp modSp add mod ord">
        <pc:chgData name="Alexandru Railean" userId="4190b587-0e9b-4843-b03f-40ae056574f9" providerId="ADAL" clId="{B356ACBB-1340-4063-BAE5-256DAC501C00}" dt="2025-11-11T21:44:44.702" v="914" actId="1076"/>
        <pc:sldMkLst>
          <pc:docMk/>
          <pc:sldMk cId="3463965483" sldId="315"/>
        </pc:sldMkLst>
        <pc:spChg chg="mod">
          <ac:chgData name="Alexandru Railean" userId="4190b587-0e9b-4843-b03f-40ae056574f9" providerId="ADAL" clId="{B356ACBB-1340-4063-BAE5-256DAC501C00}" dt="2025-11-11T21:44:44.702" v="914" actId="1076"/>
          <ac:spMkLst>
            <pc:docMk/>
            <pc:sldMk cId="3463965483" sldId="315"/>
            <ac:spMk id="859" creationId="{19F13489-F6BA-D49C-5C95-A65486AAE5E4}"/>
          </ac:spMkLst>
        </pc:spChg>
        <pc:spChg chg="del">
          <ac:chgData name="Alexandru Railean" userId="4190b587-0e9b-4843-b03f-40ae056574f9" providerId="ADAL" clId="{B356ACBB-1340-4063-BAE5-256DAC501C00}" dt="2025-11-11T21:44:00.894" v="891" actId="478"/>
          <ac:spMkLst>
            <pc:docMk/>
            <pc:sldMk cId="3463965483" sldId="315"/>
            <ac:spMk id="1124" creationId="{20D0039D-9F18-1AB6-E015-8BD7D8A02878}"/>
          </ac:spMkLst>
        </pc:spChg>
        <pc:spChg chg="mod">
          <ac:chgData name="Alexandru Railean" userId="4190b587-0e9b-4843-b03f-40ae056574f9" providerId="ADAL" clId="{B356ACBB-1340-4063-BAE5-256DAC501C00}" dt="2025-11-11T21:44:42.484" v="913" actId="14100"/>
          <ac:spMkLst>
            <pc:docMk/>
            <pc:sldMk cId="3463965483" sldId="315"/>
            <ac:spMk id="1152" creationId="{722D84AF-A785-F45E-2D1C-AE45EC8ECCA4}"/>
          </ac:spMkLst>
        </pc:spChg>
        <pc:grpChg chg="del">
          <ac:chgData name="Alexandru Railean" userId="4190b587-0e9b-4843-b03f-40ae056574f9" providerId="ADAL" clId="{B356ACBB-1340-4063-BAE5-256DAC501C00}" dt="2025-11-11T21:43:58.954" v="890" actId="478"/>
          <ac:grpSpMkLst>
            <pc:docMk/>
            <pc:sldMk cId="3463965483" sldId="315"/>
            <ac:grpSpMk id="861" creationId="{F1AE7849-7FFB-A59B-676A-8C093968E9C5}"/>
          </ac:grpSpMkLst>
        </pc:grpChg>
        <pc:grpChg chg="del">
          <ac:chgData name="Alexandru Railean" userId="4190b587-0e9b-4843-b03f-40ae056574f9" providerId="ADAL" clId="{B356ACBB-1340-4063-BAE5-256DAC501C00}" dt="2025-11-11T21:44:00.894" v="891" actId="478"/>
          <ac:grpSpMkLst>
            <pc:docMk/>
            <pc:sldMk cId="3463965483" sldId="315"/>
            <ac:grpSpMk id="1102" creationId="{FBF7D399-EB51-943A-A42E-2BE296770D0B}"/>
          </ac:grpSpMkLst>
        </pc:grpChg>
        <pc:grpChg chg="del">
          <ac:chgData name="Alexandru Railean" userId="4190b587-0e9b-4843-b03f-40ae056574f9" providerId="ADAL" clId="{B356ACBB-1340-4063-BAE5-256DAC501C00}" dt="2025-11-11T21:44:00.894" v="891" actId="478"/>
          <ac:grpSpMkLst>
            <pc:docMk/>
            <pc:sldMk cId="3463965483" sldId="315"/>
            <ac:grpSpMk id="1121" creationId="{A4F9F8FA-2FB5-086E-854F-4BF36403CB38}"/>
          </ac:grpSpMkLst>
        </pc:grpChg>
        <pc:grpChg chg="del">
          <ac:chgData name="Alexandru Railean" userId="4190b587-0e9b-4843-b03f-40ae056574f9" providerId="ADAL" clId="{B356ACBB-1340-4063-BAE5-256DAC501C00}" dt="2025-11-11T21:44:00.894" v="891" actId="478"/>
          <ac:grpSpMkLst>
            <pc:docMk/>
            <pc:sldMk cId="3463965483" sldId="315"/>
            <ac:grpSpMk id="1125" creationId="{DA698BF1-C46F-39EF-BFEF-E7AE9424D50E}"/>
          </ac:grpSpMkLst>
        </pc:grpChg>
        <pc:grpChg chg="del">
          <ac:chgData name="Alexandru Railean" userId="4190b587-0e9b-4843-b03f-40ae056574f9" providerId="ADAL" clId="{B356ACBB-1340-4063-BAE5-256DAC501C00}" dt="2025-11-11T21:44:00.894" v="891" actId="478"/>
          <ac:grpSpMkLst>
            <pc:docMk/>
            <pc:sldMk cId="3463965483" sldId="315"/>
            <ac:grpSpMk id="1137" creationId="{9D96F88E-05C0-C3A8-DBA8-3A99CAC3BC2E}"/>
          </ac:grpSpMkLst>
        </pc:grpChg>
        <pc:grpChg chg="del">
          <ac:chgData name="Alexandru Railean" userId="4190b587-0e9b-4843-b03f-40ae056574f9" providerId="ADAL" clId="{B356ACBB-1340-4063-BAE5-256DAC501C00}" dt="2025-11-11T21:44:00.894" v="891" actId="478"/>
          <ac:grpSpMkLst>
            <pc:docMk/>
            <pc:sldMk cId="3463965483" sldId="315"/>
            <ac:grpSpMk id="1146" creationId="{C6B9BAE1-C78D-821A-659B-F68DF46326FA}"/>
          </ac:grpSpMkLst>
        </pc:grpChg>
      </pc:sldChg>
      <pc:sldChg chg="addSp delSp modSp add mod ord">
        <pc:chgData name="Alexandru Railean" userId="4190b587-0e9b-4843-b03f-40ae056574f9" providerId="ADAL" clId="{B356ACBB-1340-4063-BAE5-256DAC501C00}" dt="2025-11-11T21:46:20.355" v="949" actId="1076"/>
        <pc:sldMkLst>
          <pc:docMk/>
          <pc:sldMk cId="3479077284" sldId="316"/>
        </pc:sldMkLst>
        <pc:spChg chg="add del mod">
          <ac:chgData name="Alexandru Railean" userId="4190b587-0e9b-4843-b03f-40ae056574f9" providerId="ADAL" clId="{B356ACBB-1340-4063-BAE5-256DAC501C00}" dt="2025-11-11T21:46:14.744" v="944" actId="478"/>
          <ac:spMkLst>
            <pc:docMk/>
            <pc:sldMk cId="3479077284" sldId="316"/>
            <ac:spMk id="4" creationId="{12E24861-D040-68F8-1F47-14B7B6D746D4}"/>
          </ac:spMkLst>
        </pc:spChg>
        <pc:spChg chg="add del mod">
          <ac:chgData name="Alexandru Railean" userId="4190b587-0e9b-4843-b03f-40ae056574f9" providerId="ADAL" clId="{B356ACBB-1340-4063-BAE5-256DAC501C00}" dt="2025-11-11T21:46:14.744" v="944" actId="478"/>
          <ac:spMkLst>
            <pc:docMk/>
            <pc:sldMk cId="3479077284" sldId="316"/>
            <ac:spMk id="1508" creationId="{D3ABF1B3-F115-EDB8-310A-BDBE785E9A68}"/>
          </ac:spMkLst>
        </pc:spChg>
        <pc:spChg chg="mod">
          <ac:chgData name="Alexandru Railean" userId="4190b587-0e9b-4843-b03f-40ae056574f9" providerId="ADAL" clId="{B356ACBB-1340-4063-BAE5-256DAC501C00}" dt="2025-11-11T21:45:53.743" v="936"/>
          <ac:spMkLst>
            <pc:docMk/>
            <pc:sldMk cId="3479077284" sldId="316"/>
            <ac:spMk id="1509" creationId="{88582189-8B59-50AE-B109-CFFF9725BF2C}"/>
          </ac:spMkLst>
        </pc:spChg>
        <pc:grpChg chg="mod">
          <ac:chgData name="Alexandru Railean" userId="4190b587-0e9b-4843-b03f-40ae056574f9" providerId="ADAL" clId="{B356ACBB-1340-4063-BAE5-256DAC501C00}" dt="2025-11-09T22:33:37.270" v="341" actId="1076"/>
          <ac:grpSpMkLst>
            <pc:docMk/>
            <pc:sldMk cId="3479077284" sldId="316"/>
            <ac:grpSpMk id="1641" creationId="{FF505B69-DF47-1CD2-2A2C-C3A8A073BF73}"/>
          </ac:grpSpMkLst>
        </pc:grpChg>
        <pc:grpChg chg="mod">
          <ac:chgData name="Alexandru Railean" userId="4190b587-0e9b-4843-b03f-40ae056574f9" providerId="ADAL" clId="{B356ACBB-1340-4063-BAE5-256DAC501C00}" dt="2025-11-09T22:30:29.433" v="289" actId="14100"/>
          <ac:grpSpMkLst>
            <pc:docMk/>
            <pc:sldMk cId="3479077284" sldId="316"/>
            <ac:grpSpMk id="1660" creationId="{9D5C41DE-EDE0-037A-978D-E50AB95D2B3B}"/>
          </ac:grpSpMkLst>
        </pc:grpChg>
        <pc:picChg chg="add del mod">
          <ac:chgData name="Alexandru Railean" userId="4190b587-0e9b-4843-b03f-40ae056574f9" providerId="ADAL" clId="{B356ACBB-1340-4063-BAE5-256DAC501C00}" dt="2025-11-11T21:46:16.745" v="945" actId="478"/>
          <ac:picMkLst>
            <pc:docMk/>
            <pc:sldMk cId="3479077284" sldId="316"/>
            <ac:picMk id="3" creationId="{EDD6A20E-1847-99BB-B3D8-6E4E514EEFC1}"/>
          </ac:picMkLst>
        </pc:picChg>
        <pc:picChg chg="add mod">
          <ac:chgData name="Alexandru Railean" userId="4190b587-0e9b-4843-b03f-40ae056574f9" providerId="ADAL" clId="{B356ACBB-1340-4063-BAE5-256DAC501C00}" dt="2025-11-11T21:46:20.355" v="949" actId="1076"/>
          <ac:picMkLst>
            <pc:docMk/>
            <pc:sldMk cId="3479077284" sldId="316"/>
            <ac:picMk id="6" creationId="{C85163C8-CC90-3E09-E879-53D6E8EDD45A}"/>
          </ac:picMkLst>
        </pc:picChg>
      </pc:sldChg>
      <pc:sldChg chg="add del">
        <pc:chgData name="Alexandru Railean" userId="4190b587-0e9b-4843-b03f-40ae056574f9" providerId="ADAL" clId="{B356ACBB-1340-4063-BAE5-256DAC501C00}" dt="2025-11-11T10:37:56.246" v="746" actId="47"/>
        <pc:sldMkLst>
          <pc:docMk/>
          <pc:sldMk cId="2399070040" sldId="317"/>
        </pc:sldMkLst>
      </pc:sldChg>
      <pc:sldChg chg="addSp delSp modSp add mod ord">
        <pc:chgData name="Alexandru Railean" userId="4190b587-0e9b-4843-b03f-40ae056574f9" providerId="ADAL" clId="{B356ACBB-1340-4063-BAE5-256DAC501C00}" dt="2025-11-11T21:48:06.098" v="1003" actId="20577"/>
        <pc:sldMkLst>
          <pc:docMk/>
          <pc:sldMk cId="1164988596" sldId="319"/>
        </pc:sldMkLst>
        <pc:spChg chg="mod">
          <ac:chgData name="Alexandru Railean" userId="4190b587-0e9b-4843-b03f-40ae056574f9" providerId="ADAL" clId="{B356ACBB-1340-4063-BAE5-256DAC501C00}" dt="2025-11-11T21:48:06.098" v="1003" actId="20577"/>
          <ac:spMkLst>
            <pc:docMk/>
            <pc:sldMk cId="1164988596" sldId="319"/>
            <ac:spMk id="1508" creationId="{9B44B870-9287-D0DB-BEB1-9DBD775A327C}"/>
          </ac:spMkLst>
        </pc:spChg>
        <pc:spChg chg="mod">
          <ac:chgData name="Alexandru Railean" userId="4190b587-0e9b-4843-b03f-40ae056574f9" providerId="ADAL" clId="{B356ACBB-1340-4063-BAE5-256DAC501C00}" dt="2025-11-11T21:47:52.706" v="995"/>
          <ac:spMkLst>
            <pc:docMk/>
            <pc:sldMk cId="1164988596" sldId="319"/>
            <ac:spMk id="1509" creationId="{3E1BCA27-8941-BB94-DCF3-314F65D3378F}"/>
          </ac:spMkLst>
        </pc:spChg>
        <pc:picChg chg="add mod">
          <ac:chgData name="Alexandru Railean" userId="4190b587-0e9b-4843-b03f-40ae056574f9" providerId="ADAL" clId="{B356ACBB-1340-4063-BAE5-256DAC501C00}" dt="2025-11-11T21:47:49.019" v="994" actId="1076"/>
          <ac:picMkLst>
            <pc:docMk/>
            <pc:sldMk cId="1164988596" sldId="319"/>
            <ac:picMk id="3" creationId="{D7503019-DE2E-47DF-008E-2DFA64248AF4}"/>
          </ac:picMkLst>
        </pc:picChg>
        <pc:picChg chg="add del mod">
          <ac:chgData name="Alexandru Railean" userId="4190b587-0e9b-4843-b03f-40ae056574f9" providerId="ADAL" clId="{B356ACBB-1340-4063-BAE5-256DAC501C00}" dt="2025-11-11T21:47:46.306" v="990" actId="478"/>
          <ac:picMkLst>
            <pc:docMk/>
            <pc:sldMk cId="1164988596" sldId="319"/>
            <ac:picMk id="5" creationId="{BBFB3039-4CCB-4552-9EB6-DB118AAD21B8}"/>
          </ac:picMkLst>
        </pc:picChg>
      </pc:sldChg>
      <pc:sldChg chg="addSp delSp modSp add mod">
        <pc:chgData name="Alexandru Railean" userId="4190b587-0e9b-4843-b03f-40ae056574f9" providerId="ADAL" clId="{B356ACBB-1340-4063-BAE5-256DAC501C00}" dt="2025-11-09T22:53:26.898" v="745" actId="1076"/>
        <pc:sldMkLst>
          <pc:docMk/>
          <pc:sldMk cId="1262160675" sldId="320"/>
        </pc:sldMkLst>
        <pc:spChg chg="mod">
          <ac:chgData name="Alexandru Railean" userId="4190b587-0e9b-4843-b03f-40ae056574f9" providerId="ADAL" clId="{B356ACBB-1340-4063-BAE5-256DAC501C00}" dt="2025-11-09T22:52:45.579" v="736" actId="20577"/>
          <ac:spMkLst>
            <pc:docMk/>
            <pc:sldMk cId="1262160675" sldId="320"/>
            <ac:spMk id="1859" creationId="{B4917E8C-927E-3456-2064-B72BCEF29945}"/>
          </ac:spMkLst>
        </pc:spChg>
        <pc:picChg chg="add mod">
          <ac:chgData name="Alexandru Railean" userId="4190b587-0e9b-4843-b03f-40ae056574f9" providerId="ADAL" clId="{B356ACBB-1340-4063-BAE5-256DAC501C00}" dt="2025-11-09T22:52:54.951" v="737" actId="1076"/>
          <ac:picMkLst>
            <pc:docMk/>
            <pc:sldMk cId="1262160675" sldId="320"/>
            <ac:picMk id="3" creationId="{6F124044-165C-0B15-CFDC-188EE63CAE44}"/>
          </ac:picMkLst>
        </pc:picChg>
        <pc:picChg chg="add mod">
          <ac:chgData name="Alexandru Railean" userId="4190b587-0e9b-4843-b03f-40ae056574f9" providerId="ADAL" clId="{B356ACBB-1340-4063-BAE5-256DAC501C00}" dt="2025-11-09T22:53:26.898" v="745" actId="1076"/>
          <ac:picMkLst>
            <pc:docMk/>
            <pc:sldMk cId="1262160675" sldId="320"/>
            <ac:picMk id="5" creationId="{F4E14A50-6C78-C7F3-E5CB-81F7D283FA2B}"/>
          </ac:picMkLst>
        </pc:picChg>
      </pc:sldChg>
      <pc:sldChg chg="addSp delSp modSp add del mod ord">
        <pc:chgData name="Alexandru Railean" userId="4190b587-0e9b-4843-b03f-40ae056574f9" providerId="ADAL" clId="{B356ACBB-1340-4063-BAE5-256DAC501C00}" dt="2025-11-11T21:48:23.962" v="1004" actId="47"/>
        <pc:sldMkLst>
          <pc:docMk/>
          <pc:sldMk cId="753858153" sldId="321"/>
        </pc:sldMkLst>
        <pc:spChg chg="add mod">
          <ac:chgData name="Alexandru Railean" userId="4190b587-0e9b-4843-b03f-40ae056574f9" providerId="ADAL" clId="{B356ACBB-1340-4063-BAE5-256DAC501C00}" dt="2025-11-09T22:41:20.538" v="511" actId="20577"/>
          <ac:spMkLst>
            <pc:docMk/>
            <pc:sldMk cId="753858153" sldId="321"/>
            <ac:spMk id="14" creationId="{B66264C8-1527-74A9-6CA8-51FE208E5503}"/>
          </ac:spMkLst>
        </pc:spChg>
        <pc:spChg chg="add mod">
          <ac:chgData name="Alexandru Railean" userId="4190b587-0e9b-4843-b03f-40ae056574f9" providerId="ADAL" clId="{B356ACBB-1340-4063-BAE5-256DAC501C00}" dt="2025-11-09T22:41:11.928" v="508" actId="20577"/>
          <ac:spMkLst>
            <pc:docMk/>
            <pc:sldMk cId="753858153" sldId="321"/>
            <ac:spMk id="15" creationId="{CCF119D5-14BE-0AE4-3883-B8DBAE1470E1}"/>
          </ac:spMkLst>
        </pc:spChg>
        <pc:spChg chg="mod">
          <ac:chgData name="Alexandru Railean" userId="4190b587-0e9b-4843-b03f-40ae056574f9" providerId="ADAL" clId="{B356ACBB-1340-4063-BAE5-256DAC501C00}" dt="2025-11-09T22:41:04.173" v="505" actId="1076"/>
          <ac:spMkLst>
            <pc:docMk/>
            <pc:sldMk cId="753858153" sldId="321"/>
            <ac:spMk id="1251" creationId="{8FE465EE-372E-D5FA-772F-7A1782AAB520}"/>
          </ac:spMkLst>
        </pc:spChg>
        <pc:spChg chg="mod">
          <ac:chgData name="Alexandru Railean" userId="4190b587-0e9b-4843-b03f-40ae056574f9" providerId="ADAL" clId="{B356ACBB-1340-4063-BAE5-256DAC501C00}" dt="2025-11-09T22:41:04.173" v="505" actId="1076"/>
          <ac:spMkLst>
            <pc:docMk/>
            <pc:sldMk cId="753858153" sldId="321"/>
            <ac:spMk id="1252" creationId="{157C47F0-5205-09AE-C78F-6DA84B2F5CEB}"/>
          </ac:spMkLst>
        </pc:spChg>
        <pc:spChg chg="mod">
          <ac:chgData name="Alexandru Railean" userId="4190b587-0e9b-4843-b03f-40ae056574f9" providerId="ADAL" clId="{B356ACBB-1340-4063-BAE5-256DAC501C00}" dt="2025-11-09T22:38:09.757" v="456" actId="20577"/>
          <ac:spMkLst>
            <pc:docMk/>
            <pc:sldMk cId="753858153" sldId="321"/>
            <ac:spMk id="1254" creationId="{888E48D3-21A3-AA8C-2FD0-000BB108DDC6}"/>
          </ac:spMkLst>
        </pc:spChg>
        <pc:spChg chg="mod">
          <ac:chgData name="Alexandru Railean" userId="4190b587-0e9b-4843-b03f-40ae056574f9" providerId="ADAL" clId="{B356ACBB-1340-4063-BAE5-256DAC501C00}" dt="2025-11-09T22:41:04.173" v="505" actId="1076"/>
          <ac:spMkLst>
            <pc:docMk/>
            <pc:sldMk cId="753858153" sldId="321"/>
            <ac:spMk id="1255" creationId="{73939D98-B7BE-DF28-AB3F-56EDD6655C46}"/>
          </ac:spMkLst>
        </pc:spChg>
        <pc:spChg chg="mod">
          <ac:chgData name="Alexandru Railean" userId="4190b587-0e9b-4843-b03f-40ae056574f9" providerId="ADAL" clId="{B356ACBB-1340-4063-BAE5-256DAC501C00}" dt="2025-11-09T22:41:04.173" v="505" actId="1076"/>
          <ac:spMkLst>
            <pc:docMk/>
            <pc:sldMk cId="753858153" sldId="321"/>
            <ac:spMk id="1256" creationId="{74D94307-E5EA-5D8C-3EDC-C93E615FFD34}"/>
          </ac:spMkLst>
        </pc:spChg>
        <pc:spChg chg="mod">
          <ac:chgData name="Alexandru Railean" userId="4190b587-0e9b-4843-b03f-40ae056574f9" providerId="ADAL" clId="{B356ACBB-1340-4063-BAE5-256DAC501C00}" dt="2025-11-09T22:41:04.173" v="505" actId="1076"/>
          <ac:spMkLst>
            <pc:docMk/>
            <pc:sldMk cId="753858153" sldId="321"/>
            <ac:spMk id="1258" creationId="{12D36261-4EF8-BC7D-7628-2DDC28218464}"/>
          </ac:spMkLst>
        </pc:spChg>
        <pc:spChg chg="mod">
          <ac:chgData name="Alexandru Railean" userId="4190b587-0e9b-4843-b03f-40ae056574f9" providerId="ADAL" clId="{B356ACBB-1340-4063-BAE5-256DAC501C00}" dt="2025-11-09T22:41:04.173" v="505" actId="1076"/>
          <ac:spMkLst>
            <pc:docMk/>
            <pc:sldMk cId="753858153" sldId="321"/>
            <ac:spMk id="1261" creationId="{0ED137E5-1A88-8CDD-2D80-9865BB1DD075}"/>
          </ac:spMkLst>
        </pc:spChg>
        <pc:spChg chg="mod">
          <ac:chgData name="Alexandru Railean" userId="4190b587-0e9b-4843-b03f-40ae056574f9" providerId="ADAL" clId="{B356ACBB-1340-4063-BAE5-256DAC501C00}" dt="2025-11-09T22:41:04.173" v="505" actId="1076"/>
          <ac:spMkLst>
            <pc:docMk/>
            <pc:sldMk cId="753858153" sldId="321"/>
            <ac:spMk id="1262" creationId="{9B61EF38-0755-8B79-9186-21B9D7321ECD}"/>
          </ac:spMkLst>
        </pc:spChg>
        <pc:spChg chg="mod">
          <ac:chgData name="Alexandru Railean" userId="4190b587-0e9b-4843-b03f-40ae056574f9" providerId="ADAL" clId="{B356ACBB-1340-4063-BAE5-256DAC501C00}" dt="2025-11-09T22:41:04.173" v="505" actId="1076"/>
          <ac:spMkLst>
            <pc:docMk/>
            <pc:sldMk cId="753858153" sldId="321"/>
            <ac:spMk id="1264" creationId="{2BDA1EFB-FFF4-79B7-398D-690F5F242363}"/>
          </ac:spMkLst>
        </pc:spChg>
        <pc:spChg chg="mod">
          <ac:chgData name="Alexandru Railean" userId="4190b587-0e9b-4843-b03f-40ae056574f9" providerId="ADAL" clId="{B356ACBB-1340-4063-BAE5-256DAC501C00}" dt="2025-11-09T22:41:04.173" v="505" actId="1076"/>
          <ac:spMkLst>
            <pc:docMk/>
            <pc:sldMk cId="753858153" sldId="321"/>
            <ac:spMk id="1265" creationId="{014623EC-86FC-E50F-CC25-EC5189EDF20D}"/>
          </ac:spMkLst>
        </pc:spChg>
        <pc:spChg chg="mod">
          <ac:chgData name="Alexandru Railean" userId="4190b587-0e9b-4843-b03f-40ae056574f9" providerId="ADAL" clId="{B356ACBB-1340-4063-BAE5-256DAC501C00}" dt="2025-11-09T22:41:04.173" v="505" actId="1076"/>
          <ac:spMkLst>
            <pc:docMk/>
            <pc:sldMk cId="753858153" sldId="321"/>
            <ac:spMk id="1267" creationId="{202378C8-B8B6-815A-A5FD-2551CDAA2AFA}"/>
          </ac:spMkLst>
        </pc:spChg>
        <pc:spChg chg="mod">
          <ac:chgData name="Alexandru Railean" userId="4190b587-0e9b-4843-b03f-40ae056574f9" providerId="ADAL" clId="{B356ACBB-1340-4063-BAE5-256DAC501C00}" dt="2025-11-09T22:40:53.427" v="502" actId="1076"/>
          <ac:spMkLst>
            <pc:docMk/>
            <pc:sldMk cId="753858153" sldId="321"/>
            <ac:spMk id="1268" creationId="{C24C49F8-6D69-6816-D6B6-83690087E4B9}"/>
          </ac:spMkLst>
        </pc:spChg>
      </pc:sldChg>
      <pc:sldMasterChg chg="addSldLayout delSldLayout">
        <pc:chgData name="Alexandru Railean" userId="4190b587-0e9b-4843-b03f-40ae056574f9" providerId="ADAL" clId="{B356ACBB-1340-4063-BAE5-256DAC501C00}" dt="2025-11-11T21:48:24.867" v="1005" actId="47"/>
        <pc:sldMasterMkLst>
          <pc:docMk/>
          <pc:sldMasterMk cId="0" sldId="2147483686"/>
        </pc:sldMasterMkLst>
        <pc:sldLayoutChg chg="del">
          <pc:chgData name="Alexandru Railean" userId="4190b587-0e9b-4843-b03f-40ae056574f9" providerId="ADAL" clId="{B356ACBB-1340-4063-BAE5-256DAC501C00}" dt="2025-11-11T21:45:41.198" v="932" actId="47"/>
          <pc:sldLayoutMkLst>
            <pc:docMk/>
            <pc:sldMasterMk cId="0" sldId="2147483686"/>
            <pc:sldLayoutMk cId="0" sldId="2147483649"/>
          </pc:sldLayoutMkLst>
        </pc:sldLayoutChg>
        <pc:sldLayoutChg chg="del">
          <pc:chgData name="Alexandru Railean" userId="4190b587-0e9b-4843-b03f-40ae056574f9" providerId="ADAL" clId="{B356ACBB-1340-4063-BAE5-256DAC501C00}" dt="2025-11-11T21:48:23.962" v="1004" actId="47"/>
          <pc:sldLayoutMkLst>
            <pc:docMk/>
            <pc:sldMasterMk cId="0" sldId="2147483686"/>
            <pc:sldLayoutMk cId="0" sldId="2147483659"/>
          </pc:sldLayoutMkLst>
        </pc:sldLayoutChg>
        <pc:sldLayoutChg chg="del">
          <pc:chgData name="Alexandru Railean" userId="4190b587-0e9b-4843-b03f-40ae056574f9" providerId="ADAL" clId="{B356ACBB-1340-4063-BAE5-256DAC501C00}" dt="2025-11-11T21:48:24.867" v="1005" actId="47"/>
          <pc:sldLayoutMkLst>
            <pc:docMk/>
            <pc:sldMasterMk cId="0" sldId="2147483686"/>
            <pc:sldLayoutMk cId="0" sldId="2147483666"/>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9"/>
        <p:cNvGrpSpPr/>
        <p:nvPr/>
      </p:nvGrpSpPr>
      <p:grpSpPr>
        <a:xfrm>
          <a:off x="0" y="0"/>
          <a:ext cx="0" cy="0"/>
          <a:chOff x="0" y="0"/>
          <a:chExt cx="0" cy="0"/>
        </a:xfrm>
      </p:grpSpPr>
      <p:sp>
        <p:nvSpPr>
          <p:cNvPr id="780" name="Google Shape;780;gd1da8adc63_0_2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1" name="Google Shape;781;gd1da8adc63_0_2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6"/>
        <p:cNvGrpSpPr/>
        <p:nvPr/>
      </p:nvGrpSpPr>
      <p:grpSpPr>
        <a:xfrm>
          <a:off x="0" y="0"/>
          <a:ext cx="0" cy="0"/>
          <a:chOff x="0" y="0"/>
          <a:chExt cx="0" cy="0"/>
        </a:xfrm>
      </p:grpSpPr>
      <p:sp>
        <p:nvSpPr>
          <p:cNvPr id="1807" name="Google Shape;1807;g1123f29fd04_0_29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8" name="Google Shape;1808;g1123f29fd04_0_29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1"/>
        <p:cNvGrpSpPr/>
        <p:nvPr/>
      </p:nvGrpSpPr>
      <p:grpSpPr>
        <a:xfrm>
          <a:off x="0" y="0"/>
          <a:ext cx="0" cy="0"/>
          <a:chOff x="0" y="0"/>
          <a:chExt cx="0" cy="0"/>
        </a:xfrm>
      </p:grpSpPr>
      <p:sp>
        <p:nvSpPr>
          <p:cNvPr id="832" name="Google Shape;832;g10e00588810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3" name="Google Shape;833;g10e00588810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5">
          <a:extLst>
            <a:ext uri="{FF2B5EF4-FFF2-40B4-BE49-F238E27FC236}">
              <a16:creationId xmlns:a16="http://schemas.microsoft.com/office/drawing/2014/main" id="{7EB5CA7E-E090-37F5-FC03-E8C38ABE7C90}"/>
            </a:ext>
          </a:extLst>
        </p:cNvPr>
        <p:cNvGrpSpPr/>
        <p:nvPr/>
      </p:nvGrpSpPr>
      <p:grpSpPr>
        <a:xfrm>
          <a:off x="0" y="0"/>
          <a:ext cx="0" cy="0"/>
          <a:chOff x="0" y="0"/>
          <a:chExt cx="0" cy="0"/>
        </a:xfrm>
      </p:grpSpPr>
      <p:sp>
        <p:nvSpPr>
          <p:cNvPr id="856" name="Google Shape;856;g113225ec94a_0_2314:notes">
            <a:extLst>
              <a:ext uri="{FF2B5EF4-FFF2-40B4-BE49-F238E27FC236}">
                <a16:creationId xmlns:a16="http://schemas.microsoft.com/office/drawing/2014/main" id="{4DC1F22B-E6B8-0244-A446-5669615D9EC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7" name="Google Shape;857;g113225ec94a_0_2314:notes">
            <a:extLst>
              <a:ext uri="{FF2B5EF4-FFF2-40B4-BE49-F238E27FC236}">
                <a16:creationId xmlns:a16="http://schemas.microsoft.com/office/drawing/2014/main" id="{13BD2DE3-21D5-9D23-75BE-F59F4E45AD2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82682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4"/>
        <p:cNvGrpSpPr/>
        <p:nvPr/>
      </p:nvGrpSpPr>
      <p:grpSpPr>
        <a:xfrm>
          <a:off x="0" y="0"/>
          <a:ext cx="0" cy="0"/>
          <a:chOff x="0" y="0"/>
          <a:chExt cx="0" cy="0"/>
        </a:xfrm>
      </p:grpSpPr>
      <p:sp>
        <p:nvSpPr>
          <p:cNvPr id="1505" name="Google Shape;1505;g1123f29fd04_0_28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6" name="Google Shape;1506;g1123f29fd04_0_28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4">
          <a:extLst>
            <a:ext uri="{FF2B5EF4-FFF2-40B4-BE49-F238E27FC236}">
              <a16:creationId xmlns:a16="http://schemas.microsoft.com/office/drawing/2014/main" id="{C0231233-AFD8-C02C-AB54-7FA52CDCFC21}"/>
            </a:ext>
          </a:extLst>
        </p:cNvPr>
        <p:cNvGrpSpPr/>
        <p:nvPr/>
      </p:nvGrpSpPr>
      <p:grpSpPr>
        <a:xfrm>
          <a:off x="0" y="0"/>
          <a:ext cx="0" cy="0"/>
          <a:chOff x="0" y="0"/>
          <a:chExt cx="0" cy="0"/>
        </a:xfrm>
      </p:grpSpPr>
      <p:sp>
        <p:nvSpPr>
          <p:cNvPr id="1505" name="Google Shape;1505;g1123f29fd04_0_2869:notes">
            <a:extLst>
              <a:ext uri="{FF2B5EF4-FFF2-40B4-BE49-F238E27FC236}">
                <a16:creationId xmlns:a16="http://schemas.microsoft.com/office/drawing/2014/main" id="{5A677D67-3749-46C0-CBAE-FD3650B8E70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6" name="Google Shape;1506;g1123f29fd04_0_2869:notes">
            <a:extLst>
              <a:ext uri="{FF2B5EF4-FFF2-40B4-BE49-F238E27FC236}">
                <a16:creationId xmlns:a16="http://schemas.microsoft.com/office/drawing/2014/main" id="{518ACBD5-F1AD-6845-7E6D-852D0D01A7F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379647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5"/>
        <p:cNvGrpSpPr/>
        <p:nvPr/>
      </p:nvGrpSpPr>
      <p:grpSpPr>
        <a:xfrm>
          <a:off x="0" y="0"/>
          <a:ext cx="0" cy="0"/>
          <a:chOff x="0" y="0"/>
          <a:chExt cx="0" cy="0"/>
        </a:xfrm>
      </p:grpSpPr>
      <p:sp>
        <p:nvSpPr>
          <p:cNvPr id="856" name="Google Shape;856;g113225ec94a_0_23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7" name="Google Shape;857;g113225ec94a_0_23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7"/>
        <p:cNvGrpSpPr/>
        <p:nvPr/>
      </p:nvGrpSpPr>
      <p:grpSpPr>
        <a:xfrm>
          <a:off x="0" y="0"/>
          <a:ext cx="0" cy="0"/>
          <a:chOff x="0" y="0"/>
          <a:chExt cx="0" cy="0"/>
        </a:xfrm>
      </p:grpSpPr>
      <p:sp>
        <p:nvSpPr>
          <p:cNvPr id="1318" name="Google Shape;1318;g1123f29fd04_0_28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9" name="Google Shape;1319;g1123f29fd04_0_28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6"/>
        <p:cNvGrpSpPr/>
        <p:nvPr/>
      </p:nvGrpSpPr>
      <p:grpSpPr>
        <a:xfrm>
          <a:off x="0" y="0"/>
          <a:ext cx="0" cy="0"/>
          <a:chOff x="0" y="0"/>
          <a:chExt cx="0" cy="0"/>
        </a:xfrm>
      </p:grpSpPr>
      <p:sp>
        <p:nvSpPr>
          <p:cNvPr id="2287" name="Google Shape;2287;g1123f29fd04_0_30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8" name="Google Shape;2288;g1123f29fd04_0_30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4">
          <a:extLst>
            <a:ext uri="{FF2B5EF4-FFF2-40B4-BE49-F238E27FC236}">
              <a16:creationId xmlns:a16="http://schemas.microsoft.com/office/drawing/2014/main" id="{CDF7939E-F7B1-A5C6-0BC6-D1C2A0DCD558}"/>
            </a:ext>
          </a:extLst>
        </p:cNvPr>
        <p:cNvGrpSpPr/>
        <p:nvPr/>
      </p:nvGrpSpPr>
      <p:grpSpPr>
        <a:xfrm>
          <a:off x="0" y="0"/>
          <a:ext cx="0" cy="0"/>
          <a:chOff x="0" y="0"/>
          <a:chExt cx="0" cy="0"/>
        </a:xfrm>
      </p:grpSpPr>
      <p:sp>
        <p:nvSpPr>
          <p:cNvPr id="1505" name="Google Shape;1505;g1123f29fd04_0_2869:notes">
            <a:extLst>
              <a:ext uri="{FF2B5EF4-FFF2-40B4-BE49-F238E27FC236}">
                <a16:creationId xmlns:a16="http://schemas.microsoft.com/office/drawing/2014/main" id="{4567042E-D165-A16F-97C0-D8CCB9FA2F9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6" name="Google Shape;1506;g1123f29fd04_0_2869:notes">
            <a:extLst>
              <a:ext uri="{FF2B5EF4-FFF2-40B4-BE49-F238E27FC236}">
                <a16:creationId xmlns:a16="http://schemas.microsoft.com/office/drawing/2014/main" id="{AE9EC9D8-A032-1816-1E37-E4A82B5A014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626692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5">
          <a:extLst>
            <a:ext uri="{FF2B5EF4-FFF2-40B4-BE49-F238E27FC236}">
              <a16:creationId xmlns:a16="http://schemas.microsoft.com/office/drawing/2014/main" id="{EA2B93E6-9C85-50C6-B38E-1C7062047683}"/>
            </a:ext>
          </a:extLst>
        </p:cNvPr>
        <p:cNvGrpSpPr/>
        <p:nvPr/>
      </p:nvGrpSpPr>
      <p:grpSpPr>
        <a:xfrm>
          <a:off x="0" y="0"/>
          <a:ext cx="0" cy="0"/>
          <a:chOff x="0" y="0"/>
          <a:chExt cx="0" cy="0"/>
        </a:xfrm>
      </p:grpSpPr>
      <p:sp>
        <p:nvSpPr>
          <p:cNvPr id="1856" name="Google Shape;1856;g1123f29fd04_0_2983:notes">
            <a:extLst>
              <a:ext uri="{FF2B5EF4-FFF2-40B4-BE49-F238E27FC236}">
                <a16:creationId xmlns:a16="http://schemas.microsoft.com/office/drawing/2014/main" id="{ED4191A7-3A0F-F1FF-8EA8-38B21F070F2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7" name="Google Shape;1857;g1123f29fd04_0_2983:notes">
            <a:extLst>
              <a:ext uri="{FF2B5EF4-FFF2-40B4-BE49-F238E27FC236}">
                <a16:creationId xmlns:a16="http://schemas.microsoft.com/office/drawing/2014/main" id="{E777CBD4-D7E5-FEDB-ABEF-2870180DB70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717591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2330275" y="799475"/>
            <a:ext cx="5895000" cy="1028700"/>
          </a:xfrm>
          <a:prstGeom prst="rect">
            <a:avLst/>
          </a:prstGeom>
        </p:spPr>
        <p:txBody>
          <a:bodyPr spcFirstLastPara="1" wrap="square" lIns="91425" tIns="91425" rIns="91425" bIns="91425" anchor="ctr" anchorCtr="0">
            <a:noAutofit/>
          </a:bodyPr>
          <a:lstStyle>
            <a:lvl1pPr lvl="0" algn="r" rtl="0">
              <a:spcBef>
                <a:spcPts val="1100"/>
              </a:spcBef>
              <a:spcAft>
                <a:spcPts val="0"/>
              </a:spcAft>
              <a:buClr>
                <a:srgbClr val="191919"/>
              </a:buClr>
              <a:buSzPts val="5200"/>
              <a:buFont typeface="Raleway"/>
              <a:buNone/>
              <a:defRPr sz="3400">
                <a:latin typeface="Raleway"/>
                <a:ea typeface="Raleway"/>
                <a:cs typeface="Raleway"/>
                <a:sym typeface="Raleway"/>
              </a:defRPr>
            </a:lvl1pPr>
            <a:lvl2pPr lvl="1" algn="r" rtl="0">
              <a:spcBef>
                <a:spcPts val="0"/>
              </a:spcBef>
              <a:spcAft>
                <a:spcPts val="0"/>
              </a:spcAft>
              <a:buClr>
                <a:srgbClr val="191919"/>
              </a:buClr>
              <a:buSzPts val="5200"/>
              <a:buNone/>
              <a:defRPr sz="5200">
                <a:solidFill>
                  <a:srgbClr val="191919"/>
                </a:solidFill>
              </a:defRPr>
            </a:lvl2pPr>
            <a:lvl3pPr lvl="2" algn="r" rtl="0">
              <a:spcBef>
                <a:spcPts val="0"/>
              </a:spcBef>
              <a:spcAft>
                <a:spcPts val="0"/>
              </a:spcAft>
              <a:buClr>
                <a:srgbClr val="191919"/>
              </a:buClr>
              <a:buSzPts val="5200"/>
              <a:buNone/>
              <a:defRPr sz="5200">
                <a:solidFill>
                  <a:srgbClr val="191919"/>
                </a:solidFill>
              </a:defRPr>
            </a:lvl3pPr>
            <a:lvl4pPr lvl="3" algn="r" rtl="0">
              <a:spcBef>
                <a:spcPts val="0"/>
              </a:spcBef>
              <a:spcAft>
                <a:spcPts val="0"/>
              </a:spcAft>
              <a:buClr>
                <a:srgbClr val="191919"/>
              </a:buClr>
              <a:buSzPts val="5200"/>
              <a:buNone/>
              <a:defRPr sz="5200">
                <a:solidFill>
                  <a:srgbClr val="191919"/>
                </a:solidFill>
              </a:defRPr>
            </a:lvl4pPr>
            <a:lvl5pPr lvl="4" algn="r" rtl="0">
              <a:spcBef>
                <a:spcPts val="0"/>
              </a:spcBef>
              <a:spcAft>
                <a:spcPts val="0"/>
              </a:spcAft>
              <a:buClr>
                <a:srgbClr val="191919"/>
              </a:buClr>
              <a:buSzPts val="5200"/>
              <a:buNone/>
              <a:defRPr sz="5200">
                <a:solidFill>
                  <a:srgbClr val="191919"/>
                </a:solidFill>
              </a:defRPr>
            </a:lvl5pPr>
            <a:lvl6pPr lvl="5" algn="r" rtl="0">
              <a:spcBef>
                <a:spcPts val="0"/>
              </a:spcBef>
              <a:spcAft>
                <a:spcPts val="0"/>
              </a:spcAft>
              <a:buClr>
                <a:srgbClr val="191919"/>
              </a:buClr>
              <a:buSzPts val="5200"/>
              <a:buNone/>
              <a:defRPr sz="5200">
                <a:solidFill>
                  <a:srgbClr val="191919"/>
                </a:solidFill>
              </a:defRPr>
            </a:lvl6pPr>
            <a:lvl7pPr lvl="6" algn="r" rtl="0">
              <a:spcBef>
                <a:spcPts val="0"/>
              </a:spcBef>
              <a:spcAft>
                <a:spcPts val="0"/>
              </a:spcAft>
              <a:buClr>
                <a:srgbClr val="191919"/>
              </a:buClr>
              <a:buSzPts val="5200"/>
              <a:buNone/>
              <a:defRPr sz="5200">
                <a:solidFill>
                  <a:srgbClr val="191919"/>
                </a:solidFill>
              </a:defRPr>
            </a:lvl7pPr>
            <a:lvl8pPr lvl="7" algn="r" rtl="0">
              <a:spcBef>
                <a:spcPts val="0"/>
              </a:spcBef>
              <a:spcAft>
                <a:spcPts val="0"/>
              </a:spcAft>
              <a:buClr>
                <a:srgbClr val="191919"/>
              </a:buClr>
              <a:buSzPts val="5200"/>
              <a:buNone/>
              <a:defRPr sz="5200">
                <a:solidFill>
                  <a:srgbClr val="191919"/>
                </a:solidFill>
              </a:defRPr>
            </a:lvl8pPr>
            <a:lvl9pPr lvl="8" algn="r" rtl="0">
              <a:spcBef>
                <a:spcPts val="0"/>
              </a:spcBef>
              <a:spcAft>
                <a:spcPts val="0"/>
              </a:spcAft>
              <a:buClr>
                <a:srgbClr val="191919"/>
              </a:buClr>
              <a:buSzPts val="5200"/>
              <a:buNone/>
              <a:defRPr sz="5200">
                <a:solidFill>
                  <a:srgbClr val="191919"/>
                </a:solidFill>
              </a:defRPr>
            </a:lvl9pPr>
          </a:lstStyle>
          <a:p>
            <a:endParaRPr/>
          </a:p>
        </p:txBody>
      </p:sp>
      <p:sp>
        <p:nvSpPr>
          <p:cNvPr id="10" name="Google Shape;10;p2"/>
          <p:cNvSpPr txBox="1">
            <a:spLocks noGrp="1"/>
          </p:cNvSpPr>
          <p:nvPr>
            <p:ph type="subTitle" idx="1"/>
          </p:nvPr>
        </p:nvSpPr>
        <p:spPr>
          <a:xfrm>
            <a:off x="4098175" y="3793125"/>
            <a:ext cx="4012200" cy="358500"/>
          </a:xfrm>
          <a:prstGeom prst="rect">
            <a:avLst/>
          </a:prstGeom>
          <a:solidFill>
            <a:schemeClr val="dk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sz="1600">
                <a:solidFill>
                  <a:schemeClr val="accent1"/>
                </a:solidFill>
              </a:defRPr>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sp>
        <p:nvSpPr>
          <p:cNvPr id="11" name="Google Shape;11;p2"/>
          <p:cNvSpPr txBox="1">
            <a:spLocks noGrp="1"/>
          </p:cNvSpPr>
          <p:nvPr>
            <p:ph type="ctrTitle" idx="2"/>
          </p:nvPr>
        </p:nvSpPr>
        <p:spPr>
          <a:xfrm>
            <a:off x="1421575" y="2031963"/>
            <a:ext cx="6803700" cy="849000"/>
          </a:xfrm>
          <a:prstGeom prst="rect">
            <a:avLst/>
          </a:prstGeom>
        </p:spPr>
        <p:txBody>
          <a:bodyPr spcFirstLastPara="1" wrap="square" lIns="91425" tIns="91425" rIns="91425" bIns="91425" anchor="ctr" anchorCtr="0">
            <a:noAutofit/>
          </a:bodyPr>
          <a:lstStyle>
            <a:lvl1pPr lvl="0" algn="r" rtl="0">
              <a:spcBef>
                <a:spcPts val="1100"/>
              </a:spcBef>
              <a:spcAft>
                <a:spcPts val="0"/>
              </a:spcAft>
              <a:buClr>
                <a:srgbClr val="191919"/>
              </a:buClr>
              <a:buSzPts val="5200"/>
              <a:buNone/>
              <a:defRPr sz="6000"/>
            </a:lvl1pPr>
            <a:lvl2pPr lvl="1" algn="r" rtl="0">
              <a:spcBef>
                <a:spcPts val="0"/>
              </a:spcBef>
              <a:spcAft>
                <a:spcPts val="0"/>
              </a:spcAft>
              <a:buClr>
                <a:srgbClr val="191919"/>
              </a:buClr>
              <a:buSzPts val="5200"/>
              <a:buNone/>
              <a:defRPr sz="5200">
                <a:solidFill>
                  <a:srgbClr val="191919"/>
                </a:solidFill>
              </a:defRPr>
            </a:lvl2pPr>
            <a:lvl3pPr lvl="2" algn="r" rtl="0">
              <a:spcBef>
                <a:spcPts val="0"/>
              </a:spcBef>
              <a:spcAft>
                <a:spcPts val="0"/>
              </a:spcAft>
              <a:buClr>
                <a:srgbClr val="191919"/>
              </a:buClr>
              <a:buSzPts val="5200"/>
              <a:buNone/>
              <a:defRPr sz="5200">
                <a:solidFill>
                  <a:srgbClr val="191919"/>
                </a:solidFill>
              </a:defRPr>
            </a:lvl3pPr>
            <a:lvl4pPr lvl="3" algn="r" rtl="0">
              <a:spcBef>
                <a:spcPts val="0"/>
              </a:spcBef>
              <a:spcAft>
                <a:spcPts val="0"/>
              </a:spcAft>
              <a:buClr>
                <a:srgbClr val="191919"/>
              </a:buClr>
              <a:buSzPts val="5200"/>
              <a:buNone/>
              <a:defRPr sz="5200">
                <a:solidFill>
                  <a:srgbClr val="191919"/>
                </a:solidFill>
              </a:defRPr>
            </a:lvl4pPr>
            <a:lvl5pPr lvl="4" algn="r" rtl="0">
              <a:spcBef>
                <a:spcPts val="0"/>
              </a:spcBef>
              <a:spcAft>
                <a:spcPts val="0"/>
              </a:spcAft>
              <a:buClr>
                <a:srgbClr val="191919"/>
              </a:buClr>
              <a:buSzPts val="5200"/>
              <a:buNone/>
              <a:defRPr sz="5200">
                <a:solidFill>
                  <a:srgbClr val="191919"/>
                </a:solidFill>
              </a:defRPr>
            </a:lvl5pPr>
            <a:lvl6pPr lvl="5" algn="r" rtl="0">
              <a:spcBef>
                <a:spcPts val="0"/>
              </a:spcBef>
              <a:spcAft>
                <a:spcPts val="0"/>
              </a:spcAft>
              <a:buClr>
                <a:srgbClr val="191919"/>
              </a:buClr>
              <a:buSzPts val="5200"/>
              <a:buNone/>
              <a:defRPr sz="5200">
                <a:solidFill>
                  <a:srgbClr val="191919"/>
                </a:solidFill>
              </a:defRPr>
            </a:lvl6pPr>
            <a:lvl7pPr lvl="6" algn="r" rtl="0">
              <a:spcBef>
                <a:spcPts val="0"/>
              </a:spcBef>
              <a:spcAft>
                <a:spcPts val="0"/>
              </a:spcAft>
              <a:buClr>
                <a:srgbClr val="191919"/>
              </a:buClr>
              <a:buSzPts val="5200"/>
              <a:buNone/>
              <a:defRPr sz="5200">
                <a:solidFill>
                  <a:srgbClr val="191919"/>
                </a:solidFill>
              </a:defRPr>
            </a:lvl7pPr>
            <a:lvl8pPr lvl="7" algn="r" rtl="0">
              <a:spcBef>
                <a:spcPts val="0"/>
              </a:spcBef>
              <a:spcAft>
                <a:spcPts val="0"/>
              </a:spcAft>
              <a:buClr>
                <a:srgbClr val="191919"/>
              </a:buClr>
              <a:buSzPts val="5200"/>
              <a:buNone/>
              <a:defRPr sz="5200">
                <a:solidFill>
                  <a:srgbClr val="191919"/>
                </a:solidFill>
              </a:defRPr>
            </a:lvl8pPr>
            <a:lvl9pPr lvl="8" algn="r" rtl="0">
              <a:spcBef>
                <a:spcPts val="0"/>
              </a:spcBef>
              <a:spcAft>
                <a:spcPts val="0"/>
              </a:spcAft>
              <a:buClr>
                <a:srgbClr val="191919"/>
              </a:buClr>
              <a:buSzPts val="5200"/>
              <a:buNone/>
              <a:defRPr sz="5200">
                <a:solidFill>
                  <a:srgbClr val="191919"/>
                </a:solidFill>
              </a:defRPr>
            </a:lvl9pPr>
          </a:lstStyle>
          <a:p>
            <a:endParaRPr/>
          </a:p>
        </p:txBody>
      </p:sp>
      <p:sp>
        <p:nvSpPr>
          <p:cNvPr id="12" name="Google Shape;12;p2"/>
          <p:cNvSpPr txBox="1">
            <a:spLocks noGrp="1"/>
          </p:cNvSpPr>
          <p:nvPr>
            <p:ph type="subTitle" idx="3"/>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13" name="Google Shape;13;p2"/>
          <p:cNvSpPr txBox="1">
            <a:spLocks noGrp="1"/>
          </p:cNvSpPr>
          <p:nvPr>
            <p:ph type="subTitle" idx="4"/>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14" name="Google Shape;14;p2"/>
          <p:cNvGrpSpPr/>
          <p:nvPr/>
        </p:nvGrpSpPr>
        <p:grpSpPr>
          <a:xfrm>
            <a:off x="-28650" y="272100"/>
            <a:ext cx="9201300" cy="4599300"/>
            <a:chOff x="-28650" y="272100"/>
            <a:chExt cx="9201300" cy="4599300"/>
          </a:xfrm>
        </p:grpSpPr>
        <p:cxnSp>
          <p:nvCxnSpPr>
            <p:cNvPr id="15" name="Google Shape;15;p2"/>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16" name="Google Shape;16;p2"/>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17" name="Google Shape;17;p2"/>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18" name="Google Shape;18;p2"/>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bg>
      <p:bgPr>
        <a:blipFill>
          <a:blip r:embed="rId2">
            <a:alphaModFix/>
          </a:blip>
          <a:stretch>
            <a:fillRect/>
          </a:stretch>
        </a:blipFill>
        <a:effectLst/>
      </p:bgPr>
    </p:bg>
    <p:spTree>
      <p:nvGrpSpPr>
        <p:cNvPr id="1" name="Shape 35"/>
        <p:cNvGrpSpPr/>
        <p:nvPr/>
      </p:nvGrpSpPr>
      <p:grpSpPr>
        <a:xfrm>
          <a:off x="0" y="0"/>
          <a:ext cx="0" cy="0"/>
          <a:chOff x="0" y="0"/>
          <a:chExt cx="0" cy="0"/>
        </a:xfrm>
      </p:grpSpPr>
      <p:sp>
        <p:nvSpPr>
          <p:cNvPr id="36" name="Google Shape;36;p4"/>
          <p:cNvSpPr txBox="1">
            <a:spLocks noGrp="1"/>
          </p:cNvSpPr>
          <p:nvPr>
            <p:ph type="body" idx="1"/>
          </p:nvPr>
        </p:nvSpPr>
        <p:spPr>
          <a:xfrm>
            <a:off x="720000" y="1177550"/>
            <a:ext cx="7704000" cy="3416400"/>
          </a:xfrm>
          <a:prstGeom prst="rect">
            <a:avLst/>
          </a:prstGeom>
        </p:spPr>
        <p:txBody>
          <a:bodyPr spcFirstLastPara="1" wrap="square" lIns="91425" tIns="91425" rIns="91425" bIns="91425" anchor="t" anchorCtr="0">
            <a:noAutofit/>
          </a:bodyPr>
          <a:lstStyle>
            <a:lvl1pPr marL="457200" lvl="0" indent="-317500" rtl="0">
              <a:lnSpc>
                <a:spcPct val="115000"/>
              </a:lnSpc>
              <a:spcBef>
                <a:spcPts val="0"/>
              </a:spcBef>
              <a:spcAft>
                <a:spcPts val="0"/>
              </a:spcAft>
              <a:buSzPts val="1400"/>
              <a:buAutoNum type="arabicPeriod"/>
              <a:defRPr sz="1000"/>
            </a:lvl1pPr>
            <a:lvl2pPr marL="914400" lvl="1" indent="-317500" rtl="0">
              <a:lnSpc>
                <a:spcPct val="115000"/>
              </a:lnSpc>
              <a:spcBef>
                <a:spcPts val="0"/>
              </a:spcBef>
              <a:spcAft>
                <a:spcPts val="0"/>
              </a:spcAft>
              <a:buSzPts val="1400"/>
              <a:buAutoNum type="alphaLcPeriod"/>
              <a:defRPr/>
            </a:lvl2pPr>
            <a:lvl3pPr marL="1371600" lvl="2" indent="-317500" rtl="0">
              <a:lnSpc>
                <a:spcPct val="115000"/>
              </a:lnSpc>
              <a:spcBef>
                <a:spcPts val="0"/>
              </a:spcBef>
              <a:spcAft>
                <a:spcPts val="0"/>
              </a:spcAft>
              <a:buSzPts val="1400"/>
              <a:buAutoNum type="romanLcPeriod"/>
              <a:defRPr/>
            </a:lvl3pPr>
            <a:lvl4pPr marL="1828800" lvl="3" indent="-317500" rtl="0">
              <a:lnSpc>
                <a:spcPct val="115000"/>
              </a:lnSpc>
              <a:spcBef>
                <a:spcPts val="0"/>
              </a:spcBef>
              <a:spcAft>
                <a:spcPts val="0"/>
              </a:spcAft>
              <a:buSzPts val="1400"/>
              <a:buAutoNum type="arabicPeriod"/>
              <a:defRPr/>
            </a:lvl4pPr>
            <a:lvl5pPr marL="2286000" lvl="4" indent="-317500" rtl="0">
              <a:lnSpc>
                <a:spcPct val="115000"/>
              </a:lnSpc>
              <a:spcBef>
                <a:spcPts val="0"/>
              </a:spcBef>
              <a:spcAft>
                <a:spcPts val="0"/>
              </a:spcAft>
              <a:buSzPts val="1400"/>
              <a:buAutoNum type="alphaLcPeriod"/>
              <a:defRPr/>
            </a:lvl5pPr>
            <a:lvl6pPr marL="2743200" lvl="5" indent="-317500" rtl="0">
              <a:lnSpc>
                <a:spcPct val="115000"/>
              </a:lnSpc>
              <a:spcBef>
                <a:spcPts val="0"/>
              </a:spcBef>
              <a:spcAft>
                <a:spcPts val="0"/>
              </a:spcAft>
              <a:buSzPts val="1400"/>
              <a:buAutoNum type="romanLcPeriod"/>
              <a:defRPr/>
            </a:lvl6pPr>
            <a:lvl7pPr marL="3200400" lvl="6" indent="-317500" rtl="0">
              <a:lnSpc>
                <a:spcPct val="115000"/>
              </a:lnSpc>
              <a:spcBef>
                <a:spcPts val="0"/>
              </a:spcBef>
              <a:spcAft>
                <a:spcPts val="0"/>
              </a:spcAft>
              <a:buSzPts val="1400"/>
              <a:buAutoNum type="arabicPeriod"/>
              <a:defRPr/>
            </a:lvl7pPr>
            <a:lvl8pPr marL="3657600" lvl="7" indent="-317500" rtl="0">
              <a:lnSpc>
                <a:spcPct val="115000"/>
              </a:lnSpc>
              <a:spcBef>
                <a:spcPts val="0"/>
              </a:spcBef>
              <a:spcAft>
                <a:spcPts val="0"/>
              </a:spcAft>
              <a:buSzPts val="1400"/>
              <a:buAutoNum type="alphaLcPeriod"/>
              <a:defRPr/>
            </a:lvl8pPr>
            <a:lvl9pPr marL="4114800" lvl="8" indent="-317500" rtl="0">
              <a:lnSpc>
                <a:spcPct val="115000"/>
              </a:lnSpc>
              <a:spcBef>
                <a:spcPts val="0"/>
              </a:spcBef>
              <a:spcAft>
                <a:spcPts val="0"/>
              </a:spcAft>
              <a:buSzPts val="1400"/>
              <a:buAutoNum type="romanLcPeriod"/>
              <a:defRPr/>
            </a:lvl9pPr>
          </a:lstStyle>
          <a:p>
            <a:endParaRPr/>
          </a:p>
        </p:txBody>
      </p:sp>
      <p:sp>
        <p:nvSpPr>
          <p:cNvPr id="37" name="Google Shape;37;p4"/>
          <p:cNvSpPr txBox="1">
            <a:spLocks noGrp="1"/>
          </p:cNvSpPr>
          <p:nvPr>
            <p:ph type="title"/>
          </p:nvPr>
        </p:nvSpPr>
        <p:spPr>
          <a:xfrm>
            <a:off x="1400100" y="604850"/>
            <a:ext cx="63438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grpSp>
        <p:nvGrpSpPr>
          <p:cNvPr id="38" name="Google Shape;38;p4"/>
          <p:cNvGrpSpPr/>
          <p:nvPr/>
        </p:nvGrpSpPr>
        <p:grpSpPr>
          <a:xfrm>
            <a:off x="7456806" y="4605318"/>
            <a:ext cx="975187" cy="156026"/>
            <a:chOff x="6804851" y="2564100"/>
            <a:chExt cx="748474" cy="119744"/>
          </a:xfrm>
        </p:grpSpPr>
        <p:sp>
          <p:nvSpPr>
            <p:cNvPr id="39" name="Google Shape;39;p4"/>
            <p:cNvSpPr/>
            <p:nvPr/>
          </p:nvSpPr>
          <p:spPr>
            <a:xfrm>
              <a:off x="6804851" y="2564100"/>
              <a:ext cx="748474" cy="119744"/>
            </a:xfrm>
            <a:custGeom>
              <a:avLst/>
              <a:gdLst/>
              <a:ahLst/>
              <a:cxnLst/>
              <a:rect l="l" t="t" r="r" b="b"/>
              <a:pathLst>
                <a:path w="45590" h="4893" extrusionOk="0">
                  <a:moveTo>
                    <a:pt x="0" y="1"/>
                  </a:moveTo>
                  <a:lnTo>
                    <a:pt x="0" y="4893"/>
                  </a:lnTo>
                  <a:lnTo>
                    <a:pt x="45590" y="4893"/>
                  </a:lnTo>
                  <a:lnTo>
                    <a:pt x="45590" y="1"/>
                  </a:lnTo>
                  <a:close/>
                </a:path>
              </a:pathLst>
            </a:custGeom>
            <a:solidFill>
              <a:schemeClr val="accen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0" name="Google Shape;40;p4"/>
            <p:cNvGrpSpPr/>
            <p:nvPr/>
          </p:nvGrpSpPr>
          <p:grpSpPr>
            <a:xfrm>
              <a:off x="6832025" y="2584483"/>
              <a:ext cx="431484" cy="82416"/>
              <a:chOff x="6832025" y="2584483"/>
              <a:chExt cx="431484" cy="82416"/>
            </a:xfrm>
          </p:grpSpPr>
          <p:sp>
            <p:nvSpPr>
              <p:cNvPr id="41" name="Google Shape;41;p4"/>
              <p:cNvSpPr/>
              <p:nvPr/>
            </p:nvSpPr>
            <p:spPr>
              <a:xfrm>
                <a:off x="6832025" y="2584483"/>
                <a:ext cx="36549" cy="82416"/>
              </a:xfrm>
              <a:custGeom>
                <a:avLst/>
                <a:gdLst/>
                <a:ahLst/>
                <a:cxnLst/>
                <a:rect l="l" t="t" r="r" b="b"/>
                <a:pathLst>
                  <a:path w="1493" h="3367" extrusionOk="0">
                    <a:moveTo>
                      <a:pt x="1" y="1"/>
                    </a:moveTo>
                    <a:lnTo>
                      <a:pt x="1" y="3366"/>
                    </a:lnTo>
                    <a:lnTo>
                      <a:pt x="1493" y="3366"/>
                    </a:lnTo>
                    <a:lnTo>
                      <a:pt x="149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4"/>
              <p:cNvSpPr/>
              <p:nvPr/>
            </p:nvSpPr>
            <p:spPr>
              <a:xfrm>
                <a:off x="6886395"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4"/>
              <p:cNvSpPr/>
              <p:nvPr/>
            </p:nvSpPr>
            <p:spPr>
              <a:xfrm>
                <a:off x="6945832" y="2584483"/>
                <a:ext cx="36549" cy="82416"/>
              </a:xfrm>
              <a:custGeom>
                <a:avLst/>
                <a:gdLst/>
                <a:ahLst/>
                <a:cxnLst/>
                <a:rect l="l" t="t" r="r" b="b"/>
                <a:pathLst>
                  <a:path w="1493" h="3367" extrusionOk="0">
                    <a:moveTo>
                      <a:pt x="1" y="1"/>
                    </a:moveTo>
                    <a:lnTo>
                      <a:pt x="1" y="3366"/>
                    </a:lnTo>
                    <a:lnTo>
                      <a:pt x="1493" y="3366"/>
                    </a:lnTo>
                    <a:lnTo>
                      <a:pt x="149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4"/>
              <p:cNvSpPr/>
              <p:nvPr/>
            </p:nvSpPr>
            <p:spPr>
              <a:xfrm>
                <a:off x="7000202"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4"/>
              <p:cNvSpPr/>
              <p:nvPr/>
            </p:nvSpPr>
            <p:spPr>
              <a:xfrm>
                <a:off x="7057094" y="2584483"/>
                <a:ext cx="37405" cy="82416"/>
              </a:xfrm>
              <a:custGeom>
                <a:avLst/>
                <a:gdLst/>
                <a:ahLst/>
                <a:cxnLst/>
                <a:rect l="l" t="t" r="r" b="b"/>
                <a:pathLst>
                  <a:path w="1528" h="3367" extrusionOk="0">
                    <a:moveTo>
                      <a:pt x="1" y="1"/>
                    </a:moveTo>
                    <a:lnTo>
                      <a:pt x="1"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4"/>
              <p:cNvSpPr/>
              <p:nvPr/>
            </p:nvSpPr>
            <p:spPr>
              <a:xfrm>
                <a:off x="7112321"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4"/>
              <p:cNvSpPr/>
              <p:nvPr/>
            </p:nvSpPr>
            <p:spPr>
              <a:xfrm>
                <a:off x="7170926"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4"/>
              <p:cNvSpPr/>
              <p:nvPr/>
            </p:nvSpPr>
            <p:spPr>
              <a:xfrm>
                <a:off x="7226128"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49" name="Google Shape;49;p4"/>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50" name="Google Shape;50;p4"/>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51" name="Google Shape;51;p4"/>
          <p:cNvGrpSpPr/>
          <p:nvPr/>
        </p:nvGrpSpPr>
        <p:grpSpPr>
          <a:xfrm>
            <a:off x="-28650" y="272100"/>
            <a:ext cx="9201300" cy="4599300"/>
            <a:chOff x="-28650" y="272100"/>
            <a:chExt cx="9201300" cy="4599300"/>
          </a:xfrm>
        </p:grpSpPr>
        <p:cxnSp>
          <p:nvCxnSpPr>
            <p:cNvPr id="52" name="Google Shape;52;p4"/>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53" name="Google Shape;53;p4"/>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54" name="Google Shape;54;p4"/>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55" name="Google Shape;55;p4"/>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96"/>
        <p:cNvGrpSpPr/>
        <p:nvPr/>
      </p:nvGrpSpPr>
      <p:grpSpPr>
        <a:xfrm>
          <a:off x="0" y="0"/>
          <a:ext cx="0" cy="0"/>
          <a:chOff x="0" y="0"/>
          <a:chExt cx="0" cy="0"/>
        </a:xfrm>
      </p:grpSpPr>
      <p:sp>
        <p:nvSpPr>
          <p:cNvPr id="97" name="Google Shape;97;p7"/>
          <p:cNvSpPr txBox="1">
            <a:spLocks noGrp="1"/>
          </p:cNvSpPr>
          <p:nvPr>
            <p:ph type="body" idx="1"/>
          </p:nvPr>
        </p:nvSpPr>
        <p:spPr>
          <a:xfrm>
            <a:off x="4247575" y="1832688"/>
            <a:ext cx="3969900" cy="1951800"/>
          </a:xfrm>
          <a:prstGeom prst="rect">
            <a:avLst/>
          </a:prstGeom>
        </p:spPr>
        <p:txBody>
          <a:bodyPr spcFirstLastPara="1" wrap="square" lIns="91425" tIns="91425" rIns="91425" bIns="91425" anchor="t" anchorCtr="0">
            <a:noAutofit/>
          </a:bodyPr>
          <a:lstStyle>
            <a:lvl1pPr marL="457200" lvl="0" indent="-317500" rtl="0">
              <a:lnSpc>
                <a:spcPct val="100000"/>
              </a:lnSpc>
              <a:spcBef>
                <a:spcPts val="0"/>
              </a:spcBef>
              <a:spcAft>
                <a:spcPts val="0"/>
              </a:spcAft>
              <a:buSzPts val="1400"/>
              <a:buChar char="●"/>
              <a:defRPr sz="1400"/>
            </a:lvl1pPr>
            <a:lvl2pPr marL="914400" lvl="1" indent="-317500" rtl="0">
              <a:lnSpc>
                <a:spcPct val="115000"/>
              </a:lnSpc>
              <a:spcBef>
                <a:spcPts val="0"/>
              </a:spcBef>
              <a:spcAft>
                <a:spcPts val="0"/>
              </a:spcAft>
              <a:buSzPts val="1400"/>
              <a:buChar char="○"/>
              <a:defRPr/>
            </a:lvl2pPr>
            <a:lvl3pPr marL="1371600" lvl="2" indent="-317500" rtl="0">
              <a:lnSpc>
                <a:spcPct val="115000"/>
              </a:lnSpc>
              <a:spcBef>
                <a:spcPts val="0"/>
              </a:spcBef>
              <a:spcAft>
                <a:spcPts val="0"/>
              </a:spcAft>
              <a:buSzPts val="1400"/>
              <a:buChar char="■"/>
              <a:defRPr/>
            </a:lvl3pPr>
            <a:lvl4pPr marL="1828800" lvl="3" indent="-317500" rtl="0">
              <a:lnSpc>
                <a:spcPct val="115000"/>
              </a:lnSpc>
              <a:spcBef>
                <a:spcPts val="0"/>
              </a:spcBef>
              <a:spcAft>
                <a:spcPts val="0"/>
              </a:spcAft>
              <a:buSzPts val="1400"/>
              <a:buChar char="●"/>
              <a:defRPr/>
            </a:lvl4pPr>
            <a:lvl5pPr marL="2286000" lvl="4" indent="-317500" rtl="0">
              <a:lnSpc>
                <a:spcPct val="115000"/>
              </a:lnSpc>
              <a:spcBef>
                <a:spcPts val="0"/>
              </a:spcBef>
              <a:spcAft>
                <a:spcPts val="0"/>
              </a:spcAft>
              <a:buSzPts val="1400"/>
              <a:buChar char="○"/>
              <a:defRPr/>
            </a:lvl5pPr>
            <a:lvl6pPr marL="2743200" lvl="5" indent="-317500" rtl="0">
              <a:lnSpc>
                <a:spcPct val="115000"/>
              </a:lnSpc>
              <a:spcBef>
                <a:spcPts val="0"/>
              </a:spcBef>
              <a:spcAft>
                <a:spcPts val="0"/>
              </a:spcAft>
              <a:buSzPts val="1400"/>
              <a:buChar char="■"/>
              <a:defRPr/>
            </a:lvl6pPr>
            <a:lvl7pPr marL="3200400" lvl="6" indent="-317500" rtl="0">
              <a:lnSpc>
                <a:spcPct val="115000"/>
              </a:lnSpc>
              <a:spcBef>
                <a:spcPts val="0"/>
              </a:spcBef>
              <a:spcAft>
                <a:spcPts val="0"/>
              </a:spcAft>
              <a:buSzPts val="1400"/>
              <a:buChar char="●"/>
              <a:defRPr/>
            </a:lvl7pPr>
            <a:lvl8pPr marL="3657600" lvl="7" indent="-317500" rtl="0">
              <a:lnSpc>
                <a:spcPct val="115000"/>
              </a:lnSpc>
              <a:spcBef>
                <a:spcPts val="0"/>
              </a:spcBef>
              <a:spcAft>
                <a:spcPts val="0"/>
              </a:spcAft>
              <a:buSzPts val="1400"/>
              <a:buChar char="○"/>
              <a:defRPr/>
            </a:lvl8pPr>
            <a:lvl9pPr marL="4114800" lvl="8" indent="-317500" rtl="0">
              <a:lnSpc>
                <a:spcPct val="115000"/>
              </a:lnSpc>
              <a:spcBef>
                <a:spcPts val="0"/>
              </a:spcBef>
              <a:spcAft>
                <a:spcPts val="0"/>
              </a:spcAft>
              <a:buSzPts val="1400"/>
              <a:buChar char="■"/>
              <a:defRPr/>
            </a:lvl9pPr>
          </a:lstStyle>
          <a:p>
            <a:endParaRPr/>
          </a:p>
        </p:txBody>
      </p:sp>
      <p:sp>
        <p:nvSpPr>
          <p:cNvPr id="98" name="Google Shape;98;p7"/>
          <p:cNvSpPr txBox="1">
            <a:spLocks noGrp="1"/>
          </p:cNvSpPr>
          <p:nvPr>
            <p:ph type="title"/>
          </p:nvPr>
        </p:nvSpPr>
        <p:spPr>
          <a:xfrm>
            <a:off x="1400100" y="604850"/>
            <a:ext cx="63438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99" name="Google Shape;99;p7"/>
          <p:cNvSpPr/>
          <p:nvPr/>
        </p:nvSpPr>
        <p:spPr>
          <a:xfrm>
            <a:off x="8121350" y="459590"/>
            <a:ext cx="236505" cy="234318"/>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7"/>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101" name="Google Shape;101;p7"/>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102" name="Google Shape;102;p7"/>
          <p:cNvGrpSpPr/>
          <p:nvPr/>
        </p:nvGrpSpPr>
        <p:grpSpPr>
          <a:xfrm>
            <a:off x="-28650" y="272100"/>
            <a:ext cx="9201300" cy="4599300"/>
            <a:chOff x="-28650" y="272100"/>
            <a:chExt cx="9201300" cy="4599300"/>
          </a:xfrm>
        </p:grpSpPr>
        <p:cxnSp>
          <p:nvCxnSpPr>
            <p:cNvPr id="103" name="Google Shape;103;p7"/>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104" name="Google Shape;104;p7"/>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105" name="Google Shape;105;p7"/>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106" name="Google Shape;106;p7"/>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Main point">
  <p:cSld name="MAIN_POINT">
    <p:bg>
      <p:bgPr>
        <a:blipFill>
          <a:blip r:embed="rId2">
            <a:alphaModFix/>
          </a:blip>
          <a:stretch>
            <a:fillRect/>
          </a:stretch>
        </a:blipFill>
        <a:effectLst/>
      </p:bgPr>
    </p:bg>
    <p:spTree>
      <p:nvGrpSpPr>
        <p:cNvPr id="1" name="Shape 107"/>
        <p:cNvGrpSpPr/>
        <p:nvPr/>
      </p:nvGrpSpPr>
      <p:grpSpPr>
        <a:xfrm>
          <a:off x="0" y="0"/>
          <a:ext cx="0" cy="0"/>
          <a:chOff x="0" y="0"/>
          <a:chExt cx="0" cy="0"/>
        </a:xfrm>
      </p:grpSpPr>
      <p:sp>
        <p:nvSpPr>
          <p:cNvPr id="108" name="Google Shape;108;p8"/>
          <p:cNvSpPr txBox="1">
            <a:spLocks noGrp="1"/>
          </p:cNvSpPr>
          <p:nvPr>
            <p:ph type="title"/>
          </p:nvPr>
        </p:nvSpPr>
        <p:spPr>
          <a:xfrm>
            <a:off x="1800450" y="1627088"/>
            <a:ext cx="5543100" cy="1028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70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endParaRPr/>
          </a:p>
        </p:txBody>
      </p:sp>
      <p:sp>
        <p:nvSpPr>
          <p:cNvPr id="109" name="Google Shape;109;p8"/>
          <p:cNvSpPr txBox="1">
            <a:spLocks noGrp="1"/>
          </p:cNvSpPr>
          <p:nvPr>
            <p:ph type="subTitle" idx="1"/>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110" name="Google Shape;110;p8"/>
          <p:cNvSpPr txBox="1">
            <a:spLocks noGrp="1"/>
          </p:cNvSpPr>
          <p:nvPr>
            <p:ph type="subTitle" idx="2"/>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111" name="Google Shape;111;p8"/>
          <p:cNvGrpSpPr/>
          <p:nvPr/>
        </p:nvGrpSpPr>
        <p:grpSpPr>
          <a:xfrm>
            <a:off x="-28650" y="272100"/>
            <a:ext cx="9201300" cy="4599300"/>
            <a:chOff x="-28650" y="272100"/>
            <a:chExt cx="9201300" cy="4599300"/>
          </a:xfrm>
        </p:grpSpPr>
        <p:cxnSp>
          <p:nvCxnSpPr>
            <p:cNvPr id="112" name="Google Shape;112;p8"/>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113" name="Google Shape;113;p8"/>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114" name="Google Shape;114;p8"/>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115" name="Google Shape;115;p8"/>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bg>
      <p:bgPr>
        <a:blipFill>
          <a:blip r:embed="rId2">
            <a:alphaModFix/>
          </a:blip>
          <a:stretch>
            <a:fillRect/>
          </a:stretch>
        </a:blipFill>
        <a:effectLst/>
      </p:bgPr>
    </p:bg>
    <p:spTree>
      <p:nvGrpSpPr>
        <p:cNvPr id="1" name="Shape 116"/>
        <p:cNvGrpSpPr/>
        <p:nvPr/>
      </p:nvGrpSpPr>
      <p:grpSpPr>
        <a:xfrm>
          <a:off x="0" y="0"/>
          <a:ext cx="0" cy="0"/>
          <a:chOff x="0" y="0"/>
          <a:chExt cx="0" cy="0"/>
        </a:xfrm>
      </p:grpSpPr>
      <p:sp>
        <p:nvSpPr>
          <p:cNvPr id="117" name="Google Shape;117;p9"/>
          <p:cNvSpPr txBox="1">
            <a:spLocks noGrp="1"/>
          </p:cNvSpPr>
          <p:nvPr>
            <p:ph type="title"/>
          </p:nvPr>
        </p:nvSpPr>
        <p:spPr>
          <a:xfrm>
            <a:off x="1992900" y="1616438"/>
            <a:ext cx="5158200" cy="729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45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18" name="Google Shape;118;p9"/>
          <p:cNvSpPr txBox="1">
            <a:spLocks noGrp="1"/>
          </p:cNvSpPr>
          <p:nvPr>
            <p:ph type="subTitle" idx="1"/>
          </p:nvPr>
        </p:nvSpPr>
        <p:spPr>
          <a:xfrm>
            <a:off x="1992888" y="2363363"/>
            <a:ext cx="5158200" cy="1163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119" name="Google Shape;119;p9"/>
          <p:cNvGrpSpPr/>
          <p:nvPr/>
        </p:nvGrpSpPr>
        <p:grpSpPr>
          <a:xfrm>
            <a:off x="787606" y="4563593"/>
            <a:ext cx="975187" cy="156026"/>
            <a:chOff x="6804851" y="2564100"/>
            <a:chExt cx="748474" cy="119744"/>
          </a:xfrm>
        </p:grpSpPr>
        <p:sp>
          <p:nvSpPr>
            <p:cNvPr id="120" name="Google Shape;120;p9"/>
            <p:cNvSpPr/>
            <p:nvPr/>
          </p:nvSpPr>
          <p:spPr>
            <a:xfrm>
              <a:off x="6804851" y="2564100"/>
              <a:ext cx="748474" cy="119744"/>
            </a:xfrm>
            <a:custGeom>
              <a:avLst/>
              <a:gdLst/>
              <a:ahLst/>
              <a:cxnLst/>
              <a:rect l="l" t="t" r="r" b="b"/>
              <a:pathLst>
                <a:path w="45590" h="4893" extrusionOk="0">
                  <a:moveTo>
                    <a:pt x="0" y="1"/>
                  </a:moveTo>
                  <a:lnTo>
                    <a:pt x="0" y="4893"/>
                  </a:lnTo>
                  <a:lnTo>
                    <a:pt x="45590" y="4893"/>
                  </a:lnTo>
                  <a:lnTo>
                    <a:pt x="45590" y="1"/>
                  </a:lnTo>
                  <a:close/>
                </a:path>
              </a:pathLst>
            </a:custGeom>
            <a:solidFill>
              <a:schemeClr val="accen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1" name="Google Shape;121;p9"/>
            <p:cNvGrpSpPr/>
            <p:nvPr/>
          </p:nvGrpSpPr>
          <p:grpSpPr>
            <a:xfrm>
              <a:off x="6832025" y="2584483"/>
              <a:ext cx="431484" cy="82416"/>
              <a:chOff x="6832025" y="2584483"/>
              <a:chExt cx="431484" cy="82416"/>
            </a:xfrm>
          </p:grpSpPr>
          <p:sp>
            <p:nvSpPr>
              <p:cNvPr id="122" name="Google Shape;122;p9"/>
              <p:cNvSpPr/>
              <p:nvPr/>
            </p:nvSpPr>
            <p:spPr>
              <a:xfrm>
                <a:off x="6832025" y="2584483"/>
                <a:ext cx="36549" cy="82416"/>
              </a:xfrm>
              <a:custGeom>
                <a:avLst/>
                <a:gdLst/>
                <a:ahLst/>
                <a:cxnLst/>
                <a:rect l="l" t="t" r="r" b="b"/>
                <a:pathLst>
                  <a:path w="1493" h="3367" extrusionOk="0">
                    <a:moveTo>
                      <a:pt x="1" y="1"/>
                    </a:moveTo>
                    <a:lnTo>
                      <a:pt x="1" y="3366"/>
                    </a:lnTo>
                    <a:lnTo>
                      <a:pt x="1493" y="3366"/>
                    </a:lnTo>
                    <a:lnTo>
                      <a:pt x="149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9"/>
              <p:cNvSpPr/>
              <p:nvPr/>
            </p:nvSpPr>
            <p:spPr>
              <a:xfrm>
                <a:off x="6886395"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9"/>
              <p:cNvSpPr/>
              <p:nvPr/>
            </p:nvSpPr>
            <p:spPr>
              <a:xfrm>
                <a:off x="6945832" y="2584483"/>
                <a:ext cx="36549" cy="82416"/>
              </a:xfrm>
              <a:custGeom>
                <a:avLst/>
                <a:gdLst/>
                <a:ahLst/>
                <a:cxnLst/>
                <a:rect l="l" t="t" r="r" b="b"/>
                <a:pathLst>
                  <a:path w="1493" h="3367" extrusionOk="0">
                    <a:moveTo>
                      <a:pt x="1" y="1"/>
                    </a:moveTo>
                    <a:lnTo>
                      <a:pt x="1" y="3366"/>
                    </a:lnTo>
                    <a:lnTo>
                      <a:pt x="1493" y="3366"/>
                    </a:lnTo>
                    <a:lnTo>
                      <a:pt x="149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9"/>
              <p:cNvSpPr/>
              <p:nvPr/>
            </p:nvSpPr>
            <p:spPr>
              <a:xfrm>
                <a:off x="7000202"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9"/>
              <p:cNvSpPr/>
              <p:nvPr/>
            </p:nvSpPr>
            <p:spPr>
              <a:xfrm>
                <a:off x="7057094" y="2584483"/>
                <a:ext cx="37405" cy="82416"/>
              </a:xfrm>
              <a:custGeom>
                <a:avLst/>
                <a:gdLst/>
                <a:ahLst/>
                <a:cxnLst/>
                <a:rect l="l" t="t" r="r" b="b"/>
                <a:pathLst>
                  <a:path w="1528" h="3367" extrusionOk="0">
                    <a:moveTo>
                      <a:pt x="1" y="1"/>
                    </a:moveTo>
                    <a:lnTo>
                      <a:pt x="1"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9"/>
              <p:cNvSpPr/>
              <p:nvPr/>
            </p:nvSpPr>
            <p:spPr>
              <a:xfrm>
                <a:off x="7112321"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9"/>
              <p:cNvSpPr/>
              <p:nvPr/>
            </p:nvSpPr>
            <p:spPr>
              <a:xfrm>
                <a:off x="7170926"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9"/>
              <p:cNvSpPr/>
              <p:nvPr/>
            </p:nvSpPr>
            <p:spPr>
              <a:xfrm>
                <a:off x="7226128"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30" name="Google Shape;130;p9"/>
          <p:cNvGrpSpPr/>
          <p:nvPr/>
        </p:nvGrpSpPr>
        <p:grpSpPr>
          <a:xfrm>
            <a:off x="8061625" y="432450"/>
            <a:ext cx="353400" cy="353400"/>
            <a:chOff x="1457325" y="419100"/>
            <a:chExt cx="353400" cy="353400"/>
          </a:xfrm>
        </p:grpSpPr>
        <p:sp>
          <p:nvSpPr>
            <p:cNvPr id="131" name="Google Shape;131;p9"/>
            <p:cNvSpPr/>
            <p:nvPr/>
          </p:nvSpPr>
          <p:spPr>
            <a:xfrm>
              <a:off x="1457325" y="419100"/>
              <a:ext cx="353400" cy="3534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9"/>
            <p:cNvSpPr/>
            <p:nvPr/>
          </p:nvSpPr>
          <p:spPr>
            <a:xfrm>
              <a:off x="1515775" y="478640"/>
              <a:ext cx="236505" cy="234318"/>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3" name="Google Shape;133;p9"/>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134" name="Google Shape;134;p9"/>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135" name="Google Shape;135;p9"/>
          <p:cNvGrpSpPr/>
          <p:nvPr/>
        </p:nvGrpSpPr>
        <p:grpSpPr>
          <a:xfrm>
            <a:off x="-28650" y="272100"/>
            <a:ext cx="9201300" cy="4599300"/>
            <a:chOff x="-28650" y="272100"/>
            <a:chExt cx="9201300" cy="4599300"/>
          </a:xfrm>
        </p:grpSpPr>
        <p:cxnSp>
          <p:nvCxnSpPr>
            <p:cNvPr id="136" name="Google Shape;136;p9"/>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137" name="Google Shape;137;p9"/>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138" name="Google Shape;138;p9"/>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139" name="Google Shape;139;p9"/>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dk2"/>
        </a:solidFill>
        <a:effectLst/>
      </p:bgPr>
    </p:bg>
    <p:spTree>
      <p:nvGrpSpPr>
        <p:cNvPr id="1" name="Shape 169"/>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Quote">
  <p:cSld name="BLANK_1_1">
    <p:spTree>
      <p:nvGrpSpPr>
        <p:cNvPr id="1" name="Shape 197"/>
        <p:cNvGrpSpPr/>
        <p:nvPr/>
      </p:nvGrpSpPr>
      <p:grpSpPr>
        <a:xfrm>
          <a:off x="0" y="0"/>
          <a:ext cx="0" cy="0"/>
          <a:chOff x="0" y="0"/>
          <a:chExt cx="0" cy="0"/>
        </a:xfrm>
      </p:grpSpPr>
      <p:sp>
        <p:nvSpPr>
          <p:cNvPr id="198" name="Google Shape;198;p14"/>
          <p:cNvSpPr txBox="1">
            <a:spLocks noGrp="1"/>
          </p:cNvSpPr>
          <p:nvPr>
            <p:ph type="title"/>
          </p:nvPr>
        </p:nvSpPr>
        <p:spPr>
          <a:xfrm>
            <a:off x="2941049" y="3155700"/>
            <a:ext cx="3261900" cy="383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2200">
                <a:latin typeface="Raleway"/>
                <a:ea typeface="Raleway"/>
                <a:cs typeface="Raleway"/>
                <a:sym typeface="Raleway"/>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endParaRPr/>
          </a:p>
        </p:txBody>
      </p:sp>
      <p:sp>
        <p:nvSpPr>
          <p:cNvPr id="199" name="Google Shape;199;p14"/>
          <p:cNvSpPr txBox="1">
            <a:spLocks noGrp="1"/>
          </p:cNvSpPr>
          <p:nvPr>
            <p:ph type="subTitle" idx="1"/>
          </p:nvPr>
        </p:nvSpPr>
        <p:spPr>
          <a:xfrm>
            <a:off x="1931400" y="1580400"/>
            <a:ext cx="5281200" cy="15753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500"/>
              <a:buNone/>
              <a:defRPr sz="2000"/>
            </a:lvl1pPr>
            <a:lvl2pPr lvl="1" algn="ctr" rtl="0">
              <a:lnSpc>
                <a:spcPct val="100000"/>
              </a:lnSpc>
              <a:spcBef>
                <a:spcPts val="0"/>
              </a:spcBef>
              <a:spcAft>
                <a:spcPts val="0"/>
              </a:spcAft>
              <a:buSzPts val="2500"/>
              <a:buNone/>
              <a:defRPr sz="2500"/>
            </a:lvl2pPr>
            <a:lvl3pPr lvl="2" algn="ctr" rtl="0">
              <a:lnSpc>
                <a:spcPct val="100000"/>
              </a:lnSpc>
              <a:spcBef>
                <a:spcPts val="0"/>
              </a:spcBef>
              <a:spcAft>
                <a:spcPts val="0"/>
              </a:spcAft>
              <a:buSzPts val="2500"/>
              <a:buNone/>
              <a:defRPr sz="2500"/>
            </a:lvl3pPr>
            <a:lvl4pPr lvl="3" algn="ctr" rtl="0">
              <a:lnSpc>
                <a:spcPct val="100000"/>
              </a:lnSpc>
              <a:spcBef>
                <a:spcPts val="0"/>
              </a:spcBef>
              <a:spcAft>
                <a:spcPts val="0"/>
              </a:spcAft>
              <a:buSzPts val="2500"/>
              <a:buNone/>
              <a:defRPr sz="2500"/>
            </a:lvl4pPr>
            <a:lvl5pPr lvl="4" algn="ctr" rtl="0">
              <a:lnSpc>
                <a:spcPct val="100000"/>
              </a:lnSpc>
              <a:spcBef>
                <a:spcPts val="0"/>
              </a:spcBef>
              <a:spcAft>
                <a:spcPts val="0"/>
              </a:spcAft>
              <a:buSzPts val="2500"/>
              <a:buNone/>
              <a:defRPr sz="2500"/>
            </a:lvl5pPr>
            <a:lvl6pPr lvl="5" algn="ctr" rtl="0">
              <a:lnSpc>
                <a:spcPct val="100000"/>
              </a:lnSpc>
              <a:spcBef>
                <a:spcPts val="0"/>
              </a:spcBef>
              <a:spcAft>
                <a:spcPts val="0"/>
              </a:spcAft>
              <a:buSzPts val="2500"/>
              <a:buNone/>
              <a:defRPr sz="2500"/>
            </a:lvl6pPr>
            <a:lvl7pPr lvl="6" algn="ctr" rtl="0">
              <a:lnSpc>
                <a:spcPct val="100000"/>
              </a:lnSpc>
              <a:spcBef>
                <a:spcPts val="0"/>
              </a:spcBef>
              <a:spcAft>
                <a:spcPts val="0"/>
              </a:spcAft>
              <a:buSzPts val="2500"/>
              <a:buNone/>
              <a:defRPr sz="2500"/>
            </a:lvl7pPr>
            <a:lvl8pPr lvl="7" algn="ctr" rtl="0">
              <a:lnSpc>
                <a:spcPct val="100000"/>
              </a:lnSpc>
              <a:spcBef>
                <a:spcPts val="0"/>
              </a:spcBef>
              <a:spcAft>
                <a:spcPts val="0"/>
              </a:spcAft>
              <a:buSzPts val="2500"/>
              <a:buNone/>
              <a:defRPr sz="2500"/>
            </a:lvl8pPr>
            <a:lvl9pPr lvl="8" algn="ctr" rtl="0">
              <a:lnSpc>
                <a:spcPct val="100000"/>
              </a:lnSpc>
              <a:spcBef>
                <a:spcPts val="0"/>
              </a:spcBef>
              <a:spcAft>
                <a:spcPts val="0"/>
              </a:spcAft>
              <a:buSzPts val="2500"/>
              <a:buNone/>
              <a:defRPr sz="2500"/>
            </a:lvl9pPr>
          </a:lstStyle>
          <a:p>
            <a:endParaRPr/>
          </a:p>
        </p:txBody>
      </p:sp>
      <p:grpSp>
        <p:nvGrpSpPr>
          <p:cNvPr id="200" name="Google Shape;200;p14"/>
          <p:cNvGrpSpPr/>
          <p:nvPr/>
        </p:nvGrpSpPr>
        <p:grpSpPr>
          <a:xfrm>
            <a:off x="7803674" y="274350"/>
            <a:ext cx="740253" cy="263814"/>
            <a:chOff x="7803674" y="274350"/>
            <a:chExt cx="740253" cy="263814"/>
          </a:xfrm>
        </p:grpSpPr>
        <p:sp>
          <p:nvSpPr>
            <p:cNvPr id="201" name="Google Shape;201;p14"/>
            <p:cNvSpPr/>
            <p:nvPr/>
          </p:nvSpPr>
          <p:spPr>
            <a:xfrm>
              <a:off x="7803674" y="274350"/>
              <a:ext cx="740253" cy="263814"/>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14"/>
            <p:cNvSpPr/>
            <p:nvPr/>
          </p:nvSpPr>
          <p:spPr>
            <a:xfrm>
              <a:off x="8324343" y="359965"/>
              <a:ext cx="87521" cy="87487"/>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14"/>
            <p:cNvSpPr/>
            <p:nvPr/>
          </p:nvSpPr>
          <p:spPr>
            <a:xfrm>
              <a:off x="8122762" y="354616"/>
              <a:ext cx="99914" cy="99985"/>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14"/>
            <p:cNvSpPr/>
            <p:nvPr/>
          </p:nvSpPr>
          <p:spPr>
            <a:xfrm>
              <a:off x="7921129" y="404607"/>
              <a:ext cx="99965" cy="12498"/>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5" name="Google Shape;205;p14"/>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206" name="Google Shape;206;p14"/>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207" name="Google Shape;207;p14"/>
          <p:cNvGrpSpPr/>
          <p:nvPr/>
        </p:nvGrpSpPr>
        <p:grpSpPr>
          <a:xfrm>
            <a:off x="-28650" y="272100"/>
            <a:ext cx="9201300" cy="4599300"/>
            <a:chOff x="-28650" y="272100"/>
            <a:chExt cx="9201300" cy="4599300"/>
          </a:xfrm>
        </p:grpSpPr>
        <p:cxnSp>
          <p:nvCxnSpPr>
            <p:cNvPr id="208" name="Google Shape;208;p14"/>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209" name="Google Shape;209;p14"/>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210" name="Google Shape;210;p14"/>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211" name="Google Shape;211;p14"/>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text">
  <p:cSld name="CUSTOM">
    <p:bg>
      <p:bgPr>
        <a:blipFill>
          <a:blip r:embed="rId2">
            <a:alphaModFix/>
          </a:blip>
          <a:stretch>
            <a:fillRect/>
          </a:stretch>
        </a:blipFill>
        <a:effectLst/>
      </p:bgPr>
    </p:bg>
    <p:spTree>
      <p:nvGrpSpPr>
        <p:cNvPr id="1" name="Shape 212"/>
        <p:cNvGrpSpPr/>
        <p:nvPr/>
      </p:nvGrpSpPr>
      <p:grpSpPr>
        <a:xfrm>
          <a:off x="0" y="0"/>
          <a:ext cx="0" cy="0"/>
          <a:chOff x="0" y="0"/>
          <a:chExt cx="0" cy="0"/>
        </a:xfrm>
      </p:grpSpPr>
      <p:sp>
        <p:nvSpPr>
          <p:cNvPr id="213" name="Google Shape;213;p15"/>
          <p:cNvSpPr txBox="1">
            <a:spLocks noGrp="1"/>
          </p:cNvSpPr>
          <p:nvPr>
            <p:ph type="subTitle" idx="1"/>
          </p:nvPr>
        </p:nvSpPr>
        <p:spPr>
          <a:xfrm>
            <a:off x="865325" y="2833950"/>
            <a:ext cx="4137300" cy="8724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8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14" name="Google Shape;214;p15"/>
          <p:cNvSpPr txBox="1">
            <a:spLocks noGrp="1"/>
          </p:cNvSpPr>
          <p:nvPr>
            <p:ph type="title"/>
          </p:nvPr>
        </p:nvSpPr>
        <p:spPr>
          <a:xfrm>
            <a:off x="865325" y="1437150"/>
            <a:ext cx="4137300" cy="13968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15" name="Google Shape;215;p15"/>
          <p:cNvSpPr/>
          <p:nvPr/>
        </p:nvSpPr>
        <p:spPr>
          <a:xfrm>
            <a:off x="8102300" y="4488165"/>
            <a:ext cx="236505" cy="234318"/>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15"/>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217" name="Google Shape;217;p15"/>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218" name="Google Shape;218;p15"/>
          <p:cNvGrpSpPr/>
          <p:nvPr/>
        </p:nvGrpSpPr>
        <p:grpSpPr>
          <a:xfrm>
            <a:off x="-28650" y="272100"/>
            <a:ext cx="9201300" cy="4599300"/>
            <a:chOff x="-28650" y="272100"/>
            <a:chExt cx="9201300" cy="4599300"/>
          </a:xfrm>
        </p:grpSpPr>
        <p:cxnSp>
          <p:nvCxnSpPr>
            <p:cNvPr id="219" name="Google Shape;219;p15"/>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220" name="Google Shape;220;p15"/>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221" name="Google Shape;221;p15"/>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222" name="Google Shape;222;p15"/>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text 4">
  <p:cSld name="CUSTOM_20">
    <p:spTree>
      <p:nvGrpSpPr>
        <p:cNvPr id="1" name="Shape 278"/>
        <p:cNvGrpSpPr/>
        <p:nvPr/>
      </p:nvGrpSpPr>
      <p:grpSpPr>
        <a:xfrm>
          <a:off x="0" y="0"/>
          <a:ext cx="0" cy="0"/>
          <a:chOff x="0" y="0"/>
          <a:chExt cx="0" cy="0"/>
        </a:xfrm>
      </p:grpSpPr>
      <p:sp>
        <p:nvSpPr>
          <p:cNvPr id="279" name="Google Shape;279;p19"/>
          <p:cNvSpPr txBox="1">
            <a:spLocks noGrp="1"/>
          </p:cNvSpPr>
          <p:nvPr>
            <p:ph type="title"/>
          </p:nvPr>
        </p:nvSpPr>
        <p:spPr>
          <a:xfrm>
            <a:off x="1400100" y="604850"/>
            <a:ext cx="63438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80" name="Google Shape;280;p19"/>
          <p:cNvSpPr txBox="1">
            <a:spLocks noGrp="1"/>
          </p:cNvSpPr>
          <p:nvPr>
            <p:ph type="subTitle" idx="1"/>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281" name="Google Shape;281;p19"/>
          <p:cNvSpPr txBox="1">
            <a:spLocks noGrp="1"/>
          </p:cNvSpPr>
          <p:nvPr>
            <p:ph type="subTitle" idx="2"/>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sp>
        <p:nvSpPr>
          <p:cNvPr id="282" name="Google Shape;282;p19"/>
          <p:cNvSpPr txBox="1">
            <a:spLocks noGrp="1"/>
          </p:cNvSpPr>
          <p:nvPr>
            <p:ph type="subTitle" idx="3"/>
          </p:nvPr>
        </p:nvSpPr>
        <p:spPr>
          <a:xfrm>
            <a:off x="820050" y="2155275"/>
            <a:ext cx="4836000" cy="2238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800"/>
              <a:buChar char="●"/>
              <a:defRPr sz="1600"/>
            </a:lvl1pPr>
            <a:lvl2pPr lvl="1" rtl="0">
              <a:lnSpc>
                <a:spcPct val="100000"/>
              </a:lnSpc>
              <a:spcBef>
                <a:spcPts val="0"/>
              </a:spcBef>
              <a:spcAft>
                <a:spcPts val="0"/>
              </a:spcAft>
              <a:buSzPts val="1400"/>
              <a:buChar char="○"/>
              <a:defRPr/>
            </a:lvl2pPr>
            <a:lvl3pPr lvl="2" rtl="0">
              <a:lnSpc>
                <a:spcPct val="100000"/>
              </a:lnSpc>
              <a:spcBef>
                <a:spcPts val="0"/>
              </a:spcBef>
              <a:spcAft>
                <a:spcPts val="0"/>
              </a:spcAft>
              <a:buSzPts val="1400"/>
              <a:buChar char="■"/>
              <a:defRPr/>
            </a:lvl3pPr>
            <a:lvl4pPr lvl="3" rtl="0">
              <a:lnSpc>
                <a:spcPct val="100000"/>
              </a:lnSpc>
              <a:spcBef>
                <a:spcPts val="0"/>
              </a:spcBef>
              <a:spcAft>
                <a:spcPts val="0"/>
              </a:spcAft>
              <a:buSzPts val="1400"/>
              <a:buChar char="●"/>
              <a:defRPr/>
            </a:lvl4pPr>
            <a:lvl5pPr lvl="4" rtl="0">
              <a:lnSpc>
                <a:spcPct val="100000"/>
              </a:lnSpc>
              <a:spcBef>
                <a:spcPts val="0"/>
              </a:spcBef>
              <a:spcAft>
                <a:spcPts val="0"/>
              </a:spcAft>
              <a:buSzPts val="1400"/>
              <a:buChar char="○"/>
              <a:defRPr/>
            </a:lvl5pPr>
            <a:lvl6pPr lvl="5" rtl="0">
              <a:lnSpc>
                <a:spcPct val="100000"/>
              </a:lnSpc>
              <a:spcBef>
                <a:spcPts val="0"/>
              </a:spcBef>
              <a:spcAft>
                <a:spcPts val="0"/>
              </a:spcAft>
              <a:buSzPts val="1400"/>
              <a:buChar char="■"/>
              <a:defRPr/>
            </a:lvl6pPr>
            <a:lvl7pPr lvl="6" rtl="0">
              <a:lnSpc>
                <a:spcPct val="100000"/>
              </a:lnSpc>
              <a:spcBef>
                <a:spcPts val="0"/>
              </a:spcBef>
              <a:spcAft>
                <a:spcPts val="0"/>
              </a:spcAft>
              <a:buSzPts val="1400"/>
              <a:buChar char="●"/>
              <a:defRPr/>
            </a:lvl7pPr>
            <a:lvl8pPr lvl="7" rtl="0">
              <a:lnSpc>
                <a:spcPct val="100000"/>
              </a:lnSpc>
              <a:spcBef>
                <a:spcPts val="0"/>
              </a:spcBef>
              <a:spcAft>
                <a:spcPts val="0"/>
              </a:spcAft>
              <a:buSzPts val="1400"/>
              <a:buChar char="○"/>
              <a:defRPr/>
            </a:lvl8pPr>
            <a:lvl9pPr lvl="8" rtl="0">
              <a:lnSpc>
                <a:spcPct val="100000"/>
              </a:lnSpc>
              <a:spcBef>
                <a:spcPts val="0"/>
              </a:spcBef>
              <a:spcAft>
                <a:spcPts val="0"/>
              </a:spcAft>
              <a:buSzPts val="1400"/>
              <a:buChar char="■"/>
              <a:defRPr/>
            </a:lvl9pPr>
          </a:lstStyle>
          <a:p>
            <a:endParaRPr/>
          </a:p>
        </p:txBody>
      </p:sp>
      <p:grpSp>
        <p:nvGrpSpPr>
          <p:cNvPr id="283" name="Google Shape;283;p19"/>
          <p:cNvGrpSpPr/>
          <p:nvPr/>
        </p:nvGrpSpPr>
        <p:grpSpPr>
          <a:xfrm>
            <a:off x="-28650" y="272100"/>
            <a:ext cx="9201300" cy="4599300"/>
            <a:chOff x="-28650" y="272100"/>
            <a:chExt cx="9201300" cy="4599300"/>
          </a:xfrm>
        </p:grpSpPr>
        <p:cxnSp>
          <p:nvCxnSpPr>
            <p:cNvPr id="284" name="Google Shape;284;p19"/>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285" name="Google Shape;285;p19"/>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286" name="Google Shape;286;p19"/>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287" name="Google Shape;287;p19"/>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ackground">
  <p:cSld name="BLANK_1_1_1_1_1_1_1">
    <p:spTree>
      <p:nvGrpSpPr>
        <p:cNvPr id="1" name="Shape 565"/>
        <p:cNvGrpSpPr/>
        <p:nvPr/>
      </p:nvGrpSpPr>
      <p:grpSpPr>
        <a:xfrm>
          <a:off x="0" y="0"/>
          <a:ext cx="0" cy="0"/>
          <a:chOff x="0" y="0"/>
          <a:chExt cx="0" cy="0"/>
        </a:xfrm>
      </p:grpSpPr>
      <p:cxnSp>
        <p:nvCxnSpPr>
          <p:cNvPr id="566" name="Google Shape;566;p35"/>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nvGrpSpPr>
          <p:cNvPr id="567" name="Google Shape;567;p35"/>
          <p:cNvGrpSpPr/>
          <p:nvPr/>
        </p:nvGrpSpPr>
        <p:grpSpPr>
          <a:xfrm>
            <a:off x="7743206" y="4046953"/>
            <a:ext cx="616248" cy="615772"/>
            <a:chOff x="8346306" y="4043753"/>
            <a:chExt cx="616248" cy="615772"/>
          </a:xfrm>
        </p:grpSpPr>
        <p:sp>
          <p:nvSpPr>
            <p:cNvPr id="568" name="Google Shape;568;p35"/>
            <p:cNvSpPr/>
            <p:nvPr/>
          </p:nvSpPr>
          <p:spPr>
            <a:xfrm>
              <a:off x="8446318" y="4157816"/>
              <a:ext cx="516235" cy="501709"/>
            </a:xfrm>
            <a:custGeom>
              <a:avLst/>
              <a:gdLst/>
              <a:ahLst/>
              <a:cxnLst/>
              <a:rect l="l" t="t" r="r" b="b"/>
              <a:pathLst>
                <a:path w="23420" h="22761" extrusionOk="0">
                  <a:moveTo>
                    <a:pt x="1" y="1"/>
                  </a:moveTo>
                  <a:lnTo>
                    <a:pt x="1" y="22761"/>
                  </a:lnTo>
                  <a:lnTo>
                    <a:pt x="23420" y="22761"/>
                  </a:lnTo>
                  <a:lnTo>
                    <a:pt x="23420"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35"/>
            <p:cNvSpPr/>
            <p:nvPr/>
          </p:nvSpPr>
          <p:spPr>
            <a:xfrm>
              <a:off x="8478434" y="4253414"/>
              <a:ext cx="452004" cy="373995"/>
            </a:xfrm>
            <a:custGeom>
              <a:avLst/>
              <a:gdLst/>
              <a:ahLst/>
              <a:cxnLst/>
              <a:rect l="l" t="t" r="r" b="b"/>
              <a:pathLst>
                <a:path w="20506" h="16967" extrusionOk="0">
                  <a:moveTo>
                    <a:pt x="1" y="1"/>
                  </a:moveTo>
                  <a:lnTo>
                    <a:pt x="1" y="16967"/>
                  </a:lnTo>
                  <a:lnTo>
                    <a:pt x="20506" y="16967"/>
                  </a:lnTo>
                  <a:lnTo>
                    <a:pt x="20506"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35"/>
            <p:cNvSpPr/>
            <p:nvPr/>
          </p:nvSpPr>
          <p:spPr>
            <a:xfrm>
              <a:off x="8820291" y="4205251"/>
              <a:ext cx="20676" cy="3064"/>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35"/>
            <p:cNvSpPr/>
            <p:nvPr/>
          </p:nvSpPr>
          <p:spPr>
            <a:xfrm>
              <a:off x="8905948" y="4198352"/>
              <a:ext cx="16091" cy="16091"/>
            </a:xfrm>
            <a:custGeom>
              <a:avLst/>
              <a:gdLst/>
              <a:ahLst/>
              <a:cxnLst/>
              <a:rect l="l" t="t" r="r" b="b"/>
              <a:pathLst>
                <a:path w="730" h="730" extrusionOk="0">
                  <a:moveTo>
                    <a:pt x="105" y="1"/>
                  </a:moveTo>
                  <a:lnTo>
                    <a:pt x="0" y="105"/>
                  </a:lnTo>
                  <a:lnTo>
                    <a:pt x="660" y="729"/>
                  </a:lnTo>
                  <a:lnTo>
                    <a:pt x="729" y="660"/>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35"/>
            <p:cNvSpPr/>
            <p:nvPr/>
          </p:nvSpPr>
          <p:spPr>
            <a:xfrm>
              <a:off x="8905948" y="4198352"/>
              <a:ext cx="16091" cy="16091"/>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35"/>
            <p:cNvSpPr/>
            <p:nvPr/>
          </p:nvSpPr>
          <p:spPr>
            <a:xfrm>
              <a:off x="8863120" y="4197602"/>
              <a:ext cx="18383" cy="17612"/>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74" name="Google Shape;574;p35"/>
            <p:cNvGrpSpPr/>
            <p:nvPr/>
          </p:nvGrpSpPr>
          <p:grpSpPr>
            <a:xfrm>
              <a:off x="8346306" y="4043753"/>
              <a:ext cx="516235" cy="501709"/>
              <a:chOff x="8346306" y="4043753"/>
              <a:chExt cx="516235" cy="501709"/>
            </a:xfrm>
          </p:grpSpPr>
          <p:sp>
            <p:nvSpPr>
              <p:cNvPr id="575" name="Google Shape;575;p35"/>
              <p:cNvSpPr/>
              <p:nvPr/>
            </p:nvSpPr>
            <p:spPr>
              <a:xfrm>
                <a:off x="8346306" y="4043753"/>
                <a:ext cx="516235" cy="501709"/>
              </a:xfrm>
              <a:custGeom>
                <a:avLst/>
                <a:gdLst/>
                <a:ahLst/>
                <a:cxnLst/>
                <a:rect l="l" t="t" r="r" b="b"/>
                <a:pathLst>
                  <a:path w="23420" h="22761" extrusionOk="0">
                    <a:moveTo>
                      <a:pt x="1" y="1"/>
                    </a:moveTo>
                    <a:lnTo>
                      <a:pt x="1" y="22761"/>
                    </a:lnTo>
                    <a:lnTo>
                      <a:pt x="23420" y="22761"/>
                    </a:lnTo>
                    <a:lnTo>
                      <a:pt x="23420"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35"/>
              <p:cNvSpPr/>
              <p:nvPr/>
            </p:nvSpPr>
            <p:spPr>
              <a:xfrm>
                <a:off x="8378422" y="4139351"/>
                <a:ext cx="452004" cy="373995"/>
              </a:xfrm>
              <a:custGeom>
                <a:avLst/>
                <a:gdLst/>
                <a:ahLst/>
                <a:cxnLst/>
                <a:rect l="l" t="t" r="r" b="b"/>
                <a:pathLst>
                  <a:path w="20506" h="16967" extrusionOk="0">
                    <a:moveTo>
                      <a:pt x="1" y="1"/>
                    </a:moveTo>
                    <a:lnTo>
                      <a:pt x="1" y="16967"/>
                    </a:lnTo>
                    <a:lnTo>
                      <a:pt x="20506" y="16967"/>
                    </a:lnTo>
                    <a:lnTo>
                      <a:pt x="20506"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35"/>
              <p:cNvSpPr/>
              <p:nvPr/>
            </p:nvSpPr>
            <p:spPr>
              <a:xfrm>
                <a:off x="8720279" y="4091188"/>
                <a:ext cx="20676" cy="3064"/>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35"/>
              <p:cNvSpPr/>
              <p:nvPr/>
            </p:nvSpPr>
            <p:spPr>
              <a:xfrm>
                <a:off x="8805936" y="4084289"/>
                <a:ext cx="16091" cy="16091"/>
              </a:xfrm>
              <a:custGeom>
                <a:avLst/>
                <a:gdLst/>
                <a:ahLst/>
                <a:cxnLst/>
                <a:rect l="l" t="t" r="r" b="b"/>
                <a:pathLst>
                  <a:path w="730" h="730" extrusionOk="0">
                    <a:moveTo>
                      <a:pt x="105" y="1"/>
                    </a:moveTo>
                    <a:lnTo>
                      <a:pt x="0" y="105"/>
                    </a:lnTo>
                    <a:lnTo>
                      <a:pt x="660" y="729"/>
                    </a:lnTo>
                    <a:lnTo>
                      <a:pt x="729" y="660"/>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35"/>
              <p:cNvSpPr/>
              <p:nvPr/>
            </p:nvSpPr>
            <p:spPr>
              <a:xfrm>
                <a:off x="8805936" y="4084289"/>
                <a:ext cx="16091" cy="16091"/>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580;p35"/>
              <p:cNvSpPr/>
              <p:nvPr/>
            </p:nvSpPr>
            <p:spPr>
              <a:xfrm>
                <a:off x="8763107" y="4083540"/>
                <a:ext cx="18383" cy="17612"/>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81" name="Google Shape;581;p35"/>
          <p:cNvGrpSpPr/>
          <p:nvPr/>
        </p:nvGrpSpPr>
        <p:grpSpPr>
          <a:xfrm>
            <a:off x="828750" y="4162788"/>
            <a:ext cx="739738" cy="499927"/>
            <a:chOff x="8009738" y="444900"/>
            <a:chExt cx="739738" cy="499927"/>
          </a:xfrm>
        </p:grpSpPr>
        <p:grpSp>
          <p:nvGrpSpPr>
            <p:cNvPr id="582" name="Google Shape;582;p35"/>
            <p:cNvGrpSpPr/>
            <p:nvPr/>
          </p:nvGrpSpPr>
          <p:grpSpPr>
            <a:xfrm>
              <a:off x="8114513" y="444900"/>
              <a:ext cx="634963" cy="406652"/>
              <a:chOff x="8114513" y="444900"/>
              <a:chExt cx="634963" cy="406652"/>
            </a:xfrm>
          </p:grpSpPr>
          <p:sp>
            <p:nvSpPr>
              <p:cNvPr id="583" name="Google Shape;583;p35"/>
              <p:cNvSpPr/>
              <p:nvPr/>
            </p:nvSpPr>
            <p:spPr>
              <a:xfrm>
                <a:off x="8114513" y="444900"/>
                <a:ext cx="634950" cy="59000"/>
              </a:xfrm>
              <a:custGeom>
                <a:avLst/>
                <a:gdLst/>
                <a:ahLst/>
                <a:cxnLst/>
                <a:rect l="l" t="t" r="r" b="b"/>
                <a:pathLst>
                  <a:path w="25398" h="2360" extrusionOk="0">
                    <a:moveTo>
                      <a:pt x="1" y="0"/>
                    </a:moveTo>
                    <a:lnTo>
                      <a:pt x="1" y="2359"/>
                    </a:lnTo>
                    <a:lnTo>
                      <a:pt x="25398" y="2359"/>
                    </a:lnTo>
                    <a:lnTo>
                      <a:pt x="25398" y="0"/>
                    </a:lnTo>
                    <a:close/>
                  </a:path>
                </a:pathLst>
              </a:cu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35"/>
              <p:cNvSpPr/>
              <p:nvPr/>
            </p:nvSpPr>
            <p:spPr>
              <a:xfrm>
                <a:off x="8706063" y="463100"/>
                <a:ext cx="21725" cy="20850"/>
              </a:xfrm>
              <a:custGeom>
                <a:avLst/>
                <a:gdLst/>
                <a:ahLst/>
                <a:cxnLst/>
                <a:rect l="l" t="t" r="r" b="b"/>
                <a:pathLst>
                  <a:path w="869" h="834" fill="none" extrusionOk="0">
                    <a:moveTo>
                      <a:pt x="1" y="1"/>
                    </a:moveTo>
                    <a:lnTo>
                      <a:pt x="868" y="833"/>
                    </a:lnTo>
                  </a:path>
                </a:pathLst>
              </a:custGeom>
              <a:noFill/>
              <a:ln w="952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585;p35"/>
              <p:cNvSpPr/>
              <p:nvPr/>
            </p:nvSpPr>
            <p:spPr>
              <a:xfrm>
                <a:off x="8706063" y="463100"/>
                <a:ext cx="21725" cy="20850"/>
              </a:xfrm>
              <a:custGeom>
                <a:avLst/>
                <a:gdLst/>
                <a:ahLst/>
                <a:cxnLst/>
                <a:rect l="l" t="t" r="r" b="b"/>
                <a:pathLst>
                  <a:path w="869" h="834" fill="none" extrusionOk="0">
                    <a:moveTo>
                      <a:pt x="868" y="1"/>
                    </a:moveTo>
                    <a:lnTo>
                      <a:pt x="1" y="833"/>
                    </a:lnTo>
                  </a:path>
                </a:pathLst>
              </a:custGeom>
              <a:noFill/>
              <a:ln w="952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35"/>
              <p:cNvSpPr/>
              <p:nvPr/>
            </p:nvSpPr>
            <p:spPr>
              <a:xfrm>
                <a:off x="8114525" y="503900"/>
                <a:ext cx="634950" cy="347652"/>
              </a:xfrm>
              <a:custGeom>
                <a:avLst/>
                <a:gdLst/>
                <a:ahLst/>
                <a:cxnLst/>
                <a:rect l="l" t="t" r="r" b="b"/>
                <a:pathLst>
                  <a:path w="25398" h="2360" extrusionOk="0">
                    <a:moveTo>
                      <a:pt x="1" y="0"/>
                    </a:moveTo>
                    <a:lnTo>
                      <a:pt x="1" y="2359"/>
                    </a:lnTo>
                    <a:lnTo>
                      <a:pt x="25398" y="2359"/>
                    </a:lnTo>
                    <a:lnTo>
                      <a:pt x="25398" y="0"/>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87" name="Google Shape;587;p35"/>
            <p:cNvGrpSpPr/>
            <p:nvPr/>
          </p:nvGrpSpPr>
          <p:grpSpPr>
            <a:xfrm>
              <a:off x="8009738" y="538175"/>
              <a:ext cx="634963" cy="406652"/>
              <a:chOff x="8009738" y="538175"/>
              <a:chExt cx="634963" cy="406652"/>
            </a:xfrm>
          </p:grpSpPr>
          <p:sp>
            <p:nvSpPr>
              <p:cNvPr id="588" name="Google Shape;588;p35"/>
              <p:cNvSpPr/>
              <p:nvPr/>
            </p:nvSpPr>
            <p:spPr>
              <a:xfrm>
                <a:off x="8009738" y="538175"/>
                <a:ext cx="634950" cy="59000"/>
              </a:xfrm>
              <a:custGeom>
                <a:avLst/>
                <a:gdLst/>
                <a:ahLst/>
                <a:cxnLst/>
                <a:rect l="l" t="t" r="r" b="b"/>
                <a:pathLst>
                  <a:path w="25398" h="2360" extrusionOk="0">
                    <a:moveTo>
                      <a:pt x="1" y="0"/>
                    </a:moveTo>
                    <a:lnTo>
                      <a:pt x="1" y="2359"/>
                    </a:lnTo>
                    <a:lnTo>
                      <a:pt x="25398" y="2359"/>
                    </a:lnTo>
                    <a:lnTo>
                      <a:pt x="25398" y="0"/>
                    </a:lnTo>
                    <a:close/>
                  </a:path>
                </a:pathLst>
              </a:cu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35"/>
              <p:cNvSpPr/>
              <p:nvPr/>
            </p:nvSpPr>
            <p:spPr>
              <a:xfrm>
                <a:off x="8601288" y="556375"/>
                <a:ext cx="21725" cy="20850"/>
              </a:xfrm>
              <a:custGeom>
                <a:avLst/>
                <a:gdLst/>
                <a:ahLst/>
                <a:cxnLst/>
                <a:rect l="l" t="t" r="r" b="b"/>
                <a:pathLst>
                  <a:path w="869" h="834" fill="none" extrusionOk="0">
                    <a:moveTo>
                      <a:pt x="1" y="1"/>
                    </a:moveTo>
                    <a:lnTo>
                      <a:pt x="868" y="833"/>
                    </a:lnTo>
                  </a:path>
                </a:pathLst>
              </a:custGeom>
              <a:noFill/>
              <a:ln w="952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35"/>
              <p:cNvSpPr/>
              <p:nvPr/>
            </p:nvSpPr>
            <p:spPr>
              <a:xfrm>
                <a:off x="8601288" y="556375"/>
                <a:ext cx="21725" cy="20850"/>
              </a:xfrm>
              <a:custGeom>
                <a:avLst/>
                <a:gdLst/>
                <a:ahLst/>
                <a:cxnLst/>
                <a:rect l="l" t="t" r="r" b="b"/>
                <a:pathLst>
                  <a:path w="869" h="834" fill="none" extrusionOk="0">
                    <a:moveTo>
                      <a:pt x="868" y="1"/>
                    </a:moveTo>
                    <a:lnTo>
                      <a:pt x="1" y="833"/>
                    </a:lnTo>
                  </a:path>
                </a:pathLst>
              </a:custGeom>
              <a:noFill/>
              <a:ln w="952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35"/>
              <p:cNvSpPr/>
              <p:nvPr/>
            </p:nvSpPr>
            <p:spPr>
              <a:xfrm>
                <a:off x="8009750" y="597175"/>
                <a:ext cx="634950" cy="347652"/>
              </a:xfrm>
              <a:custGeom>
                <a:avLst/>
                <a:gdLst/>
                <a:ahLst/>
                <a:cxnLst/>
                <a:rect l="l" t="t" r="r" b="b"/>
                <a:pathLst>
                  <a:path w="25398" h="2360" extrusionOk="0">
                    <a:moveTo>
                      <a:pt x="1" y="0"/>
                    </a:moveTo>
                    <a:lnTo>
                      <a:pt x="1" y="2359"/>
                    </a:lnTo>
                    <a:lnTo>
                      <a:pt x="25398" y="2359"/>
                    </a:lnTo>
                    <a:lnTo>
                      <a:pt x="25398" y="0"/>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92" name="Google Shape;592;p35"/>
          <p:cNvGrpSpPr/>
          <p:nvPr/>
        </p:nvGrpSpPr>
        <p:grpSpPr>
          <a:xfrm>
            <a:off x="7803674" y="274350"/>
            <a:ext cx="740253" cy="263814"/>
            <a:chOff x="8146574" y="4473425"/>
            <a:chExt cx="740253" cy="263814"/>
          </a:xfrm>
        </p:grpSpPr>
        <p:sp>
          <p:nvSpPr>
            <p:cNvPr id="593" name="Google Shape;593;p35"/>
            <p:cNvSpPr/>
            <p:nvPr/>
          </p:nvSpPr>
          <p:spPr>
            <a:xfrm>
              <a:off x="8146574" y="4473425"/>
              <a:ext cx="740253" cy="263814"/>
            </a:xfrm>
            <a:custGeom>
              <a:avLst/>
              <a:gdLst/>
              <a:ahLst/>
              <a:cxnLst/>
              <a:rect l="l" t="t" r="r" b="b"/>
              <a:pathLst>
                <a:path w="46007" h="28590" extrusionOk="0">
                  <a:moveTo>
                    <a:pt x="1" y="0"/>
                  </a:moveTo>
                  <a:lnTo>
                    <a:pt x="1" y="28589"/>
                  </a:lnTo>
                  <a:lnTo>
                    <a:pt x="46007" y="28589"/>
                  </a:lnTo>
                  <a:lnTo>
                    <a:pt x="46007"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35"/>
            <p:cNvSpPr/>
            <p:nvPr/>
          </p:nvSpPr>
          <p:spPr>
            <a:xfrm>
              <a:off x="8667243" y="4559040"/>
              <a:ext cx="87521" cy="87487"/>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35"/>
            <p:cNvSpPr/>
            <p:nvPr/>
          </p:nvSpPr>
          <p:spPr>
            <a:xfrm>
              <a:off x="8465662" y="4553691"/>
              <a:ext cx="99914" cy="99985"/>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35"/>
            <p:cNvSpPr/>
            <p:nvPr/>
          </p:nvSpPr>
          <p:spPr>
            <a:xfrm>
              <a:off x="8264029" y="4603682"/>
              <a:ext cx="99965" cy="12498"/>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97" name="Google Shape;597;p35"/>
          <p:cNvSpPr txBox="1">
            <a:spLocks noGrp="1"/>
          </p:cNvSpPr>
          <p:nvPr>
            <p:ph type="subTitle" idx="1"/>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598" name="Google Shape;598;p35"/>
          <p:cNvSpPr txBox="1">
            <a:spLocks noGrp="1"/>
          </p:cNvSpPr>
          <p:nvPr>
            <p:ph type="subTitle" idx="2"/>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599" name="Google Shape;599;p35"/>
          <p:cNvGrpSpPr/>
          <p:nvPr/>
        </p:nvGrpSpPr>
        <p:grpSpPr>
          <a:xfrm>
            <a:off x="999064" y="-1277365"/>
            <a:ext cx="3457467" cy="2307086"/>
            <a:chOff x="999064" y="-1277365"/>
            <a:chExt cx="3457467" cy="2307086"/>
          </a:xfrm>
        </p:grpSpPr>
        <p:sp>
          <p:nvSpPr>
            <p:cNvPr id="600" name="Google Shape;600;p35"/>
            <p:cNvSpPr/>
            <p:nvPr/>
          </p:nvSpPr>
          <p:spPr>
            <a:xfrm>
              <a:off x="999064" y="-1277365"/>
              <a:ext cx="3457467" cy="2301166"/>
            </a:xfrm>
            <a:custGeom>
              <a:avLst/>
              <a:gdLst/>
              <a:ahLst/>
              <a:cxnLst/>
              <a:rect l="l" t="t" r="r" b="b"/>
              <a:pathLst>
                <a:path w="25697" h="17103" extrusionOk="0">
                  <a:moveTo>
                    <a:pt x="25609" y="89"/>
                  </a:moveTo>
                  <a:lnTo>
                    <a:pt x="25609" y="17015"/>
                  </a:lnTo>
                  <a:lnTo>
                    <a:pt x="88" y="17015"/>
                  </a:lnTo>
                  <a:lnTo>
                    <a:pt x="88" y="89"/>
                  </a:lnTo>
                  <a:close/>
                  <a:moveTo>
                    <a:pt x="0" y="1"/>
                  </a:moveTo>
                  <a:lnTo>
                    <a:pt x="0" y="17103"/>
                  </a:lnTo>
                  <a:lnTo>
                    <a:pt x="25697" y="17103"/>
                  </a:lnTo>
                  <a:lnTo>
                    <a:pt x="25697" y="17059"/>
                  </a:lnTo>
                  <a:lnTo>
                    <a:pt x="2569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35"/>
            <p:cNvSpPr/>
            <p:nvPr/>
          </p:nvSpPr>
          <p:spPr>
            <a:xfrm>
              <a:off x="999064" y="-1271445"/>
              <a:ext cx="11975" cy="2301166"/>
            </a:xfrm>
            <a:custGeom>
              <a:avLst/>
              <a:gdLst/>
              <a:ahLst/>
              <a:cxnLst/>
              <a:rect l="l" t="t" r="r" b="b"/>
              <a:pathLst>
                <a:path w="89" h="17103" extrusionOk="0">
                  <a:moveTo>
                    <a:pt x="0" y="1"/>
                  </a:moveTo>
                  <a:lnTo>
                    <a:pt x="0" y="17103"/>
                  </a:lnTo>
                  <a:lnTo>
                    <a:pt x="88" y="17103"/>
                  </a:lnTo>
                  <a:lnTo>
                    <a:pt x="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35"/>
            <p:cNvSpPr/>
            <p:nvPr/>
          </p:nvSpPr>
          <p:spPr>
            <a:xfrm>
              <a:off x="999064" y="-1271445"/>
              <a:ext cx="11975" cy="2301166"/>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35"/>
            <p:cNvSpPr/>
            <p:nvPr/>
          </p:nvSpPr>
          <p:spPr>
            <a:xfrm>
              <a:off x="1378622" y="-1271445"/>
              <a:ext cx="11975" cy="2301166"/>
            </a:xfrm>
            <a:custGeom>
              <a:avLst/>
              <a:gdLst/>
              <a:ahLst/>
              <a:cxnLst/>
              <a:rect l="l" t="t" r="r" b="b"/>
              <a:pathLst>
                <a:path w="89" h="17103" extrusionOk="0">
                  <a:moveTo>
                    <a:pt x="0" y="1"/>
                  </a:moveTo>
                  <a:lnTo>
                    <a:pt x="0" y="17103"/>
                  </a:lnTo>
                  <a:lnTo>
                    <a:pt x="88" y="17103"/>
                  </a:lnTo>
                  <a:lnTo>
                    <a:pt x="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35"/>
            <p:cNvSpPr/>
            <p:nvPr/>
          </p:nvSpPr>
          <p:spPr>
            <a:xfrm>
              <a:off x="1378622" y="-1271445"/>
              <a:ext cx="11975" cy="2301166"/>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35"/>
            <p:cNvSpPr/>
            <p:nvPr/>
          </p:nvSpPr>
          <p:spPr>
            <a:xfrm>
              <a:off x="1764101" y="-1271445"/>
              <a:ext cx="11975" cy="2301166"/>
            </a:xfrm>
            <a:custGeom>
              <a:avLst/>
              <a:gdLst/>
              <a:ahLst/>
              <a:cxnLst/>
              <a:rect l="l" t="t" r="r" b="b"/>
              <a:pathLst>
                <a:path w="89" h="17103" extrusionOk="0">
                  <a:moveTo>
                    <a:pt x="0" y="1"/>
                  </a:moveTo>
                  <a:lnTo>
                    <a:pt x="0" y="17103"/>
                  </a:lnTo>
                  <a:lnTo>
                    <a:pt x="88" y="17103"/>
                  </a:lnTo>
                  <a:lnTo>
                    <a:pt x="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35"/>
            <p:cNvSpPr/>
            <p:nvPr/>
          </p:nvSpPr>
          <p:spPr>
            <a:xfrm>
              <a:off x="1764101" y="-1271445"/>
              <a:ext cx="11975" cy="2301166"/>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35"/>
            <p:cNvSpPr/>
            <p:nvPr/>
          </p:nvSpPr>
          <p:spPr>
            <a:xfrm>
              <a:off x="2143525" y="-1271445"/>
              <a:ext cx="12109" cy="2301166"/>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35"/>
            <p:cNvSpPr/>
            <p:nvPr/>
          </p:nvSpPr>
          <p:spPr>
            <a:xfrm>
              <a:off x="2143525" y="-1271445"/>
              <a:ext cx="12109" cy="2301166"/>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35"/>
            <p:cNvSpPr/>
            <p:nvPr/>
          </p:nvSpPr>
          <p:spPr>
            <a:xfrm>
              <a:off x="2523083" y="-1271445"/>
              <a:ext cx="12109" cy="2301166"/>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35"/>
            <p:cNvSpPr/>
            <p:nvPr/>
          </p:nvSpPr>
          <p:spPr>
            <a:xfrm>
              <a:off x="2523083" y="-1271445"/>
              <a:ext cx="12109" cy="2301166"/>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35"/>
            <p:cNvSpPr/>
            <p:nvPr/>
          </p:nvSpPr>
          <p:spPr>
            <a:xfrm>
              <a:off x="2908562" y="-1271445"/>
              <a:ext cx="12109" cy="2301166"/>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35"/>
            <p:cNvSpPr/>
            <p:nvPr/>
          </p:nvSpPr>
          <p:spPr>
            <a:xfrm>
              <a:off x="2908562" y="-1271445"/>
              <a:ext cx="12109" cy="2301166"/>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35"/>
            <p:cNvSpPr/>
            <p:nvPr/>
          </p:nvSpPr>
          <p:spPr>
            <a:xfrm>
              <a:off x="3288120" y="-1271445"/>
              <a:ext cx="11975" cy="2301166"/>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35"/>
            <p:cNvSpPr/>
            <p:nvPr/>
          </p:nvSpPr>
          <p:spPr>
            <a:xfrm>
              <a:off x="3288120" y="-1271445"/>
              <a:ext cx="11975" cy="2301166"/>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35"/>
            <p:cNvSpPr/>
            <p:nvPr/>
          </p:nvSpPr>
          <p:spPr>
            <a:xfrm>
              <a:off x="3673599" y="-1271445"/>
              <a:ext cx="11975" cy="2301166"/>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35"/>
            <p:cNvSpPr/>
            <p:nvPr/>
          </p:nvSpPr>
          <p:spPr>
            <a:xfrm>
              <a:off x="3673599" y="-1271445"/>
              <a:ext cx="11975" cy="2301166"/>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35"/>
            <p:cNvSpPr/>
            <p:nvPr/>
          </p:nvSpPr>
          <p:spPr>
            <a:xfrm>
              <a:off x="4053158" y="-1271445"/>
              <a:ext cx="11975" cy="2301166"/>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 name="Google Shape;618;p35"/>
            <p:cNvSpPr/>
            <p:nvPr/>
          </p:nvSpPr>
          <p:spPr>
            <a:xfrm>
              <a:off x="4053158" y="-1271445"/>
              <a:ext cx="11975" cy="2301166"/>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35"/>
            <p:cNvSpPr/>
            <p:nvPr/>
          </p:nvSpPr>
          <p:spPr>
            <a:xfrm>
              <a:off x="1010904" y="-897806"/>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35"/>
            <p:cNvSpPr/>
            <p:nvPr/>
          </p:nvSpPr>
          <p:spPr>
            <a:xfrm>
              <a:off x="1010904" y="-897806"/>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35"/>
            <p:cNvSpPr/>
            <p:nvPr/>
          </p:nvSpPr>
          <p:spPr>
            <a:xfrm>
              <a:off x="1010904" y="-512328"/>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 name="Google Shape;622;p35"/>
            <p:cNvSpPr/>
            <p:nvPr/>
          </p:nvSpPr>
          <p:spPr>
            <a:xfrm>
              <a:off x="1010904" y="-512328"/>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 name="Google Shape;623;p35"/>
            <p:cNvSpPr/>
            <p:nvPr/>
          </p:nvSpPr>
          <p:spPr>
            <a:xfrm>
              <a:off x="1010904" y="-132769"/>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624;p35"/>
            <p:cNvSpPr/>
            <p:nvPr/>
          </p:nvSpPr>
          <p:spPr>
            <a:xfrm>
              <a:off x="1010904" y="-132769"/>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625;p35"/>
            <p:cNvSpPr/>
            <p:nvPr/>
          </p:nvSpPr>
          <p:spPr>
            <a:xfrm>
              <a:off x="1010904" y="632268"/>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35"/>
            <p:cNvSpPr/>
            <p:nvPr/>
          </p:nvSpPr>
          <p:spPr>
            <a:xfrm>
              <a:off x="1010904" y="632268"/>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27" name="Google Shape;627;p35"/>
          <p:cNvGrpSpPr/>
          <p:nvPr/>
        </p:nvGrpSpPr>
        <p:grpSpPr>
          <a:xfrm>
            <a:off x="-28650" y="272100"/>
            <a:ext cx="9201300" cy="4599300"/>
            <a:chOff x="-28650" y="272100"/>
            <a:chExt cx="9201300" cy="4599300"/>
          </a:xfrm>
        </p:grpSpPr>
        <p:cxnSp>
          <p:nvCxnSpPr>
            <p:cNvPr id="628" name="Google Shape;628;p35"/>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629" name="Google Shape;629;p35"/>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630" name="Google Shape;630;p35"/>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631" name="Google Shape;631;p35"/>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ackground 1">
  <p:cSld name="CUSTOM_8">
    <p:bg>
      <p:bgPr>
        <a:blipFill>
          <a:blip r:embed="rId2">
            <a:alphaModFix/>
          </a:blip>
          <a:stretch>
            <a:fillRect/>
          </a:stretch>
        </a:blipFill>
        <a:effectLst/>
      </p:bgPr>
    </p:bg>
    <p:spTree>
      <p:nvGrpSpPr>
        <p:cNvPr id="1" name="Shape 632"/>
        <p:cNvGrpSpPr/>
        <p:nvPr/>
      </p:nvGrpSpPr>
      <p:grpSpPr>
        <a:xfrm>
          <a:off x="0" y="0"/>
          <a:ext cx="0" cy="0"/>
          <a:chOff x="0" y="0"/>
          <a:chExt cx="0" cy="0"/>
        </a:xfrm>
      </p:grpSpPr>
      <p:cxnSp>
        <p:nvCxnSpPr>
          <p:cNvPr id="633" name="Google Shape;633;p36"/>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nvGrpSpPr>
          <p:cNvPr id="634" name="Google Shape;634;p36"/>
          <p:cNvGrpSpPr/>
          <p:nvPr/>
        </p:nvGrpSpPr>
        <p:grpSpPr>
          <a:xfrm>
            <a:off x="7485021" y="4115951"/>
            <a:ext cx="884879" cy="593594"/>
            <a:chOff x="7547121" y="4126026"/>
            <a:chExt cx="884879" cy="593594"/>
          </a:xfrm>
        </p:grpSpPr>
        <p:grpSp>
          <p:nvGrpSpPr>
            <p:cNvPr id="635" name="Google Shape;635;p36"/>
            <p:cNvGrpSpPr/>
            <p:nvPr/>
          </p:nvGrpSpPr>
          <p:grpSpPr>
            <a:xfrm>
              <a:off x="7547121" y="4126026"/>
              <a:ext cx="807768" cy="501969"/>
              <a:chOff x="7868946" y="4011726"/>
              <a:chExt cx="807768" cy="501969"/>
            </a:xfrm>
          </p:grpSpPr>
          <p:sp>
            <p:nvSpPr>
              <p:cNvPr id="636" name="Google Shape;636;p36"/>
              <p:cNvSpPr/>
              <p:nvPr/>
            </p:nvSpPr>
            <p:spPr>
              <a:xfrm>
                <a:off x="7868946" y="4011726"/>
                <a:ext cx="807768" cy="501969"/>
              </a:xfrm>
              <a:custGeom>
                <a:avLst/>
                <a:gdLst/>
                <a:ahLst/>
                <a:cxnLst/>
                <a:rect l="l" t="t" r="r" b="b"/>
                <a:pathLst>
                  <a:path w="46007" h="28590" extrusionOk="0">
                    <a:moveTo>
                      <a:pt x="1" y="0"/>
                    </a:moveTo>
                    <a:lnTo>
                      <a:pt x="1" y="28589"/>
                    </a:lnTo>
                    <a:lnTo>
                      <a:pt x="46007" y="28589"/>
                    </a:lnTo>
                    <a:lnTo>
                      <a:pt x="46007"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 name="Google Shape;637;p36"/>
              <p:cNvSpPr/>
              <p:nvPr/>
            </p:nvSpPr>
            <p:spPr>
              <a:xfrm>
                <a:off x="8624304" y="4040959"/>
                <a:ext cx="29883" cy="2986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 name="Google Shape;638;p36"/>
              <p:cNvSpPr/>
              <p:nvPr/>
            </p:nvSpPr>
            <p:spPr>
              <a:xfrm>
                <a:off x="8562186" y="4039133"/>
                <a:ext cx="34114" cy="34132"/>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 name="Google Shape;639;p36"/>
              <p:cNvSpPr/>
              <p:nvPr/>
            </p:nvSpPr>
            <p:spPr>
              <a:xfrm>
                <a:off x="8506143" y="4056199"/>
                <a:ext cx="34132" cy="4266"/>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40" name="Google Shape;640;p36"/>
            <p:cNvGrpSpPr/>
            <p:nvPr/>
          </p:nvGrpSpPr>
          <p:grpSpPr>
            <a:xfrm>
              <a:off x="7623321" y="4217651"/>
              <a:ext cx="808679" cy="501969"/>
              <a:chOff x="6592596" y="2373026"/>
              <a:chExt cx="808679" cy="501969"/>
            </a:xfrm>
          </p:grpSpPr>
          <p:sp>
            <p:nvSpPr>
              <p:cNvPr id="641" name="Google Shape;641;p36"/>
              <p:cNvSpPr/>
              <p:nvPr/>
            </p:nvSpPr>
            <p:spPr>
              <a:xfrm>
                <a:off x="6592596" y="2373026"/>
                <a:ext cx="807768" cy="501969"/>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36"/>
              <p:cNvSpPr/>
              <p:nvPr/>
            </p:nvSpPr>
            <p:spPr>
              <a:xfrm>
                <a:off x="7347954" y="2402259"/>
                <a:ext cx="29883" cy="2986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 name="Google Shape;643;p36"/>
              <p:cNvSpPr/>
              <p:nvPr/>
            </p:nvSpPr>
            <p:spPr>
              <a:xfrm>
                <a:off x="7285836" y="2400433"/>
                <a:ext cx="34114" cy="34132"/>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 name="Google Shape;644;p36"/>
              <p:cNvSpPr/>
              <p:nvPr/>
            </p:nvSpPr>
            <p:spPr>
              <a:xfrm>
                <a:off x="7229793" y="2417499"/>
                <a:ext cx="34132" cy="4266"/>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45" name="Google Shape;645;p36"/>
              <p:cNvCxnSpPr/>
              <p:nvPr/>
            </p:nvCxnSpPr>
            <p:spPr>
              <a:xfrm>
                <a:off x="6594875" y="2465800"/>
                <a:ext cx="806400" cy="0"/>
              </a:xfrm>
              <a:prstGeom prst="straightConnector1">
                <a:avLst/>
              </a:prstGeom>
              <a:noFill/>
              <a:ln w="9525" cap="flat" cmpd="sng">
                <a:solidFill>
                  <a:schemeClr val="dk1"/>
                </a:solidFill>
                <a:prstDash val="solid"/>
                <a:round/>
                <a:headEnd type="none" w="med" len="med"/>
                <a:tailEnd type="none" w="med" len="med"/>
              </a:ln>
            </p:spPr>
          </p:cxnSp>
        </p:grpSp>
      </p:grpSp>
      <p:grpSp>
        <p:nvGrpSpPr>
          <p:cNvPr id="646" name="Google Shape;646;p36"/>
          <p:cNvGrpSpPr/>
          <p:nvPr/>
        </p:nvGrpSpPr>
        <p:grpSpPr>
          <a:xfrm>
            <a:off x="828747" y="484279"/>
            <a:ext cx="605939" cy="733425"/>
            <a:chOff x="7743897" y="444129"/>
            <a:chExt cx="605939" cy="733425"/>
          </a:xfrm>
        </p:grpSpPr>
        <p:grpSp>
          <p:nvGrpSpPr>
            <p:cNvPr id="647" name="Google Shape;647;p36"/>
            <p:cNvGrpSpPr/>
            <p:nvPr/>
          </p:nvGrpSpPr>
          <p:grpSpPr>
            <a:xfrm>
              <a:off x="7743897" y="600104"/>
              <a:ext cx="444014" cy="577450"/>
              <a:chOff x="7743897" y="600104"/>
              <a:chExt cx="444014" cy="577450"/>
            </a:xfrm>
          </p:grpSpPr>
          <p:sp>
            <p:nvSpPr>
              <p:cNvPr id="648" name="Google Shape;648;p36"/>
              <p:cNvSpPr/>
              <p:nvPr/>
            </p:nvSpPr>
            <p:spPr>
              <a:xfrm>
                <a:off x="7743897" y="600104"/>
                <a:ext cx="444011" cy="577450"/>
              </a:xfrm>
              <a:custGeom>
                <a:avLst/>
                <a:gdLst/>
                <a:ahLst/>
                <a:cxnLst/>
                <a:rect l="l" t="t" r="r" b="b"/>
                <a:pathLst>
                  <a:path w="13393" h="17418" extrusionOk="0">
                    <a:moveTo>
                      <a:pt x="1" y="0"/>
                    </a:moveTo>
                    <a:lnTo>
                      <a:pt x="1" y="17417"/>
                    </a:lnTo>
                    <a:lnTo>
                      <a:pt x="13393" y="17417"/>
                    </a:lnTo>
                    <a:lnTo>
                      <a:pt x="13393" y="4164"/>
                    </a:lnTo>
                    <a:lnTo>
                      <a:pt x="10062"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 name="Google Shape;649;p36"/>
              <p:cNvSpPr/>
              <p:nvPr/>
            </p:nvSpPr>
            <p:spPr>
              <a:xfrm>
                <a:off x="8077480" y="600104"/>
                <a:ext cx="110431" cy="138047"/>
              </a:xfrm>
              <a:custGeom>
                <a:avLst/>
                <a:gdLst/>
                <a:ahLst/>
                <a:cxnLst/>
                <a:rect l="l" t="t" r="r" b="b"/>
                <a:pathLst>
                  <a:path w="3331" h="4164" extrusionOk="0">
                    <a:moveTo>
                      <a:pt x="0" y="0"/>
                    </a:moveTo>
                    <a:lnTo>
                      <a:pt x="0" y="4164"/>
                    </a:lnTo>
                    <a:lnTo>
                      <a:pt x="3331" y="4164"/>
                    </a:lnTo>
                    <a:lnTo>
                      <a:pt x="0"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50" name="Google Shape;650;p36"/>
              <p:cNvCxnSpPr/>
              <p:nvPr/>
            </p:nvCxnSpPr>
            <p:spPr>
              <a:xfrm>
                <a:off x="7809313" y="834013"/>
                <a:ext cx="313200" cy="0"/>
              </a:xfrm>
              <a:prstGeom prst="straightConnector1">
                <a:avLst/>
              </a:prstGeom>
              <a:noFill/>
              <a:ln w="9525" cap="flat" cmpd="sng">
                <a:solidFill>
                  <a:schemeClr val="dk1"/>
                </a:solidFill>
                <a:prstDash val="solid"/>
                <a:round/>
                <a:headEnd type="none" w="med" len="med"/>
                <a:tailEnd type="none" w="med" len="med"/>
              </a:ln>
            </p:spPr>
          </p:cxnSp>
          <p:cxnSp>
            <p:nvCxnSpPr>
              <p:cNvPr id="651" name="Google Shape;651;p36"/>
              <p:cNvCxnSpPr/>
              <p:nvPr/>
            </p:nvCxnSpPr>
            <p:spPr>
              <a:xfrm>
                <a:off x="7809313" y="888838"/>
                <a:ext cx="313200" cy="0"/>
              </a:xfrm>
              <a:prstGeom prst="straightConnector1">
                <a:avLst/>
              </a:prstGeom>
              <a:noFill/>
              <a:ln w="9525" cap="flat" cmpd="sng">
                <a:solidFill>
                  <a:schemeClr val="dk1"/>
                </a:solidFill>
                <a:prstDash val="solid"/>
                <a:round/>
                <a:headEnd type="none" w="med" len="med"/>
                <a:tailEnd type="none" w="med" len="med"/>
              </a:ln>
            </p:spPr>
          </p:cxnSp>
          <p:cxnSp>
            <p:nvCxnSpPr>
              <p:cNvPr id="652" name="Google Shape;652;p36"/>
              <p:cNvCxnSpPr/>
              <p:nvPr/>
            </p:nvCxnSpPr>
            <p:spPr>
              <a:xfrm>
                <a:off x="7809313" y="941088"/>
                <a:ext cx="313200" cy="0"/>
              </a:xfrm>
              <a:prstGeom prst="straightConnector1">
                <a:avLst/>
              </a:prstGeom>
              <a:noFill/>
              <a:ln w="9525" cap="flat" cmpd="sng">
                <a:solidFill>
                  <a:schemeClr val="dk1"/>
                </a:solidFill>
                <a:prstDash val="solid"/>
                <a:round/>
                <a:headEnd type="none" w="med" len="med"/>
                <a:tailEnd type="none" w="med" len="med"/>
              </a:ln>
            </p:spPr>
          </p:cxnSp>
        </p:grpSp>
        <p:grpSp>
          <p:nvGrpSpPr>
            <p:cNvPr id="653" name="Google Shape;653;p36"/>
            <p:cNvGrpSpPr/>
            <p:nvPr/>
          </p:nvGrpSpPr>
          <p:grpSpPr>
            <a:xfrm>
              <a:off x="7824860" y="522117"/>
              <a:ext cx="444014" cy="577450"/>
              <a:chOff x="2255047" y="690567"/>
              <a:chExt cx="444014" cy="577450"/>
            </a:xfrm>
          </p:grpSpPr>
          <p:sp>
            <p:nvSpPr>
              <p:cNvPr id="654" name="Google Shape;654;p36"/>
              <p:cNvSpPr/>
              <p:nvPr/>
            </p:nvSpPr>
            <p:spPr>
              <a:xfrm>
                <a:off x="2255047" y="690567"/>
                <a:ext cx="444011" cy="577450"/>
              </a:xfrm>
              <a:custGeom>
                <a:avLst/>
                <a:gdLst/>
                <a:ahLst/>
                <a:cxnLst/>
                <a:rect l="l" t="t" r="r" b="b"/>
                <a:pathLst>
                  <a:path w="13393" h="17418" extrusionOk="0">
                    <a:moveTo>
                      <a:pt x="1" y="0"/>
                    </a:moveTo>
                    <a:lnTo>
                      <a:pt x="1" y="17417"/>
                    </a:lnTo>
                    <a:lnTo>
                      <a:pt x="13393" y="17417"/>
                    </a:lnTo>
                    <a:lnTo>
                      <a:pt x="13393" y="4164"/>
                    </a:lnTo>
                    <a:lnTo>
                      <a:pt x="10062"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36"/>
              <p:cNvSpPr/>
              <p:nvPr/>
            </p:nvSpPr>
            <p:spPr>
              <a:xfrm>
                <a:off x="2588630" y="690567"/>
                <a:ext cx="110431" cy="138047"/>
              </a:xfrm>
              <a:custGeom>
                <a:avLst/>
                <a:gdLst/>
                <a:ahLst/>
                <a:cxnLst/>
                <a:rect l="l" t="t" r="r" b="b"/>
                <a:pathLst>
                  <a:path w="3331" h="4164" extrusionOk="0">
                    <a:moveTo>
                      <a:pt x="0" y="0"/>
                    </a:moveTo>
                    <a:lnTo>
                      <a:pt x="0" y="4164"/>
                    </a:lnTo>
                    <a:lnTo>
                      <a:pt x="3331" y="4164"/>
                    </a:lnTo>
                    <a:lnTo>
                      <a:pt x="0"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56" name="Google Shape;656;p36"/>
              <p:cNvCxnSpPr/>
              <p:nvPr/>
            </p:nvCxnSpPr>
            <p:spPr>
              <a:xfrm>
                <a:off x="2320463" y="9244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657" name="Google Shape;657;p36"/>
              <p:cNvCxnSpPr/>
              <p:nvPr/>
            </p:nvCxnSpPr>
            <p:spPr>
              <a:xfrm>
                <a:off x="2320463" y="9793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658" name="Google Shape;658;p36"/>
              <p:cNvCxnSpPr/>
              <p:nvPr/>
            </p:nvCxnSpPr>
            <p:spPr>
              <a:xfrm>
                <a:off x="2320463" y="1031550"/>
                <a:ext cx="313200" cy="0"/>
              </a:xfrm>
              <a:prstGeom prst="straightConnector1">
                <a:avLst/>
              </a:prstGeom>
              <a:noFill/>
              <a:ln w="9525" cap="flat" cmpd="sng">
                <a:solidFill>
                  <a:schemeClr val="dk1"/>
                </a:solidFill>
                <a:prstDash val="solid"/>
                <a:round/>
                <a:headEnd type="none" w="med" len="med"/>
                <a:tailEnd type="none" w="med" len="med"/>
              </a:ln>
            </p:spPr>
          </p:cxnSp>
        </p:grpSp>
        <p:grpSp>
          <p:nvGrpSpPr>
            <p:cNvPr id="659" name="Google Shape;659;p36"/>
            <p:cNvGrpSpPr/>
            <p:nvPr/>
          </p:nvGrpSpPr>
          <p:grpSpPr>
            <a:xfrm>
              <a:off x="7905822" y="444129"/>
              <a:ext cx="444014" cy="577450"/>
              <a:chOff x="2255047" y="690567"/>
              <a:chExt cx="444014" cy="577450"/>
            </a:xfrm>
          </p:grpSpPr>
          <p:sp>
            <p:nvSpPr>
              <p:cNvPr id="660" name="Google Shape;660;p36"/>
              <p:cNvSpPr/>
              <p:nvPr/>
            </p:nvSpPr>
            <p:spPr>
              <a:xfrm>
                <a:off x="2255047" y="690567"/>
                <a:ext cx="444011" cy="577450"/>
              </a:xfrm>
              <a:custGeom>
                <a:avLst/>
                <a:gdLst/>
                <a:ahLst/>
                <a:cxnLst/>
                <a:rect l="l" t="t" r="r" b="b"/>
                <a:pathLst>
                  <a:path w="13393" h="17418" extrusionOk="0">
                    <a:moveTo>
                      <a:pt x="1" y="0"/>
                    </a:moveTo>
                    <a:lnTo>
                      <a:pt x="1" y="17417"/>
                    </a:lnTo>
                    <a:lnTo>
                      <a:pt x="13393" y="17417"/>
                    </a:lnTo>
                    <a:lnTo>
                      <a:pt x="13393" y="4164"/>
                    </a:lnTo>
                    <a:lnTo>
                      <a:pt x="10062"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36"/>
              <p:cNvSpPr/>
              <p:nvPr/>
            </p:nvSpPr>
            <p:spPr>
              <a:xfrm>
                <a:off x="2588630" y="690567"/>
                <a:ext cx="110431" cy="138047"/>
              </a:xfrm>
              <a:custGeom>
                <a:avLst/>
                <a:gdLst/>
                <a:ahLst/>
                <a:cxnLst/>
                <a:rect l="l" t="t" r="r" b="b"/>
                <a:pathLst>
                  <a:path w="3331" h="4164" extrusionOk="0">
                    <a:moveTo>
                      <a:pt x="0" y="0"/>
                    </a:moveTo>
                    <a:lnTo>
                      <a:pt x="0" y="4164"/>
                    </a:lnTo>
                    <a:lnTo>
                      <a:pt x="3331" y="4164"/>
                    </a:lnTo>
                    <a:lnTo>
                      <a:pt x="0"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62" name="Google Shape;662;p36"/>
              <p:cNvCxnSpPr/>
              <p:nvPr/>
            </p:nvCxnSpPr>
            <p:spPr>
              <a:xfrm>
                <a:off x="2320463" y="9244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663" name="Google Shape;663;p36"/>
              <p:cNvCxnSpPr/>
              <p:nvPr/>
            </p:nvCxnSpPr>
            <p:spPr>
              <a:xfrm>
                <a:off x="2320463" y="9793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664" name="Google Shape;664;p36"/>
              <p:cNvCxnSpPr/>
              <p:nvPr/>
            </p:nvCxnSpPr>
            <p:spPr>
              <a:xfrm>
                <a:off x="2320463" y="1031550"/>
                <a:ext cx="313200" cy="0"/>
              </a:xfrm>
              <a:prstGeom prst="straightConnector1">
                <a:avLst/>
              </a:prstGeom>
              <a:noFill/>
              <a:ln w="9525" cap="flat" cmpd="sng">
                <a:solidFill>
                  <a:schemeClr val="dk1"/>
                </a:solidFill>
                <a:prstDash val="solid"/>
                <a:round/>
                <a:headEnd type="none" w="med" len="med"/>
                <a:tailEnd type="none" w="med" len="med"/>
              </a:ln>
            </p:spPr>
          </p:cxnSp>
        </p:grpSp>
      </p:grpSp>
      <p:grpSp>
        <p:nvGrpSpPr>
          <p:cNvPr id="665" name="Google Shape;665;p36"/>
          <p:cNvGrpSpPr/>
          <p:nvPr/>
        </p:nvGrpSpPr>
        <p:grpSpPr>
          <a:xfrm>
            <a:off x="759625" y="4233775"/>
            <a:ext cx="539125" cy="502575"/>
            <a:chOff x="712000" y="400050"/>
            <a:chExt cx="539125" cy="502575"/>
          </a:xfrm>
        </p:grpSpPr>
        <p:grpSp>
          <p:nvGrpSpPr>
            <p:cNvPr id="666" name="Google Shape;666;p36"/>
            <p:cNvGrpSpPr/>
            <p:nvPr/>
          </p:nvGrpSpPr>
          <p:grpSpPr>
            <a:xfrm>
              <a:off x="712000" y="400050"/>
              <a:ext cx="353400" cy="353400"/>
              <a:chOff x="1457325" y="419100"/>
              <a:chExt cx="353400" cy="353400"/>
            </a:xfrm>
          </p:grpSpPr>
          <p:sp>
            <p:nvSpPr>
              <p:cNvPr id="667" name="Google Shape;667;p36"/>
              <p:cNvSpPr/>
              <p:nvPr/>
            </p:nvSpPr>
            <p:spPr>
              <a:xfrm>
                <a:off x="1457325" y="419100"/>
                <a:ext cx="353400" cy="3534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 name="Google Shape;668;p36"/>
              <p:cNvSpPr/>
              <p:nvPr/>
            </p:nvSpPr>
            <p:spPr>
              <a:xfrm>
                <a:off x="1515775" y="478640"/>
                <a:ext cx="236505" cy="234318"/>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69" name="Google Shape;669;p36"/>
            <p:cNvGrpSpPr/>
            <p:nvPr/>
          </p:nvGrpSpPr>
          <p:grpSpPr>
            <a:xfrm>
              <a:off x="1005725" y="657225"/>
              <a:ext cx="245400" cy="245400"/>
              <a:chOff x="904875" y="1114425"/>
              <a:chExt cx="245400" cy="245400"/>
            </a:xfrm>
          </p:grpSpPr>
          <p:sp>
            <p:nvSpPr>
              <p:cNvPr id="670" name="Google Shape;670;p36"/>
              <p:cNvSpPr/>
              <p:nvPr/>
            </p:nvSpPr>
            <p:spPr>
              <a:xfrm>
                <a:off x="904875" y="1114425"/>
                <a:ext cx="245400" cy="245400"/>
              </a:xfrm>
              <a:prstGeom prst="ellipse">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 name="Google Shape;671;p36"/>
              <p:cNvSpPr/>
              <p:nvPr/>
            </p:nvSpPr>
            <p:spPr>
              <a:xfrm>
                <a:off x="981600" y="1196400"/>
                <a:ext cx="91950" cy="91100"/>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672" name="Google Shape;672;p36"/>
          <p:cNvSpPr/>
          <p:nvPr/>
        </p:nvSpPr>
        <p:spPr>
          <a:xfrm rot="10800000">
            <a:off x="7926438" y="471511"/>
            <a:ext cx="351497" cy="348221"/>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 name="Google Shape;673;p36"/>
          <p:cNvSpPr txBox="1">
            <a:spLocks noGrp="1"/>
          </p:cNvSpPr>
          <p:nvPr>
            <p:ph type="subTitle" idx="1"/>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674" name="Google Shape;674;p36"/>
          <p:cNvSpPr txBox="1">
            <a:spLocks noGrp="1"/>
          </p:cNvSpPr>
          <p:nvPr>
            <p:ph type="subTitle" idx="2"/>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675" name="Google Shape;675;p36"/>
          <p:cNvGrpSpPr/>
          <p:nvPr/>
        </p:nvGrpSpPr>
        <p:grpSpPr>
          <a:xfrm>
            <a:off x="-28650" y="272100"/>
            <a:ext cx="9201300" cy="4599300"/>
            <a:chOff x="-28650" y="272100"/>
            <a:chExt cx="9201300" cy="4599300"/>
          </a:xfrm>
        </p:grpSpPr>
        <p:cxnSp>
          <p:nvCxnSpPr>
            <p:cNvPr id="676" name="Google Shape;676;p36"/>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677" name="Google Shape;677;p36"/>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678" name="Google Shape;678;p36"/>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679" name="Google Shape;679;p36"/>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ackground 2">
  <p:cSld name="CUSTOM_9">
    <p:bg>
      <p:bgPr>
        <a:blipFill>
          <a:blip r:embed="rId2">
            <a:alphaModFix/>
          </a:blip>
          <a:stretch>
            <a:fillRect/>
          </a:stretch>
        </a:blipFill>
        <a:effectLst/>
      </p:bgPr>
    </p:bg>
    <p:spTree>
      <p:nvGrpSpPr>
        <p:cNvPr id="1" name="Shape 680"/>
        <p:cNvGrpSpPr/>
        <p:nvPr/>
      </p:nvGrpSpPr>
      <p:grpSpPr>
        <a:xfrm>
          <a:off x="0" y="0"/>
          <a:ext cx="0" cy="0"/>
          <a:chOff x="0" y="0"/>
          <a:chExt cx="0" cy="0"/>
        </a:xfrm>
      </p:grpSpPr>
      <p:grpSp>
        <p:nvGrpSpPr>
          <p:cNvPr id="681" name="Google Shape;681;p37"/>
          <p:cNvGrpSpPr/>
          <p:nvPr/>
        </p:nvGrpSpPr>
        <p:grpSpPr>
          <a:xfrm>
            <a:off x="4872689" y="3723260"/>
            <a:ext cx="3457467" cy="2307086"/>
            <a:chOff x="4872689" y="3723260"/>
            <a:chExt cx="3457467" cy="2307086"/>
          </a:xfrm>
        </p:grpSpPr>
        <p:sp>
          <p:nvSpPr>
            <p:cNvPr id="682" name="Google Shape;682;p37"/>
            <p:cNvSpPr/>
            <p:nvPr/>
          </p:nvSpPr>
          <p:spPr>
            <a:xfrm>
              <a:off x="4872689" y="3723260"/>
              <a:ext cx="3457467" cy="2301166"/>
            </a:xfrm>
            <a:custGeom>
              <a:avLst/>
              <a:gdLst/>
              <a:ahLst/>
              <a:cxnLst/>
              <a:rect l="l" t="t" r="r" b="b"/>
              <a:pathLst>
                <a:path w="25697" h="17103" extrusionOk="0">
                  <a:moveTo>
                    <a:pt x="25609" y="89"/>
                  </a:moveTo>
                  <a:lnTo>
                    <a:pt x="25609" y="17015"/>
                  </a:lnTo>
                  <a:lnTo>
                    <a:pt x="88" y="17015"/>
                  </a:lnTo>
                  <a:lnTo>
                    <a:pt x="88" y="89"/>
                  </a:lnTo>
                  <a:close/>
                  <a:moveTo>
                    <a:pt x="0" y="1"/>
                  </a:moveTo>
                  <a:lnTo>
                    <a:pt x="0" y="17103"/>
                  </a:lnTo>
                  <a:lnTo>
                    <a:pt x="25697" y="17103"/>
                  </a:lnTo>
                  <a:lnTo>
                    <a:pt x="25697" y="17059"/>
                  </a:lnTo>
                  <a:lnTo>
                    <a:pt x="2569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 name="Google Shape;683;p37"/>
            <p:cNvSpPr/>
            <p:nvPr/>
          </p:nvSpPr>
          <p:spPr>
            <a:xfrm>
              <a:off x="4872689" y="3729180"/>
              <a:ext cx="11975" cy="2301166"/>
            </a:xfrm>
            <a:custGeom>
              <a:avLst/>
              <a:gdLst/>
              <a:ahLst/>
              <a:cxnLst/>
              <a:rect l="l" t="t" r="r" b="b"/>
              <a:pathLst>
                <a:path w="89" h="17103" extrusionOk="0">
                  <a:moveTo>
                    <a:pt x="0" y="1"/>
                  </a:moveTo>
                  <a:lnTo>
                    <a:pt x="0" y="17103"/>
                  </a:lnTo>
                  <a:lnTo>
                    <a:pt x="88" y="17103"/>
                  </a:lnTo>
                  <a:lnTo>
                    <a:pt x="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 name="Google Shape;684;p37"/>
            <p:cNvSpPr/>
            <p:nvPr/>
          </p:nvSpPr>
          <p:spPr>
            <a:xfrm>
              <a:off x="4872689" y="3729180"/>
              <a:ext cx="11975" cy="2301166"/>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685;p37"/>
            <p:cNvSpPr/>
            <p:nvPr/>
          </p:nvSpPr>
          <p:spPr>
            <a:xfrm>
              <a:off x="5252247" y="3729180"/>
              <a:ext cx="11975" cy="2301166"/>
            </a:xfrm>
            <a:custGeom>
              <a:avLst/>
              <a:gdLst/>
              <a:ahLst/>
              <a:cxnLst/>
              <a:rect l="l" t="t" r="r" b="b"/>
              <a:pathLst>
                <a:path w="89" h="17103" extrusionOk="0">
                  <a:moveTo>
                    <a:pt x="0" y="1"/>
                  </a:moveTo>
                  <a:lnTo>
                    <a:pt x="0" y="17103"/>
                  </a:lnTo>
                  <a:lnTo>
                    <a:pt x="88" y="17103"/>
                  </a:lnTo>
                  <a:lnTo>
                    <a:pt x="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 name="Google Shape;686;p37"/>
            <p:cNvSpPr/>
            <p:nvPr/>
          </p:nvSpPr>
          <p:spPr>
            <a:xfrm>
              <a:off x="5252247" y="3729180"/>
              <a:ext cx="11975" cy="2301166"/>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37"/>
            <p:cNvSpPr/>
            <p:nvPr/>
          </p:nvSpPr>
          <p:spPr>
            <a:xfrm>
              <a:off x="5637726" y="3729180"/>
              <a:ext cx="11975" cy="2301166"/>
            </a:xfrm>
            <a:custGeom>
              <a:avLst/>
              <a:gdLst/>
              <a:ahLst/>
              <a:cxnLst/>
              <a:rect l="l" t="t" r="r" b="b"/>
              <a:pathLst>
                <a:path w="89" h="17103" extrusionOk="0">
                  <a:moveTo>
                    <a:pt x="0" y="1"/>
                  </a:moveTo>
                  <a:lnTo>
                    <a:pt x="0" y="17103"/>
                  </a:lnTo>
                  <a:lnTo>
                    <a:pt x="88" y="17103"/>
                  </a:lnTo>
                  <a:lnTo>
                    <a:pt x="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37"/>
            <p:cNvSpPr/>
            <p:nvPr/>
          </p:nvSpPr>
          <p:spPr>
            <a:xfrm>
              <a:off x="5637726" y="3729180"/>
              <a:ext cx="11975" cy="2301166"/>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37"/>
            <p:cNvSpPr/>
            <p:nvPr/>
          </p:nvSpPr>
          <p:spPr>
            <a:xfrm>
              <a:off x="6017150" y="3729180"/>
              <a:ext cx="12109" cy="2301166"/>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 name="Google Shape;690;p37"/>
            <p:cNvSpPr/>
            <p:nvPr/>
          </p:nvSpPr>
          <p:spPr>
            <a:xfrm>
              <a:off x="6017150" y="3729180"/>
              <a:ext cx="12109" cy="2301166"/>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37"/>
            <p:cNvSpPr/>
            <p:nvPr/>
          </p:nvSpPr>
          <p:spPr>
            <a:xfrm>
              <a:off x="6396708" y="3729180"/>
              <a:ext cx="12109" cy="2301166"/>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37"/>
            <p:cNvSpPr/>
            <p:nvPr/>
          </p:nvSpPr>
          <p:spPr>
            <a:xfrm>
              <a:off x="6396708" y="3729180"/>
              <a:ext cx="12109" cy="2301166"/>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37"/>
            <p:cNvSpPr/>
            <p:nvPr/>
          </p:nvSpPr>
          <p:spPr>
            <a:xfrm>
              <a:off x="6782187" y="3729180"/>
              <a:ext cx="12109" cy="2301166"/>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 name="Google Shape;694;p37"/>
            <p:cNvSpPr/>
            <p:nvPr/>
          </p:nvSpPr>
          <p:spPr>
            <a:xfrm>
              <a:off x="6782187" y="3729180"/>
              <a:ext cx="12109" cy="2301166"/>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 name="Google Shape;695;p37"/>
            <p:cNvSpPr/>
            <p:nvPr/>
          </p:nvSpPr>
          <p:spPr>
            <a:xfrm>
              <a:off x="7161745" y="3729180"/>
              <a:ext cx="11975" cy="2301166"/>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 name="Google Shape;696;p37"/>
            <p:cNvSpPr/>
            <p:nvPr/>
          </p:nvSpPr>
          <p:spPr>
            <a:xfrm>
              <a:off x="7161745" y="3729180"/>
              <a:ext cx="11975" cy="2301166"/>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697;p37"/>
            <p:cNvSpPr/>
            <p:nvPr/>
          </p:nvSpPr>
          <p:spPr>
            <a:xfrm>
              <a:off x="7547224" y="3729180"/>
              <a:ext cx="11975" cy="2301166"/>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37"/>
            <p:cNvSpPr/>
            <p:nvPr/>
          </p:nvSpPr>
          <p:spPr>
            <a:xfrm>
              <a:off x="7547224" y="3729180"/>
              <a:ext cx="11975" cy="2301166"/>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699;p37"/>
            <p:cNvSpPr/>
            <p:nvPr/>
          </p:nvSpPr>
          <p:spPr>
            <a:xfrm>
              <a:off x="7926783" y="3729180"/>
              <a:ext cx="11975" cy="2301166"/>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37"/>
            <p:cNvSpPr/>
            <p:nvPr/>
          </p:nvSpPr>
          <p:spPr>
            <a:xfrm>
              <a:off x="7926783" y="3729180"/>
              <a:ext cx="11975" cy="2301166"/>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37"/>
            <p:cNvSpPr/>
            <p:nvPr/>
          </p:nvSpPr>
          <p:spPr>
            <a:xfrm>
              <a:off x="4884529" y="4102819"/>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702;p37"/>
            <p:cNvSpPr/>
            <p:nvPr/>
          </p:nvSpPr>
          <p:spPr>
            <a:xfrm>
              <a:off x="4884529" y="4102819"/>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37"/>
            <p:cNvSpPr/>
            <p:nvPr/>
          </p:nvSpPr>
          <p:spPr>
            <a:xfrm>
              <a:off x="4884529" y="4488297"/>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37"/>
            <p:cNvSpPr/>
            <p:nvPr/>
          </p:nvSpPr>
          <p:spPr>
            <a:xfrm>
              <a:off x="4884529" y="4488297"/>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37"/>
            <p:cNvSpPr/>
            <p:nvPr/>
          </p:nvSpPr>
          <p:spPr>
            <a:xfrm>
              <a:off x="4884529" y="5253334"/>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706;p37"/>
            <p:cNvSpPr/>
            <p:nvPr/>
          </p:nvSpPr>
          <p:spPr>
            <a:xfrm>
              <a:off x="4884529" y="5253334"/>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 name="Google Shape;707;p37"/>
            <p:cNvSpPr/>
            <p:nvPr/>
          </p:nvSpPr>
          <p:spPr>
            <a:xfrm>
              <a:off x="4884529" y="5632893"/>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 name="Google Shape;708;p37"/>
            <p:cNvSpPr/>
            <p:nvPr/>
          </p:nvSpPr>
          <p:spPr>
            <a:xfrm>
              <a:off x="4884529" y="5632893"/>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709" name="Google Shape;709;p37"/>
            <p:cNvCxnSpPr/>
            <p:nvPr/>
          </p:nvCxnSpPr>
          <p:spPr>
            <a:xfrm>
              <a:off x="8330150" y="3783875"/>
              <a:ext cx="0" cy="1359600"/>
            </a:xfrm>
            <a:prstGeom prst="straightConnector1">
              <a:avLst/>
            </a:prstGeom>
            <a:noFill/>
            <a:ln w="9525" cap="flat" cmpd="sng">
              <a:solidFill>
                <a:schemeClr val="dk1"/>
              </a:solidFill>
              <a:prstDash val="solid"/>
              <a:round/>
              <a:headEnd type="none" w="med" len="med"/>
              <a:tailEnd type="none" w="med" len="med"/>
            </a:ln>
          </p:spPr>
        </p:cxnSp>
      </p:grpSp>
      <p:grpSp>
        <p:nvGrpSpPr>
          <p:cNvPr id="710" name="Google Shape;710;p37"/>
          <p:cNvGrpSpPr/>
          <p:nvPr/>
        </p:nvGrpSpPr>
        <p:grpSpPr>
          <a:xfrm>
            <a:off x="7456806" y="4605318"/>
            <a:ext cx="975187" cy="156026"/>
            <a:chOff x="6804851" y="2564100"/>
            <a:chExt cx="748474" cy="119744"/>
          </a:xfrm>
        </p:grpSpPr>
        <p:sp>
          <p:nvSpPr>
            <p:cNvPr id="711" name="Google Shape;711;p37"/>
            <p:cNvSpPr/>
            <p:nvPr/>
          </p:nvSpPr>
          <p:spPr>
            <a:xfrm>
              <a:off x="6804851" y="2564100"/>
              <a:ext cx="748474" cy="119744"/>
            </a:xfrm>
            <a:custGeom>
              <a:avLst/>
              <a:gdLst/>
              <a:ahLst/>
              <a:cxnLst/>
              <a:rect l="l" t="t" r="r" b="b"/>
              <a:pathLst>
                <a:path w="45590" h="4893" extrusionOk="0">
                  <a:moveTo>
                    <a:pt x="0" y="1"/>
                  </a:moveTo>
                  <a:lnTo>
                    <a:pt x="0" y="4893"/>
                  </a:lnTo>
                  <a:lnTo>
                    <a:pt x="45590" y="4893"/>
                  </a:lnTo>
                  <a:lnTo>
                    <a:pt x="45590" y="1"/>
                  </a:lnTo>
                  <a:close/>
                </a:path>
              </a:pathLst>
            </a:custGeom>
            <a:solidFill>
              <a:schemeClr val="accen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12" name="Google Shape;712;p37"/>
            <p:cNvGrpSpPr/>
            <p:nvPr/>
          </p:nvGrpSpPr>
          <p:grpSpPr>
            <a:xfrm>
              <a:off x="6832025" y="2584483"/>
              <a:ext cx="431484" cy="82416"/>
              <a:chOff x="6832025" y="2584483"/>
              <a:chExt cx="431484" cy="82416"/>
            </a:xfrm>
          </p:grpSpPr>
          <p:sp>
            <p:nvSpPr>
              <p:cNvPr id="713" name="Google Shape;713;p37"/>
              <p:cNvSpPr/>
              <p:nvPr/>
            </p:nvSpPr>
            <p:spPr>
              <a:xfrm>
                <a:off x="6832025" y="2584483"/>
                <a:ext cx="36549" cy="82416"/>
              </a:xfrm>
              <a:custGeom>
                <a:avLst/>
                <a:gdLst/>
                <a:ahLst/>
                <a:cxnLst/>
                <a:rect l="l" t="t" r="r" b="b"/>
                <a:pathLst>
                  <a:path w="1493" h="3367" extrusionOk="0">
                    <a:moveTo>
                      <a:pt x="1" y="1"/>
                    </a:moveTo>
                    <a:lnTo>
                      <a:pt x="1" y="3366"/>
                    </a:lnTo>
                    <a:lnTo>
                      <a:pt x="1493" y="3366"/>
                    </a:lnTo>
                    <a:lnTo>
                      <a:pt x="149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 name="Google Shape;714;p37"/>
              <p:cNvSpPr/>
              <p:nvPr/>
            </p:nvSpPr>
            <p:spPr>
              <a:xfrm>
                <a:off x="6886395"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 name="Google Shape;715;p37"/>
              <p:cNvSpPr/>
              <p:nvPr/>
            </p:nvSpPr>
            <p:spPr>
              <a:xfrm>
                <a:off x="6945832" y="2584483"/>
                <a:ext cx="36549" cy="82416"/>
              </a:xfrm>
              <a:custGeom>
                <a:avLst/>
                <a:gdLst/>
                <a:ahLst/>
                <a:cxnLst/>
                <a:rect l="l" t="t" r="r" b="b"/>
                <a:pathLst>
                  <a:path w="1493" h="3367" extrusionOk="0">
                    <a:moveTo>
                      <a:pt x="1" y="1"/>
                    </a:moveTo>
                    <a:lnTo>
                      <a:pt x="1" y="3366"/>
                    </a:lnTo>
                    <a:lnTo>
                      <a:pt x="1493" y="3366"/>
                    </a:lnTo>
                    <a:lnTo>
                      <a:pt x="149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 name="Google Shape;716;p37"/>
              <p:cNvSpPr/>
              <p:nvPr/>
            </p:nvSpPr>
            <p:spPr>
              <a:xfrm>
                <a:off x="7000202"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 name="Google Shape;717;p37"/>
              <p:cNvSpPr/>
              <p:nvPr/>
            </p:nvSpPr>
            <p:spPr>
              <a:xfrm>
                <a:off x="7057094" y="2584483"/>
                <a:ext cx="37405" cy="82416"/>
              </a:xfrm>
              <a:custGeom>
                <a:avLst/>
                <a:gdLst/>
                <a:ahLst/>
                <a:cxnLst/>
                <a:rect l="l" t="t" r="r" b="b"/>
                <a:pathLst>
                  <a:path w="1528" h="3367" extrusionOk="0">
                    <a:moveTo>
                      <a:pt x="1" y="1"/>
                    </a:moveTo>
                    <a:lnTo>
                      <a:pt x="1"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37"/>
              <p:cNvSpPr/>
              <p:nvPr/>
            </p:nvSpPr>
            <p:spPr>
              <a:xfrm>
                <a:off x="7112321"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37"/>
              <p:cNvSpPr/>
              <p:nvPr/>
            </p:nvSpPr>
            <p:spPr>
              <a:xfrm>
                <a:off x="7170926"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 name="Google Shape;720;p37"/>
              <p:cNvSpPr/>
              <p:nvPr/>
            </p:nvSpPr>
            <p:spPr>
              <a:xfrm>
                <a:off x="7226128"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721" name="Google Shape;721;p37"/>
          <p:cNvSpPr txBox="1">
            <a:spLocks noGrp="1"/>
          </p:cNvSpPr>
          <p:nvPr>
            <p:ph type="subTitle" idx="1"/>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722" name="Google Shape;722;p37"/>
          <p:cNvSpPr txBox="1">
            <a:spLocks noGrp="1"/>
          </p:cNvSpPr>
          <p:nvPr>
            <p:ph type="subTitle" idx="2"/>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723" name="Google Shape;723;p37"/>
          <p:cNvGrpSpPr/>
          <p:nvPr/>
        </p:nvGrpSpPr>
        <p:grpSpPr>
          <a:xfrm rot="10800000">
            <a:off x="1114539" y="-905890"/>
            <a:ext cx="3457467" cy="2307086"/>
            <a:chOff x="4872689" y="3723260"/>
            <a:chExt cx="3457467" cy="2307086"/>
          </a:xfrm>
        </p:grpSpPr>
        <p:sp>
          <p:nvSpPr>
            <p:cNvPr id="724" name="Google Shape;724;p37"/>
            <p:cNvSpPr/>
            <p:nvPr/>
          </p:nvSpPr>
          <p:spPr>
            <a:xfrm>
              <a:off x="4872689" y="3723260"/>
              <a:ext cx="3457467" cy="2301166"/>
            </a:xfrm>
            <a:custGeom>
              <a:avLst/>
              <a:gdLst/>
              <a:ahLst/>
              <a:cxnLst/>
              <a:rect l="l" t="t" r="r" b="b"/>
              <a:pathLst>
                <a:path w="25697" h="17103" extrusionOk="0">
                  <a:moveTo>
                    <a:pt x="25609" y="89"/>
                  </a:moveTo>
                  <a:lnTo>
                    <a:pt x="25609" y="17015"/>
                  </a:lnTo>
                  <a:lnTo>
                    <a:pt x="88" y="17015"/>
                  </a:lnTo>
                  <a:lnTo>
                    <a:pt x="88" y="89"/>
                  </a:lnTo>
                  <a:close/>
                  <a:moveTo>
                    <a:pt x="0" y="1"/>
                  </a:moveTo>
                  <a:lnTo>
                    <a:pt x="0" y="17103"/>
                  </a:lnTo>
                  <a:lnTo>
                    <a:pt x="25697" y="17103"/>
                  </a:lnTo>
                  <a:lnTo>
                    <a:pt x="25697" y="17059"/>
                  </a:lnTo>
                  <a:lnTo>
                    <a:pt x="2569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37"/>
            <p:cNvSpPr/>
            <p:nvPr/>
          </p:nvSpPr>
          <p:spPr>
            <a:xfrm>
              <a:off x="4872689" y="3729180"/>
              <a:ext cx="11975" cy="2301166"/>
            </a:xfrm>
            <a:custGeom>
              <a:avLst/>
              <a:gdLst/>
              <a:ahLst/>
              <a:cxnLst/>
              <a:rect l="l" t="t" r="r" b="b"/>
              <a:pathLst>
                <a:path w="89" h="17103" extrusionOk="0">
                  <a:moveTo>
                    <a:pt x="0" y="1"/>
                  </a:moveTo>
                  <a:lnTo>
                    <a:pt x="0" y="17103"/>
                  </a:lnTo>
                  <a:lnTo>
                    <a:pt x="88" y="17103"/>
                  </a:lnTo>
                  <a:lnTo>
                    <a:pt x="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 name="Google Shape;726;p37"/>
            <p:cNvSpPr/>
            <p:nvPr/>
          </p:nvSpPr>
          <p:spPr>
            <a:xfrm>
              <a:off x="4872689" y="3729180"/>
              <a:ext cx="11975" cy="2301166"/>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 name="Google Shape;727;p37"/>
            <p:cNvSpPr/>
            <p:nvPr/>
          </p:nvSpPr>
          <p:spPr>
            <a:xfrm>
              <a:off x="5252247" y="3729180"/>
              <a:ext cx="11975" cy="2301166"/>
            </a:xfrm>
            <a:custGeom>
              <a:avLst/>
              <a:gdLst/>
              <a:ahLst/>
              <a:cxnLst/>
              <a:rect l="l" t="t" r="r" b="b"/>
              <a:pathLst>
                <a:path w="89" h="17103" extrusionOk="0">
                  <a:moveTo>
                    <a:pt x="0" y="1"/>
                  </a:moveTo>
                  <a:lnTo>
                    <a:pt x="0" y="17103"/>
                  </a:lnTo>
                  <a:lnTo>
                    <a:pt x="88" y="17103"/>
                  </a:lnTo>
                  <a:lnTo>
                    <a:pt x="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37"/>
            <p:cNvSpPr/>
            <p:nvPr/>
          </p:nvSpPr>
          <p:spPr>
            <a:xfrm>
              <a:off x="5252247" y="3729180"/>
              <a:ext cx="11975" cy="2301166"/>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 name="Google Shape;729;p37"/>
            <p:cNvSpPr/>
            <p:nvPr/>
          </p:nvSpPr>
          <p:spPr>
            <a:xfrm>
              <a:off x="5637726" y="3729180"/>
              <a:ext cx="11975" cy="2301166"/>
            </a:xfrm>
            <a:custGeom>
              <a:avLst/>
              <a:gdLst/>
              <a:ahLst/>
              <a:cxnLst/>
              <a:rect l="l" t="t" r="r" b="b"/>
              <a:pathLst>
                <a:path w="89" h="17103" extrusionOk="0">
                  <a:moveTo>
                    <a:pt x="0" y="1"/>
                  </a:moveTo>
                  <a:lnTo>
                    <a:pt x="0" y="17103"/>
                  </a:lnTo>
                  <a:lnTo>
                    <a:pt x="88" y="17103"/>
                  </a:lnTo>
                  <a:lnTo>
                    <a:pt x="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 name="Google Shape;730;p37"/>
            <p:cNvSpPr/>
            <p:nvPr/>
          </p:nvSpPr>
          <p:spPr>
            <a:xfrm>
              <a:off x="5637726" y="3729180"/>
              <a:ext cx="11975" cy="2301166"/>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37"/>
            <p:cNvSpPr/>
            <p:nvPr/>
          </p:nvSpPr>
          <p:spPr>
            <a:xfrm>
              <a:off x="6017150" y="3729180"/>
              <a:ext cx="12109" cy="2301166"/>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37"/>
            <p:cNvSpPr/>
            <p:nvPr/>
          </p:nvSpPr>
          <p:spPr>
            <a:xfrm>
              <a:off x="6017150" y="3729180"/>
              <a:ext cx="12109" cy="2301166"/>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37"/>
            <p:cNvSpPr/>
            <p:nvPr/>
          </p:nvSpPr>
          <p:spPr>
            <a:xfrm>
              <a:off x="6396708" y="3729180"/>
              <a:ext cx="12109" cy="2301166"/>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37"/>
            <p:cNvSpPr/>
            <p:nvPr/>
          </p:nvSpPr>
          <p:spPr>
            <a:xfrm>
              <a:off x="6396708" y="3729180"/>
              <a:ext cx="12109" cy="2301166"/>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37"/>
            <p:cNvSpPr/>
            <p:nvPr/>
          </p:nvSpPr>
          <p:spPr>
            <a:xfrm>
              <a:off x="6782187" y="3729180"/>
              <a:ext cx="12109" cy="2301166"/>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 name="Google Shape;736;p37"/>
            <p:cNvSpPr/>
            <p:nvPr/>
          </p:nvSpPr>
          <p:spPr>
            <a:xfrm>
              <a:off x="6782187" y="3729180"/>
              <a:ext cx="12109" cy="2301166"/>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 name="Google Shape;737;p37"/>
            <p:cNvSpPr/>
            <p:nvPr/>
          </p:nvSpPr>
          <p:spPr>
            <a:xfrm>
              <a:off x="7161745" y="3729180"/>
              <a:ext cx="11975" cy="2301166"/>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37"/>
            <p:cNvSpPr/>
            <p:nvPr/>
          </p:nvSpPr>
          <p:spPr>
            <a:xfrm>
              <a:off x="7161745" y="3729180"/>
              <a:ext cx="11975" cy="2301166"/>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37"/>
            <p:cNvSpPr/>
            <p:nvPr/>
          </p:nvSpPr>
          <p:spPr>
            <a:xfrm>
              <a:off x="7547224" y="3729180"/>
              <a:ext cx="11975" cy="2301166"/>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37"/>
            <p:cNvSpPr/>
            <p:nvPr/>
          </p:nvSpPr>
          <p:spPr>
            <a:xfrm>
              <a:off x="7547224" y="3729180"/>
              <a:ext cx="11975" cy="2301166"/>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 name="Google Shape;741;p37"/>
            <p:cNvSpPr/>
            <p:nvPr/>
          </p:nvSpPr>
          <p:spPr>
            <a:xfrm>
              <a:off x="7926783" y="3729180"/>
              <a:ext cx="11975" cy="2301166"/>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37"/>
            <p:cNvSpPr/>
            <p:nvPr/>
          </p:nvSpPr>
          <p:spPr>
            <a:xfrm>
              <a:off x="7926783" y="3729180"/>
              <a:ext cx="11975" cy="2301166"/>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37"/>
            <p:cNvSpPr/>
            <p:nvPr/>
          </p:nvSpPr>
          <p:spPr>
            <a:xfrm>
              <a:off x="4884529" y="4102819"/>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37"/>
            <p:cNvSpPr/>
            <p:nvPr/>
          </p:nvSpPr>
          <p:spPr>
            <a:xfrm>
              <a:off x="4884529" y="4102819"/>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37"/>
            <p:cNvSpPr/>
            <p:nvPr/>
          </p:nvSpPr>
          <p:spPr>
            <a:xfrm>
              <a:off x="4884529" y="4488297"/>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 name="Google Shape;746;p37"/>
            <p:cNvSpPr/>
            <p:nvPr/>
          </p:nvSpPr>
          <p:spPr>
            <a:xfrm>
              <a:off x="4884529" y="4488297"/>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37"/>
            <p:cNvSpPr/>
            <p:nvPr/>
          </p:nvSpPr>
          <p:spPr>
            <a:xfrm>
              <a:off x="4884529" y="5253334"/>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37"/>
            <p:cNvSpPr/>
            <p:nvPr/>
          </p:nvSpPr>
          <p:spPr>
            <a:xfrm>
              <a:off x="4884529" y="5253334"/>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37"/>
            <p:cNvSpPr/>
            <p:nvPr/>
          </p:nvSpPr>
          <p:spPr>
            <a:xfrm>
              <a:off x="4884529" y="5632893"/>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 name="Google Shape;750;p37"/>
            <p:cNvSpPr/>
            <p:nvPr/>
          </p:nvSpPr>
          <p:spPr>
            <a:xfrm>
              <a:off x="4884529" y="5632893"/>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751" name="Google Shape;751;p37"/>
            <p:cNvCxnSpPr/>
            <p:nvPr/>
          </p:nvCxnSpPr>
          <p:spPr>
            <a:xfrm>
              <a:off x="8330150" y="3783875"/>
              <a:ext cx="0" cy="1359600"/>
            </a:xfrm>
            <a:prstGeom prst="straightConnector1">
              <a:avLst/>
            </a:prstGeom>
            <a:noFill/>
            <a:ln w="9525" cap="flat" cmpd="sng">
              <a:solidFill>
                <a:schemeClr val="dk1"/>
              </a:solidFill>
              <a:prstDash val="solid"/>
              <a:round/>
              <a:headEnd type="none" w="med" len="med"/>
              <a:tailEnd type="none" w="med" len="med"/>
            </a:ln>
          </p:spPr>
        </p:cxnSp>
      </p:grpSp>
      <p:grpSp>
        <p:nvGrpSpPr>
          <p:cNvPr id="752" name="Google Shape;752;p37"/>
          <p:cNvGrpSpPr/>
          <p:nvPr/>
        </p:nvGrpSpPr>
        <p:grpSpPr>
          <a:xfrm>
            <a:off x="782974" y="476215"/>
            <a:ext cx="802450" cy="784311"/>
            <a:chOff x="712005" y="384639"/>
            <a:chExt cx="569922" cy="557039"/>
          </a:xfrm>
        </p:grpSpPr>
        <p:grpSp>
          <p:nvGrpSpPr>
            <p:cNvPr id="753" name="Google Shape;753;p37"/>
            <p:cNvGrpSpPr/>
            <p:nvPr/>
          </p:nvGrpSpPr>
          <p:grpSpPr>
            <a:xfrm>
              <a:off x="712005" y="384639"/>
              <a:ext cx="497703" cy="483698"/>
              <a:chOff x="794331" y="401591"/>
              <a:chExt cx="516235" cy="501709"/>
            </a:xfrm>
          </p:grpSpPr>
          <p:sp>
            <p:nvSpPr>
              <p:cNvPr id="754" name="Google Shape;754;p37"/>
              <p:cNvSpPr/>
              <p:nvPr/>
            </p:nvSpPr>
            <p:spPr>
              <a:xfrm>
                <a:off x="794331" y="401591"/>
                <a:ext cx="516235" cy="501709"/>
              </a:xfrm>
              <a:custGeom>
                <a:avLst/>
                <a:gdLst/>
                <a:ahLst/>
                <a:cxnLst/>
                <a:rect l="l" t="t" r="r" b="b"/>
                <a:pathLst>
                  <a:path w="23420" h="22761" extrusionOk="0">
                    <a:moveTo>
                      <a:pt x="1" y="1"/>
                    </a:moveTo>
                    <a:lnTo>
                      <a:pt x="1" y="22761"/>
                    </a:lnTo>
                    <a:lnTo>
                      <a:pt x="23420" y="22761"/>
                    </a:lnTo>
                    <a:lnTo>
                      <a:pt x="23420"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 name="Google Shape;755;p37"/>
              <p:cNvSpPr/>
              <p:nvPr/>
            </p:nvSpPr>
            <p:spPr>
              <a:xfrm>
                <a:off x="826447" y="497189"/>
                <a:ext cx="452004" cy="373995"/>
              </a:xfrm>
              <a:custGeom>
                <a:avLst/>
                <a:gdLst/>
                <a:ahLst/>
                <a:cxnLst/>
                <a:rect l="l" t="t" r="r" b="b"/>
                <a:pathLst>
                  <a:path w="20506" h="16967" extrusionOk="0">
                    <a:moveTo>
                      <a:pt x="1" y="1"/>
                    </a:moveTo>
                    <a:lnTo>
                      <a:pt x="1" y="16967"/>
                    </a:lnTo>
                    <a:lnTo>
                      <a:pt x="20506" y="16967"/>
                    </a:lnTo>
                    <a:lnTo>
                      <a:pt x="20506" y="1"/>
                    </a:ln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 name="Google Shape;756;p37"/>
              <p:cNvSpPr/>
              <p:nvPr/>
            </p:nvSpPr>
            <p:spPr>
              <a:xfrm>
                <a:off x="1168304" y="449026"/>
                <a:ext cx="20676" cy="3064"/>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 name="Google Shape;757;p37"/>
              <p:cNvSpPr/>
              <p:nvPr/>
            </p:nvSpPr>
            <p:spPr>
              <a:xfrm>
                <a:off x="1253961" y="442127"/>
                <a:ext cx="16091" cy="16091"/>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 name="Google Shape;758;p37"/>
              <p:cNvSpPr/>
              <p:nvPr/>
            </p:nvSpPr>
            <p:spPr>
              <a:xfrm>
                <a:off x="1211132" y="441377"/>
                <a:ext cx="18383" cy="17612"/>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59" name="Google Shape;759;p37"/>
            <p:cNvGrpSpPr/>
            <p:nvPr/>
          </p:nvGrpSpPr>
          <p:grpSpPr>
            <a:xfrm>
              <a:off x="1057682" y="538173"/>
              <a:ext cx="224245" cy="403505"/>
              <a:chOff x="8063823" y="2506947"/>
              <a:chExt cx="198009" cy="356296"/>
            </a:xfrm>
          </p:grpSpPr>
          <p:sp>
            <p:nvSpPr>
              <p:cNvPr id="760" name="Google Shape;760;p37"/>
              <p:cNvSpPr/>
              <p:nvPr/>
            </p:nvSpPr>
            <p:spPr>
              <a:xfrm>
                <a:off x="8063823" y="2506947"/>
                <a:ext cx="198009" cy="39628"/>
              </a:xfrm>
              <a:custGeom>
                <a:avLst/>
                <a:gdLst/>
                <a:ahLst/>
                <a:cxnLst/>
                <a:rect l="l" t="t" r="r" b="b"/>
                <a:pathLst>
                  <a:path w="4512" h="903" extrusionOk="0">
                    <a:moveTo>
                      <a:pt x="1" y="0"/>
                    </a:moveTo>
                    <a:lnTo>
                      <a:pt x="1" y="902"/>
                    </a:lnTo>
                    <a:lnTo>
                      <a:pt x="4511" y="902"/>
                    </a:lnTo>
                    <a:lnTo>
                      <a:pt x="4511"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 name="Google Shape;761;p37"/>
              <p:cNvSpPr/>
              <p:nvPr/>
            </p:nvSpPr>
            <p:spPr>
              <a:xfrm>
                <a:off x="8063823" y="2823615"/>
                <a:ext cx="198009" cy="39628"/>
              </a:xfrm>
              <a:custGeom>
                <a:avLst/>
                <a:gdLst/>
                <a:ahLst/>
                <a:cxnLst/>
                <a:rect l="l" t="t" r="r" b="b"/>
                <a:pathLst>
                  <a:path w="4512" h="903" extrusionOk="0">
                    <a:moveTo>
                      <a:pt x="1" y="1"/>
                    </a:moveTo>
                    <a:lnTo>
                      <a:pt x="1" y="903"/>
                    </a:lnTo>
                    <a:lnTo>
                      <a:pt x="4511" y="903"/>
                    </a:lnTo>
                    <a:lnTo>
                      <a:pt x="4511" y="1"/>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37"/>
              <p:cNvSpPr/>
              <p:nvPr/>
            </p:nvSpPr>
            <p:spPr>
              <a:xfrm>
                <a:off x="8082122" y="2546531"/>
                <a:ext cx="159917" cy="275642"/>
              </a:xfrm>
              <a:custGeom>
                <a:avLst/>
                <a:gdLst/>
                <a:ahLst/>
                <a:cxnLst/>
                <a:rect l="l" t="t" r="r" b="b"/>
                <a:pathLst>
                  <a:path w="3644" h="6281" extrusionOk="0">
                    <a:moveTo>
                      <a:pt x="0" y="0"/>
                    </a:moveTo>
                    <a:lnTo>
                      <a:pt x="0" y="1735"/>
                    </a:lnTo>
                    <a:lnTo>
                      <a:pt x="1214" y="2915"/>
                    </a:lnTo>
                    <a:lnTo>
                      <a:pt x="1214" y="3366"/>
                    </a:lnTo>
                    <a:lnTo>
                      <a:pt x="0" y="4511"/>
                    </a:lnTo>
                    <a:lnTo>
                      <a:pt x="0" y="6280"/>
                    </a:lnTo>
                    <a:lnTo>
                      <a:pt x="3643" y="6280"/>
                    </a:lnTo>
                    <a:lnTo>
                      <a:pt x="3643" y="4511"/>
                    </a:lnTo>
                    <a:lnTo>
                      <a:pt x="2463" y="3366"/>
                    </a:lnTo>
                    <a:lnTo>
                      <a:pt x="2463" y="2915"/>
                    </a:lnTo>
                    <a:lnTo>
                      <a:pt x="3643" y="1735"/>
                    </a:lnTo>
                    <a:lnTo>
                      <a:pt x="3643"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 name="Google Shape;763;p37"/>
              <p:cNvSpPr/>
              <p:nvPr/>
            </p:nvSpPr>
            <p:spPr>
              <a:xfrm>
                <a:off x="8086686" y="2756648"/>
                <a:ext cx="152281" cy="65520"/>
              </a:xfrm>
              <a:custGeom>
                <a:avLst/>
                <a:gdLst/>
                <a:ahLst/>
                <a:cxnLst/>
                <a:rect l="l" t="t" r="r" b="b"/>
                <a:pathLst>
                  <a:path w="3470" h="1493" extrusionOk="0">
                    <a:moveTo>
                      <a:pt x="1527" y="0"/>
                    </a:moveTo>
                    <a:lnTo>
                      <a:pt x="0" y="1492"/>
                    </a:lnTo>
                    <a:lnTo>
                      <a:pt x="3470" y="1492"/>
                    </a:lnTo>
                    <a:lnTo>
                      <a:pt x="194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 name="Google Shape;764;p37"/>
              <p:cNvSpPr/>
              <p:nvPr/>
            </p:nvSpPr>
            <p:spPr>
              <a:xfrm>
                <a:off x="8086686" y="2756648"/>
                <a:ext cx="152281" cy="65520"/>
              </a:xfrm>
              <a:custGeom>
                <a:avLst/>
                <a:gdLst/>
                <a:ahLst/>
                <a:cxnLst/>
                <a:rect l="l" t="t" r="r" b="b"/>
                <a:pathLst>
                  <a:path w="3470" h="1493" fill="none" extrusionOk="0">
                    <a:moveTo>
                      <a:pt x="1527" y="0"/>
                    </a:moveTo>
                    <a:lnTo>
                      <a:pt x="0" y="1492"/>
                    </a:lnTo>
                    <a:lnTo>
                      <a:pt x="3470" y="1492"/>
                    </a:lnTo>
                    <a:lnTo>
                      <a:pt x="194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 name="Google Shape;765;p37"/>
              <p:cNvSpPr/>
              <p:nvPr/>
            </p:nvSpPr>
            <p:spPr>
              <a:xfrm>
                <a:off x="8153654" y="2726192"/>
                <a:ext cx="18344" cy="19836"/>
              </a:xfrm>
              <a:custGeom>
                <a:avLst/>
                <a:gdLst/>
                <a:ahLst/>
                <a:cxnLst/>
                <a:rect l="l" t="t" r="r" b="b"/>
                <a:pathLst>
                  <a:path w="418" h="452" extrusionOk="0">
                    <a:moveTo>
                      <a:pt x="1" y="0"/>
                    </a:moveTo>
                    <a:lnTo>
                      <a:pt x="1" y="451"/>
                    </a:lnTo>
                    <a:lnTo>
                      <a:pt x="417" y="451"/>
                    </a:lnTo>
                    <a:lnTo>
                      <a:pt x="41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 name="Google Shape;766;p37"/>
              <p:cNvSpPr/>
              <p:nvPr/>
            </p:nvSpPr>
            <p:spPr>
              <a:xfrm>
                <a:off x="8153654" y="2698765"/>
                <a:ext cx="18344" cy="19836"/>
              </a:xfrm>
              <a:custGeom>
                <a:avLst/>
                <a:gdLst/>
                <a:ahLst/>
                <a:cxnLst/>
                <a:rect l="l" t="t" r="r" b="b"/>
                <a:pathLst>
                  <a:path w="418" h="452" extrusionOk="0">
                    <a:moveTo>
                      <a:pt x="1" y="1"/>
                    </a:moveTo>
                    <a:lnTo>
                      <a:pt x="1" y="452"/>
                    </a:lnTo>
                    <a:lnTo>
                      <a:pt x="417" y="452"/>
                    </a:lnTo>
                    <a:lnTo>
                      <a:pt x="41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 name="Google Shape;767;p37"/>
              <p:cNvSpPr/>
              <p:nvPr/>
            </p:nvSpPr>
            <p:spPr>
              <a:xfrm>
                <a:off x="8124734" y="2628726"/>
                <a:ext cx="74648" cy="27472"/>
              </a:xfrm>
              <a:custGeom>
                <a:avLst/>
                <a:gdLst/>
                <a:ahLst/>
                <a:cxnLst/>
                <a:rect l="l" t="t" r="r" b="b"/>
                <a:pathLst>
                  <a:path w="1701" h="626" extrusionOk="0">
                    <a:moveTo>
                      <a:pt x="1" y="1"/>
                    </a:moveTo>
                    <a:lnTo>
                      <a:pt x="660" y="625"/>
                    </a:lnTo>
                    <a:lnTo>
                      <a:pt x="1076" y="625"/>
                    </a:lnTo>
                    <a:lnTo>
                      <a:pt x="170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768" name="Google Shape;768;p37"/>
          <p:cNvGrpSpPr/>
          <p:nvPr/>
        </p:nvGrpSpPr>
        <p:grpSpPr>
          <a:xfrm>
            <a:off x="-28650" y="272100"/>
            <a:ext cx="9201300" cy="4599300"/>
            <a:chOff x="-28650" y="272100"/>
            <a:chExt cx="9201300" cy="4599300"/>
          </a:xfrm>
        </p:grpSpPr>
        <p:cxnSp>
          <p:nvCxnSpPr>
            <p:cNvPr id="769" name="Google Shape;769;p37"/>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770" name="Google Shape;770;p37"/>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771" name="Google Shape;771;p37"/>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772" name="Google Shape;772;p37"/>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14">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1pPr>
            <a:lvl2pPr lvl="1">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2pPr>
            <a:lvl3pPr lvl="2">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3pPr>
            <a:lvl4pPr lvl="3">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4pPr>
            <a:lvl5pPr lvl="4">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5pPr>
            <a:lvl6pPr lvl="5">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6pPr>
            <a:lvl7pPr lvl="6">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7pPr>
            <a:lvl8pPr lvl="7">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8pPr>
            <a:lvl9pPr lvl="8">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1"/>
              </a:buClr>
              <a:buSzPts val="1800"/>
              <a:buFont typeface="DM Sans"/>
              <a:buChar char="●"/>
              <a:defRPr sz="1800">
                <a:solidFill>
                  <a:schemeClr val="dk1"/>
                </a:solidFill>
                <a:latin typeface="DM Sans"/>
                <a:ea typeface="DM Sans"/>
                <a:cs typeface="DM Sans"/>
                <a:sym typeface="DM Sans"/>
              </a:defRPr>
            </a:lvl1pPr>
            <a:lvl2pPr marL="914400" lvl="1"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2pPr>
            <a:lvl3pPr marL="1371600" lvl="2"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3pPr>
            <a:lvl4pPr marL="1828800" lvl="3"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4pPr>
            <a:lvl5pPr marL="2286000" lvl="4"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5pPr>
            <a:lvl6pPr marL="2743200" lvl="5"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6pPr>
            <a:lvl7pPr marL="3200400" lvl="6"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7pPr>
            <a:lvl8pPr marL="3657600" lvl="7"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8pPr>
            <a:lvl9pPr marL="4114800" lvl="8"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3" r:id="rId3"/>
    <p:sldLayoutId id="2147483654" r:id="rId4"/>
    <p:sldLayoutId id="2147483655" r:id="rId5"/>
    <p:sldLayoutId id="2147483658" r:id="rId6"/>
    <p:sldLayoutId id="2147483660" r:id="rId7"/>
    <p:sldLayoutId id="2147483661" r:id="rId8"/>
    <p:sldLayoutId id="2147483665" r:id="rId9"/>
    <p:sldLayoutId id="2147483681" r:id="rId10"/>
    <p:sldLayoutId id="2147483682" r:id="rId11"/>
    <p:sldLayoutId id="2147483683"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82"/>
        <p:cNvGrpSpPr/>
        <p:nvPr/>
      </p:nvGrpSpPr>
      <p:grpSpPr>
        <a:xfrm>
          <a:off x="0" y="0"/>
          <a:ext cx="0" cy="0"/>
          <a:chOff x="0" y="0"/>
          <a:chExt cx="0" cy="0"/>
        </a:xfrm>
      </p:grpSpPr>
      <p:grpSp>
        <p:nvGrpSpPr>
          <p:cNvPr id="783" name="Google Shape;783;p41"/>
          <p:cNvGrpSpPr/>
          <p:nvPr/>
        </p:nvGrpSpPr>
        <p:grpSpPr>
          <a:xfrm rot="10800000">
            <a:off x="4140148" y="3854170"/>
            <a:ext cx="4041877" cy="382134"/>
            <a:chOff x="4171261" y="4165423"/>
            <a:chExt cx="4138299" cy="382134"/>
          </a:xfrm>
        </p:grpSpPr>
        <p:sp>
          <p:nvSpPr>
            <p:cNvPr id="784" name="Google Shape;784;p41"/>
            <p:cNvSpPr/>
            <p:nvPr/>
          </p:nvSpPr>
          <p:spPr>
            <a:xfrm>
              <a:off x="4171261" y="4165423"/>
              <a:ext cx="4104000" cy="3384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 name="Google Shape;785;p41"/>
            <p:cNvSpPr/>
            <p:nvPr/>
          </p:nvSpPr>
          <p:spPr>
            <a:xfrm>
              <a:off x="4205560" y="4209156"/>
              <a:ext cx="4104000" cy="338400"/>
            </a:xfrm>
            <a:prstGeom prst="rect">
              <a:avLst/>
            </a:prstGeom>
            <a:solidFill>
              <a:srgbClr val="B5B1A7"/>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86" name="Google Shape;786;p41"/>
          <p:cNvSpPr txBox="1">
            <a:spLocks noGrp="1"/>
          </p:cNvSpPr>
          <p:nvPr>
            <p:ph type="ctrTitle"/>
          </p:nvPr>
        </p:nvSpPr>
        <p:spPr>
          <a:xfrm>
            <a:off x="2330275" y="799475"/>
            <a:ext cx="5895000" cy="1028700"/>
          </a:xfrm>
          <a:prstGeom prst="rect">
            <a:avLst/>
          </a:prstGeom>
        </p:spPr>
        <p:txBody>
          <a:bodyPr spcFirstLastPara="1" wrap="square" lIns="91425" tIns="91425" rIns="91425" bIns="91425" anchor="ctr" anchorCtr="0">
            <a:noAutofit/>
          </a:bodyPr>
          <a:lstStyle/>
          <a:p>
            <a:pPr lvl="0">
              <a:spcAft>
                <a:spcPts val="200"/>
              </a:spcAft>
            </a:pPr>
            <a:r>
              <a:rPr lang="ro-RO" dirty="0"/>
              <a:t>Lucruri Inteligente</a:t>
            </a:r>
            <a:endParaRPr dirty="0"/>
          </a:p>
        </p:txBody>
      </p:sp>
      <p:sp>
        <p:nvSpPr>
          <p:cNvPr id="787" name="Google Shape;787;p41"/>
          <p:cNvSpPr txBox="1">
            <a:spLocks noGrp="1"/>
          </p:cNvSpPr>
          <p:nvPr>
            <p:ph type="subTitle" idx="1"/>
          </p:nvPr>
        </p:nvSpPr>
        <p:spPr>
          <a:xfrm>
            <a:off x="4098169" y="3791262"/>
            <a:ext cx="4012200" cy="358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ro-RO" dirty="0"/>
              <a:t>Tema 11</a:t>
            </a:r>
            <a:endParaRPr dirty="0"/>
          </a:p>
        </p:txBody>
      </p:sp>
      <p:sp>
        <p:nvSpPr>
          <p:cNvPr id="788" name="Google Shape;788;p41"/>
          <p:cNvSpPr txBox="1">
            <a:spLocks noGrp="1"/>
          </p:cNvSpPr>
          <p:nvPr>
            <p:ph type="ctrTitle" idx="2"/>
          </p:nvPr>
        </p:nvSpPr>
        <p:spPr>
          <a:xfrm>
            <a:off x="1421575" y="2031963"/>
            <a:ext cx="6803700" cy="849000"/>
          </a:xfrm>
          <a:prstGeom prst="rect">
            <a:avLst/>
          </a:prstGeom>
        </p:spPr>
        <p:txBody>
          <a:bodyPr spcFirstLastPara="1" wrap="square" lIns="91425" tIns="91425" rIns="91425" bIns="91425" anchor="ctr" anchorCtr="0">
            <a:noAutofit/>
          </a:bodyPr>
          <a:lstStyle/>
          <a:p>
            <a:pPr marL="0" lvl="0" indent="0" algn="r" rtl="0">
              <a:spcBef>
                <a:spcPts val="1100"/>
              </a:spcBef>
              <a:spcAft>
                <a:spcPts val="200"/>
              </a:spcAft>
              <a:buClr>
                <a:schemeClr val="dk1"/>
              </a:buClr>
              <a:buSzPts val="1100"/>
              <a:buFont typeface="Arial"/>
              <a:buNone/>
            </a:pPr>
            <a:r>
              <a:rPr lang="ro-RO" sz="3600" dirty="0"/>
              <a:t>Internet of Things(IoT)</a:t>
            </a:r>
            <a:endParaRPr sz="3600" dirty="0"/>
          </a:p>
        </p:txBody>
      </p:sp>
      <p:sp>
        <p:nvSpPr>
          <p:cNvPr id="789" name="Google Shape;789;p41"/>
          <p:cNvSpPr/>
          <p:nvPr/>
        </p:nvSpPr>
        <p:spPr>
          <a:xfrm>
            <a:off x="2180492" y="2880975"/>
            <a:ext cx="5929877" cy="567778"/>
          </a:xfrm>
          <a:prstGeom prst="rect">
            <a:avLst/>
          </a:prstGeom>
        </p:spPr>
        <p:txBody>
          <a:bodyPr>
            <a:prstTxWarp prst="textPlain">
              <a:avLst/>
            </a:prstTxWarp>
          </a:bodyPr>
          <a:lstStyle/>
          <a:p>
            <a:pPr lvl="0" algn="ctr"/>
            <a:r>
              <a:rPr lang="ro-RO" b="0" i="0" dirty="0">
                <a:ln w="19050" cap="flat" cmpd="sng">
                  <a:solidFill>
                    <a:srgbClr val="000000"/>
                  </a:solidFill>
                  <a:prstDash val="solid"/>
                  <a:round/>
                  <a:headEnd type="none" w="sm" len="sm"/>
                  <a:tailEnd type="none" w="sm" len="sm"/>
                </a:ln>
                <a:noFill/>
                <a:latin typeface="Proxy 9" panose="00000400000000000000" pitchFamily="2" charset="0"/>
                <a:cs typeface="Proxy 9" panose="00000400000000000000" pitchFamily="2" charset="0"/>
              </a:rPr>
              <a:t>Introducerea în Specialitate</a:t>
            </a:r>
            <a:endParaRPr b="0" i="0" dirty="0">
              <a:ln w="19050" cap="flat" cmpd="sng">
                <a:solidFill>
                  <a:srgbClr val="000000"/>
                </a:solidFill>
                <a:prstDash val="solid"/>
                <a:round/>
                <a:headEnd type="none" w="sm" len="sm"/>
                <a:tailEnd type="none" w="sm" len="sm"/>
              </a:ln>
              <a:noFill/>
              <a:latin typeface="Proxy 9" panose="00000400000000000000" pitchFamily="2" charset="0"/>
              <a:cs typeface="Proxy 9" panose="00000400000000000000" pitchFamily="2" charset="0"/>
            </a:endParaRPr>
          </a:p>
        </p:txBody>
      </p:sp>
      <p:grpSp>
        <p:nvGrpSpPr>
          <p:cNvPr id="790" name="Google Shape;790;p41"/>
          <p:cNvGrpSpPr/>
          <p:nvPr/>
        </p:nvGrpSpPr>
        <p:grpSpPr>
          <a:xfrm>
            <a:off x="932703" y="3781417"/>
            <a:ext cx="817910" cy="745383"/>
            <a:chOff x="932703" y="3781417"/>
            <a:chExt cx="817910" cy="745383"/>
          </a:xfrm>
        </p:grpSpPr>
        <p:sp>
          <p:nvSpPr>
            <p:cNvPr id="791" name="Google Shape;791;p41"/>
            <p:cNvSpPr/>
            <p:nvPr/>
          </p:nvSpPr>
          <p:spPr>
            <a:xfrm>
              <a:off x="933450" y="4122400"/>
              <a:ext cx="373200" cy="4044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92" name="Google Shape;792;p41"/>
            <p:cNvGrpSpPr/>
            <p:nvPr/>
          </p:nvGrpSpPr>
          <p:grpSpPr>
            <a:xfrm>
              <a:off x="1306597" y="3781417"/>
              <a:ext cx="444016" cy="577456"/>
              <a:chOff x="1016988" y="2859950"/>
              <a:chExt cx="503476" cy="654786"/>
            </a:xfrm>
          </p:grpSpPr>
          <p:sp>
            <p:nvSpPr>
              <p:cNvPr id="793" name="Google Shape;793;p41"/>
              <p:cNvSpPr/>
              <p:nvPr/>
            </p:nvSpPr>
            <p:spPr>
              <a:xfrm>
                <a:off x="1016988" y="2859950"/>
                <a:ext cx="503476" cy="654786"/>
              </a:xfrm>
              <a:custGeom>
                <a:avLst/>
                <a:gdLst/>
                <a:ahLst/>
                <a:cxnLst/>
                <a:rect l="l" t="t" r="r" b="b"/>
                <a:pathLst>
                  <a:path w="13393" h="17418" extrusionOk="0">
                    <a:moveTo>
                      <a:pt x="1" y="0"/>
                    </a:moveTo>
                    <a:lnTo>
                      <a:pt x="1" y="17417"/>
                    </a:lnTo>
                    <a:lnTo>
                      <a:pt x="13393" y="17417"/>
                    </a:lnTo>
                    <a:lnTo>
                      <a:pt x="13393" y="4164"/>
                    </a:lnTo>
                    <a:lnTo>
                      <a:pt x="10062"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41"/>
              <p:cNvSpPr/>
              <p:nvPr/>
            </p:nvSpPr>
            <p:spPr>
              <a:xfrm>
                <a:off x="1395242" y="2859950"/>
                <a:ext cx="125221" cy="156535"/>
              </a:xfrm>
              <a:custGeom>
                <a:avLst/>
                <a:gdLst/>
                <a:ahLst/>
                <a:cxnLst/>
                <a:rect l="l" t="t" r="r" b="b"/>
                <a:pathLst>
                  <a:path w="3331" h="4164" extrusionOk="0">
                    <a:moveTo>
                      <a:pt x="0" y="0"/>
                    </a:moveTo>
                    <a:lnTo>
                      <a:pt x="0" y="4164"/>
                    </a:lnTo>
                    <a:lnTo>
                      <a:pt x="3331" y="4164"/>
                    </a:lnTo>
                    <a:lnTo>
                      <a:pt x="0"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95" name="Google Shape;795;p41"/>
            <p:cNvSpPr/>
            <p:nvPr/>
          </p:nvSpPr>
          <p:spPr>
            <a:xfrm>
              <a:off x="932703" y="4185159"/>
              <a:ext cx="726899" cy="339330"/>
            </a:xfrm>
            <a:custGeom>
              <a:avLst/>
              <a:gdLst/>
              <a:ahLst/>
              <a:cxnLst/>
              <a:rect l="l" t="t" r="r" b="b"/>
              <a:pathLst>
                <a:path w="18806" h="8779" extrusionOk="0">
                  <a:moveTo>
                    <a:pt x="2499" y="0"/>
                  </a:moveTo>
                  <a:lnTo>
                    <a:pt x="1" y="8778"/>
                  </a:lnTo>
                  <a:lnTo>
                    <a:pt x="16273" y="8778"/>
                  </a:lnTo>
                  <a:lnTo>
                    <a:pt x="18805" y="0"/>
                  </a:lnTo>
                  <a:close/>
                </a:path>
              </a:pathLst>
            </a:custGeom>
            <a:solidFill>
              <a:schemeClr val="lt1"/>
            </a:solidFill>
            <a:ln w="9525"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796" name="Google Shape;796;p41"/>
            <p:cNvCxnSpPr/>
            <p:nvPr/>
          </p:nvCxnSpPr>
          <p:spPr>
            <a:xfrm>
              <a:off x="1372013" y="401532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797" name="Google Shape;797;p41"/>
            <p:cNvCxnSpPr/>
            <p:nvPr/>
          </p:nvCxnSpPr>
          <p:spPr>
            <a:xfrm>
              <a:off x="1372013" y="407015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798" name="Google Shape;798;p41"/>
            <p:cNvCxnSpPr/>
            <p:nvPr/>
          </p:nvCxnSpPr>
          <p:spPr>
            <a:xfrm>
              <a:off x="1372013" y="4122400"/>
              <a:ext cx="313200" cy="0"/>
            </a:xfrm>
            <a:prstGeom prst="straightConnector1">
              <a:avLst/>
            </a:prstGeom>
            <a:noFill/>
            <a:ln w="9525" cap="flat" cmpd="sng">
              <a:solidFill>
                <a:schemeClr val="dk1"/>
              </a:solidFill>
              <a:prstDash val="solid"/>
              <a:round/>
              <a:headEnd type="none" w="med" len="med"/>
              <a:tailEnd type="none" w="med" len="med"/>
            </a:ln>
          </p:spPr>
        </p:cxnSp>
        <p:grpSp>
          <p:nvGrpSpPr>
            <p:cNvPr id="799" name="Google Shape;799;p41"/>
            <p:cNvGrpSpPr/>
            <p:nvPr/>
          </p:nvGrpSpPr>
          <p:grpSpPr>
            <a:xfrm>
              <a:off x="1218731" y="3831462"/>
              <a:ext cx="154828" cy="154841"/>
              <a:chOff x="2459513" y="3929147"/>
              <a:chExt cx="129900" cy="129900"/>
            </a:xfrm>
          </p:grpSpPr>
          <p:sp>
            <p:nvSpPr>
              <p:cNvPr id="800" name="Google Shape;800;p41"/>
              <p:cNvSpPr/>
              <p:nvPr/>
            </p:nvSpPr>
            <p:spPr>
              <a:xfrm>
                <a:off x="2459513" y="3929147"/>
                <a:ext cx="129900" cy="129900"/>
              </a:xfrm>
              <a:prstGeom prst="ellipse">
                <a:avLst/>
              </a:prstGeom>
              <a:solidFill>
                <a:srgbClr val="023D6F"/>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801;p41"/>
              <p:cNvSpPr/>
              <p:nvPr/>
            </p:nvSpPr>
            <p:spPr>
              <a:xfrm>
                <a:off x="2480472" y="3950104"/>
                <a:ext cx="87900" cy="87900"/>
              </a:xfrm>
              <a:prstGeom prst="mathPlus">
                <a:avLst>
                  <a:gd name="adj1" fmla="val 0"/>
                </a:avLst>
              </a:prstGeom>
              <a:solidFill>
                <a:srgbClr val="B5B1A7"/>
              </a:solidFill>
              <a:ln w="9525" cap="flat" cmpd="sng">
                <a:solidFill>
                  <a:srgbClr val="B5B1A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802" name="Google Shape;802;p41"/>
          <p:cNvGrpSpPr/>
          <p:nvPr/>
        </p:nvGrpSpPr>
        <p:grpSpPr>
          <a:xfrm>
            <a:off x="881421" y="586095"/>
            <a:ext cx="919147" cy="621946"/>
            <a:chOff x="881421" y="586095"/>
            <a:chExt cx="919147" cy="621946"/>
          </a:xfrm>
        </p:grpSpPr>
        <p:grpSp>
          <p:nvGrpSpPr>
            <p:cNvPr id="803" name="Google Shape;803;p41"/>
            <p:cNvGrpSpPr/>
            <p:nvPr/>
          </p:nvGrpSpPr>
          <p:grpSpPr>
            <a:xfrm>
              <a:off x="881421" y="586095"/>
              <a:ext cx="919147" cy="621946"/>
              <a:chOff x="1023977" y="757514"/>
              <a:chExt cx="1105010" cy="747711"/>
            </a:xfrm>
          </p:grpSpPr>
          <p:grpSp>
            <p:nvGrpSpPr>
              <p:cNvPr id="804" name="Google Shape;804;p41"/>
              <p:cNvGrpSpPr/>
              <p:nvPr/>
            </p:nvGrpSpPr>
            <p:grpSpPr>
              <a:xfrm>
                <a:off x="1023977" y="871814"/>
                <a:ext cx="1019285" cy="633411"/>
                <a:chOff x="893025" y="871800"/>
                <a:chExt cx="1150175" cy="714750"/>
              </a:xfrm>
            </p:grpSpPr>
            <p:sp>
              <p:nvSpPr>
                <p:cNvPr id="805" name="Google Shape;805;p41"/>
                <p:cNvSpPr/>
                <p:nvPr/>
              </p:nvSpPr>
              <p:spPr>
                <a:xfrm>
                  <a:off x="893025" y="871800"/>
                  <a:ext cx="1150175" cy="714750"/>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 name="Google Shape;806;p41"/>
                <p:cNvSpPr/>
                <p:nvPr/>
              </p:nvSpPr>
              <p:spPr>
                <a:xfrm>
                  <a:off x="893025" y="871800"/>
                  <a:ext cx="1150175" cy="128298"/>
                </a:xfrm>
                <a:custGeom>
                  <a:avLst/>
                  <a:gdLst/>
                  <a:ahLst/>
                  <a:cxnLst/>
                  <a:rect l="l" t="t" r="r" b="b"/>
                  <a:pathLst>
                    <a:path w="46007" h="28590" extrusionOk="0">
                      <a:moveTo>
                        <a:pt x="1" y="0"/>
                      </a:moveTo>
                      <a:lnTo>
                        <a:pt x="1" y="28589"/>
                      </a:lnTo>
                      <a:lnTo>
                        <a:pt x="46007" y="28589"/>
                      </a:lnTo>
                      <a:lnTo>
                        <a:pt x="46007"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 name="Google Shape;807;p41"/>
                <p:cNvSpPr/>
                <p:nvPr/>
              </p:nvSpPr>
              <p:spPr>
                <a:xfrm>
                  <a:off x="1968575" y="913425"/>
                  <a:ext cx="42550" cy="4252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 name="Google Shape;808;p41"/>
                <p:cNvSpPr/>
                <p:nvPr/>
              </p:nvSpPr>
              <p:spPr>
                <a:xfrm>
                  <a:off x="1880125" y="910825"/>
                  <a:ext cx="48575" cy="48600"/>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 name="Google Shape;809;p41"/>
                <p:cNvSpPr/>
                <p:nvPr/>
              </p:nvSpPr>
              <p:spPr>
                <a:xfrm>
                  <a:off x="1800325" y="935125"/>
                  <a:ext cx="48600" cy="6075"/>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0" name="Google Shape;810;p41"/>
              <p:cNvGrpSpPr/>
              <p:nvPr/>
            </p:nvGrpSpPr>
            <p:grpSpPr>
              <a:xfrm>
                <a:off x="1066840" y="814664"/>
                <a:ext cx="1019285" cy="633411"/>
                <a:chOff x="893025" y="871800"/>
                <a:chExt cx="1150175" cy="714750"/>
              </a:xfrm>
            </p:grpSpPr>
            <p:sp>
              <p:nvSpPr>
                <p:cNvPr id="811" name="Google Shape;811;p41"/>
                <p:cNvSpPr/>
                <p:nvPr/>
              </p:nvSpPr>
              <p:spPr>
                <a:xfrm>
                  <a:off x="893025" y="871800"/>
                  <a:ext cx="1150175" cy="714750"/>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41"/>
                <p:cNvSpPr/>
                <p:nvPr/>
              </p:nvSpPr>
              <p:spPr>
                <a:xfrm>
                  <a:off x="893025" y="871800"/>
                  <a:ext cx="1150175" cy="128298"/>
                </a:xfrm>
                <a:custGeom>
                  <a:avLst/>
                  <a:gdLst/>
                  <a:ahLst/>
                  <a:cxnLst/>
                  <a:rect l="l" t="t" r="r" b="b"/>
                  <a:pathLst>
                    <a:path w="46007" h="28590" extrusionOk="0">
                      <a:moveTo>
                        <a:pt x="1" y="0"/>
                      </a:moveTo>
                      <a:lnTo>
                        <a:pt x="1" y="28589"/>
                      </a:lnTo>
                      <a:lnTo>
                        <a:pt x="46007" y="28589"/>
                      </a:lnTo>
                      <a:lnTo>
                        <a:pt x="46007"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 name="Google Shape;813;p41"/>
                <p:cNvSpPr/>
                <p:nvPr/>
              </p:nvSpPr>
              <p:spPr>
                <a:xfrm>
                  <a:off x="1968575" y="913425"/>
                  <a:ext cx="42550" cy="4252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 name="Google Shape;814;p41"/>
                <p:cNvSpPr/>
                <p:nvPr/>
              </p:nvSpPr>
              <p:spPr>
                <a:xfrm>
                  <a:off x="1880125" y="910825"/>
                  <a:ext cx="48575" cy="48600"/>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 name="Google Shape;815;p41"/>
                <p:cNvSpPr/>
                <p:nvPr/>
              </p:nvSpPr>
              <p:spPr>
                <a:xfrm>
                  <a:off x="1800325" y="935125"/>
                  <a:ext cx="48600" cy="6075"/>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6" name="Google Shape;816;p41"/>
              <p:cNvGrpSpPr/>
              <p:nvPr/>
            </p:nvGrpSpPr>
            <p:grpSpPr>
              <a:xfrm>
                <a:off x="1109702" y="757514"/>
                <a:ext cx="1019285" cy="633411"/>
                <a:chOff x="893025" y="871800"/>
                <a:chExt cx="1150175" cy="714750"/>
              </a:xfrm>
            </p:grpSpPr>
            <p:sp>
              <p:nvSpPr>
                <p:cNvPr id="817" name="Google Shape;817;p41"/>
                <p:cNvSpPr/>
                <p:nvPr/>
              </p:nvSpPr>
              <p:spPr>
                <a:xfrm>
                  <a:off x="893025" y="871800"/>
                  <a:ext cx="1150175" cy="714750"/>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 name="Google Shape;818;p41"/>
                <p:cNvSpPr/>
                <p:nvPr/>
              </p:nvSpPr>
              <p:spPr>
                <a:xfrm>
                  <a:off x="893025" y="871800"/>
                  <a:ext cx="1150175" cy="128298"/>
                </a:xfrm>
                <a:custGeom>
                  <a:avLst/>
                  <a:gdLst/>
                  <a:ahLst/>
                  <a:cxnLst/>
                  <a:rect l="l" t="t" r="r" b="b"/>
                  <a:pathLst>
                    <a:path w="46007" h="28590" extrusionOk="0">
                      <a:moveTo>
                        <a:pt x="1" y="0"/>
                      </a:moveTo>
                      <a:lnTo>
                        <a:pt x="1" y="28589"/>
                      </a:lnTo>
                      <a:lnTo>
                        <a:pt x="46007" y="28589"/>
                      </a:lnTo>
                      <a:lnTo>
                        <a:pt x="46007"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 name="Google Shape;819;p41"/>
                <p:cNvSpPr/>
                <p:nvPr/>
              </p:nvSpPr>
              <p:spPr>
                <a:xfrm>
                  <a:off x="1968575" y="913425"/>
                  <a:ext cx="42550" cy="4252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 name="Google Shape;820;p41"/>
                <p:cNvSpPr/>
                <p:nvPr/>
              </p:nvSpPr>
              <p:spPr>
                <a:xfrm>
                  <a:off x="1880125" y="910825"/>
                  <a:ext cx="48575" cy="48600"/>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 name="Google Shape;821;p41"/>
                <p:cNvSpPr/>
                <p:nvPr/>
              </p:nvSpPr>
              <p:spPr>
                <a:xfrm>
                  <a:off x="1800325" y="935125"/>
                  <a:ext cx="48600" cy="6075"/>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822" name="Google Shape;822;p41"/>
            <p:cNvGrpSpPr/>
            <p:nvPr/>
          </p:nvGrpSpPr>
          <p:grpSpPr>
            <a:xfrm>
              <a:off x="1057300" y="830088"/>
              <a:ext cx="639514" cy="133970"/>
              <a:chOff x="1052525" y="1621350"/>
              <a:chExt cx="639514" cy="133970"/>
            </a:xfrm>
          </p:grpSpPr>
          <p:sp>
            <p:nvSpPr>
              <p:cNvPr id="823" name="Google Shape;823;p41"/>
              <p:cNvSpPr/>
              <p:nvPr/>
            </p:nvSpPr>
            <p:spPr>
              <a:xfrm>
                <a:off x="1052525" y="1621350"/>
                <a:ext cx="639514" cy="133970"/>
              </a:xfrm>
              <a:custGeom>
                <a:avLst/>
                <a:gdLst/>
                <a:ahLst/>
                <a:cxnLst/>
                <a:rect l="l" t="t" r="r" b="b"/>
                <a:pathLst>
                  <a:path w="45590" h="4893" extrusionOk="0">
                    <a:moveTo>
                      <a:pt x="0" y="1"/>
                    </a:moveTo>
                    <a:lnTo>
                      <a:pt x="0" y="4893"/>
                    </a:lnTo>
                    <a:lnTo>
                      <a:pt x="45590" y="4893"/>
                    </a:lnTo>
                    <a:lnTo>
                      <a:pt x="45590" y="1"/>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 name="Google Shape;824;p41"/>
              <p:cNvSpPr/>
              <p:nvPr/>
            </p:nvSpPr>
            <p:spPr>
              <a:xfrm>
                <a:off x="1090409" y="1644119"/>
                <a:ext cx="44226" cy="92188"/>
              </a:xfrm>
              <a:custGeom>
                <a:avLst/>
                <a:gdLst/>
                <a:ahLst/>
                <a:cxnLst/>
                <a:rect l="l" t="t" r="r" b="b"/>
                <a:pathLst>
                  <a:path w="1493" h="3367" extrusionOk="0">
                    <a:moveTo>
                      <a:pt x="1" y="1"/>
                    </a:moveTo>
                    <a:lnTo>
                      <a:pt x="1" y="3366"/>
                    </a:lnTo>
                    <a:lnTo>
                      <a:pt x="1493" y="3366"/>
                    </a:lnTo>
                    <a:lnTo>
                      <a:pt x="149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 name="Google Shape;825;p41"/>
              <p:cNvSpPr/>
              <p:nvPr/>
            </p:nvSpPr>
            <p:spPr>
              <a:xfrm>
                <a:off x="1156200" y="1644119"/>
                <a:ext cx="45234" cy="92188"/>
              </a:xfrm>
              <a:custGeom>
                <a:avLst/>
                <a:gdLst/>
                <a:ahLst/>
                <a:cxnLst/>
                <a:rect l="l" t="t" r="r" b="b"/>
                <a:pathLst>
                  <a:path w="1527" h="3367" extrusionOk="0">
                    <a:moveTo>
                      <a:pt x="0" y="1"/>
                    </a:moveTo>
                    <a:lnTo>
                      <a:pt x="0" y="3366"/>
                    </a:lnTo>
                    <a:lnTo>
                      <a:pt x="1527" y="3366"/>
                    </a:lnTo>
                    <a:lnTo>
                      <a:pt x="1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 name="Google Shape;826;p41"/>
              <p:cNvSpPr/>
              <p:nvPr/>
            </p:nvSpPr>
            <p:spPr>
              <a:xfrm>
                <a:off x="1228124" y="1644119"/>
                <a:ext cx="44226" cy="92188"/>
              </a:xfrm>
              <a:custGeom>
                <a:avLst/>
                <a:gdLst/>
                <a:ahLst/>
                <a:cxnLst/>
                <a:rect l="l" t="t" r="r" b="b"/>
                <a:pathLst>
                  <a:path w="1493" h="3367" extrusionOk="0">
                    <a:moveTo>
                      <a:pt x="1" y="1"/>
                    </a:moveTo>
                    <a:lnTo>
                      <a:pt x="1" y="3366"/>
                    </a:lnTo>
                    <a:lnTo>
                      <a:pt x="1493" y="3366"/>
                    </a:lnTo>
                    <a:lnTo>
                      <a:pt x="149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 name="Google Shape;827;p41"/>
              <p:cNvSpPr/>
              <p:nvPr/>
            </p:nvSpPr>
            <p:spPr>
              <a:xfrm>
                <a:off x="1293915" y="1644119"/>
                <a:ext cx="45234" cy="92188"/>
              </a:xfrm>
              <a:custGeom>
                <a:avLst/>
                <a:gdLst/>
                <a:ahLst/>
                <a:cxnLst/>
                <a:rect l="l" t="t" r="r" b="b"/>
                <a:pathLst>
                  <a:path w="1527" h="3367" extrusionOk="0">
                    <a:moveTo>
                      <a:pt x="0" y="1"/>
                    </a:moveTo>
                    <a:lnTo>
                      <a:pt x="0" y="3366"/>
                    </a:lnTo>
                    <a:lnTo>
                      <a:pt x="1527" y="3366"/>
                    </a:lnTo>
                    <a:lnTo>
                      <a:pt x="1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41"/>
              <p:cNvSpPr/>
              <p:nvPr/>
            </p:nvSpPr>
            <p:spPr>
              <a:xfrm>
                <a:off x="1362758" y="1644119"/>
                <a:ext cx="45263" cy="92188"/>
              </a:xfrm>
              <a:custGeom>
                <a:avLst/>
                <a:gdLst/>
                <a:ahLst/>
                <a:cxnLst/>
                <a:rect l="l" t="t" r="r" b="b"/>
                <a:pathLst>
                  <a:path w="1528" h="3367" extrusionOk="0">
                    <a:moveTo>
                      <a:pt x="1" y="1"/>
                    </a:moveTo>
                    <a:lnTo>
                      <a:pt x="1" y="3366"/>
                    </a:lnTo>
                    <a:lnTo>
                      <a:pt x="1527" y="3366"/>
                    </a:lnTo>
                    <a:lnTo>
                      <a:pt x="1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829" name="Google Shape;829;p41"/>
          <p:cNvSpPr txBox="1">
            <a:spLocks noGrp="1"/>
          </p:cNvSpPr>
          <p:nvPr>
            <p:ph type="subTitle" idx="3"/>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None/>
            </a:pPr>
            <a:r>
              <a:rPr lang="en"/>
              <a:t>Drafting &amp; CAD Technology</a:t>
            </a:r>
            <a:endParaRPr/>
          </a:p>
        </p:txBody>
      </p:sp>
      <p:sp>
        <p:nvSpPr>
          <p:cNvPr id="830" name="Google Shape;830;p41"/>
          <p:cNvSpPr txBox="1">
            <a:spLocks noGrp="1"/>
          </p:cNvSpPr>
          <p:nvPr>
            <p:ph type="subTitle" idx="4"/>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a:t>Major for college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809"/>
        <p:cNvGrpSpPr/>
        <p:nvPr/>
      </p:nvGrpSpPr>
      <p:grpSpPr>
        <a:xfrm>
          <a:off x="0" y="0"/>
          <a:ext cx="0" cy="0"/>
          <a:chOff x="0" y="0"/>
          <a:chExt cx="0" cy="0"/>
        </a:xfrm>
      </p:grpSpPr>
      <p:grpSp>
        <p:nvGrpSpPr>
          <p:cNvPr id="1810" name="Google Shape;1810;p50"/>
          <p:cNvGrpSpPr/>
          <p:nvPr/>
        </p:nvGrpSpPr>
        <p:grpSpPr>
          <a:xfrm>
            <a:off x="1768006" y="1060824"/>
            <a:ext cx="5916266" cy="3331424"/>
            <a:chOff x="1665631" y="965574"/>
            <a:chExt cx="5916266" cy="3331424"/>
          </a:xfrm>
        </p:grpSpPr>
        <p:grpSp>
          <p:nvGrpSpPr>
            <p:cNvPr id="1811" name="Google Shape;1811;p50"/>
            <p:cNvGrpSpPr/>
            <p:nvPr/>
          </p:nvGrpSpPr>
          <p:grpSpPr>
            <a:xfrm>
              <a:off x="1765675" y="1084649"/>
              <a:ext cx="5816222" cy="3212350"/>
              <a:chOff x="1770475" y="1079874"/>
              <a:chExt cx="5816222" cy="3212350"/>
            </a:xfrm>
          </p:grpSpPr>
          <p:grpSp>
            <p:nvGrpSpPr>
              <p:cNvPr id="1812" name="Google Shape;1812;p50"/>
              <p:cNvGrpSpPr/>
              <p:nvPr/>
            </p:nvGrpSpPr>
            <p:grpSpPr>
              <a:xfrm>
                <a:off x="1770488" y="1079874"/>
                <a:ext cx="5816179" cy="326924"/>
                <a:chOff x="1662150" y="959424"/>
                <a:chExt cx="5816179" cy="326924"/>
              </a:xfrm>
            </p:grpSpPr>
            <p:sp>
              <p:nvSpPr>
                <p:cNvPr id="1813" name="Google Shape;1813;p50"/>
                <p:cNvSpPr/>
                <p:nvPr/>
              </p:nvSpPr>
              <p:spPr>
                <a:xfrm>
                  <a:off x="1662150" y="959425"/>
                  <a:ext cx="5816179" cy="326923"/>
                </a:xfrm>
                <a:custGeom>
                  <a:avLst/>
                  <a:gdLst/>
                  <a:ahLst/>
                  <a:cxnLst/>
                  <a:rect l="l" t="t" r="r" b="b"/>
                  <a:pathLst>
                    <a:path w="58255" h="3991" extrusionOk="0">
                      <a:moveTo>
                        <a:pt x="1" y="0"/>
                      </a:moveTo>
                      <a:lnTo>
                        <a:pt x="1" y="3990"/>
                      </a:lnTo>
                      <a:lnTo>
                        <a:pt x="58254" y="3990"/>
                      </a:lnTo>
                      <a:lnTo>
                        <a:pt x="58254" y="0"/>
                      </a:ln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14" name="Google Shape;1814;p50"/>
                <p:cNvGrpSpPr/>
                <p:nvPr/>
              </p:nvGrpSpPr>
              <p:grpSpPr>
                <a:xfrm>
                  <a:off x="1764526" y="959424"/>
                  <a:ext cx="5589241" cy="326923"/>
                  <a:chOff x="1764526" y="959424"/>
                  <a:chExt cx="5589241" cy="326923"/>
                </a:xfrm>
              </p:grpSpPr>
              <p:sp>
                <p:nvSpPr>
                  <p:cNvPr id="1815" name="Google Shape;1815;p50"/>
                  <p:cNvSpPr/>
                  <p:nvPr/>
                </p:nvSpPr>
                <p:spPr>
                  <a:xfrm>
                    <a:off x="1980533" y="959424"/>
                    <a:ext cx="17120" cy="326923"/>
                  </a:xfrm>
                  <a:custGeom>
                    <a:avLst/>
                    <a:gdLst/>
                    <a:ahLst/>
                    <a:cxnLst/>
                    <a:rect l="l" t="t" r="r" b="b"/>
                    <a:pathLst>
                      <a:path w="209" h="3991" extrusionOk="0">
                        <a:moveTo>
                          <a:pt x="1" y="0"/>
                        </a:moveTo>
                        <a:lnTo>
                          <a:pt x="1" y="3990"/>
                        </a:lnTo>
                        <a:lnTo>
                          <a:pt x="209" y="3990"/>
                        </a:lnTo>
                        <a:lnTo>
                          <a:pt x="209" y="0"/>
                        </a:lnTo>
                        <a:close/>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6" name="Google Shape;1816;p50"/>
                  <p:cNvSpPr/>
                  <p:nvPr/>
                </p:nvSpPr>
                <p:spPr>
                  <a:xfrm>
                    <a:off x="1764526" y="1030443"/>
                    <a:ext cx="105258" cy="184800"/>
                  </a:xfrm>
                  <a:custGeom>
                    <a:avLst/>
                    <a:gdLst/>
                    <a:ahLst/>
                    <a:cxnLst/>
                    <a:rect l="l" t="t" r="r" b="b"/>
                    <a:pathLst>
                      <a:path w="1285" h="2256" extrusionOk="0">
                        <a:moveTo>
                          <a:pt x="1285" y="1"/>
                        </a:moveTo>
                        <a:lnTo>
                          <a:pt x="1" y="1146"/>
                        </a:lnTo>
                        <a:lnTo>
                          <a:pt x="1285" y="2256"/>
                        </a:lnTo>
                        <a:lnTo>
                          <a:pt x="1285" y="1"/>
                        </a:lnTo>
                        <a:close/>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7" name="Google Shape;1817;p50"/>
                  <p:cNvSpPr/>
                  <p:nvPr/>
                </p:nvSpPr>
                <p:spPr>
                  <a:xfrm>
                    <a:off x="7117856" y="959424"/>
                    <a:ext cx="17120" cy="326923"/>
                  </a:xfrm>
                  <a:custGeom>
                    <a:avLst/>
                    <a:gdLst/>
                    <a:ahLst/>
                    <a:cxnLst/>
                    <a:rect l="l" t="t" r="r" b="b"/>
                    <a:pathLst>
                      <a:path w="209" h="3991" extrusionOk="0">
                        <a:moveTo>
                          <a:pt x="0" y="0"/>
                        </a:moveTo>
                        <a:lnTo>
                          <a:pt x="0" y="3990"/>
                        </a:lnTo>
                        <a:lnTo>
                          <a:pt x="208" y="3990"/>
                        </a:lnTo>
                        <a:lnTo>
                          <a:pt x="208" y="0"/>
                        </a:lnTo>
                        <a:close/>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8" name="Google Shape;1818;p50"/>
                  <p:cNvSpPr/>
                  <p:nvPr/>
                </p:nvSpPr>
                <p:spPr>
                  <a:xfrm>
                    <a:off x="7245724" y="1030443"/>
                    <a:ext cx="108043" cy="184800"/>
                  </a:xfrm>
                  <a:custGeom>
                    <a:avLst/>
                    <a:gdLst/>
                    <a:ahLst/>
                    <a:cxnLst/>
                    <a:rect l="l" t="t" r="r" b="b"/>
                    <a:pathLst>
                      <a:path w="1319" h="2256" extrusionOk="0">
                        <a:moveTo>
                          <a:pt x="0" y="1"/>
                        </a:moveTo>
                        <a:lnTo>
                          <a:pt x="0" y="2256"/>
                        </a:lnTo>
                        <a:lnTo>
                          <a:pt x="1319" y="1146"/>
                        </a:lnTo>
                        <a:lnTo>
                          <a:pt x="0" y="1"/>
                        </a:lnTo>
                        <a:close/>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819" name="Google Shape;1819;p50"/>
              <p:cNvSpPr/>
              <p:nvPr/>
            </p:nvSpPr>
            <p:spPr>
              <a:xfrm>
                <a:off x="1770475" y="1406800"/>
                <a:ext cx="5816222" cy="2885423"/>
              </a:xfrm>
              <a:custGeom>
                <a:avLst/>
                <a:gdLst/>
                <a:ahLst/>
                <a:cxnLst/>
                <a:rect l="l" t="t" r="r" b="b"/>
                <a:pathLst>
                  <a:path w="58289" h="52980" extrusionOk="0">
                    <a:moveTo>
                      <a:pt x="1" y="0"/>
                    </a:moveTo>
                    <a:lnTo>
                      <a:pt x="1" y="52980"/>
                    </a:lnTo>
                    <a:lnTo>
                      <a:pt x="58289" y="52980"/>
                    </a:lnTo>
                    <a:lnTo>
                      <a:pt x="58289"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20" name="Google Shape;1820;p50"/>
            <p:cNvGrpSpPr/>
            <p:nvPr/>
          </p:nvGrpSpPr>
          <p:grpSpPr>
            <a:xfrm>
              <a:off x="1665631" y="965574"/>
              <a:ext cx="5816222" cy="3212350"/>
              <a:chOff x="1770475" y="1079874"/>
              <a:chExt cx="5816222" cy="3212350"/>
            </a:xfrm>
          </p:grpSpPr>
          <p:grpSp>
            <p:nvGrpSpPr>
              <p:cNvPr id="1821" name="Google Shape;1821;p50"/>
              <p:cNvGrpSpPr/>
              <p:nvPr/>
            </p:nvGrpSpPr>
            <p:grpSpPr>
              <a:xfrm>
                <a:off x="1770488" y="1079874"/>
                <a:ext cx="5816179" cy="326924"/>
                <a:chOff x="1662150" y="959424"/>
                <a:chExt cx="5816179" cy="326924"/>
              </a:xfrm>
            </p:grpSpPr>
            <p:sp>
              <p:nvSpPr>
                <p:cNvPr id="1822" name="Google Shape;1822;p50"/>
                <p:cNvSpPr/>
                <p:nvPr/>
              </p:nvSpPr>
              <p:spPr>
                <a:xfrm>
                  <a:off x="1662150" y="959425"/>
                  <a:ext cx="5816179" cy="326923"/>
                </a:xfrm>
                <a:custGeom>
                  <a:avLst/>
                  <a:gdLst/>
                  <a:ahLst/>
                  <a:cxnLst/>
                  <a:rect l="l" t="t" r="r" b="b"/>
                  <a:pathLst>
                    <a:path w="58255" h="3991" extrusionOk="0">
                      <a:moveTo>
                        <a:pt x="1" y="0"/>
                      </a:moveTo>
                      <a:lnTo>
                        <a:pt x="1" y="3990"/>
                      </a:lnTo>
                      <a:lnTo>
                        <a:pt x="58254" y="3990"/>
                      </a:lnTo>
                      <a:lnTo>
                        <a:pt x="58254" y="0"/>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23" name="Google Shape;1823;p50"/>
                <p:cNvGrpSpPr/>
                <p:nvPr/>
              </p:nvGrpSpPr>
              <p:grpSpPr>
                <a:xfrm>
                  <a:off x="1764526" y="959424"/>
                  <a:ext cx="5589241" cy="326923"/>
                  <a:chOff x="1764526" y="959424"/>
                  <a:chExt cx="5589241" cy="326923"/>
                </a:xfrm>
              </p:grpSpPr>
              <p:sp>
                <p:nvSpPr>
                  <p:cNvPr id="1824" name="Google Shape;1824;p50"/>
                  <p:cNvSpPr/>
                  <p:nvPr/>
                </p:nvSpPr>
                <p:spPr>
                  <a:xfrm>
                    <a:off x="1980533" y="959424"/>
                    <a:ext cx="17120" cy="326923"/>
                  </a:xfrm>
                  <a:custGeom>
                    <a:avLst/>
                    <a:gdLst/>
                    <a:ahLst/>
                    <a:cxnLst/>
                    <a:rect l="l" t="t" r="r" b="b"/>
                    <a:pathLst>
                      <a:path w="209" h="3991" extrusionOk="0">
                        <a:moveTo>
                          <a:pt x="1" y="0"/>
                        </a:moveTo>
                        <a:lnTo>
                          <a:pt x="1" y="3990"/>
                        </a:lnTo>
                        <a:lnTo>
                          <a:pt x="209" y="3990"/>
                        </a:lnTo>
                        <a:lnTo>
                          <a:pt x="20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5" name="Google Shape;1825;p50"/>
                  <p:cNvSpPr/>
                  <p:nvPr/>
                </p:nvSpPr>
                <p:spPr>
                  <a:xfrm>
                    <a:off x="1764526" y="1030443"/>
                    <a:ext cx="105258" cy="184800"/>
                  </a:xfrm>
                  <a:custGeom>
                    <a:avLst/>
                    <a:gdLst/>
                    <a:ahLst/>
                    <a:cxnLst/>
                    <a:rect l="l" t="t" r="r" b="b"/>
                    <a:pathLst>
                      <a:path w="1285" h="2256" extrusionOk="0">
                        <a:moveTo>
                          <a:pt x="1285" y="1"/>
                        </a:moveTo>
                        <a:lnTo>
                          <a:pt x="1" y="1146"/>
                        </a:lnTo>
                        <a:lnTo>
                          <a:pt x="1285" y="2256"/>
                        </a:lnTo>
                        <a:lnTo>
                          <a:pt x="1285"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6" name="Google Shape;1826;p50"/>
                  <p:cNvSpPr/>
                  <p:nvPr/>
                </p:nvSpPr>
                <p:spPr>
                  <a:xfrm>
                    <a:off x="7117856" y="959424"/>
                    <a:ext cx="17120" cy="326923"/>
                  </a:xfrm>
                  <a:custGeom>
                    <a:avLst/>
                    <a:gdLst/>
                    <a:ahLst/>
                    <a:cxnLst/>
                    <a:rect l="l" t="t" r="r" b="b"/>
                    <a:pathLst>
                      <a:path w="209" h="3991" extrusionOk="0">
                        <a:moveTo>
                          <a:pt x="0" y="0"/>
                        </a:moveTo>
                        <a:lnTo>
                          <a:pt x="0" y="3990"/>
                        </a:lnTo>
                        <a:lnTo>
                          <a:pt x="208" y="3990"/>
                        </a:lnTo>
                        <a:lnTo>
                          <a:pt x="20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7" name="Google Shape;1827;p50"/>
                  <p:cNvSpPr/>
                  <p:nvPr/>
                </p:nvSpPr>
                <p:spPr>
                  <a:xfrm>
                    <a:off x="7245724" y="1030443"/>
                    <a:ext cx="108043" cy="184800"/>
                  </a:xfrm>
                  <a:custGeom>
                    <a:avLst/>
                    <a:gdLst/>
                    <a:ahLst/>
                    <a:cxnLst/>
                    <a:rect l="l" t="t" r="r" b="b"/>
                    <a:pathLst>
                      <a:path w="1319" h="2256" extrusionOk="0">
                        <a:moveTo>
                          <a:pt x="0" y="1"/>
                        </a:moveTo>
                        <a:lnTo>
                          <a:pt x="0" y="2256"/>
                        </a:lnTo>
                        <a:lnTo>
                          <a:pt x="1319" y="1146"/>
                        </a:lnTo>
                        <a:lnTo>
                          <a:pt x="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828" name="Google Shape;1828;p50"/>
              <p:cNvSpPr/>
              <p:nvPr/>
            </p:nvSpPr>
            <p:spPr>
              <a:xfrm>
                <a:off x="1770475" y="1406800"/>
                <a:ext cx="5816222" cy="2885423"/>
              </a:xfrm>
              <a:custGeom>
                <a:avLst/>
                <a:gdLst/>
                <a:ahLst/>
                <a:cxnLst/>
                <a:rect l="l" t="t" r="r" b="b"/>
                <a:pathLst>
                  <a:path w="58289" h="52980" extrusionOk="0">
                    <a:moveTo>
                      <a:pt x="1" y="0"/>
                    </a:moveTo>
                    <a:lnTo>
                      <a:pt x="1" y="52980"/>
                    </a:lnTo>
                    <a:lnTo>
                      <a:pt x="58289" y="52980"/>
                    </a:lnTo>
                    <a:lnTo>
                      <a:pt x="58289"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829" name="Google Shape;1829;p50"/>
          <p:cNvGrpSpPr/>
          <p:nvPr/>
        </p:nvGrpSpPr>
        <p:grpSpPr>
          <a:xfrm>
            <a:off x="1662145" y="965575"/>
            <a:ext cx="5819710" cy="3212350"/>
            <a:chOff x="1662150" y="965574"/>
            <a:chExt cx="5819710" cy="3212350"/>
          </a:xfrm>
        </p:grpSpPr>
        <p:sp>
          <p:nvSpPr>
            <p:cNvPr id="1830" name="Google Shape;1830;p50"/>
            <p:cNvSpPr/>
            <p:nvPr/>
          </p:nvSpPr>
          <p:spPr>
            <a:xfrm>
              <a:off x="1665638" y="1292501"/>
              <a:ext cx="5816222" cy="2885423"/>
            </a:xfrm>
            <a:custGeom>
              <a:avLst/>
              <a:gdLst/>
              <a:ahLst/>
              <a:cxnLst/>
              <a:rect l="l" t="t" r="r" b="b"/>
              <a:pathLst>
                <a:path w="58289" h="52980" extrusionOk="0">
                  <a:moveTo>
                    <a:pt x="1" y="0"/>
                  </a:moveTo>
                  <a:lnTo>
                    <a:pt x="1" y="52980"/>
                  </a:lnTo>
                  <a:lnTo>
                    <a:pt x="58289" y="52980"/>
                  </a:lnTo>
                  <a:lnTo>
                    <a:pt x="58289" y="0"/>
                  </a:lnTo>
                  <a:close/>
                </a:path>
              </a:pathLst>
            </a:custGeom>
            <a:solidFill>
              <a:schemeClr val="dk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31" name="Google Shape;1831;p50"/>
            <p:cNvGrpSpPr/>
            <p:nvPr/>
          </p:nvGrpSpPr>
          <p:grpSpPr>
            <a:xfrm>
              <a:off x="1662150" y="965574"/>
              <a:ext cx="5819675" cy="326925"/>
              <a:chOff x="1662163" y="959424"/>
              <a:chExt cx="5819675" cy="326925"/>
            </a:xfrm>
          </p:grpSpPr>
          <p:sp>
            <p:nvSpPr>
              <p:cNvPr id="1832" name="Google Shape;1832;p50"/>
              <p:cNvSpPr/>
              <p:nvPr/>
            </p:nvSpPr>
            <p:spPr>
              <a:xfrm>
                <a:off x="1662163" y="959425"/>
                <a:ext cx="5819675" cy="326923"/>
              </a:xfrm>
              <a:custGeom>
                <a:avLst/>
                <a:gdLst/>
                <a:ahLst/>
                <a:cxnLst/>
                <a:rect l="l" t="t" r="r" b="b"/>
                <a:pathLst>
                  <a:path w="58255" h="3991" extrusionOk="0">
                    <a:moveTo>
                      <a:pt x="1" y="0"/>
                    </a:moveTo>
                    <a:lnTo>
                      <a:pt x="1" y="3990"/>
                    </a:lnTo>
                    <a:lnTo>
                      <a:pt x="58254" y="3990"/>
                    </a:lnTo>
                    <a:lnTo>
                      <a:pt x="58254" y="0"/>
                    </a:lnTo>
                    <a:close/>
                  </a:path>
                </a:pathLst>
              </a:custGeom>
              <a:solidFill>
                <a:schemeClr val="l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33" name="Google Shape;1833;p50"/>
              <p:cNvGrpSpPr/>
              <p:nvPr/>
            </p:nvGrpSpPr>
            <p:grpSpPr>
              <a:xfrm>
                <a:off x="1764526" y="959424"/>
                <a:ext cx="5589241" cy="326925"/>
                <a:chOff x="1764526" y="959424"/>
                <a:chExt cx="5589241" cy="326925"/>
              </a:xfrm>
            </p:grpSpPr>
            <p:sp>
              <p:nvSpPr>
                <p:cNvPr id="1834" name="Google Shape;1834;p50"/>
                <p:cNvSpPr/>
                <p:nvPr/>
              </p:nvSpPr>
              <p:spPr>
                <a:xfrm>
                  <a:off x="1980533" y="959424"/>
                  <a:ext cx="17119" cy="326925"/>
                </a:xfrm>
                <a:custGeom>
                  <a:avLst/>
                  <a:gdLst/>
                  <a:ahLst/>
                  <a:cxnLst/>
                  <a:rect l="l" t="t" r="r" b="b"/>
                  <a:pathLst>
                    <a:path w="209" h="3991" extrusionOk="0">
                      <a:moveTo>
                        <a:pt x="1" y="0"/>
                      </a:moveTo>
                      <a:lnTo>
                        <a:pt x="1" y="3990"/>
                      </a:lnTo>
                      <a:lnTo>
                        <a:pt x="209" y="3990"/>
                      </a:lnTo>
                      <a:lnTo>
                        <a:pt x="2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5" name="Google Shape;1835;p50"/>
                <p:cNvSpPr/>
                <p:nvPr/>
              </p:nvSpPr>
              <p:spPr>
                <a:xfrm>
                  <a:off x="1764526" y="1030443"/>
                  <a:ext cx="105256" cy="184802"/>
                </a:xfrm>
                <a:custGeom>
                  <a:avLst/>
                  <a:gdLst/>
                  <a:ahLst/>
                  <a:cxnLst/>
                  <a:rect l="l" t="t" r="r" b="b"/>
                  <a:pathLst>
                    <a:path w="1285" h="2256" extrusionOk="0">
                      <a:moveTo>
                        <a:pt x="1285" y="1"/>
                      </a:moveTo>
                      <a:lnTo>
                        <a:pt x="1" y="1146"/>
                      </a:lnTo>
                      <a:lnTo>
                        <a:pt x="1285" y="2256"/>
                      </a:lnTo>
                      <a:lnTo>
                        <a:pt x="128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6" name="Google Shape;1836;p50"/>
                <p:cNvSpPr/>
                <p:nvPr/>
              </p:nvSpPr>
              <p:spPr>
                <a:xfrm>
                  <a:off x="7117856" y="959424"/>
                  <a:ext cx="17120" cy="326923"/>
                </a:xfrm>
                <a:custGeom>
                  <a:avLst/>
                  <a:gdLst/>
                  <a:ahLst/>
                  <a:cxnLst/>
                  <a:rect l="l" t="t" r="r" b="b"/>
                  <a:pathLst>
                    <a:path w="209" h="3991" extrusionOk="0">
                      <a:moveTo>
                        <a:pt x="0" y="0"/>
                      </a:moveTo>
                      <a:lnTo>
                        <a:pt x="0" y="3990"/>
                      </a:lnTo>
                      <a:lnTo>
                        <a:pt x="208" y="3990"/>
                      </a:lnTo>
                      <a:lnTo>
                        <a:pt x="2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7" name="Google Shape;1837;p50"/>
                <p:cNvSpPr/>
                <p:nvPr/>
              </p:nvSpPr>
              <p:spPr>
                <a:xfrm>
                  <a:off x="7245724" y="1030443"/>
                  <a:ext cx="108043" cy="184800"/>
                </a:xfrm>
                <a:custGeom>
                  <a:avLst/>
                  <a:gdLst/>
                  <a:ahLst/>
                  <a:cxnLst/>
                  <a:rect l="l" t="t" r="r" b="b"/>
                  <a:pathLst>
                    <a:path w="1319" h="2256" extrusionOk="0">
                      <a:moveTo>
                        <a:pt x="0" y="1"/>
                      </a:moveTo>
                      <a:lnTo>
                        <a:pt x="0" y="2256"/>
                      </a:lnTo>
                      <a:lnTo>
                        <a:pt x="1319" y="1146"/>
                      </a:lnTo>
                      <a:lnTo>
                        <a:pt x="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1838" name="Google Shape;1838;p50"/>
          <p:cNvSpPr txBox="1">
            <a:spLocks noGrp="1"/>
          </p:cNvSpPr>
          <p:nvPr>
            <p:ph type="subTitle" idx="1"/>
          </p:nvPr>
        </p:nvSpPr>
        <p:spPr>
          <a:xfrm>
            <a:off x="1931399" y="1580399"/>
            <a:ext cx="5292325" cy="2312183"/>
          </a:xfrm>
          <a:prstGeom prst="rect">
            <a:avLst/>
          </a:prstGeom>
        </p:spPr>
        <p:txBody>
          <a:bodyPr spcFirstLastPara="1" wrap="square" lIns="91425" tIns="91425" rIns="91425" bIns="91425" anchor="ctr" anchorCtr="0">
            <a:noAutofit/>
          </a:bodyPr>
          <a:lstStyle/>
          <a:p>
            <a:pPr marL="0" lvl="0" indent="0" algn="just"/>
            <a:r>
              <a:rPr lang="ro-RO" sz="1400" dirty="0"/>
              <a:t>    </a:t>
            </a:r>
            <a:r>
              <a:rPr lang="en-US" sz="1400" dirty="0" err="1"/>
              <a:t>Internetul</a:t>
            </a:r>
            <a:r>
              <a:rPr lang="en-US" sz="1400" dirty="0"/>
              <a:t> </a:t>
            </a:r>
            <a:r>
              <a:rPr lang="en-US" sz="1400" dirty="0" err="1"/>
              <a:t>obiectelor</a:t>
            </a:r>
            <a:r>
              <a:rPr lang="en-US" sz="1400" dirty="0"/>
              <a:t> (IoT) se </a:t>
            </a:r>
            <a:r>
              <a:rPr lang="en-US" sz="1400" dirty="0" err="1"/>
              <a:t>referă</a:t>
            </a:r>
            <a:r>
              <a:rPr lang="en-US" sz="1400" dirty="0"/>
              <a:t> la o </a:t>
            </a:r>
            <a:r>
              <a:rPr lang="en-US" sz="1400" dirty="0" err="1"/>
              <a:t>rețea</a:t>
            </a:r>
            <a:r>
              <a:rPr lang="en-US" sz="1400" dirty="0"/>
              <a:t> de </a:t>
            </a:r>
            <a:r>
              <a:rPr lang="en-US" sz="1400" dirty="0" err="1"/>
              <a:t>dispozitive</a:t>
            </a:r>
            <a:r>
              <a:rPr lang="en-US" sz="1400" dirty="0"/>
              <a:t> </a:t>
            </a:r>
            <a:r>
              <a:rPr lang="en-US" sz="1400" dirty="0" err="1"/>
              <a:t>fizice</a:t>
            </a:r>
            <a:r>
              <a:rPr lang="en-US" sz="1400" dirty="0"/>
              <a:t>, </a:t>
            </a:r>
            <a:r>
              <a:rPr lang="en-US" sz="1400" dirty="0" err="1"/>
              <a:t>vehicule</a:t>
            </a:r>
            <a:r>
              <a:rPr lang="en-US" sz="1400" dirty="0"/>
              <a:t>, </a:t>
            </a:r>
            <a:r>
              <a:rPr lang="en-US" sz="1400" dirty="0" err="1"/>
              <a:t>aparate</a:t>
            </a:r>
            <a:r>
              <a:rPr lang="en-US" sz="1400" dirty="0"/>
              <a:t> </a:t>
            </a:r>
            <a:r>
              <a:rPr lang="en-US" sz="1400" dirty="0" err="1"/>
              <a:t>și</a:t>
            </a:r>
            <a:r>
              <a:rPr lang="en-US" sz="1400" dirty="0"/>
              <a:t> </a:t>
            </a:r>
            <a:r>
              <a:rPr lang="en-US" sz="1400" dirty="0" err="1"/>
              <a:t>alte</a:t>
            </a:r>
            <a:r>
              <a:rPr lang="en-US" sz="1400" dirty="0"/>
              <a:t> </a:t>
            </a:r>
            <a:r>
              <a:rPr lang="en-US" sz="1400" dirty="0" err="1"/>
              <a:t>obiecte</a:t>
            </a:r>
            <a:r>
              <a:rPr lang="en-US" sz="1400" dirty="0"/>
              <a:t> </a:t>
            </a:r>
            <a:r>
              <a:rPr lang="en-US" sz="1400" dirty="0" err="1"/>
              <a:t>fizice</a:t>
            </a:r>
            <a:r>
              <a:rPr lang="en-US" sz="1400" dirty="0"/>
              <a:t> care sunt </a:t>
            </a:r>
            <a:r>
              <a:rPr lang="en-US" sz="1400" dirty="0" err="1"/>
              <a:t>echipate</a:t>
            </a:r>
            <a:r>
              <a:rPr lang="en-US" sz="1400" dirty="0"/>
              <a:t> cu </a:t>
            </a:r>
            <a:r>
              <a:rPr lang="en-US" sz="1400" dirty="0" err="1"/>
              <a:t>senzori</a:t>
            </a:r>
            <a:r>
              <a:rPr lang="en-US" sz="1400" dirty="0"/>
              <a:t>, software </a:t>
            </a:r>
            <a:r>
              <a:rPr lang="en-US" sz="1400" dirty="0" err="1"/>
              <a:t>și</a:t>
            </a:r>
            <a:r>
              <a:rPr lang="en-US" sz="1400" dirty="0"/>
              <a:t> </a:t>
            </a:r>
            <a:r>
              <a:rPr lang="en-US" sz="1400" dirty="0" err="1"/>
              <a:t>conectivitate</a:t>
            </a:r>
            <a:r>
              <a:rPr lang="en-US" sz="1400" dirty="0"/>
              <a:t> la </a:t>
            </a:r>
            <a:r>
              <a:rPr lang="en-US" sz="1400" dirty="0" err="1"/>
              <a:t>rețea</a:t>
            </a:r>
            <a:r>
              <a:rPr lang="en-US" sz="1400" dirty="0"/>
              <a:t>, </a:t>
            </a:r>
            <a:r>
              <a:rPr lang="en-US" sz="1400" dirty="0" err="1"/>
              <a:t>permițându</a:t>
            </a:r>
            <a:r>
              <a:rPr lang="en-US" sz="1400" dirty="0"/>
              <a:t>-le </a:t>
            </a:r>
            <a:r>
              <a:rPr lang="en-US" sz="1400" dirty="0" err="1"/>
              <a:t>să</a:t>
            </a:r>
            <a:r>
              <a:rPr lang="en-US" sz="1400" dirty="0"/>
              <a:t> </a:t>
            </a:r>
            <a:r>
              <a:rPr lang="en-US" sz="1400" dirty="0" err="1"/>
              <a:t>colecteze</a:t>
            </a:r>
            <a:r>
              <a:rPr lang="en-US" sz="1400" dirty="0"/>
              <a:t> </a:t>
            </a:r>
            <a:r>
              <a:rPr lang="en-US" sz="1400" dirty="0" err="1"/>
              <a:t>și</a:t>
            </a:r>
            <a:r>
              <a:rPr lang="en-US" sz="1400" dirty="0"/>
              <a:t> </a:t>
            </a:r>
            <a:r>
              <a:rPr lang="en-US" sz="1400" dirty="0" err="1"/>
              <a:t>să</a:t>
            </a:r>
            <a:r>
              <a:rPr lang="en-US" sz="1400" dirty="0"/>
              <a:t> </a:t>
            </a:r>
            <a:r>
              <a:rPr lang="en-US" sz="1400" dirty="0" err="1"/>
              <a:t>partajeze</a:t>
            </a:r>
            <a:r>
              <a:rPr lang="en-US" sz="1400" dirty="0"/>
              <a:t> date.</a:t>
            </a:r>
            <a:endParaRPr lang="ro-RO" sz="1400" dirty="0"/>
          </a:p>
          <a:p>
            <a:pPr marL="0" lvl="0" indent="0" algn="just"/>
            <a:r>
              <a:rPr lang="ro-RO" sz="1400" dirty="0"/>
              <a:t>    Dispozitivele IoT — cunoscute și sub denumirea de „obiecte inteligente” — pot varia de la simple dispozitive „inteligente pentru casă”, precum termostate inteligente, la dispozitive portabile, precum ceasuri inteligente și îmbrăcăminte cu tehnologie RFID, până la mașini industriale complexe și sisteme de transport. Tehnologii prevăd chiar și „orașe inteligente” întregi, bazate pe tehnologiile IoT.</a:t>
            </a:r>
            <a:endParaRPr sz="1400" dirty="0"/>
          </a:p>
        </p:txBody>
      </p:sp>
      <p:sp>
        <p:nvSpPr>
          <p:cNvPr id="1840" name="Google Shape;1840;p50"/>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Clr>
                <a:schemeClr val="dk1"/>
              </a:buClr>
              <a:buSzPts val="1100"/>
              <a:buFont typeface="Arial"/>
              <a:buNone/>
            </a:pPr>
            <a:r>
              <a:rPr lang="en"/>
              <a:t>Drafting &amp; CAD Technology</a:t>
            </a:r>
            <a:endParaRPr/>
          </a:p>
        </p:txBody>
      </p:sp>
      <p:sp>
        <p:nvSpPr>
          <p:cNvPr id="1841" name="Google Shape;1841;p50"/>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n"/>
              <a:t>Major for college</a:t>
            </a:r>
            <a:endParaRPr/>
          </a:p>
        </p:txBody>
      </p:sp>
      <p:grpSp>
        <p:nvGrpSpPr>
          <p:cNvPr id="1842" name="Google Shape;1842;p50"/>
          <p:cNvGrpSpPr/>
          <p:nvPr/>
        </p:nvGrpSpPr>
        <p:grpSpPr>
          <a:xfrm>
            <a:off x="792960" y="4041579"/>
            <a:ext cx="524976" cy="655438"/>
            <a:chOff x="792960" y="3993954"/>
            <a:chExt cx="524976" cy="655438"/>
          </a:xfrm>
        </p:grpSpPr>
        <p:grpSp>
          <p:nvGrpSpPr>
            <p:cNvPr id="1843" name="Google Shape;1843;p50"/>
            <p:cNvGrpSpPr/>
            <p:nvPr/>
          </p:nvGrpSpPr>
          <p:grpSpPr>
            <a:xfrm>
              <a:off x="792960" y="4071942"/>
              <a:ext cx="444014" cy="577450"/>
              <a:chOff x="2255047" y="690567"/>
              <a:chExt cx="444014" cy="577450"/>
            </a:xfrm>
          </p:grpSpPr>
          <p:sp>
            <p:nvSpPr>
              <p:cNvPr id="1844" name="Google Shape;1844;p50"/>
              <p:cNvSpPr/>
              <p:nvPr/>
            </p:nvSpPr>
            <p:spPr>
              <a:xfrm>
                <a:off x="2255047" y="690567"/>
                <a:ext cx="444011" cy="577450"/>
              </a:xfrm>
              <a:custGeom>
                <a:avLst/>
                <a:gdLst/>
                <a:ahLst/>
                <a:cxnLst/>
                <a:rect l="l" t="t" r="r" b="b"/>
                <a:pathLst>
                  <a:path w="13393" h="17418" extrusionOk="0">
                    <a:moveTo>
                      <a:pt x="1" y="0"/>
                    </a:moveTo>
                    <a:lnTo>
                      <a:pt x="1" y="17417"/>
                    </a:lnTo>
                    <a:lnTo>
                      <a:pt x="13393" y="17417"/>
                    </a:lnTo>
                    <a:lnTo>
                      <a:pt x="13393" y="4164"/>
                    </a:lnTo>
                    <a:lnTo>
                      <a:pt x="10062"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5" name="Google Shape;1845;p50"/>
              <p:cNvSpPr/>
              <p:nvPr/>
            </p:nvSpPr>
            <p:spPr>
              <a:xfrm>
                <a:off x="2588630" y="690567"/>
                <a:ext cx="110431" cy="138047"/>
              </a:xfrm>
              <a:custGeom>
                <a:avLst/>
                <a:gdLst/>
                <a:ahLst/>
                <a:cxnLst/>
                <a:rect l="l" t="t" r="r" b="b"/>
                <a:pathLst>
                  <a:path w="3331" h="4164" extrusionOk="0">
                    <a:moveTo>
                      <a:pt x="0" y="0"/>
                    </a:moveTo>
                    <a:lnTo>
                      <a:pt x="0" y="4164"/>
                    </a:lnTo>
                    <a:lnTo>
                      <a:pt x="3331" y="4164"/>
                    </a:lnTo>
                    <a:lnTo>
                      <a:pt x="0"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846" name="Google Shape;1846;p50"/>
              <p:cNvCxnSpPr/>
              <p:nvPr/>
            </p:nvCxnSpPr>
            <p:spPr>
              <a:xfrm>
                <a:off x="2320463" y="9244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47" name="Google Shape;1847;p50"/>
              <p:cNvCxnSpPr/>
              <p:nvPr/>
            </p:nvCxnSpPr>
            <p:spPr>
              <a:xfrm>
                <a:off x="2320463" y="9793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48" name="Google Shape;1848;p50"/>
              <p:cNvCxnSpPr/>
              <p:nvPr/>
            </p:nvCxnSpPr>
            <p:spPr>
              <a:xfrm>
                <a:off x="2320463" y="1031550"/>
                <a:ext cx="313200" cy="0"/>
              </a:xfrm>
              <a:prstGeom prst="straightConnector1">
                <a:avLst/>
              </a:prstGeom>
              <a:noFill/>
              <a:ln w="9525" cap="flat" cmpd="sng">
                <a:solidFill>
                  <a:schemeClr val="dk1"/>
                </a:solidFill>
                <a:prstDash val="solid"/>
                <a:round/>
                <a:headEnd type="none" w="med" len="med"/>
                <a:tailEnd type="none" w="med" len="med"/>
              </a:ln>
            </p:spPr>
          </p:cxnSp>
        </p:grpSp>
        <p:grpSp>
          <p:nvGrpSpPr>
            <p:cNvPr id="1849" name="Google Shape;1849;p50"/>
            <p:cNvGrpSpPr/>
            <p:nvPr/>
          </p:nvGrpSpPr>
          <p:grpSpPr>
            <a:xfrm>
              <a:off x="873922" y="3993954"/>
              <a:ext cx="444014" cy="577450"/>
              <a:chOff x="873922" y="3993954"/>
              <a:chExt cx="444014" cy="577450"/>
            </a:xfrm>
          </p:grpSpPr>
          <p:sp>
            <p:nvSpPr>
              <p:cNvPr id="1850" name="Google Shape;1850;p50"/>
              <p:cNvSpPr/>
              <p:nvPr/>
            </p:nvSpPr>
            <p:spPr>
              <a:xfrm>
                <a:off x="873922" y="3993954"/>
                <a:ext cx="444011" cy="577450"/>
              </a:xfrm>
              <a:custGeom>
                <a:avLst/>
                <a:gdLst/>
                <a:ahLst/>
                <a:cxnLst/>
                <a:rect l="l" t="t" r="r" b="b"/>
                <a:pathLst>
                  <a:path w="13393" h="17418" extrusionOk="0">
                    <a:moveTo>
                      <a:pt x="1" y="0"/>
                    </a:moveTo>
                    <a:lnTo>
                      <a:pt x="1" y="17417"/>
                    </a:lnTo>
                    <a:lnTo>
                      <a:pt x="13393" y="17417"/>
                    </a:lnTo>
                    <a:lnTo>
                      <a:pt x="13393" y="4164"/>
                    </a:lnTo>
                    <a:lnTo>
                      <a:pt x="10062"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1" name="Google Shape;1851;p50"/>
              <p:cNvSpPr/>
              <p:nvPr/>
            </p:nvSpPr>
            <p:spPr>
              <a:xfrm>
                <a:off x="1207505" y="3993954"/>
                <a:ext cx="110431" cy="138047"/>
              </a:xfrm>
              <a:custGeom>
                <a:avLst/>
                <a:gdLst/>
                <a:ahLst/>
                <a:cxnLst/>
                <a:rect l="l" t="t" r="r" b="b"/>
                <a:pathLst>
                  <a:path w="3331" h="4164" extrusionOk="0">
                    <a:moveTo>
                      <a:pt x="0" y="0"/>
                    </a:moveTo>
                    <a:lnTo>
                      <a:pt x="0" y="4164"/>
                    </a:lnTo>
                    <a:lnTo>
                      <a:pt x="3331" y="4164"/>
                    </a:lnTo>
                    <a:lnTo>
                      <a:pt x="0" y="0"/>
                    </a:lnTo>
                    <a:close/>
                  </a:path>
                </a:pathLst>
              </a:custGeom>
              <a:solidFill>
                <a:schemeClr val="accen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852" name="Google Shape;1852;p50"/>
              <p:cNvCxnSpPr/>
              <p:nvPr/>
            </p:nvCxnSpPr>
            <p:spPr>
              <a:xfrm>
                <a:off x="939338" y="4227863"/>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53" name="Google Shape;1853;p50"/>
              <p:cNvCxnSpPr/>
              <p:nvPr/>
            </p:nvCxnSpPr>
            <p:spPr>
              <a:xfrm>
                <a:off x="939338" y="4282688"/>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54" name="Google Shape;1854;p50"/>
              <p:cNvCxnSpPr/>
              <p:nvPr/>
            </p:nvCxnSpPr>
            <p:spPr>
              <a:xfrm>
                <a:off x="939338" y="4334938"/>
                <a:ext cx="313200" cy="0"/>
              </a:xfrm>
              <a:prstGeom prst="straightConnector1">
                <a:avLst/>
              </a:prstGeom>
              <a:noFill/>
              <a:ln w="9525" cap="flat" cmpd="sng">
                <a:solidFill>
                  <a:schemeClr val="dk1"/>
                </a:solidFill>
                <a:prstDash val="solid"/>
                <a:round/>
                <a:headEnd type="none" w="med" len="med"/>
                <a:tailEnd type="none" w="med" len="med"/>
              </a:ln>
            </p:spPr>
          </p:cxnSp>
        </p:gr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34"/>
        <p:cNvGrpSpPr/>
        <p:nvPr/>
      </p:nvGrpSpPr>
      <p:grpSpPr>
        <a:xfrm>
          <a:off x="0" y="0"/>
          <a:ext cx="0" cy="0"/>
          <a:chOff x="0" y="0"/>
          <a:chExt cx="0" cy="0"/>
        </a:xfrm>
      </p:grpSpPr>
      <p:sp>
        <p:nvSpPr>
          <p:cNvPr id="835" name="Google Shape;835;p42"/>
          <p:cNvSpPr txBox="1">
            <a:spLocks noGrp="1"/>
          </p:cNvSpPr>
          <p:nvPr>
            <p:ph type="body" idx="1"/>
          </p:nvPr>
        </p:nvSpPr>
        <p:spPr>
          <a:xfrm>
            <a:off x="742968" y="1491296"/>
            <a:ext cx="7821169" cy="2976115"/>
          </a:xfrm>
          <a:prstGeom prst="rect">
            <a:avLst/>
          </a:prstGeom>
        </p:spPr>
        <p:txBody>
          <a:bodyPr spcFirstLastPara="1" wrap="square" lIns="91425" tIns="91425" rIns="91425" bIns="91425" anchor="t" anchorCtr="0">
            <a:noAutofit/>
          </a:bodyPr>
          <a:lstStyle/>
          <a:p>
            <a:pPr marL="0" lvl="0" indent="0" algn="just">
              <a:lnSpc>
                <a:spcPct val="100000"/>
              </a:lnSpc>
              <a:buNone/>
            </a:pPr>
            <a:r>
              <a:rPr lang="ro-RO" sz="1100" dirty="0"/>
              <a:t>    IoT permite dispozitivelor inteligente să comunice între ele și cu alte dispozitive conectate la internet. La fel ca smartphone-urile și gateway-urile, creând o vastă rețea de dispozitive interconectate care pot schimba date și efectua diverse sarcini în mod autonom. Acestea pot include:</a:t>
            </a:r>
          </a:p>
          <a:p>
            <a:pPr marL="171450" lvl="0" indent="-171450" algn="just">
              <a:lnSpc>
                <a:spcPct val="100000"/>
              </a:lnSpc>
              <a:buFont typeface="Arial" panose="020B0604020202020204" pitchFamily="34" charset="0"/>
              <a:buChar char="•"/>
            </a:pPr>
            <a:r>
              <a:rPr lang="pt-BR" sz="1100" dirty="0"/>
              <a:t>monitorizarea condițiilor de mediu în ferme</a:t>
            </a:r>
            <a:endParaRPr lang="ro-RO" sz="1100" dirty="0"/>
          </a:p>
          <a:p>
            <a:pPr marL="171450" lvl="0" indent="-171450" algn="just">
              <a:lnSpc>
                <a:spcPct val="100000"/>
              </a:lnSpc>
              <a:buFont typeface="Arial" panose="020B0604020202020204" pitchFamily="34" charset="0"/>
              <a:buChar char="•"/>
            </a:pPr>
            <a:r>
              <a:rPr lang="it-IT" sz="1100" dirty="0"/>
              <a:t>gestionarea modelelor de trafic cu mașini inteligente și alte dispozitive auto inteligente</a:t>
            </a:r>
            <a:endParaRPr lang="ro-RO" sz="1100" dirty="0"/>
          </a:p>
          <a:p>
            <a:pPr marL="171450" lvl="0" indent="-171450" algn="just">
              <a:lnSpc>
                <a:spcPct val="100000"/>
              </a:lnSpc>
              <a:buFont typeface="Arial" panose="020B0604020202020204" pitchFamily="34" charset="0"/>
              <a:buChar char="•"/>
            </a:pPr>
            <a:r>
              <a:rPr lang="it-IT" sz="1100" dirty="0"/>
              <a:t>controlul mașinilor și proceselor în fabrici</a:t>
            </a:r>
            <a:endParaRPr lang="ro-RO" sz="1100" dirty="0"/>
          </a:p>
          <a:p>
            <a:pPr marL="171450" lvl="0" indent="-171450" algn="just">
              <a:lnSpc>
                <a:spcPct val="100000"/>
              </a:lnSpc>
              <a:buFont typeface="Arial" panose="020B0604020202020204" pitchFamily="34" charset="0"/>
              <a:buChar char="•"/>
            </a:pPr>
            <a:r>
              <a:rPr lang="en-US" sz="1100" dirty="0" err="1"/>
              <a:t>urmărirea</a:t>
            </a:r>
            <a:r>
              <a:rPr lang="en-US" sz="1100" dirty="0"/>
              <a:t> </a:t>
            </a:r>
            <a:r>
              <a:rPr lang="en-US" sz="1100" dirty="0" err="1"/>
              <a:t>stocurilor</a:t>
            </a:r>
            <a:r>
              <a:rPr lang="en-US" sz="1100" dirty="0"/>
              <a:t> </a:t>
            </a:r>
            <a:r>
              <a:rPr lang="en-US" sz="1100" dirty="0" err="1"/>
              <a:t>și</a:t>
            </a:r>
            <a:r>
              <a:rPr lang="en-US" sz="1100" dirty="0"/>
              <a:t> a </a:t>
            </a:r>
            <a:r>
              <a:rPr lang="en-US" sz="1100" dirty="0" err="1"/>
              <a:t>expedierilor</a:t>
            </a:r>
            <a:r>
              <a:rPr lang="en-US" sz="1100" dirty="0"/>
              <a:t> </a:t>
            </a:r>
            <a:r>
              <a:rPr lang="en-US" sz="1100" dirty="0" err="1"/>
              <a:t>în</a:t>
            </a:r>
            <a:r>
              <a:rPr lang="en-US" sz="1100" dirty="0"/>
              <a:t> </a:t>
            </a:r>
            <a:r>
              <a:rPr lang="en-US" sz="1100" dirty="0" err="1"/>
              <a:t>depozite</a:t>
            </a:r>
            <a:endParaRPr lang="ro-RO" sz="1100" dirty="0"/>
          </a:p>
          <a:p>
            <a:pPr marL="0" lvl="0" indent="0" algn="just">
              <a:lnSpc>
                <a:spcPct val="100000"/>
              </a:lnSpc>
              <a:buNone/>
            </a:pPr>
            <a:r>
              <a:rPr lang="ro-RO" sz="1100" dirty="0"/>
              <a:t>     </a:t>
            </a:r>
            <a:r>
              <a:rPr lang="en-US" sz="1100" dirty="0" err="1"/>
              <a:t>Aplicațiile</a:t>
            </a:r>
            <a:r>
              <a:rPr lang="en-US" sz="1100" dirty="0"/>
              <a:t> </a:t>
            </a:r>
            <a:r>
              <a:rPr lang="en-US" sz="1100" dirty="0" err="1"/>
              <a:t>potențiale</a:t>
            </a:r>
            <a:r>
              <a:rPr lang="en-US" sz="1100" dirty="0"/>
              <a:t> ale IoT sunt </a:t>
            </a:r>
            <a:r>
              <a:rPr lang="en-US" sz="1100" dirty="0" err="1"/>
              <a:t>vaste</a:t>
            </a:r>
            <a:r>
              <a:rPr lang="en-US" sz="1100" dirty="0"/>
              <a:t> </a:t>
            </a:r>
            <a:r>
              <a:rPr lang="en-US" sz="1100" dirty="0" err="1"/>
              <a:t>și</a:t>
            </a:r>
            <a:r>
              <a:rPr lang="en-US" sz="1100" dirty="0"/>
              <a:t> variate, </a:t>
            </a:r>
            <a:r>
              <a:rPr lang="en-US" sz="1100" dirty="0" err="1"/>
              <a:t>iar</a:t>
            </a:r>
            <a:r>
              <a:rPr lang="en-US" sz="1100" dirty="0"/>
              <a:t> </a:t>
            </a:r>
            <a:r>
              <a:rPr lang="en-US" sz="1100" dirty="0" err="1"/>
              <a:t>impactul</a:t>
            </a:r>
            <a:r>
              <a:rPr lang="en-US" sz="1100" dirty="0"/>
              <a:t> </a:t>
            </a:r>
            <a:r>
              <a:rPr lang="en-US" sz="1100" dirty="0" err="1"/>
              <a:t>său</a:t>
            </a:r>
            <a:r>
              <a:rPr lang="en-US" sz="1100" dirty="0"/>
              <a:t> se </a:t>
            </a:r>
            <a:r>
              <a:rPr lang="en-US" sz="1100" dirty="0" err="1"/>
              <a:t>resimte</a:t>
            </a:r>
            <a:r>
              <a:rPr lang="en-US" sz="1100" dirty="0"/>
              <a:t> </a:t>
            </a:r>
            <a:r>
              <a:rPr lang="en-US" sz="1100" dirty="0" err="1"/>
              <a:t>deja</a:t>
            </a:r>
            <a:r>
              <a:rPr lang="en-US" sz="1100" dirty="0"/>
              <a:t> </a:t>
            </a:r>
            <a:r>
              <a:rPr lang="en-US" sz="1100" dirty="0" err="1"/>
              <a:t>într</a:t>
            </a:r>
            <a:r>
              <a:rPr lang="en-US" sz="1100" dirty="0"/>
              <a:t>-o </a:t>
            </a:r>
            <a:r>
              <a:rPr lang="en-US" sz="1100" dirty="0" err="1"/>
              <a:t>gamă</a:t>
            </a:r>
            <a:r>
              <a:rPr lang="en-US" sz="1100" dirty="0"/>
              <a:t> </a:t>
            </a:r>
            <a:r>
              <a:rPr lang="en-US" sz="1100" dirty="0" err="1"/>
              <a:t>largă</a:t>
            </a:r>
            <a:r>
              <a:rPr lang="en-US" sz="1100" dirty="0"/>
              <a:t> de </a:t>
            </a:r>
            <a:r>
              <a:rPr lang="en-US" sz="1100" dirty="0" err="1"/>
              <a:t>industrii</a:t>
            </a:r>
            <a:r>
              <a:rPr lang="en-US" sz="1100" dirty="0"/>
              <a:t>, </a:t>
            </a:r>
            <a:r>
              <a:rPr lang="en-US" sz="1100" dirty="0" err="1"/>
              <a:t>inclusiv</a:t>
            </a:r>
            <a:r>
              <a:rPr lang="en-US" sz="1100" dirty="0"/>
              <a:t> </a:t>
            </a:r>
            <a:r>
              <a:rPr lang="en-US" sz="1100" dirty="0" err="1"/>
              <a:t>în</a:t>
            </a:r>
            <a:r>
              <a:rPr lang="en-US" sz="1100" dirty="0"/>
              <a:t> </a:t>
            </a:r>
            <a:r>
              <a:rPr lang="en-US" sz="1100" dirty="0" err="1"/>
              <a:t>producție</a:t>
            </a:r>
            <a:r>
              <a:rPr lang="en-US" sz="1100" dirty="0"/>
              <a:t>, </a:t>
            </a:r>
            <a:r>
              <a:rPr lang="en-US" sz="1100" dirty="0" err="1"/>
              <a:t>transporturi</a:t>
            </a:r>
            <a:r>
              <a:rPr lang="en-US" sz="1100" dirty="0"/>
              <a:t>, </a:t>
            </a:r>
            <a:r>
              <a:rPr lang="en-US" sz="1100" dirty="0" err="1"/>
              <a:t>sănătate</a:t>
            </a:r>
            <a:r>
              <a:rPr lang="en-US" sz="1100" dirty="0"/>
              <a:t> </a:t>
            </a:r>
            <a:r>
              <a:rPr lang="en-US" sz="1100" dirty="0" err="1"/>
              <a:t>și</a:t>
            </a:r>
            <a:r>
              <a:rPr lang="en-US" sz="1100" dirty="0"/>
              <a:t> </a:t>
            </a:r>
            <a:r>
              <a:rPr lang="en-US" sz="1100" dirty="0" err="1"/>
              <a:t>agricultură</a:t>
            </a:r>
            <a:r>
              <a:rPr lang="en-US" sz="1100" dirty="0"/>
              <a:t>. Pe </a:t>
            </a:r>
            <a:r>
              <a:rPr lang="en-US" sz="1100" dirty="0" err="1"/>
              <a:t>măsură</a:t>
            </a:r>
            <a:r>
              <a:rPr lang="en-US" sz="1100" dirty="0"/>
              <a:t> </a:t>
            </a:r>
            <a:r>
              <a:rPr lang="en-US" sz="1100" dirty="0" err="1"/>
              <a:t>ce</a:t>
            </a:r>
            <a:r>
              <a:rPr lang="en-US" sz="1100" dirty="0"/>
              <a:t> </a:t>
            </a:r>
            <a:r>
              <a:rPr lang="en-US" sz="1100" dirty="0" err="1"/>
              <a:t>numărul</a:t>
            </a:r>
            <a:r>
              <a:rPr lang="en-US" sz="1100" dirty="0"/>
              <a:t> </a:t>
            </a:r>
            <a:r>
              <a:rPr lang="en-US" sz="1100" dirty="0" err="1"/>
              <a:t>dispozitivelor</a:t>
            </a:r>
            <a:r>
              <a:rPr lang="en-US" sz="1100" dirty="0"/>
              <a:t> </a:t>
            </a:r>
            <a:r>
              <a:rPr lang="en-US" sz="1100" dirty="0" err="1"/>
              <a:t>conectate</a:t>
            </a:r>
            <a:r>
              <a:rPr lang="en-US" sz="1100" dirty="0"/>
              <a:t> la internet </a:t>
            </a:r>
            <a:r>
              <a:rPr lang="en-US" sz="1100" dirty="0" err="1"/>
              <a:t>continuă</a:t>
            </a:r>
            <a:r>
              <a:rPr lang="en-US" sz="1100" dirty="0"/>
              <a:t> </a:t>
            </a:r>
            <a:r>
              <a:rPr lang="en-US" sz="1100" dirty="0" err="1"/>
              <a:t>să</a:t>
            </a:r>
            <a:r>
              <a:rPr lang="en-US" sz="1100" dirty="0"/>
              <a:t> </a:t>
            </a:r>
            <a:r>
              <a:rPr lang="en-US" sz="1100" dirty="0" err="1"/>
              <a:t>crească</a:t>
            </a:r>
            <a:r>
              <a:rPr lang="en-US" sz="1100" dirty="0"/>
              <a:t>, IoT </a:t>
            </a:r>
            <a:r>
              <a:rPr lang="en-US" sz="1100" dirty="0" err="1"/>
              <a:t>va</a:t>
            </a:r>
            <a:r>
              <a:rPr lang="en-US" sz="1100" dirty="0"/>
              <a:t> </a:t>
            </a:r>
            <a:r>
              <a:rPr lang="en-US" sz="1100" dirty="0" err="1"/>
              <a:t>juca</a:t>
            </a:r>
            <a:r>
              <a:rPr lang="en-US" sz="1100" dirty="0"/>
              <a:t> </a:t>
            </a:r>
            <a:r>
              <a:rPr lang="en-US" sz="1100" dirty="0" err="1"/>
              <a:t>probabil</a:t>
            </a:r>
            <a:r>
              <a:rPr lang="en-US" sz="1100" dirty="0"/>
              <a:t> un </a:t>
            </a:r>
            <a:r>
              <a:rPr lang="en-US" sz="1100" dirty="0" err="1"/>
              <a:t>rol</a:t>
            </a:r>
            <a:r>
              <a:rPr lang="en-US" sz="1100" dirty="0"/>
              <a:t> din </a:t>
            </a:r>
            <a:r>
              <a:rPr lang="en-US" sz="1100" dirty="0" err="1"/>
              <a:t>ce</a:t>
            </a:r>
            <a:r>
              <a:rPr lang="en-US" sz="1100" dirty="0"/>
              <a:t> </a:t>
            </a:r>
            <a:r>
              <a:rPr lang="en-US" sz="1100" dirty="0" err="1"/>
              <a:t>în</a:t>
            </a:r>
            <a:r>
              <a:rPr lang="en-US" sz="1100" dirty="0"/>
              <a:t> </a:t>
            </a:r>
            <a:r>
              <a:rPr lang="en-US" sz="1100" dirty="0" err="1"/>
              <a:t>ce</a:t>
            </a:r>
            <a:r>
              <a:rPr lang="en-US" sz="1100" dirty="0"/>
              <a:t> </a:t>
            </a:r>
            <a:r>
              <a:rPr lang="en-US" sz="1100" dirty="0" err="1"/>
              <a:t>mai</a:t>
            </a:r>
            <a:r>
              <a:rPr lang="en-US" sz="1100" dirty="0"/>
              <a:t> important </a:t>
            </a:r>
            <a:r>
              <a:rPr lang="en-US" sz="1100" dirty="0" err="1"/>
              <a:t>în</a:t>
            </a:r>
            <a:r>
              <a:rPr lang="en-US" sz="1100" dirty="0"/>
              <a:t> </a:t>
            </a:r>
            <a:r>
              <a:rPr lang="en-US" sz="1100" dirty="0" err="1"/>
              <a:t>modelarea</a:t>
            </a:r>
            <a:r>
              <a:rPr lang="en-US" sz="1100" dirty="0"/>
              <a:t> </a:t>
            </a:r>
            <a:r>
              <a:rPr lang="en-US" sz="1100" dirty="0" err="1"/>
              <a:t>lumii</a:t>
            </a:r>
            <a:r>
              <a:rPr lang="en-US" sz="1100" dirty="0"/>
              <a:t> </a:t>
            </a:r>
            <a:r>
              <a:rPr lang="en-US" sz="1100" dirty="0" err="1"/>
              <a:t>noastre</a:t>
            </a:r>
            <a:r>
              <a:rPr lang="en-US" sz="1100" dirty="0"/>
              <a:t>. </a:t>
            </a:r>
            <a:r>
              <a:rPr lang="en-US" sz="1100" dirty="0" err="1"/>
              <a:t>Transformând</a:t>
            </a:r>
            <a:r>
              <a:rPr lang="en-US" sz="1100" dirty="0"/>
              <a:t> </a:t>
            </a:r>
            <a:r>
              <a:rPr lang="en-US" sz="1100" dirty="0" err="1"/>
              <a:t>modul</a:t>
            </a:r>
            <a:r>
              <a:rPr lang="en-US" sz="1100" dirty="0"/>
              <a:t> </a:t>
            </a:r>
            <a:r>
              <a:rPr lang="en-US" sz="1100" dirty="0" err="1"/>
              <a:t>în</a:t>
            </a:r>
            <a:r>
              <a:rPr lang="en-US" sz="1100" dirty="0"/>
              <a:t> care </a:t>
            </a:r>
            <a:r>
              <a:rPr lang="en-US" sz="1100" dirty="0" err="1"/>
              <a:t>trăim</a:t>
            </a:r>
            <a:r>
              <a:rPr lang="en-US" sz="1100" dirty="0"/>
              <a:t>, </a:t>
            </a:r>
            <a:r>
              <a:rPr lang="en-US" sz="1100" dirty="0" err="1"/>
              <a:t>lucrăm</a:t>
            </a:r>
            <a:r>
              <a:rPr lang="en-US" sz="1100" dirty="0"/>
              <a:t> </a:t>
            </a:r>
            <a:r>
              <a:rPr lang="en-US" sz="1100" dirty="0" err="1"/>
              <a:t>și</a:t>
            </a:r>
            <a:r>
              <a:rPr lang="en-US" sz="1100" dirty="0"/>
              <a:t> </a:t>
            </a:r>
            <a:r>
              <a:rPr lang="en-US" sz="1100" dirty="0" err="1"/>
              <a:t>interacționăm</a:t>
            </a:r>
            <a:r>
              <a:rPr lang="en-US" sz="1100" dirty="0"/>
              <a:t> </a:t>
            </a:r>
            <a:r>
              <a:rPr lang="en-US" sz="1100" dirty="0" err="1"/>
              <a:t>unii</a:t>
            </a:r>
            <a:r>
              <a:rPr lang="en-US" sz="1100" dirty="0"/>
              <a:t> cu </a:t>
            </a:r>
            <a:r>
              <a:rPr lang="en-US" sz="1100" dirty="0" err="1"/>
              <a:t>alții</a:t>
            </a:r>
            <a:r>
              <a:rPr lang="en-US" sz="1100" dirty="0"/>
              <a:t>.</a:t>
            </a:r>
            <a:endParaRPr lang="ro-RO" sz="1100" dirty="0"/>
          </a:p>
          <a:p>
            <a:pPr marL="0" lvl="0" indent="0" algn="just">
              <a:lnSpc>
                <a:spcPct val="100000"/>
              </a:lnSpc>
              <a:buNone/>
            </a:pPr>
            <a:r>
              <a:rPr lang="ro-RO" sz="1100" dirty="0"/>
              <a:t>     În contextul întreprinderilor, dispozitivele IoT sunt utilizate pentru a monitoriza o gamă largă de parametri, cum ar fi temperatura, umiditatea, calitatea aerului, consumul de energie și performanța mașinilor. Aceste date pot fi analizate în timp real pentru a identifica modele, tendințe și anomalii care pot ajuta întreprinderile să-și optimizeze operațiunile și să-și îmbunătățească rezultatele financiare.</a:t>
            </a:r>
            <a:endParaRPr sz="1100" dirty="0"/>
          </a:p>
        </p:txBody>
      </p:sp>
      <p:sp>
        <p:nvSpPr>
          <p:cNvPr id="836" name="Google Shape;836;p42"/>
          <p:cNvSpPr txBox="1">
            <a:spLocks noGrp="1"/>
          </p:cNvSpPr>
          <p:nvPr>
            <p:ph type="title"/>
          </p:nvPr>
        </p:nvSpPr>
        <p:spPr>
          <a:xfrm>
            <a:off x="1400100" y="604850"/>
            <a:ext cx="6343800" cy="572700"/>
          </a:xfrm>
          <a:prstGeom prst="rect">
            <a:avLst/>
          </a:prstGeom>
        </p:spPr>
        <p:txBody>
          <a:bodyPr spcFirstLastPara="1" wrap="square" lIns="91425" tIns="91425" rIns="91425" bIns="91425" anchor="ctr" anchorCtr="0">
            <a:noAutofit/>
          </a:bodyPr>
          <a:lstStyle/>
          <a:p>
            <a:pPr lvl="0"/>
            <a:r>
              <a:rPr lang="ro-RO" dirty="0"/>
              <a:t>Ce înseamnă IoT</a:t>
            </a:r>
            <a:endParaRPr dirty="0"/>
          </a:p>
        </p:txBody>
      </p:sp>
      <p:grpSp>
        <p:nvGrpSpPr>
          <p:cNvPr id="837" name="Google Shape;837;p42"/>
          <p:cNvGrpSpPr/>
          <p:nvPr/>
        </p:nvGrpSpPr>
        <p:grpSpPr>
          <a:xfrm>
            <a:off x="712005" y="384639"/>
            <a:ext cx="569922" cy="557039"/>
            <a:chOff x="712005" y="384639"/>
            <a:chExt cx="569922" cy="557039"/>
          </a:xfrm>
        </p:grpSpPr>
        <p:grpSp>
          <p:nvGrpSpPr>
            <p:cNvPr id="838" name="Google Shape;838;p42"/>
            <p:cNvGrpSpPr/>
            <p:nvPr/>
          </p:nvGrpSpPr>
          <p:grpSpPr>
            <a:xfrm>
              <a:off x="712005" y="384639"/>
              <a:ext cx="497703" cy="483698"/>
              <a:chOff x="794331" y="401591"/>
              <a:chExt cx="516235" cy="501709"/>
            </a:xfrm>
          </p:grpSpPr>
          <p:sp>
            <p:nvSpPr>
              <p:cNvPr id="839" name="Google Shape;839;p42"/>
              <p:cNvSpPr/>
              <p:nvPr/>
            </p:nvSpPr>
            <p:spPr>
              <a:xfrm>
                <a:off x="794331" y="401591"/>
                <a:ext cx="516235" cy="501709"/>
              </a:xfrm>
              <a:custGeom>
                <a:avLst/>
                <a:gdLst/>
                <a:ahLst/>
                <a:cxnLst/>
                <a:rect l="l" t="t" r="r" b="b"/>
                <a:pathLst>
                  <a:path w="23420" h="22761" extrusionOk="0">
                    <a:moveTo>
                      <a:pt x="1" y="1"/>
                    </a:moveTo>
                    <a:lnTo>
                      <a:pt x="1" y="22761"/>
                    </a:lnTo>
                    <a:lnTo>
                      <a:pt x="23420" y="22761"/>
                    </a:lnTo>
                    <a:lnTo>
                      <a:pt x="23420"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 name="Google Shape;840;p42"/>
              <p:cNvSpPr/>
              <p:nvPr/>
            </p:nvSpPr>
            <p:spPr>
              <a:xfrm>
                <a:off x="826447" y="497189"/>
                <a:ext cx="452004" cy="373995"/>
              </a:xfrm>
              <a:custGeom>
                <a:avLst/>
                <a:gdLst/>
                <a:ahLst/>
                <a:cxnLst/>
                <a:rect l="l" t="t" r="r" b="b"/>
                <a:pathLst>
                  <a:path w="20506" h="16967" extrusionOk="0">
                    <a:moveTo>
                      <a:pt x="1" y="1"/>
                    </a:moveTo>
                    <a:lnTo>
                      <a:pt x="1" y="16967"/>
                    </a:lnTo>
                    <a:lnTo>
                      <a:pt x="20506" y="16967"/>
                    </a:lnTo>
                    <a:lnTo>
                      <a:pt x="20506" y="1"/>
                    </a:ln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 name="Google Shape;841;p42"/>
              <p:cNvSpPr/>
              <p:nvPr/>
            </p:nvSpPr>
            <p:spPr>
              <a:xfrm>
                <a:off x="1168304" y="449026"/>
                <a:ext cx="20676" cy="3064"/>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 name="Google Shape;842;p42"/>
              <p:cNvSpPr/>
              <p:nvPr/>
            </p:nvSpPr>
            <p:spPr>
              <a:xfrm>
                <a:off x="1253961" y="442127"/>
                <a:ext cx="16091" cy="16091"/>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 name="Google Shape;843;p42"/>
              <p:cNvSpPr/>
              <p:nvPr/>
            </p:nvSpPr>
            <p:spPr>
              <a:xfrm>
                <a:off x="1211132" y="441377"/>
                <a:ext cx="18383" cy="17612"/>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4" name="Google Shape;844;p42"/>
            <p:cNvGrpSpPr/>
            <p:nvPr/>
          </p:nvGrpSpPr>
          <p:grpSpPr>
            <a:xfrm>
              <a:off x="1057682" y="538173"/>
              <a:ext cx="224245" cy="403505"/>
              <a:chOff x="8063823" y="2506947"/>
              <a:chExt cx="198009" cy="356296"/>
            </a:xfrm>
          </p:grpSpPr>
          <p:sp>
            <p:nvSpPr>
              <p:cNvPr id="845" name="Google Shape;845;p42"/>
              <p:cNvSpPr/>
              <p:nvPr/>
            </p:nvSpPr>
            <p:spPr>
              <a:xfrm>
                <a:off x="8063823" y="2506947"/>
                <a:ext cx="198009" cy="39628"/>
              </a:xfrm>
              <a:custGeom>
                <a:avLst/>
                <a:gdLst/>
                <a:ahLst/>
                <a:cxnLst/>
                <a:rect l="l" t="t" r="r" b="b"/>
                <a:pathLst>
                  <a:path w="4512" h="903" extrusionOk="0">
                    <a:moveTo>
                      <a:pt x="1" y="0"/>
                    </a:moveTo>
                    <a:lnTo>
                      <a:pt x="1" y="902"/>
                    </a:lnTo>
                    <a:lnTo>
                      <a:pt x="4511" y="902"/>
                    </a:lnTo>
                    <a:lnTo>
                      <a:pt x="4511"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 name="Google Shape;846;p42"/>
              <p:cNvSpPr/>
              <p:nvPr/>
            </p:nvSpPr>
            <p:spPr>
              <a:xfrm>
                <a:off x="8063823" y="2823615"/>
                <a:ext cx="198009" cy="39628"/>
              </a:xfrm>
              <a:custGeom>
                <a:avLst/>
                <a:gdLst/>
                <a:ahLst/>
                <a:cxnLst/>
                <a:rect l="l" t="t" r="r" b="b"/>
                <a:pathLst>
                  <a:path w="4512" h="903" extrusionOk="0">
                    <a:moveTo>
                      <a:pt x="1" y="1"/>
                    </a:moveTo>
                    <a:lnTo>
                      <a:pt x="1" y="903"/>
                    </a:lnTo>
                    <a:lnTo>
                      <a:pt x="4511" y="903"/>
                    </a:lnTo>
                    <a:lnTo>
                      <a:pt x="4511" y="1"/>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 name="Google Shape;847;p42"/>
              <p:cNvSpPr/>
              <p:nvPr/>
            </p:nvSpPr>
            <p:spPr>
              <a:xfrm>
                <a:off x="8082122" y="2546531"/>
                <a:ext cx="159917" cy="275642"/>
              </a:xfrm>
              <a:custGeom>
                <a:avLst/>
                <a:gdLst/>
                <a:ahLst/>
                <a:cxnLst/>
                <a:rect l="l" t="t" r="r" b="b"/>
                <a:pathLst>
                  <a:path w="3644" h="6281" extrusionOk="0">
                    <a:moveTo>
                      <a:pt x="0" y="0"/>
                    </a:moveTo>
                    <a:lnTo>
                      <a:pt x="0" y="1735"/>
                    </a:lnTo>
                    <a:lnTo>
                      <a:pt x="1214" y="2915"/>
                    </a:lnTo>
                    <a:lnTo>
                      <a:pt x="1214" y="3366"/>
                    </a:lnTo>
                    <a:lnTo>
                      <a:pt x="0" y="4511"/>
                    </a:lnTo>
                    <a:lnTo>
                      <a:pt x="0" y="6280"/>
                    </a:lnTo>
                    <a:lnTo>
                      <a:pt x="3643" y="6280"/>
                    </a:lnTo>
                    <a:lnTo>
                      <a:pt x="3643" y="4511"/>
                    </a:lnTo>
                    <a:lnTo>
                      <a:pt x="2463" y="3366"/>
                    </a:lnTo>
                    <a:lnTo>
                      <a:pt x="2463" y="2915"/>
                    </a:lnTo>
                    <a:lnTo>
                      <a:pt x="3643" y="1735"/>
                    </a:lnTo>
                    <a:lnTo>
                      <a:pt x="3643"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 name="Google Shape;848;p42"/>
              <p:cNvSpPr/>
              <p:nvPr/>
            </p:nvSpPr>
            <p:spPr>
              <a:xfrm>
                <a:off x="8086686" y="2756648"/>
                <a:ext cx="152281" cy="65520"/>
              </a:xfrm>
              <a:custGeom>
                <a:avLst/>
                <a:gdLst/>
                <a:ahLst/>
                <a:cxnLst/>
                <a:rect l="l" t="t" r="r" b="b"/>
                <a:pathLst>
                  <a:path w="3470" h="1493" extrusionOk="0">
                    <a:moveTo>
                      <a:pt x="1527" y="0"/>
                    </a:moveTo>
                    <a:lnTo>
                      <a:pt x="0" y="1492"/>
                    </a:lnTo>
                    <a:lnTo>
                      <a:pt x="3470" y="1492"/>
                    </a:lnTo>
                    <a:lnTo>
                      <a:pt x="194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42"/>
              <p:cNvSpPr/>
              <p:nvPr/>
            </p:nvSpPr>
            <p:spPr>
              <a:xfrm>
                <a:off x="8086686" y="2756648"/>
                <a:ext cx="152281" cy="65520"/>
              </a:xfrm>
              <a:custGeom>
                <a:avLst/>
                <a:gdLst/>
                <a:ahLst/>
                <a:cxnLst/>
                <a:rect l="l" t="t" r="r" b="b"/>
                <a:pathLst>
                  <a:path w="3470" h="1493" fill="none" extrusionOk="0">
                    <a:moveTo>
                      <a:pt x="1527" y="0"/>
                    </a:moveTo>
                    <a:lnTo>
                      <a:pt x="0" y="1492"/>
                    </a:lnTo>
                    <a:lnTo>
                      <a:pt x="3470" y="1492"/>
                    </a:lnTo>
                    <a:lnTo>
                      <a:pt x="194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42"/>
              <p:cNvSpPr/>
              <p:nvPr/>
            </p:nvSpPr>
            <p:spPr>
              <a:xfrm>
                <a:off x="8153654" y="2726192"/>
                <a:ext cx="18344" cy="19836"/>
              </a:xfrm>
              <a:custGeom>
                <a:avLst/>
                <a:gdLst/>
                <a:ahLst/>
                <a:cxnLst/>
                <a:rect l="l" t="t" r="r" b="b"/>
                <a:pathLst>
                  <a:path w="418" h="452" extrusionOk="0">
                    <a:moveTo>
                      <a:pt x="1" y="0"/>
                    </a:moveTo>
                    <a:lnTo>
                      <a:pt x="1" y="451"/>
                    </a:lnTo>
                    <a:lnTo>
                      <a:pt x="417" y="451"/>
                    </a:lnTo>
                    <a:lnTo>
                      <a:pt x="41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 name="Google Shape;851;p42"/>
              <p:cNvSpPr/>
              <p:nvPr/>
            </p:nvSpPr>
            <p:spPr>
              <a:xfrm>
                <a:off x="8153654" y="2698765"/>
                <a:ext cx="18344" cy="19836"/>
              </a:xfrm>
              <a:custGeom>
                <a:avLst/>
                <a:gdLst/>
                <a:ahLst/>
                <a:cxnLst/>
                <a:rect l="l" t="t" r="r" b="b"/>
                <a:pathLst>
                  <a:path w="418" h="452" extrusionOk="0">
                    <a:moveTo>
                      <a:pt x="1" y="1"/>
                    </a:moveTo>
                    <a:lnTo>
                      <a:pt x="1" y="452"/>
                    </a:lnTo>
                    <a:lnTo>
                      <a:pt x="417" y="452"/>
                    </a:lnTo>
                    <a:lnTo>
                      <a:pt x="41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 name="Google Shape;852;p42"/>
              <p:cNvSpPr/>
              <p:nvPr/>
            </p:nvSpPr>
            <p:spPr>
              <a:xfrm>
                <a:off x="8124734" y="2628726"/>
                <a:ext cx="74648" cy="27472"/>
              </a:xfrm>
              <a:custGeom>
                <a:avLst/>
                <a:gdLst/>
                <a:ahLst/>
                <a:cxnLst/>
                <a:rect l="l" t="t" r="r" b="b"/>
                <a:pathLst>
                  <a:path w="1701" h="626" extrusionOk="0">
                    <a:moveTo>
                      <a:pt x="1" y="1"/>
                    </a:moveTo>
                    <a:lnTo>
                      <a:pt x="660" y="625"/>
                    </a:lnTo>
                    <a:lnTo>
                      <a:pt x="1076" y="625"/>
                    </a:lnTo>
                    <a:lnTo>
                      <a:pt x="170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853" name="Google Shape;853;p42"/>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None/>
            </a:pPr>
            <a:r>
              <a:rPr lang="en"/>
              <a:t>Drafting &amp; CAD Technology</a:t>
            </a:r>
            <a:endParaRPr/>
          </a:p>
        </p:txBody>
      </p:sp>
      <p:sp>
        <p:nvSpPr>
          <p:cNvPr id="854" name="Google Shape;854;p42"/>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n"/>
              <a:t>Major for college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58">
          <a:extLst>
            <a:ext uri="{FF2B5EF4-FFF2-40B4-BE49-F238E27FC236}">
              <a16:creationId xmlns:a16="http://schemas.microsoft.com/office/drawing/2014/main" id="{26D53A5E-A185-5C2B-584E-3F52F44B5CB4}"/>
            </a:ext>
          </a:extLst>
        </p:cNvPr>
        <p:cNvGrpSpPr/>
        <p:nvPr/>
      </p:nvGrpSpPr>
      <p:grpSpPr>
        <a:xfrm>
          <a:off x="0" y="0"/>
          <a:ext cx="0" cy="0"/>
          <a:chOff x="0" y="0"/>
          <a:chExt cx="0" cy="0"/>
        </a:xfrm>
      </p:grpSpPr>
      <p:sp>
        <p:nvSpPr>
          <p:cNvPr id="859" name="Google Shape;859;p43">
            <a:extLst>
              <a:ext uri="{FF2B5EF4-FFF2-40B4-BE49-F238E27FC236}">
                <a16:creationId xmlns:a16="http://schemas.microsoft.com/office/drawing/2014/main" id="{19F13489-F6BA-D49C-5C95-A65486AAE5E4}"/>
              </a:ext>
            </a:extLst>
          </p:cNvPr>
          <p:cNvSpPr txBox="1">
            <a:spLocks noGrp="1"/>
          </p:cNvSpPr>
          <p:nvPr>
            <p:ph type="title"/>
          </p:nvPr>
        </p:nvSpPr>
        <p:spPr>
          <a:xfrm>
            <a:off x="1400100" y="429316"/>
            <a:ext cx="6343800" cy="572700"/>
          </a:xfrm>
          <a:prstGeom prst="rect">
            <a:avLst/>
          </a:prstGeom>
        </p:spPr>
        <p:txBody>
          <a:bodyPr spcFirstLastPara="1" wrap="square" lIns="91425" tIns="91425" rIns="91425" bIns="91425" anchor="ctr" anchorCtr="0">
            <a:noAutofit/>
          </a:bodyPr>
          <a:lstStyle/>
          <a:p>
            <a:pPr lvl="0"/>
            <a:r>
              <a:rPr lang="en-US" sz="2400" dirty="0" err="1"/>
              <a:t>Tehnologiile</a:t>
            </a:r>
            <a:r>
              <a:rPr lang="en-US" sz="2400" dirty="0"/>
              <a:t> care fac </a:t>
            </a:r>
            <a:r>
              <a:rPr lang="en-US" sz="2400" dirty="0" err="1"/>
              <a:t>posibilă</a:t>
            </a:r>
            <a:r>
              <a:rPr lang="en-US" sz="2400" dirty="0"/>
              <a:t> IoT </a:t>
            </a:r>
            <a:endParaRPr sz="2400" dirty="0"/>
          </a:p>
        </p:txBody>
      </p:sp>
      <p:sp>
        <p:nvSpPr>
          <p:cNvPr id="1149" name="Google Shape;1149;p43">
            <a:extLst>
              <a:ext uri="{FF2B5EF4-FFF2-40B4-BE49-F238E27FC236}">
                <a16:creationId xmlns:a16="http://schemas.microsoft.com/office/drawing/2014/main" id="{8D123809-5824-D8CE-2223-564BFD950D61}"/>
              </a:ext>
            </a:extLst>
          </p:cNvPr>
          <p:cNvSpPr/>
          <p:nvPr/>
        </p:nvSpPr>
        <p:spPr>
          <a:xfrm rot="10800000">
            <a:off x="873457" y="538167"/>
            <a:ext cx="358302" cy="354998"/>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 name="Google Shape;1150;p43">
            <a:extLst>
              <a:ext uri="{FF2B5EF4-FFF2-40B4-BE49-F238E27FC236}">
                <a16:creationId xmlns:a16="http://schemas.microsoft.com/office/drawing/2014/main" id="{30D0841C-AB76-2EAF-0E1B-5FF94CD2DF72}"/>
              </a:ext>
            </a:extLst>
          </p:cNvPr>
          <p:cNvSpPr txBox="1">
            <a:spLocks noGrp="1"/>
          </p:cNvSpPr>
          <p:nvPr>
            <p:ph type="subTitle" idx="1"/>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Clr>
                <a:schemeClr val="dk1"/>
              </a:buClr>
              <a:buSzPts val="1100"/>
              <a:buFont typeface="Arial"/>
              <a:buNone/>
            </a:pPr>
            <a:r>
              <a:rPr lang="en"/>
              <a:t>Drafting &amp; CAD Technology</a:t>
            </a:r>
            <a:endParaRPr/>
          </a:p>
        </p:txBody>
      </p:sp>
      <p:sp>
        <p:nvSpPr>
          <p:cNvPr id="1151" name="Google Shape;1151;p43">
            <a:extLst>
              <a:ext uri="{FF2B5EF4-FFF2-40B4-BE49-F238E27FC236}">
                <a16:creationId xmlns:a16="http://schemas.microsoft.com/office/drawing/2014/main" id="{DC07CFF6-1024-6A6B-0C10-AFB6456FCEDA}"/>
              </a:ext>
            </a:extLst>
          </p:cNvPr>
          <p:cNvSpPr txBox="1">
            <a:spLocks noGrp="1"/>
          </p:cNvSpPr>
          <p:nvPr>
            <p:ph type="subTitle" idx="2"/>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n"/>
              <a:t>Major for college</a:t>
            </a:r>
            <a:endParaRPr/>
          </a:p>
        </p:txBody>
      </p:sp>
      <p:sp>
        <p:nvSpPr>
          <p:cNvPr id="1152" name="Google Shape;1152;p43">
            <a:extLst>
              <a:ext uri="{FF2B5EF4-FFF2-40B4-BE49-F238E27FC236}">
                <a16:creationId xmlns:a16="http://schemas.microsoft.com/office/drawing/2014/main" id="{722D84AF-A785-F45E-2D1C-AE45EC8ECCA4}"/>
              </a:ext>
            </a:extLst>
          </p:cNvPr>
          <p:cNvSpPr txBox="1">
            <a:spLocks noGrp="1"/>
          </p:cNvSpPr>
          <p:nvPr>
            <p:ph type="subTitle" idx="3"/>
          </p:nvPr>
        </p:nvSpPr>
        <p:spPr>
          <a:xfrm>
            <a:off x="711200" y="1122556"/>
            <a:ext cx="7733990" cy="3544719"/>
          </a:xfrm>
          <a:prstGeom prst="rect">
            <a:avLst/>
          </a:prstGeom>
        </p:spPr>
        <p:txBody>
          <a:bodyPr spcFirstLastPara="1" wrap="square" lIns="91425" tIns="91425" rIns="91425" bIns="91425" anchor="ctr" anchorCtr="0">
            <a:noAutofit/>
          </a:bodyPr>
          <a:lstStyle/>
          <a:p>
            <a:pPr marL="0" lvl="0" indent="0" algn="just">
              <a:buNone/>
            </a:pPr>
            <a:r>
              <a:rPr lang="ro-RO" sz="1200" dirty="0"/>
              <a:t> Senzori și actuatori: Senzorii sunt dispozitive care pot detecta schimbări în mediul înconjurător, cum ar fi temperatura, umiditatea, lumina, mișcarea sau presiunea. Actuatorii sunt dispozitive care pot provoca schimbări fizice în mediul înconjurător, cum ar fi deschiderea sau închiderea unei valve sau pornirea unui motor. Aceste dispozitive se află în centrul IoT, deoarece permit mașinilor și dispozitivelor să interacționeze cu lumea fizică. Automatizarea este posibilă atunci când senzorii și actuatorii funcționează pentru a rezolva probleme fără intervenția umană.    </a:t>
            </a:r>
          </a:p>
          <a:p>
            <a:pPr marL="0" lvl="0" indent="0" algn="just">
              <a:buNone/>
            </a:pPr>
            <a:r>
              <a:rPr lang="ro-RO" sz="1200" dirty="0"/>
              <a:t>     Tehnologii de conectivitate: Pentru a transmite date IoT de la senzori și actuatori către cloud, dispozitivele IoT trebuie să fie conectate la internet. Există mai multe tehnologii de conectivitate utilizate în IoT, inclusiv wifi, Bluetooth, celular, Zigbee și LoRaWAN.     </a:t>
            </a:r>
          </a:p>
          <a:p>
            <a:pPr marL="0" lvl="0" indent="0" algn="just">
              <a:buNone/>
            </a:pPr>
            <a:r>
              <a:rPr lang="ro-RO" sz="1200" dirty="0"/>
              <a:t>     Cloud computing: Cloudul este locul în care sunt stocate, procesate și analizate cantitățile uriașe de date generate de dispozitivele IoT. Platformele de cloud computing oferă infrastructura și instrumentele necesare pentru stocarea și analizarea acestor date, precum și pentru crearea și implementarea aplicațiilor IoT.    </a:t>
            </a:r>
          </a:p>
          <a:p>
            <a:pPr marL="0" lvl="0" indent="0" algn="just">
              <a:buNone/>
            </a:pPr>
            <a:r>
              <a:rPr lang="ro-RO" sz="1200" dirty="0"/>
              <a:t>     Analiza datelor mari: Pentru a înțelege cantitățile uriașe de date generate de dispozitivele IoT, companiile trebuie să utilizeze instrumente avansate de analiză pentru a extrage informații și a identifica tipare. Aceste instrumente pot include algoritmi de învățare automată, instrumente de vizualizare a datelor și modele de analiză predictivă.Tehnologii de securitate și confidențialitate: Pe măsură ce implementările IoT devin din ce în ce mai răspândite, securitatea și confidențialitatea IoT devin din ce în ce mai importante. Tehnologii precum criptarea, controlul accesului și sistemele de detectare a intruziunilor sunt utilizate pentru a proteja dispozitivele IoT și datele pe care le generează împotriva amenințărilor cibernetice.</a:t>
            </a:r>
            <a:endParaRPr sz="1200" dirty="0"/>
          </a:p>
        </p:txBody>
      </p:sp>
    </p:spTree>
    <p:extLst>
      <p:ext uri="{BB962C8B-B14F-4D97-AF65-F5344CB8AC3E}">
        <p14:creationId xmlns:p14="http://schemas.microsoft.com/office/powerpoint/2010/main" val="34639654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07"/>
        <p:cNvGrpSpPr/>
        <p:nvPr/>
      </p:nvGrpSpPr>
      <p:grpSpPr>
        <a:xfrm>
          <a:off x="0" y="0"/>
          <a:ext cx="0" cy="0"/>
          <a:chOff x="0" y="0"/>
          <a:chExt cx="0" cy="0"/>
        </a:xfrm>
      </p:grpSpPr>
      <p:sp>
        <p:nvSpPr>
          <p:cNvPr id="1508" name="Google Shape;1508;p48"/>
          <p:cNvSpPr txBox="1">
            <a:spLocks noGrp="1"/>
          </p:cNvSpPr>
          <p:nvPr>
            <p:ph type="body" idx="1"/>
          </p:nvPr>
        </p:nvSpPr>
        <p:spPr>
          <a:xfrm>
            <a:off x="3952224" y="1299357"/>
            <a:ext cx="4265251" cy="2955835"/>
          </a:xfrm>
          <a:prstGeom prst="rect">
            <a:avLst/>
          </a:prstGeom>
        </p:spPr>
        <p:txBody>
          <a:bodyPr spcFirstLastPara="1" wrap="square" lIns="91425" tIns="91425" rIns="91425" bIns="91425" anchor="t" anchorCtr="0">
            <a:noAutofit/>
          </a:bodyPr>
          <a:lstStyle/>
          <a:p>
            <a:pPr marL="0" lvl="0" indent="0" algn="just">
              <a:buSzPts val="1100"/>
              <a:buNone/>
            </a:pPr>
            <a:r>
              <a:rPr lang="ro-RO" dirty="0"/>
              <a:t>Sănătate</a:t>
            </a:r>
          </a:p>
          <a:p>
            <a:pPr marL="0" lvl="0" indent="0" algn="just">
              <a:buSzPts val="1100"/>
              <a:buNone/>
            </a:pPr>
            <a:r>
              <a:rPr lang="ro-RO" dirty="0"/>
              <a:t>     În industria sănătății, dispozitivele IoT pot fi utilizate pentru monitorizarea pacienților de la distanță și colectarea de date în timp real privind semnele vitale ale acestora, precum ritmul cardiac, tensiunea arterială și saturația oxigenului. Datele colectate de senzori pot fi analizate pentru a detecta tipare și a identifica potențiale probleme de sănătate înainte ca acestea să devină mai grave. Dispozitivele IoT pot fi utilizate și pentru urmărirea echipamentelor medicale, gestionarea stocurilor și monitorizarea respectării tratamentului medicamentos.</a:t>
            </a:r>
            <a:endParaRPr dirty="0"/>
          </a:p>
        </p:txBody>
      </p:sp>
      <p:sp>
        <p:nvSpPr>
          <p:cNvPr id="1509" name="Google Shape;1509;p48"/>
          <p:cNvSpPr txBox="1">
            <a:spLocks noGrp="1"/>
          </p:cNvSpPr>
          <p:nvPr>
            <p:ph type="title"/>
          </p:nvPr>
        </p:nvSpPr>
        <p:spPr>
          <a:xfrm>
            <a:off x="1400100" y="604850"/>
            <a:ext cx="6343800" cy="572700"/>
          </a:xfrm>
          <a:prstGeom prst="rect">
            <a:avLst/>
          </a:prstGeom>
        </p:spPr>
        <p:txBody>
          <a:bodyPr spcFirstLastPara="1" wrap="square" lIns="91425" tIns="91425" rIns="91425" bIns="91425" anchor="ctr" anchorCtr="0">
            <a:noAutofit/>
          </a:bodyPr>
          <a:lstStyle/>
          <a:p>
            <a:r>
              <a:rPr lang="en-US" b="1" dirty="0" err="1"/>
              <a:t>Exemple</a:t>
            </a:r>
            <a:r>
              <a:rPr lang="en-US" b="1" dirty="0"/>
              <a:t> de </a:t>
            </a:r>
            <a:r>
              <a:rPr lang="en-US" b="1" dirty="0" err="1"/>
              <a:t>aplicații</a:t>
            </a:r>
            <a:r>
              <a:rPr lang="en-US" b="1" dirty="0"/>
              <a:t> IoT</a:t>
            </a:r>
          </a:p>
        </p:txBody>
      </p:sp>
      <p:grpSp>
        <p:nvGrpSpPr>
          <p:cNvPr id="1510" name="Google Shape;1510;p48"/>
          <p:cNvGrpSpPr/>
          <p:nvPr/>
        </p:nvGrpSpPr>
        <p:grpSpPr>
          <a:xfrm>
            <a:off x="712002" y="2777270"/>
            <a:ext cx="1835695" cy="1796211"/>
            <a:chOff x="712002" y="2777270"/>
            <a:chExt cx="1835695" cy="1796211"/>
          </a:xfrm>
        </p:grpSpPr>
        <p:sp>
          <p:nvSpPr>
            <p:cNvPr id="1511" name="Google Shape;1511;p48"/>
            <p:cNvSpPr/>
            <p:nvPr/>
          </p:nvSpPr>
          <p:spPr>
            <a:xfrm>
              <a:off x="768426" y="2827984"/>
              <a:ext cx="1728580" cy="17017"/>
            </a:xfrm>
            <a:custGeom>
              <a:avLst/>
              <a:gdLst/>
              <a:ahLst/>
              <a:cxnLst/>
              <a:rect l="l" t="t" r="r" b="b"/>
              <a:pathLst>
                <a:path w="27020" h="266" extrusionOk="0">
                  <a:moveTo>
                    <a:pt x="0" y="1"/>
                  </a:moveTo>
                  <a:lnTo>
                    <a:pt x="0" y="265"/>
                  </a:lnTo>
                  <a:lnTo>
                    <a:pt x="27019" y="265"/>
                  </a:lnTo>
                  <a:lnTo>
                    <a:pt x="2701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2" name="Google Shape;1512;p48"/>
            <p:cNvSpPr/>
            <p:nvPr/>
          </p:nvSpPr>
          <p:spPr>
            <a:xfrm>
              <a:off x="768426" y="2827984"/>
              <a:ext cx="1728580" cy="17017"/>
            </a:xfrm>
            <a:custGeom>
              <a:avLst/>
              <a:gdLst/>
              <a:ahLst/>
              <a:cxnLst/>
              <a:rect l="l" t="t" r="r" b="b"/>
              <a:pathLst>
                <a:path w="27020" h="266" fill="none" extrusionOk="0">
                  <a:moveTo>
                    <a:pt x="27019" y="1"/>
                  </a:moveTo>
                  <a:lnTo>
                    <a:pt x="0" y="1"/>
                  </a:lnTo>
                  <a:lnTo>
                    <a:pt x="0" y="265"/>
                  </a:lnTo>
                  <a:lnTo>
                    <a:pt x="27019" y="265"/>
                  </a:lnTo>
                  <a:lnTo>
                    <a:pt x="2701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3" name="Google Shape;1513;p48"/>
            <p:cNvSpPr/>
            <p:nvPr/>
          </p:nvSpPr>
          <p:spPr>
            <a:xfrm>
              <a:off x="768426" y="2827988"/>
              <a:ext cx="16953" cy="1694762"/>
            </a:xfrm>
            <a:custGeom>
              <a:avLst/>
              <a:gdLst/>
              <a:ahLst/>
              <a:cxnLst/>
              <a:rect l="l" t="t" r="r" b="b"/>
              <a:pathLst>
                <a:path w="265" h="26491" extrusionOk="0">
                  <a:moveTo>
                    <a:pt x="0" y="1"/>
                  </a:moveTo>
                  <a:lnTo>
                    <a:pt x="0" y="4849"/>
                  </a:lnTo>
                  <a:lnTo>
                    <a:pt x="264" y="4849"/>
                  </a:lnTo>
                  <a:lnTo>
                    <a:pt x="264" y="1"/>
                  </a:lnTo>
                  <a:close/>
                  <a:moveTo>
                    <a:pt x="0" y="5114"/>
                  </a:moveTo>
                  <a:lnTo>
                    <a:pt x="0" y="10227"/>
                  </a:lnTo>
                  <a:lnTo>
                    <a:pt x="264" y="10227"/>
                  </a:lnTo>
                  <a:lnTo>
                    <a:pt x="264" y="5114"/>
                  </a:lnTo>
                  <a:close/>
                  <a:moveTo>
                    <a:pt x="0" y="10491"/>
                  </a:moveTo>
                  <a:lnTo>
                    <a:pt x="0" y="15604"/>
                  </a:lnTo>
                  <a:lnTo>
                    <a:pt x="264" y="15604"/>
                  </a:lnTo>
                  <a:lnTo>
                    <a:pt x="264" y="10491"/>
                  </a:lnTo>
                  <a:close/>
                  <a:moveTo>
                    <a:pt x="0" y="15868"/>
                  </a:moveTo>
                  <a:lnTo>
                    <a:pt x="0" y="20981"/>
                  </a:lnTo>
                  <a:lnTo>
                    <a:pt x="264" y="20981"/>
                  </a:lnTo>
                  <a:lnTo>
                    <a:pt x="264" y="15868"/>
                  </a:lnTo>
                  <a:close/>
                  <a:moveTo>
                    <a:pt x="0" y="21246"/>
                  </a:moveTo>
                  <a:lnTo>
                    <a:pt x="0" y="26491"/>
                  </a:lnTo>
                  <a:lnTo>
                    <a:pt x="44" y="26491"/>
                  </a:lnTo>
                  <a:lnTo>
                    <a:pt x="44" y="26226"/>
                  </a:lnTo>
                  <a:lnTo>
                    <a:pt x="264" y="26226"/>
                  </a:lnTo>
                  <a:lnTo>
                    <a:pt x="264"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4" name="Google Shape;1514;p48"/>
            <p:cNvSpPr/>
            <p:nvPr/>
          </p:nvSpPr>
          <p:spPr>
            <a:xfrm>
              <a:off x="1112406" y="2827988"/>
              <a:ext cx="16953" cy="1677848"/>
            </a:xfrm>
            <a:custGeom>
              <a:avLst/>
              <a:gdLst/>
              <a:ahLst/>
              <a:cxnLst/>
              <a:rect l="l" t="t" r="r" b="b"/>
              <a:pathLst>
                <a:path w="265" h="26227" extrusionOk="0">
                  <a:moveTo>
                    <a:pt x="0" y="1"/>
                  </a:moveTo>
                  <a:lnTo>
                    <a:pt x="0" y="4849"/>
                  </a:lnTo>
                  <a:lnTo>
                    <a:pt x="265" y="4849"/>
                  </a:lnTo>
                  <a:lnTo>
                    <a:pt x="265" y="1"/>
                  </a:lnTo>
                  <a:close/>
                  <a:moveTo>
                    <a:pt x="0" y="5114"/>
                  </a:moveTo>
                  <a:lnTo>
                    <a:pt x="0" y="10227"/>
                  </a:lnTo>
                  <a:lnTo>
                    <a:pt x="265" y="10227"/>
                  </a:lnTo>
                  <a:lnTo>
                    <a:pt x="265" y="5114"/>
                  </a:lnTo>
                  <a:close/>
                  <a:moveTo>
                    <a:pt x="0" y="10491"/>
                  </a:moveTo>
                  <a:lnTo>
                    <a:pt x="0" y="15604"/>
                  </a:lnTo>
                  <a:lnTo>
                    <a:pt x="265" y="15604"/>
                  </a:lnTo>
                  <a:lnTo>
                    <a:pt x="265" y="10491"/>
                  </a:lnTo>
                  <a:close/>
                  <a:moveTo>
                    <a:pt x="0" y="15868"/>
                  </a:moveTo>
                  <a:lnTo>
                    <a:pt x="0" y="20981"/>
                  </a:lnTo>
                  <a:lnTo>
                    <a:pt x="265" y="20981"/>
                  </a:lnTo>
                  <a:lnTo>
                    <a:pt x="265" y="15868"/>
                  </a:lnTo>
                  <a:close/>
                  <a:moveTo>
                    <a:pt x="0" y="21246"/>
                  </a:moveTo>
                  <a:lnTo>
                    <a:pt x="0" y="26226"/>
                  </a:lnTo>
                  <a:lnTo>
                    <a:pt x="265" y="26226"/>
                  </a:lnTo>
                  <a:lnTo>
                    <a:pt x="265"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5" name="Google Shape;1515;p48"/>
            <p:cNvSpPr/>
            <p:nvPr/>
          </p:nvSpPr>
          <p:spPr>
            <a:xfrm>
              <a:off x="1112406" y="4187084"/>
              <a:ext cx="16953" cy="318719"/>
            </a:xfrm>
            <a:custGeom>
              <a:avLst/>
              <a:gdLst/>
              <a:ahLst/>
              <a:cxnLst/>
              <a:rect l="l" t="t" r="r" b="b"/>
              <a:pathLst>
                <a:path w="265" h="4982" fill="none" extrusionOk="0">
                  <a:moveTo>
                    <a:pt x="265" y="1"/>
                  </a:moveTo>
                  <a:lnTo>
                    <a:pt x="0" y="1"/>
                  </a:lnTo>
                  <a:lnTo>
                    <a:pt x="0"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6" name="Google Shape;1516;p48"/>
            <p:cNvSpPr/>
            <p:nvPr/>
          </p:nvSpPr>
          <p:spPr>
            <a:xfrm>
              <a:off x="1112406" y="3843104"/>
              <a:ext cx="16953" cy="327163"/>
            </a:xfrm>
            <a:custGeom>
              <a:avLst/>
              <a:gdLst/>
              <a:ahLst/>
              <a:cxnLst/>
              <a:rect l="l" t="t" r="r" b="b"/>
              <a:pathLst>
                <a:path w="265" h="5114" fill="none" extrusionOk="0">
                  <a:moveTo>
                    <a:pt x="265" y="0"/>
                  </a:moveTo>
                  <a:lnTo>
                    <a:pt x="0" y="0"/>
                  </a:lnTo>
                  <a:lnTo>
                    <a:pt x="0"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7" name="Google Shape;1517;p48"/>
            <p:cNvSpPr/>
            <p:nvPr/>
          </p:nvSpPr>
          <p:spPr>
            <a:xfrm>
              <a:off x="1112406" y="3499060"/>
              <a:ext cx="16953" cy="32716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8" name="Google Shape;1518;p48"/>
            <p:cNvSpPr/>
            <p:nvPr/>
          </p:nvSpPr>
          <p:spPr>
            <a:xfrm>
              <a:off x="1112406" y="3155080"/>
              <a:ext cx="16953" cy="32716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9" name="Google Shape;1519;p48"/>
            <p:cNvSpPr/>
            <p:nvPr/>
          </p:nvSpPr>
          <p:spPr>
            <a:xfrm>
              <a:off x="1112406" y="2827988"/>
              <a:ext cx="16953" cy="310274"/>
            </a:xfrm>
            <a:custGeom>
              <a:avLst/>
              <a:gdLst/>
              <a:ahLst/>
              <a:cxnLst/>
              <a:rect l="l" t="t" r="r" b="b"/>
              <a:pathLst>
                <a:path w="265" h="4850" fill="none" extrusionOk="0">
                  <a:moveTo>
                    <a:pt x="265" y="1"/>
                  </a:moveTo>
                  <a:lnTo>
                    <a:pt x="0" y="1"/>
                  </a:lnTo>
                  <a:lnTo>
                    <a:pt x="0" y="4849"/>
                  </a:lnTo>
                  <a:lnTo>
                    <a:pt x="265" y="484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0" name="Google Shape;1520;p48"/>
            <p:cNvSpPr/>
            <p:nvPr/>
          </p:nvSpPr>
          <p:spPr>
            <a:xfrm>
              <a:off x="1456386" y="2827988"/>
              <a:ext cx="17017" cy="1677848"/>
            </a:xfrm>
            <a:custGeom>
              <a:avLst/>
              <a:gdLst/>
              <a:ahLst/>
              <a:cxnLst/>
              <a:rect l="l" t="t" r="r" b="b"/>
              <a:pathLst>
                <a:path w="266" h="26227" extrusionOk="0">
                  <a:moveTo>
                    <a:pt x="1" y="1"/>
                  </a:moveTo>
                  <a:lnTo>
                    <a:pt x="1" y="4849"/>
                  </a:lnTo>
                  <a:lnTo>
                    <a:pt x="265" y="4849"/>
                  </a:lnTo>
                  <a:lnTo>
                    <a:pt x="265" y="1"/>
                  </a:lnTo>
                  <a:close/>
                  <a:moveTo>
                    <a:pt x="1" y="5114"/>
                  </a:moveTo>
                  <a:lnTo>
                    <a:pt x="1" y="10227"/>
                  </a:lnTo>
                  <a:lnTo>
                    <a:pt x="265" y="10227"/>
                  </a:lnTo>
                  <a:lnTo>
                    <a:pt x="265" y="5114"/>
                  </a:lnTo>
                  <a:close/>
                  <a:moveTo>
                    <a:pt x="1" y="10491"/>
                  </a:moveTo>
                  <a:lnTo>
                    <a:pt x="1" y="15604"/>
                  </a:lnTo>
                  <a:lnTo>
                    <a:pt x="265" y="15604"/>
                  </a:lnTo>
                  <a:lnTo>
                    <a:pt x="265" y="10491"/>
                  </a:lnTo>
                  <a:close/>
                  <a:moveTo>
                    <a:pt x="1" y="15868"/>
                  </a:moveTo>
                  <a:lnTo>
                    <a:pt x="1" y="20981"/>
                  </a:lnTo>
                  <a:lnTo>
                    <a:pt x="265" y="20981"/>
                  </a:lnTo>
                  <a:lnTo>
                    <a:pt x="265" y="15868"/>
                  </a:lnTo>
                  <a:close/>
                  <a:moveTo>
                    <a:pt x="1" y="21246"/>
                  </a:moveTo>
                  <a:lnTo>
                    <a:pt x="1" y="26226"/>
                  </a:lnTo>
                  <a:lnTo>
                    <a:pt x="265" y="26226"/>
                  </a:lnTo>
                  <a:lnTo>
                    <a:pt x="265"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1" name="Google Shape;1521;p48"/>
            <p:cNvSpPr/>
            <p:nvPr/>
          </p:nvSpPr>
          <p:spPr>
            <a:xfrm>
              <a:off x="1456386" y="4187084"/>
              <a:ext cx="17017" cy="318719"/>
            </a:xfrm>
            <a:custGeom>
              <a:avLst/>
              <a:gdLst/>
              <a:ahLst/>
              <a:cxnLst/>
              <a:rect l="l" t="t" r="r" b="b"/>
              <a:pathLst>
                <a:path w="266" h="4982" fill="none" extrusionOk="0">
                  <a:moveTo>
                    <a:pt x="265" y="1"/>
                  </a:moveTo>
                  <a:lnTo>
                    <a:pt x="1" y="1"/>
                  </a:lnTo>
                  <a:lnTo>
                    <a:pt x="1"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2" name="Google Shape;1522;p48"/>
            <p:cNvSpPr/>
            <p:nvPr/>
          </p:nvSpPr>
          <p:spPr>
            <a:xfrm>
              <a:off x="1456386" y="3843104"/>
              <a:ext cx="17017" cy="327163"/>
            </a:xfrm>
            <a:custGeom>
              <a:avLst/>
              <a:gdLst/>
              <a:ahLst/>
              <a:cxnLst/>
              <a:rect l="l" t="t" r="r" b="b"/>
              <a:pathLst>
                <a:path w="266" h="5114" fill="none" extrusionOk="0">
                  <a:moveTo>
                    <a:pt x="265" y="0"/>
                  </a:moveTo>
                  <a:lnTo>
                    <a:pt x="1" y="0"/>
                  </a:lnTo>
                  <a:lnTo>
                    <a:pt x="1"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3" name="Google Shape;1523;p48"/>
            <p:cNvSpPr/>
            <p:nvPr/>
          </p:nvSpPr>
          <p:spPr>
            <a:xfrm>
              <a:off x="1456386" y="3499060"/>
              <a:ext cx="17017" cy="327163"/>
            </a:xfrm>
            <a:custGeom>
              <a:avLst/>
              <a:gdLst/>
              <a:ahLst/>
              <a:cxnLst/>
              <a:rect l="l" t="t" r="r" b="b"/>
              <a:pathLst>
                <a:path w="266"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4" name="Google Shape;1524;p48"/>
            <p:cNvSpPr/>
            <p:nvPr/>
          </p:nvSpPr>
          <p:spPr>
            <a:xfrm>
              <a:off x="1456386" y="3155080"/>
              <a:ext cx="17017" cy="327163"/>
            </a:xfrm>
            <a:custGeom>
              <a:avLst/>
              <a:gdLst/>
              <a:ahLst/>
              <a:cxnLst/>
              <a:rect l="l" t="t" r="r" b="b"/>
              <a:pathLst>
                <a:path w="266"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5" name="Google Shape;1525;p48"/>
            <p:cNvSpPr/>
            <p:nvPr/>
          </p:nvSpPr>
          <p:spPr>
            <a:xfrm>
              <a:off x="1456386" y="2827988"/>
              <a:ext cx="17017" cy="310274"/>
            </a:xfrm>
            <a:custGeom>
              <a:avLst/>
              <a:gdLst/>
              <a:ahLst/>
              <a:cxnLst/>
              <a:rect l="l" t="t" r="r" b="b"/>
              <a:pathLst>
                <a:path w="266" h="4850" fill="none" extrusionOk="0">
                  <a:moveTo>
                    <a:pt x="265" y="1"/>
                  </a:moveTo>
                  <a:lnTo>
                    <a:pt x="1" y="1"/>
                  </a:lnTo>
                  <a:lnTo>
                    <a:pt x="1" y="4849"/>
                  </a:lnTo>
                  <a:lnTo>
                    <a:pt x="265" y="484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6" name="Google Shape;1526;p48"/>
            <p:cNvSpPr/>
            <p:nvPr/>
          </p:nvSpPr>
          <p:spPr>
            <a:xfrm>
              <a:off x="1800431" y="2827988"/>
              <a:ext cx="16953" cy="1677848"/>
            </a:xfrm>
            <a:custGeom>
              <a:avLst/>
              <a:gdLst/>
              <a:ahLst/>
              <a:cxnLst/>
              <a:rect l="l" t="t" r="r" b="b"/>
              <a:pathLst>
                <a:path w="265" h="26227" extrusionOk="0">
                  <a:moveTo>
                    <a:pt x="0" y="1"/>
                  </a:moveTo>
                  <a:lnTo>
                    <a:pt x="0" y="4849"/>
                  </a:lnTo>
                  <a:lnTo>
                    <a:pt x="265" y="4849"/>
                  </a:lnTo>
                  <a:lnTo>
                    <a:pt x="265" y="1"/>
                  </a:lnTo>
                  <a:close/>
                  <a:moveTo>
                    <a:pt x="0" y="5114"/>
                  </a:moveTo>
                  <a:lnTo>
                    <a:pt x="0" y="10227"/>
                  </a:lnTo>
                  <a:lnTo>
                    <a:pt x="265" y="10227"/>
                  </a:lnTo>
                  <a:lnTo>
                    <a:pt x="265" y="5114"/>
                  </a:lnTo>
                  <a:close/>
                  <a:moveTo>
                    <a:pt x="0" y="10491"/>
                  </a:moveTo>
                  <a:lnTo>
                    <a:pt x="0" y="15604"/>
                  </a:lnTo>
                  <a:lnTo>
                    <a:pt x="265" y="15604"/>
                  </a:lnTo>
                  <a:lnTo>
                    <a:pt x="265" y="10491"/>
                  </a:lnTo>
                  <a:close/>
                  <a:moveTo>
                    <a:pt x="0" y="15868"/>
                  </a:moveTo>
                  <a:lnTo>
                    <a:pt x="0" y="20981"/>
                  </a:lnTo>
                  <a:lnTo>
                    <a:pt x="265" y="20981"/>
                  </a:lnTo>
                  <a:lnTo>
                    <a:pt x="265" y="15868"/>
                  </a:lnTo>
                  <a:close/>
                  <a:moveTo>
                    <a:pt x="0" y="21246"/>
                  </a:moveTo>
                  <a:lnTo>
                    <a:pt x="0" y="26226"/>
                  </a:lnTo>
                  <a:lnTo>
                    <a:pt x="265" y="26226"/>
                  </a:lnTo>
                  <a:lnTo>
                    <a:pt x="265"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7" name="Google Shape;1527;p48"/>
            <p:cNvSpPr/>
            <p:nvPr/>
          </p:nvSpPr>
          <p:spPr>
            <a:xfrm>
              <a:off x="1800431" y="4187084"/>
              <a:ext cx="16953" cy="318719"/>
            </a:xfrm>
            <a:custGeom>
              <a:avLst/>
              <a:gdLst/>
              <a:ahLst/>
              <a:cxnLst/>
              <a:rect l="l" t="t" r="r" b="b"/>
              <a:pathLst>
                <a:path w="265" h="4982" fill="none" extrusionOk="0">
                  <a:moveTo>
                    <a:pt x="265" y="1"/>
                  </a:moveTo>
                  <a:lnTo>
                    <a:pt x="0" y="1"/>
                  </a:lnTo>
                  <a:lnTo>
                    <a:pt x="0"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8" name="Google Shape;1528;p48"/>
            <p:cNvSpPr/>
            <p:nvPr/>
          </p:nvSpPr>
          <p:spPr>
            <a:xfrm>
              <a:off x="1800431" y="3843104"/>
              <a:ext cx="16953" cy="327163"/>
            </a:xfrm>
            <a:custGeom>
              <a:avLst/>
              <a:gdLst/>
              <a:ahLst/>
              <a:cxnLst/>
              <a:rect l="l" t="t" r="r" b="b"/>
              <a:pathLst>
                <a:path w="265" h="5114" fill="none" extrusionOk="0">
                  <a:moveTo>
                    <a:pt x="265" y="0"/>
                  </a:moveTo>
                  <a:lnTo>
                    <a:pt x="0" y="0"/>
                  </a:lnTo>
                  <a:lnTo>
                    <a:pt x="0"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9" name="Google Shape;1529;p48"/>
            <p:cNvSpPr/>
            <p:nvPr/>
          </p:nvSpPr>
          <p:spPr>
            <a:xfrm>
              <a:off x="1800431" y="3499060"/>
              <a:ext cx="16953" cy="32716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0" name="Google Shape;1530;p48"/>
            <p:cNvSpPr/>
            <p:nvPr/>
          </p:nvSpPr>
          <p:spPr>
            <a:xfrm>
              <a:off x="1800431" y="3155080"/>
              <a:ext cx="16953" cy="32716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1" name="Google Shape;1531;p48"/>
            <p:cNvSpPr/>
            <p:nvPr/>
          </p:nvSpPr>
          <p:spPr>
            <a:xfrm>
              <a:off x="1800431" y="2827988"/>
              <a:ext cx="16953" cy="310274"/>
            </a:xfrm>
            <a:custGeom>
              <a:avLst/>
              <a:gdLst/>
              <a:ahLst/>
              <a:cxnLst/>
              <a:rect l="l" t="t" r="r" b="b"/>
              <a:pathLst>
                <a:path w="265" h="4850" fill="none" extrusionOk="0">
                  <a:moveTo>
                    <a:pt x="265" y="1"/>
                  </a:moveTo>
                  <a:lnTo>
                    <a:pt x="0" y="1"/>
                  </a:lnTo>
                  <a:lnTo>
                    <a:pt x="0" y="4849"/>
                  </a:lnTo>
                  <a:lnTo>
                    <a:pt x="265" y="484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2" name="Google Shape;1532;p48"/>
            <p:cNvSpPr/>
            <p:nvPr/>
          </p:nvSpPr>
          <p:spPr>
            <a:xfrm>
              <a:off x="2144411" y="2827988"/>
              <a:ext cx="16953" cy="1677848"/>
            </a:xfrm>
            <a:custGeom>
              <a:avLst/>
              <a:gdLst/>
              <a:ahLst/>
              <a:cxnLst/>
              <a:rect l="l" t="t" r="r" b="b"/>
              <a:pathLst>
                <a:path w="265" h="26227" extrusionOk="0">
                  <a:moveTo>
                    <a:pt x="1" y="1"/>
                  </a:moveTo>
                  <a:lnTo>
                    <a:pt x="1" y="4849"/>
                  </a:lnTo>
                  <a:lnTo>
                    <a:pt x="265" y="4849"/>
                  </a:lnTo>
                  <a:lnTo>
                    <a:pt x="265" y="1"/>
                  </a:lnTo>
                  <a:close/>
                  <a:moveTo>
                    <a:pt x="1" y="5114"/>
                  </a:moveTo>
                  <a:lnTo>
                    <a:pt x="1" y="10227"/>
                  </a:lnTo>
                  <a:lnTo>
                    <a:pt x="265" y="10227"/>
                  </a:lnTo>
                  <a:lnTo>
                    <a:pt x="265" y="5114"/>
                  </a:lnTo>
                  <a:close/>
                  <a:moveTo>
                    <a:pt x="1" y="10491"/>
                  </a:moveTo>
                  <a:lnTo>
                    <a:pt x="1" y="15604"/>
                  </a:lnTo>
                  <a:lnTo>
                    <a:pt x="265" y="15604"/>
                  </a:lnTo>
                  <a:lnTo>
                    <a:pt x="265" y="10491"/>
                  </a:lnTo>
                  <a:close/>
                  <a:moveTo>
                    <a:pt x="1" y="15868"/>
                  </a:moveTo>
                  <a:lnTo>
                    <a:pt x="1" y="20981"/>
                  </a:lnTo>
                  <a:lnTo>
                    <a:pt x="265" y="20981"/>
                  </a:lnTo>
                  <a:lnTo>
                    <a:pt x="265" y="15868"/>
                  </a:lnTo>
                  <a:close/>
                  <a:moveTo>
                    <a:pt x="1" y="21246"/>
                  </a:moveTo>
                  <a:lnTo>
                    <a:pt x="1" y="26226"/>
                  </a:lnTo>
                  <a:lnTo>
                    <a:pt x="265" y="26226"/>
                  </a:lnTo>
                  <a:lnTo>
                    <a:pt x="265"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3" name="Google Shape;1533;p48"/>
            <p:cNvSpPr/>
            <p:nvPr/>
          </p:nvSpPr>
          <p:spPr>
            <a:xfrm>
              <a:off x="2144411" y="4187084"/>
              <a:ext cx="16953" cy="318719"/>
            </a:xfrm>
            <a:custGeom>
              <a:avLst/>
              <a:gdLst/>
              <a:ahLst/>
              <a:cxnLst/>
              <a:rect l="l" t="t" r="r" b="b"/>
              <a:pathLst>
                <a:path w="265" h="4982" fill="none" extrusionOk="0">
                  <a:moveTo>
                    <a:pt x="265" y="1"/>
                  </a:moveTo>
                  <a:lnTo>
                    <a:pt x="1" y="1"/>
                  </a:lnTo>
                  <a:lnTo>
                    <a:pt x="1"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4" name="Google Shape;1534;p48"/>
            <p:cNvSpPr/>
            <p:nvPr/>
          </p:nvSpPr>
          <p:spPr>
            <a:xfrm>
              <a:off x="2144411" y="3843104"/>
              <a:ext cx="16953" cy="327163"/>
            </a:xfrm>
            <a:custGeom>
              <a:avLst/>
              <a:gdLst/>
              <a:ahLst/>
              <a:cxnLst/>
              <a:rect l="l" t="t" r="r" b="b"/>
              <a:pathLst>
                <a:path w="265" h="5114" fill="none" extrusionOk="0">
                  <a:moveTo>
                    <a:pt x="265" y="0"/>
                  </a:moveTo>
                  <a:lnTo>
                    <a:pt x="1" y="0"/>
                  </a:lnTo>
                  <a:lnTo>
                    <a:pt x="1"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5" name="Google Shape;1535;p48"/>
            <p:cNvSpPr/>
            <p:nvPr/>
          </p:nvSpPr>
          <p:spPr>
            <a:xfrm>
              <a:off x="2144411" y="3499060"/>
              <a:ext cx="16953" cy="327163"/>
            </a:xfrm>
            <a:custGeom>
              <a:avLst/>
              <a:gdLst/>
              <a:ahLst/>
              <a:cxnLst/>
              <a:rect l="l" t="t" r="r" b="b"/>
              <a:pathLst>
                <a:path w="265"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6" name="Google Shape;1536;p48"/>
            <p:cNvSpPr/>
            <p:nvPr/>
          </p:nvSpPr>
          <p:spPr>
            <a:xfrm>
              <a:off x="2144411" y="3155080"/>
              <a:ext cx="16953" cy="327163"/>
            </a:xfrm>
            <a:custGeom>
              <a:avLst/>
              <a:gdLst/>
              <a:ahLst/>
              <a:cxnLst/>
              <a:rect l="l" t="t" r="r" b="b"/>
              <a:pathLst>
                <a:path w="265"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7" name="Google Shape;1537;p48"/>
            <p:cNvSpPr/>
            <p:nvPr/>
          </p:nvSpPr>
          <p:spPr>
            <a:xfrm>
              <a:off x="2144411" y="2827988"/>
              <a:ext cx="16953" cy="310274"/>
            </a:xfrm>
            <a:custGeom>
              <a:avLst/>
              <a:gdLst/>
              <a:ahLst/>
              <a:cxnLst/>
              <a:rect l="l" t="t" r="r" b="b"/>
              <a:pathLst>
                <a:path w="265" h="4850" fill="none" extrusionOk="0">
                  <a:moveTo>
                    <a:pt x="265" y="1"/>
                  </a:moveTo>
                  <a:lnTo>
                    <a:pt x="1" y="1"/>
                  </a:lnTo>
                  <a:lnTo>
                    <a:pt x="1" y="4849"/>
                  </a:lnTo>
                  <a:lnTo>
                    <a:pt x="265" y="484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8" name="Google Shape;1538;p48"/>
            <p:cNvSpPr/>
            <p:nvPr/>
          </p:nvSpPr>
          <p:spPr>
            <a:xfrm>
              <a:off x="2477132" y="2830803"/>
              <a:ext cx="19832" cy="1689108"/>
            </a:xfrm>
            <a:custGeom>
              <a:avLst/>
              <a:gdLst/>
              <a:ahLst/>
              <a:cxnLst/>
              <a:rect l="l" t="t" r="r" b="b"/>
              <a:pathLst>
                <a:path w="310" h="26403" extrusionOk="0">
                  <a:moveTo>
                    <a:pt x="1" y="1"/>
                  </a:moveTo>
                  <a:lnTo>
                    <a:pt x="1" y="4805"/>
                  </a:lnTo>
                  <a:lnTo>
                    <a:pt x="309" y="4805"/>
                  </a:lnTo>
                  <a:lnTo>
                    <a:pt x="309" y="1"/>
                  </a:lnTo>
                  <a:close/>
                  <a:moveTo>
                    <a:pt x="1" y="5070"/>
                  </a:moveTo>
                  <a:lnTo>
                    <a:pt x="1" y="10183"/>
                  </a:lnTo>
                  <a:lnTo>
                    <a:pt x="309" y="10183"/>
                  </a:lnTo>
                  <a:lnTo>
                    <a:pt x="309" y="5070"/>
                  </a:lnTo>
                  <a:close/>
                  <a:moveTo>
                    <a:pt x="1" y="10447"/>
                  </a:moveTo>
                  <a:lnTo>
                    <a:pt x="1" y="15560"/>
                  </a:lnTo>
                  <a:lnTo>
                    <a:pt x="309" y="15560"/>
                  </a:lnTo>
                  <a:lnTo>
                    <a:pt x="309" y="10447"/>
                  </a:lnTo>
                  <a:close/>
                  <a:moveTo>
                    <a:pt x="1" y="15824"/>
                  </a:moveTo>
                  <a:lnTo>
                    <a:pt x="1" y="20937"/>
                  </a:lnTo>
                  <a:lnTo>
                    <a:pt x="309" y="20937"/>
                  </a:lnTo>
                  <a:lnTo>
                    <a:pt x="309" y="15824"/>
                  </a:lnTo>
                  <a:close/>
                  <a:moveTo>
                    <a:pt x="1" y="21202"/>
                  </a:moveTo>
                  <a:lnTo>
                    <a:pt x="1" y="26182"/>
                  </a:lnTo>
                  <a:lnTo>
                    <a:pt x="265" y="26182"/>
                  </a:lnTo>
                  <a:lnTo>
                    <a:pt x="265" y="26403"/>
                  </a:lnTo>
                  <a:lnTo>
                    <a:pt x="309" y="26403"/>
                  </a:lnTo>
                  <a:lnTo>
                    <a:pt x="309" y="21202"/>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9" name="Google Shape;1539;p48"/>
            <p:cNvSpPr/>
            <p:nvPr/>
          </p:nvSpPr>
          <p:spPr>
            <a:xfrm>
              <a:off x="2477132" y="3843104"/>
              <a:ext cx="19832" cy="327163"/>
            </a:xfrm>
            <a:custGeom>
              <a:avLst/>
              <a:gdLst/>
              <a:ahLst/>
              <a:cxnLst/>
              <a:rect l="l" t="t" r="r" b="b"/>
              <a:pathLst>
                <a:path w="310" h="5114" fill="none" extrusionOk="0">
                  <a:moveTo>
                    <a:pt x="309" y="0"/>
                  </a:moveTo>
                  <a:lnTo>
                    <a:pt x="1" y="0"/>
                  </a:lnTo>
                  <a:lnTo>
                    <a:pt x="1" y="5113"/>
                  </a:lnTo>
                  <a:lnTo>
                    <a:pt x="309" y="5113"/>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0" name="Google Shape;1540;p48"/>
            <p:cNvSpPr/>
            <p:nvPr/>
          </p:nvSpPr>
          <p:spPr>
            <a:xfrm>
              <a:off x="2477132" y="3499060"/>
              <a:ext cx="19832" cy="327163"/>
            </a:xfrm>
            <a:custGeom>
              <a:avLst/>
              <a:gdLst/>
              <a:ahLst/>
              <a:cxnLst/>
              <a:rect l="l" t="t" r="r" b="b"/>
              <a:pathLst>
                <a:path w="310" h="5114" fill="none" extrusionOk="0">
                  <a:moveTo>
                    <a:pt x="309" y="1"/>
                  </a:moveTo>
                  <a:lnTo>
                    <a:pt x="1" y="1"/>
                  </a:lnTo>
                  <a:lnTo>
                    <a:pt x="1" y="5114"/>
                  </a:lnTo>
                  <a:lnTo>
                    <a:pt x="309" y="5114"/>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1" name="Google Shape;1541;p48"/>
            <p:cNvSpPr/>
            <p:nvPr/>
          </p:nvSpPr>
          <p:spPr>
            <a:xfrm>
              <a:off x="2477132" y="3155080"/>
              <a:ext cx="19832" cy="327163"/>
            </a:xfrm>
            <a:custGeom>
              <a:avLst/>
              <a:gdLst/>
              <a:ahLst/>
              <a:cxnLst/>
              <a:rect l="l" t="t" r="r" b="b"/>
              <a:pathLst>
                <a:path w="310" h="5114" fill="none" extrusionOk="0">
                  <a:moveTo>
                    <a:pt x="309" y="1"/>
                  </a:moveTo>
                  <a:lnTo>
                    <a:pt x="1" y="1"/>
                  </a:lnTo>
                  <a:lnTo>
                    <a:pt x="1" y="5114"/>
                  </a:lnTo>
                  <a:lnTo>
                    <a:pt x="309" y="5114"/>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2" name="Google Shape;1542;p48"/>
            <p:cNvSpPr/>
            <p:nvPr/>
          </p:nvSpPr>
          <p:spPr>
            <a:xfrm>
              <a:off x="2477132" y="2830803"/>
              <a:ext cx="19832" cy="307459"/>
            </a:xfrm>
            <a:custGeom>
              <a:avLst/>
              <a:gdLst/>
              <a:ahLst/>
              <a:cxnLst/>
              <a:rect l="l" t="t" r="r" b="b"/>
              <a:pathLst>
                <a:path w="310" h="4806" fill="none" extrusionOk="0">
                  <a:moveTo>
                    <a:pt x="309" y="1"/>
                  </a:moveTo>
                  <a:lnTo>
                    <a:pt x="1" y="1"/>
                  </a:lnTo>
                  <a:lnTo>
                    <a:pt x="1" y="4805"/>
                  </a:lnTo>
                  <a:lnTo>
                    <a:pt x="309" y="4805"/>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3" name="Google Shape;1543;p48"/>
            <p:cNvSpPr/>
            <p:nvPr/>
          </p:nvSpPr>
          <p:spPr>
            <a:xfrm>
              <a:off x="785315" y="3138191"/>
              <a:ext cx="1691923" cy="16953"/>
            </a:xfrm>
            <a:custGeom>
              <a:avLst/>
              <a:gdLst/>
              <a:ahLst/>
              <a:cxnLst/>
              <a:rect l="l" t="t" r="r" b="b"/>
              <a:pathLst>
                <a:path w="26447" h="265" extrusionOk="0">
                  <a:moveTo>
                    <a:pt x="0" y="0"/>
                  </a:moveTo>
                  <a:lnTo>
                    <a:pt x="0" y="265"/>
                  </a:lnTo>
                  <a:lnTo>
                    <a:pt x="5113" y="265"/>
                  </a:lnTo>
                  <a:lnTo>
                    <a:pt x="5113" y="0"/>
                  </a:lnTo>
                  <a:close/>
                  <a:moveTo>
                    <a:pt x="5378" y="0"/>
                  </a:moveTo>
                  <a:lnTo>
                    <a:pt x="5378" y="265"/>
                  </a:lnTo>
                  <a:lnTo>
                    <a:pt x="10491" y="265"/>
                  </a:lnTo>
                  <a:lnTo>
                    <a:pt x="10491" y="0"/>
                  </a:lnTo>
                  <a:close/>
                  <a:moveTo>
                    <a:pt x="10755" y="0"/>
                  </a:moveTo>
                  <a:lnTo>
                    <a:pt x="10755" y="265"/>
                  </a:lnTo>
                  <a:lnTo>
                    <a:pt x="15868" y="265"/>
                  </a:lnTo>
                  <a:lnTo>
                    <a:pt x="15868" y="0"/>
                  </a:lnTo>
                  <a:close/>
                  <a:moveTo>
                    <a:pt x="16133" y="0"/>
                  </a:moveTo>
                  <a:lnTo>
                    <a:pt x="16133" y="265"/>
                  </a:lnTo>
                  <a:lnTo>
                    <a:pt x="21246" y="265"/>
                  </a:lnTo>
                  <a:lnTo>
                    <a:pt x="21246" y="0"/>
                  </a:lnTo>
                  <a:close/>
                  <a:moveTo>
                    <a:pt x="21510" y="0"/>
                  </a:moveTo>
                  <a:lnTo>
                    <a:pt x="21510" y="265"/>
                  </a:lnTo>
                  <a:lnTo>
                    <a:pt x="26447" y="265"/>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4" name="Google Shape;1544;p48"/>
            <p:cNvSpPr/>
            <p:nvPr/>
          </p:nvSpPr>
          <p:spPr>
            <a:xfrm>
              <a:off x="785315" y="3138191"/>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5" name="Google Shape;1545;p48"/>
            <p:cNvSpPr/>
            <p:nvPr/>
          </p:nvSpPr>
          <p:spPr>
            <a:xfrm>
              <a:off x="1129295" y="3138191"/>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6" name="Google Shape;1546;p48"/>
            <p:cNvSpPr/>
            <p:nvPr/>
          </p:nvSpPr>
          <p:spPr>
            <a:xfrm>
              <a:off x="1473339" y="3138191"/>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7" name="Google Shape;1547;p48"/>
            <p:cNvSpPr/>
            <p:nvPr/>
          </p:nvSpPr>
          <p:spPr>
            <a:xfrm>
              <a:off x="1817319" y="3138191"/>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8" name="Google Shape;1548;p48"/>
            <p:cNvSpPr/>
            <p:nvPr/>
          </p:nvSpPr>
          <p:spPr>
            <a:xfrm>
              <a:off x="2161300" y="3138191"/>
              <a:ext cx="315904" cy="16953"/>
            </a:xfrm>
            <a:custGeom>
              <a:avLst/>
              <a:gdLst/>
              <a:ahLst/>
              <a:cxnLst/>
              <a:rect l="l" t="t" r="r" b="b"/>
              <a:pathLst>
                <a:path w="4938" h="265" fill="none" extrusionOk="0">
                  <a:moveTo>
                    <a:pt x="4938" y="0"/>
                  </a:moveTo>
                  <a:lnTo>
                    <a:pt x="1" y="0"/>
                  </a:lnTo>
                  <a:lnTo>
                    <a:pt x="1" y="265"/>
                  </a:lnTo>
                  <a:lnTo>
                    <a:pt x="4938" y="265"/>
                  </a:lnTo>
                  <a:lnTo>
                    <a:pt x="4938"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9" name="Google Shape;1549;p48"/>
            <p:cNvSpPr/>
            <p:nvPr/>
          </p:nvSpPr>
          <p:spPr>
            <a:xfrm>
              <a:off x="768426" y="3138191"/>
              <a:ext cx="16953" cy="16953"/>
            </a:xfrm>
            <a:custGeom>
              <a:avLst/>
              <a:gdLst/>
              <a:ahLst/>
              <a:cxnLst/>
              <a:rect l="l" t="t" r="r" b="b"/>
              <a:pathLst>
                <a:path w="265" h="265" extrusionOk="0">
                  <a:moveTo>
                    <a:pt x="0" y="0"/>
                  </a:moveTo>
                  <a:lnTo>
                    <a:pt x="0" y="265"/>
                  </a:lnTo>
                  <a:lnTo>
                    <a:pt x="264" y="265"/>
                  </a:lnTo>
                  <a:lnTo>
                    <a:pt x="26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0" name="Google Shape;1550;p48"/>
            <p:cNvSpPr/>
            <p:nvPr/>
          </p:nvSpPr>
          <p:spPr>
            <a:xfrm>
              <a:off x="768426" y="3138191"/>
              <a:ext cx="16953" cy="16953"/>
            </a:xfrm>
            <a:custGeom>
              <a:avLst/>
              <a:gdLst/>
              <a:ahLst/>
              <a:cxnLst/>
              <a:rect l="l" t="t" r="r" b="b"/>
              <a:pathLst>
                <a:path w="265" h="265" fill="none" extrusionOk="0">
                  <a:moveTo>
                    <a:pt x="264" y="0"/>
                  </a:moveTo>
                  <a:lnTo>
                    <a:pt x="0" y="0"/>
                  </a:lnTo>
                  <a:lnTo>
                    <a:pt x="0" y="265"/>
                  </a:lnTo>
                  <a:lnTo>
                    <a:pt x="264" y="265"/>
                  </a:lnTo>
                  <a:lnTo>
                    <a:pt x="26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1" name="Google Shape;1551;p48"/>
            <p:cNvSpPr/>
            <p:nvPr/>
          </p:nvSpPr>
          <p:spPr>
            <a:xfrm>
              <a:off x="1112406" y="3138191"/>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2" name="Google Shape;1552;p48"/>
            <p:cNvSpPr/>
            <p:nvPr/>
          </p:nvSpPr>
          <p:spPr>
            <a:xfrm>
              <a:off x="1112406" y="3138191"/>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3" name="Google Shape;1553;p48"/>
            <p:cNvSpPr/>
            <p:nvPr/>
          </p:nvSpPr>
          <p:spPr>
            <a:xfrm>
              <a:off x="1456386" y="3138191"/>
              <a:ext cx="17017" cy="16953"/>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4" name="Google Shape;1554;p48"/>
            <p:cNvSpPr/>
            <p:nvPr/>
          </p:nvSpPr>
          <p:spPr>
            <a:xfrm>
              <a:off x="1456386" y="3138191"/>
              <a:ext cx="17017" cy="16953"/>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5" name="Google Shape;1555;p48"/>
            <p:cNvSpPr/>
            <p:nvPr/>
          </p:nvSpPr>
          <p:spPr>
            <a:xfrm>
              <a:off x="1800431" y="3138191"/>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6" name="Google Shape;1556;p48"/>
            <p:cNvSpPr/>
            <p:nvPr/>
          </p:nvSpPr>
          <p:spPr>
            <a:xfrm>
              <a:off x="1800431" y="3138191"/>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7" name="Google Shape;1557;p48"/>
            <p:cNvSpPr/>
            <p:nvPr/>
          </p:nvSpPr>
          <p:spPr>
            <a:xfrm>
              <a:off x="2144411" y="3138191"/>
              <a:ext cx="16953" cy="16953"/>
            </a:xfrm>
            <a:custGeom>
              <a:avLst/>
              <a:gdLst/>
              <a:ahLst/>
              <a:cxnLst/>
              <a:rect l="l" t="t" r="r" b="b"/>
              <a:pathLst>
                <a:path w="265"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8" name="Google Shape;1558;p48"/>
            <p:cNvSpPr/>
            <p:nvPr/>
          </p:nvSpPr>
          <p:spPr>
            <a:xfrm>
              <a:off x="2144411" y="3138191"/>
              <a:ext cx="16953" cy="16953"/>
            </a:xfrm>
            <a:custGeom>
              <a:avLst/>
              <a:gdLst/>
              <a:ahLst/>
              <a:cxnLst/>
              <a:rect l="l" t="t" r="r" b="b"/>
              <a:pathLst>
                <a:path w="265"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9" name="Google Shape;1559;p48"/>
            <p:cNvSpPr/>
            <p:nvPr/>
          </p:nvSpPr>
          <p:spPr>
            <a:xfrm>
              <a:off x="2477132" y="3138191"/>
              <a:ext cx="19832" cy="16953"/>
            </a:xfrm>
            <a:custGeom>
              <a:avLst/>
              <a:gdLst/>
              <a:ahLst/>
              <a:cxnLst/>
              <a:rect l="l" t="t" r="r" b="b"/>
              <a:pathLst>
                <a:path w="310" h="265" extrusionOk="0">
                  <a:moveTo>
                    <a:pt x="1" y="0"/>
                  </a:moveTo>
                  <a:lnTo>
                    <a:pt x="1" y="265"/>
                  </a:lnTo>
                  <a:lnTo>
                    <a:pt x="309" y="265"/>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0" name="Google Shape;1560;p48"/>
            <p:cNvSpPr/>
            <p:nvPr/>
          </p:nvSpPr>
          <p:spPr>
            <a:xfrm>
              <a:off x="2477132" y="3138191"/>
              <a:ext cx="19832" cy="16953"/>
            </a:xfrm>
            <a:custGeom>
              <a:avLst/>
              <a:gdLst/>
              <a:ahLst/>
              <a:cxnLst/>
              <a:rect l="l" t="t" r="r" b="b"/>
              <a:pathLst>
                <a:path w="310" h="265" fill="none" extrusionOk="0">
                  <a:moveTo>
                    <a:pt x="309" y="0"/>
                  </a:moveTo>
                  <a:lnTo>
                    <a:pt x="1" y="0"/>
                  </a:lnTo>
                  <a:lnTo>
                    <a:pt x="1" y="265"/>
                  </a:lnTo>
                  <a:lnTo>
                    <a:pt x="309" y="265"/>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1" name="Google Shape;1561;p48"/>
            <p:cNvSpPr/>
            <p:nvPr/>
          </p:nvSpPr>
          <p:spPr>
            <a:xfrm>
              <a:off x="785315" y="3482171"/>
              <a:ext cx="1691923" cy="16953"/>
            </a:xfrm>
            <a:custGeom>
              <a:avLst/>
              <a:gdLst/>
              <a:ahLst/>
              <a:cxnLst/>
              <a:rect l="l" t="t" r="r" b="b"/>
              <a:pathLst>
                <a:path w="26447" h="265" extrusionOk="0">
                  <a:moveTo>
                    <a:pt x="0" y="1"/>
                  </a:moveTo>
                  <a:lnTo>
                    <a:pt x="0" y="265"/>
                  </a:lnTo>
                  <a:lnTo>
                    <a:pt x="5113" y="265"/>
                  </a:lnTo>
                  <a:lnTo>
                    <a:pt x="5113" y="1"/>
                  </a:lnTo>
                  <a:close/>
                  <a:moveTo>
                    <a:pt x="5378" y="1"/>
                  </a:moveTo>
                  <a:lnTo>
                    <a:pt x="5378" y="265"/>
                  </a:lnTo>
                  <a:lnTo>
                    <a:pt x="10491" y="265"/>
                  </a:lnTo>
                  <a:lnTo>
                    <a:pt x="10491" y="1"/>
                  </a:lnTo>
                  <a:close/>
                  <a:moveTo>
                    <a:pt x="10755" y="1"/>
                  </a:moveTo>
                  <a:lnTo>
                    <a:pt x="10755" y="265"/>
                  </a:lnTo>
                  <a:lnTo>
                    <a:pt x="15868" y="265"/>
                  </a:lnTo>
                  <a:lnTo>
                    <a:pt x="15868" y="1"/>
                  </a:lnTo>
                  <a:close/>
                  <a:moveTo>
                    <a:pt x="16133" y="1"/>
                  </a:moveTo>
                  <a:lnTo>
                    <a:pt x="16133" y="265"/>
                  </a:lnTo>
                  <a:lnTo>
                    <a:pt x="21246" y="265"/>
                  </a:lnTo>
                  <a:lnTo>
                    <a:pt x="21246" y="1"/>
                  </a:lnTo>
                  <a:close/>
                  <a:moveTo>
                    <a:pt x="21510" y="1"/>
                  </a:moveTo>
                  <a:lnTo>
                    <a:pt x="21510" y="265"/>
                  </a:lnTo>
                  <a:lnTo>
                    <a:pt x="26447" y="265"/>
                  </a:lnTo>
                  <a:lnTo>
                    <a:pt x="264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2" name="Google Shape;1562;p48"/>
            <p:cNvSpPr/>
            <p:nvPr/>
          </p:nvSpPr>
          <p:spPr>
            <a:xfrm>
              <a:off x="785315" y="3482171"/>
              <a:ext cx="327163" cy="16953"/>
            </a:xfrm>
            <a:custGeom>
              <a:avLst/>
              <a:gdLst/>
              <a:ahLst/>
              <a:cxnLst/>
              <a:rect l="l" t="t" r="r" b="b"/>
              <a:pathLst>
                <a:path w="5114" h="265"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3" name="Google Shape;1563;p48"/>
            <p:cNvSpPr/>
            <p:nvPr/>
          </p:nvSpPr>
          <p:spPr>
            <a:xfrm>
              <a:off x="1129295" y="3482171"/>
              <a:ext cx="327163" cy="16953"/>
            </a:xfrm>
            <a:custGeom>
              <a:avLst/>
              <a:gdLst/>
              <a:ahLst/>
              <a:cxnLst/>
              <a:rect l="l" t="t" r="r" b="b"/>
              <a:pathLst>
                <a:path w="5114" h="265"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4" name="Google Shape;1564;p48"/>
            <p:cNvSpPr/>
            <p:nvPr/>
          </p:nvSpPr>
          <p:spPr>
            <a:xfrm>
              <a:off x="1473339" y="3482171"/>
              <a:ext cx="327163" cy="16953"/>
            </a:xfrm>
            <a:custGeom>
              <a:avLst/>
              <a:gdLst/>
              <a:ahLst/>
              <a:cxnLst/>
              <a:rect l="l" t="t" r="r" b="b"/>
              <a:pathLst>
                <a:path w="5114" h="265"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5" name="Google Shape;1565;p48"/>
            <p:cNvSpPr/>
            <p:nvPr/>
          </p:nvSpPr>
          <p:spPr>
            <a:xfrm>
              <a:off x="1817319" y="3482171"/>
              <a:ext cx="327163" cy="16953"/>
            </a:xfrm>
            <a:custGeom>
              <a:avLst/>
              <a:gdLst/>
              <a:ahLst/>
              <a:cxnLst/>
              <a:rect l="l" t="t" r="r" b="b"/>
              <a:pathLst>
                <a:path w="5114" h="265"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6" name="Google Shape;1566;p48"/>
            <p:cNvSpPr/>
            <p:nvPr/>
          </p:nvSpPr>
          <p:spPr>
            <a:xfrm>
              <a:off x="2161300" y="3482171"/>
              <a:ext cx="315904" cy="16953"/>
            </a:xfrm>
            <a:custGeom>
              <a:avLst/>
              <a:gdLst/>
              <a:ahLst/>
              <a:cxnLst/>
              <a:rect l="l" t="t" r="r" b="b"/>
              <a:pathLst>
                <a:path w="4938" h="265" fill="none" extrusionOk="0">
                  <a:moveTo>
                    <a:pt x="4938" y="1"/>
                  </a:moveTo>
                  <a:lnTo>
                    <a:pt x="1" y="1"/>
                  </a:lnTo>
                  <a:lnTo>
                    <a:pt x="1" y="265"/>
                  </a:lnTo>
                  <a:lnTo>
                    <a:pt x="4938" y="265"/>
                  </a:lnTo>
                  <a:lnTo>
                    <a:pt x="493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7" name="Google Shape;1567;p48"/>
            <p:cNvSpPr/>
            <p:nvPr/>
          </p:nvSpPr>
          <p:spPr>
            <a:xfrm>
              <a:off x="768426" y="3482171"/>
              <a:ext cx="16953" cy="16953"/>
            </a:xfrm>
            <a:custGeom>
              <a:avLst/>
              <a:gdLst/>
              <a:ahLst/>
              <a:cxnLst/>
              <a:rect l="l" t="t" r="r" b="b"/>
              <a:pathLst>
                <a:path w="265" h="265" extrusionOk="0">
                  <a:moveTo>
                    <a:pt x="0" y="1"/>
                  </a:moveTo>
                  <a:lnTo>
                    <a:pt x="0" y="265"/>
                  </a:lnTo>
                  <a:lnTo>
                    <a:pt x="264" y="265"/>
                  </a:lnTo>
                  <a:lnTo>
                    <a:pt x="26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8" name="Google Shape;1568;p48"/>
            <p:cNvSpPr/>
            <p:nvPr/>
          </p:nvSpPr>
          <p:spPr>
            <a:xfrm>
              <a:off x="768426" y="3482171"/>
              <a:ext cx="16953" cy="16953"/>
            </a:xfrm>
            <a:custGeom>
              <a:avLst/>
              <a:gdLst/>
              <a:ahLst/>
              <a:cxnLst/>
              <a:rect l="l" t="t" r="r" b="b"/>
              <a:pathLst>
                <a:path w="265" h="265" fill="none" extrusionOk="0">
                  <a:moveTo>
                    <a:pt x="264" y="1"/>
                  </a:moveTo>
                  <a:lnTo>
                    <a:pt x="0" y="1"/>
                  </a:lnTo>
                  <a:lnTo>
                    <a:pt x="0" y="265"/>
                  </a:lnTo>
                  <a:lnTo>
                    <a:pt x="264" y="265"/>
                  </a:lnTo>
                  <a:lnTo>
                    <a:pt x="26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9" name="Google Shape;1569;p48"/>
            <p:cNvSpPr/>
            <p:nvPr/>
          </p:nvSpPr>
          <p:spPr>
            <a:xfrm>
              <a:off x="1112406" y="3482171"/>
              <a:ext cx="16953" cy="16953"/>
            </a:xfrm>
            <a:custGeom>
              <a:avLst/>
              <a:gdLst/>
              <a:ahLst/>
              <a:cxnLst/>
              <a:rect l="l" t="t" r="r" b="b"/>
              <a:pathLst>
                <a:path w="265" h="265"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0" name="Google Shape;1570;p48"/>
            <p:cNvSpPr/>
            <p:nvPr/>
          </p:nvSpPr>
          <p:spPr>
            <a:xfrm>
              <a:off x="1112406" y="3482171"/>
              <a:ext cx="16953" cy="16953"/>
            </a:xfrm>
            <a:custGeom>
              <a:avLst/>
              <a:gdLst/>
              <a:ahLst/>
              <a:cxnLst/>
              <a:rect l="l" t="t" r="r" b="b"/>
              <a:pathLst>
                <a:path w="265" h="265"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1" name="Google Shape;1571;p48"/>
            <p:cNvSpPr/>
            <p:nvPr/>
          </p:nvSpPr>
          <p:spPr>
            <a:xfrm>
              <a:off x="1456386" y="3482171"/>
              <a:ext cx="17017" cy="16953"/>
            </a:xfrm>
            <a:custGeom>
              <a:avLst/>
              <a:gdLst/>
              <a:ahLst/>
              <a:cxnLst/>
              <a:rect l="l" t="t" r="r" b="b"/>
              <a:pathLst>
                <a:path w="266" h="265"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2" name="Google Shape;1572;p48"/>
            <p:cNvSpPr/>
            <p:nvPr/>
          </p:nvSpPr>
          <p:spPr>
            <a:xfrm>
              <a:off x="1456386" y="3482171"/>
              <a:ext cx="17017" cy="16953"/>
            </a:xfrm>
            <a:custGeom>
              <a:avLst/>
              <a:gdLst/>
              <a:ahLst/>
              <a:cxnLst/>
              <a:rect l="l" t="t" r="r" b="b"/>
              <a:pathLst>
                <a:path w="266" h="265"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3" name="Google Shape;1573;p48"/>
            <p:cNvSpPr/>
            <p:nvPr/>
          </p:nvSpPr>
          <p:spPr>
            <a:xfrm>
              <a:off x="1800431" y="3482171"/>
              <a:ext cx="16953" cy="16953"/>
            </a:xfrm>
            <a:custGeom>
              <a:avLst/>
              <a:gdLst/>
              <a:ahLst/>
              <a:cxnLst/>
              <a:rect l="l" t="t" r="r" b="b"/>
              <a:pathLst>
                <a:path w="265" h="265"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4" name="Google Shape;1574;p48"/>
            <p:cNvSpPr/>
            <p:nvPr/>
          </p:nvSpPr>
          <p:spPr>
            <a:xfrm>
              <a:off x="1800431" y="3482171"/>
              <a:ext cx="16953" cy="16953"/>
            </a:xfrm>
            <a:custGeom>
              <a:avLst/>
              <a:gdLst/>
              <a:ahLst/>
              <a:cxnLst/>
              <a:rect l="l" t="t" r="r" b="b"/>
              <a:pathLst>
                <a:path w="265" h="265"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5" name="Google Shape;1575;p48"/>
            <p:cNvSpPr/>
            <p:nvPr/>
          </p:nvSpPr>
          <p:spPr>
            <a:xfrm>
              <a:off x="2144411" y="3482171"/>
              <a:ext cx="16953" cy="16953"/>
            </a:xfrm>
            <a:custGeom>
              <a:avLst/>
              <a:gdLst/>
              <a:ahLst/>
              <a:cxnLst/>
              <a:rect l="l" t="t" r="r" b="b"/>
              <a:pathLst>
                <a:path w="265" h="265"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6" name="Google Shape;1576;p48"/>
            <p:cNvSpPr/>
            <p:nvPr/>
          </p:nvSpPr>
          <p:spPr>
            <a:xfrm>
              <a:off x="2144411" y="3482171"/>
              <a:ext cx="16953" cy="16953"/>
            </a:xfrm>
            <a:custGeom>
              <a:avLst/>
              <a:gdLst/>
              <a:ahLst/>
              <a:cxnLst/>
              <a:rect l="l" t="t" r="r" b="b"/>
              <a:pathLst>
                <a:path w="265" h="265"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7" name="Google Shape;1577;p48"/>
            <p:cNvSpPr/>
            <p:nvPr/>
          </p:nvSpPr>
          <p:spPr>
            <a:xfrm>
              <a:off x="2477132" y="3482171"/>
              <a:ext cx="19832" cy="16953"/>
            </a:xfrm>
            <a:custGeom>
              <a:avLst/>
              <a:gdLst/>
              <a:ahLst/>
              <a:cxnLst/>
              <a:rect l="l" t="t" r="r" b="b"/>
              <a:pathLst>
                <a:path w="310" h="265" extrusionOk="0">
                  <a:moveTo>
                    <a:pt x="1" y="1"/>
                  </a:moveTo>
                  <a:lnTo>
                    <a:pt x="1" y="265"/>
                  </a:lnTo>
                  <a:lnTo>
                    <a:pt x="309" y="265"/>
                  </a:lnTo>
                  <a:lnTo>
                    <a:pt x="3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8" name="Google Shape;1578;p48"/>
            <p:cNvSpPr/>
            <p:nvPr/>
          </p:nvSpPr>
          <p:spPr>
            <a:xfrm>
              <a:off x="2477132" y="3482171"/>
              <a:ext cx="19832" cy="16953"/>
            </a:xfrm>
            <a:custGeom>
              <a:avLst/>
              <a:gdLst/>
              <a:ahLst/>
              <a:cxnLst/>
              <a:rect l="l" t="t" r="r" b="b"/>
              <a:pathLst>
                <a:path w="310" h="265" fill="none" extrusionOk="0">
                  <a:moveTo>
                    <a:pt x="309" y="1"/>
                  </a:moveTo>
                  <a:lnTo>
                    <a:pt x="1" y="1"/>
                  </a:lnTo>
                  <a:lnTo>
                    <a:pt x="1" y="265"/>
                  </a:lnTo>
                  <a:lnTo>
                    <a:pt x="309" y="265"/>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9" name="Google Shape;1579;p48"/>
            <p:cNvSpPr/>
            <p:nvPr/>
          </p:nvSpPr>
          <p:spPr>
            <a:xfrm>
              <a:off x="785315" y="3826151"/>
              <a:ext cx="1691923" cy="17017"/>
            </a:xfrm>
            <a:custGeom>
              <a:avLst/>
              <a:gdLst/>
              <a:ahLst/>
              <a:cxnLst/>
              <a:rect l="l" t="t" r="r" b="b"/>
              <a:pathLst>
                <a:path w="26447" h="266" extrusionOk="0">
                  <a:moveTo>
                    <a:pt x="0" y="1"/>
                  </a:moveTo>
                  <a:lnTo>
                    <a:pt x="0" y="265"/>
                  </a:lnTo>
                  <a:lnTo>
                    <a:pt x="5113" y="265"/>
                  </a:lnTo>
                  <a:lnTo>
                    <a:pt x="5113" y="1"/>
                  </a:lnTo>
                  <a:close/>
                  <a:moveTo>
                    <a:pt x="5378" y="1"/>
                  </a:moveTo>
                  <a:lnTo>
                    <a:pt x="5378" y="265"/>
                  </a:lnTo>
                  <a:lnTo>
                    <a:pt x="10491" y="265"/>
                  </a:lnTo>
                  <a:lnTo>
                    <a:pt x="10491" y="1"/>
                  </a:lnTo>
                  <a:close/>
                  <a:moveTo>
                    <a:pt x="10755" y="1"/>
                  </a:moveTo>
                  <a:lnTo>
                    <a:pt x="10755" y="265"/>
                  </a:lnTo>
                  <a:lnTo>
                    <a:pt x="15868" y="265"/>
                  </a:lnTo>
                  <a:lnTo>
                    <a:pt x="15868" y="1"/>
                  </a:lnTo>
                  <a:close/>
                  <a:moveTo>
                    <a:pt x="16133" y="1"/>
                  </a:moveTo>
                  <a:lnTo>
                    <a:pt x="16133" y="265"/>
                  </a:lnTo>
                  <a:lnTo>
                    <a:pt x="21246" y="265"/>
                  </a:lnTo>
                  <a:lnTo>
                    <a:pt x="21246" y="1"/>
                  </a:lnTo>
                  <a:close/>
                  <a:moveTo>
                    <a:pt x="21510" y="1"/>
                  </a:moveTo>
                  <a:lnTo>
                    <a:pt x="21510" y="265"/>
                  </a:lnTo>
                  <a:lnTo>
                    <a:pt x="26447" y="265"/>
                  </a:lnTo>
                  <a:lnTo>
                    <a:pt x="264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0" name="Google Shape;1580;p48"/>
            <p:cNvSpPr/>
            <p:nvPr/>
          </p:nvSpPr>
          <p:spPr>
            <a:xfrm>
              <a:off x="785315" y="3826151"/>
              <a:ext cx="327163" cy="17017"/>
            </a:xfrm>
            <a:custGeom>
              <a:avLst/>
              <a:gdLst/>
              <a:ahLst/>
              <a:cxnLst/>
              <a:rect l="l" t="t" r="r" b="b"/>
              <a:pathLst>
                <a:path w="5114" h="266"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1" name="Google Shape;1581;p48"/>
            <p:cNvSpPr/>
            <p:nvPr/>
          </p:nvSpPr>
          <p:spPr>
            <a:xfrm>
              <a:off x="1129295" y="3826151"/>
              <a:ext cx="327163" cy="17017"/>
            </a:xfrm>
            <a:custGeom>
              <a:avLst/>
              <a:gdLst/>
              <a:ahLst/>
              <a:cxnLst/>
              <a:rect l="l" t="t" r="r" b="b"/>
              <a:pathLst>
                <a:path w="5114" h="266"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2" name="Google Shape;1582;p48"/>
            <p:cNvSpPr/>
            <p:nvPr/>
          </p:nvSpPr>
          <p:spPr>
            <a:xfrm>
              <a:off x="1473339" y="3826151"/>
              <a:ext cx="327163" cy="17017"/>
            </a:xfrm>
            <a:custGeom>
              <a:avLst/>
              <a:gdLst/>
              <a:ahLst/>
              <a:cxnLst/>
              <a:rect l="l" t="t" r="r" b="b"/>
              <a:pathLst>
                <a:path w="5114" h="266"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3" name="Google Shape;1583;p48"/>
            <p:cNvSpPr/>
            <p:nvPr/>
          </p:nvSpPr>
          <p:spPr>
            <a:xfrm>
              <a:off x="1817319" y="3826151"/>
              <a:ext cx="327163" cy="17017"/>
            </a:xfrm>
            <a:custGeom>
              <a:avLst/>
              <a:gdLst/>
              <a:ahLst/>
              <a:cxnLst/>
              <a:rect l="l" t="t" r="r" b="b"/>
              <a:pathLst>
                <a:path w="5114" h="266"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4" name="Google Shape;1584;p48"/>
            <p:cNvSpPr/>
            <p:nvPr/>
          </p:nvSpPr>
          <p:spPr>
            <a:xfrm>
              <a:off x="2161300" y="3826151"/>
              <a:ext cx="315904" cy="17017"/>
            </a:xfrm>
            <a:custGeom>
              <a:avLst/>
              <a:gdLst/>
              <a:ahLst/>
              <a:cxnLst/>
              <a:rect l="l" t="t" r="r" b="b"/>
              <a:pathLst>
                <a:path w="4938" h="266" fill="none" extrusionOk="0">
                  <a:moveTo>
                    <a:pt x="4938" y="1"/>
                  </a:moveTo>
                  <a:lnTo>
                    <a:pt x="1" y="1"/>
                  </a:lnTo>
                  <a:lnTo>
                    <a:pt x="1" y="265"/>
                  </a:lnTo>
                  <a:lnTo>
                    <a:pt x="4938" y="265"/>
                  </a:lnTo>
                  <a:lnTo>
                    <a:pt x="493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5" name="Google Shape;1585;p48"/>
            <p:cNvSpPr/>
            <p:nvPr/>
          </p:nvSpPr>
          <p:spPr>
            <a:xfrm>
              <a:off x="768426" y="3826151"/>
              <a:ext cx="16953" cy="17017"/>
            </a:xfrm>
            <a:custGeom>
              <a:avLst/>
              <a:gdLst/>
              <a:ahLst/>
              <a:cxnLst/>
              <a:rect l="l" t="t" r="r" b="b"/>
              <a:pathLst>
                <a:path w="265" h="266" extrusionOk="0">
                  <a:moveTo>
                    <a:pt x="0" y="1"/>
                  </a:moveTo>
                  <a:lnTo>
                    <a:pt x="0" y="265"/>
                  </a:lnTo>
                  <a:lnTo>
                    <a:pt x="264" y="265"/>
                  </a:lnTo>
                  <a:lnTo>
                    <a:pt x="26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6" name="Google Shape;1586;p48"/>
            <p:cNvSpPr/>
            <p:nvPr/>
          </p:nvSpPr>
          <p:spPr>
            <a:xfrm>
              <a:off x="768426" y="3826151"/>
              <a:ext cx="16953" cy="17017"/>
            </a:xfrm>
            <a:custGeom>
              <a:avLst/>
              <a:gdLst/>
              <a:ahLst/>
              <a:cxnLst/>
              <a:rect l="l" t="t" r="r" b="b"/>
              <a:pathLst>
                <a:path w="265" h="266" fill="none" extrusionOk="0">
                  <a:moveTo>
                    <a:pt x="264" y="1"/>
                  </a:moveTo>
                  <a:lnTo>
                    <a:pt x="0" y="1"/>
                  </a:lnTo>
                  <a:lnTo>
                    <a:pt x="0" y="265"/>
                  </a:lnTo>
                  <a:lnTo>
                    <a:pt x="264" y="265"/>
                  </a:lnTo>
                  <a:lnTo>
                    <a:pt x="26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7" name="Google Shape;1587;p48"/>
            <p:cNvSpPr/>
            <p:nvPr/>
          </p:nvSpPr>
          <p:spPr>
            <a:xfrm>
              <a:off x="1112406" y="3826151"/>
              <a:ext cx="16953" cy="17017"/>
            </a:xfrm>
            <a:custGeom>
              <a:avLst/>
              <a:gdLst/>
              <a:ahLst/>
              <a:cxnLst/>
              <a:rect l="l" t="t" r="r" b="b"/>
              <a:pathLst>
                <a:path w="265" h="266"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8" name="Google Shape;1588;p48"/>
            <p:cNvSpPr/>
            <p:nvPr/>
          </p:nvSpPr>
          <p:spPr>
            <a:xfrm>
              <a:off x="1112406" y="3826151"/>
              <a:ext cx="16953" cy="17017"/>
            </a:xfrm>
            <a:custGeom>
              <a:avLst/>
              <a:gdLst/>
              <a:ahLst/>
              <a:cxnLst/>
              <a:rect l="l" t="t" r="r" b="b"/>
              <a:pathLst>
                <a:path w="265" h="266"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9" name="Google Shape;1589;p48"/>
            <p:cNvSpPr/>
            <p:nvPr/>
          </p:nvSpPr>
          <p:spPr>
            <a:xfrm>
              <a:off x="1456386" y="3826151"/>
              <a:ext cx="17017" cy="17017"/>
            </a:xfrm>
            <a:custGeom>
              <a:avLst/>
              <a:gdLst/>
              <a:ahLst/>
              <a:cxnLst/>
              <a:rect l="l" t="t" r="r" b="b"/>
              <a:pathLst>
                <a:path w="266" h="266"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0" name="Google Shape;1590;p48"/>
            <p:cNvSpPr/>
            <p:nvPr/>
          </p:nvSpPr>
          <p:spPr>
            <a:xfrm>
              <a:off x="1456386" y="3826151"/>
              <a:ext cx="17017" cy="17017"/>
            </a:xfrm>
            <a:custGeom>
              <a:avLst/>
              <a:gdLst/>
              <a:ahLst/>
              <a:cxnLst/>
              <a:rect l="l" t="t" r="r" b="b"/>
              <a:pathLst>
                <a:path w="266" h="266"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1" name="Google Shape;1591;p48"/>
            <p:cNvSpPr/>
            <p:nvPr/>
          </p:nvSpPr>
          <p:spPr>
            <a:xfrm>
              <a:off x="1800431" y="3826151"/>
              <a:ext cx="16953" cy="17017"/>
            </a:xfrm>
            <a:custGeom>
              <a:avLst/>
              <a:gdLst/>
              <a:ahLst/>
              <a:cxnLst/>
              <a:rect l="l" t="t" r="r" b="b"/>
              <a:pathLst>
                <a:path w="265" h="266"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2" name="Google Shape;1592;p48"/>
            <p:cNvSpPr/>
            <p:nvPr/>
          </p:nvSpPr>
          <p:spPr>
            <a:xfrm>
              <a:off x="1800431" y="3826151"/>
              <a:ext cx="16953" cy="17017"/>
            </a:xfrm>
            <a:custGeom>
              <a:avLst/>
              <a:gdLst/>
              <a:ahLst/>
              <a:cxnLst/>
              <a:rect l="l" t="t" r="r" b="b"/>
              <a:pathLst>
                <a:path w="265" h="266"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3" name="Google Shape;1593;p48"/>
            <p:cNvSpPr/>
            <p:nvPr/>
          </p:nvSpPr>
          <p:spPr>
            <a:xfrm>
              <a:off x="2144411" y="3826151"/>
              <a:ext cx="16953" cy="17017"/>
            </a:xfrm>
            <a:custGeom>
              <a:avLst/>
              <a:gdLst/>
              <a:ahLst/>
              <a:cxnLst/>
              <a:rect l="l" t="t" r="r" b="b"/>
              <a:pathLst>
                <a:path w="265" h="266"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4" name="Google Shape;1594;p48"/>
            <p:cNvSpPr/>
            <p:nvPr/>
          </p:nvSpPr>
          <p:spPr>
            <a:xfrm>
              <a:off x="2144411" y="3826151"/>
              <a:ext cx="16953" cy="17017"/>
            </a:xfrm>
            <a:custGeom>
              <a:avLst/>
              <a:gdLst/>
              <a:ahLst/>
              <a:cxnLst/>
              <a:rect l="l" t="t" r="r" b="b"/>
              <a:pathLst>
                <a:path w="265" h="266"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5" name="Google Shape;1595;p48"/>
            <p:cNvSpPr/>
            <p:nvPr/>
          </p:nvSpPr>
          <p:spPr>
            <a:xfrm>
              <a:off x="2477132" y="3826151"/>
              <a:ext cx="19832" cy="17017"/>
            </a:xfrm>
            <a:custGeom>
              <a:avLst/>
              <a:gdLst/>
              <a:ahLst/>
              <a:cxnLst/>
              <a:rect l="l" t="t" r="r" b="b"/>
              <a:pathLst>
                <a:path w="310" h="266" extrusionOk="0">
                  <a:moveTo>
                    <a:pt x="1" y="1"/>
                  </a:moveTo>
                  <a:lnTo>
                    <a:pt x="1" y="265"/>
                  </a:lnTo>
                  <a:lnTo>
                    <a:pt x="309" y="265"/>
                  </a:lnTo>
                  <a:lnTo>
                    <a:pt x="3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6" name="Google Shape;1596;p48"/>
            <p:cNvSpPr/>
            <p:nvPr/>
          </p:nvSpPr>
          <p:spPr>
            <a:xfrm>
              <a:off x="2477132" y="3826151"/>
              <a:ext cx="19832" cy="17017"/>
            </a:xfrm>
            <a:custGeom>
              <a:avLst/>
              <a:gdLst/>
              <a:ahLst/>
              <a:cxnLst/>
              <a:rect l="l" t="t" r="r" b="b"/>
              <a:pathLst>
                <a:path w="310" h="266" fill="none" extrusionOk="0">
                  <a:moveTo>
                    <a:pt x="309" y="1"/>
                  </a:moveTo>
                  <a:lnTo>
                    <a:pt x="1" y="1"/>
                  </a:lnTo>
                  <a:lnTo>
                    <a:pt x="1" y="265"/>
                  </a:lnTo>
                  <a:lnTo>
                    <a:pt x="309" y="265"/>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7" name="Google Shape;1597;p48"/>
            <p:cNvSpPr/>
            <p:nvPr/>
          </p:nvSpPr>
          <p:spPr>
            <a:xfrm>
              <a:off x="785315" y="4170196"/>
              <a:ext cx="1691923" cy="16953"/>
            </a:xfrm>
            <a:custGeom>
              <a:avLst/>
              <a:gdLst/>
              <a:ahLst/>
              <a:cxnLst/>
              <a:rect l="l" t="t" r="r" b="b"/>
              <a:pathLst>
                <a:path w="26447" h="265" extrusionOk="0">
                  <a:moveTo>
                    <a:pt x="0" y="0"/>
                  </a:moveTo>
                  <a:lnTo>
                    <a:pt x="0" y="265"/>
                  </a:lnTo>
                  <a:lnTo>
                    <a:pt x="5113" y="265"/>
                  </a:lnTo>
                  <a:lnTo>
                    <a:pt x="5113" y="0"/>
                  </a:lnTo>
                  <a:close/>
                  <a:moveTo>
                    <a:pt x="5378" y="0"/>
                  </a:moveTo>
                  <a:lnTo>
                    <a:pt x="5378" y="265"/>
                  </a:lnTo>
                  <a:lnTo>
                    <a:pt x="10491" y="265"/>
                  </a:lnTo>
                  <a:lnTo>
                    <a:pt x="10491" y="0"/>
                  </a:lnTo>
                  <a:close/>
                  <a:moveTo>
                    <a:pt x="10755" y="0"/>
                  </a:moveTo>
                  <a:lnTo>
                    <a:pt x="10755" y="265"/>
                  </a:lnTo>
                  <a:lnTo>
                    <a:pt x="15868" y="265"/>
                  </a:lnTo>
                  <a:lnTo>
                    <a:pt x="15868" y="0"/>
                  </a:lnTo>
                  <a:close/>
                  <a:moveTo>
                    <a:pt x="16133" y="0"/>
                  </a:moveTo>
                  <a:lnTo>
                    <a:pt x="16133" y="265"/>
                  </a:lnTo>
                  <a:lnTo>
                    <a:pt x="21246" y="265"/>
                  </a:lnTo>
                  <a:lnTo>
                    <a:pt x="21246" y="0"/>
                  </a:lnTo>
                  <a:close/>
                  <a:moveTo>
                    <a:pt x="21510" y="0"/>
                  </a:moveTo>
                  <a:lnTo>
                    <a:pt x="21510" y="265"/>
                  </a:lnTo>
                  <a:lnTo>
                    <a:pt x="26447" y="265"/>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8" name="Google Shape;1598;p48"/>
            <p:cNvSpPr/>
            <p:nvPr/>
          </p:nvSpPr>
          <p:spPr>
            <a:xfrm>
              <a:off x="785315" y="4170196"/>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9" name="Google Shape;1599;p48"/>
            <p:cNvSpPr/>
            <p:nvPr/>
          </p:nvSpPr>
          <p:spPr>
            <a:xfrm>
              <a:off x="1129295" y="4170196"/>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0" name="Google Shape;1600;p48"/>
            <p:cNvSpPr/>
            <p:nvPr/>
          </p:nvSpPr>
          <p:spPr>
            <a:xfrm>
              <a:off x="1473339" y="4170196"/>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1" name="Google Shape;1601;p48"/>
            <p:cNvSpPr/>
            <p:nvPr/>
          </p:nvSpPr>
          <p:spPr>
            <a:xfrm>
              <a:off x="1817319" y="4170196"/>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2" name="Google Shape;1602;p48"/>
            <p:cNvSpPr/>
            <p:nvPr/>
          </p:nvSpPr>
          <p:spPr>
            <a:xfrm>
              <a:off x="2161300" y="4170196"/>
              <a:ext cx="315904" cy="16953"/>
            </a:xfrm>
            <a:custGeom>
              <a:avLst/>
              <a:gdLst/>
              <a:ahLst/>
              <a:cxnLst/>
              <a:rect l="l" t="t" r="r" b="b"/>
              <a:pathLst>
                <a:path w="4938" h="265" fill="none" extrusionOk="0">
                  <a:moveTo>
                    <a:pt x="4938" y="0"/>
                  </a:moveTo>
                  <a:lnTo>
                    <a:pt x="1" y="0"/>
                  </a:lnTo>
                  <a:lnTo>
                    <a:pt x="1" y="265"/>
                  </a:lnTo>
                  <a:lnTo>
                    <a:pt x="4938" y="265"/>
                  </a:lnTo>
                  <a:lnTo>
                    <a:pt x="4938"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3" name="Google Shape;1603;p48"/>
            <p:cNvSpPr/>
            <p:nvPr/>
          </p:nvSpPr>
          <p:spPr>
            <a:xfrm>
              <a:off x="768426" y="4170196"/>
              <a:ext cx="16953" cy="16953"/>
            </a:xfrm>
            <a:custGeom>
              <a:avLst/>
              <a:gdLst/>
              <a:ahLst/>
              <a:cxnLst/>
              <a:rect l="l" t="t" r="r" b="b"/>
              <a:pathLst>
                <a:path w="265" h="265" extrusionOk="0">
                  <a:moveTo>
                    <a:pt x="0" y="0"/>
                  </a:moveTo>
                  <a:lnTo>
                    <a:pt x="0" y="265"/>
                  </a:lnTo>
                  <a:lnTo>
                    <a:pt x="264" y="265"/>
                  </a:lnTo>
                  <a:lnTo>
                    <a:pt x="26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4" name="Google Shape;1604;p48"/>
            <p:cNvSpPr/>
            <p:nvPr/>
          </p:nvSpPr>
          <p:spPr>
            <a:xfrm>
              <a:off x="768426" y="4170196"/>
              <a:ext cx="16953" cy="16953"/>
            </a:xfrm>
            <a:custGeom>
              <a:avLst/>
              <a:gdLst/>
              <a:ahLst/>
              <a:cxnLst/>
              <a:rect l="l" t="t" r="r" b="b"/>
              <a:pathLst>
                <a:path w="265" h="265" fill="none" extrusionOk="0">
                  <a:moveTo>
                    <a:pt x="264" y="0"/>
                  </a:moveTo>
                  <a:lnTo>
                    <a:pt x="0" y="0"/>
                  </a:lnTo>
                  <a:lnTo>
                    <a:pt x="0" y="265"/>
                  </a:lnTo>
                  <a:lnTo>
                    <a:pt x="264" y="265"/>
                  </a:lnTo>
                  <a:lnTo>
                    <a:pt x="26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5" name="Google Shape;1605;p48"/>
            <p:cNvSpPr/>
            <p:nvPr/>
          </p:nvSpPr>
          <p:spPr>
            <a:xfrm>
              <a:off x="1112406" y="4170196"/>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6" name="Google Shape;1606;p48"/>
            <p:cNvSpPr/>
            <p:nvPr/>
          </p:nvSpPr>
          <p:spPr>
            <a:xfrm>
              <a:off x="1112406" y="4170196"/>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7" name="Google Shape;1607;p48"/>
            <p:cNvSpPr/>
            <p:nvPr/>
          </p:nvSpPr>
          <p:spPr>
            <a:xfrm>
              <a:off x="1456386" y="4170196"/>
              <a:ext cx="17017" cy="16953"/>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8" name="Google Shape;1608;p48"/>
            <p:cNvSpPr/>
            <p:nvPr/>
          </p:nvSpPr>
          <p:spPr>
            <a:xfrm>
              <a:off x="1456386" y="4170196"/>
              <a:ext cx="17017" cy="16953"/>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9" name="Google Shape;1609;p48"/>
            <p:cNvSpPr/>
            <p:nvPr/>
          </p:nvSpPr>
          <p:spPr>
            <a:xfrm>
              <a:off x="1800431" y="4170196"/>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0" name="Google Shape;1610;p48"/>
            <p:cNvSpPr/>
            <p:nvPr/>
          </p:nvSpPr>
          <p:spPr>
            <a:xfrm>
              <a:off x="1800431" y="4170196"/>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1" name="Google Shape;1611;p48"/>
            <p:cNvSpPr/>
            <p:nvPr/>
          </p:nvSpPr>
          <p:spPr>
            <a:xfrm>
              <a:off x="2144411" y="4170196"/>
              <a:ext cx="16953" cy="16953"/>
            </a:xfrm>
            <a:custGeom>
              <a:avLst/>
              <a:gdLst/>
              <a:ahLst/>
              <a:cxnLst/>
              <a:rect l="l" t="t" r="r" b="b"/>
              <a:pathLst>
                <a:path w="265"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2" name="Google Shape;1612;p48"/>
            <p:cNvSpPr/>
            <p:nvPr/>
          </p:nvSpPr>
          <p:spPr>
            <a:xfrm>
              <a:off x="2144411" y="4170196"/>
              <a:ext cx="16953" cy="16953"/>
            </a:xfrm>
            <a:custGeom>
              <a:avLst/>
              <a:gdLst/>
              <a:ahLst/>
              <a:cxnLst/>
              <a:rect l="l" t="t" r="r" b="b"/>
              <a:pathLst>
                <a:path w="265"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3" name="Google Shape;1613;p48"/>
            <p:cNvSpPr/>
            <p:nvPr/>
          </p:nvSpPr>
          <p:spPr>
            <a:xfrm>
              <a:off x="2477132" y="4170196"/>
              <a:ext cx="19832" cy="16953"/>
            </a:xfrm>
            <a:custGeom>
              <a:avLst/>
              <a:gdLst/>
              <a:ahLst/>
              <a:cxnLst/>
              <a:rect l="l" t="t" r="r" b="b"/>
              <a:pathLst>
                <a:path w="310" h="265" extrusionOk="0">
                  <a:moveTo>
                    <a:pt x="1" y="0"/>
                  </a:moveTo>
                  <a:lnTo>
                    <a:pt x="1" y="265"/>
                  </a:lnTo>
                  <a:lnTo>
                    <a:pt x="309" y="265"/>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4" name="Google Shape;1614;p48"/>
            <p:cNvSpPr/>
            <p:nvPr/>
          </p:nvSpPr>
          <p:spPr>
            <a:xfrm>
              <a:off x="2477132" y="4170196"/>
              <a:ext cx="19832" cy="16953"/>
            </a:xfrm>
            <a:custGeom>
              <a:avLst/>
              <a:gdLst/>
              <a:ahLst/>
              <a:cxnLst/>
              <a:rect l="l" t="t" r="r" b="b"/>
              <a:pathLst>
                <a:path w="310" h="265" fill="none" extrusionOk="0">
                  <a:moveTo>
                    <a:pt x="309" y="0"/>
                  </a:moveTo>
                  <a:lnTo>
                    <a:pt x="1" y="0"/>
                  </a:lnTo>
                  <a:lnTo>
                    <a:pt x="1" y="265"/>
                  </a:lnTo>
                  <a:lnTo>
                    <a:pt x="309" y="265"/>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5" name="Google Shape;1615;p48"/>
            <p:cNvSpPr/>
            <p:nvPr/>
          </p:nvSpPr>
          <p:spPr>
            <a:xfrm>
              <a:off x="785315" y="4505731"/>
              <a:ext cx="1708876" cy="16953"/>
            </a:xfrm>
            <a:custGeom>
              <a:avLst/>
              <a:gdLst/>
              <a:ahLst/>
              <a:cxnLst/>
              <a:rect l="l" t="t" r="r" b="b"/>
              <a:pathLst>
                <a:path w="26712" h="265" extrusionOk="0">
                  <a:moveTo>
                    <a:pt x="0" y="0"/>
                  </a:moveTo>
                  <a:lnTo>
                    <a:pt x="0" y="265"/>
                  </a:lnTo>
                  <a:lnTo>
                    <a:pt x="5113" y="265"/>
                  </a:lnTo>
                  <a:lnTo>
                    <a:pt x="5113" y="0"/>
                  </a:lnTo>
                  <a:close/>
                  <a:moveTo>
                    <a:pt x="5378" y="0"/>
                  </a:moveTo>
                  <a:lnTo>
                    <a:pt x="5378" y="265"/>
                  </a:lnTo>
                  <a:lnTo>
                    <a:pt x="10491" y="265"/>
                  </a:lnTo>
                  <a:lnTo>
                    <a:pt x="10491" y="0"/>
                  </a:lnTo>
                  <a:close/>
                  <a:moveTo>
                    <a:pt x="10755" y="0"/>
                  </a:moveTo>
                  <a:lnTo>
                    <a:pt x="10755" y="265"/>
                  </a:lnTo>
                  <a:lnTo>
                    <a:pt x="15868" y="265"/>
                  </a:lnTo>
                  <a:lnTo>
                    <a:pt x="15868" y="0"/>
                  </a:lnTo>
                  <a:close/>
                  <a:moveTo>
                    <a:pt x="16133" y="0"/>
                  </a:moveTo>
                  <a:lnTo>
                    <a:pt x="16133" y="265"/>
                  </a:lnTo>
                  <a:lnTo>
                    <a:pt x="21246" y="265"/>
                  </a:lnTo>
                  <a:lnTo>
                    <a:pt x="21246" y="0"/>
                  </a:lnTo>
                  <a:close/>
                  <a:moveTo>
                    <a:pt x="21510" y="0"/>
                  </a:moveTo>
                  <a:lnTo>
                    <a:pt x="21510" y="265"/>
                  </a:lnTo>
                  <a:lnTo>
                    <a:pt x="26711" y="265"/>
                  </a:lnTo>
                  <a:lnTo>
                    <a:pt x="26711" y="221"/>
                  </a:lnTo>
                  <a:lnTo>
                    <a:pt x="26447" y="221"/>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6" name="Google Shape;1616;p48"/>
            <p:cNvSpPr/>
            <p:nvPr/>
          </p:nvSpPr>
          <p:spPr>
            <a:xfrm>
              <a:off x="785315" y="4505731"/>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7" name="Google Shape;1617;p48"/>
            <p:cNvSpPr/>
            <p:nvPr/>
          </p:nvSpPr>
          <p:spPr>
            <a:xfrm>
              <a:off x="1129295" y="4505731"/>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8" name="Google Shape;1618;p48"/>
            <p:cNvSpPr/>
            <p:nvPr/>
          </p:nvSpPr>
          <p:spPr>
            <a:xfrm>
              <a:off x="1473339" y="4505731"/>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9" name="Google Shape;1619;p48"/>
            <p:cNvSpPr/>
            <p:nvPr/>
          </p:nvSpPr>
          <p:spPr>
            <a:xfrm>
              <a:off x="1817319" y="4505731"/>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0" name="Google Shape;1620;p48"/>
            <p:cNvSpPr/>
            <p:nvPr/>
          </p:nvSpPr>
          <p:spPr>
            <a:xfrm>
              <a:off x="2161300" y="4505731"/>
              <a:ext cx="332857" cy="16953"/>
            </a:xfrm>
            <a:custGeom>
              <a:avLst/>
              <a:gdLst/>
              <a:ahLst/>
              <a:cxnLst/>
              <a:rect l="l" t="t" r="r" b="b"/>
              <a:pathLst>
                <a:path w="5203" h="265" fill="none" extrusionOk="0">
                  <a:moveTo>
                    <a:pt x="4938" y="0"/>
                  </a:moveTo>
                  <a:lnTo>
                    <a:pt x="1" y="0"/>
                  </a:lnTo>
                  <a:lnTo>
                    <a:pt x="1" y="265"/>
                  </a:lnTo>
                  <a:lnTo>
                    <a:pt x="5202" y="265"/>
                  </a:lnTo>
                  <a:lnTo>
                    <a:pt x="5202" y="221"/>
                  </a:lnTo>
                  <a:lnTo>
                    <a:pt x="4938" y="221"/>
                  </a:lnTo>
                  <a:lnTo>
                    <a:pt x="4938"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1" name="Google Shape;1621;p48"/>
            <p:cNvSpPr/>
            <p:nvPr/>
          </p:nvSpPr>
          <p:spPr>
            <a:xfrm>
              <a:off x="771241" y="4505731"/>
              <a:ext cx="14138" cy="16953"/>
            </a:xfrm>
            <a:custGeom>
              <a:avLst/>
              <a:gdLst/>
              <a:ahLst/>
              <a:cxnLst/>
              <a:rect l="l" t="t" r="r" b="b"/>
              <a:pathLst>
                <a:path w="221" h="265" extrusionOk="0">
                  <a:moveTo>
                    <a:pt x="0" y="0"/>
                  </a:moveTo>
                  <a:lnTo>
                    <a:pt x="0" y="265"/>
                  </a:lnTo>
                  <a:lnTo>
                    <a:pt x="220" y="265"/>
                  </a:lnTo>
                  <a:lnTo>
                    <a:pt x="22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2" name="Google Shape;1622;p48"/>
            <p:cNvSpPr/>
            <p:nvPr/>
          </p:nvSpPr>
          <p:spPr>
            <a:xfrm>
              <a:off x="771241" y="4505731"/>
              <a:ext cx="14138" cy="16953"/>
            </a:xfrm>
            <a:custGeom>
              <a:avLst/>
              <a:gdLst/>
              <a:ahLst/>
              <a:cxnLst/>
              <a:rect l="l" t="t" r="r" b="b"/>
              <a:pathLst>
                <a:path w="221" h="265" fill="none" extrusionOk="0">
                  <a:moveTo>
                    <a:pt x="220" y="0"/>
                  </a:moveTo>
                  <a:lnTo>
                    <a:pt x="0" y="0"/>
                  </a:lnTo>
                  <a:lnTo>
                    <a:pt x="0" y="265"/>
                  </a:lnTo>
                  <a:lnTo>
                    <a:pt x="220" y="265"/>
                  </a:lnTo>
                  <a:lnTo>
                    <a:pt x="220"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3" name="Google Shape;1623;p48"/>
            <p:cNvSpPr/>
            <p:nvPr/>
          </p:nvSpPr>
          <p:spPr>
            <a:xfrm>
              <a:off x="1112406" y="4505731"/>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4" name="Google Shape;1624;p48"/>
            <p:cNvSpPr/>
            <p:nvPr/>
          </p:nvSpPr>
          <p:spPr>
            <a:xfrm>
              <a:off x="1112406" y="4505731"/>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5" name="Google Shape;1625;p48"/>
            <p:cNvSpPr/>
            <p:nvPr/>
          </p:nvSpPr>
          <p:spPr>
            <a:xfrm>
              <a:off x="1456386" y="4505731"/>
              <a:ext cx="17017" cy="16953"/>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6" name="Google Shape;1626;p48"/>
            <p:cNvSpPr/>
            <p:nvPr/>
          </p:nvSpPr>
          <p:spPr>
            <a:xfrm>
              <a:off x="1456386" y="4505731"/>
              <a:ext cx="17017" cy="16953"/>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7" name="Google Shape;1627;p48"/>
            <p:cNvSpPr/>
            <p:nvPr/>
          </p:nvSpPr>
          <p:spPr>
            <a:xfrm>
              <a:off x="1800431" y="4505731"/>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8" name="Google Shape;1628;p48"/>
            <p:cNvSpPr/>
            <p:nvPr/>
          </p:nvSpPr>
          <p:spPr>
            <a:xfrm>
              <a:off x="1800431" y="4505731"/>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9" name="Google Shape;1629;p48"/>
            <p:cNvSpPr/>
            <p:nvPr/>
          </p:nvSpPr>
          <p:spPr>
            <a:xfrm>
              <a:off x="2144411" y="4505731"/>
              <a:ext cx="16953" cy="16953"/>
            </a:xfrm>
            <a:custGeom>
              <a:avLst/>
              <a:gdLst/>
              <a:ahLst/>
              <a:cxnLst/>
              <a:rect l="l" t="t" r="r" b="b"/>
              <a:pathLst>
                <a:path w="265"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0" name="Google Shape;1630;p48"/>
            <p:cNvSpPr/>
            <p:nvPr/>
          </p:nvSpPr>
          <p:spPr>
            <a:xfrm>
              <a:off x="2144411" y="4505731"/>
              <a:ext cx="16953" cy="16953"/>
            </a:xfrm>
            <a:custGeom>
              <a:avLst/>
              <a:gdLst/>
              <a:ahLst/>
              <a:cxnLst/>
              <a:rect l="l" t="t" r="r" b="b"/>
              <a:pathLst>
                <a:path w="265"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1" name="Google Shape;1631;p48"/>
            <p:cNvSpPr/>
            <p:nvPr/>
          </p:nvSpPr>
          <p:spPr>
            <a:xfrm>
              <a:off x="2477132" y="4505731"/>
              <a:ext cx="17017" cy="14138"/>
            </a:xfrm>
            <a:custGeom>
              <a:avLst/>
              <a:gdLst/>
              <a:ahLst/>
              <a:cxnLst/>
              <a:rect l="l" t="t" r="r" b="b"/>
              <a:pathLst>
                <a:path w="266" h="221" extrusionOk="0">
                  <a:moveTo>
                    <a:pt x="1" y="0"/>
                  </a:moveTo>
                  <a:lnTo>
                    <a:pt x="1" y="221"/>
                  </a:lnTo>
                  <a:lnTo>
                    <a:pt x="265" y="221"/>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2" name="Google Shape;1632;p48"/>
            <p:cNvSpPr/>
            <p:nvPr/>
          </p:nvSpPr>
          <p:spPr>
            <a:xfrm>
              <a:off x="2477132" y="4505731"/>
              <a:ext cx="17017" cy="14138"/>
            </a:xfrm>
            <a:custGeom>
              <a:avLst/>
              <a:gdLst/>
              <a:ahLst/>
              <a:cxnLst/>
              <a:rect l="l" t="t" r="r" b="b"/>
              <a:pathLst>
                <a:path w="266" h="221" fill="none" extrusionOk="0">
                  <a:moveTo>
                    <a:pt x="265" y="0"/>
                  </a:moveTo>
                  <a:lnTo>
                    <a:pt x="1" y="0"/>
                  </a:lnTo>
                  <a:lnTo>
                    <a:pt x="1" y="221"/>
                  </a:lnTo>
                  <a:lnTo>
                    <a:pt x="265" y="221"/>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3" name="Google Shape;1633;p48"/>
            <p:cNvSpPr/>
            <p:nvPr/>
          </p:nvSpPr>
          <p:spPr>
            <a:xfrm>
              <a:off x="768394" y="4455001"/>
              <a:ext cx="17017" cy="118480"/>
            </a:xfrm>
            <a:custGeom>
              <a:avLst/>
              <a:gdLst/>
              <a:ahLst/>
              <a:cxnLst/>
              <a:rect l="l" t="t" r="r" b="b"/>
              <a:pathLst>
                <a:path w="266" h="1852" extrusionOk="0">
                  <a:moveTo>
                    <a:pt x="1" y="0"/>
                  </a:moveTo>
                  <a:lnTo>
                    <a:pt x="1" y="1851"/>
                  </a:lnTo>
                  <a:lnTo>
                    <a:pt x="265" y="1851"/>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4" name="Google Shape;1634;p48"/>
            <p:cNvSpPr/>
            <p:nvPr/>
          </p:nvSpPr>
          <p:spPr>
            <a:xfrm>
              <a:off x="712002" y="4505731"/>
              <a:ext cx="121295" cy="16953"/>
            </a:xfrm>
            <a:custGeom>
              <a:avLst/>
              <a:gdLst/>
              <a:ahLst/>
              <a:cxnLst/>
              <a:rect l="l" t="t" r="r" b="b"/>
              <a:pathLst>
                <a:path w="1896" h="265" extrusionOk="0">
                  <a:moveTo>
                    <a:pt x="1" y="0"/>
                  </a:moveTo>
                  <a:lnTo>
                    <a:pt x="1" y="265"/>
                  </a:lnTo>
                  <a:lnTo>
                    <a:pt x="1896" y="265"/>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5" name="Google Shape;1635;p48"/>
            <p:cNvSpPr/>
            <p:nvPr/>
          </p:nvSpPr>
          <p:spPr>
            <a:xfrm>
              <a:off x="2477132" y="4455001"/>
              <a:ext cx="19832" cy="118480"/>
            </a:xfrm>
            <a:custGeom>
              <a:avLst/>
              <a:gdLst/>
              <a:ahLst/>
              <a:cxnLst/>
              <a:rect l="l" t="t" r="r" b="b"/>
              <a:pathLst>
                <a:path w="310" h="1852" extrusionOk="0">
                  <a:moveTo>
                    <a:pt x="1" y="0"/>
                  </a:moveTo>
                  <a:lnTo>
                    <a:pt x="1" y="1851"/>
                  </a:lnTo>
                  <a:lnTo>
                    <a:pt x="309" y="1851"/>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6" name="Google Shape;1636;p48"/>
            <p:cNvSpPr/>
            <p:nvPr/>
          </p:nvSpPr>
          <p:spPr>
            <a:xfrm>
              <a:off x="2426402" y="4505731"/>
              <a:ext cx="121295" cy="16953"/>
            </a:xfrm>
            <a:custGeom>
              <a:avLst/>
              <a:gdLst/>
              <a:ahLst/>
              <a:cxnLst/>
              <a:rect l="l" t="t" r="r" b="b"/>
              <a:pathLst>
                <a:path w="1896" h="265" extrusionOk="0">
                  <a:moveTo>
                    <a:pt x="0" y="0"/>
                  </a:moveTo>
                  <a:lnTo>
                    <a:pt x="0" y="265"/>
                  </a:lnTo>
                  <a:lnTo>
                    <a:pt x="1896" y="265"/>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7" name="Google Shape;1637;p48"/>
            <p:cNvSpPr/>
            <p:nvPr/>
          </p:nvSpPr>
          <p:spPr>
            <a:xfrm>
              <a:off x="768394" y="2777270"/>
              <a:ext cx="17017" cy="118480"/>
            </a:xfrm>
            <a:custGeom>
              <a:avLst/>
              <a:gdLst/>
              <a:ahLst/>
              <a:cxnLst/>
              <a:rect l="l" t="t" r="r" b="b"/>
              <a:pathLst>
                <a:path w="266" h="1852" extrusionOk="0">
                  <a:moveTo>
                    <a:pt x="1" y="0"/>
                  </a:moveTo>
                  <a:lnTo>
                    <a:pt x="1" y="1852"/>
                  </a:lnTo>
                  <a:lnTo>
                    <a:pt x="265" y="1852"/>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8" name="Google Shape;1638;p48"/>
            <p:cNvSpPr/>
            <p:nvPr/>
          </p:nvSpPr>
          <p:spPr>
            <a:xfrm>
              <a:off x="712002" y="2828000"/>
              <a:ext cx="121295" cy="17017"/>
            </a:xfrm>
            <a:custGeom>
              <a:avLst/>
              <a:gdLst/>
              <a:ahLst/>
              <a:cxnLst/>
              <a:rect l="l" t="t" r="r" b="b"/>
              <a:pathLst>
                <a:path w="1896" h="266" extrusionOk="0">
                  <a:moveTo>
                    <a:pt x="1" y="1"/>
                  </a:moveTo>
                  <a:lnTo>
                    <a:pt x="1" y="265"/>
                  </a:lnTo>
                  <a:lnTo>
                    <a:pt x="1896" y="265"/>
                  </a:lnTo>
                  <a:lnTo>
                    <a:pt x="189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9" name="Google Shape;1639;p48"/>
            <p:cNvSpPr/>
            <p:nvPr/>
          </p:nvSpPr>
          <p:spPr>
            <a:xfrm>
              <a:off x="2477132" y="2777270"/>
              <a:ext cx="19832" cy="118480"/>
            </a:xfrm>
            <a:custGeom>
              <a:avLst/>
              <a:gdLst/>
              <a:ahLst/>
              <a:cxnLst/>
              <a:rect l="l" t="t" r="r" b="b"/>
              <a:pathLst>
                <a:path w="310" h="1852" extrusionOk="0">
                  <a:moveTo>
                    <a:pt x="1" y="0"/>
                  </a:moveTo>
                  <a:lnTo>
                    <a:pt x="1" y="1852"/>
                  </a:lnTo>
                  <a:lnTo>
                    <a:pt x="309" y="1852"/>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0" name="Google Shape;1640;p48"/>
            <p:cNvSpPr/>
            <p:nvPr/>
          </p:nvSpPr>
          <p:spPr>
            <a:xfrm>
              <a:off x="2426402" y="2828000"/>
              <a:ext cx="121295" cy="17017"/>
            </a:xfrm>
            <a:custGeom>
              <a:avLst/>
              <a:gdLst/>
              <a:ahLst/>
              <a:cxnLst/>
              <a:rect l="l" t="t" r="r" b="b"/>
              <a:pathLst>
                <a:path w="1896" h="266" extrusionOk="0">
                  <a:moveTo>
                    <a:pt x="0" y="1"/>
                  </a:moveTo>
                  <a:lnTo>
                    <a:pt x="0" y="265"/>
                  </a:lnTo>
                  <a:lnTo>
                    <a:pt x="1896" y="265"/>
                  </a:lnTo>
                  <a:lnTo>
                    <a:pt x="189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41" name="Google Shape;1641;p48"/>
          <p:cNvGrpSpPr/>
          <p:nvPr/>
        </p:nvGrpSpPr>
        <p:grpSpPr>
          <a:xfrm>
            <a:off x="7614078" y="3952817"/>
            <a:ext cx="817910" cy="745383"/>
            <a:chOff x="7614078" y="3990967"/>
            <a:chExt cx="817910" cy="745383"/>
          </a:xfrm>
        </p:grpSpPr>
        <p:sp>
          <p:nvSpPr>
            <p:cNvPr id="1642" name="Google Shape;1642;p48"/>
            <p:cNvSpPr/>
            <p:nvPr/>
          </p:nvSpPr>
          <p:spPr>
            <a:xfrm>
              <a:off x="7614825" y="4331950"/>
              <a:ext cx="373200" cy="4044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43" name="Google Shape;1643;p48"/>
            <p:cNvGrpSpPr/>
            <p:nvPr/>
          </p:nvGrpSpPr>
          <p:grpSpPr>
            <a:xfrm>
              <a:off x="7987972" y="3990967"/>
              <a:ext cx="444016" cy="577456"/>
              <a:chOff x="1016988" y="2859950"/>
              <a:chExt cx="503476" cy="654786"/>
            </a:xfrm>
          </p:grpSpPr>
          <p:sp>
            <p:nvSpPr>
              <p:cNvPr id="1644" name="Google Shape;1644;p48"/>
              <p:cNvSpPr/>
              <p:nvPr/>
            </p:nvSpPr>
            <p:spPr>
              <a:xfrm>
                <a:off x="1016988" y="2859950"/>
                <a:ext cx="503476" cy="654786"/>
              </a:xfrm>
              <a:custGeom>
                <a:avLst/>
                <a:gdLst/>
                <a:ahLst/>
                <a:cxnLst/>
                <a:rect l="l" t="t" r="r" b="b"/>
                <a:pathLst>
                  <a:path w="13393" h="17418" extrusionOk="0">
                    <a:moveTo>
                      <a:pt x="1" y="0"/>
                    </a:moveTo>
                    <a:lnTo>
                      <a:pt x="1" y="17417"/>
                    </a:lnTo>
                    <a:lnTo>
                      <a:pt x="13393" y="17417"/>
                    </a:lnTo>
                    <a:lnTo>
                      <a:pt x="13393" y="4164"/>
                    </a:lnTo>
                    <a:lnTo>
                      <a:pt x="10062"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5" name="Google Shape;1645;p48"/>
              <p:cNvSpPr/>
              <p:nvPr/>
            </p:nvSpPr>
            <p:spPr>
              <a:xfrm>
                <a:off x="1395242" y="2859950"/>
                <a:ext cx="125221" cy="156535"/>
              </a:xfrm>
              <a:custGeom>
                <a:avLst/>
                <a:gdLst/>
                <a:ahLst/>
                <a:cxnLst/>
                <a:rect l="l" t="t" r="r" b="b"/>
                <a:pathLst>
                  <a:path w="3331" h="4164" extrusionOk="0">
                    <a:moveTo>
                      <a:pt x="0" y="0"/>
                    </a:moveTo>
                    <a:lnTo>
                      <a:pt x="0" y="4164"/>
                    </a:lnTo>
                    <a:lnTo>
                      <a:pt x="3331" y="4164"/>
                    </a:lnTo>
                    <a:lnTo>
                      <a:pt x="0"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46" name="Google Shape;1646;p48"/>
            <p:cNvSpPr/>
            <p:nvPr/>
          </p:nvSpPr>
          <p:spPr>
            <a:xfrm>
              <a:off x="7614078" y="4394709"/>
              <a:ext cx="726899" cy="339330"/>
            </a:xfrm>
            <a:custGeom>
              <a:avLst/>
              <a:gdLst/>
              <a:ahLst/>
              <a:cxnLst/>
              <a:rect l="l" t="t" r="r" b="b"/>
              <a:pathLst>
                <a:path w="18806" h="8779" extrusionOk="0">
                  <a:moveTo>
                    <a:pt x="2499" y="0"/>
                  </a:moveTo>
                  <a:lnTo>
                    <a:pt x="1" y="8778"/>
                  </a:lnTo>
                  <a:lnTo>
                    <a:pt x="16273" y="8778"/>
                  </a:lnTo>
                  <a:lnTo>
                    <a:pt x="18805" y="0"/>
                  </a:lnTo>
                  <a:close/>
                </a:path>
              </a:pathLst>
            </a:custGeom>
            <a:solidFill>
              <a:schemeClr val="lt2"/>
            </a:solidFill>
            <a:ln w="9525"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647" name="Google Shape;1647;p48"/>
            <p:cNvCxnSpPr/>
            <p:nvPr/>
          </p:nvCxnSpPr>
          <p:spPr>
            <a:xfrm>
              <a:off x="8053388" y="42248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648" name="Google Shape;1648;p48"/>
            <p:cNvCxnSpPr/>
            <p:nvPr/>
          </p:nvCxnSpPr>
          <p:spPr>
            <a:xfrm>
              <a:off x="8053388" y="42797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649" name="Google Shape;1649;p48"/>
            <p:cNvCxnSpPr/>
            <p:nvPr/>
          </p:nvCxnSpPr>
          <p:spPr>
            <a:xfrm>
              <a:off x="8053388" y="4331950"/>
              <a:ext cx="313200" cy="0"/>
            </a:xfrm>
            <a:prstGeom prst="straightConnector1">
              <a:avLst/>
            </a:prstGeom>
            <a:noFill/>
            <a:ln w="9525" cap="flat" cmpd="sng">
              <a:solidFill>
                <a:schemeClr val="dk1"/>
              </a:solidFill>
              <a:prstDash val="solid"/>
              <a:round/>
              <a:headEnd type="none" w="med" len="med"/>
              <a:tailEnd type="none" w="med" len="med"/>
            </a:ln>
          </p:spPr>
        </p:cxnSp>
        <p:grpSp>
          <p:nvGrpSpPr>
            <p:cNvPr id="1650" name="Google Shape;1650;p48"/>
            <p:cNvGrpSpPr/>
            <p:nvPr/>
          </p:nvGrpSpPr>
          <p:grpSpPr>
            <a:xfrm>
              <a:off x="7900106" y="4041012"/>
              <a:ext cx="154828" cy="154841"/>
              <a:chOff x="2459513" y="3929147"/>
              <a:chExt cx="129900" cy="129900"/>
            </a:xfrm>
          </p:grpSpPr>
          <p:sp>
            <p:nvSpPr>
              <p:cNvPr id="1651" name="Google Shape;1651;p48"/>
              <p:cNvSpPr/>
              <p:nvPr/>
            </p:nvSpPr>
            <p:spPr>
              <a:xfrm>
                <a:off x="2459513" y="3929147"/>
                <a:ext cx="129900" cy="129900"/>
              </a:xfrm>
              <a:prstGeom prst="ellipse">
                <a:avLst/>
              </a:prstGeom>
              <a:solidFill>
                <a:srgbClr val="023D6F"/>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2" name="Google Shape;1652;p48"/>
              <p:cNvSpPr/>
              <p:nvPr/>
            </p:nvSpPr>
            <p:spPr>
              <a:xfrm>
                <a:off x="2480472" y="3950104"/>
                <a:ext cx="87900" cy="87900"/>
              </a:xfrm>
              <a:prstGeom prst="mathPlus">
                <a:avLst>
                  <a:gd name="adj1" fmla="val 0"/>
                </a:avLst>
              </a:prstGeom>
              <a:solidFill>
                <a:srgbClr val="B5B1A7"/>
              </a:solidFill>
              <a:ln w="9525" cap="flat" cmpd="sng">
                <a:solidFill>
                  <a:srgbClr val="B5B1A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653" name="Google Shape;1653;p48"/>
          <p:cNvGrpSpPr/>
          <p:nvPr/>
        </p:nvGrpSpPr>
        <p:grpSpPr>
          <a:xfrm>
            <a:off x="833150" y="538175"/>
            <a:ext cx="539125" cy="502575"/>
            <a:chOff x="712000" y="400050"/>
            <a:chExt cx="539125" cy="502575"/>
          </a:xfrm>
        </p:grpSpPr>
        <p:grpSp>
          <p:nvGrpSpPr>
            <p:cNvPr id="1654" name="Google Shape;1654;p48"/>
            <p:cNvGrpSpPr/>
            <p:nvPr/>
          </p:nvGrpSpPr>
          <p:grpSpPr>
            <a:xfrm>
              <a:off x="712000" y="400050"/>
              <a:ext cx="353400" cy="353400"/>
              <a:chOff x="1457325" y="419100"/>
              <a:chExt cx="353400" cy="353400"/>
            </a:xfrm>
          </p:grpSpPr>
          <p:sp>
            <p:nvSpPr>
              <p:cNvPr id="1655" name="Google Shape;1655;p48"/>
              <p:cNvSpPr/>
              <p:nvPr/>
            </p:nvSpPr>
            <p:spPr>
              <a:xfrm>
                <a:off x="1457325" y="419100"/>
                <a:ext cx="353400" cy="3534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6" name="Google Shape;1656;p48"/>
              <p:cNvSpPr/>
              <p:nvPr/>
            </p:nvSpPr>
            <p:spPr>
              <a:xfrm>
                <a:off x="1515775" y="478640"/>
                <a:ext cx="236505" cy="234318"/>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57" name="Google Shape;1657;p48"/>
            <p:cNvGrpSpPr/>
            <p:nvPr/>
          </p:nvGrpSpPr>
          <p:grpSpPr>
            <a:xfrm>
              <a:off x="1005725" y="657225"/>
              <a:ext cx="245400" cy="245400"/>
              <a:chOff x="904875" y="1114425"/>
              <a:chExt cx="245400" cy="245400"/>
            </a:xfrm>
          </p:grpSpPr>
          <p:sp>
            <p:nvSpPr>
              <p:cNvPr id="1658" name="Google Shape;1658;p48"/>
              <p:cNvSpPr/>
              <p:nvPr/>
            </p:nvSpPr>
            <p:spPr>
              <a:xfrm>
                <a:off x="904875" y="1114425"/>
                <a:ext cx="245400" cy="245400"/>
              </a:xfrm>
              <a:prstGeom prst="ellipse">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9" name="Google Shape;1659;p48"/>
              <p:cNvSpPr/>
              <p:nvPr/>
            </p:nvSpPr>
            <p:spPr>
              <a:xfrm>
                <a:off x="981600" y="1196400"/>
                <a:ext cx="91950" cy="91100"/>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660" name="Google Shape;1660;p48"/>
          <p:cNvGrpSpPr/>
          <p:nvPr/>
        </p:nvGrpSpPr>
        <p:grpSpPr>
          <a:xfrm>
            <a:off x="1002725" y="1509763"/>
            <a:ext cx="2988593" cy="2597649"/>
            <a:chOff x="1176775" y="1509763"/>
            <a:chExt cx="2988593" cy="2597649"/>
          </a:xfrm>
        </p:grpSpPr>
        <p:sp>
          <p:nvSpPr>
            <p:cNvPr id="1661" name="Google Shape;1661;p48"/>
            <p:cNvSpPr/>
            <p:nvPr/>
          </p:nvSpPr>
          <p:spPr>
            <a:xfrm>
              <a:off x="1176800" y="1509763"/>
              <a:ext cx="2988568" cy="2520724"/>
            </a:xfrm>
            <a:custGeom>
              <a:avLst/>
              <a:gdLst/>
              <a:ahLst/>
              <a:cxnLst/>
              <a:rect l="l" t="t" r="r" b="b"/>
              <a:pathLst>
                <a:path w="23420" h="22761" extrusionOk="0">
                  <a:moveTo>
                    <a:pt x="1" y="1"/>
                  </a:moveTo>
                  <a:lnTo>
                    <a:pt x="1" y="22761"/>
                  </a:lnTo>
                  <a:lnTo>
                    <a:pt x="23420" y="22761"/>
                  </a:lnTo>
                  <a:lnTo>
                    <a:pt x="23420" y="1"/>
                  </a:lnTo>
                  <a:close/>
                </a:path>
              </a:pathLst>
            </a:custGeom>
            <a:solidFill>
              <a:schemeClr val="dk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62" name="Google Shape;1662;p48"/>
            <p:cNvGrpSpPr/>
            <p:nvPr/>
          </p:nvGrpSpPr>
          <p:grpSpPr>
            <a:xfrm>
              <a:off x="3400002" y="1673553"/>
              <a:ext cx="589008" cy="101951"/>
              <a:chOff x="7488738" y="1265980"/>
              <a:chExt cx="523098" cy="90543"/>
            </a:xfrm>
          </p:grpSpPr>
          <p:sp>
            <p:nvSpPr>
              <p:cNvPr id="1663" name="Google Shape;1663;p48"/>
              <p:cNvSpPr/>
              <p:nvPr/>
            </p:nvSpPr>
            <p:spPr>
              <a:xfrm>
                <a:off x="7488738" y="1305302"/>
                <a:ext cx="106299" cy="15751"/>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4" name="Google Shape;1664;p48"/>
              <p:cNvSpPr/>
              <p:nvPr/>
            </p:nvSpPr>
            <p:spPr>
              <a:xfrm>
                <a:off x="7929109" y="1269833"/>
                <a:ext cx="82727" cy="82724"/>
              </a:xfrm>
              <a:custGeom>
                <a:avLst/>
                <a:gdLst/>
                <a:ahLst/>
                <a:cxnLst/>
                <a:rect l="l" t="t" r="r" b="b"/>
                <a:pathLst>
                  <a:path w="730" h="730" extrusionOk="0">
                    <a:moveTo>
                      <a:pt x="105" y="1"/>
                    </a:moveTo>
                    <a:lnTo>
                      <a:pt x="0" y="105"/>
                    </a:lnTo>
                    <a:lnTo>
                      <a:pt x="660" y="729"/>
                    </a:lnTo>
                    <a:lnTo>
                      <a:pt x="729" y="660"/>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5" name="Google Shape;1665;p48"/>
              <p:cNvSpPr/>
              <p:nvPr/>
            </p:nvSpPr>
            <p:spPr>
              <a:xfrm>
                <a:off x="7929109" y="1269833"/>
                <a:ext cx="82727" cy="82724"/>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6" name="Google Shape;1666;p48"/>
              <p:cNvSpPr/>
              <p:nvPr/>
            </p:nvSpPr>
            <p:spPr>
              <a:xfrm>
                <a:off x="7708923" y="1265980"/>
                <a:ext cx="94513" cy="90543"/>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67" name="Google Shape;1667;p48"/>
            <p:cNvSpPr/>
            <p:nvPr/>
          </p:nvSpPr>
          <p:spPr>
            <a:xfrm>
              <a:off x="1176775" y="4030536"/>
              <a:ext cx="2988568" cy="76875"/>
            </a:xfrm>
            <a:custGeom>
              <a:avLst/>
              <a:gdLst/>
              <a:ahLst/>
              <a:cxnLst/>
              <a:rect l="l" t="t" r="r" b="b"/>
              <a:pathLst>
                <a:path w="23420" h="22761" extrusionOk="0">
                  <a:moveTo>
                    <a:pt x="1" y="1"/>
                  </a:moveTo>
                  <a:lnTo>
                    <a:pt x="1" y="22761"/>
                  </a:lnTo>
                  <a:lnTo>
                    <a:pt x="23420" y="22761"/>
                  </a:lnTo>
                  <a:lnTo>
                    <a:pt x="23420" y="1"/>
                  </a:lnTo>
                  <a:close/>
                </a:path>
              </a:pathLst>
            </a:custGeom>
            <a:solidFill>
              <a:schemeClr val="l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69" name="Google Shape;1669;p48"/>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Clr>
                <a:schemeClr val="dk1"/>
              </a:buClr>
              <a:buSzPts val="1100"/>
              <a:buFont typeface="Arial"/>
              <a:buNone/>
            </a:pPr>
            <a:r>
              <a:rPr lang="en"/>
              <a:t>Drafting &amp; CAD Technology</a:t>
            </a:r>
            <a:endParaRPr/>
          </a:p>
        </p:txBody>
      </p:sp>
      <p:sp>
        <p:nvSpPr>
          <p:cNvPr id="1670" name="Google Shape;1670;p48"/>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n"/>
              <a:t>Major for college</a:t>
            </a:r>
            <a:endParaRPr/>
          </a:p>
        </p:txBody>
      </p:sp>
      <p:pic>
        <p:nvPicPr>
          <p:cNvPr id="4" name="Picture 3">
            <a:extLst>
              <a:ext uri="{FF2B5EF4-FFF2-40B4-BE49-F238E27FC236}">
                <a16:creationId xmlns:a16="http://schemas.microsoft.com/office/drawing/2014/main" id="{949B334A-EB5A-00E9-BD6B-FBE9EFA9A8F3}"/>
              </a:ext>
            </a:extLst>
          </p:cNvPr>
          <p:cNvPicPr>
            <a:picLocks noChangeAspect="1"/>
          </p:cNvPicPr>
          <p:nvPr/>
        </p:nvPicPr>
        <p:blipFill>
          <a:blip r:embed="rId3"/>
          <a:stretch>
            <a:fillRect/>
          </a:stretch>
        </p:blipFill>
        <p:spPr>
          <a:xfrm>
            <a:off x="1763780" y="1893418"/>
            <a:ext cx="1430640" cy="1645236"/>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07">
          <a:extLst>
            <a:ext uri="{FF2B5EF4-FFF2-40B4-BE49-F238E27FC236}">
              <a16:creationId xmlns:a16="http://schemas.microsoft.com/office/drawing/2014/main" id="{3F2E3127-A3F5-E732-F870-6DAC73408FDF}"/>
            </a:ext>
          </a:extLst>
        </p:cNvPr>
        <p:cNvGrpSpPr/>
        <p:nvPr/>
      </p:nvGrpSpPr>
      <p:grpSpPr>
        <a:xfrm>
          <a:off x="0" y="0"/>
          <a:ext cx="0" cy="0"/>
          <a:chOff x="0" y="0"/>
          <a:chExt cx="0" cy="0"/>
        </a:xfrm>
      </p:grpSpPr>
      <p:sp>
        <p:nvSpPr>
          <p:cNvPr id="1508" name="Google Shape;1508;p48">
            <a:extLst>
              <a:ext uri="{FF2B5EF4-FFF2-40B4-BE49-F238E27FC236}">
                <a16:creationId xmlns:a16="http://schemas.microsoft.com/office/drawing/2014/main" id="{D3ABF1B3-F115-EDB8-310A-BDBE785E9A68}"/>
              </a:ext>
            </a:extLst>
          </p:cNvPr>
          <p:cNvSpPr txBox="1">
            <a:spLocks noGrp="1"/>
          </p:cNvSpPr>
          <p:nvPr>
            <p:ph type="body" idx="1"/>
          </p:nvPr>
        </p:nvSpPr>
        <p:spPr>
          <a:xfrm>
            <a:off x="4118672" y="1322148"/>
            <a:ext cx="3969900" cy="3216502"/>
          </a:xfrm>
          <a:prstGeom prst="rect">
            <a:avLst/>
          </a:prstGeom>
        </p:spPr>
        <p:txBody>
          <a:bodyPr spcFirstLastPara="1" wrap="square" lIns="91425" tIns="91425" rIns="91425" bIns="91425" anchor="t" anchorCtr="0">
            <a:noAutofit/>
          </a:bodyPr>
          <a:lstStyle/>
          <a:p>
            <a:pPr marL="0" lvl="0" indent="0" algn="just">
              <a:buSzPts val="1100"/>
              <a:buNone/>
            </a:pPr>
            <a:r>
              <a:rPr lang="ro-RO" sz="1200" dirty="0"/>
              <a:t>     Dispozitivele industriale IoT pot fi utilizate în producție pentru a monitoriza performanța mașinilor, a detecta defecțiunile echipamentelor și a optimiza procesele de producție. De exemplu, senzorii pot fi utilizați pentru a monitoriza temperatura și umiditatea într-o unitate de producție, asigurându-se că condițiile sunt optime pentru fabricarea produselor sensibile. Dispozitivele IoT pot fi utilizate și pentru urmărirea stocurilor, gestionarea lanțurilor de aprovizionare și monitorizarea calității produselor finite. IoT industrial este un domeniu tehnologic atât de vast, încât uneori este denumit prin propria sa abreviere: IIoT (Industrial IoT).</a:t>
            </a:r>
            <a:endParaRPr sz="1200" dirty="0"/>
          </a:p>
        </p:txBody>
      </p:sp>
      <p:sp>
        <p:nvSpPr>
          <p:cNvPr id="1509" name="Google Shape;1509;p48">
            <a:extLst>
              <a:ext uri="{FF2B5EF4-FFF2-40B4-BE49-F238E27FC236}">
                <a16:creationId xmlns:a16="http://schemas.microsoft.com/office/drawing/2014/main" id="{88582189-8B59-50AE-B109-CFFF9725BF2C}"/>
              </a:ext>
            </a:extLst>
          </p:cNvPr>
          <p:cNvSpPr txBox="1">
            <a:spLocks noGrp="1"/>
          </p:cNvSpPr>
          <p:nvPr>
            <p:ph type="title"/>
          </p:nvPr>
        </p:nvSpPr>
        <p:spPr>
          <a:xfrm>
            <a:off x="1400100" y="604850"/>
            <a:ext cx="6343800" cy="572700"/>
          </a:xfrm>
          <a:prstGeom prst="rect">
            <a:avLst/>
          </a:prstGeom>
        </p:spPr>
        <p:txBody>
          <a:bodyPr spcFirstLastPara="1" wrap="square" lIns="91425" tIns="91425" rIns="91425" bIns="91425" anchor="ctr" anchorCtr="0">
            <a:noAutofit/>
          </a:bodyPr>
          <a:lstStyle/>
          <a:p>
            <a:pPr lvl="0"/>
            <a:r>
              <a:rPr lang="en-US" sz="2000" dirty="0"/>
              <a:t> </a:t>
            </a:r>
            <a:r>
              <a:rPr lang="en-US" sz="2000" dirty="0" err="1"/>
              <a:t>Producție</a:t>
            </a:r>
            <a:r>
              <a:rPr lang="en-US" sz="2000" dirty="0"/>
              <a:t> </a:t>
            </a:r>
            <a:endParaRPr sz="2000" dirty="0"/>
          </a:p>
        </p:txBody>
      </p:sp>
      <p:grpSp>
        <p:nvGrpSpPr>
          <p:cNvPr id="1510" name="Google Shape;1510;p48">
            <a:extLst>
              <a:ext uri="{FF2B5EF4-FFF2-40B4-BE49-F238E27FC236}">
                <a16:creationId xmlns:a16="http://schemas.microsoft.com/office/drawing/2014/main" id="{93652102-0C75-C447-AB8E-8FF2570A5696}"/>
              </a:ext>
            </a:extLst>
          </p:cNvPr>
          <p:cNvGrpSpPr/>
          <p:nvPr/>
        </p:nvGrpSpPr>
        <p:grpSpPr>
          <a:xfrm>
            <a:off x="712002" y="2777270"/>
            <a:ext cx="1835695" cy="1796211"/>
            <a:chOff x="712002" y="2777270"/>
            <a:chExt cx="1835695" cy="1796211"/>
          </a:xfrm>
        </p:grpSpPr>
        <p:sp>
          <p:nvSpPr>
            <p:cNvPr id="1511" name="Google Shape;1511;p48">
              <a:extLst>
                <a:ext uri="{FF2B5EF4-FFF2-40B4-BE49-F238E27FC236}">
                  <a16:creationId xmlns:a16="http://schemas.microsoft.com/office/drawing/2014/main" id="{56249ADA-AF3A-DDBA-499C-E1E549522A5B}"/>
                </a:ext>
              </a:extLst>
            </p:cNvPr>
            <p:cNvSpPr/>
            <p:nvPr/>
          </p:nvSpPr>
          <p:spPr>
            <a:xfrm>
              <a:off x="768426" y="2827984"/>
              <a:ext cx="1728580" cy="17017"/>
            </a:xfrm>
            <a:custGeom>
              <a:avLst/>
              <a:gdLst/>
              <a:ahLst/>
              <a:cxnLst/>
              <a:rect l="l" t="t" r="r" b="b"/>
              <a:pathLst>
                <a:path w="27020" h="266" extrusionOk="0">
                  <a:moveTo>
                    <a:pt x="0" y="1"/>
                  </a:moveTo>
                  <a:lnTo>
                    <a:pt x="0" y="265"/>
                  </a:lnTo>
                  <a:lnTo>
                    <a:pt x="27019" y="265"/>
                  </a:lnTo>
                  <a:lnTo>
                    <a:pt x="2701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2" name="Google Shape;1512;p48">
              <a:extLst>
                <a:ext uri="{FF2B5EF4-FFF2-40B4-BE49-F238E27FC236}">
                  <a16:creationId xmlns:a16="http://schemas.microsoft.com/office/drawing/2014/main" id="{3E0A26D9-E908-27E0-6AD0-526B4759EC2A}"/>
                </a:ext>
              </a:extLst>
            </p:cNvPr>
            <p:cNvSpPr/>
            <p:nvPr/>
          </p:nvSpPr>
          <p:spPr>
            <a:xfrm>
              <a:off x="768426" y="2827984"/>
              <a:ext cx="1728580" cy="17017"/>
            </a:xfrm>
            <a:custGeom>
              <a:avLst/>
              <a:gdLst/>
              <a:ahLst/>
              <a:cxnLst/>
              <a:rect l="l" t="t" r="r" b="b"/>
              <a:pathLst>
                <a:path w="27020" h="266" fill="none" extrusionOk="0">
                  <a:moveTo>
                    <a:pt x="27019" y="1"/>
                  </a:moveTo>
                  <a:lnTo>
                    <a:pt x="0" y="1"/>
                  </a:lnTo>
                  <a:lnTo>
                    <a:pt x="0" y="265"/>
                  </a:lnTo>
                  <a:lnTo>
                    <a:pt x="27019" y="265"/>
                  </a:lnTo>
                  <a:lnTo>
                    <a:pt x="2701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3" name="Google Shape;1513;p48">
              <a:extLst>
                <a:ext uri="{FF2B5EF4-FFF2-40B4-BE49-F238E27FC236}">
                  <a16:creationId xmlns:a16="http://schemas.microsoft.com/office/drawing/2014/main" id="{9E2B8A06-E738-324D-8C3C-048783FD4448}"/>
                </a:ext>
              </a:extLst>
            </p:cNvPr>
            <p:cNvSpPr/>
            <p:nvPr/>
          </p:nvSpPr>
          <p:spPr>
            <a:xfrm>
              <a:off x="768426" y="2827988"/>
              <a:ext cx="16953" cy="1694762"/>
            </a:xfrm>
            <a:custGeom>
              <a:avLst/>
              <a:gdLst/>
              <a:ahLst/>
              <a:cxnLst/>
              <a:rect l="l" t="t" r="r" b="b"/>
              <a:pathLst>
                <a:path w="265" h="26491" extrusionOk="0">
                  <a:moveTo>
                    <a:pt x="0" y="1"/>
                  </a:moveTo>
                  <a:lnTo>
                    <a:pt x="0" y="4849"/>
                  </a:lnTo>
                  <a:lnTo>
                    <a:pt x="264" y="4849"/>
                  </a:lnTo>
                  <a:lnTo>
                    <a:pt x="264" y="1"/>
                  </a:lnTo>
                  <a:close/>
                  <a:moveTo>
                    <a:pt x="0" y="5114"/>
                  </a:moveTo>
                  <a:lnTo>
                    <a:pt x="0" y="10227"/>
                  </a:lnTo>
                  <a:lnTo>
                    <a:pt x="264" y="10227"/>
                  </a:lnTo>
                  <a:lnTo>
                    <a:pt x="264" y="5114"/>
                  </a:lnTo>
                  <a:close/>
                  <a:moveTo>
                    <a:pt x="0" y="10491"/>
                  </a:moveTo>
                  <a:lnTo>
                    <a:pt x="0" y="15604"/>
                  </a:lnTo>
                  <a:lnTo>
                    <a:pt x="264" y="15604"/>
                  </a:lnTo>
                  <a:lnTo>
                    <a:pt x="264" y="10491"/>
                  </a:lnTo>
                  <a:close/>
                  <a:moveTo>
                    <a:pt x="0" y="15868"/>
                  </a:moveTo>
                  <a:lnTo>
                    <a:pt x="0" y="20981"/>
                  </a:lnTo>
                  <a:lnTo>
                    <a:pt x="264" y="20981"/>
                  </a:lnTo>
                  <a:lnTo>
                    <a:pt x="264" y="15868"/>
                  </a:lnTo>
                  <a:close/>
                  <a:moveTo>
                    <a:pt x="0" y="21246"/>
                  </a:moveTo>
                  <a:lnTo>
                    <a:pt x="0" y="26491"/>
                  </a:lnTo>
                  <a:lnTo>
                    <a:pt x="44" y="26491"/>
                  </a:lnTo>
                  <a:lnTo>
                    <a:pt x="44" y="26226"/>
                  </a:lnTo>
                  <a:lnTo>
                    <a:pt x="264" y="26226"/>
                  </a:lnTo>
                  <a:lnTo>
                    <a:pt x="264"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4" name="Google Shape;1514;p48">
              <a:extLst>
                <a:ext uri="{FF2B5EF4-FFF2-40B4-BE49-F238E27FC236}">
                  <a16:creationId xmlns:a16="http://schemas.microsoft.com/office/drawing/2014/main" id="{F685DD07-9A2E-5579-8B1B-1492055C6E2D}"/>
                </a:ext>
              </a:extLst>
            </p:cNvPr>
            <p:cNvSpPr/>
            <p:nvPr/>
          </p:nvSpPr>
          <p:spPr>
            <a:xfrm>
              <a:off x="1112406" y="2827988"/>
              <a:ext cx="16953" cy="1677848"/>
            </a:xfrm>
            <a:custGeom>
              <a:avLst/>
              <a:gdLst/>
              <a:ahLst/>
              <a:cxnLst/>
              <a:rect l="l" t="t" r="r" b="b"/>
              <a:pathLst>
                <a:path w="265" h="26227" extrusionOk="0">
                  <a:moveTo>
                    <a:pt x="0" y="1"/>
                  </a:moveTo>
                  <a:lnTo>
                    <a:pt x="0" y="4849"/>
                  </a:lnTo>
                  <a:lnTo>
                    <a:pt x="265" y="4849"/>
                  </a:lnTo>
                  <a:lnTo>
                    <a:pt x="265" y="1"/>
                  </a:lnTo>
                  <a:close/>
                  <a:moveTo>
                    <a:pt x="0" y="5114"/>
                  </a:moveTo>
                  <a:lnTo>
                    <a:pt x="0" y="10227"/>
                  </a:lnTo>
                  <a:lnTo>
                    <a:pt x="265" y="10227"/>
                  </a:lnTo>
                  <a:lnTo>
                    <a:pt x="265" y="5114"/>
                  </a:lnTo>
                  <a:close/>
                  <a:moveTo>
                    <a:pt x="0" y="10491"/>
                  </a:moveTo>
                  <a:lnTo>
                    <a:pt x="0" y="15604"/>
                  </a:lnTo>
                  <a:lnTo>
                    <a:pt x="265" y="15604"/>
                  </a:lnTo>
                  <a:lnTo>
                    <a:pt x="265" y="10491"/>
                  </a:lnTo>
                  <a:close/>
                  <a:moveTo>
                    <a:pt x="0" y="15868"/>
                  </a:moveTo>
                  <a:lnTo>
                    <a:pt x="0" y="20981"/>
                  </a:lnTo>
                  <a:lnTo>
                    <a:pt x="265" y="20981"/>
                  </a:lnTo>
                  <a:lnTo>
                    <a:pt x="265" y="15868"/>
                  </a:lnTo>
                  <a:close/>
                  <a:moveTo>
                    <a:pt x="0" y="21246"/>
                  </a:moveTo>
                  <a:lnTo>
                    <a:pt x="0" y="26226"/>
                  </a:lnTo>
                  <a:lnTo>
                    <a:pt x="265" y="26226"/>
                  </a:lnTo>
                  <a:lnTo>
                    <a:pt x="265"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5" name="Google Shape;1515;p48">
              <a:extLst>
                <a:ext uri="{FF2B5EF4-FFF2-40B4-BE49-F238E27FC236}">
                  <a16:creationId xmlns:a16="http://schemas.microsoft.com/office/drawing/2014/main" id="{95DD763A-511C-AE68-7A39-258EE014DF52}"/>
                </a:ext>
              </a:extLst>
            </p:cNvPr>
            <p:cNvSpPr/>
            <p:nvPr/>
          </p:nvSpPr>
          <p:spPr>
            <a:xfrm>
              <a:off x="1112406" y="4187084"/>
              <a:ext cx="16953" cy="318719"/>
            </a:xfrm>
            <a:custGeom>
              <a:avLst/>
              <a:gdLst/>
              <a:ahLst/>
              <a:cxnLst/>
              <a:rect l="l" t="t" r="r" b="b"/>
              <a:pathLst>
                <a:path w="265" h="4982" fill="none" extrusionOk="0">
                  <a:moveTo>
                    <a:pt x="265" y="1"/>
                  </a:moveTo>
                  <a:lnTo>
                    <a:pt x="0" y="1"/>
                  </a:lnTo>
                  <a:lnTo>
                    <a:pt x="0"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6" name="Google Shape;1516;p48">
              <a:extLst>
                <a:ext uri="{FF2B5EF4-FFF2-40B4-BE49-F238E27FC236}">
                  <a16:creationId xmlns:a16="http://schemas.microsoft.com/office/drawing/2014/main" id="{B3B9B8BB-4ACF-6E26-702C-951D1C7D6E85}"/>
                </a:ext>
              </a:extLst>
            </p:cNvPr>
            <p:cNvSpPr/>
            <p:nvPr/>
          </p:nvSpPr>
          <p:spPr>
            <a:xfrm>
              <a:off x="1112406" y="3843104"/>
              <a:ext cx="16953" cy="327163"/>
            </a:xfrm>
            <a:custGeom>
              <a:avLst/>
              <a:gdLst/>
              <a:ahLst/>
              <a:cxnLst/>
              <a:rect l="l" t="t" r="r" b="b"/>
              <a:pathLst>
                <a:path w="265" h="5114" fill="none" extrusionOk="0">
                  <a:moveTo>
                    <a:pt x="265" y="0"/>
                  </a:moveTo>
                  <a:lnTo>
                    <a:pt x="0" y="0"/>
                  </a:lnTo>
                  <a:lnTo>
                    <a:pt x="0"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7" name="Google Shape;1517;p48">
              <a:extLst>
                <a:ext uri="{FF2B5EF4-FFF2-40B4-BE49-F238E27FC236}">
                  <a16:creationId xmlns:a16="http://schemas.microsoft.com/office/drawing/2014/main" id="{A0D33499-F6B7-A631-800B-7AB94F71DAD8}"/>
                </a:ext>
              </a:extLst>
            </p:cNvPr>
            <p:cNvSpPr/>
            <p:nvPr/>
          </p:nvSpPr>
          <p:spPr>
            <a:xfrm>
              <a:off x="1112406" y="3499060"/>
              <a:ext cx="16953" cy="32716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8" name="Google Shape;1518;p48">
              <a:extLst>
                <a:ext uri="{FF2B5EF4-FFF2-40B4-BE49-F238E27FC236}">
                  <a16:creationId xmlns:a16="http://schemas.microsoft.com/office/drawing/2014/main" id="{DBA6381E-0AF7-4A34-A00C-735A3A1D065F}"/>
                </a:ext>
              </a:extLst>
            </p:cNvPr>
            <p:cNvSpPr/>
            <p:nvPr/>
          </p:nvSpPr>
          <p:spPr>
            <a:xfrm>
              <a:off x="1112406" y="3155080"/>
              <a:ext cx="16953" cy="32716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9" name="Google Shape;1519;p48">
              <a:extLst>
                <a:ext uri="{FF2B5EF4-FFF2-40B4-BE49-F238E27FC236}">
                  <a16:creationId xmlns:a16="http://schemas.microsoft.com/office/drawing/2014/main" id="{32175643-4D7F-83AB-8E25-A3E92FC42C01}"/>
                </a:ext>
              </a:extLst>
            </p:cNvPr>
            <p:cNvSpPr/>
            <p:nvPr/>
          </p:nvSpPr>
          <p:spPr>
            <a:xfrm>
              <a:off x="1112406" y="2827988"/>
              <a:ext cx="16953" cy="310274"/>
            </a:xfrm>
            <a:custGeom>
              <a:avLst/>
              <a:gdLst/>
              <a:ahLst/>
              <a:cxnLst/>
              <a:rect l="l" t="t" r="r" b="b"/>
              <a:pathLst>
                <a:path w="265" h="4850" fill="none" extrusionOk="0">
                  <a:moveTo>
                    <a:pt x="265" y="1"/>
                  </a:moveTo>
                  <a:lnTo>
                    <a:pt x="0" y="1"/>
                  </a:lnTo>
                  <a:lnTo>
                    <a:pt x="0" y="4849"/>
                  </a:lnTo>
                  <a:lnTo>
                    <a:pt x="265" y="484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0" name="Google Shape;1520;p48">
              <a:extLst>
                <a:ext uri="{FF2B5EF4-FFF2-40B4-BE49-F238E27FC236}">
                  <a16:creationId xmlns:a16="http://schemas.microsoft.com/office/drawing/2014/main" id="{D6F51A21-5B21-D1DA-049F-683F38076D16}"/>
                </a:ext>
              </a:extLst>
            </p:cNvPr>
            <p:cNvSpPr/>
            <p:nvPr/>
          </p:nvSpPr>
          <p:spPr>
            <a:xfrm>
              <a:off x="1456386" y="2827988"/>
              <a:ext cx="17017" cy="1677848"/>
            </a:xfrm>
            <a:custGeom>
              <a:avLst/>
              <a:gdLst/>
              <a:ahLst/>
              <a:cxnLst/>
              <a:rect l="l" t="t" r="r" b="b"/>
              <a:pathLst>
                <a:path w="266" h="26227" extrusionOk="0">
                  <a:moveTo>
                    <a:pt x="1" y="1"/>
                  </a:moveTo>
                  <a:lnTo>
                    <a:pt x="1" y="4849"/>
                  </a:lnTo>
                  <a:lnTo>
                    <a:pt x="265" y="4849"/>
                  </a:lnTo>
                  <a:lnTo>
                    <a:pt x="265" y="1"/>
                  </a:lnTo>
                  <a:close/>
                  <a:moveTo>
                    <a:pt x="1" y="5114"/>
                  </a:moveTo>
                  <a:lnTo>
                    <a:pt x="1" y="10227"/>
                  </a:lnTo>
                  <a:lnTo>
                    <a:pt x="265" y="10227"/>
                  </a:lnTo>
                  <a:lnTo>
                    <a:pt x="265" y="5114"/>
                  </a:lnTo>
                  <a:close/>
                  <a:moveTo>
                    <a:pt x="1" y="10491"/>
                  </a:moveTo>
                  <a:lnTo>
                    <a:pt x="1" y="15604"/>
                  </a:lnTo>
                  <a:lnTo>
                    <a:pt x="265" y="15604"/>
                  </a:lnTo>
                  <a:lnTo>
                    <a:pt x="265" y="10491"/>
                  </a:lnTo>
                  <a:close/>
                  <a:moveTo>
                    <a:pt x="1" y="15868"/>
                  </a:moveTo>
                  <a:lnTo>
                    <a:pt x="1" y="20981"/>
                  </a:lnTo>
                  <a:lnTo>
                    <a:pt x="265" y="20981"/>
                  </a:lnTo>
                  <a:lnTo>
                    <a:pt x="265" y="15868"/>
                  </a:lnTo>
                  <a:close/>
                  <a:moveTo>
                    <a:pt x="1" y="21246"/>
                  </a:moveTo>
                  <a:lnTo>
                    <a:pt x="1" y="26226"/>
                  </a:lnTo>
                  <a:lnTo>
                    <a:pt x="265" y="26226"/>
                  </a:lnTo>
                  <a:lnTo>
                    <a:pt x="265"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1" name="Google Shape;1521;p48">
              <a:extLst>
                <a:ext uri="{FF2B5EF4-FFF2-40B4-BE49-F238E27FC236}">
                  <a16:creationId xmlns:a16="http://schemas.microsoft.com/office/drawing/2014/main" id="{304EFC99-DEA0-B2E3-C565-7063C66BEDB6}"/>
                </a:ext>
              </a:extLst>
            </p:cNvPr>
            <p:cNvSpPr/>
            <p:nvPr/>
          </p:nvSpPr>
          <p:spPr>
            <a:xfrm>
              <a:off x="1456386" y="4187084"/>
              <a:ext cx="17017" cy="318719"/>
            </a:xfrm>
            <a:custGeom>
              <a:avLst/>
              <a:gdLst/>
              <a:ahLst/>
              <a:cxnLst/>
              <a:rect l="l" t="t" r="r" b="b"/>
              <a:pathLst>
                <a:path w="266" h="4982" fill="none" extrusionOk="0">
                  <a:moveTo>
                    <a:pt x="265" y="1"/>
                  </a:moveTo>
                  <a:lnTo>
                    <a:pt x="1" y="1"/>
                  </a:lnTo>
                  <a:lnTo>
                    <a:pt x="1"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2" name="Google Shape;1522;p48">
              <a:extLst>
                <a:ext uri="{FF2B5EF4-FFF2-40B4-BE49-F238E27FC236}">
                  <a16:creationId xmlns:a16="http://schemas.microsoft.com/office/drawing/2014/main" id="{B3135AF5-3ED5-E1B7-3D23-21679BFD311B}"/>
                </a:ext>
              </a:extLst>
            </p:cNvPr>
            <p:cNvSpPr/>
            <p:nvPr/>
          </p:nvSpPr>
          <p:spPr>
            <a:xfrm>
              <a:off x="1456386" y="3843104"/>
              <a:ext cx="17017" cy="327163"/>
            </a:xfrm>
            <a:custGeom>
              <a:avLst/>
              <a:gdLst/>
              <a:ahLst/>
              <a:cxnLst/>
              <a:rect l="l" t="t" r="r" b="b"/>
              <a:pathLst>
                <a:path w="266" h="5114" fill="none" extrusionOk="0">
                  <a:moveTo>
                    <a:pt x="265" y="0"/>
                  </a:moveTo>
                  <a:lnTo>
                    <a:pt x="1" y="0"/>
                  </a:lnTo>
                  <a:lnTo>
                    <a:pt x="1"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3" name="Google Shape;1523;p48">
              <a:extLst>
                <a:ext uri="{FF2B5EF4-FFF2-40B4-BE49-F238E27FC236}">
                  <a16:creationId xmlns:a16="http://schemas.microsoft.com/office/drawing/2014/main" id="{008754EA-DB50-52FA-A151-AB3351730607}"/>
                </a:ext>
              </a:extLst>
            </p:cNvPr>
            <p:cNvSpPr/>
            <p:nvPr/>
          </p:nvSpPr>
          <p:spPr>
            <a:xfrm>
              <a:off x="1456386" y="3499060"/>
              <a:ext cx="17017" cy="327163"/>
            </a:xfrm>
            <a:custGeom>
              <a:avLst/>
              <a:gdLst/>
              <a:ahLst/>
              <a:cxnLst/>
              <a:rect l="l" t="t" r="r" b="b"/>
              <a:pathLst>
                <a:path w="266"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4" name="Google Shape;1524;p48">
              <a:extLst>
                <a:ext uri="{FF2B5EF4-FFF2-40B4-BE49-F238E27FC236}">
                  <a16:creationId xmlns:a16="http://schemas.microsoft.com/office/drawing/2014/main" id="{55C6929D-FBD6-F02D-FC72-E6B637C74738}"/>
                </a:ext>
              </a:extLst>
            </p:cNvPr>
            <p:cNvSpPr/>
            <p:nvPr/>
          </p:nvSpPr>
          <p:spPr>
            <a:xfrm>
              <a:off x="1456386" y="3155080"/>
              <a:ext cx="17017" cy="327163"/>
            </a:xfrm>
            <a:custGeom>
              <a:avLst/>
              <a:gdLst/>
              <a:ahLst/>
              <a:cxnLst/>
              <a:rect l="l" t="t" r="r" b="b"/>
              <a:pathLst>
                <a:path w="266"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5" name="Google Shape;1525;p48">
              <a:extLst>
                <a:ext uri="{FF2B5EF4-FFF2-40B4-BE49-F238E27FC236}">
                  <a16:creationId xmlns:a16="http://schemas.microsoft.com/office/drawing/2014/main" id="{3E4BA7E2-4D5D-0342-C46A-ADD65AE1F44E}"/>
                </a:ext>
              </a:extLst>
            </p:cNvPr>
            <p:cNvSpPr/>
            <p:nvPr/>
          </p:nvSpPr>
          <p:spPr>
            <a:xfrm>
              <a:off x="1456386" y="2827988"/>
              <a:ext cx="17017" cy="310274"/>
            </a:xfrm>
            <a:custGeom>
              <a:avLst/>
              <a:gdLst/>
              <a:ahLst/>
              <a:cxnLst/>
              <a:rect l="l" t="t" r="r" b="b"/>
              <a:pathLst>
                <a:path w="266" h="4850" fill="none" extrusionOk="0">
                  <a:moveTo>
                    <a:pt x="265" y="1"/>
                  </a:moveTo>
                  <a:lnTo>
                    <a:pt x="1" y="1"/>
                  </a:lnTo>
                  <a:lnTo>
                    <a:pt x="1" y="4849"/>
                  </a:lnTo>
                  <a:lnTo>
                    <a:pt x="265" y="484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6" name="Google Shape;1526;p48">
              <a:extLst>
                <a:ext uri="{FF2B5EF4-FFF2-40B4-BE49-F238E27FC236}">
                  <a16:creationId xmlns:a16="http://schemas.microsoft.com/office/drawing/2014/main" id="{9912871D-DE76-1756-84B1-EAF087FF66AD}"/>
                </a:ext>
              </a:extLst>
            </p:cNvPr>
            <p:cNvSpPr/>
            <p:nvPr/>
          </p:nvSpPr>
          <p:spPr>
            <a:xfrm>
              <a:off x="1800431" y="2827988"/>
              <a:ext cx="16953" cy="1677848"/>
            </a:xfrm>
            <a:custGeom>
              <a:avLst/>
              <a:gdLst/>
              <a:ahLst/>
              <a:cxnLst/>
              <a:rect l="l" t="t" r="r" b="b"/>
              <a:pathLst>
                <a:path w="265" h="26227" extrusionOk="0">
                  <a:moveTo>
                    <a:pt x="0" y="1"/>
                  </a:moveTo>
                  <a:lnTo>
                    <a:pt x="0" y="4849"/>
                  </a:lnTo>
                  <a:lnTo>
                    <a:pt x="265" y="4849"/>
                  </a:lnTo>
                  <a:lnTo>
                    <a:pt x="265" y="1"/>
                  </a:lnTo>
                  <a:close/>
                  <a:moveTo>
                    <a:pt x="0" y="5114"/>
                  </a:moveTo>
                  <a:lnTo>
                    <a:pt x="0" y="10227"/>
                  </a:lnTo>
                  <a:lnTo>
                    <a:pt x="265" y="10227"/>
                  </a:lnTo>
                  <a:lnTo>
                    <a:pt x="265" y="5114"/>
                  </a:lnTo>
                  <a:close/>
                  <a:moveTo>
                    <a:pt x="0" y="10491"/>
                  </a:moveTo>
                  <a:lnTo>
                    <a:pt x="0" y="15604"/>
                  </a:lnTo>
                  <a:lnTo>
                    <a:pt x="265" y="15604"/>
                  </a:lnTo>
                  <a:lnTo>
                    <a:pt x="265" y="10491"/>
                  </a:lnTo>
                  <a:close/>
                  <a:moveTo>
                    <a:pt x="0" y="15868"/>
                  </a:moveTo>
                  <a:lnTo>
                    <a:pt x="0" y="20981"/>
                  </a:lnTo>
                  <a:lnTo>
                    <a:pt x="265" y="20981"/>
                  </a:lnTo>
                  <a:lnTo>
                    <a:pt x="265" y="15868"/>
                  </a:lnTo>
                  <a:close/>
                  <a:moveTo>
                    <a:pt x="0" y="21246"/>
                  </a:moveTo>
                  <a:lnTo>
                    <a:pt x="0" y="26226"/>
                  </a:lnTo>
                  <a:lnTo>
                    <a:pt x="265" y="26226"/>
                  </a:lnTo>
                  <a:lnTo>
                    <a:pt x="265"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7" name="Google Shape;1527;p48">
              <a:extLst>
                <a:ext uri="{FF2B5EF4-FFF2-40B4-BE49-F238E27FC236}">
                  <a16:creationId xmlns:a16="http://schemas.microsoft.com/office/drawing/2014/main" id="{7567490E-8FC0-2586-FC07-D3148FF52C38}"/>
                </a:ext>
              </a:extLst>
            </p:cNvPr>
            <p:cNvSpPr/>
            <p:nvPr/>
          </p:nvSpPr>
          <p:spPr>
            <a:xfrm>
              <a:off x="1800431" y="4187084"/>
              <a:ext cx="16953" cy="318719"/>
            </a:xfrm>
            <a:custGeom>
              <a:avLst/>
              <a:gdLst/>
              <a:ahLst/>
              <a:cxnLst/>
              <a:rect l="l" t="t" r="r" b="b"/>
              <a:pathLst>
                <a:path w="265" h="4982" fill="none" extrusionOk="0">
                  <a:moveTo>
                    <a:pt x="265" y="1"/>
                  </a:moveTo>
                  <a:lnTo>
                    <a:pt x="0" y="1"/>
                  </a:lnTo>
                  <a:lnTo>
                    <a:pt x="0"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8" name="Google Shape;1528;p48">
              <a:extLst>
                <a:ext uri="{FF2B5EF4-FFF2-40B4-BE49-F238E27FC236}">
                  <a16:creationId xmlns:a16="http://schemas.microsoft.com/office/drawing/2014/main" id="{0FE20D53-51F2-E505-F5BC-FEB74B53FFE4}"/>
                </a:ext>
              </a:extLst>
            </p:cNvPr>
            <p:cNvSpPr/>
            <p:nvPr/>
          </p:nvSpPr>
          <p:spPr>
            <a:xfrm>
              <a:off x="1800431" y="3843104"/>
              <a:ext cx="16953" cy="327163"/>
            </a:xfrm>
            <a:custGeom>
              <a:avLst/>
              <a:gdLst/>
              <a:ahLst/>
              <a:cxnLst/>
              <a:rect l="l" t="t" r="r" b="b"/>
              <a:pathLst>
                <a:path w="265" h="5114" fill="none" extrusionOk="0">
                  <a:moveTo>
                    <a:pt x="265" y="0"/>
                  </a:moveTo>
                  <a:lnTo>
                    <a:pt x="0" y="0"/>
                  </a:lnTo>
                  <a:lnTo>
                    <a:pt x="0"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9" name="Google Shape;1529;p48">
              <a:extLst>
                <a:ext uri="{FF2B5EF4-FFF2-40B4-BE49-F238E27FC236}">
                  <a16:creationId xmlns:a16="http://schemas.microsoft.com/office/drawing/2014/main" id="{3DFD56B1-38D1-918E-F3C6-8D6C1A481846}"/>
                </a:ext>
              </a:extLst>
            </p:cNvPr>
            <p:cNvSpPr/>
            <p:nvPr/>
          </p:nvSpPr>
          <p:spPr>
            <a:xfrm>
              <a:off x="1800431" y="3499060"/>
              <a:ext cx="16953" cy="32716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0" name="Google Shape;1530;p48">
              <a:extLst>
                <a:ext uri="{FF2B5EF4-FFF2-40B4-BE49-F238E27FC236}">
                  <a16:creationId xmlns:a16="http://schemas.microsoft.com/office/drawing/2014/main" id="{61F7069A-756E-7951-4EAB-B9AFACA05334}"/>
                </a:ext>
              </a:extLst>
            </p:cNvPr>
            <p:cNvSpPr/>
            <p:nvPr/>
          </p:nvSpPr>
          <p:spPr>
            <a:xfrm>
              <a:off x="1800431" y="3155080"/>
              <a:ext cx="16953" cy="32716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1" name="Google Shape;1531;p48">
              <a:extLst>
                <a:ext uri="{FF2B5EF4-FFF2-40B4-BE49-F238E27FC236}">
                  <a16:creationId xmlns:a16="http://schemas.microsoft.com/office/drawing/2014/main" id="{B62FAABA-7AF9-28EB-5A86-80087A2D86FA}"/>
                </a:ext>
              </a:extLst>
            </p:cNvPr>
            <p:cNvSpPr/>
            <p:nvPr/>
          </p:nvSpPr>
          <p:spPr>
            <a:xfrm>
              <a:off x="1800431" y="2827988"/>
              <a:ext cx="16953" cy="310274"/>
            </a:xfrm>
            <a:custGeom>
              <a:avLst/>
              <a:gdLst/>
              <a:ahLst/>
              <a:cxnLst/>
              <a:rect l="l" t="t" r="r" b="b"/>
              <a:pathLst>
                <a:path w="265" h="4850" fill="none" extrusionOk="0">
                  <a:moveTo>
                    <a:pt x="265" y="1"/>
                  </a:moveTo>
                  <a:lnTo>
                    <a:pt x="0" y="1"/>
                  </a:lnTo>
                  <a:lnTo>
                    <a:pt x="0" y="4849"/>
                  </a:lnTo>
                  <a:lnTo>
                    <a:pt x="265" y="484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2" name="Google Shape;1532;p48">
              <a:extLst>
                <a:ext uri="{FF2B5EF4-FFF2-40B4-BE49-F238E27FC236}">
                  <a16:creationId xmlns:a16="http://schemas.microsoft.com/office/drawing/2014/main" id="{A86D7098-CB7A-490B-15B8-88904B82E1D0}"/>
                </a:ext>
              </a:extLst>
            </p:cNvPr>
            <p:cNvSpPr/>
            <p:nvPr/>
          </p:nvSpPr>
          <p:spPr>
            <a:xfrm>
              <a:off x="2144411" y="2827988"/>
              <a:ext cx="16953" cy="1677848"/>
            </a:xfrm>
            <a:custGeom>
              <a:avLst/>
              <a:gdLst/>
              <a:ahLst/>
              <a:cxnLst/>
              <a:rect l="l" t="t" r="r" b="b"/>
              <a:pathLst>
                <a:path w="265" h="26227" extrusionOk="0">
                  <a:moveTo>
                    <a:pt x="1" y="1"/>
                  </a:moveTo>
                  <a:lnTo>
                    <a:pt x="1" y="4849"/>
                  </a:lnTo>
                  <a:lnTo>
                    <a:pt x="265" y="4849"/>
                  </a:lnTo>
                  <a:lnTo>
                    <a:pt x="265" y="1"/>
                  </a:lnTo>
                  <a:close/>
                  <a:moveTo>
                    <a:pt x="1" y="5114"/>
                  </a:moveTo>
                  <a:lnTo>
                    <a:pt x="1" y="10227"/>
                  </a:lnTo>
                  <a:lnTo>
                    <a:pt x="265" y="10227"/>
                  </a:lnTo>
                  <a:lnTo>
                    <a:pt x="265" y="5114"/>
                  </a:lnTo>
                  <a:close/>
                  <a:moveTo>
                    <a:pt x="1" y="10491"/>
                  </a:moveTo>
                  <a:lnTo>
                    <a:pt x="1" y="15604"/>
                  </a:lnTo>
                  <a:lnTo>
                    <a:pt x="265" y="15604"/>
                  </a:lnTo>
                  <a:lnTo>
                    <a:pt x="265" y="10491"/>
                  </a:lnTo>
                  <a:close/>
                  <a:moveTo>
                    <a:pt x="1" y="15868"/>
                  </a:moveTo>
                  <a:lnTo>
                    <a:pt x="1" y="20981"/>
                  </a:lnTo>
                  <a:lnTo>
                    <a:pt x="265" y="20981"/>
                  </a:lnTo>
                  <a:lnTo>
                    <a:pt x="265" y="15868"/>
                  </a:lnTo>
                  <a:close/>
                  <a:moveTo>
                    <a:pt x="1" y="21246"/>
                  </a:moveTo>
                  <a:lnTo>
                    <a:pt x="1" y="26226"/>
                  </a:lnTo>
                  <a:lnTo>
                    <a:pt x="265" y="26226"/>
                  </a:lnTo>
                  <a:lnTo>
                    <a:pt x="265"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3" name="Google Shape;1533;p48">
              <a:extLst>
                <a:ext uri="{FF2B5EF4-FFF2-40B4-BE49-F238E27FC236}">
                  <a16:creationId xmlns:a16="http://schemas.microsoft.com/office/drawing/2014/main" id="{AAAAC71B-0343-9AC2-8412-CF17D6236F4F}"/>
                </a:ext>
              </a:extLst>
            </p:cNvPr>
            <p:cNvSpPr/>
            <p:nvPr/>
          </p:nvSpPr>
          <p:spPr>
            <a:xfrm>
              <a:off x="2144411" y="4187084"/>
              <a:ext cx="16953" cy="318719"/>
            </a:xfrm>
            <a:custGeom>
              <a:avLst/>
              <a:gdLst/>
              <a:ahLst/>
              <a:cxnLst/>
              <a:rect l="l" t="t" r="r" b="b"/>
              <a:pathLst>
                <a:path w="265" h="4982" fill="none" extrusionOk="0">
                  <a:moveTo>
                    <a:pt x="265" y="1"/>
                  </a:moveTo>
                  <a:lnTo>
                    <a:pt x="1" y="1"/>
                  </a:lnTo>
                  <a:lnTo>
                    <a:pt x="1"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4" name="Google Shape;1534;p48">
              <a:extLst>
                <a:ext uri="{FF2B5EF4-FFF2-40B4-BE49-F238E27FC236}">
                  <a16:creationId xmlns:a16="http://schemas.microsoft.com/office/drawing/2014/main" id="{B7C638C7-D6AF-40F6-47CC-30C105B8D57C}"/>
                </a:ext>
              </a:extLst>
            </p:cNvPr>
            <p:cNvSpPr/>
            <p:nvPr/>
          </p:nvSpPr>
          <p:spPr>
            <a:xfrm>
              <a:off x="2144411" y="3843104"/>
              <a:ext cx="16953" cy="327163"/>
            </a:xfrm>
            <a:custGeom>
              <a:avLst/>
              <a:gdLst/>
              <a:ahLst/>
              <a:cxnLst/>
              <a:rect l="l" t="t" r="r" b="b"/>
              <a:pathLst>
                <a:path w="265" h="5114" fill="none" extrusionOk="0">
                  <a:moveTo>
                    <a:pt x="265" y="0"/>
                  </a:moveTo>
                  <a:lnTo>
                    <a:pt x="1" y="0"/>
                  </a:lnTo>
                  <a:lnTo>
                    <a:pt x="1"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5" name="Google Shape;1535;p48">
              <a:extLst>
                <a:ext uri="{FF2B5EF4-FFF2-40B4-BE49-F238E27FC236}">
                  <a16:creationId xmlns:a16="http://schemas.microsoft.com/office/drawing/2014/main" id="{A7CB2BEC-3799-B985-C579-1A91C7F9AB49}"/>
                </a:ext>
              </a:extLst>
            </p:cNvPr>
            <p:cNvSpPr/>
            <p:nvPr/>
          </p:nvSpPr>
          <p:spPr>
            <a:xfrm>
              <a:off x="2144411" y="3499060"/>
              <a:ext cx="16953" cy="327163"/>
            </a:xfrm>
            <a:custGeom>
              <a:avLst/>
              <a:gdLst/>
              <a:ahLst/>
              <a:cxnLst/>
              <a:rect l="l" t="t" r="r" b="b"/>
              <a:pathLst>
                <a:path w="265"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6" name="Google Shape;1536;p48">
              <a:extLst>
                <a:ext uri="{FF2B5EF4-FFF2-40B4-BE49-F238E27FC236}">
                  <a16:creationId xmlns:a16="http://schemas.microsoft.com/office/drawing/2014/main" id="{A56540F7-8BDE-13FD-2989-3A2785E21423}"/>
                </a:ext>
              </a:extLst>
            </p:cNvPr>
            <p:cNvSpPr/>
            <p:nvPr/>
          </p:nvSpPr>
          <p:spPr>
            <a:xfrm>
              <a:off x="2144411" y="3155080"/>
              <a:ext cx="16953" cy="327163"/>
            </a:xfrm>
            <a:custGeom>
              <a:avLst/>
              <a:gdLst/>
              <a:ahLst/>
              <a:cxnLst/>
              <a:rect l="l" t="t" r="r" b="b"/>
              <a:pathLst>
                <a:path w="265"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7" name="Google Shape;1537;p48">
              <a:extLst>
                <a:ext uri="{FF2B5EF4-FFF2-40B4-BE49-F238E27FC236}">
                  <a16:creationId xmlns:a16="http://schemas.microsoft.com/office/drawing/2014/main" id="{BB8C0BAC-51A1-BFBD-01BE-65CAE4E932EB}"/>
                </a:ext>
              </a:extLst>
            </p:cNvPr>
            <p:cNvSpPr/>
            <p:nvPr/>
          </p:nvSpPr>
          <p:spPr>
            <a:xfrm>
              <a:off x="2144411" y="2827988"/>
              <a:ext cx="16953" cy="310274"/>
            </a:xfrm>
            <a:custGeom>
              <a:avLst/>
              <a:gdLst/>
              <a:ahLst/>
              <a:cxnLst/>
              <a:rect l="l" t="t" r="r" b="b"/>
              <a:pathLst>
                <a:path w="265" h="4850" fill="none" extrusionOk="0">
                  <a:moveTo>
                    <a:pt x="265" y="1"/>
                  </a:moveTo>
                  <a:lnTo>
                    <a:pt x="1" y="1"/>
                  </a:lnTo>
                  <a:lnTo>
                    <a:pt x="1" y="4849"/>
                  </a:lnTo>
                  <a:lnTo>
                    <a:pt x="265" y="484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8" name="Google Shape;1538;p48">
              <a:extLst>
                <a:ext uri="{FF2B5EF4-FFF2-40B4-BE49-F238E27FC236}">
                  <a16:creationId xmlns:a16="http://schemas.microsoft.com/office/drawing/2014/main" id="{B33C5E08-5F3F-6173-5BEF-4FCF699F19A9}"/>
                </a:ext>
              </a:extLst>
            </p:cNvPr>
            <p:cNvSpPr/>
            <p:nvPr/>
          </p:nvSpPr>
          <p:spPr>
            <a:xfrm>
              <a:off x="2477132" y="2830803"/>
              <a:ext cx="19832" cy="1689108"/>
            </a:xfrm>
            <a:custGeom>
              <a:avLst/>
              <a:gdLst/>
              <a:ahLst/>
              <a:cxnLst/>
              <a:rect l="l" t="t" r="r" b="b"/>
              <a:pathLst>
                <a:path w="310" h="26403" extrusionOk="0">
                  <a:moveTo>
                    <a:pt x="1" y="1"/>
                  </a:moveTo>
                  <a:lnTo>
                    <a:pt x="1" y="4805"/>
                  </a:lnTo>
                  <a:lnTo>
                    <a:pt x="309" y="4805"/>
                  </a:lnTo>
                  <a:lnTo>
                    <a:pt x="309" y="1"/>
                  </a:lnTo>
                  <a:close/>
                  <a:moveTo>
                    <a:pt x="1" y="5070"/>
                  </a:moveTo>
                  <a:lnTo>
                    <a:pt x="1" y="10183"/>
                  </a:lnTo>
                  <a:lnTo>
                    <a:pt x="309" y="10183"/>
                  </a:lnTo>
                  <a:lnTo>
                    <a:pt x="309" y="5070"/>
                  </a:lnTo>
                  <a:close/>
                  <a:moveTo>
                    <a:pt x="1" y="10447"/>
                  </a:moveTo>
                  <a:lnTo>
                    <a:pt x="1" y="15560"/>
                  </a:lnTo>
                  <a:lnTo>
                    <a:pt x="309" y="15560"/>
                  </a:lnTo>
                  <a:lnTo>
                    <a:pt x="309" y="10447"/>
                  </a:lnTo>
                  <a:close/>
                  <a:moveTo>
                    <a:pt x="1" y="15824"/>
                  </a:moveTo>
                  <a:lnTo>
                    <a:pt x="1" y="20937"/>
                  </a:lnTo>
                  <a:lnTo>
                    <a:pt x="309" y="20937"/>
                  </a:lnTo>
                  <a:lnTo>
                    <a:pt x="309" y="15824"/>
                  </a:lnTo>
                  <a:close/>
                  <a:moveTo>
                    <a:pt x="1" y="21202"/>
                  </a:moveTo>
                  <a:lnTo>
                    <a:pt x="1" y="26182"/>
                  </a:lnTo>
                  <a:lnTo>
                    <a:pt x="265" y="26182"/>
                  </a:lnTo>
                  <a:lnTo>
                    <a:pt x="265" y="26403"/>
                  </a:lnTo>
                  <a:lnTo>
                    <a:pt x="309" y="26403"/>
                  </a:lnTo>
                  <a:lnTo>
                    <a:pt x="309" y="21202"/>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9" name="Google Shape;1539;p48">
              <a:extLst>
                <a:ext uri="{FF2B5EF4-FFF2-40B4-BE49-F238E27FC236}">
                  <a16:creationId xmlns:a16="http://schemas.microsoft.com/office/drawing/2014/main" id="{A08FAFB1-EAC3-D599-FC3D-7B22BF41271A}"/>
                </a:ext>
              </a:extLst>
            </p:cNvPr>
            <p:cNvSpPr/>
            <p:nvPr/>
          </p:nvSpPr>
          <p:spPr>
            <a:xfrm>
              <a:off x="2477132" y="3843104"/>
              <a:ext cx="19832" cy="327163"/>
            </a:xfrm>
            <a:custGeom>
              <a:avLst/>
              <a:gdLst/>
              <a:ahLst/>
              <a:cxnLst/>
              <a:rect l="l" t="t" r="r" b="b"/>
              <a:pathLst>
                <a:path w="310" h="5114" fill="none" extrusionOk="0">
                  <a:moveTo>
                    <a:pt x="309" y="0"/>
                  </a:moveTo>
                  <a:lnTo>
                    <a:pt x="1" y="0"/>
                  </a:lnTo>
                  <a:lnTo>
                    <a:pt x="1" y="5113"/>
                  </a:lnTo>
                  <a:lnTo>
                    <a:pt x="309" y="5113"/>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0" name="Google Shape;1540;p48">
              <a:extLst>
                <a:ext uri="{FF2B5EF4-FFF2-40B4-BE49-F238E27FC236}">
                  <a16:creationId xmlns:a16="http://schemas.microsoft.com/office/drawing/2014/main" id="{0C840333-2585-35C9-793D-174A0E4BF50C}"/>
                </a:ext>
              </a:extLst>
            </p:cNvPr>
            <p:cNvSpPr/>
            <p:nvPr/>
          </p:nvSpPr>
          <p:spPr>
            <a:xfrm>
              <a:off x="2477132" y="3499060"/>
              <a:ext cx="19832" cy="327163"/>
            </a:xfrm>
            <a:custGeom>
              <a:avLst/>
              <a:gdLst/>
              <a:ahLst/>
              <a:cxnLst/>
              <a:rect l="l" t="t" r="r" b="b"/>
              <a:pathLst>
                <a:path w="310" h="5114" fill="none" extrusionOk="0">
                  <a:moveTo>
                    <a:pt x="309" y="1"/>
                  </a:moveTo>
                  <a:lnTo>
                    <a:pt x="1" y="1"/>
                  </a:lnTo>
                  <a:lnTo>
                    <a:pt x="1" y="5114"/>
                  </a:lnTo>
                  <a:lnTo>
                    <a:pt x="309" y="5114"/>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1" name="Google Shape;1541;p48">
              <a:extLst>
                <a:ext uri="{FF2B5EF4-FFF2-40B4-BE49-F238E27FC236}">
                  <a16:creationId xmlns:a16="http://schemas.microsoft.com/office/drawing/2014/main" id="{49904252-7251-2F85-D961-40E2ED2A713F}"/>
                </a:ext>
              </a:extLst>
            </p:cNvPr>
            <p:cNvSpPr/>
            <p:nvPr/>
          </p:nvSpPr>
          <p:spPr>
            <a:xfrm>
              <a:off x="2477132" y="3155080"/>
              <a:ext cx="19832" cy="327163"/>
            </a:xfrm>
            <a:custGeom>
              <a:avLst/>
              <a:gdLst/>
              <a:ahLst/>
              <a:cxnLst/>
              <a:rect l="l" t="t" r="r" b="b"/>
              <a:pathLst>
                <a:path w="310" h="5114" fill="none" extrusionOk="0">
                  <a:moveTo>
                    <a:pt x="309" y="1"/>
                  </a:moveTo>
                  <a:lnTo>
                    <a:pt x="1" y="1"/>
                  </a:lnTo>
                  <a:lnTo>
                    <a:pt x="1" y="5114"/>
                  </a:lnTo>
                  <a:lnTo>
                    <a:pt x="309" y="5114"/>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2" name="Google Shape;1542;p48">
              <a:extLst>
                <a:ext uri="{FF2B5EF4-FFF2-40B4-BE49-F238E27FC236}">
                  <a16:creationId xmlns:a16="http://schemas.microsoft.com/office/drawing/2014/main" id="{2C127B91-4D21-D8A9-D906-86CB7BC57EBB}"/>
                </a:ext>
              </a:extLst>
            </p:cNvPr>
            <p:cNvSpPr/>
            <p:nvPr/>
          </p:nvSpPr>
          <p:spPr>
            <a:xfrm>
              <a:off x="2477132" y="2830803"/>
              <a:ext cx="19832" cy="307459"/>
            </a:xfrm>
            <a:custGeom>
              <a:avLst/>
              <a:gdLst/>
              <a:ahLst/>
              <a:cxnLst/>
              <a:rect l="l" t="t" r="r" b="b"/>
              <a:pathLst>
                <a:path w="310" h="4806" fill="none" extrusionOk="0">
                  <a:moveTo>
                    <a:pt x="309" y="1"/>
                  </a:moveTo>
                  <a:lnTo>
                    <a:pt x="1" y="1"/>
                  </a:lnTo>
                  <a:lnTo>
                    <a:pt x="1" y="4805"/>
                  </a:lnTo>
                  <a:lnTo>
                    <a:pt x="309" y="4805"/>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3" name="Google Shape;1543;p48">
              <a:extLst>
                <a:ext uri="{FF2B5EF4-FFF2-40B4-BE49-F238E27FC236}">
                  <a16:creationId xmlns:a16="http://schemas.microsoft.com/office/drawing/2014/main" id="{601DEA08-DA8E-34F6-D3D5-E78F4B2E9159}"/>
                </a:ext>
              </a:extLst>
            </p:cNvPr>
            <p:cNvSpPr/>
            <p:nvPr/>
          </p:nvSpPr>
          <p:spPr>
            <a:xfrm>
              <a:off x="785315" y="3138191"/>
              <a:ext cx="1691923" cy="16953"/>
            </a:xfrm>
            <a:custGeom>
              <a:avLst/>
              <a:gdLst/>
              <a:ahLst/>
              <a:cxnLst/>
              <a:rect l="l" t="t" r="r" b="b"/>
              <a:pathLst>
                <a:path w="26447" h="265" extrusionOk="0">
                  <a:moveTo>
                    <a:pt x="0" y="0"/>
                  </a:moveTo>
                  <a:lnTo>
                    <a:pt x="0" y="265"/>
                  </a:lnTo>
                  <a:lnTo>
                    <a:pt x="5113" y="265"/>
                  </a:lnTo>
                  <a:lnTo>
                    <a:pt x="5113" y="0"/>
                  </a:lnTo>
                  <a:close/>
                  <a:moveTo>
                    <a:pt x="5378" y="0"/>
                  </a:moveTo>
                  <a:lnTo>
                    <a:pt x="5378" y="265"/>
                  </a:lnTo>
                  <a:lnTo>
                    <a:pt x="10491" y="265"/>
                  </a:lnTo>
                  <a:lnTo>
                    <a:pt x="10491" y="0"/>
                  </a:lnTo>
                  <a:close/>
                  <a:moveTo>
                    <a:pt x="10755" y="0"/>
                  </a:moveTo>
                  <a:lnTo>
                    <a:pt x="10755" y="265"/>
                  </a:lnTo>
                  <a:lnTo>
                    <a:pt x="15868" y="265"/>
                  </a:lnTo>
                  <a:lnTo>
                    <a:pt x="15868" y="0"/>
                  </a:lnTo>
                  <a:close/>
                  <a:moveTo>
                    <a:pt x="16133" y="0"/>
                  </a:moveTo>
                  <a:lnTo>
                    <a:pt x="16133" y="265"/>
                  </a:lnTo>
                  <a:lnTo>
                    <a:pt x="21246" y="265"/>
                  </a:lnTo>
                  <a:lnTo>
                    <a:pt x="21246" y="0"/>
                  </a:lnTo>
                  <a:close/>
                  <a:moveTo>
                    <a:pt x="21510" y="0"/>
                  </a:moveTo>
                  <a:lnTo>
                    <a:pt x="21510" y="265"/>
                  </a:lnTo>
                  <a:lnTo>
                    <a:pt x="26447" y="265"/>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4" name="Google Shape;1544;p48">
              <a:extLst>
                <a:ext uri="{FF2B5EF4-FFF2-40B4-BE49-F238E27FC236}">
                  <a16:creationId xmlns:a16="http://schemas.microsoft.com/office/drawing/2014/main" id="{96720AB8-F236-EAEB-3B2D-6C87FDBDE307}"/>
                </a:ext>
              </a:extLst>
            </p:cNvPr>
            <p:cNvSpPr/>
            <p:nvPr/>
          </p:nvSpPr>
          <p:spPr>
            <a:xfrm>
              <a:off x="785315" y="3138191"/>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5" name="Google Shape;1545;p48">
              <a:extLst>
                <a:ext uri="{FF2B5EF4-FFF2-40B4-BE49-F238E27FC236}">
                  <a16:creationId xmlns:a16="http://schemas.microsoft.com/office/drawing/2014/main" id="{FDED1165-C373-FB60-0DAB-C63031582AD8}"/>
                </a:ext>
              </a:extLst>
            </p:cNvPr>
            <p:cNvSpPr/>
            <p:nvPr/>
          </p:nvSpPr>
          <p:spPr>
            <a:xfrm>
              <a:off x="1129295" y="3138191"/>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6" name="Google Shape;1546;p48">
              <a:extLst>
                <a:ext uri="{FF2B5EF4-FFF2-40B4-BE49-F238E27FC236}">
                  <a16:creationId xmlns:a16="http://schemas.microsoft.com/office/drawing/2014/main" id="{245F67EE-DBDD-14B5-BC23-E9745DA071E9}"/>
                </a:ext>
              </a:extLst>
            </p:cNvPr>
            <p:cNvSpPr/>
            <p:nvPr/>
          </p:nvSpPr>
          <p:spPr>
            <a:xfrm>
              <a:off x="1473339" y="3138191"/>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7" name="Google Shape;1547;p48">
              <a:extLst>
                <a:ext uri="{FF2B5EF4-FFF2-40B4-BE49-F238E27FC236}">
                  <a16:creationId xmlns:a16="http://schemas.microsoft.com/office/drawing/2014/main" id="{F1FBDA2F-847D-2ABA-3429-5AFEB992EE33}"/>
                </a:ext>
              </a:extLst>
            </p:cNvPr>
            <p:cNvSpPr/>
            <p:nvPr/>
          </p:nvSpPr>
          <p:spPr>
            <a:xfrm>
              <a:off x="1817319" y="3138191"/>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8" name="Google Shape;1548;p48">
              <a:extLst>
                <a:ext uri="{FF2B5EF4-FFF2-40B4-BE49-F238E27FC236}">
                  <a16:creationId xmlns:a16="http://schemas.microsoft.com/office/drawing/2014/main" id="{F6CD447B-CD3F-ABAA-66DF-3186C85FBD89}"/>
                </a:ext>
              </a:extLst>
            </p:cNvPr>
            <p:cNvSpPr/>
            <p:nvPr/>
          </p:nvSpPr>
          <p:spPr>
            <a:xfrm>
              <a:off x="2161300" y="3138191"/>
              <a:ext cx="315904" cy="16953"/>
            </a:xfrm>
            <a:custGeom>
              <a:avLst/>
              <a:gdLst/>
              <a:ahLst/>
              <a:cxnLst/>
              <a:rect l="l" t="t" r="r" b="b"/>
              <a:pathLst>
                <a:path w="4938" h="265" fill="none" extrusionOk="0">
                  <a:moveTo>
                    <a:pt x="4938" y="0"/>
                  </a:moveTo>
                  <a:lnTo>
                    <a:pt x="1" y="0"/>
                  </a:lnTo>
                  <a:lnTo>
                    <a:pt x="1" y="265"/>
                  </a:lnTo>
                  <a:lnTo>
                    <a:pt x="4938" y="265"/>
                  </a:lnTo>
                  <a:lnTo>
                    <a:pt x="4938"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9" name="Google Shape;1549;p48">
              <a:extLst>
                <a:ext uri="{FF2B5EF4-FFF2-40B4-BE49-F238E27FC236}">
                  <a16:creationId xmlns:a16="http://schemas.microsoft.com/office/drawing/2014/main" id="{5E591B23-C453-4D5C-15E7-A25E57D3FBB0}"/>
                </a:ext>
              </a:extLst>
            </p:cNvPr>
            <p:cNvSpPr/>
            <p:nvPr/>
          </p:nvSpPr>
          <p:spPr>
            <a:xfrm>
              <a:off x="768426" y="3138191"/>
              <a:ext cx="16953" cy="16953"/>
            </a:xfrm>
            <a:custGeom>
              <a:avLst/>
              <a:gdLst/>
              <a:ahLst/>
              <a:cxnLst/>
              <a:rect l="l" t="t" r="r" b="b"/>
              <a:pathLst>
                <a:path w="265" h="265" extrusionOk="0">
                  <a:moveTo>
                    <a:pt x="0" y="0"/>
                  </a:moveTo>
                  <a:lnTo>
                    <a:pt x="0" y="265"/>
                  </a:lnTo>
                  <a:lnTo>
                    <a:pt x="264" y="265"/>
                  </a:lnTo>
                  <a:lnTo>
                    <a:pt x="26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0" name="Google Shape;1550;p48">
              <a:extLst>
                <a:ext uri="{FF2B5EF4-FFF2-40B4-BE49-F238E27FC236}">
                  <a16:creationId xmlns:a16="http://schemas.microsoft.com/office/drawing/2014/main" id="{3DA81E20-8559-261B-C537-ABA042088FD1}"/>
                </a:ext>
              </a:extLst>
            </p:cNvPr>
            <p:cNvSpPr/>
            <p:nvPr/>
          </p:nvSpPr>
          <p:spPr>
            <a:xfrm>
              <a:off x="768426" y="3138191"/>
              <a:ext cx="16953" cy="16953"/>
            </a:xfrm>
            <a:custGeom>
              <a:avLst/>
              <a:gdLst/>
              <a:ahLst/>
              <a:cxnLst/>
              <a:rect l="l" t="t" r="r" b="b"/>
              <a:pathLst>
                <a:path w="265" h="265" fill="none" extrusionOk="0">
                  <a:moveTo>
                    <a:pt x="264" y="0"/>
                  </a:moveTo>
                  <a:lnTo>
                    <a:pt x="0" y="0"/>
                  </a:lnTo>
                  <a:lnTo>
                    <a:pt x="0" y="265"/>
                  </a:lnTo>
                  <a:lnTo>
                    <a:pt x="264" y="265"/>
                  </a:lnTo>
                  <a:lnTo>
                    <a:pt x="26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1" name="Google Shape;1551;p48">
              <a:extLst>
                <a:ext uri="{FF2B5EF4-FFF2-40B4-BE49-F238E27FC236}">
                  <a16:creationId xmlns:a16="http://schemas.microsoft.com/office/drawing/2014/main" id="{52C6E5E6-09C9-1561-43A9-6DC3352BD1C0}"/>
                </a:ext>
              </a:extLst>
            </p:cNvPr>
            <p:cNvSpPr/>
            <p:nvPr/>
          </p:nvSpPr>
          <p:spPr>
            <a:xfrm>
              <a:off x="1112406" y="3138191"/>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2" name="Google Shape;1552;p48">
              <a:extLst>
                <a:ext uri="{FF2B5EF4-FFF2-40B4-BE49-F238E27FC236}">
                  <a16:creationId xmlns:a16="http://schemas.microsoft.com/office/drawing/2014/main" id="{DB8730C8-B727-3263-A7EB-669F3C113B1F}"/>
                </a:ext>
              </a:extLst>
            </p:cNvPr>
            <p:cNvSpPr/>
            <p:nvPr/>
          </p:nvSpPr>
          <p:spPr>
            <a:xfrm>
              <a:off x="1112406" y="3138191"/>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3" name="Google Shape;1553;p48">
              <a:extLst>
                <a:ext uri="{FF2B5EF4-FFF2-40B4-BE49-F238E27FC236}">
                  <a16:creationId xmlns:a16="http://schemas.microsoft.com/office/drawing/2014/main" id="{9D725878-1030-7287-684A-2A3519E4DE74}"/>
                </a:ext>
              </a:extLst>
            </p:cNvPr>
            <p:cNvSpPr/>
            <p:nvPr/>
          </p:nvSpPr>
          <p:spPr>
            <a:xfrm>
              <a:off x="1456386" y="3138191"/>
              <a:ext cx="17017" cy="16953"/>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4" name="Google Shape;1554;p48">
              <a:extLst>
                <a:ext uri="{FF2B5EF4-FFF2-40B4-BE49-F238E27FC236}">
                  <a16:creationId xmlns:a16="http://schemas.microsoft.com/office/drawing/2014/main" id="{40A88910-5310-69EF-B5C5-0F2F2FACBD07}"/>
                </a:ext>
              </a:extLst>
            </p:cNvPr>
            <p:cNvSpPr/>
            <p:nvPr/>
          </p:nvSpPr>
          <p:spPr>
            <a:xfrm>
              <a:off x="1456386" y="3138191"/>
              <a:ext cx="17017" cy="16953"/>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5" name="Google Shape;1555;p48">
              <a:extLst>
                <a:ext uri="{FF2B5EF4-FFF2-40B4-BE49-F238E27FC236}">
                  <a16:creationId xmlns:a16="http://schemas.microsoft.com/office/drawing/2014/main" id="{C5985AFE-BA56-8545-5282-76F7D5BCCD88}"/>
                </a:ext>
              </a:extLst>
            </p:cNvPr>
            <p:cNvSpPr/>
            <p:nvPr/>
          </p:nvSpPr>
          <p:spPr>
            <a:xfrm>
              <a:off x="1800431" y="3138191"/>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6" name="Google Shape;1556;p48">
              <a:extLst>
                <a:ext uri="{FF2B5EF4-FFF2-40B4-BE49-F238E27FC236}">
                  <a16:creationId xmlns:a16="http://schemas.microsoft.com/office/drawing/2014/main" id="{FD8F8B6E-88A8-9E08-C0E6-4ADBE13E7ADE}"/>
                </a:ext>
              </a:extLst>
            </p:cNvPr>
            <p:cNvSpPr/>
            <p:nvPr/>
          </p:nvSpPr>
          <p:spPr>
            <a:xfrm>
              <a:off x="1800431" y="3138191"/>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7" name="Google Shape;1557;p48">
              <a:extLst>
                <a:ext uri="{FF2B5EF4-FFF2-40B4-BE49-F238E27FC236}">
                  <a16:creationId xmlns:a16="http://schemas.microsoft.com/office/drawing/2014/main" id="{7D604403-4BBA-227D-298F-CA8BD4178E68}"/>
                </a:ext>
              </a:extLst>
            </p:cNvPr>
            <p:cNvSpPr/>
            <p:nvPr/>
          </p:nvSpPr>
          <p:spPr>
            <a:xfrm>
              <a:off x="2144411" y="3138191"/>
              <a:ext cx="16953" cy="16953"/>
            </a:xfrm>
            <a:custGeom>
              <a:avLst/>
              <a:gdLst/>
              <a:ahLst/>
              <a:cxnLst/>
              <a:rect l="l" t="t" r="r" b="b"/>
              <a:pathLst>
                <a:path w="265"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8" name="Google Shape;1558;p48">
              <a:extLst>
                <a:ext uri="{FF2B5EF4-FFF2-40B4-BE49-F238E27FC236}">
                  <a16:creationId xmlns:a16="http://schemas.microsoft.com/office/drawing/2014/main" id="{B45DA157-668A-A4A0-B0E7-F0AEC9D96AF3}"/>
                </a:ext>
              </a:extLst>
            </p:cNvPr>
            <p:cNvSpPr/>
            <p:nvPr/>
          </p:nvSpPr>
          <p:spPr>
            <a:xfrm>
              <a:off x="2144411" y="3138191"/>
              <a:ext cx="16953" cy="16953"/>
            </a:xfrm>
            <a:custGeom>
              <a:avLst/>
              <a:gdLst/>
              <a:ahLst/>
              <a:cxnLst/>
              <a:rect l="l" t="t" r="r" b="b"/>
              <a:pathLst>
                <a:path w="265"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9" name="Google Shape;1559;p48">
              <a:extLst>
                <a:ext uri="{FF2B5EF4-FFF2-40B4-BE49-F238E27FC236}">
                  <a16:creationId xmlns:a16="http://schemas.microsoft.com/office/drawing/2014/main" id="{1EF0FAD7-A822-670E-9E32-2A6F2DD0CBEE}"/>
                </a:ext>
              </a:extLst>
            </p:cNvPr>
            <p:cNvSpPr/>
            <p:nvPr/>
          </p:nvSpPr>
          <p:spPr>
            <a:xfrm>
              <a:off x="2477132" y="3138191"/>
              <a:ext cx="19832" cy="16953"/>
            </a:xfrm>
            <a:custGeom>
              <a:avLst/>
              <a:gdLst/>
              <a:ahLst/>
              <a:cxnLst/>
              <a:rect l="l" t="t" r="r" b="b"/>
              <a:pathLst>
                <a:path w="310" h="265" extrusionOk="0">
                  <a:moveTo>
                    <a:pt x="1" y="0"/>
                  </a:moveTo>
                  <a:lnTo>
                    <a:pt x="1" y="265"/>
                  </a:lnTo>
                  <a:lnTo>
                    <a:pt x="309" y="265"/>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0" name="Google Shape;1560;p48">
              <a:extLst>
                <a:ext uri="{FF2B5EF4-FFF2-40B4-BE49-F238E27FC236}">
                  <a16:creationId xmlns:a16="http://schemas.microsoft.com/office/drawing/2014/main" id="{FA250100-6F49-0728-787C-DF7D09031549}"/>
                </a:ext>
              </a:extLst>
            </p:cNvPr>
            <p:cNvSpPr/>
            <p:nvPr/>
          </p:nvSpPr>
          <p:spPr>
            <a:xfrm>
              <a:off x="2477132" y="3138191"/>
              <a:ext cx="19832" cy="16953"/>
            </a:xfrm>
            <a:custGeom>
              <a:avLst/>
              <a:gdLst/>
              <a:ahLst/>
              <a:cxnLst/>
              <a:rect l="l" t="t" r="r" b="b"/>
              <a:pathLst>
                <a:path w="310" h="265" fill="none" extrusionOk="0">
                  <a:moveTo>
                    <a:pt x="309" y="0"/>
                  </a:moveTo>
                  <a:lnTo>
                    <a:pt x="1" y="0"/>
                  </a:lnTo>
                  <a:lnTo>
                    <a:pt x="1" y="265"/>
                  </a:lnTo>
                  <a:lnTo>
                    <a:pt x="309" y="265"/>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1" name="Google Shape;1561;p48">
              <a:extLst>
                <a:ext uri="{FF2B5EF4-FFF2-40B4-BE49-F238E27FC236}">
                  <a16:creationId xmlns:a16="http://schemas.microsoft.com/office/drawing/2014/main" id="{A4D0BF7F-BBF9-2591-B662-DC5600D36945}"/>
                </a:ext>
              </a:extLst>
            </p:cNvPr>
            <p:cNvSpPr/>
            <p:nvPr/>
          </p:nvSpPr>
          <p:spPr>
            <a:xfrm>
              <a:off x="785315" y="3482171"/>
              <a:ext cx="1691923" cy="16953"/>
            </a:xfrm>
            <a:custGeom>
              <a:avLst/>
              <a:gdLst/>
              <a:ahLst/>
              <a:cxnLst/>
              <a:rect l="l" t="t" r="r" b="b"/>
              <a:pathLst>
                <a:path w="26447" h="265" extrusionOk="0">
                  <a:moveTo>
                    <a:pt x="0" y="1"/>
                  </a:moveTo>
                  <a:lnTo>
                    <a:pt x="0" y="265"/>
                  </a:lnTo>
                  <a:lnTo>
                    <a:pt x="5113" y="265"/>
                  </a:lnTo>
                  <a:lnTo>
                    <a:pt x="5113" y="1"/>
                  </a:lnTo>
                  <a:close/>
                  <a:moveTo>
                    <a:pt x="5378" y="1"/>
                  </a:moveTo>
                  <a:lnTo>
                    <a:pt x="5378" y="265"/>
                  </a:lnTo>
                  <a:lnTo>
                    <a:pt x="10491" y="265"/>
                  </a:lnTo>
                  <a:lnTo>
                    <a:pt x="10491" y="1"/>
                  </a:lnTo>
                  <a:close/>
                  <a:moveTo>
                    <a:pt x="10755" y="1"/>
                  </a:moveTo>
                  <a:lnTo>
                    <a:pt x="10755" y="265"/>
                  </a:lnTo>
                  <a:lnTo>
                    <a:pt x="15868" y="265"/>
                  </a:lnTo>
                  <a:lnTo>
                    <a:pt x="15868" y="1"/>
                  </a:lnTo>
                  <a:close/>
                  <a:moveTo>
                    <a:pt x="16133" y="1"/>
                  </a:moveTo>
                  <a:lnTo>
                    <a:pt x="16133" y="265"/>
                  </a:lnTo>
                  <a:lnTo>
                    <a:pt x="21246" y="265"/>
                  </a:lnTo>
                  <a:lnTo>
                    <a:pt x="21246" y="1"/>
                  </a:lnTo>
                  <a:close/>
                  <a:moveTo>
                    <a:pt x="21510" y="1"/>
                  </a:moveTo>
                  <a:lnTo>
                    <a:pt x="21510" y="265"/>
                  </a:lnTo>
                  <a:lnTo>
                    <a:pt x="26447" y="265"/>
                  </a:lnTo>
                  <a:lnTo>
                    <a:pt x="264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2" name="Google Shape;1562;p48">
              <a:extLst>
                <a:ext uri="{FF2B5EF4-FFF2-40B4-BE49-F238E27FC236}">
                  <a16:creationId xmlns:a16="http://schemas.microsoft.com/office/drawing/2014/main" id="{22AC8F47-2082-7326-BB4B-F7DDEC50748F}"/>
                </a:ext>
              </a:extLst>
            </p:cNvPr>
            <p:cNvSpPr/>
            <p:nvPr/>
          </p:nvSpPr>
          <p:spPr>
            <a:xfrm>
              <a:off x="785315" y="3482171"/>
              <a:ext cx="327163" cy="16953"/>
            </a:xfrm>
            <a:custGeom>
              <a:avLst/>
              <a:gdLst/>
              <a:ahLst/>
              <a:cxnLst/>
              <a:rect l="l" t="t" r="r" b="b"/>
              <a:pathLst>
                <a:path w="5114" h="265"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3" name="Google Shape;1563;p48">
              <a:extLst>
                <a:ext uri="{FF2B5EF4-FFF2-40B4-BE49-F238E27FC236}">
                  <a16:creationId xmlns:a16="http://schemas.microsoft.com/office/drawing/2014/main" id="{EEE0175D-DE1C-C773-5868-697E9582B506}"/>
                </a:ext>
              </a:extLst>
            </p:cNvPr>
            <p:cNvSpPr/>
            <p:nvPr/>
          </p:nvSpPr>
          <p:spPr>
            <a:xfrm>
              <a:off x="1129295" y="3482171"/>
              <a:ext cx="327163" cy="16953"/>
            </a:xfrm>
            <a:custGeom>
              <a:avLst/>
              <a:gdLst/>
              <a:ahLst/>
              <a:cxnLst/>
              <a:rect l="l" t="t" r="r" b="b"/>
              <a:pathLst>
                <a:path w="5114" h="265"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4" name="Google Shape;1564;p48">
              <a:extLst>
                <a:ext uri="{FF2B5EF4-FFF2-40B4-BE49-F238E27FC236}">
                  <a16:creationId xmlns:a16="http://schemas.microsoft.com/office/drawing/2014/main" id="{E3366C48-B006-F0C0-ABF1-7C4A4DC2F048}"/>
                </a:ext>
              </a:extLst>
            </p:cNvPr>
            <p:cNvSpPr/>
            <p:nvPr/>
          </p:nvSpPr>
          <p:spPr>
            <a:xfrm>
              <a:off x="1473339" y="3482171"/>
              <a:ext cx="327163" cy="16953"/>
            </a:xfrm>
            <a:custGeom>
              <a:avLst/>
              <a:gdLst/>
              <a:ahLst/>
              <a:cxnLst/>
              <a:rect l="l" t="t" r="r" b="b"/>
              <a:pathLst>
                <a:path w="5114" h="265"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5" name="Google Shape;1565;p48">
              <a:extLst>
                <a:ext uri="{FF2B5EF4-FFF2-40B4-BE49-F238E27FC236}">
                  <a16:creationId xmlns:a16="http://schemas.microsoft.com/office/drawing/2014/main" id="{D07D84B2-9327-B183-26C6-B112BE5C9AA5}"/>
                </a:ext>
              </a:extLst>
            </p:cNvPr>
            <p:cNvSpPr/>
            <p:nvPr/>
          </p:nvSpPr>
          <p:spPr>
            <a:xfrm>
              <a:off x="1817319" y="3482171"/>
              <a:ext cx="327163" cy="16953"/>
            </a:xfrm>
            <a:custGeom>
              <a:avLst/>
              <a:gdLst/>
              <a:ahLst/>
              <a:cxnLst/>
              <a:rect l="l" t="t" r="r" b="b"/>
              <a:pathLst>
                <a:path w="5114" h="265"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6" name="Google Shape;1566;p48">
              <a:extLst>
                <a:ext uri="{FF2B5EF4-FFF2-40B4-BE49-F238E27FC236}">
                  <a16:creationId xmlns:a16="http://schemas.microsoft.com/office/drawing/2014/main" id="{77CC4C0C-09C8-F227-609A-FF48ECE65CA7}"/>
                </a:ext>
              </a:extLst>
            </p:cNvPr>
            <p:cNvSpPr/>
            <p:nvPr/>
          </p:nvSpPr>
          <p:spPr>
            <a:xfrm>
              <a:off x="2161300" y="3482171"/>
              <a:ext cx="315904" cy="16953"/>
            </a:xfrm>
            <a:custGeom>
              <a:avLst/>
              <a:gdLst/>
              <a:ahLst/>
              <a:cxnLst/>
              <a:rect l="l" t="t" r="r" b="b"/>
              <a:pathLst>
                <a:path w="4938" h="265" fill="none" extrusionOk="0">
                  <a:moveTo>
                    <a:pt x="4938" y="1"/>
                  </a:moveTo>
                  <a:lnTo>
                    <a:pt x="1" y="1"/>
                  </a:lnTo>
                  <a:lnTo>
                    <a:pt x="1" y="265"/>
                  </a:lnTo>
                  <a:lnTo>
                    <a:pt x="4938" y="265"/>
                  </a:lnTo>
                  <a:lnTo>
                    <a:pt x="493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7" name="Google Shape;1567;p48">
              <a:extLst>
                <a:ext uri="{FF2B5EF4-FFF2-40B4-BE49-F238E27FC236}">
                  <a16:creationId xmlns:a16="http://schemas.microsoft.com/office/drawing/2014/main" id="{E766A764-6360-64AB-77A3-4FFA584A1496}"/>
                </a:ext>
              </a:extLst>
            </p:cNvPr>
            <p:cNvSpPr/>
            <p:nvPr/>
          </p:nvSpPr>
          <p:spPr>
            <a:xfrm>
              <a:off x="768426" y="3482171"/>
              <a:ext cx="16953" cy="16953"/>
            </a:xfrm>
            <a:custGeom>
              <a:avLst/>
              <a:gdLst/>
              <a:ahLst/>
              <a:cxnLst/>
              <a:rect l="l" t="t" r="r" b="b"/>
              <a:pathLst>
                <a:path w="265" h="265" extrusionOk="0">
                  <a:moveTo>
                    <a:pt x="0" y="1"/>
                  </a:moveTo>
                  <a:lnTo>
                    <a:pt x="0" y="265"/>
                  </a:lnTo>
                  <a:lnTo>
                    <a:pt x="264" y="265"/>
                  </a:lnTo>
                  <a:lnTo>
                    <a:pt x="26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8" name="Google Shape;1568;p48">
              <a:extLst>
                <a:ext uri="{FF2B5EF4-FFF2-40B4-BE49-F238E27FC236}">
                  <a16:creationId xmlns:a16="http://schemas.microsoft.com/office/drawing/2014/main" id="{1D4F9352-AF90-39C8-E092-63AA27A495B8}"/>
                </a:ext>
              </a:extLst>
            </p:cNvPr>
            <p:cNvSpPr/>
            <p:nvPr/>
          </p:nvSpPr>
          <p:spPr>
            <a:xfrm>
              <a:off x="768426" y="3482171"/>
              <a:ext cx="16953" cy="16953"/>
            </a:xfrm>
            <a:custGeom>
              <a:avLst/>
              <a:gdLst/>
              <a:ahLst/>
              <a:cxnLst/>
              <a:rect l="l" t="t" r="r" b="b"/>
              <a:pathLst>
                <a:path w="265" h="265" fill="none" extrusionOk="0">
                  <a:moveTo>
                    <a:pt x="264" y="1"/>
                  </a:moveTo>
                  <a:lnTo>
                    <a:pt x="0" y="1"/>
                  </a:lnTo>
                  <a:lnTo>
                    <a:pt x="0" y="265"/>
                  </a:lnTo>
                  <a:lnTo>
                    <a:pt x="264" y="265"/>
                  </a:lnTo>
                  <a:lnTo>
                    <a:pt x="26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9" name="Google Shape;1569;p48">
              <a:extLst>
                <a:ext uri="{FF2B5EF4-FFF2-40B4-BE49-F238E27FC236}">
                  <a16:creationId xmlns:a16="http://schemas.microsoft.com/office/drawing/2014/main" id="{229F5630-36C3-F020-A356-E6D0686D7E30}"/>
                </a:ext>
              </a:extLst>
            </p:cNvPr>
            <p:cNvSpPr/>
            <p:nvPr/>
          </p:nvSpPr>
          <p:spPr>
            <a:xfrm>
              <a:off x="1112406" y="3482171"/>
              <a:ext cx="16953" cy="16953"/>
            </a:xfrm>
            <a:custGeom>
              <a:avLst/>
              <a:gdLst/>
              <a:ahLst/>
              <a:cxnLst/>
              <a:rect l="l" t="t" r="r" b="b"/>
              <a:pathLst>
                <a:path w="265" h="265"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0" name="Google Shape;1570;p48">
              <a:extLst>
                <a:ext uri="{FF2B5EF4-FFF2-40B4-BE49-F238E27FC236}">
                  <a16:creationId xmlns:a16="http://schemas.microsoft.com/office/drawing/2014/main" id="{A36D0DF7-709F-5C85-BB38-2A89F890C5DF}"/>
                </a:ext>
              </a:extLst>
            </p:cNvPr>
            <p:cNvSpPr/>
            <p:nvPr/>
          </p:nvSpPr>
          <p:spPr>
            <a:xfrm>
              <a:off x="1112406" y="3482171"/>
              <a:ext cx="16953" cy="16953"/>
            </a:xfrm>
            <a:custGeom>
              <a:avLst/>
              <a:gdLst/>
              <a:ahLst/>
              <a:cxnLst/>
              <a:rect l="l" t="t" r="r" b="b"/>
              <a:pathLst>
                <a:path w="265" h="265"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1" name="Google Shape;1571;p48">
              <a:extLst>
                <a:ext uri="{FF2B5EF4-FFF2-40B4-BE49-F238E27FC236}">
                  <a16:creationId xmlns:a16="http://schemas.microsoft.com/office/drawing/2014/main" id="{E7B0A130-20B5-0D3F-4895-2817DDCD89EB}"/>
                </a:ext>
              </a:extLst>
            </p:cNvPr>
            <p:cNvSpPr/>
            <p:nvPr/>
          </p:nvSpPr>
          <p:spPr>
            <a:xfrm>
              <a:off x="1456386" y="3482171"/>
              <a:ext cx="17017" cy="16953"/>
            </a:xfrm>
            <a:custGeom>
              <a:avLst/>
              <a:gdLst/>
              <a:ahLst/>
              <a:cxnLst/>
              <a:rect l="l" t="t" r="r" b="b"/>
              <a:pathLst>
                <a:path w="266" h="265"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2" name="Google Shape;1572;p48">
              <a:extLst>
                <a:ext uri="{FF2B5EF4-FFF2-40B4-BE49-F238E27FC236}">
                  <a16:creationId xmlns:a16="http://schemas.microsoft.com/office/drawing/2014/main" id="{23D780C8-8490-C88A-83DB-AE29964E7374}"/>
                </a:ext>
              </a:extLst>
            </p:cNvPr>
            <p:cNvSpPr/>
            <p:nvPr/>
          </p:nvSpPr>
          <p:spPr>
            <a:xfrm>
              <a:off x="1456386" y="3482171"/>
              <a:ext cx="17017" cy="16953"/>
            </a:xfrm>
            <a:custGeom>
              <a:avLst/>
              <a:gdLst/>
              <a:ahLst/>
              <a:cxnLst/>
              <a:rect l="l" t="t" r="r" b="b"/>
              <a:pathLst>
                <a:path w="266" h="265"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3" name="Google Shape;1573;p48">
              <a:extLst>
                <a:ext uri="{FF2B5EF4-FFF2-40B4-BE49-F238E27FC236}">
                  <a16:creationId xmlns:a16="http://schemas.microsoft.com/office/drawing/2014/main" id="{89D9A281-48BF-1352-6929-4759BC0EAD8B}"/>
                </a:ext>
              </a:extLst>
            </p:cNvPr>
            <p:cNvSpPr/>
            <p:nvPr/>
          </p:nvSpPr>
          <p:spPr>
            <a:xfrm>
              <a:off x="1800431" y="3482171"/>
              <a:ext cx="16953" cy="16953"/>
            </a:xfrm>
            <a:custGeom>
              <a:avLst/>
              <a:gdLst/>
              <a:ahLst/>
              <a:cxnLst/>
              <a:rect l="l" t="t" r="r" b="b"/>
              <a:pathLst>
                <a:path w="265" h="265"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4" name="Google Shape;1574;p48">
              <a:extLst>
                <a:ext uri="{FF2B5EF4-FFF2-40B4-BE49-F238E27FC236}">
                  <a16:creationId xmlns:a16="http://schemas.microsoft.com/office/drawing/2014/main" id="{A5668471-C99C-4F9A-3299-26333023A863}"/>
                </a:ext>
              </a:extLst>
            </p:cNvPr>
            <p:cNvSpPr/>
            <p:nvPr/>
          </p:nvSpPr>
          <p:spPr>
            <a:xfrm>
              <a:off x="1800431" y="3482171"/>
              <a:ext cx="16953" cy="16953"/>
            </a:xfrm>
            <a:custGeom>
              <a:avLst/>
              <a:gdLst/>
              <a:ahLst/>
              <a:cxnLst/>
              <a:rect l="l" t="t" r="r" b="b"/>
              <a:pathLst>
                <a:path w="265" h="265"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5" name="Google Shape;1575;p48">
              <a:extLst>
                <a:ext uri="{FF2B5EF4-FFF2-40B4-BE49-F238E27FC236}">
                  <a16:creationId xmlns:a16="http://schemas.microsoft.com/office/drawing/2014/main" id="{4732831E-F4C1-D895-F64E-D5C9CECE8C99}"/>
                </a:ext>
              </a:extLst>
            </p:cNvPr>
            <p:cNvSpPr/>
            <p:nvPr/>
          </p:nvSpPr>
          <p:spPr>
            <a:xfrm>
              <a:off x="2144411" y="3482171"/>
              <a:ext cx="16953" cy="16953"/>
            </a:xfrm>
            <a:custGeom>
              <a:avLst/>
              <a:gdLst/>
              <a:ahLst/>
              <a:cxnLst/>
              <a:rect l="l" t="t" r="r" b="b"/>
              <a:pathLst>
                <a:path w="265" h="265"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6" name="Google Shape;1576;p48">
              <a:extLst>
                <a:ext uri="{FF2B5EF4-FFF2-40B4-BE49-F238E27FC236}">
                  <a16:creationId xmlns:a16="http://schemas.microsoft.com/office/drawing/2014/main" id="{6C89F754-9ADF-F367-3E5F-16D8840C7F18}"/>
                </a:ext>
              </a:extLst>
            </p:cNvPr>
            <p:cNvSpPr/>
            <p:nvPr/>
          </p:nvSpPr>
          <p:spPr>
            <a:xfrm>
              <a:off x="2144411" y="3482171"/>
              <a:ext cx="16953" cy="16953"/>
            </a:xfrm>
            <a:custGeom>
              <a:avLst/>
              <a:gdLst/>
              <a:ahLst/>
              <a:cxnLst/>
              <a:rect l="l" t="t" r="r" b="b"/>
              <a:pathLst>
                <a:path w="265" h="265"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7" name="Google Shape;1577;p48">
              <a:extLst>
                <a:ext uri="{FF2B5EF4-FFF2-40B4-BE49-F238E27FC236}">
                  <a16:creationId xmlns:a16="http://schemas.microsoft.com/office/drawing/2014/main" id="{2144BB92-60F8-1160-C08C-0953EA126CE6}"/>
                </a:ext>
              </a:extLst>
            </p:cNvPr>
            <p:cNvSpPr/>
            <p:nvPr/>
          </p:nvSpPr>
          <p:spPr>
            <a:xfrm>
              <a:off x="2477132" y="3482171"/>
              <a:ext cx="19832" cy="16953"/>
            </a:xfrm>
            <a:custGeom>
              <a:avLst/>
              <a:gdLst/>
              <a:ahLst/>
              <a:cxnLst/>
              <a:rect l="l" t="t" r="r" b="b"/>
              <a:pathLst>
                <a:path w="310" h="265" extrusionOk="0">
                  <a:moveTo>
                    <a:pt x="1" y="1"/>
                  </a:moveTo>
                  <a:lnTo>
                    <a:pt x="1" y="265"/>
                  </a:lnTo>
                  <a:lnTo>
                    <a:pt x="309" y="265"/>
                  </a:lnTo>
                  <a:lnTo>
                    <a:pt x="3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8" name="Google Shape;1578;p48">
              <a:extLst>
                <a:ext uri="{FF2B5EF4-FFF2-40B4-BE49-F238E27FC236}">
                  <a16:creationId xmlns:a16="http://schemas.microsoft.com/office/drawing/2014/main" id="{8BE6B34B-6201-A574-EAAA-F454DCC2FB66}"/>
                </a:ext>
              </a:extLst>
            </p:cNvPr>
            <p:cNvSpPr/>
            <p:nvPr/>
          </p:nvSpPr>
          <p:spPr>
            <a:xfrm>
              <a:off x="2477132" y="3482171"/>
              <a:ext cx="19832" cy="16953"/>
            </a:xfrm>
            <a:custGeom>
              <a:avLst/>
              <a:gdLst/>
              <a:ahLst/>
              <a:cxnLst/>
              <a:rect l="l" t="t" r="r" b="b"/>
              <a:pathLst>
                <a:path w="310" h="265" fill="none" extrusionOk="0">
                  <a:moveTo>
                    <a:pt x="309" y="1"/>
                  </a:moveTo>
                  <a:lnTo>
                    <a:pt x="1" y="1"/>
                  </a:lnTo>
                  <a:lnTo>
                    <a:pt x="1" y="265"/>
                  </a:lnTo>
                  <a:lnTo>
                    <a:pt x="309" y="265"/>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9" name="Google Shape;1579;p48">
              <a:extLst>
                <a:ext uri="{FF2B5EF4-FFF2-40B4-BE49-F238E27FC236}">
                  <a16:creationId xmlns:a16="http://schemas.microsoft.com/office/drawing/2014/main" id="{C83FE91F-DC8D-6440-22BB-5731CC9B6CEC}"/>
                </a:ext>
              </a:extLst>
            </p:cNvPr>
            <p:cNvSpPr/>
            <p:nvPr/>
          </p:nvSpPr>
          <p:spPr>
            <a:xfrm>
              <a:off x="785315" y="3826151"/>
              <a:ext cx="1691923" cy="17017"/>
            </a:xfrm>
            <a:custGeom>
              <a:avLst/>
              <a:gdLst/>
              <a:ahLst/>
              <a:cxnLst/>
              <a:rect l="l" t="t" r="r" b="b"/>
              <a:pathLst>
                <a:path w="26447" h="266" extrusionOk="0">
                  <a:moveTo>
                    <a:pt x="0" y="1"/>
                  </a:moveTo>
                  <a:lnTo>
                    <a:pt x="0" y="265"/>
                  </a:lnTo>
                  <a:lnTo>
                    <a:pt x="5113" y="265"/>
                  </a:lnTo>
                  <a:lnTo>
                    <a:pt x="5113" y="1"/>
                  </a:lnTo>
                  <a:close/>
                  <a:moveTo>
                    <a:pt x="5378" y="1"/>
                  </a:moveTo>
                  <a:lnTo>
                    <a:pt x="5378" y="265"/>
                  </a:lnTo>
                  <a:lnTo>
                    <a:pt x="10491" y="265"/>
                  </a:lnTo>
                  <a:lnTo>
                    <a:pt x="10491" y="1"/>
                  </a:lnTo>
                  <a:close/>
                  <a:moveTo>
                    <a:pt x="10755" y="1"/>
                  </a:moveTo>
                  <a:lnTo>
                    <a:pt x="10755" y="265"/>
                  </a:lnTo>
                  <a:lnTo>
                    <a:pt x="15868" y="265"/>
                  </a:lnTo>
                  <a:lnTo>
                    <a:pt x="15868" y="1"/>
                  </a:lnTo>
                  <a:close/>
                  <a:moveTo>
                    <a:pt x="16133" y="1"/>
                  </a:moveTo>
                  <a:lnTo>
                    <a:pt x="16133" y="265"/>
                  </a:lnTo>
                  <a:lnTo>
                    <a:pt x="21246" y="265"/>
                  </a:lnTo>
                  <a:lnTo>
                    <a:pt x="21246" y="1"/>
                  </a:lnTo>
                  <a:close/>
                  <a:moveTo>
                    <a:pt x="21510" y="1"/>
                  </a:moveTo>
                  <a:lnTo>
                    <a:pt x="21510" y="265"/>
                  </a:lnTo>
                  <a:lnTo>
                    <a:pt x="26447" y="265"/>
                  </a:lnTo>
                  <a:lnTo>
                    <a:pt x="264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0" name="Google Shape;1580;p48">
              <a:extLst>
                <a:ext uri="{FF2B5EF4-FFF2-40B4-BE49-F238E27FC236}">
                  <a16:creationId xmlns:a16="http://schemas.microsoft.com/office/drawing/2014/main" id="{2C823306-B62A-FB4E-404D-E6B91841FFEB}"/>
                </a:ext>
              </a:extLst>
            </p:cNvPr>
            <p:cNvSpPr/>
            <p:nvPr/>
          </p:nvSpPr>
          <p:spPr>
            <a:xfrm>
              <a:off x="785315" y="3826151"/>
              <a:ext cx="327163" cy="17017"/>
            </a:xfrm>
            <a:custGeom>
              <a:avLst/>
              <a:gdLst/>
              <a:ahLst/>
              <a:cxnLst/>
              <a:rect l="l" t="t" r="r" b="b"/>
              <a:pathLst>
                <a:path w="5114" h="266"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1" name="Google Shape;1581;p48">
              <a:extLst>
                <a:ext uri="{FF2B5EF4-FFF2-40B4-BE49-F238E27FC236}">
                  <a16:creationId xmlns:a16="http://schemas.microsoft.com/office/drawing/2014/main" id="{0BE40E51-2A71-CEF4-6E4C-7BEF37D99287}"/>
                </a:ext>
              </a:extLst>
            </p:cNvPr>
            <p:cNvSpPr/>
            <p:nvPr/>
          </p:nvSpPr>
          <p:spPr>
            <a:xfrm>
              <a:off x="1129295" y="3826151"/>
              <a:ext cx="327163" cy="17017"/>
            </a:xfrm>
            <a:custGeom>
              <a:avLst/>
              <a:gdLst/>
              <a:ahLst/>
              <a:cxnLst/>
              <a:rect l="l" t="t" r="r" b="b"/>
              <a:pathLst>
                <a:path w="5114" h="266"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2" name="Google Shape;1582;p48">
              <a:extLst>
                <a:ext uri="{FF2B5EF4-FFF2-40B4-BE49-F238E27FC236}">
                  <a16:creationId xmlns:a16="http://schemas.microsoft.com/office/drawing/2014/main" id="{28BBC3EF-F155-072A-2255-6646703069C3}"/>
                </a:ext>
              </a:extLst>
            </p:cNvPr>
            <p:cNvSpPr/>
            <p:nvPr/>
          </p:nvSpPr>
          <p:spPr>
            <a:xfrm>
              <a:off x="1473339" y="3826151"/>
              <a:ext cx="327163" cy="17017"/>
            </a:xfrm>
            <a:custGeom>
              <a:avLst/>
              <a:gdLst/>
              <a:ahLst/>
              <a:cxnLst/>
              <a:rect l="l" t="t" r="r" b="b"/>
              <a:pathLst>
                <a:path w="5114" h="266"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3" name="Google Shape;1583;p48">
              <a:extLst>
                <a:ext uri="{FF2B5EF4-FFF2-40B4-BE49-F238E27FC236}">
                  <a16:creationId xmlns:a16="http://schemas.microsoft.com/office/drawing/2014/main" id="{8A923C16-3CD1-C64D-6FAF-46C138960623}"/>
                </a:ext>
              </a:extLst>
            </p:cNvPr>
            <p:cNvSpPr/>
            <p:nvPr/>
          </p:nvSpPr>
          <p:spPr>
            <a:xfrm>
              <a:off x="1817319" y="3826151"/>
              <a:ext cx="327163" cy="17017"/>
            </a:xfrm>
            <a:custGeom>
              <a:avLst/>
              <a:gdLst/>
              <a:ahLst/>
              <a:cxnLst/>
              <a:rect l="l" t="t" r="r" b="b"/>
              <a:pathLst>
                <a:path w="5114" h="266"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4" name="Google Shape;1584;p48">
              <a:extLst>
                <a:ext uri="{FF2B5EF4-FFF2-40B4-BE49-F238E27FC236}">
                  <a16:creationId xmlns:a16="http://schemas.microsoft.com/office/drawing/2014/main" id="{041C8B23-6AFC-7A30-560E-D89D7A04440A}"/>
                </a:ext>
              </a:extLst>
            </p:cNvPr>
            <p:cNvSpPr/>
            <p:nvPr/>
          </p:nvSpPr>
          <p:spPr>
            <a:xfrm>
              <a:off x="2161300" y="3826151"/>
              <a:ext cx="315904" cy="17017"/>
            </a:xfrm>
            <a:custGeom>
              <a:avLst/>
              <a:gdLst/>
              <a:ahLst/>
              <a:cxnLst/>
              <a:rect l="l" t="t" r="r" b="b"/>
              <a:pathLst>
                <a:path w="4938" h="266" fill="none" extrusionOk="0">
                  <a:moveTo>
                    <a:pt x="4938" y="1"/>
                  </a:moveTo>
                  <a:lnTo>
                    <a:pt x="1" y="1"/>
                  </a:lnTo>
                  <a:lnTo>
                    <a:pt x="1" y="265"/>
                  </a:lnTo>
                  <a:lnTo>
                    <a:pt x="4938" y="265"/>
                  </a:lnTo>
                  <a:lnTo>
                    <a:pt x="493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5" name="Google Shape;1585;p48">
              <a:extLst>
                <a:ext uri="{FF2B5EF4-FFF2-40B4-BE49-F238E27FC236}">
                  <a16:creationId xmlns:a16="http://schemas.microsoft.com/office/drawing/2014/main" id="{00C9C6E7-C457-BD2E-3E9D-D650984E1F66}"/>
                </a:ext>
              </a:extLst>
            </p:cNvPr>
            <p:cNvSpPr/>
            <p:nvPr/>
          </p:nvSpPr>
          <p:spPr>
            <a:xfrm>
              <a:off x="768426" y="3826151"/>
              <a:ext cx="16953" cy="17017"/>
            </a:xfrm>
            <a:custGeom>
              <a:avLst/>
              <a:gdLst/>
              <a:ahLst/>
              <a:cxnLst/>
              <a:rect l="l" t="t" r="r" b="b"/>
              <a:pathLst>
                <a:path w="265" h="266" extrusionOk="0">
                  <a:moveTo>
                    <a:pt x="0" y="1"/>
                  </a:moveTo>
                  <a:lnTo>
                    <a:pt x="0" y="265"/>
                  </a:lnTo>
                  <a:lnTo>
                    <a:pt x="264" y="265"/>
                  </a:lnTo>
                  <a:lnTo>
                    <a:pt x="26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6" name="Google Shape;1586;p48">
              <a:extLst>
                <a:ext uri="{FF2B5EF4-FFF2-40B4-BE49-F238E27FC236}">
                  <a16:creationId xmlns:a16="http://schemas.microsoft.com/office/drawing/2014/main" id="{32E05890-4D40-4873-8723-B3B6824B4AA8}"/>
                </a:ext>
              </a:extLst>
            </p:cNvPr>
            <p:cNvSpPr/>
            <p:nvPr/>
          </p:nvSpPr>
          <p:spPr>
            <a:xfrm>
              <a:off x="768426" y="3826151"/>
              <a:ext cx="16953" cy="17017"/>
            </a:xfrm>
            <a:custGeom>
              <a:avLst/>
              <a:gdLst/>
              <a:ahLst/>
              <a:cxnLst/>
              <a:rect l="l" t="t" r="r" b="b"/>
              <a:pathLst>
                <a:path w="265" h="266" fill="none" extrusionOk="0">
                  <a:moveTo>
                    <a:pt x="264" y="1"/>
                  </a:moveTo>
                  <a:lnTo>
                    <a:pt x="0" y="1"/>
                  </a:lnTo>
                  <a:lnTo>
                    <a:pt x="0" y="265"/>
                  </a:lnTo>
                  <a:lnTo>
                    <a:pt x="264" y="265"/>
                  </a:lnTo>
                  <a:lnTo>
                    <a:pt x="26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7" name="Google Shape;1587;p48">
              <a:extLst>
                <a:ext uri="{FF2B5EF4-FFF2-40B4-BE49-F238E27FC236}">
                  <a16:creationId xmlns:a16="http://schemas.microsoft.com/office/drawing/2014/main" id="{126878E5-4C16-A609-0086-9A4CDE71FCD1}"/>
                </a:ext>
              </a:extLst>
            </p:cNvPr>
            <p:cNvSpPr/>
            <p:nvPr/>
          </p:nvSpPr>
          <p:spPr>
            <a:xfrm>
              <a:off x="1112406" y="3826151"/>
              <a:ext cx="16953" cy="17017"/>
            </a:xfrm>
            <a:custGeom>
              <a:avLst/>
              <a:gdLst/>
              <a:ahLst/>
              <a:cxnLst/>
              <a:rect l="l" t="t" r="r" b="b"/>
              <a:pathLst>
                <a:path w="265" h="266"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8" name="Google Shape;1588;p48">
              <a:extLst>
                <a:ext uri="{FF2B5EF4-FFF2-40B4-BE49-F238E27FC236}">
                  <a16:creationId xmlns:a16="http://schemas.microsoft.com/office/drawing/2014/main" id="{69C9BE93-7745-49D3-BB0B-95F5F8095837}"/>
                </a:ext>
              </a:extLst>
            </p:cNvPr>
            <p:cNvSpPr/>
            <p:nvPr/>
          </p:nvSpPr>
          <p:spPr>
            <a:xfrm>
              <a:off x="1112406" y="3826151"/>
              <a:ext cx="16953" cy="17017"/>
            </a:xfrm>
            <a:custGeom>
              <a:avLst/>
              <a:gdLst/>
              <a:ahLst/>
              <a:cxnLst/>
              <a:rect l="l" t="t" r="r" b="b"/>
              <a:pathLst>
                <a:path w="265" h="266"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9" name="Google Shape;1589;p48">
              <a:extLst>
                <a:ext uri="{FF2B5EF4-FFF2-40B4-BE49-F238E27FC236}">
                  <a16:creationId xmlns:a16="http://schemas.microsoft.com/office/drawing/2014/main" id="{838DD377-7E61-75CD-B12A-126D113ED5CD}"/>
                </a:ext>
              </a:extLst>
            </p:cNvPr>
            <p:cNvSpPr/>
            <p:nvPr/>
          </p:nvSpPr>
          <p:spPr>
            <a:xfrm>
              <a:off x="1456386" y="3826151"/>
              <a:ext cx="17017" cy="17017"/>
            </a:xfrm>
            <a:custGeom>
              <a:avLst/>
              <a:gdLst/>
              <a:ahLst/>
              <a:cxnLst/>
              <a:rect l="l" t="t" r="r" b="b"/>
              <a:pathLst>
                <a:path w="266" h="266"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0" name="Google Shape;1590;p48">
              <a:extLst>
                <a:ext uri="{FF2B5EF4-FFF2-40B4-BE49-F238E27FC236}">
                  <a16:creationId xmlns:a16="http://schemas.microsoft.com/office/drawing/2014/main" id="{A96E2489-3346-1D9E-22BD-C14A6B8DE570}"/>
                </a:ext>
              </a:extLst>
            </p:cNvPr>
            <p:cNvSpPr/>
            <p:nvPr/>
          </p:nvSpPr>
          <p:spPr>
            <a:xfrm>
              <a:off x="1456386" y="3826151"/>
              <a:ext cx="17017" cy="17017"/>
            </a:xfrm>
            <a:custGeom>
              <a:avLst/>
              <a:gdLst/>
              <a:ahLst/>
              <a:cxnLst/>
              <a:rect l="l" t="t" r="r" b="b"/>
              <a:pathLst>
                <a:path w="266" h="266"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1" name="Google Shape;1591;p48">
              <a:extLst>
                <a:ext uri="{FF2B5EF4-FFF2-40B4-BE49-F238E27FC236}">
                  <a16:creationId xmlns:a16="http://schemas.microsoft.com/office/drawing/2014/main" id="{49BB9767-C0A2-CED7-13AE-606C83D79A61}"/>
                </a:ext>
              </a:extLst>
            </p:cNvPr>
            <p:cNvSpPr/>
            <p:nvPr/>
          </p:nvSpPr>
          <p:spPr>
            <a:xfrm>
              <a:off x="1800431" y="3826151"/>
              <a:ext cx="16953" cy="17017"/>
            </a:xfrm>
            <a:custGeom>
              <a:avLst/>
              <a:gdLst/>
              <a:ahLst/>
              <a:cxnLst/>
              <a:rect l="l" t="t" r="r" b="b"/>
              <a:pathLst>
                <a:path w="265" h="266"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2" name="Google Shape;1592;p48">
              <a:extLst>
                <a:ext uri="{FF2B5EF4-FFF2-40B4-BE49-F238E27FC236}">
                  <a16:creationId xmlns:a16="http://schemas.microsoft.com/office/drawing/2014/main" id="{1D33E95B-E1DE-DDF9-B11F-847C4D5EA37B}"/>
                </a:ext>
              </a:extLst>
            </p:cNvPr>
            <p:cNvSpPr/>
            <p:nvPr/>
          </p:nvSpPr>
          <p:spPr>
            <a:xfrm>
              <a:off x="1800431" y="3826151"/>
              <a:ext cx="16953" cy="17017"/>
            </a:xfrm>
            <a:custGeom>
              <a:avLst/>
              <a:gdLst/>
              <a:ahLst/>
              <a:cxnLst/>
              <a:rect l="l" t="t" r="r" b="b"/>
              <a:pathLst>
                <a:path w="265" h="266"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3" name="Google Shape;1593;p48">
              <a:extLst>
                <a:ext uri="{FF2B5EF4-FFF2-40B4-BE49-F238E27FC236}">
                  <a16:creationId xmlns:a16="http://schemas.microsoft.com/office/drawing/2014/main" id="{62B30FC7-5108-2628-1ADA-DBFEE0E44EA1}"/>
                </a:ext>
              </a:extLst>
            </p:cNvPr>
            <p:cNvSpPr/>
            <p:nvPr/>
          </p:nvSpPr>
          <p:spPr>
            <a:xfrm>
              <a:off x="2144411" y="3826151"/>
              <a:ext cx="16953" cy="17017"/>
            </a:xfrm>
            <a:custGeom>
              <a:avLst/>
              <a:gdLst/>
              <a:ahLst/>
              <a:cxnLst/>
              <a:rect l="l" t="t" r="r" b="b"/>
              <a:pathLst>
                <a:path w="265" h="266"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4" name="Google Shape;1594;p48">
              <a:extLst>
                <a:ext uri="{FF2B5EF4-FFF2-40B4-BE49-F238E27FC236}">
                  <a16:creationId xmlns:a16="http://schemas.microsoft.com/office/drawing/2014/main" id="{6EFBB6FB-F1FE-5740-A2A6-5A7AD06D709E}"/>
                </a:ext>
              </a:extLst>
            </p:cNvPr>
            <p:cNvSpPr/>
            <p:nvPr/>
          </p:nvSpPr>
          <p:spPr>
            <a:xfrm>
              <a:off x="2144411" y="3826151"/>
              <a:ext cx="16953" cy="17017"/>
            </a:xfrm>
            <a:custGeom>
              <a:avLst/>
              <a:gdLst/>
              <a:ahLst/>
              <a:cxnLst/>
              <a:rect l="l" t="t" r="r" b="b"/>
              <a:pathLst>
                <a:path w="265" h="266"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5" name="Google Shape;1595;p48">
              <a:extLst>
                <a:ext uri="{FF2B5EF4-FFF2-40B4-BE49-F238E27FC236}">
                  <a16:creationId xmlns:a16="http://schemas.microsoft.com/office/drawing/2014/main" id="{AA8B8AD4-BAA2-7206-CF96-B18A2D9161E3}"/>
                </a:ext>
              </a:extLst>
            </p:cNvPr>
            <p:cNvSpPr/>
            <p:nvPr/>
          </p:nvSpPr>
          <p:spPr>
            <a:xfrm>
              <a:off x="2477132" y="3826151"/>
              <a:ext cx="19832" cy="17017"/>
            </a:xfrm>
            <a:custGeom>
              <a:avLst/>
              <a:gdLst/>
              <a:ahLst/>
              <a:cxnLst/>
              <a:rect l="l" t="t" r="r" b="b"/>
              <a:pathLst>
                <a:path w="310" h="266" extrusionOk="0">
                  <a:moveTo>
                    <a:pt x="1" y="1"/>
                  </a:moveTo>
                  <a:lnTo>
                    <a:pt x="1" y="265"/>
                  </a:lnTo>
                  <a:lnTo>
                    <a:pt x="309" y="265"/>
                  </a:lnTo>
                  <a:lnTo>
                    <a:pt x="3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6" name="Google Shape;1596;p48">
              <a:extLst>
                <a:ext uri="{FF2B5EF4-FFF2-40B4-BE49-F238E27FC236}">
                  <a16:creationId xmlns:a16="http://schemas.microsoft.com/office/drawing/2014/main" id="{5CCA980E-3525-875E-8A40-15843B000822}"/>
                </a:ext>
              </a:extLst>
            </p:cNvPr>
            <p:cNvSpPr/>
            <p:nvPr/>
          </p:nvSpPr>
          <p:spPr>
            <a:xfrm>
              <a:off x="2477132" y="3826151"/>
              <a:ext cx="19832" cy="17017"/>
            </a:xfrm>
            <a:custGeom>
              <a:avLst/>
              <a:gdLst/>
              <a:ahLst/>
              <a:cxnLst/>
              <a:rect l="l" t="t" r="r" b="b"/>
              <a:pathLst>
                <a:path w="310" h="266" fill="none" extrusionOk="0">
                  <a:moveTo>
                    <a:pt x="309" y="1"/>
                  </a:moveTo>
                  <a:lnTo>
                    <a:pt x="1" y="1"/>
                  </a:lnTo>
                  <a:lnTo>
                    <a:pt x="1" y="265"/>
                  </a:lnTo>
                  <a:lnTo>
                    <a:pt x="309" y="265"/>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7" name="Google Shape;1597;p48">
              <a:extLst>
                <a:ext uri="{FF2B5EF4-FFF2-40B4-BE49-F238E27FC236}">
                  <a16:creationId xmlns:a16="http://schemas.microsoft.com/office/drawing/2014/main" id="{4B89642A-7236-F4B8-BB6F-2C0B387F0F86}"/>
                </a:ext>
              </a:extLst>
            </p:cNvPr>
            <p:cNvSpPr/>
            <p:nvPr/>
          </p:nvSpPr>
          <p:spPr>
            <a:xfrm>
              <a:off x="785315" y="4170196"/>
              <a:ext cx="1691923" cy="16953"/>
            </a:xfrm>
            <a:custGeom>
              <a:avLst/>
              <a:gdLst/>
              <a:ahLst/>
              <a:cxnLst/>
              <a:rect l="l" t="t" r="r" b="b"/>
              <a:pathLst>
                <a:path w="26447" h="265" extrusionOk="0">
                  <a:moveTo>
                    <a:pt x="0" y="0"/>
                  </a:moveTo>
                  <a:lnTo>
                    <a:pt x="0" y="265"/>
                  </a:lnTo>
                  <a:lnTo>
                    <a:pt x="5113" y="265"/>
                  </a:lnTo>
                  <a:lnTo>
                    <a:pt x="5113" y="0"/>
                  </a:lnTo>
                  <a:close/>
                  <a:moveTo>
                    <a:pt x="5378" y="0"/>
                  </a:moveTo>
                  <a:lnTo>
                    <a:pt x="5378" y="265"/>
                  </a:lnTo>
                  <a:lnTo>
                    <a:pt x="10491" y="265"/>
                  </a:lnTo>
                  <a:lnTo>
                    <a:pt x="10491" y="0"/>
                  </a:lnTo>
                  <a:close/>
                  <a:moveTo>
                    <a:pt x="10755" y="0"/>
                  </a:moveTo>
                  <a:lnTo>
                    <a:pt x="10755" y="265"/>
                  </a:lnTo>
                  <a:lnTo>
                    <a:pt x="15868" y="265"/>
                  </a:lnTo>
                  <a:lnTo>
                    <a:pt x="15868" y="0"/>
                  </a:lnTo>
                  <a:close/>
                  <a:moveTo>
                    <a:pt x="16133" y="0"/>
                  </a:moveTo>
                  <a:lnTo>
                    <a:pt x="16133" y="265"/>
                  </a:lnTo>
                  <a:lnTo>
                    <a:pt x="21246" y="265"/>
                  </a:lnTo>
                  <a:lnTo>
                    <a:pt x="21246" y="0"/>
                  </a:lnTo>
                  <a:close/>
                  <a:moveTo>
                    <a:pt x="21510" y="0"/>
                  </a:moveTo>
                  <a:lnTo>
                    <a:pt x="21510" y="265"/>
                  </a:lnTo>
                  <a:lnTo>
                    <a:pt x="26447" y="265"/>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8" name="Google Shape;1598;p48">
              <a:extLst>
                <a:ext uri="{FF2B5EF4-FFF2-40B4-BE49-F238E27FC236}">
                  <a16:creationId xmlns:a16="http://schemas.microsoft.com/office/drawing/2014/main" id="{EF23B709-BA74-387B-918E-D3B9C2C642E5}"/>
                </a:ext>
              </a:extLst>
            </p:cNvPr>
            <p:cNvSpPr/>
            <p:nvPr/>
          </p:nvSpPr>
          <p:spPr>
            <a:xfrm>
              <a:off x="785315" y="4170196"/>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9" name="Google Shape;1599;p48">
              <a:extLst>
                <a:ext uri="{FF2B5EF4-FFF2-40B4-BE49-F238E27FC236}">
                  <a16:creationId xmlns:a16="http://schemas.microsoft.com/office/drawing/2014/main" id="{70AA4311-F5C3-6DE4-675A-DC9822F5820A}"/>
                </a:ext>
              </a:extLst>
            </p:cNvPr>
            <p:cNvSpPr/>
            <p:nvPr/>
          </p:nvSpPr>
          <p:spPr>
            <a:xfrm>
              <a:off x="1129295" y="4170196"/>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0" name="Google Shape;1600;p48">
              <a:extLst>
                <a:ext uri="{FF2B5EF4-FFF2-40B4-BE49-F238E27FC236}">
                  <a16:creationId xmlns:a16="http://schemas.microsoft.com/office/drawing/2014/main" id="{1A591385-918D-198B-BBF5-5F4547F978FF}"/>
                </a:ext>
              </a:extLst>
            </p:cNvPr>
            <p:cNvSpPr/>
            <p:nvPr/>
          </p:nvSpPr>
          <p:spPr>
            <a:xfrm>
              <a:off x="1473339" y="4170196"/>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1" name="Google Shape;1601;p48">
              <a:extLst>
                <a:ext uri="{FF2B5EF4-FFF2-40B4-BE49-F238E27FC236}">
                  <a16:creationId xmlns:a16="http://schemas.microsoft.com/office/drawing/2014/main" id="{8BD53C36-365C-13F1-B64B-D2AC0C1ADFF9}"/>
                </a:ext>
              </a:extLst>
            </p:cNvPr>
            <p:cNvSpPr/>
            <p:nvPr/>
          </p:nvSpPr>
          <p:spPr>
            <a:xfrm>
              <a:off x="1817319" y="4170196"/>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2" name="Google Shape;1602;p48">
              <a:extLst>
                <a:ext uri="{FF2B5EF4-FFF2-40B4-BE49-F238E27FC236}">
                  <a16:creationId xmlns:a16="http://schemas.microsoft.com/office/drawing/2014/main" id="{D12DAF9E-4466-4BE3-5A3E-57466ABDCDB3}"/>
                </a:ext>
              </a:extLst>
            </p:cNvPr>
            <p:cNvSpPr/>
            <p:nvPr/>
          </p:nvSpPr>
          <p:spPr>
            <a:xfrm>
              <a:off x="2161300" y="4170196"/>
              <a:ext cx="315904" cy="16953"/>
            </a:xfrm>
            <a:custGeom>
              <a:avLst/>
              <a:gdLst/>
              <a:ahLst/>
              <a:cxnLst/>
              <a:rect l="l" t="t" r="r" b="b"/>
              <a:pathLst>
                <a:path w="4938" h="265" fill="none" extrusionOk="0">
                  <a:moveTo>
                    <a:pt x="4938" y="0"/>
                  </a:moveTo>
                  <a:lnTo>
                    <a:pt x="1" y="0"/>
                  </a:lnTo>
                  <a:lnTo>
                    <a:pt x="1" y="265"/>
                  </a:lnTo>
                  <a:lnTo>
                    <a:pt x="4938" y="265"/>
                  </a:lnTo>
                  <a:lnTo>
                    <a:pt x="4938"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3" name="Google Shape;1603;p48">
              <a:extLst>
                <a:ext uri="{FF2B5EF4-FFF2-40B4-BE49-F238E27FC236}">
                  <a16:creationId xmlns:a16="http://schemas.microsoft.com/office/drawing/2014/main" id="{2ED9F5E9-7DC3-F383-C51A-341CF0DE798F}"/>
                </a:ext>
              </a:extLst>
            </p:cNvPr>
            <p:cNvSpPr/>
            <p:nvPr/>
          </p:nvSpPr>
          <p:spPr>
            <a:xfrm>
              <a:off x="768426" y="4170196"/>
              <a:ext cx="16953" cy="16953"/>
            </a:xfrm>
            <a:custGeom>
              <a:avLst/>
              <a:gdLst/>
              <a:ahLst/>
              <a:cxnLst/>
              <a:rect l="l" t="t" r="r" b="b"/>
              <a:pathLst>
                <a:path w="265" h="265" extrusionOk="0">
                  <a:moveTo>
                    <a:pt x="0" y="0"/>
                  </a:moveTo>
                  <a:lnTo>
                    <a:pt x="0" y="265"/>
                  </a:lnTo>
                  <a:lnTo>
                    <a:pt x="264" y="265"/>
                  </a:lnTo>
                  <a:lnTo>
                    <a:pt x="26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4" name="Google Shape;1604;p48">
              <a:extLst>
                <a:ext uri="{FF2B5EF4-FFF2-40B4-BE49-F238E27FC236}">
                  <a16:creationId xmlns:a16="http://schemas.microsoft.com/office/drawing/2014/main" id="{D2BB5083-1851-ACFC-02DF-EC5022DB661B}"/>
                </a:ext>
              </a:extLst>
            </p:cNvPr>
            <p:cNvSpPr/>
            <p:nvPr/>
          </p:nvSpPr>
          <p:spPr>
            <a:xfrm>
              <a:off x="768426" y="4170196"/>
              <a:ext cx="16953" cy="16953"/>
            </a:xfrm>
            <a:custGeom>
              <a:avLst/>
              <a:gdLst/>
              <a:ahLst/>
              <a:cxnLst/>
              <a:rect l="l" t="t" r="r" b="b"/>
              <a:pathLst>
                <a:path w="265" h="265" fill="none" extrusionOk="0">
                  <a:moveTo>
                    <a:pt x="264" y="0"/>
                  </a:moveTo>
                  <a:lnTo>
                    <a:pt x="0" y="0"/>
                  </a:lnTo>
                  <a:lnTo>
                    <a:pt x="0" y="265"/>
                  </a:lnTo>
                  <a:lnTo>
                    <a:pt x="264" y="265"/>
                  </a:lnTo>
                  <a:lnTo>
                    <a:pt x="26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5" name="Google Shape;1605;p48">
              <a:extLst>
                <a:ext uri="{FF2B5EF4-FFF2-40B4-BE49-F238E27FC236}">
                  <a16:creationId xmlns:a16="http://schemas.microsoft.com/office/drawing/2014/main" id="{5AA86EEA-468A-1E40-AB01-BA450B4F5C12}"/>
                </a:ext>
              </a:extLst>
            </p:cNvPr>
            <p:cNvSpPr/>
            <p:nvPr/>
          </p:nvSpPr>
          <p:spPr>
            <a:xfrm>
              <a:off x="1112406" y="4170196"/>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6" name="Google Shape;1606;p48">
              <a:extLst>
                <a:ext uri="{FF2B5EF4-FFF2-40B4-BE49-F238E27FC236}">
                  <a16:creationId xmlns:a16="http://schemas.microsoft.com/office/drawing/2014/main" id="{CA9534B3-710E-27C7-4132-EF2EDE35EBB6}"/>
                </a:ext>
              </a:extLst>
            </p:cNvPr>
            <p:cNvSpPr/>
            <p:nvPr/>
          </p:nvSpPr>
          <p:spPr>
            <a:xfrm>
              <a:off x="1112406" y="4170196"/>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7" name="Google Shape;1607;p48">
              <a:extLst>
                <a:ext uri="{FF2B5EF4-FFF2-40B4-BE49-F238E27FC236}">
                  <a16:creationId xmlns:a16="http://schemas.microsoft.com/office/drawing/2014/main" id="{F8599354-2C2F-89B4-DAA6-7762CC02547D}"/>
                </a:ext>
              </a:extLst>
            </p:cNvPr>
            <p:cNvSpPr/>
            <p:nvPr/>
          </p:nvSpPr>
          <p:spPr>
            <a:xfrm>
              <a:off x="1456386" y="4170196"/>
              <a:ext cx="17017" cy="16953"/>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8" name="Google Shape;1608;p48">
              <a:extLst>
                <a:ext uri="{FF2B5EF4-FFF2-40B4-BE49-F238E27FC236}">
                  <a16:creationId xmlns:a16="http://schemas.microsoft.com/office/drawing/2014/main" id="{2365182D-D713-C254-BE75-B542D10AE226}"/>
                </a:ext>
              </a:extLst>
            </p:cNvPr>
            <p:cNvSpPr/>
            <p:nvPr/>
          </p:nvSpPr>
          <p:spPr>
            <a:xfrm>
              <a:off x="1456386" y="4170196"/>
              <a:ext cx="17017" cy="16953"/>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9" name="Google Shape;1609;p48">
              <a:extLst>
                <a:ext uri="{FF2B5EF4-FFF2-40B4-BE49-F238E27FC236}">
                  <a16:creationId xmlns:a16="http://schemas.microsoft.com/office/drawing/2014/main" id="{84D28CEC-99A3-C6D1-FFDD-B5177B9F7514}"/>
                </a:ext>
              </a:extLst>
            </p:cNvPr>
            <p:cNvSpPr/>
            <p:nvPr/>
          </p:nvSpPr>
          <p:spPr>
            <a:xfrm>
              <a:off x="1800431" y="4170196"/>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0" name="Google Shape;1610;p48">
              <a:extLst>
                <a:ext uri="{FF2B5EF4-FFF2-40B4-BE49-F238E27FC236}">
                  <a16:creationId xmlns:a16="http://schemas.microsoft.com/office/drawing/2014/main" id="{E8E2B7AE-45D3-5B35-AB92-B4DE6F8FA7C8}"/>
                </a:ext>
              </a:extLst>
            </p:cNvPr>
            <p:cNvSpPr/>
            <p:nvPr/>
          </p:nvSpPr>
          <p:spPr>
            <a:xfrm>
              <a:off x="1800431" y="4170196"/>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1" name="Google Shape;1611;p48">
              <a:extLst>
                <a:ext uri="{FF2B5EF4-FFF2-40B4-BE49-F238E27FC236}">
                  <a16:creationId xmlns:a16="http://schemas.microsoft.com/office/drawing/2014/main" id="{54386845-C01F-4510-2C09-FF8F6F908DB2}"/>
                </a:ext>
              </a:extLst>
            </p:cNvPr>
            <p:cNvSpPr/>
            <p:nvPr/>
          </p:nvSpPr>
          <p:spPr>
            <a:xfrm>
              <a:off x="2144411" y="4170196"/>
              <a:ext cx="16953" cy="16953"/>
            </a:xfrm>
            <a:custGeom>
              <a:avLst/>
              <a:gdLst/>
              <a:ahLst/>
              <a:cxnLst/>
              <a:rect l="l" t="t" r="r" b="b"/>
              <a:pathLst>
                <a:path w="265"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2" name="Google Shape;1612;p48">
              <a:extLst>
                <a:ext uri="{FF2B5EF4-FFF2-40B4-BE49-F238E27FC236}">
                  <a16:creationId xmlns:a16="http://schemas.microsoft.com/office/drawing/2014/main" id="{7A479205-7E31-2918-2338-772AF04694DF}"/>
                </a:ext>
              </a:extLst>
            </p:cNvPr>
            <p:cNvSpPr/>
            <p:nvPr/>
          </p:nvSpPr>
          <p:spPr>
            <a:xfrm>
              <a:off x="2144411" y="4170196"/>
              <a:ext cx="16953" cy="16953"/>
            </a:xfrm>
            <a:custGeom>
              <a:avLst/>
              <a:gdLst/>
              <a:ahLst/>
              <a:cxnLst/>
              <a:rect l="l" t="t" r="r" b="b"/>
              <a:pathLst>
                <a:path w="265"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3" name="Google Shape;1613;p48">
              <a:extLst>
                <a:ext uri="{FF2B5EF4-FFF2-40B4-BE49-F238E27FC236}">
                  <a16:creationId xmlns:a16="http://schemas.microsoft.com/office/drawing/2014/main" id="{EF5AAE0B-8194-0BD8-6899-624A7E5573D9}"/>
                </a:ext>
              </a:extLst>
            </p:cNvPr>
            <p:cNvSpPr/>
            <p:nvPr/>
          </p:nvSpPr>
          <p:spPr>
            <a:xfrm>
              <a:off x="2477132" y="4170196"/>
              <a:ext cx="19832" cy="16953"/>
            </a:xfrm>
            <a:custGeom>
              <a:avLst/>
              <a:gdLst/>
              <a:ahLst/>
              <a:cxnLst/>
              <a:rect l="l" t="t" r="r" b="b"/>
              <a:pathLst>
                <a:path w="310" h="265" extrusionOk="0">
                  <a:moveTo>
                    <a:pt x="1" y="0"/>
                  </a:moveTo>
                  <a:lnTo>
                    <a:pt x="1" y="265"/>
                  </a:lnTo>
                  <a:lnTo>
                    <a:pt x="309" y="265"/>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4" name="Google Shape;1614;p48">
              <a:extLst>
                <a:ext uri="{FF2B5EF4-FFF2-40B4-BE49-F238E27FC236}">
                  <a16:creationId xmlns:a16="http://schemas.microsoft.com/office/drawing/2014/main" id="{490230FB-D325-5D28-652E-626F173AC771}"/>
                </a:ext>
              </a:extLst>
            </p:cNvPr>
            <p:cNvSpPr/>
            <p:nvPr/>
          </p:nvSpPr>
          <p:spPr>
            <a:xfrm>
              <a:off x="2477132" y="4170196"/>
              <a:ext cx="19832" cy="16953"/>
            </a:xfrm>
            <a:custGeom>
              <a:avLst/>
              <a:gdLst/>
              <a:ahLst/>
              <a:cxnLst/>
              <a:rect l="l" t="t" r="r" b="b"/>
              <a:pathLst>
                <a:path w="310" h="265" fill="none" extrusionOk="0">
                  <a:moveTo>
                    <a:pt x="309" y="0"/>
                  </a:moveTo>
                  <a:lnTo>
                    <a:pt x="1" y="0"/>
                  </a:lnTo>
                  <a:lnTo>
                    <a:pt x="1" y="265"/>
                  </a:lnTo>
                  <a:lnTo>
                    <a:pt x="309" y="265"/>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5" name="Google Shape;1615;p48">
              <a:extLst>
                <a:ext uri="{FF2B5EF4-FFF2-40B4-BE49-F238E27FC236}">
                  <a16:creationId xmlns:a16="http://schemas.microsoft.com/office/drawing/2014/main" id="{A39A4B2A-091D-CC0F-D814-BE26547394E3}"/>
                </a:ext>
              </a:extLst>
            </p:cNvPr>
            <p:cNvSpPr/>
            <p:nvPr/>
          </p:nvSpPr>
          <p:spPr>
            <a:xfrm>
              <a:off x="785315" y="4505731"/>
              <a:ext cx="1708876" cy="16953"/>
            </a:xfrm>
            <a:custGeom>
              <a:avLst/>
              <a:gdLst/>
              <a:ahLst/>
              <a:cxnLst/>
              <a:rect l="l" t="t" r="r" b="b"/>
              <a:pathLst>
                <a:path w="26712" h="265" extrusionOk="0">
                  <a:moveTo>
                    <a:pt x="0" y="0"/>
                  </a:moveTo>
                  <a:lnTo>
                    <a:pt x="0" y="265"/>
                  </a:lnTo>
                  <a:lnTo>
                    <a:pt x="5113" y="265"/>
                  </a:lnTo>
                  <a:lnTo>
                    <a:pt x="5113" y="0"/>
                  </a:lnTo>
                  <a:close/>
                  <a:moveTo>
                    <a:pt x="5378" y="0"/>
                  </a:moveTo>
                  <a:lnTo>
                    <a:pt x="5378" y="265"/>
                  </a:lnTo>
                  <a:lnTo>
                    <a:pt x="10491" y="265"/>
                  </a:lnTo>
                  <a:lnTo>
                    <a:pt x="10491" y="0"/>
                  </a:lnTo>
                  <a:close/>
                  <a:moveTo>
                    <a:pt x="10755" y="0"/>
                  </a:moveTo>
                  <a:lnTo>
                    <a:pt x="10755" y="265"/>
                  </a:lnTo>
                  <a:lnTo>
                    <a:pt x="15868" y="265"/>
                  </a:lnTo>
                  <a:lnTo>
                    <a:pt x="15868" y="0"/>
                  </a:lnTo>
                  <a:close/>
                  <a:moveTo>
                    <a:pt x="16133" y="0"/>
                  </a:moveTo>
                  <a:lnTo>
                    <a:pt x="16133" y="265"/>
                  </a:lnTo>
                  <a:lnTo>
                    <a:pt x="21246" y="265"/>
                  </a:lnTo>
                  <a:lnTo>
                    <a:pt x="21246" y="0"/>
                  </a:lnTo>
                  <a:close/>
                  <a:moveTo>
                    <a:pt x="21510" y="0"/>
                  </a:moveTo>
                  <a:lnTo>
                    <a:pt x="21510" y="265"/>
                  </a:lnTo>
                  <a:lnTo>
                    <a:pt x="26711" y="265"/>
                  </a:lnTo>
                  <a:lnTo>
                    <a:pt x="26711" y="221"/>
                  </a:lnTo>
                  <a:lnTo>
                    <a:pt x="26447" y="221"/>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6" name="Google Shape;1616;p48">
              <a:extLst>
                <a:ext uri="{FF2B5EF4-FFF2-40B4-BE49-F238E27FC236}">
                  <a16:creationId xmlns:a16="http://schemas.microsoft.com/office/drawing/2014/main" id="{2F821F94-9B3B-02D2-80CF-A3621458AA29}"/>
                </a:ext>
              </a:extLst>
            </p:cNvPr>
            <p:cNvSpPr/>
            <p:nvPr/>
          </p:nvSpPr>
          <p:spPr>
            <a:xfrm>
              <a:off x="785315" y="4505731"/>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7" name="Google Shape;1617;p48">
              <a:extLst>
                <a:ext uri="{FF2B5EF4-FFF2-40B4-BE49-F238E27FC236}">
                  <a16:creationId xmlns:a16="http://schemas.microsoft.com/office/drawing/2014/main" id="{849F3C6A-F899-CE9B-8FC2-0A7E2619DAB6}"/>
                </a:ext>
              </a:extLst>
            </p:cNvPr>
            <p:cNvSpPr/>
            <p:nvPr/>
          </p:nvSpPr>
          <p:spPr>
            <a:xfrm>
              <a:off x="1129295" y="4505731"/>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8" name="Google Shape;1618;p48">
              <a:extLst>
                <a:ext uri="{FF2B5EF4-FFF2-40B4-BE49-F238E27FC236}">
                  <a16:creationId xmlns:a16="http://schemas.microsoft.com/office/drawing/2014/main" id="{249269C6-39E4-923C-A2F2-589359D2265D}"/>
                </a:ext>
              </a:extLst>
            </p:cNvPr>
            <p:cNvSpPr/>
            <p:nvPr/>
          </p:nvSpPr>
          <p:spPr>
            <a:xfrm>
              <a:off x="1473339" y="4505731"/>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9" name="Google Shape;1619;p48">
              <a:extLst>
                <a:ext uri="{FF2B5EF4-FFF2-40B4-BE49-F238E27FC236}">
                  <a16:creationId xmlns:a16="http://schemas.microsoft.com/office/drawing/2014/main" id="{00C884C0-E311-4E43-D34B-DEEB9254B831}"/>
                </a:ext>
              </a:extLst>
            </p:cNvPr>
            <p:cNvSpPr/>
            <p:nvPr/>
          </p:nvSpPr>
          <p:spPr>
            <a:xfrm>
              <a:off x="1817319" y="4505731"/>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0" name="Google Shape;1620;p48">
              <a:extLst>
                <a:ext uri="{FF2B5EF4-FFF2-40B4-BE49-F238E27FC236}">
                  <a16:creationId xmlns:a16="http://schemas.microsoft.com/office/drawing/2014/main" id="{A32688BB-E11B-C2E1-855D-4A33D6AEAB8B}"/>
                </a:ext>
              </a:extLst>
            </p:cNvPr>
            <p:cNvSpPr/>
            <p:nvPr/>
          </p:nvSpPr>
          <p:spPr>
            <a:xfrm>
              <a:off x="2161300" y="4505731"/>
              <a:ext cx="332857" cy="16953"/>
            </a:xfrm>
            <a:custGeom>
              <a:avLst/>
              <a:gdLst/>
              <a:ahLst/>
              <a:cxnLst/>
              <a:rect l="l" t="t" r="r" b="b"/>
              <a:pathLst>
                <a:path w="5203" h="265" fill="none" extrusionOk="0">
                  <a:moveTo>
                    <a:pt x="4938" y="0"/>
                  </a:moveTo>
                  <a:lnTo>
                    <a:pt x="1" y="0"/>
                  </a:lnTo>
                  <a:lnTo>
                    <a:pt x="1" y="265"/>
                  </a:lnTo>
                  <a:lnTo>
                    <a:pt x="5202" y="265"/>
                  </a:lnTo>
                  <a:lnTo>
                    <a:pt x="5202" y="221"/>
                  </a:lnTo>
                  <a:lnTo>
                    <a:pt x="4938" y="221"/>
                  </a:lnTo>
                  <a:lnTo>
                    <a:pt x="4938"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1" name="Google Shape;1621;p48">
              <a:extLst>
                <a:ext uri="{FF2B5EF4-FFF2-40B4-BE49-F238E27FC236}">
                  <a16:creationId xmlns:a16="http://schemas.microsoft.com/office/drawing/2014/main" id="{985D8E80-1F0D-E193-7EA1-9CAC8F6D5659}"/>
                </a:ext>
              </a:extLst>
            </p:cNvPr>
            <p:cNvSpPr/>
            <p:nvPr/>
          </p:nvSpPr>
          <p:spPr>
            <a:xfrm>
              <a:off x="771241" y="4505731"/>
              <a:ext cx="14138" cy="16953"/>
            </a:xfrm>
            <a:custGeom>
              <a:avLst/>
              <a:gdLst/>
              <a:ahLst/>
              <a:cxnLst/>
              <a:rect l="l" t="t" r="r" b="b"/>
              <a:pathLst>
                <a:path w="221" h="265" extrusionOk="0">
                  <a:moveTo>
                    <a:pt x="0" y="0"/>
                  </a:moveTo>
                  <a:lnTo>
                    <a:pt x="0" y="265"/>
                  </a:lnTo>
                  <a:lnTo>
                    <a:pt x="220" y="265"/>
                  </a:lnTo>
                  <a:lnTo>
                    <a:pt x="22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2" name="Google Shape;1622;p48">
              <a:extLst>
                <a:ext uri="{FF2B5EF4-FFF2-40B4-BE49-F238E27FC236}">
                  <a16:creationId xmlns:a16="http://schemas.microsoft.com/office/drawing/2014/main" id="{83FF614E-3C07-64E7-ED1B-FD4CE95BB0AD}"/>
                </a:ext>
              </a:extLst>
            </p:cNvPr>
            <p:cNvSpPr/>
            <p:nvPr/>
          </p:nvSpPr>
          <p:spPr>
            <a:xfrm>
              <a:off x="771241" y="4505731"/>
              <a:ext cx="14138" cy="16953"/>
            </a:xfrm>
            <a:custGeom>
              <a:avLst/>
              <a:gdLst/>
              <a:ahLst/>
              <a:cxnLst/>
              <a:rect l="l" t="t" r="r" b="b"/>
              <a:pathLst>
                <a:path w="221" h="265" fill="none" extrusionOk="0">
                  <a:moveTo>
                    <a:pt x="220" y="0"/>
                  </a:moveTo>
                  <a:lnTo>
                    <a:pt x="0" y="0"/>
                  </a:lnTo>
                  <a:lnTo>
                    <a:pt x="0" y="265"/>
                  </a:lnTo>
                  <a:lnTo>
                    <a:pt x="220" y="265"/>
                  </a:lnTo>
                  <a:lnTo>
                    <a:pt x="220"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3" name="Google Shape;1623;p48">
              <a:extLst>
                <a:ext uri="{FF2B5EF4-FFF2-40B4-BE49-F238E27FC236}">
                  <a16:creationId xmlns:a16="http://schemas.microsoft.com/office/drawing/2014/main" id="{C499FAEC-4BE6-4B2A-5DA9-06A5101CF453}"/>
                </a:ext>
              </a:extLst>
            </p:cNvPr>
            <p:cNvSpPr/>
            <p:nvPr/>
          </p:nvSpPr>
          <p:spPr>
            <a:xfrm>
              <a:off x="1112406" y="4505731"/>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4" name="Google Shape;1624;p48">
              <a:extLst>
                <a:ext uri="{FF2B5EF4-FFF2-40B4-BE49-F238E27FC236}">
                  <a16:creationId xmlns:a16="http://schemas.microsoft.com/office/drawing/2014/main" id="{D3E80496-E648-2604-66B3-E1E05858D785}"/>
                </a:ext>
              </a:extLst>
            </p:cNvPr>
            <p:cNvSpPr/>
            <p:nvPr/>
          </p:nvSpPr>
          <p:spPr>
            <a:xfrm>
              <a:off x="1112406" y="4505731"/>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5" name="Google Shape;1625;p48">
              <a:extLst>
                <a:ext uri="{FF2B5EF4-FFF2-40B4-BE49-F238E27FC236}">
                  <a16:creationId xmlns:a16="http://schemas.microsoft.com/office/drawing/2014/main" id="{9EC7A24F-F15C-BFCB-BDAF-E80C3D6DA017}"/>
                </a:ext>
              </a:extLst>
            </p:cNvPr>
            <p:cNvSpPr/>
            <p:nvPr/>
          </p:nvSpPr>
          <p:spPr>
            <a:xfrm>
              <a:off x="1456386" y="4505731"/>
              <a:ext cx="17017" cy="16953"/>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6" name="Google Shape;1626;p48">
              <a:extLst>
                <a:ext uri="{FF2B5EF4-FFF2-40B4-BE49-F238E27FC236}">
                  <a16:creationId xmlns:a16="http://schemas.microsoft.com/office/drawing/2014/main" id="{73272FA4-67B1-E102-D6CC-8045483B37E9}"/>
                </a:ext>
              </a:extLst>
            </p:cNvPr>
            <p:cNvSpPr/>
            <p:nvPr/>
          </p:nvSpPr>
          <p:spPr>
            <a:xfrm>
              <a:off x="1456386" y="4505731"/>
              <a:ext cx="17017" cy="16953"/>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7" name="Google Shape;1627;p48">
              <a:extLst>
                <a:ext uri="{FF2B5EF4-FFF2-40B4-BE49-F238E27FC236}">
                  <a16:creationId xmlns:a16="http://schemas.microsoft.com/office/drawing/2014/main" id="{2C67F114-DD8F-25AD-48B7-A449A47214DA}"/>
                </a:ext>
              </a:extLst>
            </p:cNvPr>
            <p:cNvSpPr/>
            <p:nvPr/>
          </p:nvSpPr>
          <p:spPr>
            <a:xfrm>
              <a:off x="1800431" y="4505731"/>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8" name="Google Shape;1628;p48">
              <a:extLst>
                <a:ext uri="{FF2B5EF4-FFF2-40B4-BE49-F238E27FC236}">
                  <a16:creationId xmlns:a16="http://schemas.microsoft.com/office/drawing/2014/main" id="{755D60CE-394C-DE96-5A89-C477547E7F08}"/>
                </a:ext>
              </a:extLst>
            </p:cNvPr>
            <p:cNvSpPr/>
            <p:nvPr/>
          </p:nvSpPr>
          <p:spPr>
            <a:xfrm>
              <a:off x="1800431" y="4505731"/>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9" name="Google Shape;1629;p48">
              <a:extLst>
                <a:ext uri="{FF2B5EF4-FFF2-40B4-BE49-F238E27FC236}">
                  <a16:creationId xmlns:a16="http://schemas.microsoft.com/office/drawing/2014/main" id="{42DC06F3-B669-662A-8B40-7F4A934FF915}"/>
                </a:ext>
              </a:extLst>
            </p:cNvPr>
            <p:cNvSpPr/>
            <p:nvPr/>
          </p:nvSpPr>
          <p:spPr>
            <a:xfrm>
              <a:off x="2144411" y="4505731"/>
              <a:ext cx="16953" cy="16953"/>
            </a:xfrm>
            <a:custGeom>
              <a:avLst/>
              <a:gdLst/>
              <a:ahLst/>
              <a:cxnLst/>
              <a:rect l="l" t="t" r="r" b="b"/>
              <a:pathLst>
                <a:path w="265"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0" name="Google Shape;1630;p48">
              <a:extLst>
                <a:ext uri="{FF2B5EF4-FFF2-40B4-BE49-F238E27FC236}">
                  <a16:creationId xmlns:a16="http://schemas.microsoft.com/office/drawing/2014/main" id="{BDE68BBC-ADF5-8A91-B11F-BED74E0053C3}"/>
                </a:ext>
              </a:extLst>
            </p:cNvPr>
            <p:cNvSpPr/>
            <p:nvPr/>
          </p:nvSpPr>
          <p:spPr>
            <a:xfrm>
              <a:off x="2144411" y="4505731"/>
              <a:ext cx="16953" cy="16953"/>
            </a:xfrm>
            <a:custGeom>
              <a:avLst/>
              <a:gdLst/>
              <a:ahLst/>
              <a:cxnLst/>
              <a:rect l="l" t="t" r="r" b="b"/>
              <a:pathLst>
                <a:path w="265"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1" name="Google Shape;1631;p48">
              <a:extLst>
                <a:ext uri="{FF2B5EF4-FFF2-40B4-BE49-F238E27FC236}">
                  <a16:creationId xmlns:a16="http://schemas.microsoft.com/office/drawing/2014/main" id="{86802660-E13A-0A81-6C0F-406E2BE8BF8B}"/>
                </a:ext>
              </a:extLst>
            </p:cNvPr>
            <p:cNvSpPr/>
            <p:nvPr/>
          </p:nvSpPr>
          <p:spPr>
            <a:xfrm>
              <a:off x="2477132" y="4505731"/>
              <a:ext cx="17017" cy="14138"/>
            </a:xfrm>
            <a:custGeom>
              <a:avLst/>
              <a:gdLst/>
              <a:ahLst/>
              <a:cxnLst/>
              <a:rect l="l" t="t" r="r" b="b"/>
              <a:pathLst>
                <a:path w="266" h="221" extrusionOk="0">
                  <a:moveTo>
                    <a:pt x="1" y="0"/>
                  </a:moveTo>
                  <a:lnTo>
                    <a:pt x="1" y="221"/>
                  </a:lnTo>
                  <a:lnTo>
                    <a:pt x="265" y="221"/>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2" name="Google Shape;1632;p48">
              <a:extLst>
                <a:ext uri="{FF2B5EF4-FFF2-40B4-BE49-F238E27FC236}">
                  <a16:creationId xmlns:a16="http://schemas.microsoft.com/office/drawing/2014/main" id="{32A05AAE-7107-5AE3-DD48-988DD297F70F}"/>
                </a:ext>
              </a:extLst>
            </p:cNvPr>
            <p:cNvSpPr/>
            <p:nvPr/>
          </p:nvSpPr>
          <p:spPr>
            <a:xfrm>
              <a:off x="2477132" y="4505731"/>
              <a:ext cx="17017" cy="14138"/>
            </a:xfrm>
            <a:custGeom>
              <a:avLst/>
              <a:gdLst/>
              <a:ahLst/>
              <a:cxnLst/>
              <a:rect l="l" t="t" r="r" b="b"/>
              <a:pathLst>
                <a:path w="266" h="221" fill="none" extrusionOk="0">
                  <a:moveTo>
                    <a:pt x="265" y="0"/>
                  </a:moveTo>
                  <a:lnTo>
                    <a:pt x="1" y="0"/>
                  </a:lnTo>
                  <a:lnTo>
                    <a:pt x="1" y="221"/>
                  </a:lnTo>
                  <a:lnTo>
                    <a:pt x="265" y="221"/>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3" name="Google Shape;1633;p48">
              <a:extLst>
                <a:ext uri="{FF2B5EF4-FFF2-40B4-BE49-F238E27FC236}">
                  <a16:creationId xmlns:a16="http://schemas.microsoft.com/office/drawing/2014/main" id="{4E6AFFD5-0F19-C58A-2199-D5BC2D539A5C}"/>
                </a:ext>
              </a:extLst>
            </p:cNvPr>
            <p:cNvSpPr/>
            <p:nvPr/>
          </p:nvSpPr>
          <p:spPr>
            <a:xfrm>
              <a:off x="768394" y="4455001"/>
              <a:ext cx="17017" cy="118480"/>
            </a:xfrm>
            <a:custGeom>
              <a:avLst/>
              <a:gdLst/>
              <a:ahLst/>
              <a:cxnLst/>
              <a:rect l="l" t="t" r="r" b="b"/>
              <a:pathLst>
                <a:path w="266" h="1852" extrusionOk="0">
                  <a:moveTo>
                    <a:pt x="1" y="0"/>
                  </a:moveTo>
                  <a:lnTo>
                    <a:pt x="1" y="1851"/>
                  </a:lnTo>
                  <a:lnTo>
                    <a:pt x="265" y="1851"/>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4" name="Google Shape;1634;p48">
              <a:extLst>
                <a:ext uri="{FF2B5EF4-FFF2-40B4-BE49-F238E27FC236}">
                  <a16:creationId xmlns:a16="http://schemas.microsoft.com/office/drawing/2014/main" id="{AFB2AA81-DF33-1AD0-3FC8-F6089FBABD2E}"/>
                </a:ext>
              </a:extLst>
            </p:cNvPr>
            <p:cNvSpPr/>
            <p:nvPr/>
          </p:nvSpPr>
          <p:spPr>
            <a:xfrm>
              <a:off x="712002" y="4505731"/>
              <a:ext cx="121295" cy="16953"/>
            </a:xfrm>
            <a:custGeom>
              <a:avLst/>
              <a:gdLst/>
              <a:ahLst/>
              <a:cxnLst/>
              <a:rect l="l" t="t" r="r" b="b"/>
              <a:pathLst>
                <a:path w="1896" h="265" extrusionOk="0">
                  <a:moveTo>
                    <a:pt x="1" y="0"/>
                  </a:moveTo>
                  <a:lnTo>
                    <a:pt x="1" y="265"/>
                  </a:lnTo>
                  <a:lnTo>
                    <a:pt x="1896" y="265"/>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5" name="Google Shape;1635;p48">
              <a:extLst>
                <a:ext uri="{FF2B5EF4-FFF2-40B4-BE49-F238E27FC236}">
                  <a16:creationId xmlns:a16="http://schemas.microsoft.com/office/drawing/2014/main" id="{4DFE152E-1DD3-663B-A502-32062C6A9885}"/>
                </a:ext>
              </a:extLst>
            </p:cNvPr>
            <p:cNvSpPr/>
            <p:nvPr/>
          </p:nvSpPr>
          <p:spPr>
            <a:xfrm>
              <a:off x="2477132" y="4455001"/>
              <a:ext cx="19832" cy="118480"/>
            </a:xfrm>
            <a:custGeom>
              <a:avLst/>
              <a:gdLst/>
              <a:ahLst/>
              <a:cxnLst/>
              <a:rect l="l" t="t" r="r" b="b"/>
              <a:pathLst>
                <a:path w="310" h="1852" extrusionOk="0">
                  <a:moveTo>
                    <a:pt x="1" y="0"/>
                  </a:moveTo>
                  <a:lnTo>
                    <a:pt x="1" y="1851"/>
                  </a:lnTo>
                  <a:lnTo>
                    <a:pt x="309" y="1851"/>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6" name="Google Shape;1636;p48">
              <a:extLst>
                <a:ext uri="{FF2B5EF4-FFF2-40B4-BE49-F238E27FC236}">
                  <a16:creationId xmlns:a16="http://schemas.microsoft.com/office/drawing/2014/main" id="{2CDA6986-95A8-DF06-C073-C666C15982C4}"/>
                </a:ext>
              </a:extLst>
            </p:cNvPr>
            <p:cNvSpPr/>
            <p:nvPr/>
          </p:nvSpPr>
          <p:spPr>
            <a:xfrm>
              <a:off x="2426402" y="4505731"/>
              <a:ext cx="121295" cy="16953"/>
            </a:xfrm>
            <a:custGeom>
              <a:avLst/>
              <a:gdLst/>
              <a:ahLst/>
              <a:cxnLst/>
              <a:rect l="l" t="t" r="r" b="b"/>
              <a:pathLst>
                <a:path w="1896" h="265" extrusionOk="0">
                  <a:moveTo>
                    <a:pt x="0" y="0"/>
                  </a:moveTo>
                  <a:lnTo>
                    <a:pt x="0" y="265"/>
                  </a:lnTo>
                  <a:lnTo>
                    <a:pt x="1896" y="265"/>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7" name="Google Shape;1637;p48">
              <a:extLst>
                <a:ext uri="{FF2B5EF4-FFF2-40B4-BE49-F238E27FC236}">
                  <a16:creationId xmlns:a16="http://schemas.microsoft.com/office/drawing/2014/main" id="{B4E563C5-AC83-20E2-83DD-BBDA26468F0D}"/>
                </a:ext>
              </a:extLst>
            </p:cNvPr>
            <p:cNvSpPr/>
            <p:nvPr/>
          </p:nvSpPr>
          <p:spPr>
            <a:xfrm>
              <a:off x="768394" y="2777270"/>
              <a:ext cx="17017" cy="118480"/>
            </a:xfrm>
            <a:custGeom>
              <a:avLst/>
              <a:gdLst/>
              <a:ahLst/>
              <a:cxnLst/>
              <a:rect l="l" t="t" r="r" b="b"/>
              <a:pathLst>
                <a:path w="266" h="1852" extrusionOk="0">
                  <a:moveTo>
                    <a:pt x="1" y="0"/>
                  </a:moveTo>
                  <a:lnTo>
                    <a:pt x="1" y="1852"/>
                  </a:lnTo>
                  <a:lnTo>
                    <a:pt x="265" y="1852"/>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8" name="Google Shape;1638;p48">
              <a:extLst>
                <a:ext uri="{FF2B5EF4-FFF2-40B4-BE49-F238E27FC236}">
                  <a16:creationId xmlns:a16="http://schemas.microsoft.com/office/drawing/2014/main" id="{12F21546-3D79-B257-8036-9064C52AE9CB}"/>
                </a:ext>
              </a:extLst>
            </p:cNvPr>
            <p:cNvSpPr/>
            <p:nvPr/>
          </p:nvSpPr>
          <p:spPr>
            <a:xfrm>
              <a:off x="712002" y="2828000"/>
              <a:ext cx="121295" cy="17017"/>
            </a:xfrm>
            <a:custGeom>
              <a:avLst/>
              <a:gdLst/>
              <a:ahLst/>
              <a:cxnLst/>
              <a:rect l="l" t="t" r="r" b="b"/>
              <a:pathLst>
                <a:path w="1896" h="266" extrusionOk="0">
                  <a:moveTo>
                    <a:pt x="1" y="1"/>
                  </a:moveTo>
                  <a:lnTo>
                    <a:pt x="1" y="265"/>
                  </a:lnTo>
                  <a:lnTo>
                    <a:pt x="1896" y="265"/>
                  </a:lnTo>
                  <a:lnTo>
                    <a:pt x="189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9" name="Google Shape;1639;p48">
              <a:extLst>
                <a:ext uri="{FF2B5EF4-FFF2-40B4-BE49-F238E27FC236}">
                  <a16:creationId xmlns:a16="http://schemas.microsoft.com/office/drawing/2014/main" id="{ADA2FA31-BC2E-673E-782A-CA1EC990A20E}"/>
                </a:ext>
              </a:extLst>
            </p:cNvPr>
            <p:cNvSpPr/>
            <p:nvPr/>
          </p:nvSpPr>
          <p:spPr>
            <a:xfrm>
              <a:off x="2477132" y="2777270"/>
              <a:ext cx="19832" cy="118480"/>
            </a:xfrm>
            <a:custGeom>
              <a:avLst/>
              <a:gdLst/>
              <a:ahLst/>
              <a:cxnLst/>
              <a:rect l="l" t="t" r="r" b="b"/>
              <a:pathLst>
                <a:path w="310" h="1852" extrusionOk="0">
                  <a:moveTo>
                    <a:pt x="1" y="0"/>
                  </a:moveTo>
                  <a:lnTo>
                    <a:pt x="1" y="1852"/>
                  </a:lnTo>
                  <a:lnTo>
                    <a:pt x="309" y="1852"/>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0" name="Google Shape;1640;p48">
              <a:extLst>
                <a:ext uri="{FF2B5EF4-FFF2-40B4-BE49-F238E27FC236}">
                  <a16:creationId xmlns:a16="http://schemas.microsoft.com/office/drawing/2014/main" id="{C578B5E4-5DF4-908A-0912-50B1AD19B43E}"/>
                </a:ext>
              </a:extLst>
            </p:cNvPr>
            <p:cNvSpPr/>
            <p:nvPr/>
          </p:nvSpPr>
          <p:spPr>
            <a:xfrm>
              <a:off x="2426402" y="2828000"/>
              <a:ext cx="121295" cy="17017"/>
            </a:xfrm>
            <a:custGeom>
              <a:avLst/>
              <a:gdLst/>
              <a:ahLst/>
              <a:cxnLst/>
              <a:rect l="l" t="t" r="r" b="b"/>
              <a:pathLst>
                <a:path w="1896" h="266" extrusionOk="0">
                  <a:moveTo>
                    <a:pt x="0" y="1"/>
                  </a:moveTo>
                  <a:lnTo>
                    <a:pt x="0" y="265"/>
                  </a:lnTo>
                  <a:lnTo>
                    <a:pt x="1896" y="265"/>
                  </a:lnTo>
                  <a:lnTo>
                    <a:pt x="189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41" name="Google Shape;1641;p48">
            <a:extLst>
              <a:ext uri="{FF2B5EF4-FFF2-40B4-BE49-F238E27FC236}">
                <a16:creationId xmlns:a16="http://schemas.microsoft.com/office/drawing/2014/main" id="{FF505B69-DF47-1CD2-2A2C-C3A8A073BF73}"/>
              </a:ext>
            </a:extLst>
          </p:cNvPr>
          <p:cNvGrpSpPr/>
          <p:nvPr/>
        </p:nvGrpSpPr>
        <p:grpSpPr>
          <a:xfrm>
            <a:off x="7808520" y="4013777"/>
            <a:ext cx="817910" cy="745383"/>
            <a:chOff x="7614078" y="3990967"/>
            <a:chExt cx="817910" cy="745383"/>
          </a:xfrm>
        </p:grpSpPr>
        <p:sp>
          <p:nvSpPr>
            <p:cNvPr id="1642" name="Google Shape;1642;p48">
              <a:extLst>
                <a:ext uri="{FF2B5EF4-FFF2-40B4-BE49-F238E27FC236}">
                  <a16:creationId xmlns:a16="http://schemas.microsoft.com/office/drawing/2014/main" id="{D0559589-64C3-64E7-3C6E-7A0D617ECB3B}"/>
                </a:ext>
              </a:extLst>
            </p:cNvPr>
            <p:cNvSpPr/>
            <p:nvPr/>
          </p:nvSpPr>
          <p:spPr>
            <a:xfrm>
              <a:off x="7614825" y="4331950"/>
              <a:ext cx="373200" cy="4044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43" name="Google Shape;1643;p48">
              <a:extLst>
                <a:ext uri="{FF2B5EF4-FFF2-40B4-BE49-F238E27FC236}">
                  <a16:creationId xmlns:a16="http://schemas.microsoft.com/office/drawing/2014/main" id="{52F60AED-606F-BE09-B8DB-F4C7038CF484}"/>
                </a:ext>
              </a:extLst>
            </p:cNvPr>
            <p:cNvGrpSpPr/>
            <p:nvPr/>
          </p:nvGrpSpPr>
          <p:grpSpPr>
            <a:xfrm>
              <a:off x="7987972" y="3990967"/>
              <a:ext cx="444016" cy="577456"/>
              <a:chOff x="1016988" y="2859950"/>
              <a:chExt cx="503476" cy="654786"/>
            </a:xfrm>
          </p:grpSpPr>
          <p:sp>
            <p:nvSpPr>
              <p:cNvPr id="1644" name="Google Shape;1644;p48">
                <a:extLst>
                  <a:ext uri="{FF2B5EF4-FFF2-40B4-BE49-F238E27FC236}">
                    <a16:creationId xmlns:a16="http://schemas.microsoft.com/office/drawing/2014/main" id="{35870EB0-B739-A678-22D5-62D615B33164}"/>
                  </a:ext>
                </a:extLst>
              </p:cNvPr>
              <p:cNvSpPr/>
              <p:nvPr/>
            </p:nvSpPr>
            <p:spPr>
              <a:xfrm>
                <a:off x="1016988" y="2859950"/>
                <a:ext cx="503476" cy="654786"/>
              </a:xfrm>
              <a:custGeom>
                <a:avLst/>
                <a:gdLst/>
                <a:ahLst/>
                <a:cxnLst/>
                <a:rect l="l" t="t" r="r" b="b"/>
                <a:pathLst>
                  <a:path w="13393" h="17418" extrusionOk="0">
                    <a:moveTo>
                      <a:pt x="1" y="0"/>
                    </a:moveTo>
                    <a:lnTo>
                      <a:pt x="1" y="17417"/>
                    </a:lnTo>
                    <a:lnTo>
                      <a:pt x="13393" y="17417"/>
                    </a:lnTo>
                    <a:lnTo>
                      <a:pt x="13393" y="4164"/>
                    </a:lnTo>
                    <a:lnTo>
                      <a:pt x="10062"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5" name="Google Shape;1645;p48">
                <a:extLst>
                  <a:ext uri="{FF2B5EF4-FFF2-40B4-BE49-F238E27FC236}">
                    <a16:creationId xmlns:a16="http://schemas.microsoft.com/office/drawing/2014/main" id="{F02F2964-0791-E841-6759-0605E7B82450}"/>
                  </a:ext>
                </a:extLst>
              </p:cNvPr>
              <p:cNvSpPr/>
              <p:nvPr/>
            </p:nvSpPr>
            <p:spPr>
              <a:xfrm>
                <a:off x="1395242" y="2859950"/>
                <a:ext cx="125221" cy="156535"/>
              </a:xfrm>
              <a:custGeom>
                <a:avLst/>
                <a:gdLst/>
                <a:ahLst/>
                <a:cxnLst/>
                <a:rect l="l" t="t" r="r" b="b"/>
                <a:pathLst>
                  <a:path w="3331" h="4164" extrusionOk="0">
                    <a:moveTo>
                      <a:pt x="0" y="0"/>
                    </a:moveTo>
                    <a:lnTo>
                      <a:pt x="0" y="4164"/>
                    </a:lnTo>
                    <a:lnTo>
                      <a:pt x="3331" y="4164"/>
                    </a:lnTo>
                    <a:lnTo>
                      <a:pt x="0"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46" name="Google Shape;1646;p48">
              <a:extLst>
                <a:ext uri="{FF2B5EF4-FFF2-40B4-BE49-F238E27FC236}">
                  <a16:creationId xmlns:a16="http://schemas.microsoft.com/office/drawing/2014/main" id="{B6EC236A-023E-0C81-F027-D414048F04D6}"/>
                </a:ext>
              </a:extLst>
            </p:cNvPr>
            <p:cNvSpPr/>
            <p:nvPr/>
          </p:nvSpPr>
          <p:spPr>
            <a:xfrm>
              <a:off x="7614078" y="4394709"/>
              <a:ext cx="726899" cy="339330"/>
            </a:xfrm>
            <a:custGeom>
              <a:avLst/>
              <a:gdLst/>
              <a:ahLst/>
              <a:cxnLst/>
              <a:rect l="l" t="t" r="r" b="b"/>
              <a:pathLst>
                <a:path w="18806" h="8779" extrusionOk="0">
                  <a:moveTo>
                    <a:pt x="2499" y="0"/>
                  </a:moveTo>
                  <a:lnTo>
                    <a:pt x="1" y="8778"/>
                  </a:lnTo>
                  <a:lnTo>
                    <a:pt x="16273" y="8778"/>
                  </a:lnTo>
                  <a:lnTo>
                    <a:pt x="18805" y="0"/>
                  </a:lnTo>
                  <a:close/>
                </a:path>
              </a:pathLst>
            </a:custGeom>
            <a:solidFill>
              <a:schemeClr val="lt2"/>
            </a:solidFill>
            <a:ln w="9525"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647" name="Google Shape;1647;p48">
              <a:extLst>
                <a:ext uri="{FF2B5EF4-FFF2-40B4-BE49-F238E27FC236}">
                  <a16:creationId xmlns:a16="http://schemas.microsoft.com/office/drawing/2014/main" id="{16D79487-5F9E-DCBC-DED6-ED3FAB01F298}"/>
                </a:ext>
              </a:extLst>
            </p:cNvPr>
            <p:cNvCxnSpPr/>
            <p:nvPr/>
          </p:nvCxnSpPr>
          <p:spPr>
            <a:xfrm>
              <a:off x="8053388" y="42248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648" name="Google Shape;1648;p48">
              <a:extLst>
                <a:ext uri="{FF2B5EF4-FFF2-40B4-BE49-F238E27FC236}">
                  <a16:creationId xmlns:a16="http://schemas.microsoft.com/office/drawing/2014/main" id="{EBF90271-AF5C-86F1-065F-DE61878FA99A}"/>
                </a:ext>
              </a:extLst>
            </p:cNvPr>
            <p:cNvCxnSpPr/>
            <p:nvPr/>
          </p:nvCxnSpPr>
          <p:spPr>
            <a:xfrm>
              <a:off x="8053388" y="42797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649" name="Google Shape;1649;p48">
              <a:extLst>
                <a:ext uri="{FF2B5EF4-FFF2-40B4-BE49-F238E27FC236}">
                  <a16:creationId xmlns:a16="http://schemas.microsoft.com/office/drawing/2014/main" id="{989873FC-CEB1-014B-DDF0-EF5F730ECE64}"/>
                </a:ext>
              </a:extLst>
            </p:cNvPr>
            <p:cNvCxnSpPr/>
            <p:nvPr/>
          </p:nvCxnSpPr>
          <p:spPr>
            <a:xfrm>
              <a:off x="8053388" y="4331950"/>
              <a:ext cx="313200" cy="0"/>
            </a:xfrm>
            <a:prstGeom prst="straightConnector1">
              <a:avLst/>
            </a:prstGeom>
            <a:noFill/>
            <a:ln w="9525" cap="flat" cmpd="sng">
              <a:solidFill>
                <a:schemeClr val="dk1"/>
              </a:solidFill>
              <a:prstDash val="solid"/>
              <a:round/>
              <a:headEnd type="none" w="med" len="med"/>
              <a:tailEnd type="none" w="med" len="med"/>
            </a:ln>
          </p:spPr>
        </p:cxnSp>
        <p:grpSp>
          <p:nvGrpSpPr>
            <p:cNvPr id="1650" name="Google Shape;1650;p48">
              <a:extLst>
                <a:ext uri="{FF2B5EF4-FFF2-40B4-BE49-F238E27FC236}">
                  <a16:creationId xmlns:a16="http://schemas.microsoft.com/office/drawing/2014/main" id="{94D2B01E-403B-2171-A9B7-0C1FBE67843D}"/>
                </a:ext>
              </a:extLst>
            </p:cNvPr>
            <p:cNvGrpSpPr/>
            <p:nvPr/>
          </p:nvGrpSpPr>
          <p:grpSpPr>
            <a:xfrm>
              <a:off x="7900106" y="4041012"/>
              <a:ext cx="154828" cy="154841"/>
              <a:chOff x="2459513" y="3929147"/>
              <a:chExt cx="129900" cy="129900"/>
            </a:xfrm>
          </p:grpSpPr>
          <p:sp>
            <p:nvSpPr>
              <p:cNvPr id="1651" name="Google Shape;1651;p48">
                <a:extLst>
                  <a:ext uri="{FF2B5EF4-FFF2-40B4-BE49-F238E27FC236}">
                    <a16:creationId xmlns:a16="http://schemas.microsoft.com/office/drawing/2014/main" id="{141530BA-BD0F-9C65-67F2-C186CAC721A3}"/>
                  </a:ext>
                </a:extLst>
              </p:cNvPr>
              <p:cNvSpPr/>
              <p:nvPr/>
            </p:nvSpPr>
            <p:spPr>
              <a:xfrm>
                <a:off x="2459513" y="3929147"/>
                <a:ext cx="129900" cy="129900"/>
              </a:xfrm>
              <a:prstGeom prst="ellipse">
                <a:avLst/>
              </a:prstGeom>
              <a:solidFill>
                <a:srgbClr val="023D6F"/>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2" name="Google Shape;1652;p48">
                <a:extLst>
                  <a:ext uri="{FF2B5EF4-FFF2-40B4-BE49-F238E27FC236}">
                    <a16:creationId xmlns:a16="http://schemas.microsoft.com/office/drawing/2014/main" id="{8CF6B685-105A-802D-ED46-6D91DCE97F53}"/>
                  </a:ext>
                </a:extLst>
              </p:cNvPr>
              <p:cNvSpPr/>
              <p:nvPr/>
            </p:nvSpPr>
            <p:spPr>
              <a:xfrm>
                <a:off x="2480472" y="3950104"/>
                <a:ext cx="87900" cy="87900"/>
              </a:xfrm>
              <a:prstGeom prst="mathPlus">
                <a:avLst>
                  <a:gd name="adj1" fmla="val 0"/>
                </a:avLst>
              </a:prstGeom>
              <a:solidFill>
                <a:srgbClr val="B5B1A7"/>
              </a:solidFill>
              <a:ln w="9525" cap="flat" cmpd="sng">
                <a:solidFill>
                  <a:srgbClr val="B5B1A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653" name="Google Shape;1653;p48">
            <a:extLst>
              <a:ext uri="{FF2B5EF4-FFF2-40B4-BE49-F238E27FC236}">
                <a16:creationId xmlns:a16="http://schemas.microsoft.com/office/drawing/2014/main" id="{045F860F-5205-5803-CB15-74C6EE4CB05D}"/>
              </a:ext>
            </a:extLst>
          </p:cNvPr>
          <p:cNvGrpSpPr/>
          <p:nvPr/>
        </p:nvGrpSpPr>
        <p:grpSpPr>
          <a:xfrm>
            <a:off x="833150" y="538175"/>
            <a:ext cx="539125" cy="502575"/>
            <a:chOff x="712000" y="400050"/>
            <a:chExt cx="539125" cy="502575"/>
          </a:xfrm>
        </p:grpSpPr>
        <p:grpSp>
          <p:nvGrpSpPr>
            <p:cNvPr id="1654" name="Google Shape;1654;p48">
              <a:extLst>
                <a:ext uri="{FF2B5EF4-FFF2-40B4-BE49-F238E27FC236}">
                  <a16:creationId xmlns:a16="http://schemas.microsoft.com/office/drawing/2014/main" id="{9BE956F6-14F7-A5B9-0296-1A90ADE8D3FB}"/>
                </a:ext>
              </a:extLst>
            </p:cNvPr>
            <p:cNvGrpSpPr/>
            <p:nvPr/>
          </p:nvGrpSpPr>
          <p:grpSpPr>
            <a:xfrm>
              <a:off x="712000" y="400050"/>
              <a:ext cx="353400" cy="353400"/>
              <a:chOff x="1457325" y="419100"/>
              <a:chExt cx="353400" cy="353400"/>
            </a:xfrm>
          </p:grpSpPr>
          <p:sp>
            <p:nvSpPr>
              <p:cNvPr id="1655" name="Google Shape;1655;p48">
                <a:extLst>
                  <a:ext uri="{FF2B5EF4-FFF2-40B4-BE49-F238E27FC236}">
                    <a16:creationId xmlns:a16="http://schemas.microsoft.com/office/drawing/2014/main" id="{8C6B08AD-7F48-878F-3DB1-1C5DB1F87AC8}"/>
                  </a:ext>
                </a:extLst>
              </p:cNvPr>
              <p:cNvSpPr/>
              <p:nvPr/>
            </p:nvSpPr>
            <p:spPr>
              <a:xfrm>
                <a:off x="1457325" y="419100"/>
                <a:ext cx="353400" cy="3534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6" name="Google Shape;1656;p48">
                <a:extLst>
                  <a:ext uri="{FF2B5EF4-FFF2-40B4-BE49-F238E27FC236}">
                    <a16:creationId xmlns:a16="http://schemas.microsoft.com/office/drawing/2014/main" id="{683C61E5-970C-9F35-79C9-4F7EA909D345}"/>
                  </a:ext>
                </a:extLst>
              </p:cNvPr>
              <p:cNvSpPr/>
              <p:nvPr/>
            </p:nvSpPr>
            <p:spPr>
              <a:xfrm>
                <a:off x="1515775" y="478640"/>
                <a:ext cx="236505" cy="234318"/>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57" name="Google Shape;1657;p48">
              <a:extLst>
                <a:ext uri="{FF2B5EF4-FFF2-40B4-BE49-F238E27FC236}">
                  <a16:creationId xmlns:a16="http://schemas.microsoft.com/office/drawing/2014/main" id="{141CB8C6-A80C-E66F-80F5-C472D4EEEFEC}"/>
                </a:ext>
              </a:extLst>
            </p:cNvPr>
            <p:cNvGrpSpPr/>
            <p:nvPr/>
          </p:nvGrpSpPr>
          <p:grpSpPr>
            <a:xfrm>
              <a:off x="1005725" y="657225"/>
              <a:ext cx="245400" cy="245400"/>
              <a:chOff x="904875" y="1114425"/>
              <a:chExt cx="245400" cy="245400"/>
            </a:xfrm>
          </p:grpSpPr>
          <p:sp>
            <p:nvSpPr>
              <p:cNvPr id="1658" name="Google Shape;1658;p48">
                <a:extLst>
                  <a:ext uri="{FF2B5EF4-FFF2-40B4-BE49-F238E27FC236}">
                    <a16:creationId xmlns:a16="http://schemas.microsoft.com/office/drawing/2014/main" id="{C4ED6C28-8C00-4C4C-867D-337D0D28677B}"/>
                  </a:ext>
                </a:extLst>
              </p:cNvPr>
              <p:cNvSpPr/>
              <p:nvPr/>
            </p:nvSpPr>
            <p:spPr>
              <a:xfrm>
                <a:off x="904875" y="1114425"/>
                <a:ext cx="245400" cy="245400"/>
              </a:xfrm>
              <a:prstGeom prst="ellipse">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9" name="Google Shape;1659;p48">
                <a:extLst>
                  <a:ext uri="{FF2B5EF4-FFF2-40B4-BE49-F238E27FC236}">
                    <a16:creationId xmlns:a16="http://schemas.microsoft.com/office/drawing/2014/main" id="{0767944C-88B1-1624-1D66-7C0835B381DA}"/>
                  </a:ext>
                </a:extLst>
              </p:cNvPr>
              <p:cNvSpPr/>
              <p:nvPr/>
            </p:nvSpPr>
            <p:spPr>
              <a:xfrm>
                <a:off x="981600" y="1196400"/>
                <a:ext cx="91950" cy="91100"/>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660" name="Google Shape;1660;p48">
            <a:extLst>
              <a:ext uri="{FF2B5EF4-FFF2-40B4-BE49-F238E27FC236}">
                <a16:creationId xmlns:a16="http://schemas.microsoft.com/office/drawing/2014/main" id="{9D5C41DE-EDE0-037A-978D-E50AB95D2B3B}"/>
              </a:ext>
            </a:extLst>
          </p:cNvPr>
          <p:cNvGrpSpPr/>
          <p:nvPr/>
        </p:nvGrpSpPr>
        <p:grpSpPr>
          <a:xfrm>
            <a:off x="685801" y="1177550"/>
            <a:ext cx="3305518" cy="3592569"/>
            <a:chOff x="1176775" y="1509763"/>
            <a:chExt cx="2988593" cy="2597649"/>
          </a:xfrm>
        </p:grpSpPr>
        <p:sp>
          <p:nvSpPr>
            <p:cNvPr id="1661" name="Google Shape;1661;p48">
              <a:extLst>
                <a:ext uri="{FF2B5EF4-FFF2-40B4-BE49-F238E27FC236}">
                  <a16:creationId xmlns:a16="http://schemas.microsoft.com/office/drawing/2014/main" id="{735C763F-B7C9-D68B-FA93-6AE8357E3A29}"/>
                </a:ext>
              </a:extLst>
            </p:cNvPr>
            <p:cNvSpPr/>
            <p:nvPr/>
          </p:nvSpPr>
          <p:spPr>
            <a:xfrm>
              <a:off x="1176800" y="1509763"/>
              <a:ext cx="2988568" cy="2520724"/>
            </a:xfrm>
            <a:custGeom>
              <a:avLst/>
              <a:gdLst/>
              <a:ahLst/>
              <a:cxnLst/>
              <a:rect l="l" t="t" r="r" b="b"/>
              <a:pathLst>
                <a:path w="23420" h="22761" extrusionOk="0">
                  <a:moveTo>
                    <a:pt x="1" y="1"/>
                  </a:moveTo>
                  <a:lnTo>
                    <a:pt x="1" y="22761"/>
                  </a:lnTo>
                  <a:lnTo>
                    <a:pt x="23420" y="22761"/>
                  </a:lnTo>
                  <a:lnTo>
                    <a:pt x="23420" y="1"/>
                  </a:lnTo>
                  <a:close/>
                </a:path>
              </a:pathLst>
            </a:custGeom>
            <a:solidFill>
              <a:schemeClr val="dk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62" name="Google Shape;1662;p48">
              <a:extLst>
                <a:ext uri="{FF2B5EF4-FFF2-40B4-BE49-F238E27FC236}">
                  <a16:creationId xmlns:a16="http://schemas.microsoft.com/office/drawing/2014/main" id="{E83FAB43-7A05-86CF-D2EB-97219AADF0DC}"/>
                </a:ext>
              </a:extLst>
            </p:cNvPr>
            <p:cNvGrpSpPr/>
            <p:nvPr/>
          </p:nvGrpSpPr>
          <p:grpSpPr>
            <a:xfrm>
              <a:off x="3400002" y="1673553"/>
              <a:ext cx="589008" cy="101951"/>
              <a:chOff x="7488738" y="1265980"/>
              <a:chExt cx="523098" cy="90543"/>
            </a:xfrm>
          </p:grpSpPr>
          <p:sp>
            <p:nvSpPr>
              <p:cNvPr id="1663" name="Google Shape;1663;p48">
                <a:extLst>
                  <a:ext uri="{FF2B5EF4-FFF2-40B4-BE49-F238E27FC236}">
                    <a16:creationId xmlns:a16="http://schemas.microsoft.com/office/drawing/2014/main" id="{31FB0A10-6E81-9DFE-B0D0-6BFC30184AFB}"/>
                  </a:ext>
                </a:extLst>
              </p:cNvPr>
              <p:cNvSpPr/>
              <p:nvPr/>
            </p:nvSpPr>
            <p:spPr>
              <a:xfrm>
                <a:off x="7488738" y="1305302"/>
                <a:ext cx="106299" cy="15751"/>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4" name="Google Shape;1664;p48">
                <a:extLst>
                  <a:ext uri="{FF2B5EF4-FFF2-40B4-BE49-F238E27FC236}">
                    <a16:creationId xmlns:a16="http://schemas.microsoft.com/office/drawing/2014/main" id="{A9CC2D11-01D2-3FD5-FD68-37170D975340}"/>
                  </a:ext>
                </a:extLst>
              </p:cNvPr>
              <p:cNvSpPr/>
              <p:nvPr/>
            </p:nvSpPr>
            <p:spPr>
              <a:xfrm>
                <a:off x="7929109" y="1269833"/>
                <a:ext cx="82727" cy="82724"/>
              </a:xfrm>
              <a:custGeom>
                <a:avLst/>
                <a:gdLst/>
                <a:ahLst/>
                <a:cxnLst/>
                <a:rect l="l" t="t" r="r" b="b"/>
                <a:pathLst>
                  <a:path w="730" h="730" extrusionOk="0">
                    <a:moveTo>
                      <a:pt x="105" y="1"/>
                    </a:moveTo>
                    <a:lnTo>
                      <a:pt x="0" y="105"/>
                    </a:lnTo>
                    <a:lnTo>
                      <a:pt x="660" y="729"/>
                    </a:lnTo>
                    <a:lnTo>
                      <a:pt x="729" y="660"/>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5" name="Google Shape;1665;p48">
                <a:extLst>
                  <a:ext uri="{FF2B5EF4-FFF2-40B4-BE49-F238E27FC236}">
                    <a16:creationId xmlns:a16="http://schemas.microsoft.com/office/drawing/2014/main" id="{99748FF6-A654-1B8F-05A1-BD19C2D71695}"/>
                  </a:ext>
                </a:extLst>
              </p:cNvPr>
              <p:cNvSpPr/>
              <p:nvPr/>
            </p:nvSpPr>
            <p:spPr>
              <a:xfrm>
                <a:off x="7929109" y="1269833"/>
                <a:ext cx="82727" cy="82724"/>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6" name="Google Shape;1666;p48">
                <a:extLst>
                  <a:ext uri="{FF2B5EF4-FFF2-40B4-BE49-F238E27FC236}">
                    <a16:creationId xmlns:a16="http://schemas.microsoft.com/office/drawing/2014/main" id="{A87994A6-EECA-B7EA-90E7-A846E73D5744}"/>
                  </a:ext>
                </a:extLst>
              </p:cNvPr>
              <p:cNvSpPr/>
              <p:nvPr/>
            </p:nvSpPr>
            <p:spPr>
              <a:xfrm>
                <a:off x="7708923" y="1265980"/>
                <a:ext cx="94513" cy="90543"/>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67" name="Google Shape;1667;p48">
              <a:extLst>
                <a:ext uri="{FF2B5EF4-FFF2-40B4-BE49-F238E27FC236}">
                  <a16:creationId xmlns:a16="http://schemas.microsoft.com/office/drawing/2014/main" id="{5E42DE21-8F67-3B9F-7DBC-3285C483967A}"/>
                </a:ext>
              </a:extLst>
            </p:cNvPr>
            <p:cNvSpPr/>
            <p:nvPr/>
          </p:nvSpPr>
          <p:spPr>
            <a:xfrm>
              <a:off x="1176775" y="4030536"/>
              <a:ext cx="2988568" cy="76875"/>
            </a:xfrm>
            <a:custGeom>
              <a:avLst/>
              <a:gdLst/>
              <a:ahLst/>
              <a:cxnLst/>
              <a:rect l="l" t="t" r="r" b="b"/>
              <a:pathLst>
                <a:path w="23420" h="22761" extrusionOk="0">
                  <a:moveTo>
                    <a:pt x="1" y="1"/>
                  </a:moveTo>
                  <a:lnTo>
                    <a:pt x="1" y="22761"/>
                  </a:lnTo>
                  <a:lnTo>
                    <a:pt x="23420" y="22761"/>
                  </a:lnTo>
                  <a:lnTo>
                    <a:pt x="23420" y="1"/>
                  </a:lnTo>
                  <a:close/>
                </a:path>
              </a:pathLst>
            </a:custGeom>
            <a:solidFill>
              <a:schemeClr val="l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69" name="Google Shape;1669;p48">
            <a:extLst>
              <a:ext uri="{FF2B5EF4-FFF2-40B4-BE49-F238E27FC236}">
                <a16:creationId xmlns:a16="http://schemas.microsoft.com/office/drawing/2014/main" id="{6818855F-DCB3-8527-8E6B-37EB73B8BBA5}"/>
              </a:ext>
            </a:extLst>
          </p:cNvPr>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Clr>
                <a:schemeClr val="dk1"/>
              </a:buClr>
              <a:buSzPts val="1100"/>
              <a:buFont typeface="Arial"/>
              <a:buNone/>
            </a:pPr>
            <a:r>
              <a:rPr lang="en"/>
              <a:t>Drafting &amp; CAD Technology</a:t>
            </a:r>
            <a:endParaRPr/>
          </a:p>
        </p:txBody>
      </p:sp>
      <p:sp>
        <p:nvSpPr>
          <p:cNvPr id="1670" name="Google Shape;1670;p48">
            <a:extLst>
              <a:ext uri="{FF2B5EF4-FFF2-40B4-BE49-F238E27FC236}">
                <a16:creationId xmlns:a16="http://schemas.microsoft.com/office/drawing/2014/main" id="{E90AF198-0947-F156-6462-46AECA17A23F}"/>
              </a:ext>
            </a:extLst>
          </p:cNvPr>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n"/>
              <a:t>Major for college</a:t>
            </a:r>
            <a:endParaRPr/>
          </a:p>
        </p:txBody>
      </p:sp>
      <p:pic>
        <p:nvPicPr>
          <p:cNvPr id="6" name="Picture 5">
            <a:extLst>
              <a:ext uri="{FF2B5EF4-FFF2-40B4-BE49-F238E27FC236}">
                <a16:creationId xmlns:a16="http://schemas.microsoft.com/office/drawing/2014/main" id="{C85163C8-CC90-3E09-E879-53D6E8EDD45A}"/>
              </a:ext>
            </a:extLst>
          </p:cNvPr>
          <p:cNvPicPr>
            <a:picLocks noChangeAspect="1"/>
          </p:cNvPicPr>
          <p:nvPr/>
        </p:nvPicPr>
        <p:blipFill>
          <a:blip r:embed="rId3"/>
          <a:stretch>
            <a:fillRect/>
          </a:stretch>
        </p:blipFill>
        <p:spPr>
          <a:xfrm>
            <a:off x="1309813" y="1769620"/>
            <a:ext cx="2175520" cy="2123100"/>
          </a:xfrm>
          <a:prstGeom prst="rect">
            <a:avLst/>
          </a:prstGeom>
        </p:spPr>
      </p:pic>
    </p:spTree>
    <p:extLst>
      <p:ext uri="{BB962C8B-B14F-4D97-AF65-F5344CB8AC3E}">
        <p14:creationId xmlns:p14="http://schemas.microsoft.com/office/powerpoint/2010/main" val="34790772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58"/>
        <p:cNvGrpSpPr/>
        <p:nvPr/>
      </p:nvGrpSpPr>
      <p:grpSpPr>
        <a:xfrm>
          <a:off x="0" y="0"/>
          <a:ext cx="0" cy="0"/>
          <a:chOff x="0" y="0"/>
          <a:chExt cx="0" cy="0"/>
        </a:xfrm>
      </p:grpSpPr>
      <p:sp>
        <p:nvSpPr>
          <p:cNvPr id="859" name="Google Shape;859;p43"/>
          <p:cNvSpPr txBox="1">
            <a:spLocks noGrp="1"/>
          </p:cNvSpPr>
          <p:nvPr>
            <p:ph type="title"/>
          </p:nvPr>
        </p:nvSpPr>
        <p:spPr>
          <a:xfrm>
            <a:off x="1400100" y="604850"/>
            <a:ext cx="6343800" cy="572700"/>
          </a:xfrm>
          <a:prstGeom prst="rect">
            <a:avLst/>
          </a:prstGeom>
        </p:spPr>
        <p:txBody>
          <a:bodyPr spcFirstLastPara="1" wrap="square" lIns="91425" tIns="91425" rIns="91425" bIns="91425" anchor="ctr" anchorCtr="0">
            <a:noAutofit/>
          </a:bodyPr>
          <a:lstStyle/>
          <a:p>
            <a:pPr lvl="0"/>
            <a:r>
              <a:rPr lang="en-US" dirty="0" err="1"/>
              <a:t>Comerț</a:t>
            </a:r>
            <a:r>
              <a:rPr lang="en-US" dirty="0"/>
              <a:t> cu </a:t>
            </a:r>
            <a:r>
              <a:rPr lang="en-US" dirty="0" err="1"/>
              <a:t>amănuntul</a:t>
            </a:r>
            <a:endParaRPr dirty="0"/>
          </a:p>
        </p:txBody>
      </p:sp>
      <p:sp>
        <p:nvSpPr>
          <p:cNvPr id="1149" name="Google Shape;1149;p43"/>
          <p:cNvSpPr/>
          <p:nvPr/>
        </p:nvSpPr>
        <p:spPr>
          <a:xfrm rot="10800000">
            <a:off x="873457" y="538167"/>
            <a:ext cx="358302" cy="354998"/>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 name="Google Shape;1150;p43"/>
          <p:cNvSpPr txBox="1">
            <a:spLocks noGrp="1"/>
          </p:cNvSpPr>
          <p:nvPr>
            <p:ph type="subTitle" idx="1"/>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Clr>
                <a:schemeClr val="dk1"/>
              </a:buClr>
              <a:buSzPts val="1100"/>
              <a:buFont typeface="Arial"/>
              <a:buNone/>
            </a:pPr>
            <a:r>
              <a:rPr lang="en"/>
              <a:t>Drafting &amp; CAD Technology</a:t>
            </a:r>
            <a:endParaRPr/>
          </a:p>
        </p:txBody>
      </p:sp>
      <p:sp>
        <p:nvSpPr>
          <p:cNvPr id="1151" name="Google Shape;1151;p43"/>
          <p:cNvSpPr txBox="1">
            <a:spLocks noGrp="1"/>
          </p:cNvSpPr>
          <p:nvPr>
            <p:ph type="subTitle" idx="2"/>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n"/>
              <a:t>Major for college</a:t>
            </a:r>
            <a:endParaRPr/>
          </a:p>
        </p:txBody>
      </p:sp>
      <p:sp>
        <p:nvSpPr>
          <p:cNvPr id="1152" name="Google Shape;1152;p43"/>
          <p:cNvSpPr txBox="1">
            <a:spLocks noGrp="1"/>
          </p:cNvSpPr>
          <p:nvPr>
            <p:ph type="subTitle" idx="3"/>
          </p:nvPr>
        </p:nvSpPr>
        <p:spPr>
          <a:xfrm>
            <a:off x="820050" y="1427356"/>
            <a:ext cx="3058530" cy="3043310"/>
          </a:xfrm>
          <a:prstGeom prst="rect">
            <a:avLst/>
          </a:prstGeom>
        </p:spPr>
        <p:txBody>
          <a:bodyPr spcFirstLastPara="1" wrap="square" lIns="91425" tIns="91425" rIns="91425" bIns="91425" anchor="ctr" anchorCtr="0">
            <a:noAutofit/>
          </a:bodyPr>
          <a:lstStyle/>
          <a:p>
            <a:pPr marL="0" lvl="0" indent="0" algn="just">
              <a:buNone/>
            </a:pPr>
            <a:r>
              <a:rPr lang="ro-RO" sz="1200" dirty="0"/>
              <a:t>     În industria comerțului cu amănuntul, dispozitivele IoT pot fi utilizate pentru a urmări comportamentul clienților, a monitoriza nivelurile stocurilor și a optimiza amenajarea magazinelor. De exemplu, senzorii pot fi utilizați pentru a urmări traficul pietonal într-un magazin și a analiza comportamentul clienților, permițând comercianților cu amănuntul să optimizeze plasarea produselor și să îmbunătățească experiența clienților. Dispozitivele IoT pot fi utilizate și pentru a monitoriza lanțurile de aprovizionare, a urmări livrările și a gestiona nivelurile stocurilor.</a:t>
            </a:r>
            <a:endParaRPr sz="1200" dirty="0"/>
          </a:p>
        </p:txBody>
      </p:sp>
      <p:pic>
        <p:nvPicPr>
          <p:cNvPr id="3" name="Picture 2">
            <a:extLst>
              <a:ext uri="{FF2B5EF4-FFF2-40B4-BE49-F238E27FC236}">
                <a16:creationId xmlns:a16="http://schemas.microsoft.com/office/drawing/2014/main" id="{01E4C704-DC14-A68D-800F-133B9183F231}"/>
              </a:ext>
            </a:extLst>
          </p:cNvPr>
          <p:cNvPicPr>
            <a:picLocks noChangeAspect="1"/>
          </p:cNvPicPr>
          <p:nvPr/>
        </p:nvPicPr>
        <p:blipFill>
          <a:blip r:embed="rId3"/>
          <a:stretch>
            <a:fillRect/>
          </a:stretch>
        </p:blipFill>
        <p:spPr>
          <a:xfrm>
            <a:off x="5126358" y="1700844"/>
            <a:ext cx="2404432" cy="2355857"/>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20"/>
        <p:cNvGrpSpPr/>
        <p:nvPr/>
      </p:nvGrpSpPr>
      <p:grpSpPr>
        <a:xfrm>
          <a:off x="0" y="0"/>
          <a:ext cx="0" cy="0"/>
          <a:chOff x="0" y="0"/>
          <a:chExt cx="0" cy="0"/>
        </a:xfrm>
      </p:grpSpPr>
      <p:sp>
        <p:nvSpPr>
          <p:cNvPr id="1321" name="Google Shape;1321;p46"/>
          <p:cNvSpPr txBox="1">
            <a:spLocks noGrp="1"/>
          </p:cNvSpPr>
          <p:nvPr>
            <p:ph type="title"/>
          </p:nvPr>
        </p:nvSpPr>
        <p:spPr>
          <a:xfrm>
            <a:off x="1410307" y="232675"/>
            <a:ext cx="6760331" cy="729900"/>
          </a:xfrm>
          <a:prstGeom prst="rect">
            <a:avLst/>
          </a:prstGeom>
        </p:spPr>
        <p:txBody>
          <a:bodyPr spcFirstLastPara="1" wrap="square" lIns="91425" tIns="91425" rIns="91425" bIns="91425" anchor="ctr" anchorCtr="0">
            <a:noAutofit/>
          </a:bodyPr>
          <a:lstStyle/>
          <a:p>
            <a:pPr lvl="0"/>
            <a:r>
              <a:rPr lang="en-US" sz="2400" dirty="0" err="1"/>
              <a:t>Importanța</a:t>
            </a:r>
            <a:r>
              <a:rPr lang="en-US" sz="2400" dirty="0"/>
              <a:t> </a:t>
            </a:r>
            <a:r>
              <a:rPr lang="en-US" sz="2400" dirty="0" err="1"/>
              <a:t>integrității</a:t>
            </a:r>
            <a:r>
              <a:rPr lang="en-US" sz="2400" dirty="0"/>
              <a:t> </a:t>
            </a:r>
            <a:r>
              <a:rPr lang="en-US" sz="2400" dirty="0" err="1"/>
              <a:t>semnalului</a:t>
            </a:r>
            <a:endParaRPr sz="2400" dirty="0"/>
          </a:p>
        </p:txBody>
      </p:sp>
      <p:sp>
        <p:nvSpPr>
          <p:cNvPr id="1322" name="Google Shape;1322;p46"/>
          <p:cNvSpPr txBox="1">
            <a:spLocks noGrp="1"/>
          </p:cNvSpPr>
          <p:nvPr>
            <p:ph type="subTitle" idx="1"/>
          </p:nvPr>
        </p:nvSpPr>
        <p:spPr>
          <a:xfrm>
            <a:off x="683499" y="1168903"/>
            <a:ext cx="7487139" cy="2774461"/>
          </a:xfrm>
          <a:prstGeom prst="rect">
            <a:avLst/>
          </a:prstGeom>
        </p:spPr>
        <p:txBody>
          <a:bodyPr spcFirstLastPara="1" wrap="square" lIns="91425" tIns="91425" rIns="91425" bIns="91425" anchor="ctr" anchorCtr="0">
            <a:noAutofit/>
          </a:bodyPr>
          <a:lstStyle/>
          <a:p>
            <a:pPr marL="0" lvl="0" indent="0" algn="just">
              <a:spcAft>
                <a:spcPts val="1200"/>
              </a:spcAft>
            </a:pPr>
            <a:r>
              <a:rPr lang="ro-RO" sz="1200" dirty="0"/>
              <a:t>    </a:t>
            </a:r>
            <a:r>
              <a:rPr lang="en-US" sz="1200" dirty="0"/>
              <a:t>Un </a:t>
            </a:r>
            <a:r>
              <a:rPr lang="en-US" sz="1200" dirty="0" err="1"/>
              <a:t>avantaj</a:t>
            </a:r>
            <a:r>
              <a:rPr lang="en-US" sz="1200" dirty="0"/>
              <a:t> </a:t>
            </a:r>
            <a:r>
              <a:rPr lang="en-US" sz="1200" dirty="0" err="1"/>
              <a:t>cheie</a:t>
            </a:r>
            <a:r>
              <a:rPr lang="en-US" sz="1200" dirty="0"/>
              <a:t> al </a:t>
            </a:r>
            <a:r>
              <a:rPr lang="en-US" sz="1200" dirty="0" err="1"/>
              <a:t>unui</a:t>
            </a:r>
            <a:r>
              <a:rPr lang="en-US" sz="1200" dirty="0"/>
              <a:t> </a:t>
            </a:r>
            <a:r>
              <a:rPr lang="en-US" sz="1200" dirty="0" err="1"/>
              <a:t>osciloscop</a:t>
            </a:r>
            <a:r>
              <a:rPr lang="en-US" sz="1200" dirty="0"/>
              <a:t> </a:t>
            </a:r>
            <a:r>
              <a:rPr lang="en-US" sz="1200" dirty="0" err="1"/>
              <a:t>este</a:t>
            </a:r>
            <a:r>
              <a:rPr lang="en-US" sz="1200" dirty="0"/>
              <a:t> </a:t>
            </a:r>
            <a:r>
              <a:rPr lang="en-US" sz="1200" dirty="0" err="1"/>
              <a:t>capacitatea</a:t>
            </a:r>
            <a:r>
              <a:rPr lang="en-US" sz="1200" dirty="0"/>
              <a:t> </a:t>
            </a:r>
            <a:r>
              <a:rPr lang="en-US" sz="1200" dirty="0" err="1"/>
              <a:t>sa</a:t>
            </a:r>
            <a:r>
              <a:rPr lang="en-US" sz="1200" dirty="0"/>
              <a:t> de a </a:t>
            </a:r>
            <a:r>
              <a:rPr lang="en-US" sz="1200" dirty="0" err="1"/>
              <a:t>reconstrui</a:t>
            </a:r>
            <a:r>
              <a:rPr lang="en-US" sz="1200" dirty="0"/>
              <a:t> cu </a:t>
            </a:r>
            <a:r>
              <a:rPr lang="en-US" sz="1200" dirty="0" err="1"/>
              <a:t>precizie</a:t>
            </a:r>
            <a:r>
              <a:rPr lang="en-US" sz="1200" dirty="0"/>
              <a:t> un </a:t>
            </a:r>
            <a:r>
              <a:rPr lang="en-US" sz="1200" dirty="0" err="1"/>
              <a:t>semnal</a:t>
            </a:r>
            <a:r>
              <a:rPr lang="en-US" sz="1200" dirty="0"/>
              <a:t>. Cu </a:t>
            </a:r>
            <a:r>
              <a:rPr lang="en-US" sz="1200" dirty="0" err="1"/>
              <a:t>cât</a:t>
            </a:r>
            <a:r>
              <a:rPr lang="en-US" sz="1200" dirty="0"/>
              <a:t> </a:t>
            </a:r>
            <a:r>
              <a:rPr lang="en-US" sz="1200" dirty="0" err="1"/>
              <a:t>reconstrucția</a:t>
            </a:r>
            <a:r>
              <a:rPr lang="en-US" sz="1200" dirty="0"/>
              <a:t> </a:t>
            </a:r>
            <a:r>
              <a:rPr lang="en-US" sz="1200" dirty="0" err="1"/>
              <a:t>semnalului</a:t>
            </a:r>
            <a:r>
              <a:rPr lang="en-US" sz="1200" dirty="0"/>
              <a:t> </a:t>
            </a:r>
            <a:r>
              <a:rPr lang="en-US" sz="1200" dirty="0" err="1"/>
              <a:t>este</a:t>
            </a:r>
            <a:r>
              <a:rPr lang="en-US" sz="1200" dirty="0"/>
              <a:t> </a:t>
            </a:r>
            <a:r>
              <a:rPr lang="en-US" sz="1200" dirty="0" err="1"/>
              <a:t>mai</a:t>
            </a:r>
            <a:r>
              <a:rPr lang="en-US" sz="1200" dirty="0"/>
              <a:t> </a:t>
            </a:r>
            <a:r>
              <a:rPr lang="en-US" sz="1200" dirty="0" err="1"/>
              <a:t>bună</a:t>
            </a:r>
            <a:r>
              <a:rPr lang="en-US" sz="1200" dirty="0"/>
              <a:t>, cu </a:t>
            </a:r>
            <a:r>
              <a:rPr lang="en-US" sz="1200" dirty="0" err="1"/>
              <a:t>atât</a:t>
            </a:r>
            <a:r>
              <a:rPr lang="en-US" sz="1200" dirty="0"/>
              <a:t> </a:t>
            </a:r>
            <a:r>
              <a:rPr lang="en-US" sz="1200" dirty="0" err="1"/>
              <a:t>integritatea</a:t>
            </a:r>
            <a:r>
              <a:rPr lang="en-US" sz="1200" dirty="0"/>
              <a:t> </a:t>
            </a:r>
            <a:r>
              <a:rPr lang="en-US" sz="1200" dirty="0" err="1"/>
              <a:t>semnalului</a:t>
            </a:r>
            <a:r>
              <a:rPr lang="en-US" sz="1200" dirty="0"/>
              <a:t> </a:t>
            </a:r>
            <a:r>
              <a:rPr lang="en-US" sz="1200" dirty="0" err="1"/>
              <a:t>este</a:t>
            </a:r>
            <a:r>
              <a:rPr lang="en-US" sz="1200" dirty="0"/>
              <a:t> </a:t>
            </a:r>
            <a:r>
              <a:rPr lang="en-US" sz="1200" dirty="0" err="1"/>
              <a:t>mai</a:t>
            </a:r>
            <a:r>
              <a:rPr lang="en-US" sz="1200" dirty="0"/>
              <a:t> mare. </a:t>
            </a:r>
            <a:r>
              <a:rPr lang="en-US" sz="1200" dirty="0" err="1"/>
              <a:t>Iată</a:t>
            </a:r>
            <a:r>
              <a:rPr lang="en-US" sz="1200" dirty="0"/>
              <a:t> o </a:t>
            </a:r>
            <a:r>
              <a:rPr lang="en-US" sz="1200" dirty="0" err="1"/>
              <a:t>modalitate</a:t>
            </a:r>
            <a:r>
              <a:rPr lang="en-US" sz="1200" dirty="0"/>
              <a:t> de a </a:t>
            </a:r>
            <a:r>
              <a:rPr lang="en-US" sz="1200" dirty="0" err="1"/>
              <a:t>înțelege</a:t>
            </a:r>
            <a:r>
              <a:rPr lang="en-US" sz="1200" dirty="0"/>
              <a:t> </a:t>
            </a:r>
            <a:r>
              <a:rPr lang="en-US" sz="1200" dirty="0" err="1"/>
              <a:t>integritatea</a:t>
            </a:r>
            <a:r>
              <a:rPr lang="en-US" sz="1200" dirty="0"/>
              <a:t> </a:t>
            </a:r>
            <a:r>
              <a:rPr lang="en-US" sz="1200" dirty="0" err="1"/>
              <a:t>semnalului</a:t>
            </a:r>
            <a:r>
              <a:rPr lang="en-US" sz="1200" dirty="0"/>
              <a:t>. Un </a:t>
            </a:r>
            <a:r>
              <a:rPr lang="en-US" sz="1200" dirty="0" err="1"/>
              <a:t>osciloscop</a:t>
            </a:r>
            <a:r>
              <a:rPr lang="en-US" sz="1200" dirty="0"/>
              <a:t> </a:t>
            </a:r>
            <a:r>
              <a:rPr lang="en-US" sz="1200" dirty="0" err="1"/>
              <a:t>este</a:t>
            </a:r>
            <a:r>
              <a:rPr lang="en-US" sz="1200" dirty="0"/>
              <a:t> similar cu o </a:t>
            </a:r>
            <a:r>
              <a:rPr lang="en-US" sz="1200" dirty="0" err="1"/>
              <a:t>cameră</a:t>
            </a:r>
            <a:r>
              <a:rPr lang="en-US" sz="1200" dirty="0"/>
              <a:t> </a:t>
            </a:r>
            <a:r>
              <a:rPr lang="en-US" sz="1200" dirty="0" err="1"/>
              <a:t>foto</a:t>
            </a:r>
            <a:r>
              <a:rPr lang="en-US" sz="1200" dirty="0"/>
              <a:t> care </a:t>
            </a:r>
            <a:r>
              <a:rPr lang="en-US" sz="1200" dirty="0" err="1"/>
              <a:t>captează</a:t>
            </a:r>
            <a:r>
              <a:rPr lang="en-US" sz="1200" dirty="0"/>
              <a:t> </a:t>
            </a:r>
            <a:r>
              <a:rPr lang="en-US" sz="1200" dirty="0" err="1"/>
              <a:t>imagini</a:t>
            </a:r>
            <a:r>
              <a:rPr lang="en-US" sz="1200" dirty="0"/>
              <a:t> ale </a:t>
            </a:r>
            <a:r>
              <a:rPr lang="en-US" sz="1200" dirty="0" err="1"/>
              <a:t>semnalului</a:t>
            </a:r>
            <a:r>
              <a:rPr lang="en-US" sz="1200" dirty="0"/>
              <a:t> pe care le </a:t>
            </a:r>
            <a:r>
              <a:rPr lang="en-US" sz="1200" dirty="0" err="1"/>
              <a:t>observați</a:t>
            </a:r>
            <a:r>
              <a:rPr lang="en-US" sz="1200" dirty="0"/>
              <a:t> </a:t>
            </a:r>
            <a:r>
              <a:rPr lang="en-US" sz="1200" dirty="0" err="1"/>
              <a:t>și</a:t>
            </a:r>
            <a:r>
              <a:rPr lang="en-US" sz="1200" dirty="0"/>
              <a:t> le </a:t>
            </a:r>
            <a:r>
              <a:rPr lang="en-US" sz="1200" dirty="0" err="1"/>
              <a:t>interpretați</a:t>
            </a:r>
            <a:r>
              <a:rPr lang="en-US" sz="1200" dirty="0"/>
              <a:t> </a:t>
            </a:r>
            <a:r>
              <a:rPr lang="en-US" sz="1200" dirty="0" err="1"/>
              <a:t>apoi</a:t>
            </a:r>
            <a:r>
              <a:rPr lang="en-US" sz="1200" dirty="0"/>
              <a:t>. La </a:t>
            </a:r>
            <a:r>
              <a:rPr lang="en-US" sz="1200" dirty="0" err="1"/>
              <a:t>baza</a:t>
            </a:r>
            <a:r>
              <a:rPr lang="en-US" sz="1200" dirty="0"/>
              <a:t> </a:t>
            </a:r>
            <a:r>
              <a:rPr lang="en-US" sz="1200" dirty="0" err="1"/>
              <a:t>integrității</a:t>
            </a:r>
            <a:r>
              <a:rPr lang="en-US" sz="1200" dirty="0"/>
              <a:t> </a:t>
            </a:r>
            <a:r>
              <a:rPr lang="en-US" sz="1200" dirty="0" err="1"/>
              <a:t>semnalului</a:t>
            </a:r>
            <a:r>
              <a:rPr lang="en-US" sz="1200" dirty="0"/>
              <a:t> se </a:t>
            </a:r>
            <a:r>
              <a:rPr lang="en-US" sz="1200" dirty="0" err="1"/>
              <a:t>află</a:t>
            </a:r>
            <a:r>
              <a:rPr lang="en-US" sz="1200" dirty="0"/>
              <a:t> </a:t>
            </a:r>
            <a:r>
              <a:rPr lang="en-US" sz="1200" dirty="0" err="1"/>
              <a:t>câteva</a:t>
            </a:r>
            <a:r>
              <a:rPr lang="en-US" sz="1200" dirty="0"/>
              <a:t> </a:t>
            </a:r>
            <a:r>
              <a:rPr lang="en-US" sz="1200" dirty="0" err="1"/>
              <a:t>aspecte</a:t>
            </a:r>
            <a:r>
              <a:rPr lang="en-US" sz="1200" dirty="0"/>
              <a:t> </a:t>
            </a:r>
            <a:r>
              <a:rPr lang="en-US" sz="1200" dirty="0" err="1"/>
              <a:t>cheie</a:t>
            </a:r>
            <a:r>
              <a:rPr lang="en-US" sz="1200" dirty="0"/>
              <a:t>:</a:t>
            </a:r>
            <a:endParaRPr lang="ro-RO" sz="1200" dirty="0"/>
          </a:p>
          <a:p>
            <a:pPr marL="171450" lvl="0" indent="-171450" algn="just">
              <a:spcAft>
                <a:spcPts val="1200"/>
              </a:spcAft>
              <a:buFont typeface="Arial" panose="020B0604020202020204" pitchFamily="34" charset="0"/>
              <a:buChar char="•"/>
            </a:pPr>
            <a:r>
              <a:rPr lang="en-US" sz="1200" dirty="0" err="1"/>
              <a:t>Când</a:t>
            </a:r>
            <a:r>
              <a:rPr lang="en-US" sz="1200" dirty="0"/>
              <a:t> </a:t>
            </a:r>
            <a:r>
              <a:rPr lang="en-US" sz="1200" dirty="0" err="1"/>
              <a:t>faceți</a:t>
            </a:r>
            <a:r>
              <a:rPr lang="en-US" sz="1200" dirty="0"/>
              <a:t> o </a:t>
            </a:r>
            <a:r>
              <a:rPr lang="en-US" sz="1200" dirty="0" err="1"/>
              <a:t>fotografie</a:t>
            </a:r>
            <a:r>
              <a:rPr lang="en-US" sz="1200" dirty="0"/>
              <a:t>, </a:t>
            </a:r>
            <a:r>
              <a:rPr lang="en-US" sz="1200" dirty="0" err="1"/>
              <a:t>aceasta</a:t>
            </a:r>
            <a:r>
              <a:rPr lang="en-US" sz="1200" dirty="0"/>
              <a:t> </a:t>
            </a:r>
            <a:r>
              <a:rPr lang="en-US" sz="1200" dirty="0" err="1"/>
              <a:t>reprezintă</a:t>
            </a:r>
            <a:r>
              <a:rPr lang="en-US" sz="1200" dirty="0"/>
              <a:t> cu </a:t>
            </a:r>
            <a:r>
              <a:rPr lang="en-US" sz="1200" dirty="0" err="1"/>
              <a:t>exactitate</a:t>
            </a:r>
            <a:r>
              <a:rPr lang="en-US" sz="1200" dirty="0"/>
              <a:t> </a:t>
            </a:r>
            <a:r>
              <a:rPr lang="en-US" sz="1200" dirty="0" err="1"/>
              <a:t>ceea</a:t>
            </a:r>
            <a:r>
              <a:rPr lang="en-US" sz="1200" dirty="0"/>
              <a:t> </a:t>
            </a:r>
            <a:r>
              <a:rPr lang="en-US" sz="1200" dirty="0" err="1"/>
              <a:t>ce</a:t>
            </a:r>
            <a:r>
              <a:rPr lang="en-US" sz="1200" dirty="0"/>
              <a:t> s-a </a:t>
            </a:r>
            <a:r>
              <a:rPr lang="en-US" sz="1200" dirty="0" err="1"/>
              <a:t>întâmplat</a:t>
            </a:r>
            <a:r>
              <a:rPr lang="en-US" sz="1200" dirty="0"/>
              <a:t> </a:t>
            </a:r>
            <a:r>
              <a:rPr lang="en-US" sz="1200" dirty="0" err="1"/>
              <a:t>în</a:t>
            </a:r>
            <a:r>
              <a:rPr lang="en-US" sz="1200" dirty="0"/>
              <a:t> </a:t>
            </a:r>
            <a:r>
              <a:rPr lang="en-US" sz="1200" dirty="0" err="1"/>
              <a:t>realitate</a:t>
            </a:r>
            <a:r>
              <a:rPr lang="en-US" sz="1200" dirty="0"/>
              <a:t>?    </a:t>
            </a:r>
            <a:endParaRPr lang="ro-RO" sz="1200" dirty="0"/>
          </a:p>
          <a:p>
            <a:pPr marL="171450" lvl="0" indent="-171450" algn="just">
              <a:spcAft>
                <a:spcPts val="1200"/>
              </a:spcAft>
              <a:buFont typeface="Arial" panose="020B0604020202020204" pitchFamily="34" charset="0"/>
              <a:buChar char="•"/>
            </a:pPr>
            <a:r>
              <a:rPr lang="en-US" sz="1200" dirty="0" err="1"/>
              <a:t>Fotografia</a:t>
            </a:r>
            <a:r>
              <a:rPr lang="en-US" sz="1200" dirty="0"/>
              <a:t> </a:t>
            </a:r>
            <a:r>
              <a:rPr lang="en-US" sz="1200" dirty="0" err="1"/>
              <a:t>este</a:t>
            </a:r>
            <a:r>
              <a:rPr lang="en-US" sz="1200" dirty="0"/>
              <a:t> </a:t>
            </a:r>
            <a:r>
              <a:rPr lang="en-US" sz="1200" dirty="0" err="1"/>
              <a:t>clară</a:t>
            </a:r>
            <a:r>
              <a:rPr lang="en-US" sz="1200" dirty="0"/>
              <a:t> </a:t>
            </a:r>
            <a:r>
              <a:rPr lang="en-US" sz="1200" dirty="0" err="1"/>
              <a:t>sau</a:t>
            </a:r>
            <a:r>
              <a:rPr lang="en-US" sz="1200" dirty="0"/>
              <a:t> </a:t>
            </a:r>
            <a:r>
              <a:rPr lang="en-US" sz="1200" dirty="0" err="1"/>
              <a:t>neclară</a:t>
            </a:r>
            <a:r>
              <a:rPr lang="en-US" sz="1200" dirty="0"/>
              <a:t>?</a:t>
            </a:r>
            <a:endParaRPr lang="ro-RO" sz="1200" dirty="0"/>
          </a:p>
          <a:p>
            <a:pPr marL="171450" lvl="0" indent="-171450" algn="just">
              <a:spcAft>
                <a:spcPts val="1200"/>
              </a:spcAft>
              <a:buFont typeface="Arial" panose="020B0604020202020204" pitchFamily="34" charset="0"/>
              <a:buChar char="•"/>
            </a:pPr>
            <a:r>
              <a:rPr lang="en-US" sz="1200" dirty="0" err="1"/>
              <a:t>Câte</a:t>
            </a:r>
            <a:r>
              <a:rPr lang="en-US" sz="1200" dirty="0"/>
              <a:t> </a:t>
            </a:r>
            <a:r>
              <a:rPr lang="en-US" sz="1200" dirty="0" err="1"/>
              <a:t>fotografii</a:t>
            </a:r>
            <a:r>
              <a:rPr lang="en-US" sz="1200" dirty="0"/>
              <a:t> precise </a:t>
            </a:r>
            <a:r>
              <a:rPr lang="en-US" sz="1200" dirty="0" err="1"/>
              <a:t>puteți</a:t>
            </a:r>
            <a:r>
              <a:rPr lang="en-US" sz="1200" dirty="0"/>
              <a:t> face pe </a:t>
            </a:r>
            <a:r>
              <a:rPr lang="en-US" sz="1200" dirty="0" err="1"/>
              <a:t>secundă</a:t>
            </a:r>
            <a:r>
              <a:rPr lang="en-US" sz="1200" dirty="0"/>
              <a:t>?</a:t>
            </a:r>
            <a:endParaRPr lang="ro-RO" sz="1200" dirty="0"/>
          </a:p>
          <a:p>
            <a:pPr marL="0" lvl="0" indent="0" algn="just">
              <a:spcAft>
                <a:spcPts val="1200"/>
              </a:spcAft>
            </a:pPr>
            <a:r>
              <a:rPr lang="ro-RO" sz="1200" dirty="0"/>
              <a:t>    </a:t>
            </a:r>
            <a:r>
              <a:rPr lang="en-US" sz="1200" dirty="0" err="1"/>
              <a:t>Diferitele</a:t>
            </a:r>
            <a:r>
              <a:rPr lang="en-US" sz="1200" dirty="0"/>
              <a:t> </a:t>
            </a:r>
            <a:r>
              <a:rPr lang="en-US" sz="1200" dirty="0" err="1"/>
              <a:t>sisteme</a:t>
            </a:r>
            <a:r>
              <a:rPr lang="en-US" sz="1200" dirty="0"/>
              <a:t> </a:t>
            </a:r>
            <a:r>
              <a:rPr lang="en-US" sz="1200" dirty="0" err="1"/>
              <a:t>și</a:t>
            </a:r>
            <a:r>
              <a:rPr lang="en-US" sz="1200" dirty="0"/>
              <a:t> </a:t>
            </a:r>
            <a:r>
              <a:rPr lang="en-US" sz="1200" dirty="0" err="1"/>
              <a:t>capacități</a:t>
            </a:r>
            <a:r>
              <a:rPr lang="en-US" sz="1200" dirty="0"/>
              <a:t> de </a:t>
            </a:r>
            <a:r>
              <a:rPr lang="en-US" sz="1200" dirty="0" err="1"/>
              <a:t>performanță</a:t>
            </a:r>
            <a:r>
              <a:rPr lang="en-US" sz="1200" dirty="0"/>
              <a:t> ale </a:t>
            </a:r>
            <a:r>
              <a:rPr lang="en-US" sz="1200" dirty="0" err="1"/>
              <a:t>unui</a:t>
            </a:r>
            <a:r>
              <a:rPr lang="en-US" sz="1200" dirty="0"/>
              <a:t> </a:t>
            </a:r>
            <a:r>
              <a:rPr lang="en-US" sz="1200" dirty="0" err="1"/>
              <a:t>osciloscop</a:t>
            </a:r>
            <a:r>
              <a:rPr lang="en-US" sz="1200" dirty="0"/>
              <a:t> </a:t>
            </a:r>
            <a:r>
              <a:rPr lang="en-US" sz="1200" dirty="0" err="1"/>
              <a:t>contribuie</a:t>
            </a:r>
            <a:r>
              <a:rPr lang="en-US" sz="1200" dirty="0"/>
              <a:t> la </a:t>
            </a:r>
            <a:r>
              <a:rPr lang="en-US" sz="1200" dirty="0" err="1"/>
              <a:t>capacitatea</a:t>
            </a:r>
            <a:r>
              <a:rPr lang="en-US" sz="1200" dirty="0"/>
              <a:t> </a:t>
            </a:r>
            <a:r>
              <a:rPr lang="en-US" sz="1200" dirty="0" err="1"/>
              <a:t>acestuia</a:t>
            </a:r>
            <a:r>
              <a:rPr lang="en-US" sz="1200" dirty="0"/>
              <a:t> de a </a:t>
            </a:r>
            <a:r>
              <a:rPr lang="en-US" sz="1200" dirty="0" err="1"/>
              <a:t>oferi</a:t>
            </a:r>
            <a:r>
              <a:rPr lang="en-US" sz="1200" dirty="0"/>
              <a:t> </a:t>
            </a:r>
            <a:r>
              <a:rPr lang="en-US" sz="1200" dirty="0" err="1"/>
              <a:t>cea</a:t>
            </a:r>
            <a:r>
              <a:rPr lang="en-US" sz="1200" dirty="0"/>
              <a:t> </a:t>
            </a:r>
            <a:r>
              <a:rPr lang="en-US" sz="1200" dirty="0" err="1"/>
              <a:t>mai</a:t>
            </a:r>
            <a:r>
              <a:rPr lang="en-US" sz="1200" dirty="0"/>
              <a:t> mare </a:t>
            </a:r>
            <a:r>
              <a:rPr lang="en-US" sz="1200" dirty="0" err="1"/>
              <a:t>integritate</a:t>
            </a:r>
            <a:r>
              <a:rPr lang="en-US" sz="1200" dirty="0"/>
              <a:t> </a:t>
            </a:r>
            <a:r>
              <a:rPr lang="en-US" sz="1200" dirty="0" err="1"/>
              <a:t>posibilă</a:t>
            </a:r>
            <a:r>
              <a:rPr lang="en-US" sz="1200" dirty="0"/>
              <a:t> a </a:t>
            </a:r>
            <a:r>
              <a:rPr lang="en-US" sz="1200" dirty="0" err="1"/>
              <a:t>semnalului</a:t>
            </a:r>
            <a:r>
              <a:rPr lang="en-US" sz="1200" dirty="0"/>
              <a:t>. </a:t>
            </a:r>
            <a:r>
              <a:rPr lang="en-US" sz="1200" dirty="0" err="1"/>
              <a:t>Sondele</a:t>
            </a:r>
            <a:r>
              <a:rPr lang="en-US" sz="1200" dirty="0"/>
              <a:t> </a:t>
            </a:r>
            <a:r>
              <a:rPr lang="en-US" sz="1200" dirty="0" err="1"/>
              <a:t>afectează</a:t>
            </a:r>
            <a:r>
              <a:rPr lang="en-US" sz="1200" dirty="0"/>
              <a:t>, de </a:t>
            </a:r>
            <a:r>
              <a:rPr lang="en-US" sz="1200" dirty="0" err="1"/>
              <a:t>asemenea</a:t>
            </a:r>
            <a:r>
              <a:rPr lang="en-US" sz="1200" dirty="0"/>
              <a:t>, </a:t>
            </a:r>
            <a:r>
              <a:rPr lang="en-US" sz="1200" dirty="0" err="1"/>
              <a:t>integritatea</a:t>
            </a:r>
            <a:r>
              <a:rPr lang="en-US" sz="1200" dirty="0"/>
              <a:t> </a:t>
            </a:r>
            <a:r>
              <a:rPr lang="en-US" sz="1200" dirty="0" err="1"/>
              <a:t>semnalului</a:t>
            </a:r>
            <a:r>
              <a:rPr lang="en-US" sz="1200" dirty="0"/>
              <a:t> </a:t>
            </a:r>
            <a:r>
              <a:rPr lang="en-US" sz="1200" dirty="0" err="1"/>
              <a:t>unui</a:t>
            </a:r>
            <a:r>
              <a:rPr lang="en-US" sz="1200" dirty="0"/>
              <a:t> </a:t>
            </a:r>
            <a:r>
              <a:rPr lang="en-US" sz="1200" dirty="0" err="1"/>
              <a:t>sistem</a:t>
            </a:r>
            <a:r>
              <a:rPr lang="en-US" sz="1200" dirty="0"/>
              <a:t> de </a:t>
            </a:r>
            <a:r>
              <a:rPr lang="en-US" sz="1200" dirty="0" err="1"/>
              <a:t>măsurare</a:t>
            </a:r>
            <a:r>
              <a:rPr lang="en-US" sz="1200" dirty="0"/>
              <a:t>.</a:t>
            </a:r>
            <a:endParaRPr sz="1200" dirty="0"/>
          </a:p>
        </p:txBody>
      </p:sp>
      <p:grpSp>
        <p:nvGrpSpPr>
          <p:cNvPr id="1323" name="Google Shape;1323;p46"/>
          <p:cNvGrpSpPr/>
          <p:nvPr/>
        </p:nvGrpSpPr>
        <p:grpSpPr>
          <a:xfrm>
            <a:off x="8074688" y="418975"/>
            <a:ext cx="357300" cy="357300"/>
            <a:chOff x="981075" y="4248150"/>
            <a:chExt cx="357300" cy="357300"/>
          </a:xfrm>
        </p:grpSpPr>
        <p:sp>
          <p:nvSpPr>
            <p:cNvPr id="1324" name="Google Shape;1324;p46"/>
            <p:cNvSpPr/>
            <p:nvPr/>
          </p:nvSpPr>
          <p:spPr>
            <a:xfrm>
              <a:off x="981075" y="4248150"/>
              <a:ext cx="357300" cy="3573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5" name="Google Shape;1325;p46"/>
            <p:cNvSpPr/>
            <p:nvPr/>
          </p:nvSpPr>
          <p:spPr>
            <a:xfrm>
              <a:off x="1077025" y="4344874"/>
              <a:ext cx="165400" cy="163852"/>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26" name="Google Shape;1326;p46"/>
          <p:cNvGrpSpPr/>
          <p:nvPr/>
        </p:nvGrpSpPr>
        <p:grpSpPr>
          <a:xfrm>
            <a:off x="6698661" y="3813369"/>
            <a:ext cx="1552523" cy="677706"/>
            <a:chOff x="6698661" y="3813369"/>
            <a:chExt cx="1552523" cy="677706"/>
          </a:xfrm>
        </p:grpSpPr>
        <p:grpSp>
          <p:nvGrpSpPr>
            <p:cNvPr id="1327" name="Google Shape;1327;p46"/>
            <p:cNvGrpSpPr/>
            <p:nvPr/>
          </p:nvGrpSpPr>
          <p:grpSpPr>
            <a:xfrm>
              <a:off x="7240917" y="3813369"/>
              <a:ext cx="1010267" cy="677706"/>
              <a:chOff x="7547121" y="4126026"/>
              <a:chExt cx="884879" cy="593594"/>
            </a:xfrm>
          </p:grpSpPr>
          <p:grpSp>
            <p:nvGrpSpPr>
              <p:cNvPr id="1328" name="Google Shape;1328;p46"/>
              <p:cNvGrpSpPr/>
              <p:nvPr/>
            </p:nvGrpSpPr>
            <p:grpSpPr>
              <a:xfrm>
                <a:off x="7547121" y="4126026"/>
                <a:ext cx="807768" cy="501969"/>
                <a:chOff x="7868946" y="4011726"/>
                <a:chExt cx="807768" cy="501969"/>
              </a:xfrm>
            </p:grpSpPr>
            <p:sp>
              <p:nvSpPr>
                <p:cNvPr id="1329" name="Google Shape;1329;p46"/>
                <p:cNvSpPr/>
                <p:nvPr/>
              </p:nvSpPr>
              <p:spPr>
                <a:xfrm>
                  <a:off x="7868946" y="4011726"/>
                  <a:ext cx="807768" cy="501969"/>
                </a:xfrm>
                <a:custGeom>
                  <a:avLst/>
                  <a:gdLst/>
                  <a:ahLst/>
                  <a:cxnLst/>
                  <a:rect l="l" t="t" r="r" b="b"/>
                  <a:pathLst>
                    <a:path w="46007" h="28590" extrusionOk="0">
                      <a:moveTo>
                        <a:pt x="1" y="0"/>
                      </a:moveTo>
                      <a:lnTo>
                        <a:pt x="1" y="28589"/>
                      </a:lnTo>
                      <a:lnTo>
                        <a:pt x="46007" y="28589"/>
                      </a:lnTo>
                      <a:lnTo>
                        <a:pt x="46007"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0" name="Google Shape;1330;p46"/>
                <p:cNvSpPr/>
                <p:nvPr/>
              </p:nvSpPr>
              <p:spPr>
                <a:xfrm>
                  <a:off x="8624304" y="4040959"/>
                  <a:ext cx="29883" cy="2986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1" name="Google Shape;1331;p46"/>
                <p:cNvSpPr/>
                <p:nvPr/>
              </p:nvSpPr>
              <p:spPr>
                <a:xfrm>
                  <a:off x="8562186" y="4039133"/>
                  <a:ext cx="34114" cy="34132"/>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2" name="Google Shape;1332;p46"/>
                <p:cNvSpPr/>
                <p:nvPr/>
              </p:nvSpPr>
              <p:spPr>
                <a:xfrm>
                  <a:off x="8506143" y="4056199"/>
                  <a:ext cx="34132" cy="4266"/>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33" name="Google Shape;1333;p46"/>
              <p:cNvGrpSpPr/>
              <p:nvPr/>
            </p:nvGrpSpPr>
            <p:grpSpPr>
              <a:xfrm>
                <a:off x="7623321" y="4217651"/>
                <a:ext cx="808679" cy="501969"/>
                <a:chOff x="6592596" y="2373026"/>
                <a:chExt cx="808679" cy="501969"/>
              </a:xfrm>
            </p:grpSpPr>
            <p:sp>
              <p:nvSpPr>
                <p:cNvPr id="1334" name="Google Shape;1334;p46"/>
                <p:cNvSpPr/>
                <p:nvPr/>
              </p:nvSpPr>
              <p:spPr>
                <a:xfrm>
                  <a:off x="6592596" y="2373026"/>
                  <a:ext cx="807768" cy="501969"/>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 name="Google Shape;1335;p46"/>
                <p:cNvSpPr/>
                <p:nvPr/>
              </p:nvSpPr>
              <p:spPr>
                <a:xfrm>
                  <a:off x="7347954" y="2402259"/>
                  <a:ext cx="29883" cy="2986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 name="Google Shape;1336;p46"/>
                <p:cNvSpPr/>
                <p:nvPr/>
              </p:nvSpPr>
              <p:spPr>
                <a:xfrm>
                  <a:off x="7285836" y="2400433"/>
                  <a:ext cx="34114" cy="34132"/>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 name="Google Shape;1337;p46"/>
                <p:cNvSpPr/>
                <p:nvPr/>
              </p:nvSpPr>
              <p:spPr>
                <a:xfrm>
                  <a:off x="7229793" y="2417499"/>
                  <a:ext cx="34132" cy="4266"/>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338" name="Google Shape;1338;p46"/>
                <p:cNvCxnSpPr/>
                <p:nvPr/>
              </p:nvCxnSpPr>
              <p:spPr>
                <a:xfrm>
                  <a:off x="6594875" y="2465800"/>
                  <a:ext cx="806400" cy="0"/>
                </a:xfrm>
                <a:prstGeom prst="straightConnector1">
                  <a:avLst/>
                </a:prstGeom>
                <a:noFill/>
                <a:ln w="9525" cap="flat" cmpd="sng">
                  <a:solidFill>
                    <a:schemeClr val="dk1"/>
                  </a:solidFill>
                  <a:prstDash val="solid"/>
                  <a:round/>
                  <a:headEnd type="none" w="med" len="med"/>
                  <a:tailEnd type="none" w="med" len="med"/>
                </a:ln>
              </p:spPr>
            </p:cxnSp>
          </p:grpSp>
        </p:grpSp>
        <p:grpSp>
          <p:nvGrpSpPr>
            <p:cNvPr id="1339" name="Google Shape;1339;p46"/>
            <p:cNvGrpSpPr/>
            <p:nvPr/>
          </p:nvGrpSpPr>
          <p:grpSpPr>
            <a:xfrm>
              <a:off x="6698661" y="3940201"/>
              <a:ext cx="201777" cy="197103"/>
              <a:chOff x="1983715" y="1621340"/>
              <a:chExt cx="89975" cy="87887"/>
            </a:xfrm>
          </p:grpSpPr>
          <p:sp>
            <p:nvSpPr>
              <p:cNvPr id="1340" name="Google Shape;1340;p46"/>
              <p:cNvSpPr/>
              <p:nvPr/>
            </p:nvSpPr>
            <p:spPr>
              <a:xfrm>
                <a:off x="2021346" y="1658971"/>
                <a:ext cx="12623" cy="10488"/>
              </a:xfrm>
              <a:custGeom>
                <a:avLst/>
                <a:gdLst/>
                <a:ahLst/>
                <a:cxnLst/>
                <a:rect l="l" t="t" r="r" b="b"/>
                <a:pathLst>
                  <a:path w="266" h="221" extrusionOk="0">
                    <a:moveTo>
                      <a:pt x="1" y="0"/>
                    </a:moveTo>
                    <a:lnTo>
                      <a:pt x="1" y="221"/>
                    </a:lnTo>
                    <a:lnTo>
                      <a:pt x="265" y="221"/>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1" name="Google Shape;1341;p46"/>
              <p:cNvSpPr/>
              <p:nvPr/>
            </p:nvSpPr>
            <p:spPr>
              <a:xfrm>
                <a:off x="2021346" y="1658971"/>
                <a:ext cx="12623" cy="10488"/>
              </a:xfrm>
              <a:custGeom>
                <a:avLst/>
                <a:gdLst/>
                <a:ahLst/>
                <a:cxnLst/>
                <a:rect l="l" t="t" r="r" b="b"/>
                <a:pathLst>
                  <a:path w="266" h="221" fill="none" extrusionOk="0">
                    <a:moveTo>
                      <a:pt x="265" y="0"/>
                    </a:moveTo>
                    <a:lnTo>
                      <a:pt x="1" y="0"/>
                    </a:lnTo>
                    <a:lnTo>
                      <a:pt x="1" y="221"/>
                    </a:lnTo>
                    <a:lnTo>
                      <a:pt x="265" y="221"/>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2" name="Google Shape;1342;p46"/>
              <p:cNvSpPr/>
              <p:nvPr/>
            </p:nvSpPr>
            <p:spPr>
              <a:xfrm>
                <a:off x="2021346" y="1621340"/>
                <a:ext cx="14711" cy="87887"/>
              </a:xfrm>
              <a:custGeom>
                <a:avLst/>
                <a:gdLst/>
                <a:ahLst/>
                <a:cxnLst/>
                <a:rect l="l" t="t" r="r" b="b"/>
                <a:pathLst>
                  <a:path w="310" h="1852" extrusionOk="0">
                    <a:moveTo>
                      <a:pt x="1" y="0"/>
                    </a:moveTo>
                    <a:lnTo>
                      <a:pt x="1" y="1851"/>
                    </a:lnTo>
                    <a:lnTo>
                      <a:pt x="309" y="1851"/>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3" name="Google Shape;1343;p46"/>
              <p:cNvSpPr/>
              <p:nvPr/>
            </p:nvSpPr>
            <p:spPr>
              <a:xfrm>
                <a:off x="1983715" y="1658971"/>
                <a:ext cx="89975" cy="12576"/>
              </a:xfrm>
              <a:custGeom>
                <a:avLst/>
                <a:gdLst/>
                <a:ahLst/>
                <a:cxnLst/>
                <a:rect l="l" t="t" r="r" b="b"/>
                <a:pathLst>
                  <a:path w="1896" h="265" extrusionOk="0">
                    <a:moveTo>
                      <a:pt x="0" y="0"/>
                    </a:moveTo>
                    <a:lnTo>
                      <a:pt x="0" y="265"/>
                    </a:lnTo>
                    <a:lnTo>
                      <a:pt x="1896" y="265"/>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461" name="Google Shape;1461;p46"/>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Clr>
                <a:schemeClr val="dk1"/>
              </a:buClr>
              <a:buSzPts val="1100"/>
              <a:buFont typeface="Arial"/>
              <a:buNone/>
            </a:pPr>
            <a:r>
              <a:rPr lang="en"/>
              <a:t>Drafting &amp; CAD Technology</a:t>
            </a:r>
            <a:endParaRPr/>
          </a:p>
        </p:txBody>
      </p:sp>
      <p:sp>
        <p:nvSpPr>
          <p:cNvPr id="1462" name="Google Shape;1462;p46"/>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n"/>
              <a:t>Major for college</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289"/>
        <p:cNvGrpSpPr/>
        <p:nvPr/>
      </p:nvGrpSpPr>
      <p:grpSpPr>
        <a:xfrm>
          <a:off x="0" y="0"/>
          <a:ext cx="0" cy="0"/>
          <a:chOff x="0" y="0"/>
          <a:chExt cx="0" cy="0"/>
        </a:xfrm>
      </p:grpSpPr>
      <p:sp>
        <p:nvSpPr>
          <p:cNvPr id="2290" name="Google Shape;2290;p55"/>
          <p:cNvSpPr txBox="1">
            <a:spLocks noGrp="1"/>
          </p:cNvSpPr>
          <p:nvPr>
            <p:ph type="subTitle" idx="1"/>
          </p:nvPr>
        </p:nvSpPr>
        <p:spPr>
          <a:xfrm>
            <a:off x="701040" y="1263312"/>
            <a:ext cx="4451039" cy="3186623"/>
          </a:xfrm>
          <a:prstGeom prst="rect">
            <a:avLst/>
          </a:prstGeom>
        </p:spPr>
        <p:txBody>
          <a:bodyPr spcFirstLastPara="1" wrap="square" lIns="91425" tIns="91425" rIns="91425" bIns="91425" anchor="ctr" anchorCtr="0">
            <a:noAutofit/>
          </a:bodyPr>
          <a:lstStyle/>
          <a:p>
            <a:pPr marL="0" lvl="0" indent="0" algn="just"/>
            <a:r>
              <a:rPr lang="ro-RO" sz="1200" dirty="0"/>
              <a:t>     Dispozitivele IoT pot fi utilizate în agricultură pentru a monitoriza starea solului, condițiile meteorologice și creșterea culturilor. De exemplu, senzorii pot fi utilizați pentru a măsura conținutul de umiditate al solului, asigurându-se că culturile sunt irigate la momentul optim. Dispozitivele IoT pot fi utilizate și pentru a monitoriza starea de sănătate a animalelor, pentru a urmări echipamentele și pentru a gestiona lanțurile de aprovizionare. Dispozitivele cu consum redus de energie sau alimentate cu energie solară pot fi adesea utilizate cu o supraveghere minimă în locații îndepărtate.</a:t>
            </a:r>
            <a:endParaRPr sz="1200" dirty="0"/>
          </a:p>
        </p:txBody>
      </p:sp>
      <p:grpSp>
        <p:nvGrpSpPr>
          <p:cNvPr id="2292" name="Google Shape;2292;p55"/>
          <p:cNvGrpSpPr/>
          <p:nvPr/>
        </p:nvGrpSpPr>
        <p:grpSpPr>
          <a:xfrm>
            <a:off x="5290075" y="849526"/>
            <a:ext cx="2988593" cy="3444451"/>
            <a:chOff x="5290075" y="849526"/>
            <a:chExt cx="2988593" cy="3444451"/>
          </a:xfrm>
        </p:grpSpPr>
        <p:sp>
          <p:nvSpPr>
            <p:cNvPr id="2293" name="Google Shape;2293;p55"/>
            <p:cNvSpPr/>
            <p:nvPr/>
          </p:nvSpPr>
          <p:spPr>
            <a:xfrm>
              <a:off x="5290100" y="849526"/>
              <a:ext cx="2988568" cy="3342453"/>
            </a:xfrm>
            <a:custGeom>
              <a:avLst/>
              <a:gdLst/>
              <a:ahLst/>
              <a:cxnLst/>
              <a:rect l="l" t="t" r="r" b="b"/>
              <a:pathLst>
                <a:path w="23420" h="22761" extrusionOk="0">
                  <a:moveTo>
                    <a:pt x="1" y="1"/>
                  </a:moveTo>
                  <a:lnTo>
                    <a:pt x="1" y="22761"/>
                  </a:lnTo>
                  <a:lnTo>
                    <a:pt x="23420" y="22761"/>
                  </a:lnTo>
                  <a:lnTo>
                    <a:pt x="23420" y="1"/>
                  </a:lnTo>
                  <a:close/>
                </a:path>
              </a:pathLst>
            </a:custGeom>
            <a:solidFill>
              <a:schemeClr val="dk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294" name="Google Shape;2294;p55"/>
            <p:cNvGrpSpPr/>
            <p:nvPr/>
          </p:nvGrpSpPr>
          <p:grpSpPr>
            <a:xfrm>
              <a:off x="7454802" y="1079803"/>
              <a:ext cx="589008" cy="101951"/>
              <a:chOff x="7488738" y="1265980"/>
              <a:chExt cx="523098" cy="90543"/>
            </a:xfrm>
          </p:grpSpPr>
          <p:sp>
            <p:nvSpPr>
              <p:cNvPr id="2295" name="Google Shape;2295;p55"/>
              <p:cNvSpPr/>
              <p:nvPr/>
            </p:nvSpPr>
            <p:spPr>
              <a:xfrm>
                <a:off x="7488738" y="1305302"/>
                <a:ext cx="106299" cy="15751"/>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6" name="Google Shape;2296;p55"/>
              <p:cNvSpPr/>
              <p:nvPr/>
            </p:nvSpPr>
            <p:spPr>
              <a:xfrm>
                <a:off x="7929109" y="1269833"/>
                <a:ext cx="82727" cy="82724"/>
              </a:xfrm>
              <a:custGeom>
                <a:avLst/>
                <a:gdLst/>
                <a:ahLst/>
                <a:cxnLst/>
                <a:rect l="l" t="t" r="r" b="b"/>
                <a:pathLst>
                  <a:path w="730" h="730" extrusionOk="0">
                    <a:moveTo>
                      <a:pt x="105" y="1"/>
                    </a:moveTo>
                    <a:lnTo>
                      <a:pt x="0" y="105"/>
                    </a:lnTo>
                    <a:lnTo>
                      <a:pt x="660" y="729"/>
                    </a:lnTo>
                    <a:lnTo>
                      <a:pt x="729" y="660"/>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7" name="Google Shape;2297;p55"/>
              <p:cNvSpPr/>
              <p:nvPr/>
            </p:nvSpPr>
            <p:spPr>
              <a:xfrm>
                <a:off x="7929109" y="1269833"/>
                <a:ext cx="82727" cy="82724"/>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8" name="Google Shape;2298;p55"/>
              <p:cNvSpPr/>
              <p:nvPr/>
            </p:nvSpPr>
            <p:spPr>
              <a:xfrm>
                <a:off x="7708923" y="1265980"/>
                <a:ext cx="94513" cy="90543"/>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99" name="Google Shape;2299;p55"/>
            <p:cNvSpPr/>
            <p:nvPr/>
          </p:nvSpPr>
          <p:spPr>
            <a:xfrm>
              <a:off x="5290075" y="4192008"/>
              <a:ext cx="2988568" cy="101969"/>
            </a:xfrm>
            <a:custGeom>
              <a:avLst/>
              <a:gdLst/>
              <a:ahLst/>
              <a:cxnLst/>
              <a:rect l="l" t="t" r="r" b="b"/>
              <a:pathLst>
                <a:path w="23420" h="22761" extrusionOk="0">
                  <a:moveTo>
                    <a:pt x="1" y="1"/>
                  </a:moveTo>
                  <a:lnTo>
                    <a:pt x="1" y="22761"/>
                  </a:lnTo>
                  <a:lnTo>
                    <a:pt x="23420" y="22761"/>
                  </a:lnTo>
                  <a:lnTo>
                    <a:pt x="23420" y="1"/>
                  </a:lnTo>
                  <a:close/>
                </a:path>
              </a:pathLst>
            </a:custGeom>
            <a:solidFill>
              <a:schemeClr val="l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01" name="Google Shape;2301;p55"/>
          <p:cNvGrpSpPr/>
          <p:nvPr/>
        </p:nvGrpSpPr>
        <p:grpSpPr>
          <a:xfrm>
            <a:off x="760051" y="467826"/>
            <a:ext cx="1030999" cy="593594"/>
            <a:chOff x="7722826" y="4011726"/>
            <a:chExt cx="1030999" cy="593594"/>
          </a:xfrm>
        </p:grpSpPr>
        <p:grpSp>
          <p:nvGrpSpPr>
            <p:cNvPr id="2302" name="Google Shape;2302;p55"/>
            <p:cNvGrpSpPr/>
            <p:nvPr/>
          </p:nvGrpSpPr>
          <p:grpSpPr>
            <a:xfrm>
              <a:off x="7945146" y="4103351"/>
              <a:ext cx="808679" cy="501969"/>
              <a:chOff x="6592596" y="2373026"/>
              <a:chExt cx="808679" cy="501969"/>
            </a:xfrm>
          </p:grpSpPr>
          <p:sp>
            <p:nvSpPr>
              <p:cNvPr id="2303" name="Google Shape;2303;p55"/>
              <p:cNvSpPr/>
              <p:nvPr/>
            </p:nvSpPr>
            <p:spPr>
              <a:xfrm>
                <a:off x="6592596" y="2373026"/>
                <a:ext cx="807768" cy="501969"/>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4" name="Google Shape;2304;p55"/>
              <p:cNvSpPr/>
              <p:nvPr/>
            </p:nvSpPr>
            <p:spPr>
              <a:xfrm>
                <a:off x="7347954" y="2402259"/>
                <a:ext cx="29883" cy="2986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5" name="Google Shape;2305;p55"/>
              <p:cNvSpPr/>
              <p:nvPr/>
            </p:nvSpPr>
            <p:spPr>
              <a:xfrm>
                <a:off x="7285836" y="2400433"/>
                <a:ext cx="34114" cy="34132"/>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6" name="Google Shape;2306;p55"/>
              <p:cNvSpPr/>
              <p:nvPr/>
            </p:nvSpPr>
            <p:spPr>
              <a:xfrm>
                <a:off x="7229793" y="2417499"/>
                <a:ext cx="34132" cy="4266"/>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307" name="Google Shape;2307;p55"/>
              <p:cNvCxnSpPr/>
              <p:nvPr/>
            </p:nvCxnSpPr>
            <p:spPr>
              <a:xfrm>
                <a:off x="6594875" y="2465800"/>
                <a:ext cx="806400" cy="0"/>
              </a:xfrm>
              <a:prstGeom prst="straightConnector1">
                <a:avLst/>
              </a:prstGeom>
              <a:noFill/>
              <a:ln w="9525" cap="flat" cmpd="sng">
                <a:solidFill>
                  <a:schemeClr val="dk1"/>
                </a:solidFill>
                <a:prstDash val="solid"/>
                <a:round/>
                <a:headEnd type="none" w="med" len="med"/>
                <a:tailEnd type="none" w="med" len="med"/>
              </a:ln>
            </p:spPr>
          </p:cxnSp>
        </p:grpSp>
        <p:grpSp>
          <p:nvGrpSpPr>
            <p:cNvPr id="2308" name="Google Shape;2308;p55"/>
            <p:cNvGrpSpPr/>
            <p:nvPr/>
          </p:nvGrpSpPr>
          <p:grpSpPr>
            <a:xfrm>
              <a:off x="7868946" y="4011726"/>
              <a:ext cx="808679" cy="501969"/>
              <a:chOff x="6592596" y="2373026"/>
              <a:chExt cx="808679" cy="501969"/>
            </a:xfrm>
          </p:grpSpPr>
          <p:sp>
            <p:nvSpPr>
              <p:cNvPr id="2309" name="Google Shape;2309;p55"/>
              <p:cNvSpPr/>
              <p:nvPr/>
            </p:nvSpPr>
            <p:spPr>
              <a:xfrm>
                <a:off x="6592596" y="2373026"/>
                <a:ext cx="807768" cy="501969"/>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0" name="Google Shape;2310;p55"/>
              <p:cNvSpPr/>
              <p:nvPr/>
            </p:nvSpPr>
            <p:spPr>
              <a:xfrm>
                <a:off x="7347954" y="2402259"/>
                <a:ext cx="29883" cy="2986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1" name="Google Shape;2311;p55"/>
              <p:cNvSpPr/>
              <p:nvPr/>
            </p:nvSpPr>
            <p:spPr>
              <a:xfrm>
                <a:off x="7285836" y="2400433"/>
                <a:ext cx="34114" cy="34132"/>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2" name="Google Shape;2312;p55"/>
              <p:cNvSpPr/>
              <p:nvPr/>
            </p:nvSpPr>
            <p:spPr>
              <a:xfrm>
                <a:off x="7229793" y="2417499"/>
                <a:ext cx="34132" cy="4266"/>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313" name="Google Shape;2313;p55"/>
              <p:cNvCxnSpPr/>
              <p:nvPr/>
            </p:nvCxnSpPr>
            <p:spPr>
              <a:xfrm>
                <a:off x="6594875" y="2465800"/>
                <a:ext cx="806400" cy="0"/>
              </a:xfrm>
              <a:prstGeom prst="straightConnector1">
                <a:avLst/>
              </a:prstGeom>
              <a:noFill/>
              <a:ln w="9525" cap="flat" cmpd="sng">
                <a:solidFill>
                  <a:schemeClr val="dk1"/>
                </a:solidFill>
                <a:prstDash val="solid"/>
                <a:round/>
                <a:headEnd type="none" w="med" len="med"/>
                <a:tailEnd type="none" w="med" len="med"/>
              </a:ln>
            </p:spPr>
          </p:cxnSp>
        </p:grpSp>
        <p:grpSp>
          <p:nvGrpSpPr>
            <p:cNvPr id="2314" name="Google Shape;2314;p55"/>
            <p:cNvGrpSpPr/>
            <p:nvPr/>
          </p:nvGrpSpPr>
          <p:grpSpPr>
            <a:xfrm>
              <a:off x="7722826" y="4217075"/>
              <a:ext cx="748474" cy="119744"/>
              <a:chOff x="6804851" y="2564100"/>
              <a:chExt cx="748474" cy="119744"/>
            </a:xfrm>
          </p:grpSpPr>
          <p:sp>
            <p:nvSpPr>
              <p:cNvPr id="2315" name="Google Shape;2315;p55"/>
              <p:cNvSpPr/>
              <p:nvPr/>
            </p:nvSpPr>
            <p:spPr>
              <a:xfrm>
                <a:off x="6804851" y="2564100"/>
                <a:ext cx="748474" cy="119744"/>
              </a:xfrm>
              <a:custGeom>
                <a:avLst/>
                <a:gdLst/>
                <a:ahLst/>
                <a:cxnLst/>
                <a:rect l="l" t="t" r="r" b="b"/>
                <a:pathLst>
                  <a:path w="45590" h="4893" extrusionOk="0">
                    <a:moveTo>
                      <a:pt x="0" y="1"/>
                    </a:moveTo>
                    <a:lnTo>
                      <a:pt x="0" y="4893"/>
                    </a:lnTo>
                    <a:lnTo>
                      <a:pt x="45590" y="4893"/>
                    </a:lnTo>
                    <a:lnTo>
                      <a:pt x="45590" y="1"/>
                    </a:lnTo>
                    <a:close/>
                  </a:path>
                </a:pathLst>
              </a:custGeom>
              <a:solidFill>
                <a:schemeClr val="accen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316" name="Google Shape;2316;p55"/>
              <p:cNvGrpSpPr/>
              <p:nvPr/>
            </p:nvGrpSpPr>
            <p:grpSpPr>
              <a:xfrm>
                <a:off x="6832025" y="2584483"/>
                <a:ext cx="431484" cy="82416"/>
                <a:chOff x="6832025" y="2584483"/>
                <a:chExt cx="431484" cy="82416"/>
              </a:xfrm>
            </p:grpSpPr>
            <p:sp>
              <p:nvSpPr>
                <p:cNvPr id="2317" name="Google Shape;2317;p55"/>
                <p:cNvSpPr/>
                <p:nvPr/>
              </p:nvSpPr>
              <p:spPr>
                <a:xfrm>
                  <a:off x="6832025" y="2584483"/>
                  <a:ext cx="36549" cy="82416"/>
                </a:xfrm>
                <a:custGeom>
                  <a:avLst/>
                  <a:gdLst/>
                  <a:ahLst/>
                  <a:cxnLst/>
                  <a:rect l="l" t="t" r="r" b="b"/>
                  <a:pathLst>
                    <a:path w="1493" h="3367" extrusionOk="0">
                      <a:moveTo>
                        <a:pt x="1" y="1"/>
                      </a:moveTo>
                      <a:lnTo>
                        <a:pt x="1" y="3366"/>
                      </a:lnTo>
                      <a:lnTo>
                        <a:pt x="1493" y="3366"/>
                      </a:lnTo>
                      <a:lnTo>
                        <a:pt x="149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8" name="Google Shape;2318;p55"/>
                <p:cNvSpPr/>
                <p:nvPr/>
              </p:nvSpPr>
              <p:spPr>
                <a:xfrm>
                  <a:off x="6886395"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9" name="Google Shape;2319;p55"/>
                <p:cNvSpPr/>
                <p:nvPr/>
              </p:nvSpPr>
              <p:spPr>
                <a:xfrm>
                  <a:off x="6945832" y="2584483"/>
                  <a:ext cx="36549" cy="82416"/>
                </a:xfrm>
                <a:custGeom>
                  <a:avLst/>
                  <a:gdLst/>
                  <a:ahLst/>
                  <a:cxnLst/>
                  <a:rect l="l" t="t" r="r" b="b"/>
                  <a:pathLst>
                    <a:path w="1493" h="3367" extrusionOk="0">
                      <a:moveTo>
                        <a:pt x="1" y="1"/>
                      </a:moveTo>
                      <a:lnTo>
                        <a:pt x="1" y="3366"/>
                      </a:lnTo>
                      <a:lnTo>
                        <a:pt x="1493" y="3366"/>
                      </a:lnTo>
                      <a:lnTo>
                        <a:pt x="149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0" name="Google Shape;2320;p55"/>
                <p:cNvSpPr/>
                <p:nvPr/>
              </p:nvSpPr>
              <p:spPr>
                <a:xfrm>
                  <a:off x="7000202"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1" name="Google Shape;2321;p55"/>
                <p:cNvSpPr/>
                <p:nvPr/>
              </p:nvSpPr>
              <p:spPr>
                <a:xfrm>
                  <a:off x="7057094" y="2584483"/>
                  <a:ext cx="37405" cy="82416"/>
                </a:xfrm>
                <a:custGeom>
                  <a:avLst/>
                  <a:gdLst/>
                  <a:ahLst/>
                  <a:cxnLst/>
                  <a:rect l="l" t="t" r="r" b="b"/>
                  <a:pathLst>
                    <a:path w="1528" h="3367" extrusionOk="0">
                      <a:moveTo>
                        <a:pt x="1" y="1"/>
                      </a:moveTo>
                      <a:lnTo>
                        <a:pt x="1"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2" name="Google Shape;2322;p55"/>
                <p:cNvSpPr/>
                <p:nvPr/>
              </p:nvSpPr>
              <p:spPr>
                <a:xfrm>
                  <a:off x="7112321"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3" name="Google Shape;2323;p55"/>
                <p:cNvSpPr/>
                <p:nvPr/>
              </p:nvSpPr>
              <p:spPr>
                <a:xfrm>
                  <a:off x="7170926"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4" name="Google Shape;2324;p55"/>
                <p:cNvSpPr/>
                <p:nvPr/>
              </p:nvSpPr>
              <p:spPr>
                <a:xfrm>
                  <a:off x="7226128"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2325" name="Google Shape;2325;p55"/>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Clr>
                <a:schemeClr val="dk1"/>
              </a:buClr>
              <a:buSzPts val="1100"/>
              <a:buFont typeface="Arial"/>
              <a:buNone/>
            </a:pPr>
            <a:r>
              <a:rPr lang="en"/>
              <a:t>Drafting &amp; CAD Technology</a:t>
            </a:r>
            <a:endParaRPr/>
          </a:p>
        </p:txBody>
      </p:sp>
      <p:sp>
        <p:nvSpPr>
          <p:cNvPr id="2326" name="Google Shape;2326;p55"/>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n"/>
              <a:t>Major for college</a:t>
            </a:r>
            <a:endParaRPr/>
          </a:p>
        </p:txBody>
      </p:sp>
      <p:sp>
        <p:nvSpPr>
          <p:cNvPr id="3" name="Title 2">
            <a:extLst>
              <a:ext uri="{FF2B5EF4-FFF2-40B4-BE49-F238E27FC236}">
                <a16:creationId xmlns:a16="http://schemas.microsoft.com/office/drawing/2014/main" id="{E099A884-6738-744D-AACC-D69C132F6979}"/>
              </a:ext>
            </a:extLst>
          </p:cNvPr>
          <p:cNvSpPr>
            <a:spLocks noGrp="1"/>
          </p:cNvSpPr>
          <p:nvPr>
            <p:ph type="title"/>
          </p:nvPr>
        </p:nvSpPr>
        <p:spPr>
          <a:xfrm>
            <a:off x="1894694" y="583828"/>
            <a:ext cx="2372505" cy="566910"/>
          </a:xfrm>
        </p:spPr>
        <p:txBody>
          <a:bodyPr/>
          <a:lstStyle/>
          <a:p>
            <a:r>
              <a:rPr lang="ro-RO" dirty="0"/>
              <a:t>Agricultură</a:t>
            </a:r>
            <a:endParaRPr lang="en-US" dirty="0"/>
          </a:p>
        </p:txBody>
      </p:sp>
      <p:pic>
        <p:nvPicPr>
          <p:cNvPr id="4" name="Picture 3">
            <a:extLst>
              <a:ext uri="{FF2B5EF4-FFF2-40B4-BE49-F238E27FC236}">
                <a16:creationId xmlns:a16="http://schemas.microsoft.com/office/drawing/2014/main" id="{FABD9AAD-BD53-DDFF-65B0-91BCD070ABDE}"/>
              </a:ext>
            </a:extLst>
          </p:cNvPr>
          <p:cNvPicPr>
            <a:picLocks noChangeAspect="1"/>
          </p:cNvPicPr>
          <p:nvPr/>
        </p:nvPicPr>
        <p:blipFill>
          <a:blip r:embed="rId3"/>
          <a:stretch>
            <a:fillRect/>
          </a:stretch>
        </p:blipFill>
        <p:spPr>
          <a:xfrm>
            <a:off x="5862932" y="1537775"/>
            <a:ext cx="1946220" cy="198294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07">
          <a:extLst>
            <a:ext uri="{FF2B5EF4-FFF2-40B4-BE49-F238E27FC236}">
              <a16:creationId xmlns:a16="http://schemas.microsoft.com/office/drawing/2014/main" id="{CDE48C17-66AF-9390-4C6E-A349A3E0DB52}"/>
            </a:ext>
          </a:extLst>
        </p:cNvPr>
        <p:cNvGrpSpPr/>
        <p:nvPr/>
      </p:nvGrpSpPr>
      <p:grpSpPr>
        <a:xfrm>
          <a:off x="0" y="0"/>
          <a:ext cx="0" cy="0"/>
          <a:chOff x="0" y="0"/>
          <a:chExt cx="0" cy="0"/>
        </a:xfrm>
      </p:grpSpPr>
      <p:sp>
        <p:nvSpPr>
          <p:cNvPr id="1508" name="Google Shape;1508;p48">
            <a:extLst>
              <a:ext uri="{FF2B5EF4-FFF2-40B4-BE49-F238E27FC236}">
                <a16:creationId xmlns:a16="http://schemas.microsoft.com/office/drawing/2014/main" id="{9B44B870-9287-D0DB-BEB1-9DBD775A327C}"/>
              </a:ext>
            </a:extLst>
          </p:cNvPr>
          <p:cNvSpPr txBox="1">
            <a:spLocks noGrp="1"/>
          </p:cNvSpPr>
          <p:nvPr>
            <p:ph type="body" idx="1"/>
          </p:nvPr>
        </p:nvSpPr>
        <p:spPr>
          <a:xfrm>
            <a:off x="4247575" y="1442224"/>
            <a:ext cx="3969900" cy="2342264"/>
          </a:xfrm>
          <a:prstGeom prst="rect">
            <a:avLst/>
          </a:prstGeom>
        </p:spPr>
        <p:txBody>
          <a:bodyPr spcFirstLastPara="1" wrap="square" lIns="91425" tIns="91425" rIns="91425" bIns="91425" anchor="t" anchorCtr="0">
            <a:noAutofit/>
          </a:bodyPr>
          <a:lstStyle/>
          <a:p>
            <a:pPr marL="0" lvl="0" indent="0" algn="just">
              <a:buSzPts val="1100"/>
              <a:buNone/>
            </a:pPr>
            <a:r>
              <a:rPr lang="ro-RO" dirty="0"/>
              <a:t>      În industria transporturilor, dispozitivele IoT pot fi utilizate pentru a monitoriza performanța vehiculelor, a optimiza rutele și a urmări transporturile. De exemplu, senzorii pot fi utilizați pentru a monitoriza eficiența consumului de combustibil al mașinilor conectate, reducând costurile cu combustibilul și îmbunătățind sustenabilitatea. Dispozitivele IoT pot fi utilizate și pentru a monitoriza starea mărfii, asigurându-se că aceasta ajunge la destinație în condiții optime.</a:t>
            </a:r>
            <a:endParaRPr dirty="0"/>
          </a:p>
        </p:txBody>
      </p:sp>
      <p:sp>
        <p:nvSpPr>
          <p:cNvPr id="1509" name="Google Shape;1509;p48">
            <a:extLst>
              <a:ext uri="{FF2B5EF4-FFF2-40B4-BE49-F238E27FC236}">
                <a16:creationId xmlns:a16="http://schemas.microsoft.com/office/drawing/2014/main" id="{3E1BCA27-8941-BB94-DCF3-314F65D3378F}"/>
              </a:ext>
            </a:extLst>
          </p:cNvPr>
          <p:cNvSpPr txBox="1">
            <a:spLocks noGrp="1"/>
          </p:cNvSpPr>
          <p:nvPr>
            <p:ph type="title"/>
          </p:nvPr>
        </p:nvSpPr>
        <p:spPr>
          <a:xfrm>
            <a:off x="1400100" y="604850"/>
            <a:ext cx="6343800" cy="572700"/>
          </a:xfrm>
          <a:prstGeom prst="rect">
            <a:avLst/>
          </a:prstGeom>
        </p:spPr>
        <p:txBody>
          <a:bodyPr spcFirstLastPara="1" wrap="square" lIns="91425" tIns="91425" rIns="91425" bIns="91425" anchor="ctr" anchorCtr="0">
            <a:noAutofit/>
          </a:bodyPr>
          <a:lstStyle/>
          <a:p>
            <a:pPr lvl="0"/>
            <a:r>
              <a:rPr lang="en-US" dirty="0"/>
              <a:t>Transport</a:t>
            </a:r>
            <a:endParaRPr dirty="0"/>
          </a:p>
        </p:txBody>
      </p:sp>
      <p:grpSp>
        <p:nvGrpSpPr>
          <p:cNvPr id="1510" name="Google Shape;1510;p48">
            <a:extLst>
              <a:ext uri="{FF2B5EF4-FFF2-40B4-BE49-F238E27FC236}">
                <a16:creationId xmlns:a16="http://schemas.microsoft.com/office/drawing/2014/main" id="{F57038DD-0111-C77B-DBAB-4DDEADA5DABE}"/>
              </a:ext>
            </a:extLst>
          </p:cNvPr>
          <p:cNvGrpSpPr/>
          <p:nvPr/>
        </p:nvGrpSpPr>
        <p:grpSpPr>
          <a:xfrm>
            <a:off x="712002" y="2777270"/>
            <a:ext cx="1835695" cy="1796211"/>
            <a:chOff x="712002" y="2777270"/>
            <a:chExt cx="1835695" cy="1796211"/>
          </a:xfrm>
        </p:grpSpPr>
        <p:sp>
          <p:nvSpPr>
            <p:cNvPr id="1511" name="Google Shape;1511;p48">
              <a:extLst>
                <a:ext uri="{FF2B5EF4-FFF2-40B4-BE49-F238E27FC236}">
                  <a16:creationId xmlns:a16="http://schemas.microsoft.com/office/drawing/2014/main" id="{49CD81F4-8F55-D81F-732D-7BADF8FF9EF1}"/>
                </a:ext>
              </a:extLst>
            </p:cNvPr>
            <p:cNvSpPr/>
            <p:nvPr/>
          </p:nvSpPr>
          <p:spPr>
            <a:xfrm>
              <a:off x="768426" y="2827984"/>
              <a:ext cx="1728580" cy="17017"/>
            </a:xfrm>
            <a:custGeom>
              <a:avLst/>
              <a:gdLst/>
              <a:ahLst/>
              <a:cxnLst/>
              <a:rect l="l" t="t" r="r" b="b"/>
              <a:pathLst>
                <a:path w="27020" h="266" extrusionOk="0">
                  <a:moveTo>
                    <a:pt x="0" y="1"/>
                  </a:moveTo>
                  <a:lnTo>
                    <a:pt x="0" y="265"/>
                  </a:lnTo>
                  <a:lnTo>
                    <a:pt x="27019" y="265"/>
                  </a:lnTo>
                  <a:lnTo>
                    <a:pt x="2701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2" name="Google Shape;1512;p48">
              <a:extLst>
                <a:ext uri="{FF2B5EF4-FFF2-40B4-BE49-F238E27FC236}">
                  <a16:creationId xmlns:a16="http://schemas.microsoft.com/office/drawing/2014/main" id="{0B2AD7CB-43D5-6C87-4847-B07424571884}"/>
                </a:ext>
              </a:extLst>
            </p:cNvPr>
            <p:cNvSpPr/>
            <p:nvPr/>
          </p:nvSpPr>
          <p:spPr>
            <a:xfrm>
              <a:off x="768426" y="2827984"/>
              <a:ext cx="1728580" cy="17017"/>
            </a:xfrm>
            <a:custGeom>
              <a:avLst/>
              <a:gdLst/>
              <a:ahLst/>
              <a:cxnLst/>
              <a:rect l="l" t="t" r="r" b="b"/>
              <a:pathLst>
                <a:path w="27020" h="266" fill="none" extrusionOk="0">
                  <a:moveTo>
                    <a:pt x="27019" y="1"/>
                  </a:moveTo>
                  <a:lnTo>
                    <a:pt x="0" y="1"/>
                  </a:lnTo>
                  <a:lnTo>
                    <a:pt x="0" y="265"/>
                  </a:lnTo>
                  <a:lnTo>
                    <a:pt x="27019" y="265"/>
                  </a:lnTo>
                  <a:lnTo>
                    <a:pt x="2701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3" name="Google Shape;1513;p48">
              <a:extLst>
                <a:ext uri="{FF2B5EF4-FFF2-40B4-BE49-F238E27FC236}">
                  <a16:creationId xmlns:a16="http://schemas.microsoft.com/office/drawing/2014/main" id="{8E17BD09-395B-3211-3CA2-EEB7470B687D}"/>
                </a:ext>
              </a:extLst>
            </p:cNvPr>
            <p:cNvSpPr/>
            <p:nvPr/>
          </p:nvSpPr>
          <p:spPr>
            <a:xfrm>
              <a:off x="768426" y="2827988"/>
              <a:ext cx="16953" cy="1694762"/>
            </a:xfrm>
            <a:custGeom>
              <a:avLst/>
              <a:gdLst/>
              <a:ahLst/>
              <a:cxnLst/>
              <a:rect l="l" t="t" r="r" b="b"/>
              <a:pathLst>
                <a:path w="265" h="26491" extrusionOk="0">
                  <a:moveTo>
                    <a:pt x="0" y="1"/>
                  </a:moveTo>
                  <a:lnTo>
                    <a:pt x="0" y="4849"/>
                  </a:lnTo>
                  <a:lnTo>
                    <a:pt x="264" y="4849"/>
                  </a:lnTo>
                  <a:lnTo>
                    <a:pt x="264" y="1"/>
                  </a:lnTo>
                  <a:close/>
                  <a:moveTo>
                    <a:pt x="0" y="5114"/>
                  </a:moveTo>
                  <a:lnTo>
                    <a:pt x="0" y="10227"/>
                  </a:lnTo>
                  <a:lnTo>
                    <a:pt x="264" y="10227"/>
                  </a:lnTo>
                  <a:lnTo>
                    <a:pt x="264" y="5114"/>
                  </a:lnTo>
                  <a:close/>
                  <a:moveTo>
                    <a:pt x="0" y="10491"/>
                  </a:moveTo>
                  <a:lnTo>
                    <a:pt x="0" y="15604"/>
                  </a:lnTo>
                  <a:lnTo>
                    <a:pt x="264" y="15604"/>
                  </a:lnTo>
                  <a:lnTo>
                    <a:pt x="264" y="10491"/>
                  </a:lnTo>
                  <a:close/>
                  <a:moveTo>
                    <a:pt x="0" y="15868"/>
                  </a:moveTo>
                  <a:lnTo>
                    <a:pt x="0" y="20981"/>
                  </a:lnTo>
                  <a:lnTo>
                    <a:pt x="264" y="20981"/>
                  </a:lnTo>
                  <a:lnTo>
                    <a:pt x="264" y="15868"/>
                  </a:lnTo>
                  <a:close/>
                  <a:moveTo>
                    <a:pt x="0" y="21246"/>
                  </a:moveTo>
                  <a:lnTo>
                    <a:pt x="0" y="26491"/>
                  </a:lnTo>
                  <a:lnTo>
                    <a:pt x="44" y="26491"/>
                  </a:lnTo>
                  <a:lnTo>
                    <a:pt x="44" y="26226"/>
                  </a:lnTo>
                  <a:lnTo>
                    <a:pt x="264" y="26226"/>
                  </a:lnTo>
                  <a:lnTo>
                    <a:pt x="264"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4" name="Google Shape;1514;p48">
              <a:extLst>
                <a:ext uri="{FF2B5EF4-FFF2-40B4-BE49-F238E27FC236}">
                  <a16:creationId xmlns:a16="http://schemas.microsoft.com/office/drawing/2014/main" id="{AC963F53-6E45-2CF3-2A20-9472992C342E}"/>
                </a:ext>
              </a:extLst>
            </p:cNvPr>
            <p:cNvSpPr/>
            <p:nvPr/>
          </p:nvSpPr>
          <p:spPr>
            <a:xfrm>
              <a:off x="1112406" y="2827988"/>
              <a:ext cx="16953" cy="1677848"/>
            </a:xfrm>
            <a:custGeom>
              <a:avLst/>
              <a:gdLst/>
              <a:ahLst/>
              <a:cxnLst/>
              <a:rect l="l" t="t" r="r" b="b"/>
              <a:pathLst>
                <a:path w="265" h="26227" extrusionOk="0">
                  <a:moveTo>
                    <a:pt x="0" y="1"/>
                  </a:moveTo>
                  <a:lnTo>
                    <a:pt x="0" y="4849"/>
                  </a:lnTo>
                  <a:lnTo>
                    <a:pt x="265" y="4849"/>
                  </a:lnTo>
                  <a:lnTo>
                    <a:pt x="265" y="1"/>
                  </a:lnTo>
                  <a:close/>
                  <a:moveTo>
                    <a:pt x="0" y="5114"/>
                  </a:moveTo>
                  <a:lnTo>
                    <a:pt x="0" y="10227"/>
                  </a:lnTo>
                  <a:lnTo>
                    <a:pt x="265" y="10227"/>
                  </a:lnTo>
                  <a:lnTo>
                    <a:pt x="265" y="5114"/>
                  </a:lnTo>
                  <a:close/>
                  <a:moveTo>
                    <a:pt x="0" y="10491"/>
                  </a:moveTo>
                  <a:lnTo>
                    <a:pt x="0" y="15604"/>
                  </a:lnTo>
                  <a:lnTo>
                    <a:pt x="265" y="15604"/>
                  </a:lnTo>
                  <a:lnTo>
                    <a:pt x="265" y="10491"/>
                  </a:lnTo>
                  <a:close/>
                  <a:moveTo>
                    <a:pt x="0" y="15868"/>
                  </a:moveTo>
                  <a:lnTo>
                    <a:pt x="0" y="20981"/>
                  </a:lnTo>
                  <a:lnTo>
                    <a:pt x="265" y="20981"/>
                  </a:lnTo>
                  <a:lnTo>
                    <a:pt x="265" y="15868"/>
                  </a:lnTo>
                  <a:close/>
                  <a:moveTo>
                    <a:pt x="0" y="21246"/>
                  </a:moveTo>
                  <a:lnTo>
                    <a:pt x="0" y="26226"/>
                  </a:lnTo>
                  <a:lnTo>
                    <a:pt x="265" y="26226"/>
                  </a:lnTo>
                  <a:lnTo>
                    <a:pt x="265"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5" name="Google Shape;1515;p48">
              <a:extLst>
                <a:ext uri="{FF2B5EF4-FFF2-40B4-BE49-F238E27FC236}">
                  <a16:creationId xmlns:a16="http://schemas.microsoft.com/office/drawing/2014/main" id="{CB56D213-911B-3ED1-8A65-BE814361AD29}"/>
                </a:ext>
              </a:extLst>
            </p:cNvPr>
            <p:cNvSpPr/>
            <p:nvPr/>
          </p:nvSpPr>
          <p:spPr>
            <a:xfrm>
              <a:off x="1112406" y="4187084"/>
              <a:ext cx="16953" cy="318719"/>
            </a:xfrm>
            <a:custGeom>
              <a:avLst/>
              <a:gdLst/>
              <a:ahLst/>
              <a:cxnLst/>
              <a:rect l="l" t="t" r="r" b="b"/>
              <a:pathLst>
                <a:path w="265" h="4982" fill="none" extrusionOk="0">
                  <a:moveTo>
                    <a:pt x="265" y="1"/>
                  </a:moveTo>
                  <a:lnTo>
                    <a:pt x="0" y="1"/>
                  </a:lnTo>
                  <a:lnTo>
                    <a:pt x="0"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6" name="Google Shape;1516;p48">
              <a:extLst>
                <a:ext uri="{FF2B5EF4-FFF2-40B4-BE49-F238E27FC236}">
                  <a16:creationId xmlns:a16="http://schemas.microsoft.com/office/drawing/2014/main" id="{9CB1A95E-D8DE-2500-BE01-DFD44D17982B}"/>
                </a:ext>
              </a:extLst>
            </p:cNvPr>
            <p:cNvSpPr/>
            <p:nvPr/>
          </p:nvSpPr>
          <p:spPr>
            <a:xfrm>
              <a:off x="1112406" y="3843104"/>
              <a:ext cx="16953" cy="327163"/>
            </a:xfrm>
            <a:custGeom>
              <a:avLst/>
              <a:gdLst/>
              <a:ahLst/>
              <a:cxnLst/>
              <a:rect l="l" t="t" r="r" b="b"/>
              <a:pathLst>
                <a:path w="265" h="5114" fill="none" extrusionOk="0">
                  <a:moveTo>
                    <a:pt x="265" y="0"/>
                  </a:moveTo>
                  <a:lnTo>
                    <a:pt x="0" y="0"/>
                  </a:lnTo>
                  <a:lnTo>
                    <a:pt x="0"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7" name="Google Shape;1517;p48">
              <a:extLst>
                <a:ext uri="{FF2B5EF4-FFF2-40B4-BE49-F238E27FC236}">
                  <a16:creationId xmlns:a16="http://schemas.microsoft.com/office/drawing/2014/main" id="{16F0081B-827A-E429-0B34-90D3F30CE126}"/>
                </a:ext>
              </a:extLst>
            </p:cNvPr>
            <p:cNvSpPr/>
            <p:nvPr/>
          </p:nvSpPr>
          <p:spPr>
            <a:xfrm>
              <a:off x="1112406" y="3499060"/>
              <a:ext cx="16953" cy="32716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8" name="Google Shape;1518;p48">
              <a:extLst>
                <a:ext uri="{FF2B5EF4-FFF2-40B4-BE49-F238E27FC236}">
                  <a16:creationId xmlns:a16="http://schemas.microsoft.com/office/drawing/2014/main" id="{B81BFCFE-9497-7BA8-BFD3-1014CA7EC573}"/>
                </a:ext>
              </a:extLst>
            </p:cNvPr>
            <p:cNvSpPr/>
            <p:nvPr/>
          </p:nvSpPr>
          <p:spPr>
            <a:xfrm>
              <a:off x="1112406" y="3155080"/>
              <a:ext cx="16953" cy="32716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9" name="Google Shape;1519;p48">
              <a:extLst>
                <a:ext uri="{FF2B5EF4-FFF2-40B4-BE49-F238E27FC236}">
                  <a16:creationId xmlns:a16="http://schemas.microsoft.com/office/drawing/2014/main" id="{5AA507F8-0CD3-F4BB-B8FA-BF13146B02CB}"/>
                </a:ext>
              </a:extLst>
            </p:cNvPr>
            <p:cNvSpPr/>
            <p:nvPr/>
          </p:nvSpPr>
          <p:spPr>
            <a:xfrm>
              <a:off x="1112406" y="2827988"/>
              <a:ext cx="16953" cy="310274"/>
            </a:xfrm>
            <a:custGeom>
              <a:avLst/>
              <a:gdLst/>
              <a:ahLst/>
              <a:cxnLst/>
              <a:rect l="l" t="t" r="r" b="b"/>
              <a:pathLst>
                <a:path w="265" h="4850" fill="none" extrusionOk="0">
                  <a:moveTo>
                    <a:pt x="265" y="1"/>
                  </a:moveTo>
                  <a:lnTo>
                    <a:pt x="0" y="1"/>
                  </a:lnTo>
                  <a:lnTo>
                    <a:pt x="0" y="4849"/>
                  </a:lnTo>
                  <a:lnTo>
                    <a:pt x="265" y="484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0" name="Google Shape;1520;p48">
              <a:extLst>
                <a:ext uri="{FF2B5EF4-FFF2-40B4-BE49-F238E27FC236}">
                  <a16:creationId xmlns:a16="http://schemas.microsoft.com/office/drawing/2014/main" id="{2B7081DE-F5CD-149A-3989-A56886C274C1}"/>
                </a:ext>
              </a:extLst>
            </p:cNvPr>
            <p:cNvSpPr/>
            <p:nvPr/>
          </p:nvSpPr>
          <p:spPr>
            <a:xfrm>
              <a:off x="1456386" y="2827988"/>
              <a:ext cx="17017" cy="1677848"/>
            </a:xfrm>
            <a:custGeom>
              <a:avLst/>
              <a:gdLst/>
              <a:ahLst/>
              <a:cxnLst/>
              <a:rect l="l" t="t" r="r" b="b"/>
              <a:pathLst>
                <a:path w="266" h="26227" extrusionOk="0">
                  <a:moveTo>
                    <a:pt x="1" y="1"/>
                  </a:moveTo>
                  <a:lnTo>
                    <a:pt x="1" y="4849"/>
                  </a:lnTo>
                  <a:lnTo>
                    <a:pt x="265" y="4849"/>
                  </a:lnTo>
                  <a:lnTo>
                    <a:pt x="265" y="1"/>
                  </a:lnTo>
                  <a:close/>
                  <a:moveTo>
                    <a:pt x="1" y="5114"/>
                  </a:moveTo>
                  <a:lnTo>
                    <a:pt x="1" y="10227"/>
                  </a:lnTo>
                  <a:lnTo>
                    <a:pt x="265" y="10227"/>
                  </a:lnTo>
                  <a:lnTo>
                    <a:pt x="265" y="5114"/>
                  </a:lnTo>
                  <a:close/>
                  <a:moveTo>
                    <a:pt x="1" y="10491"/>
                  </a:moveTo>
                  <a:lnTo>
                    <a:pt x="1" y="15604"/>
                  </a:lnTo>
                  <a:lnTo>
                    <a:pt x="265" y="15604"/>
                  </a:lnTo>
                  <a:lnTo>
                    <a:pt x="265" y="10491"/>
                  </a:lnTo>
                  <a:close/>
                  <a:moveTo>
                    <a:pt x="1" y="15868"/>
                  </a:moveTo>
                  <a:lnTo>
                    <a:pt x="1" y="20981"/>
                  </a:lnTo>
                  <a:lnTo>
                    <a:pt x="265" y="20981"/>
                  </a:lnTo>
                  <a:lnTo>
                    <a:pt x="265" y="15868"/>
                  </a:lnTo>
                  <a:close/>
                  <a:moveTo>
                    <a:pt x="1" y="21246"/>
                  </a:moveTo>
                  <a:lnTo>
                    <a:pt x="1" y="26226"/>
                  </a:lnTo>
                  <a:lnTo>
                    <a:pt x="265" y="26226"/>
                  </a:lnTo>
                  <a:lnTo>
                    <a:pt x="265"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1" name="Google Shape;1521;p48">
              <a:extLst>
                <a:ext uri="{FF2B5EF4-FFF2-40B4-BE49-F238E27FC236}">
                  <a16:creationId xmlns:a16="http://schemas.microsoft.com/office/drawing/2014/main" id="{2C585683-6F31-012F-1C29-27556395812C}"/>
                </a:ext>
              </a:extLst>
            </p:cNvPr>
            <p:cNvSpPr/>
            <p:nvPr/>
          </p:nvSpPr>
          <p:spPr>
            <a:xfrm>
              <a:off x="1456386" y="4187084"/>
              <a:ext cx="17017" cy="318719"/>
            </a:xfrm>
            <a:custGeom>
              <a:avLst/>
              <a:gdLst/>
              <a:ahLst/>
              <a:cxnLst/>
              <a:rect l="l" t="t" r="r" b="b"/>
              <a:pathLst>
                <a:path w="266" h="4982" fill="none" extrusionOk="0">
                  <a:moveTo>
                    <a:pt x="265" y="1"/>
                  </a:moveTo>
                  <a:lnTo>
                    <a:pt x="1" y="1"/>
                  </a:lnTo>
                  <a:lnTo>
                    <a:pt x="1"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2" name="Google Shape;1522;p48">
              <a:extLst>
                <a:ext uri="{FF2B5EF4-FFF2-40B4-BE49-F238E27FC236}">
                  <a16:creationId xmlns:a16="http://schemas.microsoft.com/office/drawing/2014/main" id="{F981594F-F61E-11E4-BD57-9C48D36EED41}"/>
                </a:ext>
              </a:extLst>
            </p:cNvPr>
            <p:cNvSpPr/>
            <p:nvPr/>
          </p:nvSpPr>
          <p:spPr>
            <a:xfrm>
              <a:off x="1456386" y="3843104"/>
              <a:ext cx="17017" cy="327163"/>
            </a:xfrm>
            <a:custGeom>
              <a:avLst/>
              <a:gdLst/>
              <a:ahLst/>
              <a:cxnLst/>
              <a:rect l="l" t="t" r="r" b="b"/>
              <a:pathLst>
                <a:path w="266" h="5114" fill="none" extrusionOk="0">
                  <a:moveTo>
                    <a:pt x="265" y="0"/>
                  </a:moveTo>
                  <a:lnTo>
                    <a:pt x="1" y="0"/>
                  </a:lnTo>
                  <a:lnTo>
                    <a:pt x="1"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3" name="Google Shape;1523;p48">
              <a:extLst>
                <a:ext uri="{FF2B5EF4-FFF2-40B4-BE49-F238E27FC236}">
                  <a16:creationId xmlns:a16="http://schemas.microsoft.com/office/drawing/2014/main" id="{0840E99A-127A-CEAB-16D0-82C44392EFA4}"/>
                </a:ext>
              </a:extLst>
            </p:cNvPr>
            <p:cNvSpPr/>
            <p:nvPr/>
          </p:nvSpPr>
          <p:spPr>
            <a:xfrm>
              <a:off x="1456386" y="3499060"/>
              <a:ext cx="17017" cy="327163"/>
            </a:xfrm>
            <a:custGeom>
              <a:avLst/>
              <a:gdLst/>
              <a:ahLst/>
              <a:cxnLst/>
              <a:rect l="l" t="t" r="r" b="b"/>
              <a:pathLst>
                <a:path w="266"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4" name="Google Shape;1524;p48">
              <a:extLst>
                <a:ext uri="{FF2B5EF4-FFF2-40B4-BE49-F238E27FC236}">
                  <a16:creationId xmlns:a16="http://schemas.microsoft.com/office/drawing/2014/main" id="{4DEDBA5E-772A-66A3-7BF8-C9E5D450263F}"/>
                </a:ext>
              </a:extLst>
            </p:cNvPr>
            <p:cNvSpPr/>
            <p:nvPr/>
          </p:nvSpPr>
          <p:spPr>
            <a:xfrm>
              <a:off x="1456386" y="3155080"/>
              <a:ext cx="17017" cy="327163"/>
            </a:xfrm>
            <a:custGeom>
              <a:avLst/>
              <a:gdLst/>
              <a:ahLst/>
              <a:cxnLst/>
              <a:rect l="l" t="t" r="r" b="b"/>
              <a:pathLst>
                <a:path w="266"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5" name="Google Shape;1525;p48">
              <a:extLst>
                <a:ext uri="{FF2B5EF4-FFF2-40B4-BE49-F238E27FC236}">
                  <a16:creationId xmlns:a16="http://schemas.microsoft.com/office/drawing/2014/main" id="{137501A4-3A28-8F96-1596-C1DEE17AA5AC}"/>
                </a:ext>
              </a:extLst>
            </p:cNvPr>
            <p:cNvSpPr/>
            <p:nvPr/>
          </p:nvSpPr>
          <p:spPr>
            <a:xfrm>
              <a:off x="1456386" y="2827988"/>
              <a:ext cx="17017" cy="310274"/>
            </a:xfrm>
            <a:custGeom>
              <a:avLst/>
              <a:gdLst/>
              <a:ahLst/>
              <a:cxnLst/>
              <a:rect l="l" t="t" r="r" b="b"/>
              <a:pathLst>
                <a:path w="266" h="4850" fill="none" extrusionOk="0">
                  <a:moveTo>
                    <a:pt x="265" y="1"/>
                  </a:moveTo>
                  <a:lnTo>
                    <a:pt x="1" y="1"/>
                  </a:lnTo>
                  <a:lnTo>
                    <a:pt x="1" y="4849"/>
                  </a:lnTo>
                  <a:lnTo>
                    <a:pt x="265" y="484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6" name="Google Shape;1526;p48">
              <a:extLst>
                <a:ext uri="{FF2B5EF4-FFF2-40B4-BE49-F238E27FC236}">
                  <a16:creationId xmlns:a16="http://schemas.microsoft.com/office/drawing/2014/main" id="{8515518E-1800-6F03-5FAC-D6A94F6863C1}"/>
                </a:ext>
              </a:extLst>
            </p:cNvPr>
            <p:cNvSpPr/>
            <p:nvPr/>
          </p:nvSpPr>
          <p:spPr>
            <a:xfrm>
              <a:off x="1800431" y="2827988"/>
              <a:ext cx="16953" cy="1677848"/>
            </a:xfrm>
            <a:custGeom>
              <a:avLst/>
              <a:gdLst/>
              <a:ahLst/>
              <a:cxnLst/>
              <a:rect l="l" t="t" r="r" b="b"/>
              <a:pathLst>
                <a:path w="265" h="26227" extrusionOk="0">
                  <a:moveTo>
                    <a:pt x="0" y="1"/>
                  </a:moveTo>
                  <a:lnTo>
                    <a:pt x="0" y="4849"/>
                  </a:lnTo>
                  <a:lnTo>
                    <a:pt x="265" y="4849"/>
                  </a:lnTo>
                  <a:lnTo>
                    <a:pt x="265" y="1"/>
                  </a:lnTo>
                  <a:close/>
                  <a:moveTo>
                    <a:pt x="0" y="5114"/>
                  </a:moveTo>
                  <a:lnTo>
                    <a:pt x="0" y="10227"/>
                  </a:lnTo>
                  <a:lnTo>
                    <a:pt x="265" y="10227"/>
                  </a:lnTo>
                  <a:lnTo>
                    <a:pt x="265" y="5114"/>
                  </a:lnTo>
                  <a:close/>
                  <a:moveTo>
                    <a:pt x="0" y="10491"/>
                  </a:moveTo>
                  <a:lnTo>
                    <a:pt x="0" y="15604"/>
                  </a:lnTo>
                  <a:lnTo>
                    <a:pt x="265" y="15604"/>
                  </a:lnTo>
                  <a:lnTo>
                    <a:pt x="265" y="10491"/>
                  </a:lnTo>
                  <a:close/>
                  <a:moveTo>
                    <a:pt x="0" y="15868"/>
                  </a:moveTo>
                  <a:lnTo>
                    <a:pt x="0" y="20981"/>
                  </a:lnTo>
                  <a:lnTo>
                    <a:pt x="265" y="20981"/>
                  </a:lnTo>
                  <a:lnTo>
                    <a:pt x="265" y="15868"/>
                  </a:lnTo>
                  <a:close/>
                  <a:moveTo>
                    <a:pt x="0" y="21246"/>
                  </a:moveTo>
                  <a:lnTo>
                    <a:pt x="0" y="26226"/>
                  </a:lnTo>
                  <a:lnTo>
                    <a:pt x="265" y="26226"/>
                  </a:lnTo>
                  <a:lnTo>
                    <a:pt x="265"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7" name="Google Shape;1527;p48">
              <a:extLst>
                <a:ext uri="{FF2B5EF4-FFF2-40B4-BE49-F238E27FC236}">
                  <a16:creationId xmlns:a16="http://schemas.microsoft.com/office/drawing/2014/main" id="{C8D32476-4C5D-53F6-5A7A-5131FBC835EC}"/>
                </a:ext>
              </a:extLst>
            </p:cNvPr>
            <p:cNvSpPr/>
            <p:nvPr/>
          </p:nvSpPr>
          <p:spPr>
            <a:xfrm>
              <a:off x="1800431" y="4187084"/>
              <a:ext cx="16953" cy="318719"/>
            </a:xfrm>
            <a:custGeom>
              <a:avLst/>
              <a:gdLst/>
              <a:ahLst/>
              <a:cxnLst/>
              <a:rect l="l" t="t" r="r" b="b"/>
              <a:pathLst>
                <a:path w="265" h="4982" fill="none" extrusionOk="0">
                  <a:moveTo>
                    <a:pt x="265" y="1"/>
                  </a:moveTo>
                  <a:lnTo>
                    <a:pt x="0" y="1"/>
                  </a:lnTo>
                  <a:lnTo>
                    <a:pt x="0"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8" name="Google Shape;1528;p48">
              <a:extLst>
                <a:ext uri="{FF2B5EF4-FFF2-40B4-BE49-F238E27FC236}">
                  <a16:creationId xmlns:a16="http://schemas.microsoft.com/office/drawing/2014/main" id="{57BB576B-280B-AAB3-C74A-FEC697A68473}"/>
                </a:ext>
              </a:extLst>
            </p:cNvPr>
            <p:cNvSpPr/>
            <p:nvPr/>
          </p:nvSpPr>
          <p:spPr>
            <a:xfrm>
              <a:off x="1800431" y="3843104"/>
              <a:ext cx="16953" cy="327163"/>
            </a:xfrm>
            <a:custGeom>
              <a:avLst/>
              <a:gdLst/>
              <a:ahLst/>
              <a:cxnLst/>
              <a:rect l="l" t="t" r="r" b="b"/>
              <a:pathLst>
                <a:path w="265" h="5114" fill="none" extrusionOk="0">
                  <a:moveTo>
                    <a:pt x="265" y="0"/>
                  </a:moveTo>
                  <a:lnTo>
                    <a:pt x="0" y="0"/>
                  </a:lnTo>
                  <a:lnTo>
                    <a:pt x="0"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9" name="Google Shape;1529;p48">
              <a:extLst>
                <a:ext uri="{FF2B5EF4-FFF2-40B4-BE49-F238E27FC236}">
                  <a16:creationId xmlns:a16="http://schemas.microsoft.com/office/drawing/2014/main" id="{236343B7-AECC-24D7-4792-189AC660C6A3}"/>
                </a:ext>
              </a:extLst>
            </p:cNvPr>
            <p:cNvSpPr/>
            <p:nvPr/>
          </p:nvSpPr>
          <p:spPr>
            <a:xfrm>
              <a:off x="1800431" y="3499060"/>
              <a:ext cx="16953" cy="32716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0" name="Google Shape;1530;p48">
              <a:extLst>
                <a:ext uri="{FF2B5EF4-FFF2-40B4-BE49-F238E27FC236}">
                  <a16:creationId xmlns:a16="http://schemas.microsoft.com/office/drawing/2014/main" id="{230AC2C1-C067-8AE3-EDCB-49F5F77644D5}"/>
                </a:ext>
              </a:extLst>
            </p:cNvPr>
            <p:cNvSpPr/>
            <p:nvPr/>
          </p:nvSpPr>
          <p:spPr>
            <a:xfrm>
              <a:off x="1800431" y="3155080"/>
              <a:ext cx="16953" cy="32716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1" name="Google Shape;1531;p48">
              <a:extLst>
                <a:ext uri="{FF2B5EF4-FFF2-40B4-BE49-F238E27FC236}">
                  <a16:creationId xmlns:a16="http://schemas.microsoft.com/office/drawing/2014/main" id="{95565A2E-AD67-9AED-DAB5-A824A7391854}"/>
                </a:ext>
              </a:extLst>
            </p:cNvPr>
            <p:cNvSpPr/>
            <p:nvPr/>
          </p:nvSpPr>
          <p:spPr>
            <a:xfrm>
              <a:off x="1800431" y="2827988"/>
              <a:ext cx="16953" cy="310274"/>
            </a:xfrm>
            <a:custGeom>
              <a:avLst/>
              <a:gdLst/>
              <a:ahLst/>
              <a:cxnLst/>
              <a:rect l="l" t="t" r="r" b="b"/>
              <a:pathLst>
                <a:path w="265" h="4850" fill="none" extrusionOk="0">
                  <a:moveTo>
                    <a:pt x="265" y="1"/>
                  </a:moveTo>
                  <a:lnTo>
                    <a:pt x="0" y="1"/>
                  </a:lnTo>
                  <a:lnTo>
                    <a:pt x="0" y="4849"/>
                  </a:lnTo>
                  <a:lnTo>
                    <a:pt x="265" y="484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2" name="Google Shape;1532;p48">
              <a:extLst>
                <a:ext uri="{FF2B5EF4-FFF2-40B4-BE49-F238E27FC236}">
                  <a16:creationId xmlns:a16="http://schemas.microsoft.com/office/drawing/2014/main" id="{63949B84-3895-4AEF-BBFD-41E4FBCC25CC}"/>
                </a:ext>
              </a:extLst>
            </p:cNvPr>
            <p:cNvSpPr/>
            <p:nvPr/>
          </p:nvSpPr>
          <p:spPr>
            <a:xfrm>
              <a:off x="2144411" y="2827988"/>
              <a:ext cx="16953" cy="1677848"/>
            </a:xfrm>
            <a:custGeom>
              <a:avLst/>
              <a:gdLst/>
              <a:ahLst/>
              <a:cxnLst/>
              <a:rect l="l" t="t" r="r" b="b"/>
              <a:pathLst>
                <a:path w="265" h="26227" extrusionOk="0">
                  <a:moveTo>
                    <a:pt x="1" y="1"/>
                  </a:moveTo>
                  <a:lnTo>
                    <a:pt x="1" y="4849"/>
                  </a:lnTo>
                  <a:lnTo>
                    <a:pt x="265" y="4849"/>
                  </a:lnTo>
                  <a:lnTo>
                    <a:pt x="265" y="1"/>
                  </a:lnTo>
                  <a:close/>
                  <a:moveTo>
                    <a:pt x="1" y="5114"/>
                  </a:moveTo>
                  <a:lnTo>
                    <a:pt x="1" y="10227"/>
                  </a:lnTo>
                  <a:lnTo>
                    <a:pt x="265" y="10227"/>
                  </a:lnTo>
                  <a:lnTo>
                    <a:pt x="265" y="5114"/>
                  </a:lnTo>
                  <a:close/>
                  <a:moveTo>
                    <a:pt x="1" y="10491"/>
                  </a:moveTo>
                  <a:lnTo>
                    <a:pt x="1" y="15604"/>
                  </a:lnTo>
                  <a:lnTo>
                    <a:pt x="265" y="15604"/>
                  </a:lnTo>
                  <a:lnTo>
                    <a:pt x="265" y="10491"/>
                  </a:lnTo>
                  <a:close/>
                  <a:moveTo>
                    <a:pt x="1" y="15868"/>
                  </a:moveTo>
                  <a:lnTo>
                    <a:pt x="1" y="20981"/>
                  </a:lnTo>
                  <a:lnTo>
                    <a:pt x="265" y="20981"/>
                  </a:lnTo>
                  <a:lnTo>
                    <a:pt x="265" y="15868"/>
                  </a:lnTo>
                  <a:close/>
                  <a:moveTo>
                    <a:pt x="1" y="21246"/>
                  </a:moveTo>
                  <a:lnTo>
                    <a:pt x="1" y="26226"/>
                  </a:lnTo>
                  <a:lnTo>
                    <a:pt x="265" y="26226"/>
                  </a:lnTo>
                  <a:lnTo>
                    <a:pt x="265"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3" name="Google Shape;1533;p48">
              <a:extLst>
                <a:ext uri="{FF2B5EF4-FFF2-40B4-BE49-F238E27FC236}">
                  <a16:creationId xmlns:a16="http://schemas.microsoft.com/office/drawing/2014/main" id="{1361E971-6F51-850C-9D3B-E9AF60F96645}"/>
                </a:ext>
              </a:extLst>
            </p:cNvPr>
            <p:cNvSpPr/>
            <p:nvPr/>
          </p:nvSpPr>
          <p:spPr>
            <a:xfrm>
              <a:off x="2144411" y="4187084"/>
              <a:ext cx="16953" cy="318719"/>
            </a:xfrm>
            <a:custGeom>
              <a:avLst/>
              <a:gdLst/>
              <a:ahLst/>
              <a:cxnLst/>
              <a:rect l="l" t="t" r="r" b="b"/>
              <a:pathLst>
                <a:path w="265" h="4982" fill="none" extrusionOk="0">
                  <a:moveTo>
                    <a:pt x="265" y="1"/>
                  </a:moveTo>
                  <a:lnTo>
                    <a:pt x="1" y="1"/>
                  </a:lnTo>
                  <a:lnTo>
                    <a:pt x="1"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4" name="Google Shape;1534;p48">
              <a:extLst>
                <a:ext uri="{FF2B5EF4-FFF2-40B4-BE49-F238E27FC236}">
                  <a16:creationId xmlns:a16="http://schemas.microsoft.com/office/drawing/2014/main" id="{0E67A60F-C4AA-2FF9-1CCA-995C5908C4CE}"/>
                </a:ext>
              </a:extLst>
            </p:cNvPr>
            <p:cNvSpPr/>
            <p:nvPr/>
          </p:nvSpPr>
          <p:spPr>
            <a:xfrm>
              <a:off x="2144411" y="3843104"/>
              <a:ext cx="16953" cy="327163"/>
            </a:xfrm>
            <a:custGeom>
              <a:avLst/>
              <a:gdLst/>
              <a:ahLst/>
              <a:cxnLst/>
              <a:rect l="l" t="t" r="r" b="b"/>
              <a:pathLst>
                <a:path w="265" h="5114" fill="none" extrusionOk="0">
                  <a:moveTo>
                    <a:pt x="265" y="0"/>
                  </a:moveTo>
                  <a:lnTo>
                    <a:pt x="1" y="0"/>
                  </a:lnTo>
                  <a:lnTo>
                    <a:pt x="1"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5" name="Google Shape;1535;p48">
              <a:extLst>
                <a:ext uri="{FF2B5EF4-FFF2-40B4-BE49-F238E27FC236}">
                  <a16:creationId xmlns:a16="http://schemas.microsoft.com/office/drawing/2014/main" id="{A4F858AB-4EDB-3EEE-9577-DE4F841EC04C}"/>
                </a:ext>
              </a:extLst>
            </p:cNvPr>
            <p:cNvSpPr/>
            <p:nvPr/>
          </p:nvSpPr>
          <p:spPr>
            <a:xfrm>
              <a:off x="2144411" y="3499060"/>
              <a:ext cx="16953" cy="327163"/>
            </a:xfrm>
            <a:custGeom>
              <a:avLst/>
              <a:gdLst/>
              <a:ahLst/>
              <a:cxnLst/>
              <a:rect l="l" t="t" r="r" b="b"/>
              <a:pathLst>
                <a:path w="265"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6" name="Google Shape;1536;p48">
              <a:extLst>
                <a:ext uri="{FF2B5EF4-FFF2-40B4-BE49-F238E27FC236}">
                  <a16:creationId xmlns:a16="http://schemas.microsoft.com/office/drawing/2014/main" id="{7DE651B8-9260-E4CC-6396-5420D1770756}"/>
                </a:ext>
              </a:extLst>
            </p:cNvPr>
            <p:cNvSpPr/>
            <p:nvPr/>
          </p:nvSpPr>
          <p:spPr>
            <a:xfrm>
              <a:off x="2144411" y="3155080"/>
              <a:ext cx="16953" cy="327163"/>
            </a:xfrm>
            <a:custGeom>
              <a:avLst/>
              <a:gdLst/>
              <a:ahLst/>
              <a:cxnLst/>
              <a:rect l="l" t="t" r="r" b="b"/>
              <a:pathLst>
                <a:path w="265"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7" name="Google Shape;1537;p48">
              <a:extLst>
                <a:ext uri="{FF2B5EF4-FFF2-40B4-BE49-F238E27FC236}">
                  <a16:creationId xmlns:a16="http://schemas.microsoft.com/office/drawing/2014/main" id="{69C25ED9-E5FA-4A88-7707-DD9DF2E71F6A}"/>
                </a:ext>
              </a:extLst>
            </p:cNvPr>
            <p:cNvSpPr/>
            <p:nvPr/>
          </p:nvSpPr>
          <p:spPr>
            <a:xfrm>
              <a:off x="2144411" y="2827988"/>
              <a:ext cx="16953" cy="310274"/>
            </a:xfrm>
            <a:custGeom>
              <a:avLst/>
              <a:gdLst/>
              <a:ahLst/>
              <a:cxnLst/>
              <a:rect l="l" t="t" r="r" b="b"/>
              <a:pathLst>
                <a:path w="265" h="4850" fill="none" extrusionOk="0">
                  <a:moveTo>
                    <a:pt x="265" y="1"/>
                  </a:moveTo>
                  <a:lnTo>
                    <a:pt x="1" y="1"/>
                  </a:lnTo>
                  <a:lnTo>
                    <a:pt x="1" y="4849"/>
                  </a:lnTo>
                  <a:lnTo>
                    <a:pt x="265" y="484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8" name="Google Shape;1538;p48">
              <a:extLst>
                <a:ext uri="{FF2B5EF4-FFF2-40B4-BE49-F238E27FC236}">
                  <a16:creationId xmlns:a16="http://schemas.microsoft.com/office/drawing/2014/main" id="{63083ABA-E61C-86B9-2099-C513571DFE5D}"/>
                </a:ext>
              </a:extLst>
            </p:cNvPr>
            <p:cNvSpPr/>
            <p:nvPr/>
          </p:nvSpPr>
          <p:spPr>
            <a:xfrm>
              <a:off x="2477132" y="2830803"/>
              <a:ext cx="19832" cy="1689108"/>
            </a:xfrm>
            <a:custGeom>
              <a:avLst/>
              <a:gdLst/>
              <a:ahLst/>
              <a:cxnLst/>
              <a:rect l="l" t="t" r="r" b="b"/>
              <a:pathLst>
                <a:path w="310" h="26403" extrusionOk="0">
                  <a:moveTo>
                    <a:pt x="1" y="1"/>
                  </a:moveTo>
                  <a:lnTo>
                    <a:pt x="1" y="4805"/>
                  </a:lnTo>
                  <a:lnTo>
                    <a:pt x="309" y="4805"/>
                  </a:lnTo>
                  <a:lnTo>
                    <a:pt x="309" y="1"/>
                  </a:lnTo>
                  <a:close/>
                  <a:moveTo>
                    <a:pt x="1" y="5070"/>
                  </a:moveTo>
                  <a:lnTo>
                    <a:pt x="1" y="10183"/>
                  </a:lnTo>
                  <a:lnTo>
                    <a:pt x="309" y="10183"/>
                  </a:lnTo>
                  <a:lnTo>
                    <a:pt x="309" y="5070"/>
                  </a:lnTo>
                  <a:close/>
                  <a:moveTo>
                    <a:pt x="1" y="10447"/>
                  </a:moveTo>
                  <a:lnTo>
                    <a:pt x="1" y="15560"/>
                  </a:lnTo>
                  <a:lnTo>
                    <a:pt x="309" y="15560"/>
                  </a:lnTo>
                  <a:lnTo>
                    <a:pt x="309" y="10447"/>
                  </a:lnTo>
                  <a:close/>
                  <a:moveTo>
                    <a:pt x="1" y="15824"/>
                  </a:moveTo>
                  <a:lnTo>
                    <a:pt x="1" y="20937"/>
                  </a:lnTo>
                  <a:lnTo>
                    <a:pt x="309" y="20937"/>
                  </a:lnTo>
                  <a:lnTo>
                    <a:pt x="309" y="15824"/>
                  </a:lnTo>
                  <a:close/>
                  <a:moveTo>
                    <a:pt x="1" y="21202"/>
                  </a:moveTo>
                  <a:lnTo>
                    <a:pt x="1" y="26182"/>
                  </a:lnTo>
                  <a:lnTo>
                    <a:pt x="265" y="26182"/>
                  </a:lnTo>
                  <a:lnTo>
                    <a:pt x="265" y="26403"/>
                  </a:lnTo>
                  <a:lnTo>
                    <a:pt x="309" y="26403"/>
                  </a:lnTo>
                  <a:lnTo>
                    <a:pt x="309" y="21202"/>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9" name="Google Shape;1539;p48">
              <a:extLst>
                <a:ext uri="{FF2B5EF4-FFF2-40B4-BE49-F238E27FC236}">
                  <a16:creationId xmlns:a16="http://schemas.microsoft.com/office/drawing/2014/main" id="{6BFB6915-9E62-1BB6-FE2C-303D0BFA2801}"/>
                </a:ext>
              </a:extLst>
            </p:cNvPr>
            <p:cNvSpPr/>
            <p:nvPr/>
          </p:nvSpPr>
          <p:spPr>
            <a:xfrm>
              <a:off x="2477132" y="3843104"/>
              <a:ext cx="19832" cy="327163"/>
            </a:xfrm>
            <a:custGeom>
              <a:avLst/>
              <a:gdLst/>
              <a:ahLst/>
              <a:cxnLst/>
              <a:rect l="l" t="t" r="r" b="b"/>
              <a:pathLst>
                <a:path w="310" h="5114" fill="none" extrusionOk="0">
                  <a:moveTo>
                    <a:pt x="309" y="0"/>
                  </a:moveTo>
                  <a:lnTo>
                    <a:pt x="1" y="0"/>
                  </a:lnTo>
                  <a:lnTo>
                    <a:pt x="1" y="5113"/>
                  </a:lnTo>
                  <a:lnTo>
                    <a:pt x="309" y="5113"/>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0" name="Google Shape;1540;p48">
              <a:extLst>
                <a:ext uri="{FF2B5EF4-FFF2-40B4-BE49-F238E27FC236}">
                  <a16:creationId xmlns:a16="http://schemas.microsoft.com/office/drawing/2014/main" id="{527EA2F7-0BFF-E84E-1DD0-775D773D3676}"/>
                </a:ext>
              </a:extLst>
            </p:cNvPr>
            <p:cNvSpPr/>
            <p:nvPr/>
          </p:nvSpPr>
          <p:spPr>
            <a:xfrm>
              <a:off x="2477132" y="3499060"/>
              <a:ext cx="19832" cy="327163"/>
            </a:xfrm>
            <a:custGeom>
              <a:avLst/>
              <a:gdLst/>
              <a:ahLst/>
              <a:cxnLst/>
              <a:rect l="l" t="t" r="r" b="b"/>
              <a:pathLst>
                <a:path w="310" h="5114" fill="none" extrusionOk="0">
                  <a:moveTo>
                    <a:pt x="309" y="1"/>
                  </a:moveTo>
                  <a:lnTo>
                    <a:pt x="1" y="1"/>
                  </a:lnTo>
                  <a:lnTo>
                    <a:pt x="1" y="5114"/>
                  </a:lnTo>
                  <a:lnTo>
                    <a:pt x="309" y="5114"/>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1" name="Google Shape;1541;p48">
              <a:extLst>
                <a:ext uri="{FF2B5EF4-FFF2-40B4-BE49-F238E27FC236}">
                  <a16:creationId xmlns:a16="http://schemas.microsoft.com/office/drawing/2014/main" id="{FD69256D-E769-914E-EA92-F7EC97718D96}"/>
                </a:ext>
              </a:extLst>
            </p:cNvPr>
            <p:cNvSpPr/>
            <p:nvPr/>
          </p:nvSpPr>
          <p:spPr>
            <a:xfrm>
              <a:off x="2477132" y="3155080"/>
              <a:ext cx="19832" cy="327163"/>
            </a:xfrm>
            <a:custGeom>
              <a:avLst/>
              <a:gdLst/>
              <a:ahLst/>
              <a:cxnLst/>
              <a:rect l="l" t="t" r="r" b="b"/>
              <a:pathLst>
                <a:path w="310" h="5114" fill="none" extrusionOk="0">
                  <a:moveTo>
                    <a:pt x="309" y="1"/>
                  </a:moveTo>
                  <a:lnTo>
                    <a:pt x="1" y="1"/>
                  </a:lnTo>
                  <a:lnTo>
                    <a:pt x="1" y="5114"/>
                  </a:lnTo>
                  <a:lnTo>
                    <a:pt x="309" y="5114"/>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2" name="Google Shape;1542;p48">
              <a:extLst>
                <a:ext uri="{FF2B5EF4-FFF2-40B4-BE49-F238E27FC236}">
                  <a16:creationId xmlns:a16="http://schemas.microsoft.com/office/drawing/2014/main" id="{26E68FAA-0BCB-AD8D-9DF4-DBD931029BDC}"/>
                </a:ext>
              </a:extLst>
            </p:cNvPr>
            <p:cNvSpPr/>
            <p:nvPr/>
          </p:nvSpPr>
          <p:spPr>
            <a:xfrm>
              <a:off x="2477132" y="2830803"/>
              <a:ext cx="19832" cy="307459"/>
            </a:xfrm>
            <a:custGeom>
              <a:avLst/>
              <a:gdLst/>
              <a:ahLst/>
              <a:cxnLst/>
              <a:rect l="l" t="t" r="r" b="b"/>
              <a:pathLst>
                <a:path w="310" h="4806" fill="none" extrusionOk="0">
                  <a:moveTo>
                    <a:pt x="309" y="1"/>
                  </a:moveTo>
                  <a:lnTo>
                    <a:pt x="1" y="1"/>
                  </a:lnTo>
                  <a:lnTo>
                    <a:pt x="1" y="4805"/>
                  </a:lnTo>
                  <a:lnTo>
                    <a:pt x="309" y="4805"/>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3" name="Google Shape;1543;p48">
              <a:extLst>
                <a:ext uri="{FF2B5EF4-FFF2-40B4-BE49-F238E27FC236}">
                  <a16:creationId xmlns:a16="http://schemas.microsoft.com/office/drawing/2014/main" id="{8978A2F1-E326-15D5-79E5-78C8AC093832}"/>
                </a:ext>
              </a:extLst>
            </p:cNvPr>
            <p:cNvSpPr/>
            <p:nvPr/>
          </p:nvSpPr>
          <p:spPr>
            <a:xfrm>
              <a:off x="785315" y="3138191"/>
              <a:ext cx="1691923" cy="16953"/>
            </a:xfrm>
            <a:custGeom>
              <a:avLst/>
              <a:gdLst/>
              <a:ahLst/>
              <a:cxnLst/>
              <a:rect l="l" t="t" r="r" b="b"/>
              <a:pathLst>
                <a:path w="26447" h="265" extrusionOk="0">
                  <a:moveTo>
                    <a:pt x="0" y="0"/>
                  </a:moveTo>
                  <a:lnTo>
                    <a:pt x="0" y="265"/>
                  </a:lnTo>
                  <a:lnTo>
                    <a:pt x="5113" y="265"/>
                  </a:lnTo>
                  <a:lnTo>
                    <a:pt x="5113" y="0"/>
                  </a:lnTo>
                  <a:close/>
                  <a:moveTo>
                    <a:pt x="5378" y="0"/>
                  </a:moveTo>
                  <a:lnTo>
                    <a:pt x="5378" y="265"/>
                  </a:lnTo>
                  <a:lnTo>
                    <a:pt x="10491" y="265"/>
                  </a:lnTo>
                  <a:lnTo>
                    <a:pt x="10491" y="0"/>
                  </a:lnTo>
                  <a:close/>
                  <a:moveTo>
                    <a:pt x="10755" y="0"/>
                  </a:moveTo>
                  <a:lnTo>
                    <a:pt x="10755" y="265"/>
                  </a:lnTo>
                  <a:lnTo>
                    <a:pt x="15868" y="265"/>
                  </a:lnTo>
                  <a:lnTo>
                    <a:pt x="15868" y="0"/>
                  </a:lnTo>
                  <a:close/>
                  <a:moveTo>
                    <a:pt x="16133" y="0"/>
                  </a:moveTo>
                  <a:lnTo>
                    <a:pt x="16133" y="265"/>
                  </a:lnTo>
                  <a:lnTo>
                    <a:pt x="21246" y="265"/>
                  </a:lnTo>
                  <a:lnTo>
                    <a:pt x="21246" y="0"/>
                  </a:lnTo>
                  <a:close/>
                  <a:moveTo>
                    <a:pt x="21510" y="0"/>
                  </a:moveTo>
                  <a:lnTo>
                    <a:pt x="21510" y="265"/>
                  </a:lnTo>
                  <a:lnTo>
                    <a:pt x="26447" y="265"/>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4" name="Google Shape;1544;p48">
              <a:extLst>
                <a:ext uri="{FF2B5EF4-FFF2-40B4-BE49-F238E27FC236}">
                  <a16:creationId xmlns:a16="http://schemas.microsoft.com/office/drawing/2014/main" id="{761C70D6-D6E3-8F60-9F70-D103C7D5E647}"/>
                </a:ext>
              </a:extLst>
            </p:cNvPr>
            <p:cNvSpPr/>
            <p:nvPr/>
          </p:nvSpPr>
          <p:spPr>
            <a:xfrm>
              <a:off x="785315" y="3138191"/>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5" name="Google Shape;1545;p48">
              <a:extLst>
                <a:ext uri="{FF2B5EF4-FFF2-40B4-BE49-F238E27FC236}">
                  <a16:creationId xmlns:a16="http://schemas.microsoft.com/office/drawing/2014/main" id="{4B79FBF4-3BE3-EEED-79D2-B255F3CC7303}"/>
                </a:ext>
              </a:extLst>
            </p:cNvPr>
            <p:cNvSpPr/>
            <p:nvPr/>
          </p:nvSpPr>
          <p:spPr>
            <a:xfrm>
              <a:off x="1129295" y="3138191"/>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6" name="Google Shape;1546;p48">
              <a:extLst>
                <a:ext uri="{FF2B5EF4-FFF2-40B4-BE49-F238E27FC236}">
                  <a16:creationId xmlns:a16="http://schemas.microsoft.com/office/drawing/2014/main" id="{67A57A95-2072-75F7-A2DF-93AF368E796C}"/>
                </a:ext>
              </a:extLst>
            </p:cNvPr>
            <p:cNvSpPr/>
            <p:nvPr/>
          </p:nvSpPr>
          <p:spPr>
            <a:xfrm>
              <a:off x="1473339" y="3138191"/>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7" name="Google Shape;1547;p48">
              <a:extLst>
                <a:ext uri="{FF2B5EF4-FFF2-40B4-BE49-F238E27FC236}">
                  <a16:creationId xmlns:a16="http://schemas.microsoft.com/office/drawing/2014/main" id="{C7C56260-66FB-20A8-4948-093E813F2BAB}"/>
                </a:ext>
              </a:extLst>
            </p:cNvPr>
            <p:cNvSpPr/>
            <p:nvPr/>
          </p:nvSpPr>
          <p:spPr>
            <a:xfrm>
              <a:off x="1817319" y="3138191"/>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8" name="Google Shape;1548;p48">
              <a:extLst>
                <a:ext uri="{FF2B5EF4-FFF2-40B4-BE49-F238E27FC236}">
                  <a16:creationId xmlns:a16="http://schemas.microsoft.com/office/drawing/2014/main" id="{8F875E34-82BC-DA1A-C30B-E1293669A534}"/>
                </a:ext>
              </a:extLst>
            </p:cNvPr>
            <p:cNvSpPr/>
            <p:nvPr/>
          </p:nvSpPr>
          <p:spPr>
            <a:xfrm>
              <a:off x="2161300" y="3138191"/>
              <a:ext cx="315904" cy="16953"/>
            </a:xfrm>
            <a:custGeom>
              <a:avLst/>
              <a:gdLst/>
              <a:ahLst/>
              <a:cxnLst/>
              <a:rect l="l" t="t" r="r" b="b"/>
              <a:pathLst>
                <a:path w="4938" h="265" fill="none" extrusionOk="0">
                  <a:moveTo>
                    <a:pt x="4938" y="0"/>
                  </a:moveTo>
                  <a:lnTo>
                    <a:pt x="1" y="0"/>
                  </a:lnTo>
                  <a:lnTo>
                    <a:pt x="1" y="265"/>
                  </a:lnTo>
                  <a:lnTo>
                    <a:pt x="4938" y="265"/>
                  </a:lnTo>
                  <a:lnTo>
                    <a:pt x="4938"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9" name="Google Shape;1549;p48">
              <a:extLst>
                <a:ext uri="{FF2B5EF4-FFF2-40B4-BE49-F238E27FC236}">
                  <a16:creationId xmlns:a16="http://schemas.microsoft.com/office/drawing/2014/main" id="{D20B007D-19BA-7AA8-F3FF-0C64E704E8AD}"/>
                </a:ext>
              </a:extLst>
            </p:cNvPr>
            <p:cNvSpPr/>
            <p:nvPr/>
          </p:nvSpPr>
          <p:spPr>
            <a:xfrm>
              <a:off x="768426" y="3138191"/>
              <a:ext cx="16953" cy="16953"/>
            </a:xfrm>
            <a:custGeom>
              <a:avLst/>
              <a:gdLst/>
              <a:ahLst/>
              <a:cxnLst/>
              <a:rect l="l" t="t" r="r" b="b"/>
              <a:pathLst>
                <a:path w="265" h="265" extrusionOk="0">
                  <a:moveTo>
                    <a:pt x="0" y="0"/>
                  </a:moveTo>
                  <a:lnTo>
                    <a:pt x="0" y="265"/>
                  </a:lnTo>
                  <a:lnTo>
                    <a:pt x="264" y="265"/>
                  </a:lnTo>
                  <a:lnTo>
                    <a:pt x="26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0" name="Google Shape;1550;p48">
              <a:extLst>
                <a:ext uri="{FF2B5EF4-FFF2-40B4-BE49-F238E27FC236}">
                  <a16:creationId xmlns:a16="http://schemas.microsoft.com/office/drawing/2014/main" id="{B70590E5-8123-AB22-EF48-16C0E02226AE}"/>
                </a:ext>
              </a:extLst>
            </p:cNvPr>
            <p:cNvSpPr/>
            <p:nvPr/>
          </p:nvSpPr>
          <p:spPr>
            <a:xfrm>
              <a:off x="768426" y="3138191"/>
              <a:ext cx="16953" cy="16953"/>
            </a:xfrm>
            <a:custGeom>
              <a:avLst/>
              <a:gdLst/>
              <a:ahLst/>
              <a:cxnLst/>
              <a:rect l="l" t="t" r="r" b="b"/>
              <a:pathLst>
                <a:path w="265" h="265" fill="none" extrusionOk="0">
                  <a:moveTo>
                    <a:pt x="264" y="0"/>
                  </a:moveTo>
                  <a:lnTo>
                    <a:pt x="0" y="0"/>
                  </a:lnTo>
                  <a:lnTo>
                    <a:pt x="0" y="265"/>
                  </a:lnTo>
                  <a:lnTo>
                    <a:pt x="264" y="265"/>
                  </a:lnTo>
                  <a:lnTo>
                    <a:pt x="26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1" name="Google Shape;1551;p48">
              <a:extLst>
                <a:ext uri="{FF2B5EF4-FFF2-40B4-BE49-F238E27FC236}">
                  <a16:creationId xmlns:a16="http://schemas.microsoft.com/office/drawing/2014/main" id="{C588CDD2-492F-3B9D-7065-5421DF986E0C}"/>
                </a:ext>
              </a:extLst>
            </p:cNvPr>
            <p:cNvSpPr/>
            <p:nvPr/>
          </p:nvSpPr>
          <p:spPr>
            <a:xfrm>
              <a:off x="1112406" y="3138191"/>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2" name="Google Shape;1552;p48">
              <a:extLst>
                <a:ext uri="{FF2B5EF4-FFF2-40B4-BE49-F238E27FC236}">
                  <a16:creationId xmlns:a16="http://schemas.microsoft.com/office/drawing/2014/main" id="{65DE31E3-ECA5-91D4-B1A8-98AF3CD281C9}"/>
                </a:ext>
              </a:extLst>
            </p:cNvPr>
            <p:cNvSpPr/>
            <p:nvPr/>
          </p:nvSpPr>
          <p:spPr>
            <a:xfrm>
              <a:off x="1112406" y="3138191"/>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3" name="Google Shape;1553;p48">
              <a:extLst>
                <a:ext uri="{FF2B5EF4-FFF2-40B4-BE49-F238E27FC236}">
                  <a16:creationId xmlns:a16="http://schemas.microsoft.com/office/drawing/2014/main" id="{90981650-DB9C-A059-D397-3F7464507D10}"/>
                </a:ext>
              </a:extLst>
            </p:cNvPr>
            <p:cNvSpPr/>
            <p:nvPr/>
          </p:nvSpPr>
          <p:spPr>
            <a:xfrm>
              <a:off x="1456386" y="3138191"/>
              <a:ext cx="17017" cy="16953"/>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4" name="Google Shape;1554;p48">
              <a:extLst>
                <a:ext uri="{FF2B5EF4-FFF2-40B4-BE49-F238E27FC236}">
                  <a16:creationId xmlns:a16="http://schemas.microsoft.com/office/drawing/2014/main" id="{C00AF7F8-0ACD-3ADB-C42A-7FD7C4093305}"/>
                </a:ext>
              </a:extLst>
            </p:cNvPr>
            <p:cNvSpPr/>
            <p:nvPr/>
          </p:nvSpPr>
          <p:spPr>
            <a:xfrm>
              <a:off x="1456386" y="3138191"/>
              <a:ext cx="17017" cy="16953"/>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5" name="Google Shape;1555;p48">
              <a:extLst>
                <a:ext uri="{FF2B5EF4-FFF2-40B4-BE49-F238E27FC236}">
                  <a16:creationId xmlns:a16="http://schemas.microsoft.com/office/drawing/2014/main" id="{A138D5F8-63FF-03C5-845B-0760E70D0ADF}"/>
                </a:ext>
              </a:extLst>
            </p:cNvPr>
            <p:cNvSpPr/>
            <p:nvPr/>
          </p:nvSpPr>
          <p:spPr>
            <a:xfrm>
              <a:off x="1800431" y="3138191"/>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6" name="Google Shape;1556;p48">
              <a:extLst>
                <a:ext uri="{FF2B5EF4-FFF2-40B4-BE49-F238E27FC236}">
                  <a16:creationId xmlns:a16="http://schemas.microsoft.com/office/drawing/2014/main" id="{7D47C598-7878-27F7-3411-95891D3164D4}"/>
                </a:ext>
              </a:extLst>
            </p:cNvPr>
            <p:cNvSpPr/>
            <p:nvPr/>
          </p:nvSpPr>
          <p:spPr>
            <a:xfrm>
              <a:off x="1800431" y="3138191"/>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7" name="Google Shape;1557;p48">
              <a:extLst>
                <a:ext uri="{FF2B5EF4-FFF2-40B4-BE49-F238E27FC236}">
                  <a16:creationId xmlns:a16="http://schemas.microsoft.com/office/drawing/2014/main" id="{EAD0DB6B-66B6-4D1B-C596-232C62B80F35}"/>
                </a:ext>
              </a:extLst>
            </p:cNvPr>
            <p:cNvSpPr/>
            <p:nvPr/>
          </p:nvSpPr>
          <p:spPr>
            <a:xfrm>
              <a:off x="2144411" y="3138191"/>
              <a:ext cx="16953" cy="16953"/>
            </a:xfrm>
            <a:custGeom>
              <a:avLst/>
              <a:gdLst/>
              <a:ahLst/>
              <a:cxnLst/>
              <a:rect l="l" t="t" r="r" b="b"/>
              <a:pathLst>
                <a:path w="265"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8" name="Google Shape;1558;p48">
              <a:extLst>
                <a:ext uri="{FF2B5EF4-FFF2-40B4-BE49-F238E27FC236}">
                  <a16:creationId xmlns:a16="http://schemas.microsoft.com/office/drawing/2014/main" id="{7E085327-A972-7B04-9817-10CC3B78832E}"/>
                </a:ext>
              </a:extLst>
            </p:cNvPr>
            <p:cNvSpPr/>
            <p:nvPr/>
          </p:nvSpPr>
          <p:spPr>
            <a:xfrm>
              <a:off x="2144411" y="3138191"/>
              <a:ext cx="16953" cy="16953"/>
            </a:xfrm>
            <a:custGeom>
              <a:avLst/>
              <a:gdLst/>
              <a:ahLst/>
              <a:cxnLst/>
              <a:rect l="l" t="t" r="r" b="b"/>
              <a:pathLst>
                <a:path w="265"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9" name="Google Shape;1559;p48">
              <a:extLst>
                <a:ext uri="{FF2B5EF4-FFF2-40B4-BE49-F238E27FC236}">
                  <a16:creationId xmlns:a16="http://schemas.microsoft.com/office/drawing/2014/main" id="{E418DCDB-2B7A-2C00-F9DB-C3EA499E48F9}"/>
                </a:ext>
              </a:extLst>
            </p:cNvPr>
            <p:cNvSpPr/>
            <p:nvPr/>
          </p:nvSpPr>
          <p:spPr>
            <a:xfrm>
              <a:off x="2477132" y="3138191"/>
              <a:ext cx="19832" cy="16953"/>
            </a:xfrm>
            <a:custGeom>
              <a:avLst/>
              <a:gdLst/>
              <a:ahLst/>
              <a:cxnLst/>
              <a:rect l="l" t="t" r="r" b="b"/>
              <a:pathLst>
                <a:path w="310" h="265" extrusionOk="0">
                  <a:moveTo>
                    <a:pt x="1" y="0"/>
                  </a:moveTo>
                  <a:lnTo>
                    <a:pt x="1" y="265"/>
                  </a:lnTo>
                  <a:lnTo>
                    <a:pt x="309" y="265"/>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0" name="Google Shape;1560;p48">
              <a:extLst>
                <a:ext uri="{FF2B5EF4-FFF2-40B4-BE49-F238E27FC236}">
                  <a16:creationId xmlns:a16="http://schemas.microsoft.com/office/drawing/2014/main" id="{625E6CD7-1694-BF76-39CB-F53B4E0FDEDE}"/>
                </a:ext>
              </a:extLst>
            </p:cNvPr>
            <p:cNvSpPr/>
            <p:nvPr/>
          </p:nvSpPr>
          <p:spPr>
            <a:xfrm>
              <a:off x="2477132" y="3138191"/>
              <a:ext cx="19832" cy="16953"/>
            </a:xfrm>
            <a:custGeom>
              <a:avLst/>
              <a:gdLst/>
              <a:ahLst/>
              <a:cxnLst/>
              <a:rect l="l" t="t" r="r" b="b"/>
              <a:pathLst>
                <a:path w="310" h="265" fill="none" extrusionOk="0">
                  <a:moveTo>
                    <a:pt x="309" y="0"/>
                  </a:moveTo>
                  <a:lnTo>
                    <a:pt x="1" y="0"/>
                  </a:lnTo>
                  <a:lnTo>
                    <a:pt x="1" y="265"/>
                  </a:lnTo>
                  <a:lnTo>
                    <a:pt x="309" y="265"/>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1" name="Google Shape;1561;p48">
              <a:extLst>
                <a:ext uri="{FF2B5EF4-FFF2-40B4-BE49-F238E27FC236}">
                  <a16:creationId xmlns:a16="http://schemas.microsoft.com/office/drawing/2014/main" id="{1C2B736C-0A7A-324A-076F-E1CE9C912CFC}"/>
                </a:ext>
              </a:extLst>
            </p:cNvPr>
            <p:cNvSpPr/>
            <p:nvPr/>
          </p:nvSpPr>
          <p:spPr>
            <a:xfrm>
              <a:off x="785315" y="3482171"/>
              <a:ext cx="1691923" cy="16953"/>
            </a:xfrm>
            <a:custGeom>
              <a:avLst/>
              <a:gdLst/>
              <a:ahLst/>
              <a:cxnLst/>
              <a:rect l="l" t="t" r="r" b="b"/>
              <a:pathLst>
                <a:path w="26447" h="265" extrusionOk="0">
                  <a:moveTo>
                    <a:pt x="0" y="1"/>
                  </a:moveTo>
                  <a:lnTo>
                    <a:pt x="0" y="265"/>
                  </a:lnTo>
                  <a:lnTo>
                    <a:pt x="5113" y="265"/>
                  </a:lnTo>
                  <a:lnTo>
                    <a:pt x="5113" y="1"/>
                  </a:lnTo>
                  <a:close/>
                  <a:moveTo>
                    <a:pt x="5378" y="1"/>
                  </a:moveTo>
                  <a:lnTo>
                    <a:pt x="5378" y="265"/>
                  </a:lnTo>
                  <a:lnTo>
                    <a:pt x="10491" y="265"/>
                  </a:lnTo>
                  <a:lnTo>
                    <a:pt x="10491" y="1"/>
                  </a:lnTo>
                  <a:close/>
                  <a:moveTo>
                    <a:pt x="10755" y="1"/>
                  </a:moveTo>
                  <a:lnTo>
                    <a:pt x="10755" y="265"/>
                  </a:lnTo>
                  <a:lnTo>
                    <a:pt x="15868" y="265"/>
                  </a:lnTo>
                  <a:lnTo>
                    <a:pt x="15868" y="1"/>
                  </a:lnTo>
                  <a:close/>
                  <a:moveTo>
                    <a:pt x="16133" y="1"/>
                  </a:moveTo>
                  <a:lnTo>
                    <a:pt x="16133" y="265"/>
                  </a:lnTo>
                  <a:lnTo>
                    <a:pt x="21246" y="265"/>
                  </a:lnTo>
                  <a:lnTo>
                    <a:pt x="21246" y="1"/>
                  </a:lnTo>
                  <a:close/>
                  <a:moveTo>
                    <a:pt x="21510" y="1"/>
                  </a:moveTo>
                  <a:lnTo>
                    <a:pt x="21510" y="265"/>
                  </a:lnTo>
                  <a:lnTo>
                    <a:pt x="26447" y="265"/>
                  </a:lnTo>
                  <a:lnTo>
                    <a:pt x="264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2" name="Google Shape;1562;p48">
              <a:extLst>
                <a:ext uri="{FF2B5EF4-FFF2-40B4-BE49-F238E27FC236}">
                  <a16:creationId xmlns:a16="http://schemas.microsoft.com/office/drawing/2014/main" id="{0663BD1A-7E8B-2669-434A-ED32615A095D}"/>
                </a:ext>
              </a:extLst>
            </p:cNvPr>
            <p:cNvSpPr/>
            <p:nvPr/>
          </p:nvSpPr>
          <p:spPr>
            <a:xfrm>
              <a:off x="785315" y="3482171"/>
              <a:ext cx="327163" cy="16953"/>
            </a:xfrm>
            <a:custGeom>
              <a:avLst/>
              <a:gdLst/>
              <a:ahLst/>
              <a:cxnLst/>
              <a:rect l="l" t="t" r="r" b="b"/>
              <a:pathLst>
                <a:path w="5114" h="265"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3" name="Google Shape;1563;p48">
              <a:extLst>
                <a:ext uri="{FF2B5EF4-FFF2-40B4-BE49-F238E27FC236}">
                  <a16:creationId xmlns:a16="http://schemas.microsoft.com/office/drawing/2014/main" id="{44F72829-3BC7-D746-490F-DA487047E3CF}"/>
                </a:ext>
              </a:extLst>
            </p:cNvPr>
            <p:cNvSpPr/>
            <p:nvPr/>
          </p:nvSpPr>
          <p:spPr>
            <a:xfrm>
              <a:off x="1129295" y="3482171"/>
              <a:ext cx="327163" cy="16953"/>
            </a:xfrm>
            <a:custGeom>
              <a:avLst/>
              <a:gdLst/>
              <a:ahLst/>
              <a:cxnLst/>
              <a:rect l="l" t="t" r="r" b="b"/>
              <a:pathLst>
                <a:path w="5114" h="265"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4" name="Google Shape;1564;p48">
              <a:extLst>
                <a:ext uri="{FF2B5EF4-FFF2-40B4-BE49-F238E27FC236}">
                  <a16:creationId xmlns:a16="http://schemas.microsoft.com/office/drawing/2014/main" id="{8974F1CB-AAC9-7593-A30C-A80D22680893}"/>
                </a:ext>
              </a:extLst>
            </p:cNvPr>
            <p:cNvSpPr/>
            <p:nvPr/>
          </p:nvSpPr>
          <p:spPr>
            <a:xfrm>
              <a:off x="1473339" y="3482171"/>
              <a:ext cx="327163" cy="16953"/>
            </a:xfrm>
            <a:custGeom>
              <a:avLst/>
              <a:gdLst/>
              <a:ahLst/>
              <a:cxnLst/>
              <a:rect l="l" t="t" r="r" b="b"/>
              <a:pathLst>
                <a:path w="5114" h="265"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5" name="Google Shape;1565;p48">
              <a:extLst>
                <a:ext uri="{FF2B5EF4-FFF2-40B4-BE49-F238E27FC236}">
                  <a16:creationId xmlns:a16="http://schemas.microsoft.com/office/drawing/2014/main" id="{E0C119E7-B8FD-6C90-9C16-4704A51F6105}"/>
                </a:ext>
              </a:extLst>
            </p:cNvPr>
            <p:cNvSpPr/>
            <p:nvPr/>
          </p:nvSpPr>
          <p:spPr>
            <a:xfrm>
              <a:off x="1817319" y="3482171"/>
              <a:ext cx="327163" cy="16953"/>
            </a:xfrm>
            <a:custGeom>
              <a:avLst/>
              <a:gdLst/>
              <a:ahLst/>
              <a:cxnLst/>
              <a:rect l="l" t="t" r="r" b="b"/>
              <a:pathLst>
                <a:path w="5114" h="265"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6" name="Google Shape;1566;p48">
              <a:extLst>
                <a:ext uri="{FF2B5EF4-FFF2-40B4-BE49-F238E27FC236}">
                  <a16:creationId xmlns:a16="http://schemas.microsoft.com/office/drawing/2014/main" id="{904E9BEA-1A76-032B-DC13-ACE140095AE4}"/>
                </a:ext>
              </a:extLst>
            </p:cNvPr>
            <p:cNvSpPr/>
            <p:nvPr/>
          </p:nvSpPr>
          <p:spPr>
            <a:xfrm>
              <a:off x="2161300" y="3482171"/>
              <a:ext cx="315904" cy="16953"/>
            </a:xfrm>
            <a:custGeom>
              <a:avLst/>
              <a:gdLst/>
              <a:ahLst/>
              <a:cxnLst/>
              <a:rect l="l" t="t" r="r" b="b"/>
              <a:pathLst>
                <a:path w="4938" h="265" fill="none" extrusionOk="0">
                  <a:moveTo>
                    <a:pt x="4938" y="1"/>
                  </a:moveTo>
                  <a:lnTo>
                    <a:pt x="1" y="1"/>
                  </a:lnTo>
                  <a:lnTo>
                    <a:pt x="1" y="265"/>
                  </a:lnTo>
                  <a:lnTo>
                    <a:pt x="4938" y="265"/>
                  </a:lnTo>
                  <a:lnTo>
                    <a:pt x="493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7" name="Google Shape;1567;p48">
              <a:extLst>
                <a:ext uri="{FF2B5EF4-FFF2-40B4-BE49-F238E27FC236}">
                  <a16:creationId xmlns:a16="http://schemas.microsoft.com/office/drawing/2014/main" id="{C5E0591F-0FD5-E964-5F15-4B4B71C6EDBC}"/>
                </a:ext>
              </a:extLst>
            </p:cNvPr>
            <p:cNvSpPr/>
            <p:nvPr/>
          </p:nvSpPr>
          <p:spPr>
            <a:xfrm>
              <a:off x="768426" y="3482171"/>
              <a:ext cx="16953" cy="16953"/>
            </a:xfrm>
            <a:custGeom>
              <a:avLst/>
              <a:gdLst/>
              <a:ahLst/>
              <a:cxnLst/>
              <a:rect l="l" t="t" r="r" b="b"/>
              <a:pathLst>
                <a:path w="265" h="265" extrusionOk="0">
                  <a:moveTo>
                    <a:pt x="0" y="1"/>
                  </a:moveTo>
                  <a:lnTo>
                    <a:pt x="0" y="265"/>
                  </a:lnTo>
                  <a:lnTo>
                    <a:pt x="264" y="265"/>
                  </a:lnTo>
                  <a:lnTo>
                    <a:pt x="26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8" name="Google Shape;1568;p48">
              <a:extLst>
                <a:ext uri="{FF2B5EF4-FFF2-40B4-BE49-F238E27FC236}">
                  <a16:creationId xmlns:a16="http://schemas.microsoft.com/office/drawing/2014/main" id="{67CAB2B1-C142-0900-7403-548A1021D946}"/>
                </a:ext>
              </a:extLst>
            </p:cNvPr>
            <p:cNvSpPr/>
            <p:nvPr/>
          </p:nvSpPr>
          <p:spPr>
            <a:xfrm>
              <a:off x="768426" y="3482171"/>
              <a:ext cx="16953" cy="16953"/>
            </a:xfrm>
            <a:custGeom>
              <a:avLst/>
              <a:gdLst/>
              <a:ahLst/>
              <a:cxnLst/>
              <a:rect l="l" t="t" r="r" b="b"/>
              <a:pathLst>
                <a:path w="265" h="265" fill="none" extrusionOk="0">
                  <a:moveTo>
                    <a:pt x="264" y="1"/>
                  </a:moveTo>
                  <a:lnTo>
                    <a:pt x="0" y="1"/>
                  </a:lnTo>
                  <a:lnTo>
                    <a:pt x="0" y="265"/>
                  </a:lnTo>
                  <a:lnTo>
                    <a:pt x="264" y="265"/>
                  </a:lnTo>
                  <a:lnTo>
                    <a:pt x="26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9" name="Google Shape;1569;p48">
              <a:extLst>
                <a:ext uri="{FF2B5EF4-FFF2-40B4-BE49-F238E27FC236}">
                  <a16:creationId xmlns:a16="http://schemas.microsoft.com/office/drawing/2014/main" id="{18725495-6312-F995-33B0-4F7E8D161B12}"/>
                </a:ext>
              </a:extLst>
            </p:cNvPr>
            <p:cNvSpPr/>
            <p:nvPr/>
          </p:nvSpPr>
          <p:spPr>
            <a:xfrm>
              <a:off x="1112406" y="3482171"/>
              <a:ext cx="16953" cy="16953"/>
            </a:xfrm>
            <a:custGeom>
              <a:avLst/>
              <a:gdLst/>
              <a:ahLst/>
              <a:cxnLst/>
              <a:rect l="l" t="t" r="r" b="b"/>
              <a:pathLst>
                <a:path w="265" h="265"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0" name="Google Shape;1570;p48">
              <a:extLst>
                <a:ext uri="{FF2B5EF4-FFF2-40B4-BE49-F238E27FC236}">
                  <a16:creationId xmlns:a16="http://schemas.microsoft.com/office/drawing/2014/main" id="{C721701F-9D89-5A41-6413-D9AA51DDA108}"/>
                </a:ext>
              </a:extLst>
            </p:cNvPr>
            <p:cNvSpPr/>
            <p:nvPr/>
          </p:nvSpPr>
          <p:spPr>
            <a:xfrm>
              <a:off x="1112406" y="3482171"/>
              <a:ext cx="16953" cy="16953"/>
            </a:xfrm>
            <a:custGeom>
              <a:avLst/>
              <a:gdLst/>
              <a:ahLst/>
              <a:cxnLst/>
              <a:rect l="l" t="t" r="r" b="b"/>
              <a:pathLst>
                <a:path w="265" h="265"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1" name="Google Shape;1571;p48">
              <a:extLst>
                <a:ext uri="{FF2B5EF4-FFF2-40B4-BE49-F238E27FC236}">
                  <a16:creationId xmlns:a16="http://schemas.microsoft.com/office/drawing/2014/main" id="{588DEC77-DC43-BDA6-A392-DCA064C0E5BF}"/>
                </a:ext>
              </a:extLst>
            </p:cNvPr>
            <p:cNvSpPr/>
            <p:nvPr/>
          </p:nvSpPr>
          <p:spPr>
            <a:xfrm>
              <a:off x="1456386" y="3482171"/>
              <a:ext cx="17017" cy="16953"/>
            </a:xfrm>
            <a:custGeom>
              <a:avLst/>
              <a:gdLst/>
              <a:ahLst/>
              <a:cxnLst/>
              <a:rect l="l" t="t" r="r" b="b"/>
              <a:pathLst>
                <a:path w="266" h="265"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2" name="Google Shape;1572;p48">
              <a:extLst>
                <a:ext uri="{FF2B5EF4-FFF2-40B4-BE49-F238E27FC236}">
                  <a16:creationId xmlns:a16="http://schemas.microsoft.com/office/drawing/2014/main" id="{0D1F425B-19F4-A433-B30C-F05CF4344AAB}"/>
                </a:ext>
              </a:extLst>
            </p:cNvPr>
            <p:cNvSpPr/>
            <p:nvPr/>
          </p:nvSpPr>
          <p:spPr>
            <a:xfrm>
              <a:off x="1456386" y="3482171"/>
              <a:ext cx="17017" cy="16953"/>
            </a:xfrm>
            <a:custGeom>
              <a:avLst/>
              <a:gdLst/>
              <a:ahLst/>
              <a:cxnLst/>
              <a:rect l="l" t="t" r="r" b="b"/>
              <a:pathLst>
                <a:path w="266" h="265"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3" name="Google Shape;1573;p48">
              <a:extLst>
                <a:ext uri="{FF2B5EF4-FFF2-40B4-BE49-F238E27FC236}">
                  <a16:creationId xmlns:a16="http://schemas.microsoft.com/office/drawing/2014/main" id="{3EA92F91-4F2C-AA99-0711-4EBA744F515A}"/>
                </a:ext>
              </a:extLst>
            </p:cNvPr>
            <p:cNvSpPr/>
            <p:nvPr/>
          </p:nvSpPr>
          <p:spPr>
            <a:xfrm>
              <a:off x="1800431" y="3482171"/>
              <a:ext cx="16953" cy="16953"/>
            </a:xfrm>
            <a:custGeom>
              <a:avLst/>
              <a:gdLst/>
              <a:ahLst/>
              <a:cxnLst/>
              <a:rect l="l" t="t" r="r" b="b"/>
              <a:pathLst>
                <a:path w="265" h="265"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4" name="Google Shape;1574;p48">
              <a:extLst>
                <a:ext uri="{FF2B5EF4-FFF2-40B4-BE49-F238E27FC236}">
                  <a16:creationId xmlns:a16="http://schemas.microsoft.com/office/drawing/2014/main" id="{5FA99BC4-16AB-58D8-5C24-28FB91FEC5BC}"/>
                </a:ext>
              </a:extLst>
            </p:cNvPr>
            <p:cNvSpPr/>
            <p:nvPr/>
          </p:nvSpPr>
          <p:spPr>
            <a:xfrm>
              <a:off x="1800431" y="3482171"/>
              <a:ext cx="16953" cy="16953"/>
            </a:xfrm>
            <a:custGeom>
              <a:avLst/>
              <a:gdLst/>
              <a:ahLst/>
              <a:cxnLst/>
              <a:rect l="l" t="t" r="r" b="b"/>
              <a:pathLst>
                <a:path w="265" h="265"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5" name="Google Shape;1575;p48">
              <a:extLst>
                <a:ext uri="{FF2B5EF4-FFF2-40B4-BE49-F238E27FC236}">
                  <a16:creationId xmlns:a16="http://schemas.microsoft.com/office/drawing/2014/main" id="{740D1051-B911-6821-099B-D4419ED53992}"/>
                </a:ext>
              </a:extLst>
            </p:cNvPr>
            <p:cNvSpPr/>
            <p:nvPr/>
          </p:nvSpPr>
          <p:spPr>
            <a:xfrm>
              <a:off x="2144411" y="3482171"/>
              <a:ext cx="16953" cy="16953"/>
            </a:xfrm>
            <a:custGeom>
              <a:avLst/>
              <a:gdLst/>
              <a:ahLst/>
              <a:cxnLst/>
              <a:rect l="l" t="t" r="r" b="b"/>
              <a:pathLst>
                <a:path w="265" h="265"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6" name="Google Shape;1576;p48">
              <a:extLst>
                <a:ext uri="{FF2B5EF4-FFF2-40B4-BE49-F238E27FC236}">
                  <a16:creationId xmlns:a16="http://schemas.microsoft.com/office/drawing/2014/main" id="{BD933E00-5ABF-2D54-D3B4-388BD7C1C51B}"/>
                </a:ext>
              </a:extLst>
            </p:cNvPr>
            <p:cNvSpPr/>
            <p:nvPr/>
          </p:nvSpPr>
          <p:spPr>
            <a:xfrm>
              <a:off x="2144411" y="3482171"/>
              <a:ext cx="16953" cy="16953"/>
            </a:xfrm>
            <a:custGeom>
              <a:avLst/>
              <a:gdLst/>
              <a:ahLst/>
              <a:cxnLst/>
              <a:rect l="l" t="t" r="r" b="b"/>
              <a:pathLst>
                <a:path w="265" h="265"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7" name="Google Shape;1577;p48">
              <a:extLst>
                <a:ext uri="{FF2B5EF4-FFF2-40B4-BE49-F238E27FC236}">
                  <a16:creationId xmlns:a16="http://schemas.microsoft.com/office/drawing/2014/main" id="{EF6262D6-D797-A6A1-D765-42865549F13A}"/>
                </a:ext>
              </a:extLst>
            </p:cNvPr>
            <p:cNvSpPr/>
            <p:nvPr/>
          </p:nvSpPr>
          <p:spPr>
            <a:xfrm>
              <a:off x="2477132" y="3482171"/>
              <a:ext cx="19832" cy="16953"/>
            </a:xfrm>
            <a:custGeom>
              <a:avLst/>
              <a:gdLst/>
              <a:ahLst/>
              <a:cxnLst/>
              <a:rect l="l" t="t" r="r" b="b"/>
              <a:pathLst>
                <a:path w="310" h="265" extrusionOk="0">
                  <a:moveTo>
                    <a:pt x="1" y="1"/>
                  </a:moveTo>
                  <a:lnTo>
                    <a:pt x="1" y="265"/>
                  </a:lnTo>
                  <a:lnTo>
                    <a:pt x="309" y="265"/>
                  </a:lnTo>
                  <a:lnTo>
                    <a:pt x="3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8" name="Google Shape;1578;p48">
              <a:extLst>
                <a:ext uri="{FF2B5EF4-FFF2-40B4-BE49-F238E27FC236}">
                  <a16:creationId xmlns:a16="http://schemas.microsoft.com/office/drawing/2014/main" id="{D866DEEF-6A7D-AE67-0035-85909B80684D}"/>
                </a:ext>
              </a:extLst>
            </p:cNvPr>
            <p:cNvSpPr/>
            <p:nvPr/>
          </p:nvSpPr>
          <p:spPr>
            <a:xfrm>
              <a:off x="2477132" y="3482171"/>
              <a:ext cx="19832" cy="16953"/>
            </a:xfrm>
            <a:custGeom>
              <a:avLst/>
              <a:gdLst/>
              <a:ahLst/>
              <a:cxnLst/>
              <a:rect l="l" t="t" r="r" b="b"/>
              <a:pathLst>
                <a:path w="310" h="265" fill="none" extrusionOk="0">
                  <a:moveTo>
                    <a:pt x="309" y="1"/>
                  </a:moveTo>
                  <a:lnTo>
                    <a:pt x="1" y="1"/>
                  </a:lnTo>
                  <a:lnTo>
                    <a:pt x="1" y="265"/>
                  </a:lnTo>
                  <a:lnTo>
                    <a:pt x="309" y="265"/>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9" name="Google Shape;1579;p48">
              <a:extLst>
                <a:ext uri="{FF2B5EF4-FFF2-40B4-BE49-F238E27FC236}">
                  <a16:creationId xmlns:a16="http://schemas.microsoft.com/office/drawing/2014/main" id="{608DB8EE-8ED2-A201-6F69-FD75688ACE2A}"/>
                </a:ext>
              </a:extLst>
            </p:cNvPr>
            <p:cNvSpPr/>
            <p:nvPr/>
          </p:nvSpPr>
          <p:spPr>
            <a:xfrm>
              <a:off x="785315" y="3826151"/>
              <a:ext cx="1691923" cy="17017"/>
            </a:xfrm>
            <a:custGeom>
              <a:avLst/>
              <a:gdLst/>
              <a:ahLst/>
              <a:cxnLst/>
              <a:rect l="l" t="t" r="r" b="b"/>
              <a:pathLst>
                <a:path w="26447" h="266" extrusionOk="0">
                  <a:moveTo>
                    <a:pt x="0" y="1"/>
                  </a:moveTo>
                  <a:lnTo>
                    <a:pt x="0" y="265"/>
                  </a:lnTo>
                  <a:lnTo>
                    <a:pt x="5113" y="265"/>
                  </a:lnTo>
                  <a:lnTo>
                    <a:pt x="5113" y="1"/>
                  </a:lnTo>
                  <a:close/>
                  <a:moveTo>
                    <a:pt x="5378" y="1"/>
                  </a:moveTo>
                  <a:lnTo>
                    <a:pt x="5378" y="265"/>
                  </a:lnTo>
                  <a:lnTo>
                    <a:pt x="10491" y="265"/>
                  </a:lnTo>
                  <a:lnTo>
                    <a:pt x="10491" y="1"/>
                  </a:lnTo>
                  <a:close/>
                  <a:moveTo>
                    <a:pt x="10755" y="1"/>
                  </a:moveTo>
                  <a:lnTo>
                    <a:pt x="10755" y="265"/>
                  </a:lnTo>
                  <a:lnTo>
                    <a:pt x="15868" y="265"/>
                  </a:lnTo>
                  <a:lnTo>
                    <a:pt x="15868" y="1"/>
                  </a:lnTo>
                  <a:close/>
                  <a:moveTo>
                    <a:pt x="16133" y="1"/>
                  </a:moveTo>
                  <a:lnTo>
                    <a:pt x="16133" y="265"/>
                  </a:lnTo>
                  <a:lnTo>
                    <a:pt x="21246" y="265"/>
                  </a:lnTo>
                  <a:lnTo>
                    <a:pt x="21246" y="1"/>
                  </a:lnTo>
                  <a:close/>
                  <a:moveTo>
                    <a:pt x="21510" y="1"/>
                  </a:moveTo>
                  <a:lnTo>
                    <a:pt x="21510" y="265"/>
                  </a:lnTo>
                  <a:lnTo>
                    <a:pt x="26447" y="265"/>
                  </a:lnTo>
                  <a:lnTo>
                    <a:pt x="264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0" name="Google Shape;1580;p48">
              <a:extLst>
                <a:ext uri="{FF2B5EF4-FFF2-40B4-BE49-F238E27FC236}">
                  <a16:creationId xmlns:a16="http://schemas.microsoft.com/office/drawing/2014/main" id="{196DB6BA-F697-AD10-1FDC-0693CC533780}"/>
                </a:ext>
              </a:extLst>
            </p:cNvPr>
            <p:cNvSpPr/>
            <p:nvPr/>
          </p:nvSpPr>
          <p:spPr>
            <a:xfrm>
              <a:off x="785315" y="3826151"/>
              <a:ext cx="327163" cy="17017"/>
            </a:xfrm>
            <a:custGeom>
              <a:avLst/>
              <a:gdLst/>
              <a:ahLst/>
              <a:cxnLst/>
              <a:rect l="l" t="t" r="r" b="b"/>
              <a:pathLst>
                <a:path w="5114" h="266"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1" name="Google Shape;1581;p48">
              <a:extLst>
                <a:ext uri="{FF2B5EF4-FFF2-40B4-BE49-F238E27FC236}">
                  <a16:creationId xmlns:a16="http://schemas.microsoft.com/office/drawing/2014/main" id="{903CCA12-9E1C-57AF-0C7F-B86001811379}"/>
                </a:ext>
              </a:extLst>
            </p:cNvPr>
            <p:cNvSpPr/>
            <p:nvPr/>
          </p:nvSpPr>
          <p:spPr>
            <a:xfrm>
              <a:off x="1129295" y="3826151"/>
              <a:ext cx="327163" cy="17017"/>
            </a:xfrm>
            <a:custGeom>
              <a:avLst/>
              <a:gdLst/>
              <a:ahLst/>
              <a:cxnLst/>
              <a:rect l="l" t="t" r="r" b="b"/>
              <a:pathLst>
                <a:path w="5114" h="266"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2" name="Google Shape;1582;p48">
              <a:extLst>
                <a:ext uri="{FF2B5EF4-FFF2-40B4-BE49-F238E27FC236}">
                  <a16:creationId xmlns:a16="http://schemas.microsoft.com/office/drawing/2014/main" id="{6160B04C-DEA7-4A9C-F120-836D5C0F0A7C}"/>
                </a:ext>
              </a:extLst>
            </p:cNvPr>
            <p:cNvSpPr/>
            <p:nvPr/>
          </p:nvSpPr>
          <p:spPr>
            <a:xfrm>
              <a:off x="1473339" y="3826151"/>
              <a:ext cx="327163" cy="17017"/>
            </a:xfrm>
            <a:custGeom>
              <a:avLst/>
              <a:gdLst/>
              <a:ahLst/>
              <a:cxnLst/>
              <a:rect l="l" t="t" r="r" b="b"/>
              <a:pathLst>
                <a:path w="5114" h="266"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3" name="Google Shape;1583;p48">
              <a:extLst>
                <a:ext uri="{FF2B5EF4-FFF2-40B4-BE49-F238E27FC236}">
                  <a16:creationId xmlns:a16="http://schemas.microsoft.com/office/drawing/2014/main" id="{C065F0DD-46EC-8DF0-7BD5-ED7EF0C5ACF0}"/>
                </a:ext>
              </a:extLst>
            </p:cNvPr>
            <p:cNvSpPr/>
            <p:nvPr/>
          </p:nvSpPr>
          <p:spPr>
            <a:xfrm>
              <a:off x="1817319" y="3826151"/>
              <a:ext cx="327163" cy="17017"/>
            </a:xfrm>
            <a:custGeom>
              <a:avLst/>
              <a:gdLst/>
              <a:ahLst/>
              <a:cxnLst/>
              <a:rect l="l" t="t" r="r" b="b"/>
              <a:pathLst>
                <a:path w="5114" h="266"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4" name="Google Shape;1584;p48">
              <a:extLst>
                <a:ext uri="{FF2B5EF4-FFF2-40B4-BE49-F238E27FC236}">
                  <a16:creationId xmlns:a16="http://schemas.microsoft.com/office/drawing/2014/main" id="{72A30E58-2D7A-5A5A-3BF4-B6D8AD8BC2C4}"/>
                </a:ext>
              </a:extLst>
            </p:cNvPr>
            <p:cNvSpPr/>
            <p:nvPr/>
          </p:nvSpPr>
          <p:spPr>
            <a:xfrm>
              <a:off x="2161300" y="3826151"/>
              <a:ext cx="315904" cy="17017"/>
            </a:xfrm>
            <a:custGeom>
              <a:avLst/>
              <a:gdLst/>
              <a:ahLst/>
              <a:cxnLst/>
              <a:rect l="l" t="t" r="r" b="b"/>
              <a:pathLst>
                <a:path w="4938" h="266" fill="none" extrusionOk="0">
                  <a:moveTo>
                    <a:pt x="4938" y="1"/>
                  </a:moveTo>
                  <a:lnTo>
                    <a:pt x="1" y="1"/>
                  </a:lnTo>
                  <a:lnTo>
                    <a:pt x="1" y="265"/>
                  </a:lnTo>
                  <a:lnTo>
                    <a:pt x="4938" y="265"/>
                  </a:lnTo>
                  <a:lnTo>
                    <a:pt x="493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5" name="Google Shape;1585;p48">
              <a:extLst>
                <a:ext uri="{FF2B5EF4-FFF2-40B4-BE49-F238E27FC236}">
                  <a16:creationId xmlns:a16="http://schemas.microsoft.com/office/drawing/2014/main" id="{D0A1DF19-048B-0976-808A-73DCCDADC328}"/>
                </a:ext>
              </a:extLst>
            </p:cNvPr>
            <p:cNvSpPr/>
            <p:nvPr/>
          </p:nvSpPr>
          <p:spPr>
            <a:xfrm>
              <a:off x="768426" y="3826151"/>
              <a:ext cx="16953" cy="17017"/>
            </a:xfrm>
            <a:custGeom>
              <a:avLst/>
              <a:gdLst/>
              <a:ahLst/>
              <a:cxnLst/>
              <a:rect l="l" t="t" r="r" b="b"/>
              <a:pathLst>
                <a:path w="265" h="266" extrusionOk="0">
                  <a:moveTo>
                    <a:pt x="0" y="1"/>
                  </a:moveTo>
                  <a:lnTo>
                    <a:pt x="0" y="265"/>
                  </a:lnTo>
                  <a:lnTo>
                    <a:pt x="264" y="265"/>
                  </a:lnTo>
                  <a:lnTo>
                    <a:pt x="26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6" name="Google Shape;1586;p48">
              <a:extLst>
                <a:ext uri="{FF2B5EF4-FFF2-40B4-BE49-F238E27FC236}">
                  <a16:creationId xmlns:a16="http://schemas.microsoft.com/office/drawing/2014/main" id="{6E7CF049-7F35-2C7F-897F-4D24B539BDAC}"/>
                </a:ext>
              </a:extLst>
            </p:cNvPr>
            <p:cNvSpPr/>
            <p:nvPr/>
          </p:nvSpPr>
          <p:spPr>
            <a:xfrm>
              <a:off x="768426" y="3826151"/>
              <a:ext cx="16953" cy="17017"/>
            </a:xfrm>
            <a:custGeom>
              <a:avLst/>
              <a:gdLst/>
              <a:ahLst/>
              <a:cxnLst/>
              <a:rect l="l" t="t" r="r" b="b"/>
              <a:pathLst>
                <a:path w="265" h="266" fill="none" extrusionOk="0">
                  <a:moveTo>
                    <a:pt x="264" y="1"/>
                  </a:moveTo>
                  <a:lnTo>
                    <a:pt x="0" y="1"/>
                  </a:lnTo>
                  <a:lnTo>
                    <a:pt x="0" y="265"/>
                  </a:lnTo>
                  <a:lnTo>
                    <a:pt x="264" y="265"/>
                  </a:lnTo>
                  <a:lnTo>
                    <a:pt x="26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7" name="Google Shape;1587;p48">
              <a:extLst>
                <a:ext uri="{FF2B5EF4-FFF2-40B4-BE49-F238E27FC236}">
                  <a16:creationId xmlns:a16="http://schemas.microsoft.com/office/drawing/2014/main" id="{9F9F6502-0360-3EA1-3E93-0528A664F65C}"/>
                </a:ext>
              </a:extLst>
            </p:cNvPr>
            <p:cNvSpPr/>
            <p:nvPr/>
          </p:nvSpPr>
          <p:spPr>
            <a:xfrm>
              <a:off x="1112406" y="3826151"/>
              <a:ext cx="16953" cy="17017"/>
            </a:xfrm>
            <a:custGeom>
              <a:avLst/>
              <a:gdLst/>
              <a:ahLst/>
              <a:cxnLst/>
              <a:rect l="l" t="t" r="r" b="b"/>
              <a:pathLst>
                <a:path w="265" h="266"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8" name="Google Shape;1588;p48">
              <a:extLst>
                <a:ext uri="{FF2B5EF4-FFF2-40B4-BE49-F238E27FC236}">
                  <a16:creationId xmlns:a16="http://schemas.microsoft.com/office/drawing/2014/main" id="{AEEC80F4-5574-67A5-9537-C6D7D612204F}"/>
                </a:ext>
              </a:extLst>
            </p:cNvPr>
            <p:cNvSpPr/>
            <p:nvPr/>
          </p:nvSpPr>
          <p:spPr>
            <a:xfrm>
              <a:off x="1112406" y="3826151"/>
              <a:ext cx="16953" cy="17017"/>
            </a:xfrm>
            <a:custGeom>
              <a:avLst/>
              <a:gdLst/>
              <a:ahLst/>
              <a:cxnLst/>
              <a:rect l="l" t="t" r="r" b="b"/>
              <a:pathLst>
                <a:path w="265" h="266"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9" name="Google Shape;1589;p48">
              <a:extLst>
                <a:ext uri="{FF2B5EF4-FFF2-40B4-BE49-F238E27FC236}">
                  <a16:creationId xmlns:a16="http://schemas.microsoft.com/office/drawing/2014/main" id="{284DA1A4-5A30-FFC2-538C-57182D48AF03}"/>
                </a:ext>
              </a:extLst>
            </p:cNvPr>
            <p:cNvSpPr/>
            <p:nvPr/>
          </p:nvSpPr>
          <p:spPr>
            <a:xfrm>
              <a:off x="1456386" y="3826151"/>
              <a:ext cx="17017" cy="17017"/>
            </a:xfrm>
            <a:custGeom>
              <a:avLst/>
              <a:gdLst/>
              <a:ahLst/>
              <a:cxnLst/>
              <a:rect l="l" t="t" r="r" b="b"/>
              <a:pathLst>
                <a:path w="266" h="266"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0" name="Google Shape;1590;p48">
              <a:extLst>
                <a:ext uri="{FF2B5EF4-FFF2-40B4-BE49-F238E27FC236}">
                  <a16:creationId xmlns:a16="http://schemas.microsoft.com/office/drawing/2014/main" id="{C1DAD7CA-9FD3-6E3D-1CF1-5AAD56F3321C}"/>
                </a:ext>
              </a:extLst>
            </p:cNvPr>
            <p:cNvSpPr/>
            <p:nvPr/>
          </p:nvSpPr>
          <p:spPr>
            <a:xfrm>
              <a:off x="1456386" y="3826151"/>
              <a:ext cx="17017" cy="17017"/>
            </a:xfrm>
            <a:custGeom>
              <a:avLst/>
              <a:gdLst/>
              <a:ahLst/>
              <a:cxnLst/>
              <a:rect l="l" t="t" r="r" b="b"/>
              <a:pathLst>
                <a:path w="266" h="266"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1" name="Google Shape;1591;p48">
              <a:extLst>
                <a:ext uri="{FF2B5EF4-FFF2-40B4-BE49-F238E27FC236}">
                  <a16:creationId xmlns:a16="http://schemas.microsoft.com/office/drawing/2014/main" id="{9E542B77-19EA-6B9B-6D69-436CCB68DF64}"/>
                </a:ext>
              </a:extLst>
            </p:cNvPr>
            <p:cNvSpPr/>
            <p:nvPr/>
          </p:nvSpPr>
          <p:spPr>
            <a:xfrm>
              <a:off x="1800431" y="3826151"/>
              <a:ext cx="16953" cy="17017"/>
            </a:xfrm>
            <a:custGeom>
              <a:avLst/>
              <a:gdLst/>
              <a:ahLst/>
              <a:cxnLst/>
              <a:rect l="l" t="t" r="r" b="b"/>
              <a:pathLst>
                <a:path w="265" h="266"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2" name="Google Shape;1592;p48">
              <a:extLst>
                <a:ext uri="{FF2B5EF4-FFF2-40B4-BE49-F238E27FC236}">
                  <a16:creationId xmlns:a16="http://schemas.microsoft.com/office/drawing/2014/main" id="{5498208B-6C35-BC74-0FED-2160AAB276DD}"/>
                </a:ext>
              </a:extLst>
            </p:cNvPr>
            <p:cNvSpPr/>
            <p:nvPr/>
          </p:nvSpPr>
          <p:spPr>
            <a:xfrm>
              <a:off x="1800431" y="3826151"/>
              <a:ext cx="16953" cy="17017"/>
            </a:xfrm>
            <a:custGeom>
              <a:avLst/>
              <a:gdLst/>
              <a:ahLst/>
              <a:cxnLst/>
              <a:rect l="l" t="t" r="r" b="b"/>
              <a:pathLst>
                <a:path w="265" h="266"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3" name="Google Shape;1593;p48">
              <a:extLst>
                <a:ext uri="{FF2B5EF4-FFF2-40B4-BE49-F238E27FC236}">
                  <a16:creationId xmlns:a16="http://schemas.microsoft.com/office/drawing/2014/main" id="{6B9FB0A3-EB58-8E6B-7E11-3B8D116B347F}"/>
                </a:ext>
              </a:extLst>
            </p:cNvPr>
            <p:cNvSpPr/>
            <p:nvPr/>
          </p:nvSpPr>
          <p:spPr>
            <a:xfrm>
              <a:off x="2144411" y="3826151"/>
              <a:ext cx="16953" cy="17017"/>
            </a:xfrm>
            <a:custGeom>
              <a:avLst/>
              <a:gdLst/>
              <a:ahLst/>
              <a:cxnLst/>
              <a:rect l="l" t="t" r="r" b="b"/>
              <a:pathLst>
                <a:path w="265" h="266"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4" name="Google Shape;1594;p48">
              <a:extLst>
                <a:ext uri="{FF2B5EF4-FFF2-40B4-BE49-F238E27FC236}">
                  <a16:creationId xmlns:a16="http://schemas.microsoft.com/office/drawing/2014/main" id="{DD054E90-B988-9370-CA1E-743BC8631CCE}"/>
                </a:ext>
              </a:extLst>
            </p:cNvPr>
            <p:cNvSpPr/>
            <p:nvPr/>
          </p:nvSpPr>
          <p:spPr>
            <a:xfrm>
              <a:off x="2144411" y="3826151"/>
              <a:ext cx="16953" cy="17017"/>
            </a:xfrm>
            <a:custGeom>
              <a:avLst/>
              <a:gdLst/>
              <a:ahLst/>
              <a:cxnLst/>
              <a:rect l="l" t="t" r="r" b="b"/>
              <a:pathLst>
                <a:path w="265" h="266"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5" name="Google Shape;1595;p48">
              <a:extLst>
                <a:ext uri="{FF2B5EF4-FFF2-40B4-BE49-F238E27FC236}">
                  <a16:creationId xmlns:a16="http://schemas.microsoft.com/office/drawing/2014/main" id="{1DFD5CE0-59F3-72F3-C8DC-81ADAD9D1BBF}"/>
                </a:ext>
              </a:extLst>
            </p:cNvPr>
            <p:cNvSpPr/>
            <p:nvPr/>
          </p:nvSpPr>
          <p:spPr>
            <a:xfrm>
              <a:off x="2477132" y="3826151"/>
              <a:ext cx="19832" cy="17017"/>
            </a:xfrm>
            <a:custGeom>
              <a:avLst/>
              <a:gdLst/>
              <a:ahLst/>
              <a:cxnLst/>
              <a:rect l="l" t="t" r="r" b="b"/>
              <a:pathLst>
                <a:path w="310" h="266" extrusionOk="0">
                  <a:moveTo>
                    <a:pt x="1" y="1"/>
                  </a:moveTo>
                  <a:lnTo>
                    <a:pt x="1" y="265"/>
                  </a:lnTo>
                  <a:lnTo>
                    <a:pt x="309" y="265"/>
                  </a:lnTo>
                  <a:lnTo>
                    <a:pt x="3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6" name="Google Shape;1596;p48">
              <a:extLst>
                <a:ext uri="{FF2B5EF4-FFF2-40B4-BE49-F238E27FC236}">
                  <a16:creationId xmlns:a16="http://schemas.microsoft.com/office/drawing/2014/main" id="{5276A517-56BD-EEB1-2B2F-F0A621B01567}"/>
                </a:ext>
              </a:extLst>
            </p:cNvPr>
            <p:cNvSpPr/>
            <p:nvPr/>
          </p:nvSpPr>
          <p:spPr>
            <a:xfrm>
              <a:off x="2477132" y="3826151"/>
              <a:ext cx="19832" cy="17017"/>
            </a:xfrm>
            <a:custGeom>
              <a:avLst/>
              <a:gdLst/>
              <a:ahLst/>
              <a:cxnLst/>
              <a:rect l="l" t="t" r="r" b="b"/>
              <a:pathLst>
                <a:path w="310" h="266" fill="none" extrusionOk="0">
                  <a:moveTo>
                    <a:pt x="309" y="1"/>
                  </a:moveTo>
                  <a:lnTo>
                    <a:pt x="1" y="1"/>
                  </a:lnTo>
                  <a:lnTo>
                    <a:pt x="1" y="265"/>
                  </a:lnTo>
                  <a:lnTo>
                    <a:pt x="309" y="265"/>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7" name="Google Shape;1597;p48">
              <a:extLst>
                <a:ext uri="{FF2B5EF4-FFF2-40B4-BE49-F238E27FC236}">
                  <a16:creationId xmlns:a16="http://schemas.microsoft.com/office/drawing/2014/main" id="{FFA2D496-9920-DF9A-F1B7-1959692565F4}"/>
                </a:ext>
              </a:extLst>
            </p:cNvPr>
            <p:cNvSpPr/>
            <p:nvPr/>
          </p:nvSpPr>
          <p:spPr>
            <a:xfrm>
              <a:off x="785315" y="4170196"/>
              <a:ext cx="1691923" cy="16953"/>
            </a:xfrm>
            <a:custGeom>
              <a:avLst/>
              <a:gdLst/>
              <a:ahLst/>
              <a:cxnLst/>
              <a:rect l="l" t="t" r="r" b="b"/>
              <a:pathLst>
                <a:path w="26447" h="265" extrusionOk="0">
                  <a:moveTo>
                    <a:pt x="0" y="0"/>
                  </a:moveTo>
                  <a:lnTo>
                    <a:pt x="0" y="265"/>
                  </a:lnTo>
                  <a:lnTo>
                    <a:pt x="5113" y="265"/>
                  </a:lnTo>
                  <a:lnTo>
                    <a:pt x="5113" y="0"/>
                  </a:lnTo>
                  <a:close/>
                  <a:moveTo>
                    <a:pt x="5378" y="0"/>
                  </a:moveTo>
                  <a:lnTo>
                    <a:pt x="5378" y="265"/>
                  </a:lnTo>
                  <a:lnTo>
                    <a:pt x="10491" y="265"/>
                  </a:lnTo>
                  <a:lnTo>
                    <a:pt x="10491" y="0"/>
                  </a:lnTo>
                  <a:close/>
                  <a:moveTo>
                    <a:pt x="10755" y="0"/>
                  </a:moveTo>
                  <a:lnTo>
                    <a:pt x="10755" y="265"/>
                  </a:lnTo>
                  <a:lnTo>
                    <a:pt x="15868" y="265"/>
                  </a:lnTo>
                  <a:lnTo>
                    <a:pt x="15868" y="0"/>
                  </a:lnTo>
                  <a:close/>
                  <a:moveTo>
                    <a:pt x="16133" y="0"/>
                  </a:moveTo>
                  <a:lnTo>
                    <a:pt x="16133" y="265"/>
                  </a:lnTo>
                  <a:lnTo>
                    <a:pt x="21246" y="265"/>
                  </a:lnTo>
                  <a:lnTo>
                    <a:pt x="21246" y="0"/>
                  </a:lnTo>
                  <a:close/>
                  <a:moveTo>
                    <a:pt x="21510" y="0"/>
                  </a:moveTo>
                  <a:lnTo>
                    <a:pt x="21510" y="265"/>
                  </a:lnTo>
                  <a:lnTo>
                    <a:pt x="26447" y="265"/>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8" name="Google Shape;1598;p48">
              <a:extLst>
                <a:ext uri="{FF2B5EF4-FFF2-40B4-BE49-F238E27FC236}">
                  <a16:creationId xmlns:a16="http://schemas.microsoft.com/office/drawing/2014/main" id="{0A071F9D-8078-C212-A659-2CD2647B5020}"/>
                </a:ext>
              </a:extLst>
            </p:cNvPr>
            <p:cNvSpPr/>
            <p:nvPr/>
          </p:nvSpPr>
          <p:spPr>
            <a:xfrm>
              <a:off x="785315" y="4170196"/>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9" name="Google Shape;1599;p48">
              <a:extLst>
                <a:ext uri="{FF2B5EF4-FFF2-40B4-BE49-F238E27FC236}">
                  <a16:creationId xmlns:a16="http://schemas.microsoft.com/office/drawing/2014/main" id="{349C8CF2-038C-3B94-71A5-32A21CBFFD20}"/>
                </a:ext>
              </a:extLst>
            </p:cNvPr>
            <p:cNvSpPr/>
            <p:nvPr/>
          </p:nvSpPr>
          <p:spPr>
            <a:xfrm>
              <a:off x="1129295" y="4170196"/>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0" name="Google Shape;1600;p48">
              <a:extLst>
                <a:ext uri="{FF2B5EF4-FFF2-40B4-BE49-F238E27FC236}">
                  <a16:creationId xmlns:a16="http://schemas.microsoft.com/office/drawing/2014/main" id="{EBE2990A-B05E-95C9-8CF8-761999801DD7}"/>
                </a:ext>
              </a:extLst>
            </p:cNvPr>
            <p:cNvSpPr/>
            <p:nvPr/>
          </p:nvSpPr>
          <p:spPr>
            <a:xfrm>
              <a:off x="1473339" y="4170196"/>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1" name="Google Shape;1601;p48">
              <a:extLst>
                <a:ext uri="{FF2B5EF4-FFF2-40B4-BE49-F238E27FC236}">
                  <a16:creationId xmlns:a16="http://schemas.microsoft.com/office/drawing/2014/main" id="{8D13B02D-1B9D-1028-E689-AC77CFEE2CFD}"/>
                </a:ext>
              </a:extLst>
            </p:cNvPr>
            <p:cNvSpPr/>
            <p:nvPr/>
          </p:nvSpPr>
          <p:spPr>
            <a:xfrm>
              <a:off x="1817319" y="4170196"/>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2" name="Google Shape;1602;p48">
              <a:extLst>
                <a:ext uri="{FF2B5EF4-FFF2-40B4-BE49-F238E27FC236}">
                  <a16:creationId xmlns:a16="http://schemas.microsoft.com/office/drawing/2014/main" id="{978526C6-7897-07E9-87DA-521E871CC3A5}"/>
                </a:ext>
              </a:extLst>
            </p:cNvPr>
            <p:cNvSpPr/>
            <p:nvPr/>
          </p:nvSpPr>
          <p:spPr>
            <a:xfrm>
              <a:off x="2161300" y="4170196"/>
              <a:ext cx="315904" cy="16953"/>
            </a:xfrm>
            <a:custGeom>
              <a:avLst/>
              <a:gdLst/>
              <a:ahLst/>
              <a:cxnLst/>
              <a:rect l="l" t="t" r="r" b="b"/>
              <a:pathLst>
                <a:path w="4938" h="265" fill="none" extrusionOk="0">
                  <a:moveTo>
                    <a:pt x="4938" y="0"/>
                  </a:moveTo>
                  <a:lnTo>
                    <a:pt x="1" y="0"/>
                  </a:lnTo>
                  <a:lnTo>
                    <a:pt x="1" y="265"/>
                  </a:lnTo>
                  <a:lnTo>
                    <a:pt x="4938" y="265"/>
                  </a:lnTo>
                  <a:lnTo>
                    <a:pt x="4938"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3" name="Google Shape;1603;p48">
              <a:extLst>
                <a:ext uri="{FF2B5EF4-FFF2-40B4-BE49-F238E27FC236}">
                  <a16:creationId xmlns:a16="http://schemas.microsoft.com/office/drawing/2014/main" id="{2074B5FA-E10D-0FD8-AF0E-7CA2D3D6B8D7}"/>
                </a:ext>
              </a:extLst>
            </p:cNvPr>
            <p:cNvSpPr/>
            <p:nvPr/>
          </p:nvSpPr>
          <p:spPr>
            <a:xfrm>
              <a:off x="768426" y="4170196"/>
              <a:ext cx="16953" cy="16953"/>
            </a:xfrm>
            <a:custGeom>
              <a:avLst/>
              <a:gdLst/>
              <a:ahLst/>
              <a:cxnLst/>
              <a:rect l="l" t="t" r="r" b="b"/>
              <a:pathLst>
                <a:path w="265" h="265" extrusionOk="0">
                  <a:moveTo>
                    <a:pt x="0" y="0"/>
                  </a:moveTo>
                  <a:lnTo>
                    <a:pt x="0" y="265"/>
                  </a:lnTo>
                  <a:lnTo>
                    <a:pt x="264" y="265"/>
                  </a:lnTo>
                  <a:lnTo>
                    <a:pt x="26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4" name="Google Shape;1604;p48">
              <a:extLst>
                <a:ext uri="{FF2B5EF4-FFF2-40B4-BE49-F238E27FC236}">
                  <a16:creationId xmlns:a16="http://schemas.microsoft.com/office/drawing/2014/main" id="{D6D65F84-19ED-551F-2604-3C94A74D159D}"/>
                </a:ext>
              </a:extLst>
            </p:cNvPr>
            <p:cNvSpPr/>
            <p:nvPr/>
          </p:nvSpPr>
          <p:spPr>
            <a:xfrm>
              <a:off x="768426" y="4170196"/>
              <a:ext cx="16953" cy="16953"/>
            </a:xfrm>
            <a:custGeom>
              <a:avLst/>
              <a:gdLst/>
              <a:ahLst/>
              <a:cxnLst/>
              <a:rect l="l" t="t" r="r" b="b"/>
              <a:pathLst>
                <a:path w="265" h="265" fill="none" extrusionOk="0">
                  <a:moveTo>
                    <a:pt x="264" y="0"/>
                  </a:moveTo>
                  <a:lnTo>
                    <a:pt x="0" y="0"/>
                  </a:lnTo>
                  <a:lnTo>
                    <a:pt x="0" y="265"/>
                  </a:lnTo>
                  <a:lnTo>
                    <a:pt x="264" y="265"/>
                  </a:lnTo>
                  <a:lnTo>
                    <a:pt x="26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5" name="Google Shape;1605;p48">
              <a:extLst>
                <a:ext uri="{FF2B5EF4-FFF2-40B4-BE49-F238E27FC236}">
                  <a16:creationId xmlns:a16="http://schemas.microsoft.com/office/drawing/2014/main" id="{4288F689-817D-8409-BAE9-B271FB2B3EF0}"/>
                </a:ext>
              </a:extLst>
            </p:cNvPr>
            <p:cNvSpPr/>
            <p:nvPr/>
          </p:nvSpPr>
          <p:spPr>
            <a:xfrm>
              <a:off x="1112406" y="4170196"/>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6" name="Google Shape;1606;p48">
              <a:extLst>
                <a:ext uri="{FF2B5EF4-FFF2-40B4-BE49-F238E27FC236}">
                  <a16:creationId xmlns:a16="http://schemas.microsoft.com/office/drawing/2014/main" id="{56DC441C-7AFE-2FD9-E3E1-EBAF7C40F76F}"/>
                </a:ext>
              </a:extLst>
            </p:cNvPr>
            <p:cNvSpPr/>
            <p:nvPr/>
          </p:nvSpPr>
          <p:spPr>
            <a:xfrm>
              <a:off x="1112406" y="4170196"/>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7" name="Google Shape;1607;p48">
              <a:extLst>
                <a:ext uri="{FF2B5EF4-FFF2-40B4-BE49-F238E27FC236}">
                  <a16:creationId xmlns:a16="http://schemas.microsoft.com/office/drawing/2014/main" id="{CB06BB62-351C-BE16-6769-5FF21274D615}"/>
                </a:ext>
              </a:extLst>
            </p:cNvPr>
            <p:cNvSpPr/>
            <p:nvPr/>
          </p:nvSpPr>
          <p:spPr>
            <a:xfrm>
              <a:off x="1456386" y="4170196"/>
              <a:ext cx="17017" cy="16953"/>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8" name="Google Shape;1608;p48">
              <a:extLst>
                <a:ext uri="{FF2B5EF4-FFF2-40B4-BE49-F238E27FC236}">
                  <a16:creationId xmlns:a16="http://schemas.microsoft.com/office/drawing/2014/main" id="{9583F130-53C4-F1D4-04A3-3432A8980ABC}"/>
                </a:ext>
              </a:extLst>
            </p:cNvPr>
            <p:cNvSpPr/>
            <p:nvPr/>
          </p:nvSpPr>
          <p:spPr>
            <a:xfrm>
              <a:off x="1456386" y="4170196"/>
              <a:ext cx="17017" cy="16953"/>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9" name="Google Shape;1609;p48">
              <a:extLst>
                <a:ext uri="{FF2B5EF4-FFF2-40B4-BE49-F238E27FC236}">
                  <a16:creationId xmlns:a16="http://schemas.microsoft.com/office/drawing/2014/main" id="{8471B679-1A25-7F1F-59B2-C521FCE353BF}"/>
                </a:ext>
              </a:extLst>
            </p:cNvPr>
            <p:cNvSpPr/>
            <p:nvPr/>
          </p:nvSpPr>
          <p:spPr>
            <a:xfrm>
              <a:off x="1800431" y="4170196"/>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0" name="Google Shape;1610;p48">
              <a:extLst>
                <a:ext uri="{FF2B5EF4-FFF2-40B4-BE49-F238E27FC236}">
                  <a16:creationId xmlns:a16="http://schemas.microsoft.com/office/drawing/2014/main" id="{788BBFCD-413D-20D4-84A9-891AE8E3B647}"/>
                </a:ext>
              </a:extLst>
            </p:cNvPr>
            <p:cNvSpPr/>
            <p:nvPr/>
          </p:nvSpPr>
          <p:spPr>
            <a:xfrm>
              <a:off x="1800431" y="4170196"/>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1" name="Google Shape;1611;p48">
              <a:extLst>
                <a:ext uri="{FF2B5EF4-FFF2-40B4-BE49-F238E27FC236}">
                  <a16:creationId xmlns:a16="http://schemas.microsoft.com/office/drawing/2014/main" id="{B6249FDF-9503-9B62-A4FC-55399AA07DB3}"/>
                </a:ext>
              </a:extLst>
            </p:cNvPr>
            <p:cNvSpPr/>
            <p:nvPr/>
          </p:nvSpPr>
          <p:spPr>
            <a:xfrm>
              <a:off x="2144411" y="4170196"/>
              <a:ext cx="16953" cy="16953"/>
            </a:xfrm>
            <a:custGeom>
              <a:avLst/>
              <a:gdLst/>
              <a:ahLst/>
              <a:cxnLst/>
              <a:rect l="l" t="t" r="r" b="b"/>
              <a:pathLst>
                <a:path w="265"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2" name="Google Shape;1612;p48">
              <a:extLst>
                <a:ext uri="{FF2B5EF4-FFF2-40B4-BE49-F238E27FC236}">
                  <a16:creationId xmlns:a16="http://schemas.microsoft.com/office/drawing/2014/main" id="{BED2DFA6-3D40-8A75-8ABC-7BB40A6A1447}"/>
                </a:ext>
              </a:extLst>
            </p:cNvPr>
            <p:cNvSpPr/>
            <p:nvPr/>
          </p:nvSpPr>
          <p:spPr>
            <a:xfrm>
              <a:off x="2144411" y="4170196"/>
              <a:ext cx="16953" cy="16953"/>
            </a:xfrm>
            <a:custGeom>
              <a:avLst/>
              <a:gdLst/>
              <a:ahLst/>
              <a:cxnLst/>
              <a:rect l="l" t="t" r="r" b="b"/>
              <a:pathLst>
                <a:path w="265"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3" name="Google Shape;1613;p48">
              <a:extLst>
                <a:ext uri="{FF2B5EF4-FFF2-40B4-BE49-F238E27FC236}">
                  <a16:creationId xmlns:a16="http://schemas.microsoft.com/office/drawing/2014/main" id="{58F965B9-2B2E-0A72-7A4E-B471E5B451DB}"/>
                </a:ext>
              </a:extLst>
            </p:cNvPr>
            <p:cNvSpPr/>
            <p:nvPr/>
          </p:nvSpPr>
          <p:spPr>
            <a:xfrm>
              <a:off x="2477132" y="4170196"/>
              <a:ext cx="19832" cy="16953"/>
            </a:xfrm>
            <a:custGeom>
              <a:avLst/>
              <a:gdLst/>
              <a:ahLst/>
              <a:cxnLst/>
              <a:rect l="l" t="t" r="r" b="b"/>
              <a:pathLst>
                <a:path w="310" h="265" extrusionOk="0">
                  <a:moveTo>
                    <a:pt x="1" y="0"/>
                  </a:moveTo>
                  <a:lnTo>
                    <a:pt x="1" y="265"/>
                  </a:lnTo>
                  <a:lnTo>
                    <a:pt x="309" y="265"/>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4" name="Google Shape;1614;p48">
              <a:extLst>
                <a:ext uri="{FF2B5EF4-FFF2-40B4-BE49-F238E27FC236}">
                  <a16:creationId xmlns:a16="http://schemas.microsoft.com/office/drawing/2014/main" id="{5A6C6334-D29F-4199-60A1-8F2E8FC2F7AF}"/>
                </a:ext>
              </a:extLst>
            </p:cNvPr>
            <p:cNvSpPr/>
            <p:nvPr/>
          </p:nvSpPr>
          <p:spPr>
            <a:xfrm>
              <a:off x="2477132" y="4170196"/>
              <a:ext cx="19832" cy="16953"/>
            </a:xfrm>
            <a:custGeom>
              <a:avLst/>
              <a:gdLst/>
              <a:ahLst/>
              <a:cxnLst/>
              <a:rect l="l" t="t" r="r" b="b"/>
              <a:pathLst>
                <a:path w="310" h="265" fill="none" extrusionOk="0">
                  <a:moveTo>
                    <a:pt x="309" y="0"/>
                  </a:moveTo>
                  <a:lnTo>
                    <a:pt x="1" y="0"/>
                  </a:lnTo>
                  <a:lnTo>
                    <a:pt x="1" y="265"/>
                  </a:lnTo>
                  <a:lnTo>
                    <a:pt x="309" y="265"/>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5" name="Google Shape;1615;p48">
              <a:extLst>
                <a:ext uri="{FF2B5EF4-FFF2-40B4-BE49-F238E27FC236}">
                  <a16:creationId xmlns:a16="http://schemas.microsoft.com/office/drawing/2014/main" id="{4AEE0F95-02A4-40F5-A97E-1C28010E3743}"/>
                </a:ext>
              </a:extLst>
            </p:cNvPr>
            <p:cNvSpPr/>
            <p:nvPr/>
          </p:nvSpPr>
          <p:spPr>
            <a:xfrm>
              <a:off x="785315" y="4505731"/>
              <a:ext cx="1708876" cy="16953"/>
            </a:xfrm>
            <a:custGeom>
              <a:avLst/>
              <a:gdLst/>
              <a:ahLst/>
              <a:cxnLst/>
              <a:rect l="l" t="t" r="r" b="b"/>
              <a:pathLst>
                <a:path w="26712" h="265" extrusionOk="0">
                  <a:moveTo>
                    <a:pt x="0" y="0"/>
                  </a:moveTo>
                  <a:lnTo>
                    <a:pt x="0" y="265"/>
                  </a:lnTo>
                  <a:lnTo>
                    <a:pt x="5113" y="265"/>
                  </a:lnTo>
                  <a:lnTo>
                    <a:pt x="5113" y="0"/>
                  </a:lnTo>
                  <a:close/>
                  <a:moveTo>
                    <a:pt x="5378" y="0"/>
                  </a:moveTo>
                  <a:lnTo>
                    <a:pt x="5378" y="265"/>
                  </a:lnTo>
                  <a:lnTo>
                    <a:pt x="10491" y="265"/>
                  </a:lnTo>
                  <a:lnTo>
                    <a:pt x="10491" y="0"/>
                  </a:lnTo>
                  <a:close/>
                  <a:moveTo>
                    <a:pt x="10755" y="0"/>
                  </a:moveTo>
                  <a:lnTo>
                    <a:pt x="10755" y="265"/>
                  </a:lnTo>
                  <a:lnTo>
                    <a:pt x="15868" y="265"/>
                  </a:lnTo>
                  <a:lnTo>
                    <a:pt x="15868" y="0"/>
                  </a:lnTo>
                  <a:close/>
                  <a:moveTo>
                    <a:pt x="16133" y="0"/>
                  </a:moveTo>
                  <a:lnTo>
                    <a:pt x="16133" y="265"/>
                  </a:lnTo>
                  <a:lnTo>
                    <a:pt x="21246" y="265"/>
                  </a:lnTo>
                  <a:lnTo>
                    <a:pt x="21246" y="0"/>
                  </a:lnTo>
                  <a:close/>
                  <a:moveTo>
                    <a:pt x="21510" y="0"/>
                  </a:moveTo>
                  <a:lnTo>
                    <a:pt x="21510" y="265"/>
                  </a:lnTo>
                  <a:lnTo>
                    <a:pt x="26711" y="265"/>
                  </a:lnTo>
                  <a:lnTo>
                    <a:pt x="26711" y="221"/>
                  </a:lnTo>
                  <a:lnTo>
                    <a:pt x="26447" y="221"/>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6" name="Google Shape;1616;p48">
              <a:extLst>
                <a:ext uri="{FF2B5EF4-FFF2-40B4-BE49-F238E27FC236}">
                  <a16:creationId xmlns:a16="http://schemas.microsoft.com/office/drawing/2014/main" id="{8FC878A9-659C-DF2F-B6FE-B3EB153EE3A1}"/>
                </a:ext>
              </a:extLst>
            </p:cNvPr>
            <p:cNvSpPr/>
            <p:nvPr/>
          </p:nvSpPr>
          <p:spPr>
            <a:xfrm>
              <a:off x="785315" y="4505731"/>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7" name="Google Shape;1617;p48">
              <a:extLst>
                <a:ext uri="{FF2B5EF4-FFF2-40B4-BE49-F238E27FC236}">
                  <a16:creationId xmlns:a16="http://schemas.microsoft.com/office/drawing/2014/main" id="{16DEE4A2-8D15-DB9B-F392-034D366DC7C2}"/>
                </a:ext>
              </a:extLst>
            </p:cNvPr>
            <p:cNvSpPr/>
            <p:nvPr/>
          </p:nvSpPr>
          <p:spPr>
            <a:xfrm>
              <a:off x="1129295" y="4505731"/>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8" name="Google Shape;1618;p48">
              <a:extLst>
                <a:ext uri="{FF2B5EF4-FFF2-40B4-BE49-F238E27FC236}">
                  <a16:creationId xmlns:a16="http://schemas.microsoft.com/office/drawing/2014/main" id="{D6C3FC4B-A85E-628A-79C4-F4940D9CDCB1}"/>
                </a:ext>
              </a:extLst>
            </p:cNvPr>
            <p:cNvSpPr/>
            <p:nvPr/>
          </p:nvSpPr>
          <p:spPr>
            <a:xfrm>
              <a:off x="1473339" y="4505731"/>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9" name="Google Shape;1619;p48">
              <a:extLst>
                <a:ext uri="{FF2B5EF4-FFF2-40B4-BE49-F238E27FC236}">
                  <a16:creationId xmlns:a16="http://schemas.microsoft.com/office/drawing/2014/main" id="{DA6B0FCB-E92A-31DA-34CC-1072EDF59F4C}"/>
                </a:ext>
              </a:extLst>
            </p:cNvPr>
            <p:cNvSpPr/>
            <p:nvPr/>
          </p:nvSpPr>
          <p:spPr>
            <a:xfrm>
              <a:off x="1817319" y="4505731"/>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0" name="Google Shape;1620;p48">
              <a:extLst>
                <a:ext uri="{FF2B5EF4-FFF2-40B4-BE49-F238E27FC236}">
                  <a16:creationId xmlns:a16="http://schemas.microsoft.com/office/drawing/2014/main" id="{204BC2C6-C86D-08E4-6D5E-64EF80DC0241}"/>
                </a:ext>
              </a:extLst>
            </p:cNvPr>
            <p:cNvSpPr/>
            <p:nvPr/>
          </p:nvSpPr>
          <p:spPr>
            <a:xfrm>
              <a:off x="2161300" y="4505731"/>
              <a:ext cx="332857" cy="16953"/>
            </a:xfrm>
            <a:custGeom>
              <a:avLst/>
              <a:gdLst/>
              <a:ahLst/>
              <a:cxnLst/>
              <a:rect l="l" t="t" r="r" b="b"/>
              <a:pathLst>
                <a:path w="5203" h="265" fill="none" extrusionOk="0">
                  <a:moveTo>
                    <a:pt x="4938" y="0"/>
                  </a:moveTo>
                  <a:lnTo>
                    <a:pt x="1" y="0"/>
                  </a:lnTo>
                  <a:lnTo>
                    <a:pt x="1" y="265"/>
                  </a:lnTo>
                  <a:lnTo>
                    <a:pt x="5202" y="265"/>
                  </a:lnTo>
                  <a:lnTo>
                    <a:pt x="5202" y="221"/>
                  </a:lnTo>
                  <a:lnTo>
                    <a:pt x="4938" y="221"/>
                  </a:lnTo>
                  <a:lnTo>
                    <a:pt x="4938"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1" name="Google Shape;1621;p48">
              <a:extLst>
                <a:ext uri="{FF2B5EF4-FFF2-40B4-BE49-F238E27FC236}">
                  <a16:creationId xmlns:a16="http://schemas.microsoft.com/office/drawing/2014/main" id="{41D85041-7D2C-BB80-F7EB-C68555759364}"/>
                </a:ext>
              </a:extLst>
            </p:cNvPr>
            <p:cNvSpPr/>
            <p:nvPr/>
          </p:nvSpPr>
          <p:spPr>
            <a:xfrm>
              <a:off x="771241" y="4505731"/>
              <a:ext cx="14138" cy="16953"/>
            </a:xfrm>
            <a:custGeom>
              <a:avLst/>
              <a:gdLst/>
              <a:ahLst/>
              <a:cxnLst/>
              <a:rect l="l" t="t" r="r" b="b"/>
              <a:pathLst>
                <a:path w="221" h="265" extrusionOk="0">
                  <a:moveTo>
                    <a:pt x="0" y="0"/>
                  </a:moveTo>
                  <a:lnTo>
                    <a:pt x="0" y="265"/>
                  </a:lnTo>
                  <a:lnTo>
                    <a:pt x="220" y="265"/>
                  </a:lnTo>
                  <a:lnTo>
                    <a:pt x="22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2" name="Google Shape;1622;p48">
              <a:extLst>
                <a:ext uri="{FF2B5EF4-FFF2-40B4-BE49-F238E27FC236}">
                  <a16:creationId xmlns:a16="http://schemas.microsoft.com/office/drawing/2014/main" id="{07FA716C-BD29-7D76-B6D4-5005DED423D3}"/>
                </a:ext>
              </a:extLst>
            </p:cNvPr>
            <p:cNvSpPr/>
            <p:nvPr/>
          </p:nvSpPr>
          <p:spPr>
            <a:xfrm>
              <a:off x="771241" y="4505731"/>
              <a:ext cx="14138" cy="16953"/>
            </a:xfrm>
            <a:custGeom>
              <a:avLst/>
              <a:gdLst/>
              <a:ahLst/>
              <a:cxnLst/>
              <a:rect l="l" t="t" r="r" b="b"/>
              <a:pathLst>
                <a:path w="221" h="265" fill="none" extrusionOk="0">
                  <a:moveTo>
                    <a:pt x="220" y="0"/>
                  </a:moveTo>
                  <a:lnTo>
                    <a:pt x="0" y="0"/>
                  </a:lnTo>
                  <a:lnTo>
                    <a:pt x="0" y="265"/>
                  </a:lnTo>
                  <a:lnTo>
                    <a:pt x="220" y="265"/>
                  </a:lnTo>
                  <a:lnTo>
                    <a:pt x="220"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3" name="Google Shape;1623;p48">
              <a:extLst>
                <a:ext uri="{FF2B5EF4-FFF2-40B4-BE49-F238E27FC236}">
                  <a16:creationId xmlns:a16="http://schemas.microsoft.com/office/drawing/2014/main" id="{E9C0A36B-348C-D9D1-CDAB-582FFA09B6AE}"/>
                </a:ext>
              </a:extLst>
            </p:cNvPr>
            <p:cNvSpPr/>
            <p:nvPr/>
          </p:nvSpPr>
          <p:spPr>
            <a:xfrm>
              <a:off x="1112406" y="4505731"/>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4" name="Google Shape;1624;p48">
              <a:extLst>
                <a:ext uri="{FF2B5EF4-FFF2-40B4-BE49-F238E27FC236}">
                  <a16:creationId xmlns:a16="http://schemas.microsoft.com/office/drawing/2014/main" id="{BCC48D90-C160-2C21-36BD-6044451E97C5}"/>
                </a:ext>
              </a:extLst>
            </p:cNvPr>
            <p:cNvSpPr/>
            <p:nvPr/>
          </p:nvSpPr>
          <p:spPr>
            <a:xfrm>
              <a:off x="1112406" y="4505731"/>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5" name="Google Shape;1625;p48">
              <a:extLst>
                <a:ext uri="{FF2B5EF4-FFF2-40B4-BE49-F238E27FC236}">
                  <a16:creationId xmlns:a16="http://schemas.microsoft.com/office/drawing/2014/main" id="{45E1951D-254F-69AE-71CC-DF44FF593E05}"/>
                </a:ext>
              </a:extLst>
            </p:cNvPr>
            <p:cNvSpPr/>
            <p:nvPr/>
          </p:nvSpPr>
          <p:spPr>
            <a:xfrm>
              <a:off x="1456386" y="4505731"/>
              <a:ext cx="17017" cy="16953"/>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6" name="Google Shape;1626;p48">
              <a:extLst>
                <a:ext uri="{FF2B5EF4-FFF2-40B4-BE49-F238E27FC236}">
                  <a16:creationId xmlns:a16="http://schemas.microsoft.com/office/drawing/2014/main" id="{70E44875-7EFA-C9F8-7626-C6C6B0CCC655}"/>
                </a:ext>
              </a:extLst>
            </p:cNvPr>
            <p:cNvSpPr/>
            <p:nvPr/>
          </p:nvSpPr>
          <p:spPr>
            <a:xfrm>
              <a:off x="1456386" y="4505731"/>
              <a:ext cx="17017" cy="16953"/>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7" name="Google Shape;1627;p48">
              <a:extLst>
                <a:ext uri="{FF2B5EF4-FFF2-40B4-BE49-F238E27FC236}">
                  <a16:creationId xmlns:a16="http://schemas.microsoft.com/office/drawing/2014/main" id="{04CC08AD-15F9-BF11-B533-86224DA0D362}"/>
                </a:ext>
              </a:extLst>
            </p:cNvPr>
            <p:cNvSpPr/>
            <p:nvPr/>
          </p:nvSpPr>
          <p:spPr>
            <a:xfrm>
              <a:off x="1800431" y="4505731"/>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8" name="Google Shape;1628;p48">
              <a:extLst>
                <a:ext uri="{FF2B5EF4-FFF2-40B4-BE49-F238E27FC236}">
                  <a16:creationId xmlns:a16="http://schemas.microsoft.com/office/drawing/2014/main" id="{9EC8D12B-D19D-B062-D201-4729C65FC220}"/>
                </a:ext>
              </a:extLst>
            </p:cNvPr>
            <p:cNvSpPr/>
            <p:nvPr/>
          </p:nvSpPr>
          <p:spPr>
            <a:xfrm>
              <a:off x="1800431" y="4505731"/>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9" name="Google Shape;1629;p48">
              <a:extLst>
                <a:ext uri="{FF2B5EF4-FFF2-40B4-BE49-F238E27FC236}">
                  <a16:creationId xmlns:a16="http://schemas.microsoft.com/office/drawing/2014/main" id="{03D2A6D9-50BB-0DC5-F02A-4718674B38A3}"/>
                </a:ext>
              </a:extLst>
            </p:cNvPr>
            <p:cNvSpPr/>
            <p:nvPr/>
          </p:nvSpPr>
          <p:spPr>
            <a:xfrm>
              <a:off x="2144411" y="4505731"/>
              <a:ext cx="16953" cy="16953"/>
            </a:xfrm>
            <a:custGeom>
              <a:avLst/>
              <a:gdLst/>
              <a:ahLst/>
              <a:cxnLst/>
              <a:rect l="l" t="t" r="r" b="b"/>
              <a:pathLst>
                <a:path w="265"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0" name="Google Shape;1630;p48">
              <a:extLst>
                <a:ext uri="{FF2B5EF4-FFF2-40B4-BE49-F238E27FC236}">
                  <a16:creationId xmlns:a16="http://schemas.microsoft.com/office/drawing/2014/main" id="{8E044175-A83F-12E9-FB17-7DCF72E36B68}"/>
                </a:ext>
              </a:extLst>
            </p:cNvPr>
            <p:cNvSpPr/>
            <p:nvPr/>
          </p:nvSpPr>
          <p:spPr>
            <a:xfrm>
              <a:off x="2144411" y="4505731"/>
              <a:ext cx="16953" cy="16953"/>
            </a:xfrm>
            <a:custGeom>
              <a:avLst/>
              <a:gdLst/>
              <a:ahLst/>
              <a:cxnLst/>
              <a:rect l="l" t="t" r="r" b="b"/>
              <a:pathLst>
                <a:path w="265"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1" name="Google Shape;1631;p48">
              <a:extLst>
                <a:ext uri="{FF2B5EF4-FFF2-40B4-BE49-F238E27FC236}">
                  <a16:creationId xmlns:a16="http://schemas.microsoft.com/office/drawing/2014/main" id="{89F6DEF6-8B8F-719E-91DF-2D352C9492F5}"/>
                </a:ext>
              </a:extLst>
            </p:cNvPr>
            <p:cNvSpPr/>
            <p:nvPr/>
          </p:nvSpPr>
          <p:spPr>
            <a:xfrm>
              <a:off x="2477132" y="4505731"/>
              <a:ext cx="17017" cy="14138"/>
            </a:xfrm>
            <a:custGeom>
              <a:avLst/>
              <a:gdLst/>
              <a:ahLst/>
              <a:cxnLst/>
              <a:rect l="l" t="t" r="r" b="b"/>
              <a:pathLst>
                <a:path w="266" h="221" extrusionOk="0">
                  <a:moveTo>
                    <a:pt x="1" y="0"/>
                  </a:moveTo>
                  <a:lnTo>
                    <a:pt x="1" y="221"/>
                  </a:lnTo>
                  <a:lnTo>
                    <a:pt x="265" y="221"/>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2" name="Google Shape;1632;p48">
              <a:extLst>
                <a:ext uri="{FF2B5EF4-FFF2-40B4-BE49-F238E27FC236}">
                  <a16:creationId xmlns:a16="http://schemas.microsoft.com/office/drawing/2014/main" id="{B7AC3718-61F5-190A-899E-E15514875A38}"/>
                </a:ext>
              </a:extLst>
            </p:cNvPr>
            <p:cNvSpPr/>
            <p:nvPr/>
          </p:nvSpPr>
          <p:spPr>
            <a:xfrm>
              <a:off x="2477132" y="4505731"/>
              <a:ext cx="17017" cy="14138"/>
            </a:xfrm>
            <a:custGeom>
              <a:avLst/>
              <a:gdLst/>
              <a:ahLst/>
              <a:cxnLst/>
              <a:rect l="l" t="t" r="r" b="b"/>
              <a:pathLst>
                <a:path w="266" h="221" fill="none" extrusionOk="0">
                  <a:moveTo>
                    <a:pt x="265" y="0"/>
                  </a:moveTo>
                  <a:lnTo>
                    <a:pt x="1" y="0"/>
                  </a:lnTo>
                  <a:lnTo>
                    <a:pt x="1" y="221"/>
                  </a:lnTo>
                  <a:lnTo>
                    <a:pt x="265" y="221"/>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3" name="Google Shape;1633;p48">
              <a:extLst>
                <a:ext uri="{FF2B5EF4-FFF2-40B4-BE49-F238E27FC236}">
                  <a16:creationId xmlns:a16="http://schemas.microsoft.com/office/drawing/2014/main" id="{1C323408-7639-355E-F051-18018BABC9B1}"/>
                </a:ext>
              </a:extLst>
            </p:cNvPr>
            <p:cNvSpPr/>
            <p:nvPr/>
          </p:nvSpPr>
          <p:spPr>
            <a:xfrm>
              <a:off x="768394" y="4455001"/>
              <a:ext cx="17017" cy="118480"/>
            </a:xfrm>
            <a:custGeom>
              <a:avLst/>
              <a:gdLst/>
              <a:ahLst/>
              <a:cxnLst/>
              <a:rect l="l" t="t" r="r" b="b"/>
              <a:pathLst>
                <a:path w="266" h="1852" extrusionOk="0">
                  <a:moveTo>
                    <a:pt x="1" y="0"/>
                  </a:moveTo>
                  <a:lnTo>
                    <a:pt x="1" y="1851"/>
                  </a:lnTo>
                  <a:lnTo>
                    <a:pt x="265" y="1851"/>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4" name="Google Shape;1634;p48">
              <a:extLst>
                <a:ext uri="{FF2B5EF4-FFF2-40B4-BE49-F238E27FC236}">
                  <a16:creationId xmlns:a16="http://schemas.microsoft.com/office/drawing/2014/main" id="{404AC062-04CC-A11F-0FD3-BF4145575D16}"/>
                </a:ext>
              </a:extLst>
            </p:cNvPr>
            <p:cNvSpPr/>
            <p:nvPr/>
          </p:nvSpPr>
          <p:spPr>
            <a:xfrm>
              <a:off x="712002" y="4505731"/>
              <a:ext cx="121295" cy="16953"/>
            </a:xfrm>
            <a:custGeom>
              <a:avLst/>
              <a:gdLst/>
              <a:ahLst/>
              <a:cxnLst/>
              <a:rect l="l" t="t" r="r" b="b"/>
              <a:pathLst>
                <a:path w="1896" h="265" extrusionOk="0">
                  <a:moveTo>
                    <a:pt x="1" y="0"/>
                  </a:moveTo>
                  <a:lnTo>
                    <a:pt x="1" y="265"/>
                  </a:lnTo>
                  <a:lnTo>
                    <a:pt x="1896" y="265"/>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5" name="Google Shape;1635;p48">
              <a:extLst>
                <a:ext uri="{FF2B5EF4-FFF2-40B4-BE49-F238E27FC236}">
                  <a16:creationId xmlns:a16="http://schemas.microsoft.com/office/drawing/2014/main" id="{51DF45ED-F370-42CA-53B7-F235E5BF60C7}"/>
                </a:ext>
              </a:extLst>
            </p:cNvPr>
            <p:cNvSpPr/>
            <p:nvPr/>
          </p:nvSpPr>
          <p:spPr>
            <a:xfrm>
              <a:off x="2477132" y="4455001"/>
              <a:ext cx="19832" cy="118480"/>
            </a:xfrm>
            <a:custGeom>
              <a:avLst/>
              <a:gdLst/>
              <a:ahLst/>
              <a:cxnLst/>
              <a:rect l="l" t="t" r="r" b="b"/>
              <a:pathLst>
                <a:path w="310" h="1852" extrusionOk="0">
                  <a:moveTo>
                    <a:pt x="1" y="0"/>
                  </a:moveTo>
                  <a:lnTo>
                    <a:pt x="1" y="1851"/>
                  </a:lnTo>
                  <a:lnTo>
                    <a:pt x="309" y="1851"/>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6" name="Google Shape;1636;p48">
              <a:extLst>
                <a:ext uri="{FF2B5EF4-FFF2-40B4-BE49-F238E27FC236}">
                  <a16:creationId xmlns:a16="http://schemas.microsoft.com/office/drawing/2014/main" id="{B79CDD15-AB2F-EB70-DC19-E91DD3DDADFA}"/>
                </a:ext>
              </a:extLst>
            </p:cNvPr>
            <p:cNvSpPr/>
            <p:nvPr/>
          </p:nvSpPr>
          <p:spPr>
            <a:xfrm>
              <a:off x="2426402" y="4505731"/>
              <a:ext cx="121295" cy="16953"/>
            </a:xfrm>
            <a:custGeom>
              <a:avLst/>
              <a:gdLst/>
              <a:ahLst/>
              <a:cxnLst/>
              <a:rect l="l" t="t" r="r" b="b"/>
              <a:pathLst>
                <a:path w="1896" h="265" extrusionOk="0">
                  <a:moveTo>
                    <a:pt x="0" y="0"/>
                  </a:moveTo>
                  <a:lnTo>
                    <a:pt x="0" y="265"/>
                  </a:lnTo>
                  <a:lnTo>
                    <a:pt x="1896" y="265"/>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7" name="Google Shape;1637;p48">
              <a:extLst>
                <a:ext uri="{FF2B5EF4-FFF2-40B4-BE49-F238E27FC236}">
                  <a16:creationId xmlns:a16="http://schemas.microsoft.com/office/drawing/2014/main" id="{1245982C-C344-2157-85D8-C80C56C8A0F6}"/>
                </a:ext>
              </a:extLst>
            </p:cNvPr>
            <p:cNvSpPr/>
            <p:nvPr/>
          </p:nvSpPr>
          <p:spPr>
            <a:xfrm>
              <a:off x="768394" y="2777270"/>
              <a:ext cx="17017" cy="118480"/>
            </a:xfrm>
            <a:custGeom>
              <a:avLst/>
              <a:gdLst/>
              <a:ahLst/>
              <a:cxnLst/>
              <a:rect l="l" t="t" r="r" b="b"/>
              <a:pathLst>
                <a:path w="266" h="1852" extrusionOk="0">
                  <a:moveTo>
                    <a:pt x="1" y="0"/>
                  </a:moveTo>
                  <a:lnTo>
                    <a:pt x="1" y="1852"/>
                  </a:lnTo>
                  <a:lnTo>
                    <a:pt x="265" y="1852"/>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8" name="Google Shape;1638;p48">
              <a:extLst>
                <a:ext uri="{FF2B5EF4-FFF2-40B4-BE49-F238E27FC236}">
                  <a16:creationId xmlns:a16="http://schemas.microsoft.com/office/drawing/2014/main" id="{C5985463-9C5F-B3E4-D411-CE0670A04277}"/>
                </a:ext>
              </a:extLst>
            </p:cNvPr>
            <p:cNvSpPr/>
            <p:nvPr/>
          </p:nvSpPr>
          <p:spPr>
            <a:xfrm>
              <a:off x="712002" y="2828000"/>
              <a:ext cx="121295" cy="17017"/>
            </a:xfrm>
            <a:custGeom>
              <a:avLst/>
              <a:gdLst/>
              <a:ahLst/>
              <a:cxnLst/>
              <a:rect l="l" t="t" r="r" b="b"/>
              <a:pathLst>
                <a:path w="1896" h="266" extrusionOk="0">
                  <a:moveTo>
                    <a:pt x="1" y="1"/>
                  </a:moveTo>
                  <a:lnTo>
                    <a:pt x="1" y="265"/>
                  </a:lnTo>
                  <a:lnTo>
                    <a:pt x="1896" y="265"/>
                  </a:lnTo>
                  <a:lnTo>
                    <a:pt x="189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9" name="Google Shape;1639;p48">
              <a:extLst>
                <a:ext uri="{FF2B5EF4-FFF2-40B4-BE49-F238E27FC236}">
                  <a16:creationId xmlns:a16="http://schemas.microsoft.com/office/drawing/2014/main" id="{911084E7-9624-8DFF-94B6-E2AB93757C4E}"/>
                </a:ext>
              </a:extLst>
            </p:cNvPr>
            <p:cNvSpPr/>
            <p:nvPr/>
          </p:nvSpPr>
          <p:spPr>
            <a:xfrm>
              <a:off x="2477132" y="2777270"/>
              <a:ext cx="19832" cy="118480"/>
            </a:xfrm>
            <a:custGeom>
              <a:avLst/>
              <a:gdLst/>
              <a:ahLst/>
              <a:cxnLst/>
              <a:rect l="l" t="t" r="r" b="b"/>
              <a:pathLst>
                <a:path w="310" h="1852" extrusionOk="0">
                  <a:moveTo>
                    <a:pt x="1" y="0"/>
                  </a:moveTo>
                  <a:lnTo>
                    <a:pt x="1" y="1852"/>
                  </a:lnTo>
                  <a:lnTo>
                    <a:pt x="309" y="1852"/>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0" name="Google Shape;1640;p48">
              <a:extLst>
                <a:ext uri="{FF2B5EF4-FFF2-40B4-BE49-F238E27FC236}">
                  <a16:creationId xmlns:a16="http://schemas.microsoft.com/office/drawing/2014/main" id="{137EAB39-4863-75D0-9457-0B69B5AB9CC7}"/>
                </a:ext>
              </a:extLst>
            </p:cNvPr>
            <p:cNvSpPr/>
            <p:nvPr/>
          </p:nvSpPr>
          <p:spPr>
            <a:xfrm>
              <a:off x="2426402" y="2828000"/>
              <a:ext cx="121295" cy="17017"/>
            </a:xfrm>
            <a:custGeom>
              <a:avLst/>
              <a:gdLst/>
              <a:ahLst/>
              <a:cxnLst/>
              <a:rect l="l" t="t" r="r" b="b"/>
              <a:pathLst>
                <a:path w="1896" h="266" extrusionOk="0">
                  <a:moveTo>
                    <a:pt x="0" y="1"/>
                  </a:moveTo>
                  <a:lnTo>
                    <a:pt x="0" y="265"/>
                  </a:lnTo>
                  <a:lnTo>
                    <a:pt x="1896" y="265"/>
                  </a:lnTo>
                  <a:lnTo>
                    <a:pt x="189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41" name="Google Shape;1641;p48">
            <a:extLst>
              <a:ext uri="{FF2B5EF4-FFF2-40B4-BE49-F238E27FC236}">
                <a16:creationId xmlns:a16="http://schemas.microsoft.com/office/drawing/2014/main" id="{C9D17B3D-3616-D7DC-84FB-5587AD827200}"/>
              </a:ext>
            </a:extLst>
          </p:cNvPr>
          <p:cNvGrpSpPr/>
          <p:nvPr/>
        </p:nvGrpSpPr>
        <p:grpSpPr>
          <a:xfrm>
            <a:off x="7614078" y="3952817"/>
            <a:ext cx="817910" cy="745383"/>
            <a:chOff x="7614078" y="3990967"/>
            <a:chExt cx="817910" cy="745383"/>
          </a:xfrm>
        </p:grpSpPr>
        <p:sp>
          <p:nvSpPr>
            <p:cNvPr id="1642" name="Google Shape;1642;p48">
              <a:extLst>
                <a:ext uri="{FF2B5EF4-FFF2-40B4-BE49-F238E27FC236}">
                  <a16:creationId xmlns:a16="http://schemas.microsoft.com/office/drawing/2014/main" id="{6D6735F3-68BC-1976-ECCB-7699DA72C7FC}"/>
                </a:ext>
              </a:extLst>
            </p:cNvPr>
            <p:cNvSpPr/>
            <p:nvPr/>
          </p:nvSpPr>
          <p:spPr>
            <a:xfrm>
              <a:off x="7614825" y="4331950"/>
              <a:ext cx="373200" cy="4044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43" name="Google Shape;1643;p48">
              <a:extLst>
                <a:ext uri="{FF2B5EF4-FFF2-40B4-BE49-F238E27FC236}">
                  <a16:creationId xmlns:a16="http://schemas.microsoft.com/office/drawing/2014/main" id="{019BBE09-9966-9A84-796E-297CE268ED47}"/>
                </a:ext>
              </a:extLst>
            </p:cNvPr>
            <p:cNvGrpSpPr/>
            <p:nvPr/>
          </p:nvGrpSpPr>
          <p:grpSpPr>
            <a:xfrm>
              <a:off x="7987972" y="3990967"/>
              <a:ext cx="444016" cy="577456"/>
              <a:chOff x="1016988" y="2859950"/>
              <a:chExt cx="503476" cy="654786"/>
            </a:xfrm>
          </p:grpSpPr>
          <p:sp>
            <p:nvSpPr>
              <p:cNvPr id="1644" name="Google Shape;1644;p48">
                <a:extLst>
                  <a:ext uri="{FF2B5EF4-FFF2-40B4-BE49-F238E27FC236}">
                    <a16:creationId xmlns:a16="http://schemas.microsoft.com/office/drawing/2014/main" id="{520D7844-3695-B730-651A-36C97E7F89CE}"/>
                  </a:ext>
                </a:extLst>
              </p:cNvPr>
              <p:cNvSpPr/>
              <p:nvPr/>
            </p:nvSpPr>
            <p:spPr>
              <a:xfrm>
                <a:off x="1016988" y="2859950"/>
                <a:ext cx="503476" cy="654786"/>
              </a:xfrm>
              <a:custGeom>
                <a:avLst/>
                <a:gdLst/>
                <a:ahLst/>
                <a:cxnLst/>
                <a:rect l="l" t="t" r="r" b="b"/>
                <a:pathLst>
                  <a:path w="13393" h="17418" extrusionOk="0">
                    <a:moveTo>
                      <a:pt x="1" y="0"/>
                    </a:moveTo>
                    <a:lnTo>
                      <a:pt x="1" y="17417"/>
                    </a:lnTo>
                    <a:lnTo>
                      <a:pt x="13393" y="17417"/>
                    </a:lnTo>
                    <a:lnTo>
                      <a:pt x="13393" y="4164"/>
                    </a:lnTo>
                    <a:lnTo>
                      <a:pt x="10062"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5" name="Google Shape;1645;p48">
                <a:extLst>
                  <a:ext uri="{FF2B5EF4-FFF2-40B4-BE49-F238E27FC236}">
                    <a16:creationId xmlns:a16="http://schemas.microsoft.com/office/drawing/2014/main" id="{F993CD9A-3130-F38D-4937-7264D404FED7}"/>
                  </a:ext>
                </a:extLst>
              </p:cNvPr>
              <p:cNvSpPr/>
              <p:nvPr/>
            </p:nvSpPr>
            <p:spPr>
              <a:xfrm>
                <a:off x="1395242" y="2859950"/>
                <a:ext cx="125221" cy="156535"/>
              </a:xfrm>
              <a:custGeom>
                <a:avLst/>
                <a:gdLst/>
                <a:ahLst/>
                <a:cxnLst/>
                <a:rect l="l" t="t" r="r" b="b"/>
                <a:pathLst>
                  <a:path w="3331" h="4164" extrusionOk="0">
                    <a:moveTo>
                      <a:pt x="0" y="0"/>
                    </a:moveTo>
                    <a:lnTo>
                      <a:pt x="0" y="4164"/>
                    </a:lnTo>
                    <a:lnTo>
                      <a:pt x="3331" y="4164"/>
                    </a:lnTo>
                    <a:lnTo>
                      <a:pt x="0"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46" name="Google Shape;1646;p48">
              <a:extLst>
                <a:ext uri="{FF2B5EF4-FFF2-40B4-BE49-F238E27FC236}">
                  <a16:creationId xmlns:a16="http://schemas.microsoft.com/office/drawing/2014/main" id="{5AA492FE-4EAA-EECC-5269-02F27A284045}"/>
                </a:ext>
              </a:extLst>
            </p:cNvPr>
            <p:cNvSpPr/>
            <p:nvPr/>
          </p:nvSpPr>
          <p:spPr>
            <a:xfrm>
              <a:off x="7614078" y="4394709"/>
              <a:ext cx="726899" cy="339330"/>
            </a:xfrm>
            <a:custGeom>
              <a:avLst/>
              <a:gdLst/>
              <a:ahLst/>
              <a:cxnLst/>
              <a:rect l="l" t="t" r="r" b="b"/>
              <a:pathLst>
                <a:path w="18806" h="8779" extrusionOk="0">
                  <a:moveTo>
                    <a:pt x="2499" y="0"/>
                  </a:moveTo>
                  <a:lnTo>
                    <a:pt x="1" y="8778"/>
                  </a:lnTo>
                  <a:lnTo>
                    <a:pt x="16273" y="8778"/>
                  </a:lnTo>
                  <a:lnTo>
                    <a:pt x="18805" y="0"/>
                  </a:lnTo>
                  <a:close/>
                </a:path>
              </a:pathLst>
            </a:custGeom>
            <a:solidFill>
              <a:schemeClr val="lt2"/>
            </a:solidFill>
            <a:ln w="9525"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647" name="Google Shape;1647;p48">
              <a:extLst>
                <a:ext uri="{FF2B5EF4-FFF2-40B4-BE49-F238E27FC236}">
                  <a16:creationId xmlns:a16="http://schemas.microsoft.com/office/drawing/2014/main" id="{B4294F01-5E73-8196-B828-BEF7F6833315}"/>
                </a:ext>
              </a:extLst>
            </p:cNvPr>
            <p:cNvCxnSpPr/>
            <p:nvPr/>
          </p:nvCxnSpPr>
          <p:spPr>
            <a:xfrm>
              <a:off x="8053388" y="42248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648" name="Google Shape;1648;p48">
              <a:extLst>
                <a:ext uri="{FF2B5EF4-FFF2-40B4-BE49-F238E27FC236}">
                  <a16:creationId xmlns:a16="http://schemas.microsoft.com/office/drawing/2014/main" id="{00FA941C-4128-0FFF-105E-7DB5C408CB81}"/>
                </a:ext>
              </a:extLst>
            </p:cNvPr>
            <p:cNvCxnSpPr/>
            <p:nvPr/>
          </p:nvCxnSpPr>
          <p:spPr>
            <a:xfrm>
              <a:off x="8053388" y="42797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649" name="Google Shape;1649;p48">
              <a:extLst>
                <a:ext uri="{FF2B5EF4-FFF2-40B4-BE49-F238E27FC236}">
                  <a16:creationId xmlns:a16="http://schemas.microsoft.com/office/drawing/2014/main" id="{BC82683E-B921-8B05-7325-93B294F1103C}"/>
                </a:ext>
              </a:extLst>
            </p:cNvPr>
            <p:cNvCxnSpPr/>
            <p:nvPr/>
          </p:nvCxnSpPr>
          <p:spPr>
            <a:xfrm>
              <a:off x="8053388" y="4331950"/>
              <a:ext cx="313200" cy="0"/>
            </a:xfrm>
            <a:prstGeom prst="straightConnector1">
              <a:avLst/>
            </a:prstGeom>
            <a:noFill/>
            <a:ln w="9525" cap="flat" cmpd="sng">
              <a:solidFill>
                <a:schemeClr val="dk1"/>
              </a:solidFill>
              <a:prstDash val="solid"/>
              <a:round/>
              <a:headEnd type="none" w="med" len="med"/>
              <a:tailEnd type="none" w="med" len="med"/>
            </a:ln>
          </p:spPr>
        </p:cxnSp>
        <p:grpSp>
          <p:nvGrpSpPr>
            <p:cNvPr id="1650" name="Google Shape;1650;p48">
              <a:extLst>
                <a:ext uri="{FF2B5EF4-FFF2-40B4-BE49-F238E27FC236}">
                  <a16:creationId xmlns:a16="http://schemas.microsoft.com/office/drawing/2014/main" id="{7528E82A-6259-A0E2-37C2-064EB3BFC4B1}"/>
                </a:ext>
              </a:extLst>
            </p:cNvPr>
            <p:cNvGrpSpPr/>
            <p:nvPr/>
          </p:nvGrpSpPr>
          <p:grpSpPr>
            <a:xfrm>
              <a:off x="7900106" y="4041012"/>
              <a:ext cx="154828" cy="154841"/>
              <a:chOff x="2459513" y="3929147"/>
              <a:chExt cx="129900" cy="129900"/>
            </a:xfrm>
          </p:grpSpPr>
          <p:sp>
            <p:nvSpPr>
              <p:cNvPr id="1651" name="Google Shape;1651;p48">
                <a:extLst>
                  <a:ext uri="{FF2B5EF4-FFF2-40B4-BE49-F238E27FC236}">
                    <a16:creationId xmlns:a16="http://schemas.microsoft.com/office/drawing/2014/main" id="{21E746D8-2587-ADE4-3B0B-9DA8EF6B4E79}"/>
                  </a:ext>
                </a:extLst>
              </p:cNvPr>
              <p:cNvSpPr/>
              <p:nvPr/>
            </p:nvSpPr>
            <p:spPr>
              <a:xfrm>
                <a:off x="2459513" y="3929147"/>
                <a:ext cx="129900" cy="129900"/>
              </a:xfrm>
              <a:prstGeom prst="ellipse">
                <a:avLst/>
              </a:prstGeom>
              <a:solidFill>
                <a:srgbClr val="023D6F"/>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2" name="Google Shape;1652;p48">
                <a:extLst>
                  <a:ext uri="{FF2B5EF4-FFF2-40B4-BE49-F238E27FC236}">
                    <a16:creationId xmlns:a16="http://schemas.microsoft.com/office/drawing/2014/main" id="{7228EE52-0B9B-C294-D7D5-E83CCA8A6778}"/>
                  </a:ext>
                </a:extLst>
              </p:cNvPr>
              <p:cNvSpPr/>
              <p:nvPr/>
            </p:nvSpPr>
            <p:spPr>
              <a:xfrm>
                <a:off x="2480472" y="3950104"/>
                <a:ext cx="87900" cy="87900"/>
              </a:xfrm>
              <a:prstGeom prst="mathPlus">
                <a:avLst>
                  <a:gd name="adj1" fmla="val 0"/>
                </a:avLst>
              </a:prstGeom>
              <a:solidFill>
                <a:srgbClr val="B5B1A7"/>
              </a:solidFill>
              <a:ln w="9525" cap="flat" cmpd="sng">
                <a:solidFill>
                  <a:srgbClr val="B5B1A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653" name="Google Shape;1653;p48">
            <a:extLst>
              <a:ext uri="{FF2B5EF4-FFF2-40B4-BE49-F238E27FC236}">
                <a16:creationId xmlns:a16="http://schemas.microsoft.com/office/drawing/2014/main" id="{7BB27B2C-6BC8-597A-4121-717C94F08EFE}"/>
              </a:ext>
            </a:extLst>
          </p:cNvPr>
          <p:cNvGrpSpPr/>
          <p:nvPr/>
        </p:nvGrpSpPr>
        <p:grpSpPr>
          <a:xfrm>
            <a:off x="833150" y="538175"/>
            <a:ext cx="539125" cy="502575"/>
            <a:chOff x="712000" y="400050"/>
            <a:chExt cx="539125" cy="502575"/>
          </a:xfrm>
        </p:grpSpPr>
        <p:grpSp>
          <p:nvGrpSpPr>
            <p:cNvPr id="1654" name="Google Shape;1654;p48">
              <a:extLst>
                <a:ext uri="{FF2B5EF4-FFF2-40B4-BE49-F238E27FC236}">
                  <a16:creationId xmlns:a16="http://schemas.microsoft.com/office/drawing/2014/main" id="{C826E25E-6DE7-E39B-4554-7D7257F43D0B}"/>
                </a:ext>
              </a:extLst>
            </p:cNvPr>
            <p:cNvGrpSpPr/>
            <p:nvPr/>
          </p:nvGrpSpPr>
          <p:grpSpPr>
            <a:xfrm>
              <a:off x="712000" y="400050"/>
              <a:ext cx="353400" cy="353400"/>
              <a:chOff x="1457325" y="419100"/>
              <a:chExt cx="353400" cy="353400"/>
            </a:xfrm>
          </p:grpSpPr>
          <p:sp>
            <p:nvSpPr>
              <p:cNvPr id="1655" name="Google Shape;1655;p48">
                <a:extLst>
                  <a:ext uri="{FF2B5EF4-FFF2-40B4-BE49-F238E27FC236}">
                    <a16:creationId xmlns:a16="http://schemas.microsoft.com/office/drawing/2014/main" id="{A519615D-A299-5DE9-EE56-DE71D6D6A447}"/>
                  </a:ext>
                </a:extLst>
              </p:cNvPr>
              <p:cNvSpPr/>
              <p:nvPr/>
            </p:nvSpPr>
            <p:spPr>
              <a:xfrm>
                <a:off x="1457325" y="419100"/>
                <a:ext cx="353400" cy="3534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6" name="Google Shape;1656;p48">
                <a:extLst>
                  <a:ext uri="{FF2B5EF4-FFF2-40B4-BE49-F238E27FC236}">
                    <a16:creationId xmlns:a16="http://schemas.microsoft.com/office/drawing/2014/main" id="{D183204C-40B0-5BBE-9A21-BFBAB18A1CA9}"/>
                  </a:ext>
                </a:extLst>
              </p:cNvPr>
              <p:cNvSpPr/>
              <p:nvPr/>
            </p:nvSpPr>
            <p:spPr>
              <a:xfrm>
                <a:off x="1515775" y="478640"/>
                <a:ext cx="236505" cy="234318"/>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57" name="Google Shape;1657;p48">
              <a:extLst>
                <a:ext uri="{FF2B5EF4-FFF2-40B4-BE49-F238E27FC236}">
                  <a16:creationId xmlns:a16="http://schemas.microsoft.com/office/drawing/2014/main" id="{0266AB1B-0095-E5CB-CB67-5B1B00FF6C34}"/>
                </a:ext>
              </a:extLst>
            </p:cNvPr>
            <p:cNvGrpSpPr/>
            <p:nvPr/>
          </p:nvGrpSpPr>
          <p:grpSpPr>
            <a:xfrm>
              <a:off x="1005725" y="657225"/>
              <a:ext cx="245400" cy="245400"/>
              <a:chOff x="904875" y="1114425"/>
              <a:chExt cx="245400" cy="245400"/>
            </a:xfrm>
          </p:grpSpPr>
          <p:sp>
            <p:nvSpPr>
              <p:cNvPr id="1658" name="Google Shape;1658;p48">
                <a:extLst>
                  <a:ext uri="{FF2B5EF4-FFF2-40B4-BE49-F238E27FC236}">
                    <a16:creationId xmlns:a16="http://schemas.microsoft.com/office/drawing/2014/main" id="{FB71ABA3-2276-F2F6-AB11-74B6C4C2B3EB}"/>
                  </a:ext>
                </a:extLst>
              </p:cNvPr>
              <p:cNvSpPr/>
              <p:nvPr/>
            </p:nvSpPr>
            <p:spPr>
              <a:xfrm>
                <a:off x="904875" y="1114425"/>
                <a:ext cx="245400" cy="245400"/>
              </a:xfrm>
              <a:prstGeom prst="ellipse">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9" name="Google Shape;1659;p48">
                <a:extLst>
                  <a:ext uri="{FF2B5EF4-FFF2-40B4-BE49-F238E27FC236}">
                    <a16:creationId xmlns:a16="http://schemas.microsoft.com/office/drawing/2014/main" id="{EDCA49AB-F4EB-7EE2-D2BF-8D86B144BB25}"/>
                  </a:ext>
                </a:extLst>
              </p:cNvPr>
              <p:cNvSpPr/>
              <p:nvPr/>
            </p:nvSpPr>
            <p:spPr>
              <a:xfrm>
                <a:off x="981600" y="1196400"/>
                <a:ext cx="91950" cy="91100"/>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660" name="Google Shape;1660;p48">
            <a:extLst>
              <a:ext uri="{FF2B5EF4-FFF2-40B4-BE49-F238E27FC236}">
                <a16:creationId xmlns:a16="http://schemas.microsoft.com/office/drawing/2014/main" id="{D617718F-7A1B-FB06-5B00-FAC818F44452}"/>
              </a:ext>
            </a:extLst>
          </p:cNvPr>
          <p:cNvGrpSpPr/>
          <p:nvPr/>
        </p:nvGrpSpPr>
        <p:grpSpPr>
          <a:xfrm>
            <a:off x="1002725" y="1509763"/>
            <a:ext cx="2988593" cy="2597649"/>
            <a:chOff x="1176775" y="1509763"/>
            <a:chExt cx="2988593" cy="2597649"/>
          </a:xfrm>
        </p:grpSpPr>
        <p:sp>
          <p:nvSpPr>
            <p:cNvPr id="1661" name="Google Shape;1661;p48">
              <a:extLst>
                <a:ext uri="{FF2B5EF4-FFF2-40B4-BE49-F238E27FC236}">
                  <a16:creationId xmlns:a16="http://schemas.microsoft.com/office/drawing/2014/main" id="{D468EB4B-CC47-BD58-9BCF-77E9734B6DFA}"/>
                </a:ext>
              </a:extLst>
            </p:cNvPr>
            <p:cNvSpPr/>
            <p:nvPr/>
          </p:nvSpPr>
          <p:spPr>
            <a:xfrm>
              <a:off x="1176800" y="1509763"/>
              <a:ext cx="2988568" cy="2520724"/>
            </a:xfrm>
            <a:custGeom>
              <a:avLst/>
              <a:gdLst/>
              <a:ahLst/>
              <a:cxnLst/>
              <a:rect l="l" t="t" r="r" b="b"/>
              <a:pathLst>
                <a:path w="23420" h="22761" extrusionOk="0">
                  <a:moveTo>
                    <a:pt x="1" y="1"/>
                  </a:moveTo>
                  <a:lnTo>
                    <a:pt x="1" y="22761"/>
                  </a:lnTo>
                  <a:lnTo>
                    <a:pt x="23420" y="22761"/>
                  </a:lnTo>
                  <a:lnTo>
                    <a:pt x="23420" y="1"/>
                  </a:lnTo>
                  <a:close/>
                </a:path>
              </a:pathLst>
            </a:custGeom>
            <a:solidFill>
              <a:schemeClr val="dk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62" name="Google Shape;1662;p48">
              <a:extLst>
                <a:ext uri="{FF2B5EF4-FFF2-40B4-BE49-F238E27FC236}">
                  <a16:creationId xmlns:a16="http://schemas.microsoft.com/office/drawing/2014/main" id="{88489AED-D905-222D-2A88-6B4B2EB1FD9F}"/>
                </a:ext>
              </a:extLst>
            </p:cNvPr>
            <p:cNvGrpSpPr/>
            <p:nvPr/>
          </p:nvGrpSpPr>
          <p:grpSpPr>
            <a:xfrm>
              <a:off x="3400002" y="1673553"/>
              <a:ext cx="589008" cy="101951"/>
              <a:chOff x="7488738" y="1265980"/>
              <a:chExt cx="523098" cy="90543"/>
            </a:xfrm>
          </p:grpSpPr>
          <p:sp>
            <p:nvSpPr>
              <p:cNvPr id="1663" name="Google Shape;1663;p48">
                <a:extLst>
                  <a:ext uri="{FF2B5EF4-FFF2-40B4-BE49-F238E27FC236}">
                    <a16:creationId xmlns:a16="http://schemas.microsoft.com/office/drawing/2014/main" id="{6D075E01-A3C9-A051-0779-5A7E3882C251}"/>
                  </a:ext>
                </a:extLst>
              </p:cNvPr>
              <p:cNvSpPr/>
              <p:nvPr/>
            </p:nvSpPr>
            <p:spPr>
              <a:xfrm>
                <a:off x="7488738" y="1305302"/>
                <a:ext cx="106299" cy="15751"/>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4" name="Google Shape;1664;p48">
                <a:extLst>
                  <a:ext uri="{FF2B5EF4-FFF2-40B4-BE49-F238E27FC236}">
                    <a16:creationId xmlns:a16="http://schemas.microsoft.com/office/drawing/2014/main" id="{E79AC4CE-92FA-1608-F93E-93598DF2F737}"/>
                  </a:ext>
                </a:extLst>
              </p:cNvPr>
              <p:cNvSpPr/>
              <p:nvPr/>
            </p:nvSpPr>
            <p:spPr>
              <a:xfrm>
                <a:off x="7929109" y="1269833"/>
                <a:ext cx="82727" cy="82724"/>
              </a:xfrm>
              <a:custGeom>
                <a:avLst/>
                <a:gdLst/>
                <a:ahLst/>
                <a:cxnLst/>
                <a:rect l="l" t="t" r="r" b="b"/>
                <a:pathLst>
                  <a:path w="730" h="730" extrusionOk="0">
                    <a:moveTo>
                      <a:pt x="105" y="1"/>
                    </a:moveTo>
                    <a:lnTo>
                      <a:pt x="0" y="105"/>
                    </a:lnTo>
                    <a:lnTo>
                      <a:pt x="660" y="729"/>
                    </a:lnTo>
                    <a:lnTo>
                      <a:pt x="729" y="660"/>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5" name="Google Shape;1665;p48">
                <a:extLst>
                  <a:ext uri="{FF2B5EF4-FFF2-40B4-BE49-F238E27FC236}">
                    <a16:creationId xmlns:a16="http://schemas.microsoft.com/office/drawing/2014/main" id="{4567FDD1-BCCB-7776-58CE-FD50A708DD1D}"/>
                  </a:ext>
                </a:extLst>
              </p:cNvPr>
              <p:cNvSpPr/>
              <p:nvPr/>
            </p:nvSpPr>
            <p:spPr>
              <a:xfrm>
                <a:off x="7929109" y="1269833"/>
                <a:ext cx="82727" cy="82724"/>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6" name="Google Shape;1666;p48">
                <a:extLst>
                  <a:ext uri="{FF2B5EF4-FFF2-40B4-BE49-F238E27FC236}">
                    <a16:creationId xmlns:a16="http://schemas.microsoft.com/office/drawing/2014/main" id="{E5C9DCF5-22B8-1F21-7549-F9F995418A6D}"/>
                  </a:ext>
                </a:extLst>
              </p:cNvPr>
              <p:cNvSpPr/>
              <p:nvPr/>
            </p:nvSpPr>
            <p:spPr>
              <a:xfrm>
                <a:off x="7708923" y="1265980"/>
                <a:ext cx="94513" cy="90543"/>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67" name="Google Shape;1667;p48">
              <a:extLst>
                <a:ext uri="{FF2B5EF4-FFF2-40B4-BE49-F238E27FC236}">
                  <a16:creationId xmlns:a16="http://schemas.microsoft.com/office/drawing/2014/main" id="{03E2A8A8-68B2-3E23-AF8E-577D1A8968DF}"/>
                </a:ext>
              </a:extLst>
            </p:cNvPr>
            <p:cNvSpPr/>
            <p:nvPr/>
          </p:nvSpPr>
          <p:spPr>
            <a:xfrm>
              <a:off x="1176775" y="4030536"/>
              <a:ext cx="2988568" cy="76875"/>
            </a:xfrm>
            <a:custGeom>
              <a:avLst/>
              <a:gdLst/>
              <a:ahLst/>
              <a:cxnLst/>
              <a:rect l="l" t="t" r="r" b="b"/>
              <a:pathLst>
                <a:path w="23420" h="22761" extrusionOk="0">
                  <a:moveTo>
                    <a:pt x="1" y="1"/>
                  </a:moveTo>
                  <a:lnTo>
                    <a:pt x="1" y="22761"/>
                  </a:lnTo>
                  <a:lnTo>
                    <a:pt x="23420" y="22761"/>
                  </a:lnTo>
                  <a:lnTo>
                    <a:pt x="23420" y="1"/>
                  </a:lnTo>
                  <a:close/>
                </a:path>
              </a:pathLst>
            </a:custGeom>
            <a:solidFill>
              <a:schemeClr val="l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69" name="Google Shape;1669;p48">
            <a:extLst>
              <a:ext uri="{FF2B5EF4-FFF2-40B4-BE49-F238E27FC236}">
                <a16:creationId xmlns:a16="http://schemas.microsoft.com/office/drawing/2014/main" id="{18235677-B005-62A8-92D3-6A6BC2749E50}"/>
              </a:ext>
            </a:extLst>
          </p:cNvPr>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Clr>
                <a:schemeClr val="dk1"/>
              </a:buClr>
              <a:buSzPts val="1100"/>
              <a:buFont typeface="Arial"/>
              <a:buNone/>
            </a:pPr>
            <a:r>
              <a:rPr lang="en"/>
              <a:t>Drafting &amp; CAD Technology</a:t>
            </a:r>
            <a:endParaRPr/>
          </a:p>
        </p:txBody>
      </p:sp>
      <p:sp>
        <p:nvSpPr>
          <p:cNvPr id="1670" name="Google Shape;1670;p48">
            <a:extLst>
              <a:ext uri="{FF2B5EF4-FFF2-40B4-BE49-F238E27FC236}">
                <a16:creationId xmlns:a16="http://schemas.microsoft.com/office/drawing/2014/main" id="{30B1A06B-5AB9-25D7-B411-A876BD702099}"/>
              </a:ext>
            </a:extLst>
          </p:cNvPr>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n"/>
              <a:t>Major for college</a:t>
            </a:r>
            <a:endParaRPr/>
          </a:p>
        </p:txBody>
      </p:sp>
      <p:pic>
        <p:nvPicPr>
          <p:cNvPr id="3" name="Picture 2">
            <a:extLst>
              <a:ext uri="{FF2B5EF4-FFF2-40B4-BE49-F238E27FC236}">
                <a16:creationId xmlns:a16="http://schemas.microsoft.com/office/drawing/2014/main" id="{D7503019-DE2E-47DF-008E-2DFA64248AF4}"/>
              </a:ext>
            </a:extLst>
          </p:cNvPr>
          <p:cNvPicPr>
            <a:picLocks noChangeAspect="1"/>
          </p:cNvPicPr>
          <p:nvPr/>
        </p:nvPicPr>
        <p:blipFill>
          <a:blip r:embed="rId3"/>
          <a:stretch>
            <a:fillRect/>
          </a:stretch>
        </p:blipFill>
        <p:spPr>
          <a:xfrm>
            <a:off x="1902730" y="2090744"/>
            <a:ext cx="1307050" cy="1373062"/>
          </a:xfrm>
          <a:prstGeom prst="rect">
            <a:avLst/>
          </a:prstGeom>
        </p:spPr>
      </p:pic>
    </p:spTree>
    <p:extLst>
      <p:ext uri="{BB962C8B-B14F-4D97-AF65-F5344CB8AC3E}">
        <p14:creationId xmlns:p14="http://schemas.microsoft.com/office/powerpoint/2010/main" val="11649885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58">
          <a:extLst>
            <a:ext uri="{FF2B5EF4-FFF2-40B4-BE49-F238E27FC236}">
              <a16:creationId xmlns:a16="http://schemas.microsoft.com/office/drawing/2014/main" id="{2B981290-725F-F310-F61E-24374C6AA695}"/>
            </a:ext>
          </a:extLst>
        </p:cNvPr>
        <p:cNvGrpSpPr/>
        <p:nvPr/>
      </p:nvGrpSpPr>
      <p:grpSpPr>
        <a:xfrm>
          <a:off x="0" y="0"/>
          <a:ext cx="0" cy="0"/>
          <a:chOff x="0" y="0"/>
          <a:chExt cx="0" cy="0"/>
        </a:xfrm>
      </p:grpSpPr>
      <p:sp>
        <p:nvSpPr>
          <p:cNvPr id="1859" name="Google Shape;1859;p51">
            <a:extLst>
              <a:ext uri="{FF2B5EF4-FFF2-40B4-BE49-F238E27FC236}">
                <a16:creationId xmlns:a16="http://schemas.microsoft.com/office/drawing/2014/main" id="{B4917E8C-927E-3456-2064-B72BCEF29945}"/>
              </a:ext>
            </a:extLst>
          </p:cNvPr>
          <p:cNvSpPr txBox="1">
            <a:spLocks noGrp="1"/>
          </p:cNvSpPr>
          <p:nvPr>
            <p:ph type="title"/>
          </p:nvPr>
        </p:nvSpPr>
        <p:spPr>
          <a:xfrm>
            <a:off x="1800450" y="1627088"/>
            <a:ext cx="5543100" cy="1028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ro-RO" dirty="0"/>
              <a:t>The End</a:t>
            </a:r>
            <a:endParaRPr dirty="0"/>
          </a:p>
        </p:txBody>
      </p:sp>
      <p:grpSp>
        <p:nvGrpSpPr>
          <p:cNvPr id="1861" name="Google Shape;1861;p51">
            <a:extLst>
              <a:ext uri="{FF2B5EF4-FFF2-40B4-BE49-F238E27FC236}">
                <a16:creationId xmlns:a16="http://schemas.microsoft.com/office/drawing/2014/main" id="{352BCC87-819B-0F32-E0A3-C64EAFB42C1F}"/>
              </a:ext>
            </a:extLst>
          </p:cNvPr>
          <p:cNvGrpSpPr/>
          <p:nvPr/>
        </p:nvGrpSpPr>
        <p:grpSpPr>
          <a:xfrm>
            <a:off x="712022" y="3402400"/>
            <a:ext cx="1195343" cy="1202930"/>
            <a:chOff x="712022" y="3402400"/>
            <a:chExt cx="1195343" cy="1202930"/>
          </a:xfrm>
        </p:grpSpPr>
        <p:grpSp>
          <p:nvGrpSpPr>
            <p:cNvPr id="1862" name="Google Shape;1862;p51">
              <a:extLst>
                <a:ext uri="{FF2B5EF4-FFF2-40B4-BE49-F238E27FC236}">
                  <a16:creationId xmlns:a16="http://schemas.microsoft.com/office/drawing/2014/main" id="{F4EE34F8-0BDA-F510-FC09-613D41EA007C}"/>
                </a:ext>
              </a:extLst>
            </p:cNvPr>
            <p:cNvGrpSpPr/>
            <p:nvPr/>
          </p:nvGrpSpPr>
          <p:grpSpPr>
            <a:xfrm>
              <a:off x="1594158" y="3402400"/>
              <a:ext cx="313207" cy="313207"/>
              <a:chOff x="7825956" y="3991912"/>
              <a:chExt cx="154800" cy="154800"/>
            </a:xfrm>
          </p:grpSpPr>
          <p:sp>
            <p:nvSpPr>
              <p:cNvPr id="1863" name="Google Shape;1863;p51">
                <a:extLst>
                  <a:ext uri="{FF2B5EF4-FFF2-40B4-BE49-F238E27FC236}">
                    <a16:creationId xmlns:a16="http://schemas.microsoft.com/office/drawing/2014/main" id="{2206081E-BB5D-504B-BF74-E92E8012C2F6}"/>
                  </a:ext>
                </a:extLst>
              </p:cNvPr>
              <p:cNvSpPr/>
              <p:nvPr/>
            </p:nvSpPr>
            <p:spPr>
              <a:xfrm>
                <a:off x="7825956" y="3991912"/>
                <a:ext cx="154800" cy="154800"/>
              </a:xfrm>
              <a:prstGeom prst="ellipse">
                <a:avLst/>
              </a:prstGeom>
              <a:solidFill>
                <a:schemeClr val="lt2"/>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4" name="Google Shape;1864;p51">
                <a:extLst>
                  <a:ext uri="{FF2B5EF4-FFF2-40B4-BE49-F238E27FC236}">
                    <a16:creationId xmlns:a16="http://schemas.microsoft.com/office/drawing/2014/main" id="{52D88036-DC6B-48C4-B5C0-EEDAE365C640}"/>
                  </a:ext>
                </a:extLst>
              </p:cNvPr>
              <p:cNvSpPr/>
              <p:nvPr/>
            </p:nvSpPr>
            <p:spPr>
              <a:xfrm>
                <a:off x="7850937" y="4016893"/>
                <a:ext cx="104700" cy="104700"/>
              </a:xfrm>
              <a:prstGeom prst="mathPlus">
                <a:avLst>
                  <a:gd name="adj1" fmla="val 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65" name="Google Shape;1865;p51">
              <a:extLst>
                <a:ext uri="{FF2B5EF4-FFF2-40B4-BE49-F238E27FC236}">
                  <a16:creationId xmlns:a16="http://schemas.microsoft.com/office/drawing/2014/main" id="{6C863522-CCCC-2597-AB28-ED5D872CB49E}"/>
                </a:ext>
              </a:extLst>
            </p:cNvPr>
            <p:cNvGrpSpPr/>
            <p:nvPr/>
          </p:nvGrpSpPr>
          <p:grpSpPr>
            <a:xfrm>
              <a:off x="712022" y="3871904"/>
              <a:ext cx="739153" cy="733425"/>
              <a:chOff x="711997" y="3993954"/>
              <a:chExt cx="739153" cy="733425"/>
            </a:xfrm>
          </p:grpSpPr>
          <p:grpSp>
            <p:nvGrpSpPr>
              <p:cNvPr id="1866" name="Google Shape;1866;p51">
                <a:extLst>
                  <a:ext uri="{FF2B5EF4-FFF2-40B4-BE49-F238E27FC236}">
                    <a16:creationId xmlns:a16="http://schemas.microsoft.com/office/drawing/2014/main" id="{9D3BC93C-2C0F-80B3-7135-C57C2BAC1ECF}"/>
                  </a:ext>
                </a:extLst>
              </p:cNvPr>
              <p:cNvGrpSpPr/>
              <p:nvPr/>
            </p:nvGrpSpPr>
            <p:grpSpPr>
              <a:xfrm>
                <a:off x="711997" y="3993954"/>
                <a:ext cx="605939" cy="733425"/>
                <a:chOff x="854872" y="593529"/>
                <a:chExt cx="605939" cy="733425"/>
              </a:xfrm>
            </p:grpSpPr>
            <p:grpSp>
              <p:nvGrpSpPr>
                <p:cNvPr id="1867" name="Google Shape;1867;p51">
                  <a:extLst>
                    <a:ext uri="{FF2B5EF4-FFF2-40B4-BE49-F238E27FC236}">
                      <a16:creationId xmlns:a16="http://schemas.microsoft.com/office/drawing/2014/main" id="{85EF32F2-4369-3AA1-A0FE-2AC83E37F28A}"/>
                    </a:ext>
                  </a:extLst>
                </p:cNvPr>
                <p:cNvGrpSpPr/>
                <p:nvPr/>
              </p:nvGrpSpPr>
              <p:grpSpPr>
                <a:xfrm>
                  <a:off x="854872" y="749504"/>
                  <a:ext cx="444014" cy="577450"/>
                  <a:chOff x="2255047" y="690567"/>
                  <a:chExt cx="444014" cy="577450"/>
                </a:xfrm>
              </p:grpSpPr>
              <p:sp>
                <p:nvSpPr>
                  <p:cNvPr id="1868" name="Google Shape;1868;p51">
                    <a:extLst>
                      <a:ext uri="{FF2B5EF4-FFF2-40B4-BE49-F238E27FC236}">
                        <a16:creationId xmlns:a16="http://schemas.microsoft.com/office/drawing/2014/main" id="{43D781EA-9097-E5DE-60F7-830792B6ED42}"/>
                      </a:ext>
                    </a:extLst>
                  </p:cNvPr>
                  <p:cNvSpPr/>
                  <p:nvPr/>
                </p:nvSpPr>
                <p:spPr>
                  <a:xfrm>
                    <a:off x="2255047" y="690567"/>
                    <a:ext cx="444011" cy="577450"/>
                  </a:xfrm>
                  <a:custGeom>
                    <a:avLst/>
                    <a:gdLst/>
                    <a:ahLst/>
                    <a:cxnLst/>
                    <a:rect l="l" t="t" r="r" b="b"/>
                    <a:pathLst>
                      <a:path w="13393" h="17418" extrusionOk="0">
                        <a:moveTo>
                          <a:pt x="1" y="0"/>
                        </a:moveTo>
                        <a:lnTo>
                          <a:pt x="1" y="17417"/>
                        </a:lnTo>
                        <a:lnTo>
                          <a:pt x="13393" y="17417"/>
                        </a:lnTo>
                        <a:lnTo>
                          <a:pt x="13393" y="4164"/>
                        </a:lnTo>
                        <a:lnTo>
                          <a:pt x="10062"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9" name="Google Shape;1869;p51">
                    <a:extLst>
                      <a:ext uri="{FF2B5EF4-FFF2-40B4-BE49-F238E27FC236}">
                        <a16:creationId xmlns:a16="http://schemas.microsoft.com/office/drawing/2014/main" id="{DE4D18FF-4495-824F-2BA1-A64FF9176EAC}"/>
                      </a:ext>
                    </a:extLst>
                  </p:cNvPr>
                  <p:cNvSpPr/>
                  <p:nvPr/>
                </p:nvSpPr>
                <p:spPr>
                  <a:xfrm>
                    <a:off x="2588630" y="690567"/>
                    <a:ext cx="110431" cy="138047"/>
                  </a:xfrm>
                  <a:custGeom>
                    <a:avLst/>
                    <a:gdLst/>
                    <a:ahLst/>
                    <a:cxnLst/>
                    <a:rect l="l" t="t" r="r" b="b"/>
                    <a:pathLst>
                      <a:path w="3331" h="4164" extrusionOk="0">
                        <a:moveTo>
                          <a:pt x="0" y="0"/>
                        </a:moveTo>
                        <a:lnTo>
                          <a:pt x="0" y="4164"/>
                        </a:lnTo>
                        <a:lnTo>
                          <a:pt x="3331" y="4164"/>
                        </a:lnTo>
                        <a:lnTo>
                          <a:pt x="0"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870" name="Google Shape;1870;p51">
                    <a:extLst>
                      <a:ext uri="{FF2B5EF4-FFF2-40B4-BE49-F238E27FC236}">
                        <a16:creationId xmlns:a16="http://schemas.microsoft.com/office/drawing/2014/main" id="{B4B3CCA4-223E-4BC2-FF67-59ED68D97318}"/>
                      </a:ext>
                    </a:extLst>
                  </p:cNvPr>
                  <p:cNvCxnSpPr/>
                  <p:nvPr/>
                </p:nvCxnSpPr>
                <p:spPr>
                  <a:xfrm>
                    <a:off x="2320463" y="9244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71" name="Google Shape;1871;p51">
                    <a:extLst>
                      <a:ext uri="{FF2B5EF4-FFF2-40B4-BE49-F238E27FC236}">
                        <a16:creationId xmlns:a16="http://schemas.microsoft.com/office/drawing/2014/main" id="{AD69F6AB-EDE7-4841-5E2D-F65C248389C4}"/>
                      </a:ext>
                    </a:extLst>
                  </p:cNvPr>
                  <p:cNvCxnSpPr/>
                  <p:nvPr/>
                </p:nvCxnSpPr>
                <p:spPr>
                  <a:xfrm>
                    <a:off x="2320463" y="9793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72" name="Google Shape;1872;p51">
                    <a:extLst>
                      <a:ext uri="{FF2B5EF4-FFF2-40B4-BE49-F238E27FC236}">
                        <a16:creationId xmlns:a16="http://schemas.microsoft.com/office/drawing/2014/main" id="{3C15F80D-5152-8A4A-17FE-B7359DD8CFB5}"/>
                      </a:ext>
                    </a:extLst>
                  </p:cNvPr>
                  <p:cNvCxnSpPr/>
                  <p:nvPr/>
                </p:nvCxnSpPr>
                <p:spPr>
                  <a:xfrm>
                    <a:off x="2320463" y="1031550"/>
                    <a:ext cx="313200" cy="0"/>
                  </a:xfrm>
                  <a:prstGeom prst="straightConnector1">
                    <a:avLst/>
                  </a:prstGeom>
                  <a:noFill/>
                  <a:ln w="9525" cap="flat" cmpd="sng">
                    <a:solidFill>
                      <a:schemeClr val="dk1"/>
                    </a:solidFill>
                    <a:prstDash val="solid"/>
                    <a:round/>
                    <a:headEnd type="none" w="med" len="med"/>
                    <a:tailEnd type="none" w="med" len="med"/>
                  </a:ln>
                </p:spPr>
              </p:cxnSp>
            </p:grpSp>
            <p:grpSp>
              <p:nvGrpSpPr>
                <p:cNvPr id="1873" name="Google Shape;1873;p51">
                  <a:extLst>
                    <a:ext uri="{FF2B5EF4-FFF2-40B4-BE49-F238E27FC236}">
                      <a16:creationId xmlns:a16="http://schemas.microsoft.com/office/drawing/2014/main" id="{D439296F-E315-342E-AC16-A09BE0A9FBC5}"/>
                    </a:ext>
                  </a:extLst>
                </p:cNvPr>
                <p:cNvGrpSpPr/>
                <p:nvPr/>
              </p:nvGrpSpPr>
              <p:grpSpPr>
                <a:xfrm>
                  <a:off x="935835" y="671517"/>
                  <a:ext cx="444014" cy="577450"/>
                  <a:chOff x="2255047" y="690567"/>
                  <a:chExt cx="444014" cy="577450"/>
                </a:xfrm>
              </p:grpSpPr>
              <p:sp>
                <p:nvSpPr>
                  <p:cNvPr id="1874" name="Google Shape;1874;p51">
                    <a:extLst>
                      <a:ext uri="{FF2B5EF4-FFF2-40B4-BE49-F238E27FC236}">
                        <a16:creationId xmlns:a16="http://schemas.microsoft.com/office/drawing/2014/main" id="{A0F62304-814E-B437-E8AE-588A44261528}"/>
                      </a:ext>
                    </a:extLst>
                  </p:cNvPr>
                  <p:cNvSpPr/>
                  <p:nvPr/>
                </p:nvSpPr>
                <p:spPr>
                  <a:xfrm>
                    <a:off x="2255047" y="690567"/>
                    <a:ext cx="444011" cy="577450"/>
                  </a:xfrm>
                  <a:custGeom>
                    <a:avLst/>
                    <a:gdLst/>
                    <a:ahLst/>
                    <a:cxnLst/>
                    <a:rect l="l" t="t" r="r" b="b"/>
                    <a:pathLst>
                      <a:path w="13393" h="17418" extrusionOk="0">
                        <a:moveTo>
                          <a:pt x="1" y="0"/>
                        </a:moveTo>
                        <a:lnTo>
                          <a:pt x="1" y="17417"/>
                        </a:lnTo>
                        <a:lnTo>
                          <a:pt x="13393" y="17417"/>
                        </a:lnTo>
                        <a:lnTo>
                          <a:pt x="13393" y="4164"/>
                        </a:lnTo>
                        <a:lnTo>
                          <a:pt x="10062"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5" name="Google Shape;1875;p51">
                    <a:extLst>
                      <a:ext uri="{FF2B5EF4-FFF2-40B4-BE49-F238E27FC236}">
                        <a16:creationId xmlns:a16="http://schemas.microsoft.com/office/drawing/2014/main" id="{93C678E3-5513-605A-B9E6-02DECF3FAE7A}"/>
                      </a:ext>
                    </a:extLst>
                  </p:cNvPr>
                  <p:cNvSpPr/>
                  <p:nvPr/>
                </p:nvSpPr>
                <p:spPr>
                  <a:xfrm>
                    <a:off x="2588630" y="690567"/>
                    <a:ext cx="110431" cy="138047"/>
                  </a:xfrm>
                  <a:custGeom>
                    <a:avLst/>
                    <a:gdLst/>
                    <a:ahLst/>
                    <a:cxnLst/>
                    <a:rect l="l" t="t" r="r" b="b"/>
                    <a:pathLst>
                      <a:path w="3331" h="4164" extrusionOk="0">
                        <a:moveTo>
                          <a:pt x="0" y="0"/>
                        </a:moveTo>
                        <a:lnTo>
                          <a:pt x="0" y="4164"/>
                        </a:lnTo>
                        <a:lnTo>
                          <a:pt x="3331" y="4164"/>
                        </a:lnTo>
                        <a:lnTo>
                          <a:pt x="0"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876" name="Google Shape;1876;p51">
                    <a:extLst>
                      <a:ext uri="{FF2B5EF4-FFF2-40B4-BE49-F238E27FC236}">
                        <a16:creationId xmlns:a16="http://schemas.microsoft.com/office/drawing/2014/main" id="{5F9F99A8-51D7-5B60-B14B-895D6AA94960}"/>
                      </a:ext>
                    </a:extLst>
                  </p:cNvPr>
                  <p:cNvCxnSpPr/>
                  <p:nvPr/>
                </p:nvCxnSpPr>
                <p:spPr>
                  <a:xfrm>
                    <a:off x="2320463" y="9244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77" name="Google Shape;1877;p51">
                    <a:extLst>
                      <a:ext uri="{FF2B5EF4-FFF2-40B4-BE49-F238E27FC236}">
                        <a16:creationId xmlns:a16="http://schemas.microsoft.com/office/drawing/2014/main" id="{49B9258D-637A-F721-83F2-A73080E3E49C}"/>
                      </a:ext>
                    </a:extLst>
                  </p:cNvPr>
                  <p:cNvCxnSpPr/>
                  <p:nvPr/>
                </p:nvCxnSpPr>
                <p:spPr>
                  <a:xfrm>
                    <a:off x="2320463" y="9793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78" name="Google Shape;1878;p51">
                    <a:extLst>
                      <a:ext uri="{FF2B5EF4-FFF2-40B4-BE49-F238E27FC236}">
                        <a16:creationId xmlns:a16="http://schemas.microsoft.com/office/drawing/2014/main" id="{11853105-E0FF-BDE3-F60D-9669B56FAD15}"/>
                      </a:ext>
                    </a:extLst>
                  </p:cNvPr>
                  <p:cNvCxnSpPr/>
                  <p:nvPr/>
                </p:nvCxnSpPr>
                <p:spPr>
                  <a:xfrm>
                    <a:off x="2320463" y="1031550"/>
                    <a:ext cx="313200" cy="0"/>
                  </a:xfrm>
                  <a:prstGeom prst="straightConnector1">
                    <a:avLst/>
                  </a:prstGeom>
                  <a:noFill/>
                  <a:ln w="9525" cap="flat" cmpd="sng">
                    <a:solidFill>
                      <a:schemeClr val="dk1"/>
                    </a:solidFill>
                    <a:prstDash val="solid"/>
                    <a:round/>
                    <a:headEnd type="none" w="med" len="med"/>
                    <a:tailEnd type="none" w="med" len="med"/>
                  </a:ln>
                </p:spPr>
              </p:cxnSp>
            </p:grpSp>
            <p:grpSp>
              <p:nvGrpSpPr>
                <p:cNvPr id="1879" name="Google Shape;1879;p51">
                  <a:extLst>
                    <a:ext uri="{FF2B5EF4-FFF2-40B4-BE49-F238E27FC236}">
                      <a16:creationId xmlns:a16="http://schemas.microsoft.com/office/drawing/2014/main" id="{65B09055-50DB-F7A6-DEFB-F5C08E088DF2}"/>
                    </a:ext>
                  </a:extLst>
                </p:cNvPr>
                <p:cNvGrpSpPr/>
                <p:nvPr/>
              </p:nvGrpSpPr>
              <p:grpSpPr>
                <a:xfrm>
                  <a:off x="1016797" y="593529"/>
                  <a:ext cx="444014" cy="577450"/>
                  <a:chOff x="2255047" y="690567"/>
                  <a:chExt cx="444014" cy="577450"/>
                </a:xfrm>
              </p:grpSpPr>
              <p:sp>
                <p:nvSpPr>
                  <p:cNvPr id="1880" name="Google Shape;1880;p51">
                    <a:extLst>
                      <a:ext uri="{FF2B5EF4-FFF2-40B4-BE49-F238E27FC236}">
                        <a16:creationId xmlns:a16="http://schemas.microsoft.com/office/drawing/2014/main" id="{D7FCBEBF-DF7F-023B-E74E-21877050A700}"/>
                      </a:ext>
                    </a:extLst>
                  </p:cNvPr>
                  <p:cNvSpPr/>
                  <p:nvPr/>
                </p:nvSpPr>
                <p:spPr>
                  <a:xfrm>
                    <a:off x="2255047" y="690567"/>
                    <a:ext cx="444011" cy="577450"/>
                  </a:xfrm>
                  <a:custGeom>
                    <a:avLst/>
                    <a:gdLst/>
                    <a:ahLst/>
                    <a:cxnLst/>
                    <a:rect l="l" t="t" r="r" b="b"/>
                    <a:pathLst>
                      <a:path w="13393" h="17418" extrusionOk="0">
                        <a:moveTo>
                          <a:pt x="1" y="0"/>
                        </a:moveTo>
                        <a:lnTo>
                          <a:pt x="1" y="17417"/>
                        </a:lnTo>
                        <a:lnTo>
                          <a:pt x="13393" y="17417"/>
                        </a:lnTo>
                        <a:lnTo>
                          <a:pt x="13393" y="4164"/>
                        </a:lnTo>
                        <a:lnTo>
                          <a:pt x="10062"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1" name="Google Shape;1881;p51">
                    <a:extLst>
                      <a:ext uri="{FF2B5EF4-FFF2-40B4-BE49-F238E27FC236}">
                        <a16:creationId xmlns:a16="http://schemas.microsoft.com/office/drawing/2014/main" id="{B08CB84D-6CDE-1715-8C14-3816A845B738}"/>
                      </a:ext>
                    </a:extLst>
                  </p:cNvPr>
                  <p:cNvSpPr/>
                  <p:nvPr/>
                </p:nvSpPr>
                <p:spPr>
                  <a:xfrm>
                    <a:off x="2588630" y="690567"/>
                    <a:ext cx="110431" cy="138047"/>
                  </a:xfrm>
                  <a:custGeom>
                    <a:avLst/>
                    <a:gdLst/>
                    <a:ahLst/>
                    <a:cxnLst/>
                    <a:rect l="l" t="t" r="r" b="b"/>
                    <a:pathLst>
                      <a:path w="3331" h="4164" extrusionOk="0">
                        <a:moveTo>
                          <a:pt x="0" y="0"/>
                        </a:moveTo>
                        <a:lnTo>
                          <a:pt x="0" y="4164"/>
                        </a:lnTo>
                        <a:lnTo>
                          <a:pt x="3331" y="4164"/>
                        </a:lnTo>
                        <a:lnTo>
                          <a:pt x="0"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882" name="Google Shape;1882;p51">
                    <a:extLst>
                      <a:ext uri="{FF2B5EF4-FFF2-40B4-BE49-F238E27FC236}">
                        <a16:creationId xmlns:a16="http://schemas.microsoft.com/office/drawing/2014/main" id="{D6D439A2-E559-D872-A6B5-C48A0863898B}"/>
                      </a:ext>
                    </a:extLst>
                  </p:cNvPr>
                  <p:cNvCxnSpPr/>
                  <p:nvPr/>
                </p:nvCxnSpPr>
                <p:spPr>
                  <a:xfrm>
                    <a:off x="2320463" y="9244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83" name="Google Shape;1883;p51">
                    <a:extLst>
                      <a:ext uri="{FF2B5EF4-FFF2-40B4-BE49-F238E27FC236}">
                        <a16:creationId xmlns:a16="http://schemas.microsoft.com/office/drawing/2014/main" id="{71F52C42-9C0A-6158-2574-8921D10CA6CC}"/>
                      </a:ext>
                    </a:extLst>
                  </p:cNvPr>
                  <p:cNvCxnSpPr/>
                  <p:nvPr/>
                </p:nvCxnSpPr>
                <p:spPr>
                  <a:xfrm>
                    <a:off x="2320463" y="9793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84" name="Google Shape;1884;p51">
                    <a:extLst>
                      <a:ext uri="{FF2B5EF4-FFF2-40B4-BE49-F238E27FC236}">
                        <a16:creationId xmlns:a16="http://schemas.microsoft.com/office/drawing/2014/main" id="{E9CF3F9A-5477-80A4-3121-3E2C0345A01C}"/>
                      </a:ext>
                    </a:extLst>
                  </p:cNvPr>
                  <p:cNvCxnSpPr/>
                  <p:nvPr/>
                </p:nvCxnSpPr>
                <p:spPr>
                  <a:xfrm>
                    <a:off x="2320463" y="1031550"/>
                    <a:ext cx="313200" cy="0"/>
                  </a:xfrm>
                  <a:prstGeom prst="straightConnector1">
                    <a:avLst/>
                  </a:prstGeom>
                  <a:noFill/>
                  <a:ln w="9525" cap="flat" cmpd="sng">
                    <a:solidFill>
                      <a:schemeClr val="dk1"/>
                    </a:solidFill>
                    <a:prstDash val="solid"/>
                    <a:round/>
                    <a:headEnd type="none" w="med" len="med"/>
                    <a:tailEnd type="none" w="med" len="med"/>
                  </a:ln>
                </p:spPr>
              </p:cxnSp>
            </p:grpSp>
          </p:grpSp>
          <p:grpSp>
            <p:nvGrpSpPr>
              <p:cNvPr id="1885" name="Google Shape;1885;p51">
                <a:extLst>
                  <a:ext uri="{FF2B5EF4-FFF2-40B4-BE49-F238E27FC236}">
                    <a16:creationId xmlns:a16="http://schemas.microsoft.com/office/drawing/2014/main" id="{61A3C26D-7434-3240-75EB-7B774E4317D4}"/>
                  </a:ext>
                </a:extLst>
              </p:cNvPr>
              <p:cNvGrpSpPr/>
              <p:nvPr/>
            </p:nvGrpSpPr>
            <p:grpSpPr>
              <a:xfrm>
                <a:off x="1205750" y="4359925"/>
                <a:ext cx="245400" cy="245400"/>
                <a:chOff x="904875" y="1114425"/>
                <a:chExt cx="245400" cy="245400"/>
              </a:xfrm>
            </p:grpSpPr>
            <p:sp>
              <p:nvSpPr>
                <p:cNvPr id="1886" name="Google Shape;1886;p51">
                  <a:extLst>
                    <a:ext uri="{FF2B5EF4-FFF2-40B4-BE49-F238E27FC236}">
                      <a16:creationId xmlns:a16="http://schemas.microsoft.com/office/drawing/2014/main" id="{E83DC245-2FCD-CE81-10DA-048408B59CF8}"/>
                    </a:ext>
                  </a:extLst>
                </p:cNvPr>
                <p:cNvSpPr/>
                <p:nvPr/>
              </p:nvSpPr>
              <p:spPr>
                <a:xfrm>
                  <a:off x="904875" y="1114425"/>
                  <a:ext cx="245400" cy="245400"/>
                </a:xfrm>
                <a:prstGeom prst="ellipse">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7" name="Google Shape;1887;p51">
                  <a:extLst>
                    <a:ext uri="{FF2B5EF4-FFF2-40B4-BE49-F238E27FC236}">
                      <a16:creationId xmlns:a16="http://schemas.microsoft.com/office/drawing/2014/main" id="{921D4CC6-8A65-0664-589A-8B84A0A2BA1A}"/>
                    </a:ext>
                  </a:extLst>
                </p:cNvPr>
                <p:cNvSpPr/>
                <p:nvPr/>
              </p:nvSpPr>
              <p:spPr>
                <a:xfrm>
                  <a:off x="981600" y="1196400"/>
                  <a:ext cx="91950" cy="91100"/>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1888" name="Google Shape;1888;p51">
            <a:extLst>
              <a:ext uri="{FF2B5EF4-FFF2-40B4-BE49-F238E27FC236}">
                <a16:creationId xmlns:a16="http://schemas.microsoft.com/office/drawing/2014/main" id="{EA0D2B82-EC34-61A4-07F8-2AE54F4848F9}"/>
              </a:ext>
            </a:extLst>
          </p:cNvPr>
          <p:cNvGrpSpPr/>
          <p:nvPr/>
        </p:nvGrpSpPr>
        <p:grpSpPr>
          <a:xfrm>
            <a:off x="7492688" y="3091300"/>
            <a:ext cx="865138" cy="1475000"/>
            <a:chOff x="7492700" y="3096425"/>
            <a:chExt cx="865138" cy="1475000"/>
          </a:xfrm>
        </p:grpSpPr>
        <p:grpSp>
          <p:nvGrpSpPr>
            <p:cNvPr id="1889" name="Google Shape;1889;p51">
              <a:extLst>
                <a:ext uri="{FF2B5EF4-FFF2-40B4-BE49-F238E27FC236}">
                  <a16:creationId xmlns:a16="http://schemas.microsoft.com/office/drawing/2014/main" id="{2A580666-EA2C-5661-CE61-F0ED60702448}"/>
                </a:ext>
              </a:extLst>
            </p:cNvPr>
            <p:cNvGrpSpPr/>
            <p:nvPr/>
          </p:nvGrpSpPr>
          <p:grpSpPr>
            <a:xfrm>
              <a:off x="7492700" y="3826042"/>
              <a:ext cx="865138" cy="745383"/>
              <a:chOff x="7492700" y="3941867"/>
              <a:chExt cx="865138" cy="745383"/>
            </a:xfrm>
          </p:grpSpPr>
          <p:sp>
            <p:nvSpPr>
              <p:cNvPr id="1890" name="Google Shape;1890;p51">
                <a:extLst>
                  <a:ext uri="{FF2B5EF4-FFF2-40B4-BE49-F238E27FC236}">
                    <a16:creationId xmlns:a16="http://schemas.microsoft.com/office/drawing/2014/main" id="{5B36F594-69C1-EDCE-ADDB-71183190C81C}"/>
                  </a:ext>
                </a:extLst>
              </p:cNvPr>
              <p:cNvSpPr/>
              <p:nvPr/>
            </p:nvSpPr>
            <p:spPr>
              <a:xfrm>
                <a:off x="7492700" y="3983775"/>
                <a:ext cx="123829" cy="122675"/>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1" name="Google Shape;1891;p51">
                <a:extLst>
                  <a:ext uri="{FF2B5EF4-FFF2-40B4-BE49-F238E27FC236}">
                    <a16:creationId xmlns:a16="http://schemas.microsoft.com/office/drawing/2014/main" id="{C3381B43-5FCD-57AE-C521-603A0B6E7A6D}"/>
                  </a:ext>
                </a:extLst>
              </p:cNvPr>
              <p:cNvSpPr/>
              <p:nvPr/>
            </p:nvSpPr>
            <p:spPr>
              <a:xfrm>
                <a:off x="7540675" y="4282850"/>
                <a:ext cx="373200" cy="4044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92" name="Google Shape;1892;p51">
                <a:extLst>
                  <a:ext uri="{FF2B5EF4-FFF2-40B4-BE49-F238E27FC236}">
                    <a16:creationId xmlns:a16="http://schemas.microsoft.com/office/drawing/2014/main" id="{F162273C-300F-9891-B241-1D26D2670BB5}"/>
                  </a:ext>
                </a:extLst>
              </p:cNvPr>
              <p:cNvGrpSpPr/>
              <p:nvPr/>
            </p:nvGrpSpPr>
            <p:grpSpPr>
              <a:xfrm>
                <a:off x="7913822" y="3941867"/>
                <a:ext cx="444016" cy="577456"/>
                <a:chOff x="1016988" y="2859950"/>
                <a:chExt cx="503476" cy="654786"/>
              </a:xfrm>
            </p:grpSpPr>
            <p:sp>
              <p:nvSpPr>
                <p:cNvPr id="1893" name="Google Shape;1893;p51">
                  <a:extLst>
                    <a:ext uri="{FF2B5EF4-FFF2-40B4-BE49-F238E27FC236}">
                      <a16:creationId xmlns:a16="http://schemas.microsoft.com/office/drawing/2014/main" id="{17F783FB-CF14-7EA5-C7EC-D9A5ABDF1C54}"/>
                    </a:ext>
                  </a:extLst>
                </p:cNvPr>
                <p:cNvSpPr/>
                <p:nvPr/>
              </p:nvSpPr>
              <p:spPr>
                <a:xfrm>
                  <a:off x="1016988" y="2859950"/>
                  <a:ext cx="503476" cy="654786"/>
                </a:xfrm>
                <a:custGeom>
                  <a:avLst/>
                  <a:gdLst/>
                  <a:ahLst/>
                  <a:cxnLst/>
                  <a:rect l="l" t="t" r="r" b="b"/>
                  <a:pathLst>
                    <a:path w="13393" h="17418" extrusionOk="0">
                      <a:moveTo>
                        <a:pt x="1" y="0"/>
                      </a:moveTo>
                      <a:lnTo>
                        <a:pt x="1" y="17417"/>
                      </a:lnTo>
                      <a:lnTo>
                        <a:pt x="13393" y="17417"/>
                      </a:lnTo>
                      <a:lnTo>
                        <a:pt x="13393" y="4164"/>
                      </a:lnTo>
                      <a:lnTo>
                        <a:pt x="10062"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4" name="Google Shape;1894;p51">
                  <a:extLst>
                    <a:ext uri="{FF2B5EF4-FFF2-40B4-BE49-F238E27FC236}">
                      <a16:creationId xmlns:a16="http://schemas.microsoft.com/office/drawing/2014/main" id="{D61F803A-4C06-DB79-0C53-9421DEBF5DA6}"/>
                    </a:ext>
                  </a:extLst>
                </p:cNvPr>
                <p:cNvSpPr/>
                <p:nvPr/>
              </p:nvSpPr>
              <p:spPr>
                <a:xfrm>
                  <a:off x="1395242" y="2859950"/>
                  <a:ext cx="125221" cy="156535"/>
                </a:xfrm>
                <a:custGeom>
                  <a:avLst/>
                  <a:gdLst/>
                  <a:ahLst/>
                  <a:cxnLst/>
                  <a:rect l="l" t="t" r="r" b="b"/>
                  <a:pathLst>
                    <a:path w="3331" h="4164" extrusionOk="0">
                      <a:moveTo>
                        <a:pt x="0" y="0"/>
                      </a:moveTo>
                      <a:lnTo>
                        <a:pt x="0" y="4164"/>
                      </a:lnTo>
                      <a:lnTo>
                        <a:pt x="3331" y="4164"/>
                      </a:lnTo>
                      <a:lnTo>
                        <a:pt x="0"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95" name="Google Shape;1895;p51">
                <a:extLst>
                  <a:ext uri="{FF2B5EF4-FFF2-40B4-BE49-F238E27FC236}">
                    <a16:creationId xmlns:a16="http://schemas.microsoft.com/office/drawing/2014/main" id="{8E010F40-2997-7129-4931-180436900D58}"/>
                  </a:ext>
                </a:extLst>
              </p:cNvPr>
              <p:cNvSpPr/>
              <p:nvPr/>
            </p:nvSpPr>
            <p:spPr>
              <a:xfrm>
                <a:off x="7539928" y="4345609"/>
                <a:ext cx="726899" cy="339330"/>
              </a:xfrm>
              <a:custGeom>
                <a:avLst/>
                <a:gdLst/>
                <a:ahLst/>
                <a:cxnLst/>
                <a:rect l="l" t="t" r="r" b="b"/>
                <a:pathLst>
                  <a:path w="18806" h="8779" extrusionOk="0">
                    <a:moveTo>
                      <a:pt x="2499" y="0"/>
                    </a:moveTo>
                    <a:lnTo>
                      <a:pt x="1" y="8778"/>
                    </a:lnTo>
                    <a:lnTo>
                      <a:pt x="16273" y="8778"/>
                    </a:lnTo>
                    <a:lnTo>
                      <a:pt x="18805" y="0"/>
                    </a:lnTo>
                    <a:close/>
                  </a:path>
                </a:pathLst>
              </a:custGeom>
              <a:solidFill>
                <a:schemeClr val="lt1"/>
              </a:solidFill>
              <a:ln w="9525"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896" name="Google Shape;1896;p51">
                <a:extLst>
                  <a:ext uri="{FF2B5EF4-FFF2-40B4-BE49-F238E27FC236}">
                    <a16:creationId xmlns:a16="http://schemas.microsoft.com/office/drawing/2014/main" id="{C433AB05-D81F-0AF4-FF3C-198666D78C76}"/>
                  </a:ext>
                </a:extLst>
              </p:cNvPr>
              <p:cNvCxnSpPr/>
              <p:nvPr/>
            </p:nvCxnSpPr>
            <p:spPr>
              <a:xfrm>
                <a:off x="7979238" y="41757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97" name="Google Shape;1897;p51">
                <a:extLst>
                  <a:ext uri="{FF2B5EF4-FFF2-40B4-BE49-F238E27FC236}">
                    <a16:creationId xmlns:a16="http://schemas.microsoft.com/office/drawing/2014/main" id="{D5456550-6FF0-7E2D-6AE8-F1409FC4BA0B}"/>
                  </a:ext>
                </a:extLst>
              </p:cNvPr>
              <p:cNvCxnSpPr/>
              <p:nvPr/>
            </p:nvCxnSpPr>
            <p:spPr>
              <a:xfrm>
                <a:off x="7979238" y="42306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98" name="Google Shape;1898;p51">
                <a:extLst>
                  <a:ext uri="{FF2B5EF4-FFF2-40B4-BE49-F238E27FC236}">
                    <a16:creationId xmlns:a16="http://schemas.microsoft.com/office/drawing/2014/main" id="{22D6BF8D-3DA2-5404-CB4A-E07AD18A50DA}"/>
                  </a:ext>
                </a:extLst>
              </p:cNvPr>
              <p:cNvCxnSpPr/>
              <p:nvPr/>
            </p:nvCxnSpPr>
            <p:spPr>
              <a:xfrm>
                <a:off x="7979238" y="4282850"/>
                <a:ext cx="313200" cy="0"/>
              </a:xfrm>
              <a:prstGeom prst="straightConnector1">
                <a:avLst/>
              </a:prstGeom>
              <a:noFill/>
              <a:ln w="9525" cap="flat" cmpd="sng">
                <a:solidFill>
                  <a:schemeClr val="dk1"/>
                </a:solidFill>
                <a:prstDash val="solid"/>
                <a:round/>
                <a:headEnd type="none" w="med" len="med"/>
                <a:tailEnd type="none" w="med" len="med"/>
              </a:ln>
            </p:spPr>
          </p:cxnSp>
          <p:grpSp>
            <p:nvGrpSpPr>
              <p:cNvPr id="1899" name="Google Shape;1899;p51">
                <a:extLst>
                  <a:ext uri="{FF2B5EF4-FFF2-40B4-BE49-F238E27FC236}">
                    <a16:creationId xmlns:a16="http://schemas.microsoft.com/office/drawing/2014/main" id="{9A6CBE73-9CBE-30AC-5C3A-DC6D50C6B13B}"/>
                  </a:ext>
                </a:extLst>
              </p:cNvPr>
              <p:cNvGrpSpPr/>
              <p:nvPr/>
            </p:nvGrpSpPr>
            <p:grpSpPr>
              <a:xfrm>
                <a:off x="7825956" y="3991912"/>
                <a:ext cx="154800" cy="154800"/>
                <a:chOff x="7825956" y="3991912"/>
                <a:chExt cx="154800" cy="154800"/>
              </a:xfrm>
            </p:grpSpPr>
            <p:sp>
              <p:nvSpPr>
                <p:cNvPr id="1900" name="Google Shape;1900;p51">
                  <a:extLst>
                    <a:ext uri="{FF2B5EF4-FFF2-40B4-BE49-F238E27FC236}">
                      <a16:creationId xmlns:a16="http://schemas.microsoft.com/office/drawing/2014/main" id="{02B98C28-1C12-426D-AC04-DB1A7BE00E5E}"/>
                    </a:ext>
                  </a:extLst>
                </p:cNvPr>
                <p:cNvSpPr/>
                <p:nvPr/>
              </p:nvSpPr>
              <p:spPr>
                <a:xfrm>
                  <a:off x="7825956" y="3991912"/>
                  <a:ext cx="154800" cy="154800"/>
                </a:xfrm>
                <a:prstGeom prst="ellipse">
                  <a:avLst/>
                </a:prstGeom>
                <a:solidFill>
                  <a:schemeClr val="lt2"/>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1" name="Google Shape;1901;p51">
                  <a:extLst>
                    <a:ext uri="{FF2B5EF4-FFF2-40B4-BE49-F238E27FC236}">
                      <a16:creationId xmlns:a16="http://schemas.microsoft.com/office/drawing/2014/main" id="{831950C1-06AB-DF7C-955A-366DC07F8F5B}"/>
                    </a:ext>
                  </a:extLst>
                </p:cNvPr>
                <p:cNvSpPr/>
                <p:nvPr/>
              </p:nvSpPr>
              <p:spPr>
                <a:xfrm>
                  <a:off x="7850937" y="4016893"/>
                  <a:ext cx="104700" cy="104700"/>
                </a:xfrm>
                <a:prstGeom prst="mathPlus">
                  <a:avLst>
                    <a:gd name="adj1" fmla="val 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902" name="Google Shape;1902;p51">
              <a:extLst>
                <a:ext uri="{FF2B5EF4-FFF2-40B4-BE49-F238E27FC236}">
                  <a16:creationId xmlns:a16="http://schemas.microsoft.com/office/drawing/2014/main" id="{F8AF9759-39FD-363A-D2A8-051411744E2D}"/>
                </a:ext>
              </a:extLst>
            </p:cNvPr>
            <p:cNvSpPr/>
            <p:nvPr/>
          </p:nvSpPr>
          <p:spPr>
            <a:xfrm>
              <a:off x="7692725" y="3096425"/>
              <a:ext cx="308842" cy="305978"/>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03" name="Google Shape;1903;p51">
            <a:extLst>
              <a:ext uri="{FF2B5EF4-FFF2-40B4-BE49-F238E27FC236}">
                <a16:creationId xmlns:a16="http://schemas.microsoft.com/office/drawing/2014/main" id="{72BF864A-4872-5081-062A-53473A7CFFAF}"/>
              </a:ext>
            </a:extLst>
          </p:cNvPr>
          <p:cNvGrpSpPr/>
          <p:nvPr/>
        </p:nvGrpSpPr>
        <p:grpSpPr>
          <a:xfrm>
            <a:off x="712033" y="538170"/>
            <a:ext cx="1616404" cy="1330695"/>
            <a:chOff x="712033" y="538170"/>
            <a:chExt cx="1616404" cy="1330695"/>
          </a:xfrm>
        </p:grpSpPr>
        <p:grpSp>
          <p:nvGrpSpPr>
            <p:cNvPr id="1904" name="Google Shape;1904;p51">
              <a:extLst>
                <a:ext uri="{FF2B5EF4-FFF2-40B4-BE49-F238E27FC236}">
                  <a16:creationId xmlns:a16="http://schemas.microsoft.com/office/drawing/2014/main" id="{2F9DB72C-32AA-AB89-C111-8EC5D3E70C25}"/>
                </a:ext>
              </a:extLst>
            </p:cNvPr>
            <p:cNvGrpSpPr/>
            <p:nvPr/>
          </p:nvGrpSpPr>
          <p:grpSpPr>
            <a:xfrm>
              <a:off x="712033" y="538170"/>
              <a:ext cx="1064093" cy="594021"/>
              <a:chOff x="712033" y="418995"/>
              <a:chExt cx="1064093" cy="594021"/>
            </a:xfrm>
          </p:grpSpPr>
          <p:grpSp>
            <p:nvGrpSpPr>
              <p:cNvPr id="1905" name="Google Shape;1905;p51">
                <a:extLst>
                  <a:ext uri="{FF2B5EF4-FFF2-40B4-BE49-F238E27FC236}">
                    <a16:creationId xmlns:a16="http://schemas.microsoft.com/office/drawing/2014/main" id="{1F89A3D5-B24A-1BA4-E89B-99B0227730D4}"/>
                  </a:ext>
                </a:extLst>
              </p:cNvPr>
              <p:cNvGrpSpPr/>
              <p:nvPr/>
            </p:nvGrpSpPr>
            <p:grpSpPr>
              <a:xfrm>
                <a:off x="712033" y="418995"/>
                <a:ext cx="877878" cy="594021"/>
                <a:chOff x="881421" y="586095"/>
                <a:chExt cx="919147" cy="621946"/>
              </a:xfrm>
            </p:grpSpPr>
            <p:grpSp>
              <p:nvGrpSpPr>
                <p:cNvPr id="1906" name="Google Shape;1906;p51">
                  <a:extLst>
                    <a:ext uri="{FF2B5EF4-FFF2-40B4-BE49-F238E27FC236}">
                      <a16:creationId xmlns:a16="http://schemas.microsoft.com/office/drawing/2014/main" id="{3DCA823D-2235-FDA3-A2A3-E45A1648BF8D}"/>
                    </a:ext>
                  </a:extLst>
                </p:cNvPr>
                <p:cNvGrpSpPr/>
                <p:nvPr/>
              </p:nvGrpSpPr>
              <p:grpSpPr>
                <a:xfrm>
                  <a:off x="881421" y="586095"/>
                  <a:ext cx="919147" cy="621946"/>
                  <a:chOff x="1023977" y="757514"/>
                  <a:chExt cx="1105010" cy="747711"/>
                </a:xfrm>
              </p:grpSpPr>
              <p:grpSp>
                <p:nvGrpSpPr>
                  <p:cNvPr id="1907" name="Google Shape;1907;p51">
                    <a:extLst>
                      <a:ext uri="{FF2B5EF4-FFF2-40B4-BE49-F238E27FC236}">
                        <a16:creationId xmlns:a16="http://schemas.microsoft.com/office/drawing/2014/main" id="{8EAF697C-7D42-F489-7EB8-25145859BBEE}"/>
                      </a:ext>
                    </a:extLst>
                  </p:cNvPr>
                  <p:cNvGrpSpPr/>
                  <p:nvPr/>
                </p:nvGrpSpPr>
                <p:grpSpPr>
                  <a:xfrm>
                    <a:off x="1023977" y="871814"/>
                    <a:ext cx="1019285" cy="633411"/>
                    <a:chOff x="893025" y="871800"/>
                    <a:chExt cx="1150175" cy="714750"/>
                  </a:xfrm>
                </p:grpSpPr>
                <p:sp>
                  <p:nvSpPr>
                    <p:cNvPr id="1908" name="Google Shape;1908;p51">
                      <a:extLst>
                        <a:ext uri="{FF2B5EF4-FFF2-40B4-BE49-F238E27FC236}">
                          <a16:creationId xmlns:a16="http://schemas.microsoft.com/office/drawing/2014/main" id="{C5EB7E59-769B-B7B6-D77B-71E0C8E67695}"/>
                        </a:ext>
                      </a:extLst>
                    </p:cNvPr>
                    <p:cNvSpPr/>
                    <p:nvPr/>
                  </p:nvSpPr>
                  <p:spPr>
                    <a:xfrm>
                      <a:off x="893025" y="871800"/>
                      <a:ext cx="1150175" cy="714750"/>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9" name="Google Shape;1909;p51">
                      <a:extLst>
                        <a:ext uri="{FF2B5EF4-FFF2-40B4-BE49-F238E27FC236}">
                          <a16:creationId xmlns:a16="http://schemas.microsoft.com/office/drawing/2014/main" id="{22E1FF1B-978E-17D9-11A8-2998910119C7}"/>
                        </a:ext>
                      </a:extLst>
                    </p:cNvPr>
                    <p:cNvSpPr/>
                    <p:nvPr/>
                  </p:nvSpPr>
                  <p:spPr>
                    <a:xfrm>
                      <a:off x="893025" y="871800"/>
                      <a:ext cx="1150175" cy="128298"/>
                    </a:xfrm>
                    <a:custGeom>
                      <a:avLst/>
                      <a:gdLst/>
                      <a:ahLst/>
                      <a:cxnLst/>
                      <a:rect l="l" t="t" r="r" b="b"/>
                      <a:pathLst>
                        <a:path w="46007" h="28590" extrusionOk="0">
                          <a:moveTo>
                            <a:pt x="1" y="0"/>
                          </a:moveTo>
                          <a:lnTo>
                            <a:pt x="1" y="28589"/>
                          </a:lnTo>
                          <a:lnTo>
                            <a:pt x="46007" y="28589"/>
                          </a:lnTo>
                          <a:lnTo>
                            <a:pt x="46007"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0" name="Google Shape;1910;p51">
                      <a:extLst>
                        <a:ext uri="{FF2B5EF4-FFF2-40B4-BE49-F238E27FC236}">
                          <a16:creationId xmlns:a16="http://schemas.microsoft.com/office/drawing/2014/main" id="{C4461DFD-EE4C-29BE-C14E-233ACFD51D87}"/>
                        </a:ext>
                      </a:extLst>
                    </p:cNvPr>
                    <p:cNvSpPr/>
                    <p:nvPr/>
                  </p:nvSpPr>
                  <p:spPr>
                    <a:xfrm>
                      <a:off x="1968575" y="913425"/>
                      <a:ext cx="42550" cy="4252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1" name="Google Shape;1911;p51">
                      <a:extLst>
                        <a:ext uri="{FF2B5EF4-FFF2-40B4-BE49-F238E27FC236}">
                          <a16:creationId xmlns:a16="http://schemas.microsoft.com/office/drawing/2014/main" id="{39072598-B5C0-E3F9-07A2-18773D9A6A3B}"/>
                        </a:ext>
                      </a:extLst>
                    </p:cNvPr>
                    <p:cNvSpPr/>
                    <p:nvPr/>
                  </p:nvSpPr>
                  <p:spPr>
                    <a:xfrm>
                      <a:off x="1880125" y="910825"/>
                      <a:ext cx="48575" cy="48600"/>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2" name="Google Shape;1912;p51">
                      <a:extLst>
                        <a:ext uri="{FF2B5EF4-FFF2-40B4-BE49-F238E27FC236}">
                          <a16:creationId xmlns:a16="http://schemas.microsoft.com/office/drawing/2014/main" id="{8C968906-DE74-DFA3-093F-66B7482311FD}"/>
                        </a:ext>
                      </a:extLst>
                    </p:cNvPr>
                    <p:cNvSpPr/>
                    <p:nvPr/>
                  </p:nvSpPr>
                  <p:spPr>
                    <a:xfrm>
                      <a:off x="1800325" y="935125"/>
                      <a:ext cx="48600" cy="6075"/>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13" name="Google Shape;1913;p51">
                    <a:extLst>
                      <a:ext uri="{FF2B5EF4-FFF2-40B4-BE49-F238E27FC236}">
                        <a16:creationId xmlns:a16="http://schemas.microsoft.com/office/drawing/2014/main" id="{43A8F8F9-F9D8-B8AD-9420-4F71450E4651}"/>
                      </a:ext>
                    </a:extLst>
                  </p:cNvPr>
                  <p:cNvGrpSpPr/>
                  <p:nvPr/>
                </p:nvGrpSpPr>
                <p:grpSpPr>
                  <a:xfrm>
                    <a:off x="1066840" y="814664"/>
                    <a:ext cx="1019285" cy="633411"/>
                    <a:chOff x="893025" y="871800"/>
                    <a:chExt cx="1150175" cy="714750"/>
                  </a:xfrm>
                </p:grpSpPr>
                <p:sp>
                  <p:nvSpPr>
                    <p:cNvPr id="1914" name="Google Shape;1914;p51">
                      <a:extLst>
                        <a:ext uri="{FF2B5EF4-FFF2-40B4-BE49-F238E27FC236}">
                          <a16:creationId xmlns:a16="http://schemas.microsoft.com/office/drawing/2014/main" id="{D1CBE461-A5FC-0518-BEAC-7530AE7BAFD5}"/>
                        </a:ext>
                      </a:extLst>
                    </p:cNvPr>
                    <p:cNvSpPr/>
                    <p:nvPr/>
                  </p:nvSpPr>
                  <p:spPr>
                    <a:xfrm>
                      <a:off x="893025" y="871800"/>
                      <a:ext cx="1150175" cy="714750"/>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5" name="Google Shape;1915;p51">
                      <a:extLst>
                        <a:ext uri="{FF2B5EF4-FFF2-40B4-BE49-F238E27FC236}">
                          <a16:creationId xmlns:a16="http://schemas.microsoft.com/office/drawing/2014/main" id="{E5D93071-BC8A-D538-1904-F5FB8C084C35}"/>
                        </a:ext>
                      </a:extLst>
                    </p:cNvPr>
                    <p:cNvSpPr/>
                    <p:nvPr/>
                  </p:nvSpPr>
                  <p:spPr>
                    <a:xfrm>
                      <a:off x="893025" y="871800"/>
                      <a:ext cx="1150175" cy="128298"/>
                    </a:xfrm>
                    <a:custGeom>
                      <a:avLst/>
                      <a:gdLst/>
                      <a:ahLst/>
                      <a:cxnLst/>
                      <a:rect l="l" t="t" r="r" b="b"/>
                      <a:pathLst>
                        <a:path w="46007" h="28590" extrusionOk="0">
                          <a:moveTo>
                            <a:pt x="1" y="0"/>
                          </a:moveTo>
                          <a:lnTo>
                            <a:pt x="1" y="28589"/>
                          </a:lnTo>
                          <a:lnTo>
                            <a:pt x="46007" y="28589"/>
                          </a:lnTo>
                          <a:lnTo>
                            <a:pt x="46007"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6" name="Google Shape;1916;p51">
                      <a:extLst>
                        <a:ext uri="{FF2B5EF4-FFF2-40B4-BE49-F238E27FC236}">
                          <a16:creationId xmlns:a16="http://schemas.microsoft.com/office/drawing/2014/main" id="{4B69E544-40A1-A36A-68FA-F963F9EF6438}"/>
                        </a:ext>
                      </a:extLst>
                    </p:cNvPr>
                    <p:cNvSpPr/>
                    <p:nvPr/>
                  </p:nvSpPr>
                  <p:spPr>
                    <a:xfrm>
                      <a:off x="1968575" y="913425"/>
                      <a:ext cx="42550" cy="4252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7" name="Google Shape;1917;p51">
                      <a:extLst>
                        <a:ext uri="{FF2B5EF4-FFF2-40B4-BE49-F238E27FC236}">
                          <a16:creationId xmlns:a16="http://schemas.microsoft.com/office/drawing/2014/main" id="{3E388D27-C9D6-7D3A-C9B9-62135274698E}"/>
                        </a:ext>
                      </a:extLst>
                    </p:cNvPr>
                    <p:cNvSpPr/>
                    <p:nvPr/>
                  </p:nvSpPr>
                  <p:spPr>
                    <a:xfrm>
                      <a:off x="1880125" y="910825"/>
                      <a:ext cx="48575" cy="48600"/>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8" name="Google Shape;1918;p51">
                      <a:extLst>
                        <a:ext uri="{FF2B5EF4-FFF2-40B4-BE49-F238E27FC236}">
                          <a16:creationId xmlns:a16="http://schemas.microsoft.com/office/drawing/2014/main" id="{195E4587-86B0-C100-4FAA-51B501D88525}"/>
                        </a:ext>
                      </a:extLst>
                    </p:cNvPr>
                    <p:cNvSpPr/>
                    <p:nvPr/>
                  </p:nvSpPr>
                  <p:spPr>
                    <a:xfrm>
                      <a:off x="1800325" y="935125"/>
                      <a:ext cx="48600" cy="6075"/>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19" name="Google Shape;1919;p51">
                    <a:extLst>
                      <a:ext uri="{FF2B5EF4-FFF2-40B4-BE49-F238E27FC236}">
                        <a16:creationId xmlns:a16="http://schemas.microsoft.com/office/drawing/2014/main" id="{E6E6AE5B-C6BE-76ED-2B58-090178F76720}"/>
                      </a:ext>
                    </a:extLst>
                  </p:cNvPr>
                  <p:cNvGrpSpPr/>
                  <p:nvPr/>
                </p:nvGrpSpPr>
                <p:grpSpPr>
                  <a:xfrm>
                    <a:off x="1109702" y="757514"/>
                    <a:ext cx="1019285" cy="633411"/>
                    <a:chOff x="893025" y="871800"/>
                    <a:chExt cx="1150175" cy="714750"/>
                  </a:xfrm>
                </p:grpSpPr>
                <p:sp>
                  <p:nvSpPr>
                    <p:cNvPr id="1920" name="Google Shape;1920;p51">
                      <a:extLst>
                        <a:ext uri="{FF2B5EF4-FFF2-40B4-BE49-F238E27FC236}">
                          <a16:creationId xmlns:a16="http://schemas.microsoft.com/office/drawing/2014/main" id="{773FE0E7-E5C1-A90B-26BD-FA00749075FE}"/>
                        </a:ext>
                      </a:extLst>
                    </p:cNvPr>
                    <p:cNvSpPr/>
                    <p:nvPr/>
                  </p:nvSpPr>
                  <p:spPr>
                    <a:xfrm>
                      <a:off x="893025" y="871800"/>
                      <a:ext cx="1150175" cy="714750"/>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1" name="Google Shape;1921;p51">
                      <a:extLst>
                        <a:ext uri="{FF2B5EF4-FFF2-40B4-BE49-F238E27FC236}">
                          <a16:creationId xmlns:a16="http://schemas.microsoft.com/office/drawing/2014/main" id="{13C2BBB9-A87A-C495-AABD-24E8A101A230}"/>
                        </a:ext>
                      </a:extLst>
                    </p:cNvPr>
                    <p:cNvSpPr/>
                    <p:nvPr/>
                  </p:nvSpPr>
                  <p:spPr>
                    <a:xfrm>
                      <a:off x="893025" y="871800"/>
                      <a:ext cx="1150175" cy="128298"/>
                    </a:xfrm>
                    <a:custGeom>
                      <a:avLst/>
                      <a:gdLst/>
                      <a:ahLst/>
                      <a:cxnLst/>
                      <a:rect l="l" t="t" r="r" b="b"/>
                      <a:pathLst>
                        <a:path w="46007" h="28590" extrusionOk="0">
                          <a:moveTo>
                            <a:pt x="1" y="0"/>
                          </a:moveTo>
                          <a:lnTo>
                            <a:pt x="1" y="28589"/>
                          </a:lnTo>
                          <a:lnTo>
                            <a:pt x="46007" y="28589"/>
                          </a:lnTo>
                          <a:lnTo>
                            <a:pt x="46007"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2" name="Google Shape;1922;p51">
                      <a:extLst>
                        <a:ext uri="{FF2B5EF4-FFF2-40B4-BE49-F238E27FC236}">
                          <a16:creationId xmlns:a16="http://schemas.microsoft.com/office/drawing/2014/main" id="{846B9874-DA7B-D544-DFFD-BCA11CADF97B}"/>
                        </a:ext>
                      </a:extLst>
                    </p:cNvPr>
                    <p:cNvSpPr/>
                    <p:nvPr/>
                  </p:nvSpPr>
                  <p:spPr>
                    <a:xfrm>
                      <a:off x="1968575" y="913425"/>
                      <a:ext cx="42550" cy="4252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3" name="Google Shape;1923;p51">
                      <a:extLst>
                        <a:ext uri="{FF2B5EF4-FFF2-40B4-BE49-F238E27FC236}">
                          <a16:creationId xmlns:a16="http://schemas.microsoft.com/office/drawing/2014/main" id="{0EBCE6A6-E552-B260-6D3B-C831E90F5194}"/>
                        </a:ext>
                      </a:extLst>
                    </p:cNvPr>
                    <p:cNvSpPr/>
                    <p:nvPr/>
                  </p:nvSpPr>
                  <p:spPr>
                    <a:xfrm>
                      <a:off x="1880125" y="910825"/>
                      <a:ext cx="48575" cy="48600"/>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4" name="Google Shape;1924;p51">
                      <a:extLst>
                        <a:ext uri="{FF2B5EF4-FFF2-40B4-BE49-F238E27FC236}">
                          <a16:creationId xmlns:a16="http://schemas.microsoft.com/office/drawing/2014/main" id="{296D9705-CD23-2B07-EC42-2EE2C7073AA9}"/>
                        </a:ext>
                      </a:extLst>
                    </p:cNvPr>
                    <p:cNvSpPr/>
                    <p:nvPr/>
                  </p:nvSpPr>
                  <p:spPr>
                    <a:xfrm>
                      <a:off x="1800325" y="935125"/>
                      <a:ext cx="48600" cy="6075"/>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925" name="Google Shape;1925;p51">
                  <a:extLst>
                    <a:ext uri="{FF2B5EF4-FFF2-40B4-BE49-F238E27FC236}">
                      <a16:creationId xmlns:a16="http://schemas.microsoft.com/office/drawing/2014/main" id="{784A3C00-A09D-F28C-8A6D-B05713012714}"/>
                    </a:ext>
                  </a:extLst>
                </p:cNvPr>
                <p:cNvGrpSpPr/>
                <p:nvPr/>
              </p:nvGrpSpPr>
              <p:grpSpPr>
                <a:xfrm>
                  <a:off x="1057300" y="830088"/>
                  <a:ext cx="639514" cy="133970"/>
                  <a:chOff x="1052525" y="1621350"/>
                  <a:chExt cx="639514" cy="133970"/>
                </a:xfrm>
              </p:grpSpPr>
              <p:sp>
                <p:nvSpPr>
                  <p:cNvPr id="1926" name="Google Shape;1926;p51">
                    <a:extLst>
                      <a:ext uri="{FF2B5EF4-FFF2-40B4-BE49-F238E27FC236}">
                        <a16:creationId xmlns:a16="http://schemas.microsoft.com/office/drawing/2014/main" id="{D44E7B18-AF33-CD1A-A200-ECFBF2421312}"/>
                      </a:ext>
                    </a:extLst>
                  </p:cNvPr>
                  <p:cNvSpPr/>
                  <p:nvPr/>
                </p:nvSpPr>
                <p:spPr>
                  <a:xfrm>
                    <a:off x="1052525" y="1621350"/>
                    <a:ext cx="639514" cy="133970"/>
                  </a:xfrm>
                  <a:custGeom>
                    <a:avLst/>
                    <a:gdLst/>
                    <a:ahLst/>
                    <a:cxnLst/>
                    <a:rect l="l" t="t" r="r" b="b"/>
                    <a:pathLst>
                      <a:path w="45590" h="4893" extrusionOk="0">
                        <a:moveTo>
                          <a:pt x="0" y="1"/>
                        </a:moveTo>
                        <a:lnTo>
                          <a:pt x="0" y="4893"/>
                        </a:lnTo>
                        <a:lnTo>
                          <a:pt x="45590" y="4893"/>
                        </a:lnTo>
                        <a:lnTo>
                          <a:pt x="45590" y="1"/>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7" name="Google Shape;1927;p51">
                    <a:extLst>
                      <a:ext uri="{FF2B5EF4-FFF2-40B4-BE49-F238E27FC236}">
                        <a16:creationId xmlns:a16="http://schemas.microsoft.com/office/drawing/2014/main" id="{8A9C0B81-DFD7-FC03-E217-F2B9D09A01DC}"/>
                      </a:ext>
                    </a:extLst>
                  </p:cNvPr>
                  <p:cNvSpPr/>
                  <p:nvPr/>
                </p:nvSpPr>
                <p:spPr>
                  <a:xfrm>
                    <a:off x="1090409" y="1644119"/>
                    <a:ext cx="44226" cy="92188"/>
                  </a:xfrm>
                  <a:custGeom>
                    <a:avLst/>
                    <a:gdLst/>
                    <a:ahLst/>
                    <a:cxnLst/>
                    <a:rect l="l" t="t" r="r" b="b"/>
                    <a:pathLst>
                      <a:path w="1493" h="3367" extrusionOk="0">
                        <a:moveTo>
                          <a:pt x="1" y="1"/>
                        </a:moveTo>
                        <a:lnTo>
                          <a:pt x="1" y="3366"/>
                        </a:lnTo>
                        <a:lnTo>
                          <a:pt x="1493" y="3366"/>
                        </a:lnTo>
                        <a:lnTo>
                          <a:pt x="149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8" name="Google Shape;1928;p51">
                    <a:extLst>
                      <a:ext uri="{FF2B5EF4-FFF2-40B4-BE49-F238E27FC236}">
                        <a16:creationId xmlns:a16="http://schemas.microsoft.com/office/drawing/2014/main" id="{532A9342-E18F-900F-CDE4-5A8EF05095C1}"/>
                      </a:ext>
                    </a:extLst>
                  </p:cNvPr>
                  <p:cNvSpPr/>
                  <p:nvPr/>
                </p:nvSpPr>
                <p:spPr>
                  <a:xfrm>
                    <a:off x="1156200" y="1644119"/>
                    <a:ext cx="45234" cy="92188"/>
                  </a:xfrm>
                  <a:custGeom>
                    <a:avLst/>
                    <a:gdLst/>
                    <a:ahLst/>
                    <a:cxnLst/>
                    <a:rect l="l" t="t" r="r" b="b"/>
                    <a:pathLst>
                      <a:path w="1527" h="3367" extrusionOk="0">
                        <a:moveTo>
                          <a:pt x="0" y="1"/>
                        </a:moveTo>
                        <a:lnTo>
                          <a:pt x="0" y="3366"/>
                        </a:lnTo>
                        <a:lnTo>
                          <a:pt x="1527" y="3366"/>
                        </a:lnTo>
                        <a:lnTo>
                          <a:pt x="1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9" name="Google Shape;1929;p51">
                    <a:extLst>
                      <a:ext uri="{FF2B5EF4-FFF2-40B4-BE49-F238E27FC236}">
                        <a16:creationId xmlns:a16="http://schemas.microsoft.com/office/drawing/2014/main" id="{A9BA6DD4-181E-8A52-68AB-1FA267F95795}"/>
                      </a:ext>
                    </a:extLst>
                  </p:cNvPr>
                  <p:cNvSpPr/>
                  <p:nvPr/>
                </p:nvSpPr>
                <p:spPr>
                  <a:xfrm>
                    <a:off x="1228124" y="1644119"/>
                    <a:ext cx="44226" cy="92188"/>
                  </a:xfrm>
                  <a:custGeom>
                    <a:avLst/>
                    <a:gdLst/>
                    <a:ahLst/>
                    <a:cxnLst/>
                    <a:rect l="l" t="t" r="r" b="b"/>
                    <a:pathLst>
                      <a:path w="1493" h="3367" extrusionOk="0">
                        <a:moveTo>
                          <a:pt x="1" y="1"/>
                        </a:moveTo>
                        <a:lnTo>
                          <a:pt x="1" y="3366"/>
                        </a:lnTo>
                        <a:lnTo>
                          <a:pt x="1493" y="3366"/>
                        </a:lnTo>
                        <a:lnTo>
                          <a:pt x="149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0" name="Google Shape;1930;p51">
                    <a:extLst>
                      <a:ext uri="{FF2B5EF4-FFF2-40B4-BE49-F238E27FC236}">
                        <a16:creationId xmlns:a16="http://schemas.microsoft.com/office/drawing/2014/main" id="{6318571E-2205-8CF7-044F-B7BD98BAFFF7}"/>
                      </a:ext>
                    </a:extLst>
                  </p:cNvPr>
                  <p:cNvSpPr/>
                  <p:nvPr/>
                </p:nvSpPr>
                <p:spPr>
                  <a:xfrm>
                    <a:off x="1293915" y="1644119"/>
                    <a:ext cx="45234" cy="92188"/>
                  </a:xfrm>
                  <a:custGeom>
                    <a:avLst/>
                    <a:gdLst/>
                    <a:ahLst/>
                    <a:cxnLst/>
                    <a:rect l="l" t="t" r="r" b="b"/>
                    <a:pathLst>
                      <a:path w="1527" h="3367" extrusionOk="0">
                        <a:moveTo>
                          <a:pt x="0" y="1"/>
                        </a:moveTo>
                        <a:lnTo>
                          <a:pt x="0" y="3366"/>
                        </a:lnTo>
                        <a:lnTo>
                          <a:pt x="1527" y="3366"/>
                        </a:lnTo>
                        <a:lnTo>
                          <a:pt x="1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1" name="Google Shape;1931;p51">
                    <a:extLst>
                      <a:ext uri="{FF2B5EF4-FFF2-40B4-BE49-F238E27FC236}">
                        <a16:creationId xmlns:a16="http://schemas.microsoft.com/office/drawing/2014/main" id="{F6511E83-5794-BA55-0797-25116D34A7F7}"/>
                      </a:ext>
                    </a:extLst>
                  </p:cNvPr>
                  <p:cNvSpPr/>
                  <p:nvPr/>
                </p:nvSpPr>
                <p:spPr>
                  <a:xfrm>
                    <a:off x="1362758" y="1644119"/>
                    <a:ext cx="45263" cy="92188"/>
                  </a:xfrm>
                  <a:custGeom>
                    <a:avLst/>
                    <a:gdLst/>
                    <a:ahLst/>
                    <a:cxnLst/>
                    <a:rect l="l" t="t" r="r" b="b"/>
                    <a:pathLst>
                      <a:path w="1528" h="3367" extrusionOk="0">
                        <a:moveTo>
                          <a:pt x="1" y="1"/>
                        </a:moveTo>
                        <a:lnTo>
                          <a:pt x="1" y="3366"/>
                        </a:lnTo>
                        <a:lnTo>
                          <a:pt x="1527" y="3366"/>
                        </a:lnTo>
                        <a:lnTo>
                          <a:pt x="1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932" name="Google Shape;1932;p51">
                <a:extLst>
                  <a:ext uri="{FF2B5EF4-FFF2-40B4-BE49-F238E27FC236}">
                    <a16:creationId xmlns:a16="http://schemas.microsoft.com/office/drawing/2014/main" id="{E9A674E9-14D5-F4F6-3BEF-05E9D34365CC}"/>
                  </a:ext>
                </a:extLst>
              </p:cNvPr>
              <p:cNvGrpSpPr/>
              <p:nvPr/>
            </p:nvGrpSpPr>
            <p:grpSpPr>
              <a:xfrm>
                <a:off x="1541745" y="706485"/>
                <a:ext cx="234382" cy="234382"/>
                <a:chOff x="1750138" y="887100"/>
                <a:chExt cx="245400" cy="245400"/>
              </a:xfrm>
            </p:grpSpPr>
            <p:sp>
              <p:nvSpPr>
                <p:cNvPr id="1933" name="Google Shape;1933;p51">
                  <a:extLst>
                    <a:ext uri="{FF2B5EF4-FFF2-40B4-BE49-F238E27FC236}">
                      <a16:creationId xmlns:a16="http://schemas.microsoft.com/office/drawing/2014/main" id="{5AEFD28B-898B-F749-E105-94CD6E25169D}"/>
                    </a:ext>
                  </a:extLst>
                </p:cNvPr>
                <p:cNvSpPr/>
                <p:nvPr/>
              </p:nvSpPr>
              <p:spPr>
                <a:xfrm>
                  <a:off x="1750138" y="887100"/>
                  <a:ext cx="245400" cy="245400"/>
                </a:xfrm>
                <a:prstGeom prst="ellipse">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4" name="Google Shape;1934;p51">
                  <a:extLst>
                    <a:ext uri="{FF2B5EF4-FFF2-40B4-BE49-F238E27FC236}">
                      <a16:creationId xmlns:a16="http://schemas.microsoft.com/office/drawing/2014/main" id="{DE1044E8-7FD9-854F-1B7D-C8EC3A02BE56}"/>
                    </a:ext>
                  </a:extLst>
                </p:cNvPr>
                <p:cNvSpPr/>
                <p:nvPr/>
              </p:nvSpPr>
              <p:spPr>
                <a:xfrm>
                  <a:off x="1826863" y="969075"/>
                  <a:ext cx="91950" cy="91100"/>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935" name="Google Shape;1935;p51">
              <a:extLst>
                <a:ext uri="{FF2B5EF4-FFF2-40B4-BE49-F238E27FC236}">
                  <a16:creationId xmlns:a16="http://schemas.microsoft.com/office/drawing/2014/main" id="{472D9CD2-7927-C294-5D80-E0FA7E0EF54D}"/>
                </a:ext>
              </a:extLst>
            </p:cNvPr>
            <p:cNvGrpSpPr/>
            <p:nvPr/>
          </p:nvGrpSpPr>
          <p:grpSpPr>
            <a:xfrm>
              <a:off x="1594140" y="1780978"/>
              <a:ext cx="89975" cy="87887"/>
              <a:chOff x="1983715" y="1621340"/>
              <a:chExt cx="89975" cy="87887"/>
            </a:xfrm>
          </p:grpSpPr>
          <p:sp>
            <p:nvSpPr>
              <p:cNvPr id="1936" name="Google Shape;1936;p51">
                <a:extLst>
                  <a:ext uri="{FF2B5EF4-FFF2-40B4-BE49-F238E27FC236}">
                    <a16:creationId xmlns:a16="http://schemas.microsoft.com/office/drawing/2014/main" id="{C972783A-3379-0547-4E57-CBBAB111A86B}"/>
                  </a:ext>
                </a:extLst>
              </p:cNvPr>
              <p:cNvSpPr/>
              <p:nvPr/>
            </p:nvSpPr>
            <p:spPr>
              <a:xfrm>
                <a:off x="2021346" y="1658971"/>
                <a:ext cx="12623" cy="10488"/>
              </a:xfrm>
              <a:custGeom>
                <a:avLst/>
                <a:gdLst/>
                <a:ahLst/>
                <a:cxnLst/>
                <a:rect l="l" t="t" r="r" b="b"/>
                <a:pathLst>
                  <a:path w="266" h="221" extrusionOk="0">
                    <a:moveTo>
                      <a:pt x="1" y="0"/>
                    </a:moveTo>
                    <a:lnTo>
                      <a:pt x="1" y="221"/>
                    </a:lnTo>
                    <a:lnTo>
                      <a:pt x="265" y="221"/>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7" name="Google Shape;1937;p51">
                <a:extLst>
                  <a:ext uri="{FF2B5EF4-FFF2-40B4-BE49-F238E27FC236}">
                    <a16:creationId xmlns:a16="http://schemas.microsoft.com/office/drawing/2014/main" id="{13382E4B-19A9-599B-4570-CF8376E80E57}"/>
                  </a:ext>
                </a:extLst>
              </p:cNvPr>
              <p:cNvSpPr/>
              <p:nvPr/>
            </p:nvSpPr>
            <p:spPr>
              <a:xfrm>
                <a:off x="2021346" y="1658971"/>
                <a:ext cx="12623" cy="10488"/>
              </a:xfrm>
              <a:custGeom>
                <a:avLst/>
                <a:gdLst/>
                <a:ahLst/>
                <a:cxnLst/>
                <a:rect l="l" t="t" r="r" b="b"/>
                <a:pathLst>
                  <a:path w="266" h="221" fill="none" extrusionOk="0">
                    <a:moveTo>
                      <a:pt x="265" y="0"/>
                    </a:moveTo>
                    <a:lnTo>
                      <a:pt x="1" y="0"/>
                    </a:lnTo>
                    <a:lnTo>
                      <a:pt x="1" y="221"/>
                    </a:lnTo>
                    <a:lnTo>
                      <a:pt x="265" y="221"/>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8" name="Google Shape;1938;p51">
                <a:extLst>
                  <a:ext uri="{FF2B5EF4-FFF2-40B4-BE49-F238E27FC236}">
                    <a16:creationId xmlns:a16="http://schemas.microsoft.com/office/drawing/2014/main" id="{522DD306-327D-58A7-C977-1D933B70B461}"/>
                  </a:ext>
                </a:extLst>
              </p:cNvPr>
              <p:cNvSpPr/>
              <p:nvPr/>
            </p:nvSpPr>
            <p:spPr>
              <a:xfrm>
                <a:off x="2021346" y="1621340"/>
                <a:ext cx="14711" cy="87887"/>
              </a:xfrm>
              <a:custGeom>
                <a:avLst/>
                <a:gdLst/>
                <a:ahLst/>
                <a:cxnLst/>
                <a:rect l="l" t="t" r="r" b="b"/>
                <a:pathLst>
                  <a:path w="310" h="1852" extrusionOk="0">
                    <a:moveTo>
                      <a:pt x="1" y="0"/>
                    </a:moveTo>
                    <a:lnTo>
                      <a:pt x="1" y="1851"/>
                    </a:lnTo>
                    <a:lnTo>
                      <a:pt x="309" y="1851"/>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9" name="Google Shape;1939;p51">
                <a:extLst>
                  <a:ext uri="{FF2B5EF4-FFF2-40B4-BE49-F238E27FC236}">
                    <a16:creationId xmlns:a16="http://schemas.microsoft.com/office/drawing/2014/main" id="{D9883274-06A9-E46A-0525-017B7B2C3288}"/>
                  </a:ext>
                </a:extLst>
              </p:cNvPr>
              <p:cNvSpPr/>
              <p:nvPr/>
            </p:nvSpPr>
            <p:spPr>
              <a:xfrm>
                <a:off x="1983715" y="1658971"/>
                <a:ext cx="89975" cy="12576"/>
              </a:xfrm>
              <a:custGeom>
                <a:avLst/>
                <a:gdLst/>
                <a:ahLst/>
                <a:cxnLst/>
                <a:rect l="l" t="t" r="r" b="b"/>
                <a:pathLst>
                  <a:path w="1896" h="265" extrusionOk="0">
                    <a:moveTo>
                      <a:pt x="0" y="0"/>
                    </a:moveTo>
                    <a:lnTo>
                      <a:pt x="0" y="265"/>
                    </a:lnTo>
                    <a:lnTo>
                      <a:pt x="1896" y="265"/>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40" name="Google Shape;1940;p51">
              <a:extLst>
                <a:ext uri="{FF2B5EF4-FFF2-40B4-BE49-F238E27FC236}">
                  <a16:creationId xmlns:a16="http://schemas.microsoft.com/office/drawing/2014/main" id="{03030FF3-EE8F-641E-72A2-081F886D700F}"/>
                </a:ext>
              </a:extLst>
            </p:cNvPr>
            <p:cNvGrpSpPr/>
            <p:nvPr/>
          </p:nvGrpSpPr>
          <p:grpSpPr>
            <a:xfrm>
              <a:off x="2126661" y="935101"/>
              <a:ext cx="201777" cy="197103"/>
              <a:chOff x="1983715" y="1621340"/>
              <a:chExt cx="89975" cy="87887"/>
            </a:xfrm>
          </p:grpSpPr>
          <p:sp>
            <p:nvSpPr>
              <p:cNvPr id="1941" name="Google Shape;1941;p51">
                <a:extLst>
                  <a:ext uri="{FF2B5EF4-FFF2-40B4-BE49-F238E27FC236}">
                    <a16:creationId xmlns:a16="http://schemas.microsoft.com/office/drawing/2014/main" id="{9AFE1382-E3C1-60FF-A8C8-51EE09B87C9B}"/>
                  </a:ext>
                </a:extLst>
              </p:cNvPr>
              <p:cNvSpPr/>
              <p:nvPr/>
            </p:nvSpPr>
            <p:spPr>
              <a:xfrm>
                <a:off x="2021346" y="1658971"/>
                <a:ext cx="12623" cy="10488"/>
              </a:xfrm>
              <a:custGeom>
                <a:avLst/>
                <a:gdLst/>
                <a:ahLst/>
                <a:cxnLst/>
                <a:rect l="l" t="t" r="r" b="b"/>
                <a:pathLst>
                  <a:path w="266" h="221" extrusionOk="0">
                    <a:moveTo>
                      <a:pt x="1" y="0"/>
                    </a:moveTo>
                    <a:lnTo>
                      <a:pt x="1" y="221"/>
                    </a:lnTo>
                    <a:lnTo>
                      <a:pt x="265" y="221"/>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2" name="Google Shape;1942;p51">
                <a:extLst>
                  <a:ext uri="{FF2B5EF4-FFF2-40B4-BE49-F238E27FC236}">
                    <a16:creationId xmlns:a16="http://schemas.microsoft.com/office/drawing/2014/main" id="{4FDD98C1-CDCF-12FB-A906-D3ABBBE84841}"/>
                  </a:ext>
                </a:extLst>
              </p:cNvPr>
              <p:cNvSpPr/>
              <p:nvPr/>
            </p:nvSpPr>
            <p:spPr>
              <a:xfrm>
                <a:off x="2021346" y="1658971"/>
                <a:ext cx="12623" cy="10488"/>
              </a:xfrm>
              <a:custGeom>
                <a:avLst/>
                <a:gdLst/>
                <a:ahLst/>
                <a:cxnLst/>
                <a:rect l="l" t="t" r="r" b="b"/>
                <a:pathLst>
                  <a:path w="266" h="221" fill="none" extrusionOk="0">
                    <a:moveTo>
                      <a:pt x="265" y="0"/>
                    </a:moveTo>
                    <a:lnTo>
                      <a:pt x="1" y="0"/>
                    </a:lnTo>
                    <a:lnTo>
                      <a:pt x="1" y="221"/>
                    </a:lnTo>
                    <a:lnTo>
                      <a:pt x="265" y="221"/>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3" name="Google Shape;1943;p51">
                <a:extLst>
                  <a:ext uri="{FF2B5EF4-FFF2-40B4-BE49-F238E27FC236}">
                    <a16:creationId xmlns:a16="http://schemas.microsoft.com/office/drawing/2014/main" id="{E0BB6A6E-D9C6-256D-F8E9-6237B41B1BC4}"/>
                  </a:ext>
                </a:extLst>
              </p:cNvPr>
              <p:cNvSpPr/>
              <p:nvPr/>
            </p:nvSpPr>
            <p:spPr>
              <a:xfrm>
                <a:off x="2021346" y="1621340"/>
                <a:ext cx="14711" cy="87887"/>
              </a:xfrm>
              <a:custGeom>
                <a:avLst/>
                <a:gdLst/>
                <a:ahLst/>
                <a:cxnLst/>
                <a:rect l="l" t="t" r="r" b="b"/>
                <a:pathLst>
                  <a:path w="310" h="1852" extrusionOk="0">
                    <a:moveTo>
                      <a:pt x="1" y="0"/>
                    </a:moveTo>
                    <a:lnTo>
                      <a:pt x="1" y="1851"/>
                    </a:lnTo>
                    <a:lnTo>
                      <a:pt x="309" y="1851"/>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4" name="Google Shape;1944;p51">
                <a:extLst>
                  <a:ext uri="{FF2B5EF4-FFF2-40B4-BE49-F238E27FC236}">
                    <a16:creationId xmlns:a16="http://schemas.microsoft.com/office/drawing/2014/main" id="{2A64A2E3-9F81-BF89-974F-66CE029F4550}"/>
                  </a:ext>
                </a:extLst>
              </p:cNvPr>
              <p:cNvSpPr/>
              <p:nvPr/>
            </p:nvSpPr>
            <p:spPr>
              <a:xfrm>
                <a:off x="1983715" y="1658971"/>
                <a:ext cx="89975" cy="12576"/>
              </a:xfrm>
              <a:custGeom>
                <a:avLst/>
                <a:gdLst/>
                <a:ahLst/>
                <a:cxnLst/>
                <a:rect l="l" t="t" r="r" b="b"/>
                <a:pathLst>
                  <a:path w="1896" h="265" extrusionOk="0">
                    <a:moveTo>
                      <a:pt x="0" y="0"/>
                    </a:moveTo>
                    <a:lnTo>
                      <a:pt x="0" y="265"/>
                    </a:lnTo>
                    <a:lnTo>
                      <a:pt x="1896" y="265"/>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945" name="Google Shape;1945;p51">
            <a:extLst>
              <a:ext uri="{FF2B5EF4-FFF2-40B4-BE49-F238E27FC236}">
                <a16:creationId xmlns:a16="http://schemas.microsoft.com/office/drawing/2014/main" id="{7D9DCBD8-7ED5-D8B8-A886-C391C5785460}"/>
              </a:ext>
            </a:extLst>
          </p:cNvPr>
          <p:cNvSpPr txBox="1">
            <a:spLocks noGrp="1"/>
          </p:cNvSpPr>
          <p:nvPr>
            <p:ph type="subTitle" idx="1"/>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Clr>
                <a:schemeClr val="dk1"/>
              </a:buClr>
              <a:buSzPts val="1100"/>
              <a:buFont typeface="Arial"/>
              <a:buNone/>
            </a:pPr>
            <a:r>
              <a:rPr lang="en"/>
              <a:t>Drafting &amp; CAD Technology</a:t>
            </a:r>
            <a:endParaRPr/>
          </a:p>
        </p:txBody>
      </p:sp>
      <p:sp>
        <p:nvSpPr>
          <p:cNvPr id="1946" name="Google Shape;1946;p51">
            <a:extLst>
              <a:ext uri="{FF2B5EF4-FFF2-40B4-BE49-F238E27FC236}">
                <a16:creationId xmlns:a16="http://schemas.microsoft.com/office/drawing/2014/main" id="{ED0CD399-9A20-E774-6EB2-F4B0A0F66FCB}"/>
              </a:ext>
            </a:extLst>
          </p:cNvPr>
          <p:cNvSpPr txBox="1">
            <a:spLocks noGrp="1"/>
          </p:cNvSpPr>
          <p:nvPr>
            <p:ph type="subTitle" idx="2"/>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n"/>
              <a:t>Major for college</a:t>
            </a:r>
            <a:endParaRPr/>
          </a:p>
        </p:txBody>
      </p:sp>
      <p:grpSp>
        <p:nvGrpSpPr>
          <p:cNvPr id="1947" name="Google Shape;1947;p51">
            <a:extLst>
              <a:ext uri="{FF2B5EF4-FFF2-40B4-BE49-F238E27FC236}">
                <a16:creationId xmlns:a16="http://schemas.microsoft.com/office/drawing/2014/main" id="{72A626D8-B5A5-BEB4-5027-6F3C0FBB0F19}"/>
              </a:ext>
            </a:extLst>
          </p:cNvPr>
          <p:cNvGrpSpPr/>
          <p:nvPr/>
        </p:nvGrpSpPr>
        <p:grpSpPr>
          <a:xfrm>
            <a:off x="7373310" y="-407289"/>
            <a:ext cx="915615" cy="1619589"/>
            <a:chOff x="7373310" y="-407289"/>
            <a:chExt cx="915615" cy="1619589"/>
          </a:xfrm>
        </p:grpSpPr>
        <p:grpSp>
          <p:nvGrpSpPr>
            <p:cNvPr id="1948" name="Google Shape;1948;p51">
              <a:extLst>
                <a:ext uri="{FF2B5EF4-FFF2-40B4-BE49-F238E27FC236}">
                  <a16:creationId xmlns:a16="http://schemas.microsoft.com/office/drawing/2014/main" id="{7E2EC430-885F-EB1F-7528-E6BEE56FA381}"/>
                </a:ext>
              </a:extLst>
            </p:cNvPr>
            <p:cNvGrpSpPr/>
            <p:nvPr/>
          </p:nvGrpSpPr>
          <p:grpSpPr>
            <a:xfrm>
              <a:off x="7373310" y="-407289"/>
              <a:ext cx="915615" cy="1375147"/>
              <a:chOff x="686760" y="-407289"/>
              <a:chExt cx="915615" cy="1375147"/>
            </a:xfrm>
          </p:grpSpPr>
          <p:sp>
            <p:nvSpPr>
              <p:cNvPr id="1949" name="Google Shape;1949;p51">
                <a:extLst>
                  <a:ext uri="{FF2B5EF4-FFF2-40B4-BE49-F238E27FC236}">
                    <a16:creationId xmlns:a16="http://schemas.microsoft.com/office/drawing/2014/main" id="{B8C053B3-52AE-6790-B96B-888F280DE063}"/>
                  </a:ext>
                </a:extLst>
              </p:cNvPr>
              <p:cNvSpPr/>
              <p:nvPr/>
            </p:nvSpPr>
            <p:spPr>
              <a:xfrm>
                <a:off x="686760" y="-407289"/>
                <a:ext cx="915615" cy="1371618"/>
              </a:xfrm>
              <a:custGeom>
                <a:avLst/>
                <a:gdLst/>
                <a:ahLst/>
                <a:cxnLst/>
                <a:rect l="l" t="t" r="r" b="b"/>
                <a:pathLst>
                  <a:path w="11417" h="17103" extrusionOk="0">
                    <a:moveTo>
                      <a:pt x="11328" y="88"/>
                    </a:moveTo>
                    <a:lnTo>
                      <a:pt x="11328" y="17014"/>
                    </a:lnTo>
                    <a:lnTo>
                      <a:pt x="89" y="17014"/>
                    </a:lnTo>
                    <a:lnTo>
                      <a:pt x="89" y="88"/>
                    </a:lnTo>
                    <a:close/>
                    <a:moveTo>
                      <a:pt x="1" y="0"/>
                    </a:moveTo>
                    <a:lnTo>
                      <a:pt x="1" y="17102"/>
                    </a:lnTo>
                    <a:lnTo>
                      <a:pt x="11416" y="17102"/>
                    </a:lnTo>
                    <a:lnTo>
                      <a:pt x="11416" y="17058"/>
                    </a:lnTo>
                    <a:lnTo>
                      <a:pt x="1141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0" name="Google Shape;1950;p51">
                <a:extLst>
                  <a:ext uri="{FF2B5EF4-FFF2-40B4-BE49-F238E27FC236}">
                    <a16:creationId xmlns:a16="http://schemas.microsoft.com/office/drawing/2014/main" id="{3E570CA9-EF70-058F-C952-83962743D929}"/>
                  </a:ext>
                </a:extLst>
              </p:cNvPr>
              <p:cNvSpPr/>
              <p:nvPr/>
            </p:nvSpPr>
            <p:spPr>
              <a:xfrm>
                <a:off x="912997" y="-403761"/>
                <a:ext cx="7138" cy="1371618"/>
              </a:xfrm>
              <a:custGeom>
                <a:avLst/>
                <a:gdLst/>
                <a:ahLst/>
                <a:cxnLst/>
                <a:rect l="l" t="t" r="r" b="b"/>
                <a:pathLst>
                  <a:path w="89" h="17103" extrusionOk="0">
                    <a:moveTo>
                      <a:pt x="0" y="0"/>
                    </a:moveTo>
                    <a:lnTo>
                      <a:pt x="0" y="17102"/>
                    </a:lnTo>
                    <a:lnTo>
                      <a:pt x="89" y="17102"/>
                    </a:lnTo>
                    <a:lnTo>
                      <a:pt x="8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1" name="Google Shape;1951;p51">
                <a:extLst>
                  <a:ext uri="{FF2B5EF4-FFF2-40B4-BE49-F238E27FC236}">
                    <a16:creationId xmlns:a16="http://schemas.microsoft.com/office/drawing/2014/main" id="{E0AF2781-EE5D-3B2A-B848-6F899C6F4FDF}"/>
                  </a:ext>
                </a:extLst>
              </p:cNvPr>
              <p:cNvSpPr/>
              <p:nvPr/>
            </p:nvSpPr>
            <p:spPr>
              <a:xfrm>
                <a:off x="912997" y="-403761"/>
                <a:ext cx="7138" cy="1371618"/>
              </a:xfrm>
              <a:custGeom>
                <a:avLst/>
                <a:gdLst/>
                <a:ahLst/>
                <a:cxnLst/>
                <a:rect l="l" t="t" r="r" b="b"/>
                <a:pathLst>
                  <a:path w="89" h="17103" fill="none" extrusionOk="0">
                    <a:moveTo>
                      <a:pt x="0" y="0"/>
                    </a:moveTo>
                    <a:lnTo>
                      <a:pt x="0" y="17102"/>
                    </a:lnTo>
                    <a:lnTo>
                      <a:pt x="89" y="17102"/>
                    </a:lnTo>
                    <a:lnTo>
                      <a:pt x="8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2" name="Google Shape;1952;p51">
                <a:extLst>
                  <a:ext uri="{FF2B5EF4-FFF2-40B4-BE49-F238E27FC236}">
                    <a16:creationId xmlns:a16="http://schemas.microsoft.com/office/drawing/2014/main" id="{FA6B9E77-BE5B-63FD-F3F3-66B8BAF7A9ED}"/>
                  </a:ext>
                </a:extLst>
              </p:cNvPr>
              <p:cNvSpPr/>
              <p:nvPr/>
            </p:nvSpPr>
            <p:spPr>
              <a:xfrm>
                <a:off x="1142763" y="-403761"/>
                <a:ext cx="7138" cy="1371618"/>
              </a:xfrm>
              <a:custGeom>
                <a:avLst/>
                <a:gdLst/>
                <a:ahLst/>
                <a:cxnLst/>
                <a:rect l="l" t="t" r="r" b="b"/>
                <a:pathLst>
                  <a:path w="89" h="17103" extrusionOk="0">
                    <a:moveTo>
                      <a:pt x="0" y="0"/>
                    </a:moveTo>
                    <a:lnTo>
                      <a:pt x="0" y="17102"/>
                    </a:lnTo>
                    <a:lnTo>
                      <a:pt x="89" y="17102"/>
                    </a:lnTo>
                    <a:lnTo>
                      <a:pt x="8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3" name="Google Shape;1953;p51">
                <a:extLst>
                  <a:ext uri="{FF2B5EF4-FFF2-40B4-BE49-F238E27FC236}">
                    <a16:creationId xmlns:a16="http://schemas.microsoft.com/office/drawing/2014/main" id="{BB78B25B-2372-F89A-18AE-FD1348870FDF}"/>
                  </a:ext>
                </a:extLst>
              </p:cNvPr>
              <p:cNvSpPr/>
              <p:nvPr/>
            </p:nvSpPr>
            <p:spPr>
              <a:xfrm>
                <a:off x="1142763" y="-403761"/>
                <a:ext cx="7138" cy="1371618"/>
              </a:xfrm>
              <a:custGeom>
                <a:avLst/>
                <a:gdLst/>
                <a:ahLst/>
                <a:cxnLst/>
                <a:rect l="l" t="t" r="r" b="b"/>
                <a:pathLst>
                  <a:path w="89" h="17103" fill="none" extrusionOk="0">
                    <a:moveTo>
                      <a:pt x="0" y="0"/>
                    </a:moveTo>
                    <a:lnTo>
                      <a:pt x="0" y="17102"/>
                    </a:lnTo>
                    <a:lnTo>
                      <a:pt x="89" y="17102"/>
                    </a:lnTo>
                    <a:lnTo>
                      <a:pt x="8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4" name="Google Shape;1954;p51">
                <a:extLst>
                  <a:ext uri="{FF2B5EF4-FFF2-40B4-BE49-F238E27FC236}">
                    <a16:creationId xmlns:a16="http://schemas.microsoft.com/office/drawing/2014/main" id="{E0D32588-E585-F578-79F4-B992EA426937}"/>
                  </a:ext>
                </a:extLst>
              </p:cNvPr>
              <p:cNvSpPr/>
              <p:nvPr/>
            </p:nvSpPr>
            <p:spPr>
              <a:xfrm>
                <a:off x="1369000" y="-403761"/>
                <a:ext cx="7138" cy="1371618"/>
              </a:xfrm>
              <a:custGeom>
                <a:avLst/>
                <a:gdLst/>
                <a:ahLst/>
                <a:cxnLst/>
                <a:rect l="l" t="t" r="r" b="b"/>
                <a:pathLst>
                  <a:path w="89" h="17103" extrusionOk="0">
                    <a:moveTo>
                      <a:pt x="0" y="0"/>
                    </a:moveTo>
                    <a:lnTo>
                      <a:pt x="0" y="17102"/>
                    </a:lnTo>
                    <a:lnTo>
                      <a:pt x="89" y="17102"/>
                    </a:lnTo>
                    <a:lnTo>
                      <a:pt x="8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5" name="Google Shape;1955;p51">
                <a:extLst>
                  <a:ext uri="{FF2B5EF4-FFF2-40B4-BE49-F238E27FC236}">
                    <a16:creationId xmlns:a16="http://schemas.microsoft.com/office/drawing/2014/main" id="{45B8DD9F-1A7E-8C8D-2C91-F6D99318EE29}"/>
                  </a:ext>
                </a:extLst>
              </p:cNvPr>
              <p:cNvSpPr/>
              <p:nvPr/>
            </p:nvSpPr>
            <p:spPr>
              <a:xfrm>
                <a:off x="1369000" y="-403761"/>
                <a:ext cx="7138" cy="1371618"/>
              </a:xfrm>
              <a:custGeom>
                <a:avLst/>
                <a:gdLst/>
                <a:ahLst/>
                <a:cxnLst/>
                <a:rect l="l" t="t" r="r" b="b"/>
                <a:pathLst>
                  <a:path w="89" h="17103" fill="none" extrusionOk="0">
                    <a:moveTo>
                      <a:pt x="0" y="0"/>
                    </a:moveTo>
                    <a:lnTo>
                      <a:pt x="0" y="17102"/>
                    </a:lnTo>
                    <a:lnTo>
                      <a:pt x="89" y="17102"/>
                    </a:lnTo>
                    <a:lnTo>
                      <a:pt x="8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6" name="Google Shape;1956;p51">
                <a:extLst>
                  <a:ext uri="{FF2B5EF4-FFF2-40B4-BE49-F238E27FC236}">
                    <a16:creationId xmlns:a16="http://schemas.microsoft.com/office/drawing/2014/main" id="{CB4F4C4E-E2E8-7235-0AC4-C809867FE151}"/>
                  </a:ext>
                </a:extLst>
              </p:cNvPr>
              <p:cNvSpPr/>
              <p:nvPr/>
            </p:nvSpPr>
            <p:spPr>
              <a:xfrm>
                <a:off x="1595238" y="-403761"/>
                <a:ext cx="7138" cy="1371618"/>
              </a:xfrm>
              <a:custGeom>
                <a:avLst/>
                <a:gdLst/>
                <a:ahLst/>
                <a:cxnLst/>
                <a:rect l="l" t="t" r="r" b="b"/>
                <a:pathLst>
                  <a:path w="89" h="17103" extrusionOk="0">
                    <a:moveTo>
                      <a:pt x="0" y="0"/>
                    </a:moveTo>
                    <a:lnTo>
                      <a:pt x="0" y="17102"/>
                    </a:lnTo>
                    <a:lnTo>
                      <a:pt x="88" y="17102"/>
                    </a:lnTo>
                    <a:lnTo>
                      <a:pt x="8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7" name="Google Shape;1957;p51">
                <a:extLst>
                  <a:ext uri="{FF2B5EF4-FFF2-40B4-BE49-F238E27FC236}">
                    <a16:creationId xmlns:a16="http://schemas.microsoft.com/office/drawing/2014/main" id="{1B9D3D52-E31E-3587-11B4-CE2AF44FF5E1}"/>
                  </a:ext>
                </a:extLst>
              </p:cNvPr>
              <p:cNvSpPr/>
              <p:nvPr/>
            </p:nvSpPr>
            <p:spPr>
              <a:xfrm>
                <a:off x="1595238" y="-403761"/>
                <a:ext cx="7138" cy="1371618"/>
              </a:xfrm>
              <a:custGeom>
                <a:avLst/>
                <a:gdLst/>
                <a:ahLst/>
                <a:cxnLst/>
                <a:rect l="l" t="t" r="r" b="b"/>
                <a:pathLst>
                  <a:path w="89" h="17103" fill="none" extrusionOk="0">
                    <a:moveTo>
                      <a:pt x="0" y="0"/>
                    </a:moveTo>
                    <a:lnTo>
                      <a:pt x="0" y="17102"/>
                    </a:lnTo>
                    <a:lnTo>
                      <a:pt x="88" y="17102"/>
                    </a:lnTo>
                    <a:lnTo>
                      <a:pt x="88"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8" name="Google Shape;1958;p51">
                <a:extLst>
                  <a:ext uri="{FF2B5EF4-FFF2-40B4-BE49-F238E27FC236}">
                    <a16:creationId xmlns:a16="http://schemas.microsoft.com/office/drawing/2014/main" id="{B034E3CC-9FDE-2237-FCE8-E54FA513220D}"/>
                  </a:ext>
                </a:extLst>
              </p:cNvPr>
              <p:cNvSpPr/>
              <p:nvPr/>
            </p:nvSpPr>
            <p:spPr>
              <a:xfrm>
                <a:off x="693818" y="-181052"/>
                <a:ext cx="897971" cy="7138"/>
              </a:xfrm>
              <a:custGeom>
                <a:avLst/>
                <a:gdLst/>
                <a:ahLst/>
                <a:cxnLst/>
                <a:rect l="l" t="t" r="r" b="b"/>
                <a:pathLst>
                  <a:path w="11197" h="89" extrusionOk="0">
                    <a:moveTo>
                      <a:pt x="1" y="0"/>
                    </a:moveTo>
                    <a:lnTo>
                      <a:pt x="1" y="88"/>
                    </a:lnTo>
                    <a:lnTo>
                      <a:pt x="11196" y="88"/>
                    </a:lnTo>
                    <a:lnTo>
                      <a:pt x="111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9" name="Google Shape;1959;p51">
                <a:extLst>
                  <a:ext uri="{FF2B5EF4-FFF2-40B4-BE49-F238E27FC236}">
                    <a16:creationId xmlns:a16="http://schemas.microsoft.com/office/drawing/2014/main" id="{86B507DD-9684-2635-BFF7-DFB7F37F4CD7}"/>
                  </a:ext>
                </a:extLst>
              </p:cNvPr>
              <p:cNvSpPr/>
              <p:nvPr/>
            </p:nvSpPr>
            <p:spPr>
              <a:xfrm>
                <a:off x="693818" y="-181052"/>
                <a:ext cx="897971" cy="7138"/>
              </a:xfrm>
              <a:custGeom>
                <a:avLst/>
                <a:gdLst/>
                <a:ahLst/>
                <a:cxnLst/>
                <a:rect l="l" t="t" r="r" b="b"/>
                <a:pathLst>
                  <a:path w="11197" h="89" fill="none" extrusionOk="0">
                    <a:moveTo>
                      <a:pt x="11196" y="0"/>
                    </a:moveTo>
                    <a:lnTo>
                      <a:pt x="1" y="0"/>
                    </a:lnTo>
                    <a:lnTo>
                      <a:pt x="1" y="88"/>
                    </a:lnTo>
                    <a:lnTo>
                      <a:pt x="11196" y="88"/>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0" name="Google Shape;1960;p51">
                <a:extLst>
                  <a:ext uri="{FF2B5EF4-FFF2-40B4-BE49-F238E27FC236}">
                    <a16:creationId xmlns:a16="http://schemas.microsoft.com/office/drawing/2014/main" id="{B807428C-F852-CD3B-7765-484489642393}"/>
                  </a:ext>
                </a:extLst>
              </p:cNvPr>
              <p:cNvSpPr/>
              <p:nvPr/>
            </p:nvSpPr>
            <p:spPr>
              <a:xfrm>
                <a:off x="693818" y="48714"/>
                <a:ext cx="897971" cy="7138"/>
              </a:xfrm>
              <a:custGeom>
                <a:avLst/>
                <a:gdLst/>
                <a:ahLst/>
                <a:cxnLst/>
                <a:rect l="l" t="t" r="r" b="b"/>
                <a:pathLst>
                  <a:path w="11197" h="89" extrusionOk="0">
                    <a:moveTo>
                      <a:pt x="1" y="0"/>
                    </a:moveTo>
                    <a:lnTo>
                      <a:pt x="1" y="88"/>
                    </a:lnTo>
                    <a:lnTo>
                      <a:pt x="11196" y="88"/>
                    </a:lnTo>
                    <a:lnTo>
                      <a:pt x="111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1" name="Google Shape;1961;p51">
                <a:extLst>
                  <a:ext uri="{FF2B5EF4-FFF2-40B4-BE49-F238E27FC236}">
                    <a16:creationId xmlns:a16="http://schemas.microsoft.com/office/drawing/2014/main" id="{B042C842-E9AC-975E-64CB-816256D61BAD}"/>
                  </a:ext>
                </a:extLst>
              </p:cNvPr>
              <p:cNvSpPr/>
              <p:nvPr/>
            </p:nvSpPr>
            <p:spPr>
              <a:xfrm>
                <a:off x="693818" y="48714"/>
                <a:ext cx="897971" cy="7138"/>
              </a:xfrm>
              <a:custGeom>
                <a:avLst/>
                <a:gdLst/>
                <a:ahLst/>
                <a:cxnLst/>
                <a:rect l="l" t="t" r="r" b="b"/>
                <a:pathLst>
                  <a:path w="11197" h="89" fill="none" extrusionOk="0">
                    <a:moveTo>
                      <a:pt x="11196" y="0"/>
                    </a:moveTo>
                    <a:lnTo>
                      <a:pt x="1" y="0"/>
                    </a:lnTo>
                    <a:lnTo>
                      <a:pt x="1" y="88"/>
                    </a:lnTo>
                    <a:lnTo>
                      <a:pt x="11196" y="88"/>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2" name="Google Shape;1962;p51">
                <a:extLst>
                  <a:ext uri="{FF2B5EF4-FFF2-40B4-BE49-F238E27FC236}">
                    <a16:creationId xmlns:a16="http://schemas.microsoft.com/office/drawing/2014/main" id="{6847E574-F3AF-526F-0C0D-151559C9E058}"/>
                  </a:ext>
                </a:extLst>
              </p:cNvPr>
              <p:cNvSpPr/>
              <p:nvPr/>
            </p:nvSpPr>
            <p:spPr>
              <a:xfrm>
                <a:off x="693818" y="504717"/>
                <a:ext cx="897971" cy="7138"/>
              </a:xfrm>
              <a:custGeom>
                <a:avLst/>
                <a:gdLst/>
                <a:ahLst/>
                <a:cxnLst/>
                <a:rect l="l" t="t" r="r" b="b"/>
                <a:pathLst>
                  <a:path w="11197" h="89" extrusionOk="0">
                    <a:moveTo>
                      <a:pt x="1" y="0"/>
                    </a:moveTo>
                    <a:lnTo>
                      <a:pt x="1" y="88"/>
                    </a:lnTo>
                    <a:lnTo>
                      <a:pt x="11196" y="88"/>
                    </a:lnTo>
                    <a:lnTo>
                      <a:pt x="111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3" name="Google Shape;1963;p51">
                <a:extLst>
                  <a:ext uri="{FF2B5EF4-FFF2-40B4-BE49-F238E27FC236}">
                    <a16:creationId xmlns:a16="http://schemas.microsoft.com/office/drawing/2014/main" id="{3B0ECEE9-5AEE-A680-B131-247C61050CF5}"/>
                  </a:ext>
                </a:extLst>
              </p:cNvPr>
              <p:cNvSpPr/>
              <p:nvPr/>
            </p:nvSpPr>
            <p:spPr>
              <a:xfrm>
                <a:off x="693818" y="504717"/>
                <a:ext cx="897971" cy="7138"/>
              </a:xfrm>
              <a:custGeom>
                <a:avLst/>
                <a:gdLst/>
                <a:ahLst/>
                <a:cxnLst/>
                <a:rect l="l" t="t" r="r" b="b"/>
                <a:pathLst>
                  <a:path w="11197" h="89" fill="none" extrusionOk="0">
                    <a:moveTo>
                      <a:pt x="11196" y="0"/>
                    </a:moveTo>
                    <a:lnTo>
                      <a:pt x="1" y="0"/>
                    </a:lnTo>
                    <a:lnTo>
                      <a:pt x="1" y="88"/>
                    </a:lnTo>
                    <a:lnTo>
                      <a:pt x="11196" y="88"/>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4" name="Google Shape;1964;p51">
                <a:extLst>
                  <a:ext uri="{FF2B5EF4-FFF2-40B4-BE49-F238E27FC236}">
                    <a16:creationId xmlns:a16="http://schemas.microsoft.com/office/drawing/2014/main" id="{CC11FB32-808C-0039-95AC-814EAB58E018}"/>
                  </a:ext>
                </a:extLst>
              </p:cNvPr>
              <p:cNvSpPr/>
              <p:nvPr/>
            </p:nvSpPr>
            <p:spPr>
              <a:xfrm>
                <a:off x="693818" y="730954"/>
                <a:ext cx="897971" cy="7138"/>
              </a:xfrm>
              <a:custGeom>
                <a:avLst/>
                <a:gdLst/>
                <a:ahLst/>
                <a:cxnLst/>
                <a:rect l="l" t="t" r="r" b="b"/>
                <a:pathLst>
                  <a:path w="11197" h="89" extrusionOk="0">
                    <a:moveTo>
                      <a:pt x="1" y="0"/>
                    </a:moveTo>
                    <a:lnTo>
                      <a:pt x="1" y="88"/>
                    </a:lnTo>
                    <a:lnTo>
                      <a:pt x="11196" y="88"/>
                    </a:lnTo>
                    <a:lnTo>
                      <a:pt x="111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5" name="Google Shape;1965;p51">
                <a:extLst>
                  <a:ext uri="{FF2B5EF4-FFF2-40B4-BE49-F238E27FC236}">
                    <a16:creationId xmlns:a16="http://schemas.microsoft.com/office/drawing/2014/main" id="{923E45FB-F3AD-4682-3C07-BC11C65A9DBE}"/>
                  </a:ext>
                </a:extLst>
              </p:cNvPr>
              <p:cNvSpPr/>
              <p:nvPr/>
            </p:nvSpPr>
            <p:spPr>
              <a:xfrm>
                <a:off x="693818" y="730954"/>
                <a:ext cx="897971" cy="7138"/>
              </a:xfrm>
              <a:custGeom>
                <a:avLst/>
                <a:gdLst/>
                <a:ahLst/>
                <a:cxnLst/>
                <a:rect l="l" t="t" r="r" b="b"/>
                <a:pathLst>
                  <a:path w="11197" h="89" fill="none" extrusionOk="0">
                    <a:moveTo>
                      <a:pt x="11196" y="0"/>
                    </a:moveTo>
                    <a:lnTo>
                      <a:pt x="1" y="0"/>
                    </a:lnTo>
                    <a:lnTo>
                      <a:pt x="1" y="88"/>
                    </a:lnTo>
                    <a:lnTo>
                      <a:pt x="11196" y="88"/>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66" name="Google Shape;1966;p51">
              <a:extLst>
                <a:ext uri="{FF2B5EF4-FFF2-40B4-BE49-F238E27FC236}">
                  <a16:creationId xmlns:a16="http://schemas.microsoft.com/office/drawing/2014/main" id="{BAC536E1-C7A0-63AA-736E-D3D8C47A2181}"/>
                </a:ext>
              </a:extLst>
            </p:cNvPr>
            <p:cNvGrpSpPr/>
            <p:nvPr/>
          </p:nvGrpSpPr>
          <p:grpSpPr>
            <a:xfrm>
              <a:off x="7668488" y="855000"/>
              <a:ext cx="357300" cy="357300"/>
              <a:chOff x="981075" y="4248150"/>
              <a:chExt cx="357300" cy="357300"/>
            </a:xfrm>
          </p:grpSpPr>
          <p:sp>
            <p:nvSpPr>
              <p:cNvPr id="1967" name="Google Shape;1967;p51">
                <a:extLst>
                  <a:ext uri="{FF2B5EF4-FFF2-40B4-BE49-F238E27FC236}">
                    <a16:creationId xmlns:a16="http://schemas.microsoft.com/office/drawing/2014/main" id="{F9378E98-D66B-6E7F-657C-7CC12D42CF7C}"/>
                  </a:ext>
                </a:extLst>
              </p:cNvPr>
              <p:cNvSpPr/>
              <p:nvPr/>
            </p:nvSpPr>
            <p:spPr>
              <a:xfrm>
                <a:off x="981075" y="4248150"/>
                <a:ext cx="357300" cy="3573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8" name="Google Shape;1968;p51">
                <a:extLst>
                  <a:ext uri="{FF2B5EF4-FFF2-40B4-BE49-F238E27FC236}">
                    <a16:creationId xmlns:a16="http://schemas.microsoft.com/office/drawing/2014/main" id="{F3FC427F-26C5-DB7E-81DE-73F8FBFE9672}"/>
                  </a:ext>
                </a:extLst>
              </p:cNvPr>
              <p:cNvSpPr/>
              <p:nvPr/>
            </p:nvSpPr>
            <p:spPr>
              <a:xfrm>
                <a:off x="1077025" y="4344874"/>
                <a:ext cx="165400" cy="163852"/>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3" name="Picture 2" descr="A cartoon character with glasses and a hat&#10;&#10;AI-generated content may be incorrect.">
            <a:extLst>
              <a:ext uri="{FF2B5EF4-FFF2-40B4-BE49-F238E27FC236}">
                <a16:creationId xmlns:a16="http://schemas.microsoft.com/office/drawing/2014/main" id="{6F124044-165C-0B15-CFDC-188EE63CAE44}"/>
              </a:ext>
            </a:extLst>
          </p:cNvPr>
          <p:cNvPicPr>
            <a:picLocks noChangeAspect="1"/>
          </p:cNvPicPr>
          <p:nvPr/>
        </p:nvPicPr>
        <p:blipFill>
          <a:blip r:embed="rId3"/>
          <a:stretch>
            <a:fillRect/>
          </a:stretch>
        </p:blipFill>
        <p:spPr>
          <a:xfrm>
            <a:off x="1400318" y="2600004"/>
            <a:ext cx="3048000" cy="3048000"/>
          </a:xfrm>
          <a:prstGeom prst="rect">
            <a:avLst/>
          </a:prstGeom>
        </p:spPr>
      </p:pic>
      <p:pic>
        <p:nvPicPr>
          <p:cNvPr id="5" name="Picture 4" descr="A cartoon character running in the air&#10;&#10;AI-generated content may be incorrect.">
            <a:extLst>
              <a:ext uri="{FF2B5EF4-FFF2-40B4-BE49-F238E27FC236}">
                <a16:creationId xmlns:a16="http://schemas.microsoft.com/office/drawing/2014/main" id="{F4E14A50-6C78-C7F3-E5CB-81F7D283FA2B}"/>
              </a:ext>
            </a:extLst>
          </p:cNvPr>
          <p:cNvPicPr>
            <a:picLocks noChangeAspect="1"/>
          </p:cNvPicPr>
          <p:nvPr/>
        </p:nvPicPr>
        <p:blipFill>
          <a:blip r:embed="rId4"/>
          <a:stretch>
            <a:fillRect/>
          </a:stretch>
        </p:blipFill>
        <p:spPr>
          <a:xfrm>
            <a:off x="5974077" y="1082143"/>
            <a:ext cx="1129416" cy="1129416"/>
          </a:xfrm>
          <a:prstGeom prst="rect">
            <a:avLst/>
          </a:prstGeom>
        </p:spPr>
      </p:pic>
    </p:spTree>
    <p:extLst>
      <p:ext uri="{BB962C8B-B14F-4D97-AF65-F5344CB8AC3E}">
        <p14:creationId xmlns:p14="http://schemas.microsoft.com/office/powerpoint/2010/main" val="1262160675"/>
      </p:ext>
    </p:extLst>
  </p:cSld>
  <p:clrMapOvr>
    <a:masterClrMapping/>
  </p:clrMapOvr>
</p:sld>
</file>

<file path=ppt/theme/theme1.xml><?xml version="1.0" encoding="utf-8"?>
<a:theme xmlns:a="http://schemas.openxmlformats.org/drawingml/2006/main" name="Engineering Technology &amp; Drafting Major for College: Drafting &amp; CAD Technology by Slidesgo">
  <a:themeElements>
    <a:clrScheme name="Simple Light">
      <a:dk1>
        <a:srgbClr val="000000"/>
      </a:dk1>
      <a:lt1>
        <a:srgbClr val="B5B1A7"/>
      </a:lt1>
      <a:dk2>
        <a:srgbClr val="FFFFFF"/>
      </a:dk2>
      <a:lt2>
        <a:srgbClr val="E4BA3A"/>
      </a:lt2>
      <a:accent1>
        <a:srgbClr val="023D6F"/>
      </a:accent1>
      <a:accent2>
        <a:srgbClr val="FFFFFF"/>
      </a:accent2>
      <a:accent3>
        <a:srgbClr val="FFFFFF"/>
      </a:accent3>
      <a:accent4>
        <a:srgbClr val="FFFFFF"/>
      </a:accent4>
      <a:accent5>
        <a:srgbClr val="FFFFFF"/>
      </a:accent5>
      <a:accent6>
        <a:srgbClr val="FFFFFF"/>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60</TotalTime>
  <Words>1317</Words>
  <Application>Microsoft Office PowerPoint</Application>
  <PresentationFormat>On-screen Show (16:9)</PresentationFormat>
  <Paragraphs>59</Paragraphs>
  <Slides>11</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Proxy 9</vt:lpstr>
      <vt:lpstr>Raleway Black</vt:lpstr>
      <vt:lpstr>DM Sans</vt:lpstr>
      <vt:lpstr>Raleway</vt:lpstr>
      <vt:lpstr>Engineering Technology &amp; Drafting Major for College: Drafting &amp; CAD Technology by Slidesgo</vt:lpstr>
      <vt:lpstr>Lucruri Inteligente</vt:lpstr>
      <vt:lpstr>PowerPoint Presentation</vt:lpstr>
      <vt:lpstr>Ce înseamnă IoT</vt:lpstr>
      <vt:lpstr>Tehnologiile care fac posibilă IoT </vt:lpstr>
      <vt:lpstr>Exemple de aplicații IoT</vt:lpstr>
      <vt:lpstr> Producție </vt:lpstr>
      <vt:lpstr>Comerț cu amănuntul</vt:lpstr>
      <vt:lpstr>Importanța integrității semnalului</vt:lpstr>
      <vt:lpstr>Agricultură</vt:lpstr>
      <vt:lpstr>Transport</vt:lpstr>
      <vt:lpstr>The End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Alexandru Railean</cp:lastModifiedBy>
  <cp:revision>1</cp:revision>
  <dcterms:modified xsi:type="dcterms:W3CDTF">2025-11-11T21:48:33Z</dcterms:modified>
</cp:coreProperties>
</file>