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87" r:id="rId5"/>
    <p:sldId id="288" r:id="rId6"/>
    <p:sldId id="290" r:id="rId7"/>
    <p:sldId id="29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816" userDrawn="1">
          <p15:clr>
            <a:srgbClr val="A4A3A4"/>
          </p15:clr>
        </p15:guide>
        <p15:guide id="2" orient="horz" pos="3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240" autoAdjust="0"/>
  </p:normalViewPr>
  <p:slideViewPr>
    <p:cSldViewPr snapToGrid="0">
      <p:cViewPr varScale="1">
        <p:scale>
          <a:sx n="100" d="100"/>
          <a:sy n="100" d="100"/>
        </p:scale>
        <p:origin x="624" y="96"/>
      </p:cViewPr>
      <p:guideLst>
        <p:guide pos="816"/>
        <p:guide orient="horz" pos="38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281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zdugan artur" userId="1770a38c255ab84c" providerId="LiveId" clId="{B220E75E-CF1C-45DC-832D-15879A61348D}"/>
    <pc:docChg chg="undo custSel addSld delSld modSld">
      <pc:chgData name="buzdugan artur" userId="1770a38c255ab84c" providerId="LiveId" clId="{B220E75E-CF1C-45DC-832D-15879A61348D}" dt="2024-12-10T18:45:10.880" v="36" actId="47"/>
      <pc:docMkLst>
        <pc:docMk/>
      </pc:docMkLst>
      <pc:sldChg chg="del">
        <pc:chgData name="buzdugan artur" userId="1770a38c255ab84c" providerId="LiveId" clId="{B220E75E-CF1C-45DC-832D-15879A61348D}" dt="2024-12-10T18:37:24.966" v="12" actId="47"/>
        <pc:sldMkLst>
          <pc:docMk/>
          <pc:sldMk cId="0" sldId="256"/>
        </pc:sldMkLst>
      </pc:sldChg>
      <pc:sldChg chg="add del">
        <pc:chgData name="buzdugan artur" userId="1770a38c255ab84c" providerId="LiveId" clId="{B220E75E-CF1C-45DC-832D-15879A61348D}" dt="2024-12-10T18:35:23.497" v="1" actId="47"/>
        <pc:sldMkLst>
          <pc:docMk/>
          <pc:sldMk cId="1573792416" sldId="267"/>
        </pc:sldMkLst>
      </pc:sldChg>
      <pc:sldChg chg="add del">
        <pc:chgData name="buzdugan artur" userId="1770a38c255ab84c" providerId="LiveId" clId="{B220E75E-CF1C-45DC-832D-15879A61348D}" dt="2024-12-10T18:35:26.106" v="2" actId="47"/>
        <pc:sldMkLst>
          <pc:docMk/>
          <pc:sldMk cId="1671791974" sldId="269"/>
        </pc:sldMkLst>
      </pc:sldChg>
      <pc:sldChg chg="modSp add mod">
        <pc:chgData name="buzdugan artur" userId="1770a38c255ab84c" providerId="LiveId" clId="{B220E75E-CF1C-45DC-832D-15879A61348D}" dt="2024-12-10T18:36:56.549" v="10" actId="1076"/>
        <pc:sldMkLst>
          <pc:docMk/>
          <pc:sldMk cId="689107119" sldId="287"/>
        </pc:sldMkLst>
        <pc:picChg chg="mod">
          <ac:chgData name="buzdugan artur" userId="1770a38c255ab84c" providerId="LiveId" clId="{B220E75E-CF1C-45DC-832D-15879A61348D}" dt="2024-12-10T18:36:56.549" v="10" actId="1076"/>
          <ac:picMkLst>
            <pc:docMk/>
            <pc:sldMk cId="689107119" sldId="287"/>
            <ac:picMk id="4" creationId="{40F93B4E-4090-CA1B-17C2-9FEB9AD53AEE}"/>
          </ac:picMkLst>
        </pc:picChg>
      </pc:sldChg>
      <pc:sldChg chg="modSp add">
        <pc:chgData name="buzdugan artur" userId="1770a38c255ab84c" providerId="LiveId" clId="{B220E75E-CF1C-45DC-832D-15879A61348D}" dt="2024-12-10T18:37:02.453" v="11" actId="14100"/>
        <pc:sldMkLst>
          <pc:docMk/>
          <pc:sldMk cId="1558722202" sldId="288"/>
        </pc:sldMkLst>
        <pc:picChg chg="mod">
          <ac:chgData name="buzdugan artur" userId="1770a38c255ab84c" providerId="LiveId" clId="{B220E75E-CF1C-45DC-832D-15879A61348D}" dt="2024-12-10T18:37:02.453" v="11" actId="14100"/>
          <ac:picMkLst>
            <pc:docMk/>
            <pc:sldMk cId="1558722202" sldId="288"/>
            <ac:picMk id="3074" creationId="{D4E6F108-DE23-7498-8B91-EED2221EB407}"/>
          </ac:picMkLst>
        </pc:picChg>
      </pc:sldChg>
      <pc:sldChg chg="modSp add del mod">
        <pc:chgData name="buzdugan artur" userId="1770a38c255ab84c" providerId="LiveId" clId="{B220E75E-CF1C-45DC-832D-15879A61348D}" dt="2024-12-10T18:45:10.880" v="36" actId="47"/>
        <pc:sldMkLst>
          <pc:docMk/>
          <pc:sldMk cId="3062500219" sldId="289"/>
        </pc:sldMkLst>
        <pc:spChg chg="mod">
          <ac:chgData name="buzdugan artur" userId="1770a38c255ab84c" providerId="LiveId" clId="{B220E75E-CF1C-45DC-832D-15879A61348D}" dt="2024-12-10T18:36:23.645" v="8" actId="1076"/>
          <ac:spMkLst>
            <pc:docMk/>
            <pc:sldMk cId="3062500219" sldId="289"/>
            <ac:spMk id="2" creationId="{37150D05-FD62-935F-D184-2A39D85F54AE}"/>
          </ac:spMkLst>
        </pc:spChg>
      </pc:sldChg>
      <pc:sldChg chg="add del">
        <pc:chgData name="buzdugan artur" userId="1770a38c255ab84c" providerId="LiveId" clId="{B220E75E-CF1C-45DC-832D-15879A61348D}" dt="2024-12-10T18:36:11.250" v="7" actId="47"/>
        <pc:sldMkLst>
          <pc:docMk/>
          <pc:sldMk cId="414410153" sldId="290"/>
        </pc:sldMkLst>
      </pc:sldChg>
      <pc:sldChg chg="addSp delSp modSp new mod">
        <pc:chgData name="buzdugan artur" userId="1770a38c255ab84c" providerId="LiveId" clId="{B220E75E-CF1C-45DC-832D-15879A61348D}" dt="2024-12-10T18:42:08.727" v="22" actId="1076"/>
        <pc:sldMkLst>
          <pc:docMk/>
          <pc:sldMk cId="2767087013" sldId="290"/>
        </pc:sldMkLst>
        <pc:spChg chg="del">
          <ac:chgData name="buzdugan artur" userId="1770a38c255ab84c" providerId="LiveId" clId="{B220E75E-CF1C-45DC-832D-15879A61348D}" dt="2024-12-10T18:41:59.032" v="18" actId="22"/>
          <ac:spMkLst>
            <pc:docMk/>
            <pc:sldMk cId="2767087013" sldId="290"/>
            <ac:spMk id="3" creationId="{BE44028A-0F44-C58C-BD49-242D3EDDBE34}"/>
          </ac:spMkLst>
        </pc:spChg>
        <pc:picChg chg="add mod">
          <ac:chgData name="buzdugan artur" userId="1770a38c255ab84c" providerId="LiveId" clId="{B220E75E-CF1C-45DC-832D-15879A61348D}" dt="2024-12-10T18:42:06.315" v="21" actId="1076"/>
          <ac:picMkLst>
            <pc:docMk/>
            <pc:sldMk cId="2767087013" sldId="290"/>
            <ac:picMk id="5" creationId="{C5BF726E-3C52-4D53-0D75-770A8B947418}"/>
          </ac:picMkLst>
        </pc:picChg>
        <pc:picChg chg="add mod ord">
          <ac:chgData name="buzdugan artur" userId="1770a38c255ab84c" providerId="LiveId" clId="{B220E75E-CF1C-45DC-832D-15879A61348D}" dt="2024-12-10T18:42:08.727" v="22" actId="1076"/>
          <ac:picMkLst>
            <pc:docMk/>
            <pc:sldMk cId="2767087013" sldId="290"/>
            <ac:picMk id="7" creationId="{28D68FA6-007C-25EC-BC92-41F9D8BCD182}"/>
          </ac:picMkLst>
        </pc:picChg>
      </pc:sldChg>
      <pc:sldChg chg="add del">
        <pc:chgData name="buzdugan artur" userId="1770a38c255ab84c" providerId="LiveId" clId="{B220E75E-CF1C-45DC-832D-15879A61348D}" dt="2024-12-10T18:35:51.357" v="6" actId="47"/>
        <pc:sldMkLst>
          <pc:docMk/>
          <pc:sldMk cId="572731376" sldId="291"/>
        </pc:sldMkLst>
      </pc:sldChg>
      <pc:sldChg chg="addSp delSp modSp new mod">
        <pc:chgData name="buzdugan artur" userId="1770a38c255ab84c" providerId="LiveId" clId="{B220E75E-CF1C-45DC-832D-15879A61348D}" dt="2024-12-10T18:44:59.980" v="35" actId="1076"/>
        <pc:sldMkLst>
          <pc:docMk/>
          <pc:sldMk cId="1580652792" sldId="291"/>
        </pc:sldMkLst>
        <pc:spChg chg="del">
          <ac:chgData name="buzdugan artur" userId="1770a38c255ab84c" providerId="LiveId" clId="{B220E75E-CF1C-45DC-832D-15879A61348D}" dt="2024-12-10T18:44:02.720" v="33" actId="478"/>
          <ac:spMkLst>
            <pc:docMk/>
            <pc:sldMk cId="1580652792" sldId="291"/>
            <ac:spMk id="2" creationId="{A0910F1B-19E9-F211-F8C8-72E155A3B0C3}"/>
          </ac:spMkLst>
        </pc:spChg>
        <pc:spChg chg="del">
          <ac:chgData name="buzdugan artur" userId="1770a38c255ab84c" providerId="LiveId" clId="{B220E75E-CF1C-45DC-832D-15879A61348D}" dt="2024-12-10T18:42:43.825" v="24" actId="22"/>
          <ac:spMkLst>
            <pc:docMk/>
            <pc:sldMk cId="1580652792" sldId="291"/>
            <ac:spMk id="3" creationId="{A8D16E13-5B7F-96E2-3ACA-8535888643E6}"/>
          </ac:spMkLst>
        </pc:spChg>
        <pc:spChg chg="add del mod">
          <ac:chgData name="buzdugan artur" userId="1770a38c255ab84c" providerId="LiveId" clId="{B220E75E-CF1C-45DC-832D-15879A61348D}" dt="2024-12-10T18:43:22.424" v="29" actId="478"/>
          <ac:spMkLst>
            <pc:docMk/>
            <pc:sldMk cId="1580652792" sldId="291"/>
            <ac:spMk id="9" creationId="{0CF49165-E69F-201F-DC85-9AD9E1073C94}"/>
          </ac:spMkLst>
        </pc:spChg>
        <pc:picChg chg="add del mod ord">
          <ac:chgData name="buzdugan artur" userId="1770a38c255ab84c" providerId="LiveId" clId="{B220E75E-CF1C-45DC-832D-15879A61348D}" dt="2024-12-10T18:43:13.427" v="28" actId="478"/>
          <ac:picMkLst>
            <pc:docMk/>
            <pc:sldMk cId="1580652792" sldId="291"/>
            <ac:picMk id="5" creationId="{901093EA-4C19-8ED6-2A8E-484AACDC042C}"/>
          </ac:picMkLst>
        </pc:picChg>
        <pc:picChg chg="add mod">
          <ac:chgData name="buzdugan artur" userId="1770a38c255ab84c" providerId="LiveId" clId="{B220E75E-CF1C-45DC-832D-15879A61348D}" dt="2024-12-10T18:44:59.980" v="35" actId="1076"/>
          <ac:picMkLst>
            <pc:docMk/>
            <pc:sldMk cId="1580652792" sldId="291"/>
            <ac:picMk id="7" creationId="{3AEB2FF3-52F2-ABB8-5B74-4C72D860BA71}"/>
          </ac:picMkLst>
        </pc:picChg>
        <pc:picChg chg="add mod">
          <ac:chgData name="buzdugan artur" userId="1770a38c255ab84c" providerId="LiveId" clId="{B220E75E-CF1C-45DC-832D-15879A61348D}" dt="2024-12-10T18:44:55.896" v="34" actId="1076"/>
          <ac:picMkLst>
            <pc:docMk/>
            <pc:sldMk cId="1580652792" sldId="291"/>
            <ac:picMk id="11" creationId="{50F4D197-8E09-34A2-223F-E4414575795F}"/>
          </ac:picMkLst>
        </pc:picChg>
      </pc:sldChg>
      <pc:sldChg chg="add del">
        <pc:chgData name="buzdugan artur" userId="1770a38c255ab84c" providerId="LiveId" clId="{B220E75E-CF1C-45DC-832D-15879A61348D}" dt="2024-12-10T18:35:46.825" v="3" actId="47"/>
        <pc:sldMkLst>
          <pc:docMk/>
          <pc:sldMk cId="4099704146" sldId="292"/>
        </pc:sldMkLst>
      </pc:sldChg>
      <pc:sldChg chg="add del">
        <pc:chgData name="buzdugan artur" userId="1770a38c255ab84c" providerId="LiveId" clId="{B220E75E-CF1C-45DC-832D-15879A61348D}" dt="2024-12-10T18:35:48.160" v="4" actId="47"/>
        <pc:sldMkLst>
          <pc:docMk/>
          <pc:sldMk cId="2071501109" sldId="293"/>
        </pc:sldMkLst>
      </pc:sldChg>
      <pc:sldChg chg="add del">
        <pc:chgData name="buzdugan artur" userId="1770a38c255ab84c" providerId="LiveId" clId="{B220E75E-CF1C-45DC-832D-15879A61348D}" dt="2024-12-10T18:35:49.190" v="5" actId="47"/>
        <pc:sldMkLst>
          <pc:docMk/>
          <pc:sldMk cId="1654938886" sldId="29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BA57456-157A-C12A-2FEC-91B7B9EE49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D46761-828E-1508-56BD-BAEADF3486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95820-84BB-3447-8286-60A51307E7F2}" type="datetimeFigureOut">
              <a:rPr lang="en-US" smtClean="0"/>
              <a:t>12/10/2024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428A7E-6B0E-809C-73D1-4B5E2FF471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9A5AA6-0C5B-430A-E0C4-C90B2F0A1C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76440-F66F-F947-8EFC-EA5202ACFD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11763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8FC54-6AE4-6A4A-9756-823A0F1BE5A6}" type="datetimeFigureOut">
              <a:rPr lang="en-US" smtClean="0"/>
              <a:t>12/10/2024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9E9EB-07EB-9D44-9F5A-AB1FBECCDD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7587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zitiv titl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76609C33-D605-6146-1378-F67C572F05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304800 w 12192000"/>
              <a:gd name="connsiteY0" fmla="*/ 266701 h 6858000"/>
              <a:gd name="connsiteX1" fmla="*/ 304800 w 12192000"/>
              <a:gd name="connsiteY1" fmla="*/ 6591300 h 6858000"/>
              <a:gd name="connsiteX2" fmla="*/ 11887200 w 12192000"/>
              <a:gd name="connsiteY2" fmla="*/ 6591300 h 6858000"/>
              <a:gd name="connsiteX3" fmla="*/ 11887200 w 12192000"/>
              <a:gd name="connsiteY3" fmla="*/ 266701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304800" y="266701"/>
                </a:moveTo>
                <a:lnTo>
                  <a:pt x="304800" y="6591300"/>
                </a:lnTo>
                <a:lnTo>
                  <a:pt x="11887200" y="6591300"/>
                </a:lnTo>
                <a:lnTo>
                  <a:pt x="11887200" y="26670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42398E06-9E0E-BC81-DEB5-1DB2F8635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7320"/>
            <a:ext cx="10515600" cy="4023360"/>
          </a:xfrm>
        </p:spPr>
        <p:txBody>
          <a:bodyPr anchor="ctr"/>
          <a:lstStyle>
            <a:lvl1pPr algn="ctr">
              <a:defRPr sz="5400" spc="300" baseline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044184"/>
            <a:ext cx="9144000" cy="356616"/>
          </a:xfrm>
        </p:spPr>
        <p:txBody>
          <a:bodyPr/>
          <a:lstStyle>
            <a:lvl1pPr marL="0" indent="0" algn="ct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DC5B68-548C-395D-B9A9-EA694F6CB59F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691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738F023-8BDF-71DB-D6AB-776F7C6413B2}"/>
              </a:ext>
            </a:extLst>
          </p:cNvPr>
          <p:cNvSpPr/>
          <p:nvPr userDrawn="1"/>
        </p:nvSpPr>
        <p:spPr>
          <a:xfrm>
            <a:off x="861060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3581400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  <a:gd name="connsiteX4" fmla="*/ 0 w 3581400"/>
              <a:gd name="connsiteY4" fmla="*/ 6172201 h 6858000"/>
              <a:gd name="connsiteX5" fmla="*/ 2971800 w 3581400"/>
              <a:gd name="connsiteY5" fmla="*/ 6172201 h 6858000"/>
              <a:gd name="connsiteX6" fmla="*/ 2971800 w 3581400"/>
              <a:gd name="connsiteY6" fmla="*/ 685800 h 6858000"/>
              <a:gd name="connsiteX7" fmla="*/ 0 w 3581400"/>
              <a:gd name="connsiteY7" fmla="*/ 6858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3581400" y="0"/>
                </a:lnTo>
                <a:lnTo>
                  <a:pt x="3581400" y="6858000"/>
                </a:lnTo>
                <a:lnTo>
                  <a:pt x="0" y="6858000"/>
                </a:lnTo>
                <a:lnTo>
                  <a:pt x="0" y="6172201"/>
                </a:lnTo>
                <a:lnTo>
                  <a:pt x="2971800" y="6172201"/>
                </a:lnTo>
                <a:lnTo>
                  <a:pt x="2971800" y="685800"/>
                </a:lnTo>
                <a:lnTo>
                  <a:pt x="0" y="685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4114800" cy="2286000"/>
          </a:xfrm>
        </p:spPr>
        <p:txBody>
          <a:bodyPr/>
          <a:lstStyle>
            <a:lvl1pPr>
              <a:defRPr sz="3200" spc="300" baseline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0" y="3566160"/>
            <a:ext cx="4114800" cy="2651760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spcBef>
                <a:spcPts val="14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defRPr sz="2400" cap="all" spc="0" baseline="0"/>
            </a:lvl1pPr>
            <a:lvl2pPr marL="914400">
              <a:defRPr spc="0" baseline="0"/>
            </a:lvl2pPr>
            <a:lvl3pPr marL="1371600">
              <a:defRPr spc="0" baseline="0"/>
            </a:lvl3pPr>
            <a:lvl4pPr marL="1828800">
              <a:defRPr spc="0" baseline="0"/>
            </a:lvl4pPr>
            <a:lvl5pPr marL="2286000">
              <a:defRPr spc="0" baseline="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0AD0F96-99DE-C9D9-569E-AE6FC6307E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7568" y="1435608"/>
            <a:ext cx="5897880" cy="3977640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23EB7E3-3953-BAB4-1B15-383082C6C31E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816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2697480"/>
            <a:ext cx="10515600" cy="2606040"/>
          </a:xfrm>
        </p:spPr>
        <p:txBody>
          <a:bodyPr anchor="ctr">
            <a:normAutofit/>
          </a:bodyPr>
          <a:lstStyle>
            <a:lvl1pPr algn="ctr">
              <a:defRPr sz="54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6044184"/>
            <a:ext cx="10515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AA872EE9-FDFB-95A7-3547-DCAA0B51FE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88952" cy="236829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3AD4F0-8C4C-FC68-2450-06419A6D0131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59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A510974D-B222-2876-052D-21F0E075D288}"/>
              </a:ext>
            </a:extLst>
          </p:cNvPr>
          <p:cNvSpPr/>
          <p:nvPr userDrawn="1"/>
        </p:nvSpPr>
        <p:spPr>
          <a:xfrm>
            <a:off x="0" y="0"/>
            <a:ext cx="12192000" cy="4457700"/>
          </a:xfrm>
          <a:custGeom>
            <a:avLst/>
            <a:gdLst>
              <a:gd name="connsiteX0" fmla="*/ 0 w 12192000"/>
              <a:gd name="connsiteY0" fmla="*/ 0 h 4457700"/>
              <a:gd name="connsiteX1" fmla="*/ 12192000 w 12192000"/>
              <a:gd name="connsiteY1" fmla="*/ 0 h 4457700"/>
              <a:gd name="connsiteX2" fmla="*/ 12192000 w 12192000"/>
              <a:gd name="connsiteY2" fmla="*/ 4457700 h 4457700"/>
              <a:gd name="connsiteX3" fmla="*/ 11563350 w 12192000"/>
              <a:gd name="connsiteY3" fmla="*/ 4457700 h 4457700"/>
              <a:gd name="connsiteX4" fmla="*/ 11563350 w 12192000"/>
              <a:gd name="connsiteY4" fmla="*/ 685800 h 4457700"/>
              <a:gd name="connsiteX5" fmla="*/ 628650 w 12192000"/>
              <a:gd name="connsiteY5" fmla="*/ 685800 h 4457700"/>
              <a:gd name="connsiteX6" fmla="*/ 628650 w 12192000"/>
              <a:gd name="connsiteY6" fmla="*/ 4457700 h 4457700"/>
              <a:gd name="connsiteX7" fmla="*/ 0 w 12192000"/>
              <a:gd name="connsiteY7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4457700">
                <a:moveTo>
                  <a:pt x="0" y="0"/>
                </a:moveTo>
                <a:lnTo>
                  <a:pt x="12192000" y="0"/>
                </a:lnTo>
                <a:lnTo>
                  <a:pt x="12192000" y="4457700"/>
                </a:lnTo>
                <a:lnTo>
                  <a:pt x="11563350" y="4457700"/>
                </a:lnTo>
                <a:lnTo>
                  <a:pt x="11563350" y="685800"/>
                </a:lnTo>
                <a:lnTo>
                  <a:pt x="628650" y="685800"/>
                </a:lnTo>
                <a:lnTo>
                  <a:pt x="628650" y="4457700"/>
                </a:lnTo>
                <a:lnTo>
                  <a:pt x="0" y="4457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8408" y="1143000"/>
            <a:ext cx="10241280" cy="22860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75688" y="3803904"/>
            <a:ext cx="8046720" cy="9144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1A471A-8A28-B00F-72E9-849D5E6B7257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28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BB82FF-5339-5456-4D30-0C2DA7907AAE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096" y="1097280"/>
            <a:ext cx="6217920" cy="1828800"/>
          </a:xfrm>
        </p:spPr>
        <p:txBody>
          <a:bodyPr/>
          <a:lstStyle>
            <a:lvl1pPr>
              <a:defRPr sz="3200" spc="3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39A257-2366-FF6B-67AD-9342B6B0B6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98448" y="1828800"/>
            <a:ext cx="3200400" cy="32004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0096" y="3429000"/>
            <a:ext cx="6217920" cy="2743200"/>
          </a:xfrm>
        </p:spPr>
        <p:txBody>
          <a:bodyPr>
            <a:normAutofit/>
          </a:bodyPr>
          <a:lstStyle>
            <a:lvl1pPr marL="457200">
              <a:spcBef>
                <a:spcPts val="1400"/>
              </a:spcBef>
              <a:buSzPct val="80000"/>
              <a:defRPr cap="all" spc="0" baseline="0"/>
            </a:lvl1pPr>
            <a:lvl2pPr marL="914400">
              <a:buSzPct val="80000"/>
              <a:defRPr spc="0" baseline="0"/>
            </a:lvl2pPr>
            <a:lvl3pPr marL="1371600">
              <a:buSzPct val="80000"/>
              <a:defRPr spc="0" baseline="0"/>
            </a:lvl3pPr>
            <a:lvl4pPr marL="1828800">
              <a:buSzPct val="80000"/>
              <a:defRPr spc="0" baseline="0"/>
            </a:lvl4pPr>
            <a:lvl5pPr marL="2286000">
              <a:buSzPct val="80000"/>
              <a:defRPr spc="0" baseline="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A4A755-28B6-5A01-94AB-C3CCC4368885}"/>
              </a:ext>
            </a:extLst>
          </p:cNvPr>
          <p:cNvCxnSpPr>
            <a:cxnSpLocks/>
          </p:cNvCxnSpPr>
          <p:nvPr userDrawn="1"/>
        </p:nvCxnSpPr>
        <p:spPr>
          <a:xfrm>
            <a:off x="5340096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339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592AF4F-2F83-7005-B3AC-6FCC7FB19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000" y="1481328"/>
            <a:ext cx="9144000" cy="3895344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76C4EAC-BBDE-1963-BD72-3BD2A47DC5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4248" y="1920240"/>
            <a:ext cx="8229600" cy="3017520"/>
          </a:xfrm>
        </p:spPr>
        <p:txBody>
          <a:bodyPr anchor="ctr"/>
          <a:lstStyle>
            <a:lvl1pPr algn="ctr">
              <a:defRPr sz="54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483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BCF04C-49F6-66E8-41A0-B3C371944EA1}"/>
              </a:ext>
            </a:extLst>
          </p:cNvPr>
          <p:cNvSpPr/>
          <p:nvPr userDrawn="1"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3931920"/>
            <a:ext cx="5029200" cy="18288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DDE351D0-FB9C-3473-AF28-5292774172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80160" y="548640"/>
            <a:ext cx="3017520" cy="301752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5472" y="731520"/>
            <a:ext cx="4306824" cy="5394960"/>
          </a:xfrm>
        </p:spPr>
        <p:txBody>
          <a:bodyPr anchor="b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cap="all" baseline="0"/>
            </a:lvl1pPr>
            <a:lvl2pPr marL="914400">
              <a:buClr>
                <a:schemeClr val="tx1"/>
              </a:buClr>
              <a:buSzPct val="80000"/>
              <a:defRPr/>
            </a:lvl2pPr>
            <a:lvl3pPr marL="1371600">
              <a:buClr>
                <a:schemeClr val="tx1"/>
              </a:buClr>
              <a:buSzPct val="80000"/>
              <a:defRPr/>
            </a:lvl3pPr>
            <a:lvl4pPr marL="1828800">
              <a:buClr>
                <a:schemeClr val="tx1"/>
              </a:buClr>
              <a:buSzPct val="80000"/>
              <a:defRPr/>
            </a:lvl4pPr>
            <a:lvl5pPr marL="2286000">
              <a:buClr>
                <a:schemeClr val="tx1"/>
              </a:buClr>
              <a:buSzPct val="80000"/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171EC5-29BE-C106-1E9B-0CBDB598A131}"/>
              </a:ext>
            </a:extLst>
          </p:cNvPr>
          <p:cNvCxnSpPr>
            <a:cxnSpLocks/>
          </p:cNvCxnSpPr>
          <p:nvPr userDrawn="1"/>
        </p:nvCxnSpPr>
        <p:spPr>
          <a:xfrm>
            <a:off x="1298448" y="6111876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214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1955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663440" cy="356616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365760" tIns="365760" rIns="365760" bIns="365760">
            <a:normAutofit/>
          </a:bodyPr>
          <a:lstStyle>
            <a:lvl1pPr marL="457200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lnSpc>
                <a:spcPct val="90000"/>
              </a:lnSpc>
              <a:buClr>
                <a:schemeClr val="tx1"/>
              </a:buClr>
              <a:buSzPct val="80000"/>
              <a:defRPr sz="1600"/>
            </a:lvl2pPr>
            <a:lvl3pPr marL="1371600">
              <a:lnSpc>
                <a:spcPct val="90000"/>
              </a:lnSpc>
              <a:buClr>
                <a:schemeClr val="tx1"/>
              </a:buClr>
              <a:buSzPct val="80000"/>
              <a:defRPr sz="1400"/>
            </a:lvl3pPr>
            <a:lvl4pPr marL="1828800">
              <a:lnSpc>
                <a:spcPct val="90000"/>
              </a:lnSpc>
              <a:buClr>
                <a:schemeClr val="tx1"/>
              </a:buClr>
              <a:buSzPct val="80000"/>
              <a:defRPr sz="1200"/>
            </a:lvl4pPr>
            <a:lvl5pPr marL="2286000">
              <a:lnSpc>
                <a:spcPct val="90000"/>
              </a:lnSpc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0" y="2377440"/>
            <a:ext cx="4663440" cy="356616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365760" tIns="365760" rIns="365760" bIns="365760">
            <a:normAutofit/>
          </a:bodyPr>
          <a:lstStyle>
            <a:lvl1pPr marL="457200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lnSpc>
                <a:spcPct val="90000"/>
              </a:lnSpc>
              <a:buClr>
                <a:schemeClr val="tx1"/>
              </a:buClr>
              <a:buSzPct val="80000"/>
              <a:defRPr sz="1600"/>
            </a:lvl2pPr>
            <a:lvl3pPr marL="1371600">
              <a:lnSpc>
                <a:spcPct val="90000"/>
              </a:lnSpc>
              <a:buClr>
                <a:schemeClr val="tx1"/>
              </a:buClr>
              <a:buSzPct val="80000"/>
              <a:defRPr sz="1400"/>
            </a:lvl3pPr>
            <a:lvl4pPr marL="1828800">
              <a:lnSpc>
                <a:spcPct val="90000"/>
              </a:lnSpc>
              <a:buClr>
                <a:schemeClr val="tx1"/>
              </a:buClr>
              <a:buSzPct val="80000"/>
              <a:defRPr sz="1200"/>
            </a:lvl4pPr>
            <a:lvl5pPr marL="2286000">
              <a:lnSpc>
                <a:spcPct val="90000"/>
              </a:lnSpc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1554B7-BB36-76F6-DD79-11088AA69E8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108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9BC2AC2-003C-AACD-1271-F2F8FBE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5029200" cy="18288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D758F50-A87C-F2A1-40E8-08F07081E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84848" y="1097280"/>
            <a:ext cx="4572000" cy="1828800"/>
          </a:xfrm>
          <a:noFill/>
        </p:spPr>
        <p:txBody>
          <a:bodyPr lIns="0" tIns="0" rIns="0" bIns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600"/>
            </a:lvl2pPr>
            <a:lvl3pPr marL="1371600">
              <a:buSzPct val="80000"/>
              <a:defRPr sz="1400"/>
            </a:lvl3pPr>
            <a:lvl4pPr marL="1828800">
              <a:buSzPct val="80000"/>
              <a:defRPr sz="1200"/>
            </a:lvl4pPr>
            <a:lvl5pPr marL="2286000"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23B02AB-1DB6-AF79-E1B3-175C76BE5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80160" y="3172968"/>
            <a:ext cx="10076688" cy="3108960"/>
          </a:xfrm>
          <a:noFill/>
        </p:spPr>
        <p:txBody>
          <a:bodyPr lIns="0" tIns="0" rIns="0" bIns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600"/>
            </a:lvl2pPr>
            <a:lvl3pPr marL="1371600">
              <a:buSzPct val="80000"/>
              <a:defRPr sz="1400"/>
            </a:lvl3pPr>
            <a:lvl4pPr marL="1828800">
              <a:buSzPct val="80000"/>
              <a:defRPr sz="1200"/>
            </a:lvl4pPr>
            <a:lvl5pPr marL="2286000"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041A78-2CBE-4D73-EF5D-E65139C79DC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2774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9BC2AC2-003C-AACD-1271-F2F8FBE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0656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D758F50-A87C-F2A1-40E8-08F07081E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572000" cy="3429000"/>
          </a:xfrm>
          <a:noFill/>
        </p:spPr>
        <p:txBody>
          <a:bodyPr lIns="0" tIns="0" rIns="0" bIns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400"/>
              </a:spcBef>
              <a:buSzPct val="80000"/>
              <a:defRPr sz="1800" b="1"/>
            </a:lvl1pPr>
            <a:lvl2pPr marL="457200" indent="0">
              <a:lnSpc>
                <a:spcPct val="90000"/>
              </a:lnSpc>
              <a:spcBef>
                <a:spcPts val="1400"/>
              </a:spcBef>
              <a:buSzPct val="80000"/>
              <a:buNone/>
              <a:defRPr sz="1800"/>
            </a:lvl2pPr>
            <a:lvl3pPr marL="914400">
              <a:lnSpc>
                <a:spcPct val="90000"/>
              </a:lnSpc>
              <a:spcBef>
                <a:spcPts val="1400"/>
              </a:spcBef>
              <a:buSzPct val="80000"/>
              <a:defRPr sz="1800"/>
            </a:lvl3pPr>
            <a:lvl4pPr marL="914400" indent="0">
              <a:lnSpc>
                <a:spcPct val="90000"/>
              </a:lnSpc>
              <a:spcBef>
                <a:spcPts val="1400"/>
              </a:spcBef>
              <a:buSzPct val="80000"/>
              <a:buNone/>
              <a:defRPr sz="1800"/>
            </a:lvl4pPr>
            <a:lvl5pPr marL="1371600">
              <a:lnSpc>
                <a:spcPct val="90000"/>
              </a:lnSpc>
              <a:spcBef>
                <a:spcPts val="1400"/>
              </a:spcBef>
              <a:buSzPct val="80000"/>
              <a:defRPr sz="18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23B02AB-1DB6-AF79-E1B3-175C76BE5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7064" y="2377440"/>
            <a:ext cx="4645152" cy="3429000"/>
          </a:xfrm>
          <a:noFill/>
        </p:spPr>
        <p:txBody>
          <a:bodyPr lIns="0" tIns="0" rIns="0" bIns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800"/>
            </a:lvl2pPr>
            <a:lvl3pPr marL="1371600">
              <a:buSzPct val="80000"/>
              <a:defRPr sz="1800"/>
            </a:lvl3pPr>
            <a:lvl4pPr marL="1828800">
              <a:buSzPct val="80000"/>
              <a:defRPr sz="1800"/>
            </a:lvl4pPr>
            <a:lvl5pPr marL="2286000">
              <a:buSzPct val="80000"/>
              <a:defRPr sz="18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041A78-2CBE-4D73-EF5D-E65139C79DC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24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659BA83-0C6E-2A70-AED3-E386CABE6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601200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1280160" y="2377440"/>
            <a:ext cx="9619488" cy="3429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un tabel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612406-06E6-DCE4-7F2F-D98836A802A6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889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1955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663440" cy="3566160"/>
          </a:xfrm>
          <a:solidFill>
            <a:schemeClr val="accent4"/>
          </a:solidFill>
        </p:spPr>
        <p:txBody>
          <a:bodyPr lIns="365760" tIns="365760" rIns="365760" bIns="365760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buClr>
                <a:schemeClr val="tx1"/>
              </a:buClr>
              <a:buSzPct val="80000"/>
              <a:defRPr sz="1600"/>
            </a:lvl2pPr>
            <a:lvl3pPr marL="1371600">
              <a:buClr>
                <a:schemeClr val="tx1"/>
              </a:buClr>
              <a:buSzPct val="80000"/>
              <a:defRPr sz="1400"/>
            </a:lvl3pPr>
            <a:lvl4pPr marL="1828800">
              <a:buClr>
                <a:schemeClr val="tx1"/>
              </a:buClr>
              <a:buSzPct val="80000"/>
              <a:defRPr sz="1200"/>
            </a:lvl4pPr>
            <a:lvl5pPr marL="2286000"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0" y="2377440"/>
            <a:ext cx="4663440" cy="3566160"/>
          </a:xfrm>
          <a:solidFill>
            <a:schemeClr val="accent4"/>
          </a:solidFill>
        </p:spPr>
        <p:txBody>
          <a:bodyPr lIns="365760" tIns="365760" rIns="365760" bIns="365760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sz="1800" cap="all" baseline="0"/>
            </a:lvl1pPr>
            <a:lvl2pPr marL="914400">
              <a:buClr>
                <a:schemeClr val="tx1"/>
              </a:buClr>
              <a:buSzPct val="80000"/>
              <a:defRPr sz="1600"/>
            </a:lvl2pPr>
            <a:lvl3pPr marL="1371600">
              <a:buClr>
                <a:schemeClr val="tx1"/>
              </a:buClr>
              <a:buSzPct val="80000"/>
              <a:defRPr sz="1400"/>
            </a:lvl3pPr>
            <a:lvl4pPr marL="1828800">
              <a:buClr>
                <a:schemeClr val="tx1"/>
              </a:buClr>
              <a:buSzPct val="80000"/>
              <a:defRPr sz="1200"/>
            </a:lvl4pPr>
            <a:lvl5pPr marL="2286000"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1554B7-BB36-76F6-DD79-11088AA69E8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39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ABAFD431-F46D-3701-6A51-738ADAF3A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163824"/>
            <a:ext cx="10515600" cy="2322576"/>
          </a:xfrm>
          <a:prstGeom prst="rect">
            <a:avLst/>
          </a:prstGeom>
          <a:noFill/>
        </p:spPr>
        <p:txBody>
          <a:bodyPr wrap="square" bIns="0" anchor="ctr">
            <a:noAutofit/>
          </a:bodyPr>
          <a:lstStyle>
            <a:lvl1pPr algn="ctr">
              <a:defRPr sz="54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AFD788D-D699-2BA7-3637-AA3B48C090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53000" y="548640"/>
            <a:ext cx="2286000" cy="2286000"/>
          </a:xfrm>
          <a:prstGeom prst="ellipse">
            <a:avLst/>
          </a:prstGeom>
        </p:spPr>
        <p:txBody>
          <a:bodyPr anchor="t"/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808A0C0-A02B-D1C7-6DE5-CA25624AD0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72768" y="6044184"/>
            <a:ext cx="9116568" cy="365760"/>
          </a:xfrm>
        </p:spPr>
        <p:txBody>
          <a:bodyPr anchor="t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CE7D81-1954-1B1F-C0AC-21C85AFD3C1E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110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65B8C71-93B0-BADE-3FA8-EE361DB24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FAA85C1E-7FCE-2B92-9BDB-B7CA49E2A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BE798B8-8009-343F-6E47-067C1890A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0F0DFE9F-DF8E-3534-3F87-8EC664CF9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AF45B203-B159-E508-DEA7-758F33479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113DD-E872-47E2-BCF5-6EE8FF8547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0260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9821955" cy="125611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1855945"/>
            <a:ext cx="9821955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78A08F60-CEF1-832D-D403-282EA76CB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20624" y="6019801"/>
            <a:ext cx="457200" cy="1841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cap="all" spc="200" baseline="0">
                <a:solidFill>
                  <a:schemeClr val="accent1"/>
                </a:solidFill>
                <a:latin typeface="Posterama" panose="020B0504020200020000" pitchFamily="34" charset="0"/>
              </a:defRPr>
            </a:lvl1pPr>
          </a:lstStyle>
          <a:p>
            <a:fld id="{75DF2D63-3FF5-D547-96B9-BE9CCD1ABA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74" r:id="rId3"/>
    <p:sldLayoutId id="2147483675" r:id="rId4"/>
    <p:sldLayoutId id="2147483664" r:id="rId5"/>
    <p:sldLayoutId id="2147483676" r:id="rId6"/>
    <p:sldLayoutId id="2147483677" r:id="rId7"/>
    <p:sldLayoutId id="2147483681" r:id="rId8"/>
    <p:sldLayoutId id="2147483682" r:id="rId9"/>
    <p:sldLayoutId id="2147483683" r:id="rId10"/>
    <p:sldLayoutId id="2147483680" r:id="rId11"/>
    <p:sldLayoutId id="2147483684" r:id="rId12"/>
    <p:sldLayoutId id="2147483673" r:id="rId13"/>
    <p:sldLayoutId id="2147483685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cap="all" spc="300" baseline="0">
          <a:solidFill>
            <a:schemeClr val="tx1"/>
          </a:solidFill>
          <a:latin typeface="+mj-lt"/>
          <a:ea typeface="+mj-ea"/>
          <a:cs typeface="Posterama" panose="020B0504020200020000" pitchFamily="34" charset="0"/>
        </a:defRPr>
      </a:lvl1pPr>
    </p:titleStyle>
    <p:bodyStyle>
      <a:lvl1pPr marL="228600" indent="-4572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Courier New" panose="02070309020205020404" pitchFamily="49" charset="0"/>
        <a:buChar char="o"/>
        <a:defRPr sz="2400" b="0" i="0" kern="1200" cap="none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2000" b="0" i="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800" b="0" i="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600" b="0" i="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400" b="0" i="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48E7B8F7-BB72-3774-9A2A-7CFEE7F86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err="1"/>
              <a:t>Căile</a:t>
            </a:r>
            <a:r>
              <a:rPr lang="en-US" sz="3600" b="1" dirty="0"/>
              <a:t> </a:t>
            </a:r>
            <a:r>
              <a:rPr lang="en-US" sz="3600" b="1" dirty="0" err="1"/>
              <a:t>și</a:t>
            </a:r>
            <a:r>
              <a:rPr lang="en-US" sz="3600" b="1" dirty="0"/>
              <a:t> </a:t>
            </a:r>
            <a:r>
              <a:rPr lang="en-US" sz="3600" b="1" dirty="0" err="1"/>
              <a:t>transformările</a:t>
            </a:r>
            <a:r>
              <a:rPr lang="en-US" sz="3600" b="1" dirty="0"/>
              <a:t> ENP </a:t>
            </a:r>
            <a:r>
              <a:rPr lang="en-US" sz="3600" b="1" dirty="0" err="1"/>
              <a:t>în</a:t>
            </a:r>
            <a:r>
              <a:rPr lang="en-US" sz="3600" b="1" dirty="0"/>
              <a:t> </a:t>
            </a:r>
            <a:r>
              <a:rPr lang="en-US" sz="3600" b="1" dirty="0" err="1"/>
              <a:t>mediu</a:t>
            </a:r>
            <a:r>
              <a:rPr lang="en-US" sz="3600" b="1" dirty="0"/>
              <a:t>, </a:t>
            </a:r>
            <a:r>
              <a:rPr lang="en-US" sz="3600" b="1" dirty="0" err="1"/>
              <a:t>ecosistemele</a:t>
            </a:r>
            <a:r>
              <a:rPr lang="en-US" sz="3600" b="1" dirty="0"/>
              <a:t> </a:t>
            </a:r>
            <a:r>
              <a:rPr lang="en-US" sz="3600" b="1" dirty="0" err="1"/>
              <a:t>acvatice</a:t>
            </a:r>
            <a:r>
              <a:rPr lang="en-US" sz="3600" b="1" dirty="0"/>
              <a:t> </a:t>
            </a:r>
            <a:r>
              <a:rPr lang="en-US" sz="3600" b="1" dirty="0" err="1"/>
              <a:t>și</a:t>
            </a:r>
            <a:r>
              <a:rPr lang="en-US" sz="3600" b="1" dirty="0"/>
              <a:t> </a:t>
            </a:r>
            <a:r>
              <a:rPr lang="en-US" sz="3600" b="1" dirty="0" err="1"/>
              <a:t>terestre</a:t>
            </a:r>
            <a:endParaRPr lang="en-US" sz="3600" b="1" dirty="0"/>
          </a:p>
        </p:txBody>
      </p:sp>
      <p:pic>
        <p:nvPicPr>
          <p:cNvPr id="4" name="Substituent conținut 3">
            <a:extLst>
              <a:ext uri="{FF2B5EF4-FFF2-40B4-BE49-F238E27FC236}">
                <a16:creationId xmlns:a16="http://schemas.microsoft.com/office/drawing/2014/main" id="{40F93B4E-4090-CA1B-17C2-9FEB9AD53A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0324" y="2234781"/>
            <a:ext cx="6067985" cy="3071449"/>
          </a:xfrm>
          <a:prstGeom prst="rect">
            <a:avLst/>
          </a:prstGeom>
        </p:spPr>
      </p:pic>
      <p:sp>
        <p:nvSpPr>
          <p:cNvPr id="6" name="CasetăText 5">
            <a:extLst>
              <a:ext uri="{FF2B5EF4-FFF2-40B4-BE49-F238E27FC236}">
                <a16:creationId xmlns:a16="http://schemas.microsoft.com/office/drawing/2014/main" id="{9FA6BE8B-7C71-0668-DB61-FC2FE011106F}"/>
              </a:ext>
            </a:extLst>
          </p:cNvPr>
          <p:cNvSpPr txBox="1"/>
          <p:nvPr/>
        </p:nvSpPr>
        <p:spPr>
          <a:xfrm>
            <a:off x="1714500" y="5675294"/>
            <a:ext cx="8763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ENM-urile </a:t>
            </a:r>
            <a:r>
              <a:rPr lang="en-US" sz="1400" dirty="0" err="1"/>
              <a:t>eliberate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mod </a:t>
            </a:r>
            <a:r>
              <a:rPr lang="en-US" sz="1400" dirty="0" err="1"/>
              <a:t>intenționat</a:t>
            </a:r>
            <a:r>
              <a:rPr lang="en-US" sz="1400" dirty="0"/>
              <a:t>/</a:t>
            </a:r>
            <a:r>
              <a:rPr lang="en-US" sz="1400" dirty="0" err="1"/>
              <a:t>neintenționat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mediu</a:t>
            </a:r>
            <a:r>
              <a:rPr lang="en-US" sz="1400" dirty="0"/>
              <a:t> sunt </a:t>
            </a:r>
            <a:r>
              <a:rPr lang="en-US" sz="1400" dirty="0" err="1"/>
              <a:t>supuse</a:t>
            </a:r>
            <a:r>
              <a:rPr lang="en-US" sz="1400" dirty="0"/>
              <a:t> la </a:t>
            </a:r>
            <a:r>
              <a:rPr lang="en-US" sz="1400" dirty="0" err="1"/>
              <a:t>varietăți</a:t>
            </a:r>
            <a:r>
              <a:rPr lang="en-US" sz="1400" dirty="0"/>
              <a:t> de </a:t>
            </a:r>
            <a:r>
              <a:rPr lang="en-US" sz="1400" dirty="0" err="1"/>
              <a:t>procese</a:t>
            </a:r>
            <a:r>
              <a:rPr lang="en-US" sz="1400" dirty="0"/>
              <a:t>. </a:t>
            </a:r>
          </a:p>
          <a:p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atmosferă</a:t>
            </a:r>
            <a:r>
              <a:rPr lang="en-US" sz="1400" dirty="0"/>
              <a:t>, </a:t>
            </a:r>
            <a:r>
              <a:rPr lang="en-US" sz="1400" dirty="0" err="1"/>
              <a:t>aceste</a:t>
            </a:r>
            <a:r>
              <a:rPr lang="en-US" sz="1400" dirty="0"/>
              <a:t> ENP se </a:t>
            </a:r>
            <a:r>
              <a:rPr lang="en-US" sz="1400" dirty="0" err="1"/>
              <a:t>combină</a:t>
            </a:r>
            <a:r>
              <a:rPr lang="en-US" sz="1400" dirty="0"/>
              <a:t> cu </a:t>
            </a:r>
            <a:r>
              <a:rPr lang="en-US" sz="1400" dirty="0" err="1"/>
              <a:t>alți</a:t>
            </a:r>
            <a:r>
              <a:rPr lang="en-US" sz="1400" dirty="0"/>
              <a:t> </a:t>
            </a:r>
            <a:r>
              <a:rPr lang="en-US" sz="1400" dirty="0" err="1"/>
              <a:t>constituenți</a:t>
            </a:r>
            <a:r>
              <a:rPr lang="en-US" sz="1400" dirty="0"/>
              <a:t> </a:t>
            </a:r>
            <a:r>
              <a:rPr lang="en-US" sz="1400" dirty="0" err="1"/>
              <a:t>atmosferici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se </a:t>
            </a:r>
            <a:r>
              <a:rPr lang="en-US" sz="1400" dirty="0" err="1"/>
              <a:t>stabilesc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medii</a:t>
            </a:r>
            <a:r>
              <a:rPr lang="en-US" sz="1400" dirty="0"/>
              <a:t> </a:t>
            </a:r>
            <a:r>
              <a:rPr lang="en-US" sz="1400" dirty="0" err="1"/>
              <a:t>acvatice</a:t>
            </a:r>
            <a:r>
              <a:rPr lang="en-US" sz="1400" dirty="0"/>
              <a:t>/</a:t>
            </a:r>
            <a:r>
              <a:rPr lang="en-US" sz="1400" dirty="0" err="1"/>
              <a:t>terestre</a:t>
            </a:r>
            <a:r>
              <a:rPr lang="en-US" sz="1400" dirty="0"/>
              <a:t>. </a:t>
            </a:r>
          </a:p>
          <a:p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sistemul</a:t>
            </a:r>
            <a:r>
              <a:rPr lang="en-US" sz="1400" dirty="0"/>
              <a:t> </a:t>
            </a:r>
            <a:r>
              <a:rPr lang="en-US" sz="1400" dirty="0" err="1"/>
              <a:t>solului</a:t>
            </a:r>
            <a:r>
              <a:rPr lang="en-US" sz="1400" dirty="0"/>
              <a:t>, </a:t>
            </a:r>
            <a:r>
              <a:rPr lang="en-US" sz="1400" dirty="0" err="1"/>
              <a:t>aceste</a:t>
            </a:r>
            <a:r>
              <a:rPr lang="en-US" sz="1400" dirty="0"/>
              <a:t> ENP pot fi </a:t>
            </a:r>
            <a:r>
              <a:rPr lang="en-US" sz="1400" dirty="0" err="1"/>
              <a:t>disponibile</a:t>
            </a:r>
            <a:r>
              <a:rPr lang="en-US" sz="1400" dirty="0"/>
              <a:t> </a:t>
            </a:r>
            <a:r>
              <a:rPr lang="en-US" sz="1400" dirty="0" err="1"/>
              <a:t>plantelor</a:t>
            </a:r>
            <a:r>
              <a:rPr lang="en-US" sz="1400" dirty="0"/>
              <a:t> </a:t>
            </a:r>
            <a:r>
              <a:rPr lang="en-US" sz="1400" dirty="0" err="1"/>
              <a:t>sau</a:t>
            </a:r>
            <a:r>
              <a:rPr lang="en-US" sz="1400" dirty="0"/>
              <a:t> pot fi </a:t>
            </a:r>
            <a:r>
              <a:rPr lang="en-US" sz="1400" dirty="0" err="1"/>
              <a:t>adsorbite</a:t>
            </a:r>
            <a:r>
              <a:rPr lang="en-US" sz="1400" dirty="0"/>
              <a:t> pe </a:t>
            </a:r>
            <a:r>
              <a:rPr lang="en-US" sz="1400" dirty="0" err="1"/>
              <a:t>suprafața</a:t>
            </a:r>
            <a:r>
              <a:rPr lang="en-US" sz="1400" dirty="0"/>
              <a:t> </a:t>
            </a:r>
            <a:r>
              <a:rPr lang="en-US" sz="1400" dirty="0" err="1"/>
              <a:t>mineralelor</a:t>
            </a:r>
            <a:r>
              <a:rPr lang="en-US" sz="1400" dirty="0"/>
              <a:t>; </a:t>
            </a:r>
          </a:p>
          <a:p>
            <a:r>
              <a:rPr lang="ro-RO" sz="1400" dirty="0"/>
              <a:t>Î</a:t>
            </a:r>
            <a:r>
              <a:rPr lang="en-US" sz="1400" dirty="0"/>
              <a:t>n </a:t>
            </a:r>
            <a:r>
              <a:rPr lang="en-US" sz="1400" dirty="0" err="1"/>
              <a:t>ecosistemul</a:t>
            </a:r>
            <a:r>
              <a:rPr lang="en-US" sz="1400" dirty="0"/>
              <a:t> </a:t>
            </a:r>
            <a:r>
              <a:rPr lang="en-US" sz="1400" dirty="0" err="1"/>
              <a:t>acvatic</a:t>
            </a:r>
            <a:r>
              <a:rPr lang="en-US" sz="1400" dirty="0"/>
              <a:t>, ENP-urile </a:t>
            </a:r>
            <a:r>
              <a:rPr lang="en-US" sz="1400" dirty="0" err="1"/>
              <a:t>suferă</a:t>
            </a:r>
            <a:r>
              <a:rPr lang="en-US" sz="1400" dirty="0"/>
              <a:t> </a:t>
            </a:r>
            <a:r>
              <a:rPr lang="en-US" sz="1400" dirty="0" err="1"/>
              <a:t>agregare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sedimentare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89107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8313AF8F-2A24-2EB1-777C-E50CBF78F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Boli</a:t>
            </a:r>
            <a:r>
              <a:rPr lang="en-US" dirty="0"/>
              <a:t> care pot fi </a:t>
            </a:r>
            <a:r>
              <a:rPr lang="en-US" dirty="0" err="1"/>
              <a:t>cauzate</a:t>
            </a:r>
            <a:r>
              <a:rPr lang="en-US" dirty="0"/>
              <a:t> de </a:t>
            </a:r>
            <a:r>
              <a:rPr lang="en-US" dirty="0" err="1"/>
              <a:t>expunerea</a:t>
            </a:r>
            <a:r>
              <a:rPr lang="en-US" dirty="0"/>
              <a:t> la </a:t>
            </a:r>
            <a:r>
              <a:rPr lang="ro-RO" dirty="0"/>
              <a:t>NP</a:t>
            </a:r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4E6F108-DE23-7498-8B91-EED2221EB40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2124075"/>
            <a:ext cx="4791757" cy="450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8722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A353EA27-98E8-28E4-903E-52C3E27B8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Substituent conținut 6">
            <a:extLst>
              <a:ext uri="{FF2B5EF4-FFF2-40B4-BE49-F238E27FC236}">
                <a16:creationId xmlns:a16="http://schemas.microsoft.com/office/drawing/2014/main" id="{28D68FA6-007C-25EC-BC92-41F9D8BCD1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58171" y="3080748"/>
            <a:ext cx="2353003" cy="3610479"/>
          </a:xfrm>
        </p:spPr>
      </p:pic>
      <p:pic>
        <p:nvPicPr>
          <p:cNvPr id="5" name="Imagine 4">
            <a:extLst>
              <a:ext uri="{FF2B5EF4-FFF2-40B4-BE49-F238E27FC236}">
                <a16:creationId xmlns:a16="http://schemas.microsoft.com/office/drawing/2014/main" id="{C5BF726E-3C52-4D53-0D75-770A8B947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735" y="1865718"/>
            <a:ext cx="5353439" cy="121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087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ine 6">
            <a:extLst>
              <a:ext uri="{FF2B5EF4-FFF2-40B4-BE49-F238E27FC236}">
                <a16:creationId xmlns:a16="http://schemas.microsoft.com/office/drawing/2014/main" id="{3AEB2FF3-52F2-ABB8-5B74-4C72D860B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959" y="4481420"/>
            <a:ext cx="5963482" cy="1324160"/>
          </a:xfrm>
          <a:prstGeom prst="rect">
            <a:avLst/>
          </a:prstGeom>
        </p:spPr>
      </p:pic>
      <p:pic>
        <p:nvPicPr>
          <p:cNvPr id="11" name="Imagine 10">
            <a:extLst>
              <a:ext uri="{FF2B5EF4-FFF2-40B4-BE49-F238E27FC236}">
                <a16:creationId xmlns:a16="http://schemas.microsoft.com/office/drawing/2014/main" id="{50F4D197-8E09-34A2-223F-E44145757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367" y="899520"/>
            <a:ext cx="2972215" cy="3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65279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Scientific Discovery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96D3ED"/>
      </a:accent1>
      <a:accent2>
        <a:srgbClr val="C7DBE1"/>
      </a:accent2>
      <a:accent3>
        <a:srgbClr val="688EBD"/>
      </a:accent3>
      <a:accent4>
        <a:srgbClr val="BCE5DD"/>
      </a:accent4>
      <a:accent5>
        <a:srgbClr val="66DDCC"/>
      </a:accent5>
      <a:accent6>
        <a:srgbClr val="E0CE61"/>
      </a:accent6>
      <a:hlink>
        <a:srgbClr val="0563C1"/>
      </a:hlink>
      <a:folHlink>
        <a:srgbClr val="954F72"/>
      </a:folHlink>
    </a:clrScheme>
    <a:fontScheme name="Custom 36">
      <a:majorFont>
        <a:latin typeface="Posterama"/>
        <a:ea typeface=""/>
        <a:cs typeface=""/>
      </a:majorFont>
      <a:minorFont>
        <a:latin typeface="Daytona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ientific discovery_V1_win32_EF_v3" id="{70008AEC-EDED-4511-BBCB-3094E155874B}" vid="{20F39DC6-8556-4458-8AAA-5D2B51347C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9A734A7-6096-47AA-9737-CDF62701A0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F8397A0-8C35-4EEE-8E61-47C914415B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81D8D6-8849-400B-8BC9-21D401C7DD0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{79EEE194-DF8E-4A50-A1DA-F447BF3672C2}tf67061901_win32</Template>
  <TotalTime>10</TotalTime>
  <Words>84</Words>
  <Application>Microsoft Office PowerPoint</Application>
  <PresentationFormat>Ecran lat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5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4</vt:i4>
      </vt:variant>
    </vt:vector>
  </HeadingPairs>
  <TitlesOfParts>
    <vt:vector size="10" baseType="lpstr">
      <vt:lpstr>Arial</vt:lpstr>
      <vt:lpstr>Calibri</vt:lpstr>
      <vt:lpstr>Courier New</vt:lpstr>
      <vt:lpstr>Daytona Condensed Light</vt:lpstr>
      <vt:lpstr>Posterama</vt:lpstr>
      <vt:lpstr>Custom</vt:lpstr>
      <vt:lpstr>Căile și transformările ENP în mediu, ecosistemele acvatice și terestre</vt:lpstr>
      <vt:lpstr>Boli care pot fi cauzate de expunerea la NP</vt:lpstr>
      <vt:lpstr>Prezentare PowerPoint</vt:lpstr>
      <vt:lpstr>Prezentare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buzdugan artur</dc:creator>
  <cp:lastModifiedBy>buzdugan artur</cp:lastModifiedBy>
  <cp:revision>3</cp:revision>
  <dcterms:created xsi:type="dcterms:W3CDTF">2024-12-10T18:21:12Z</dcterms:created>
  <dcterms:modified xsi:type="dcterms:W3CDTF">2024-12-10T18:45:14Z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