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46" r:id="rId3"/>
    <p:sldId id="257" r:id="rId4"/>
    <p:sldId id="422" r:id="rId5"/>
    <p:sldId id="418" r:id="rId6"/>
    <p:sldId id="416" r:id="rId7"/>
    <p:sldId id="423" r:id="rId8"/>
    <p:sldId id="424" r:id="rId9"/>
    <p:sldId id="425" r:id="rId10"/>
    <p:sldId id="426" r:id="rId11"/>
    <p:sldId id="279" r:id="rId12"/>
    <p:sldId id="284" r:id="rId13"/>
    <p:sldId id="447" r:id="rId14"/>
    <p:sldId id="286" r:id="rId15"/>
    <p:sldId id="427" r:id="rId16"/>
    <p:sldId id="448" r:id="rId17"/>
    <p:sldId id="428" r:id="rId18"/>
    <p:sldId id="449" r:id="rId19"/>
    <p:sldId id="421" r:id="rId20"/>
    <p:sldId id="398" r:id="rId21"/>
    <p:sldId id="399" r:id="rId22"/>
    <p:sldId id="400" r:id="rId23"/>
    <p:sldId id="402" r:id="rId24"/>
    <p:sldId id="403" r:id="rId25"/>
    <p:sldId id="276" r:id="rId26"/>
    <p:sldId id="435" r:id="rId27"/>
    <p:sldId id="436" r:id="rId28"/>
    <p:sldId id="437" r:id="rId29"/>
    <p:sldId id="438" r:id="rId30"/>
    <p:sldId id="450" r:id="rId31"/>
    <p:sldId id="407" r:id="rId32"/>
    <p:sldId id="412" r:id="rId33"/>
    <p:sldId id="429" r:id="rId34"/>
    <p:sldId id="430" r:id="rId35"/>
    <p:sldId id="413" r:id="rId36"/>
    <p:sldId id="414" r:id="rId37"/>
    <p:sldId id="411" r:id="rId38"/>
    <p:sldId id="419" r:id="rId39"/>
    <p:sldId id="415" r:id="rId40"/>
    <p:sldId id="431" r:id="rId41"/>
    <p:sldId id="432" r:id="rId42"/>
    <p:sldId id="433" r:id="rId43"/>
    <p:sldId id="434" r:id="rId44"/>
    <p:sldId id="445" r:id="rId45"/>
    <p:sldId id="442" r:id="rId46"/>
    <p:sldId id="443" r:id="rId47"/>
    <p:sldId id="444" r:id="rId48"/>
    <p:sldId id="45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 mediu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C759B4B9-9C39-45FC-9AD7-C97885391CD8}"/>
    <pc:docChg chg="undo custSel addSld delSld modSld sldOrd">
      <pc:chgData name="buzdugan artur" userId="1770a38c255ab84c" providerId="LiveId" clId="{C759B4B9-9C39-45FC-9AD7-C97885391CD8}" dt="2023-11-13T14:18:36.032" v="10660" actId="6549"/>
      <pc:docMkLst>
        <pc:docMk/>
      </pc:docMkLst>
      <pc:sldChg chg="modSp mod">
        <pc:chgData name="buzdugan artur" userId="1770a38c255ab84c" providerId="LiveId" clId="{C759B4B9-9C39-45FC-9AD7-C97885391CD8}" dt="2023-11-13T14:18:36.032" v="10660" actId="6549"/>
        <pc:sldMkLst>
          <pc:docMk/>
          <pc:sldMk cId="2290159908" sldId="256"/>
        </pc:sldMkLst>
        <pc:spChg chg="mod">
          <ac:chgData name="buzdugan artur" userId="1770a38c255ab84c" providerId="LiveId" clId="{C759B4B9-9C39-45FC-9AD7-C97885391CD8}" dt="2023-11-13T14:18:36.032" v="10660" actId="6549"/>
          <ac:spMkLst>
            <pc:docMk/>
            <pc:sldMk cId="2290159908" sldId="256"/>
            <ac:spMk id="2" creationId="{00000000-0000-0000-0000-000000000000}"/>
          </ac:spMkLst>
        </pc:spChg>
      </pc:sldChg>
      <pc:sldChg chg="addSp modSp mod">
        <pc:chgData name="buzdugan artur" userId="1770a38c255ab84c" providerId="LiveId" clId="{C759B4B9-9C39-45FC-9AD7-C97885391CD8}" dt="2023-10-27T05:56:18.232" v="91" actId="27636"/>
        <pc:sldMkLst>
          <pc:docMk/>
          <pc:sldMk cId="2341010100" sldId="257"/>
        </pc:sldMkLst>
        <pc:spChg chg="mod">
          <ac:chgData name="buzdugan artur" userId="1770a38c255ab84c" providerId="LiveId" clId="{C759B4B9-9C39-45FC-9AD7-C97885391CD8}" dt="2023-10-27T05:56:18.232" v="91" actId="27636"/>
          <ac:spMkLst>
            <pc:docMk/>
            <pc:sldMk cId="2341010100" sldId="257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5:55:40.256" v="86" actId="6549"/>
          <ac:spMkLst>
            <pc:docMk/>
            <pc:sldMk cId="2341010100" sldId="257"/>
            <ac:spMk id="3" creationId="{00000000-0000-0000-0000-000000000000}"/>
          </ac:spMkLst>
        </pc:spChg>
        <pc:spChg chg="add mod">
          <ac:chgData name="buzdugan artur" userId="1770a38c255ab84c" providerId="LiveId" clId="{C759B4B9-9C39-45FC-9AD7-C97885391CD8}" dt="2023-10-27T05:55:45.846" v="87" actId="20577"/>
          <ac:spMkLst>
            <pc:docMk/>
            <pc:sldMk cId="2341010100" sldId="257"/>
            <ac:spMk id="4" creationId="{66DBE30A-0E19-6FFB-FEDC-823C59E51170}"/>
          </ac:spMkLst>
        </pc:spChg>
      </pc:sldChg>
      <pc:sldChg chg="addSp modSp del mod">
        <pc:chgData name="buzdugan artur" userId="1770a38c255ab84c" providerId="LiveId" clId="{C759B4B9-9C39-45FC-9AD7-C97885391CD8}" dt="2023-10-27T11:50:08.197" v="3173" actId="47"/>
        <pc:sldMkLst>
          <pc:docMk/>
          <pc:sldMk cId="947695287" sldId="258"/>
        </pc:sldMkLst>
        <pc:spChg chg="mod">
          <ac:chgData name="buzdugan artur" userId="1770a38c255ab84c" providerId="LiveId" clId="{C759B4B9-9C39-45FC-9AD7-C97885391CD8}" dt="2023-10-27T05:56:26.960" v="92" actId="255"/>
          <ac:spMkLst>
            <pc:docMk/>
            <pc:sldMk cId="947695287" sldId="258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11:38:57.006" v="2804" actId="20577"/>
          <ac:spMkLst>
            <pc:docMk/>
            <pc:sldMk cId="947695287" sldId="258"/>
            <ac:spMk id="3" creationId="{00000000-0000-0000-0000-000000000000}"/>
          </ac:spMkLst>
        </pc:spChg>
        <pc:picChg chg="add mod">
          <ac:chgData name="buzdugan artur" userId="1770a38c255ab84c" providerId="LiveId" clId="{C759B4B9-9C39-45FC-9AD7-C97885391CD8}" dt="2023-10-27T05:57:43.796" v="109" actId="1076"/>
          <ac:picMkLst>
            <pc:docMk/>
            <pc:sldMk cId="947695287" sldId="258"/>
            <ac:picMk id="4" creationId="{9723930E-1AFA-9C0C-5E23-C2A706C854D2}"/>
          </ac:picMkLst>
        </pc:picChg>
      </pc:sldChg>
      <pc:sldChg chg="modSp del mod">
        <pc:chgData name="buzdugan artur" userId="1770a38c255ab84c" providerId="LiveId" clId="{C759B4B9-9C39-45FC-9AD7-C97885391CD8}" dt="2023-10-27T13:51:18.788" v="4893" actId="47"/>
        <pc:sldMkLst>
          <pc:docMk/>
          <pc:sldMk cId="1732680242" sldId="260"/>
        </pc:sldMkLst>
        <pc:spChg chg="mod">
          <ac:chgData name="buzdugan artur" userId="1770a38c255ab84c" providerId="LiveId" clId="{C759B4B9-9C39-45FC-9AD7-C97885391CD8}" dt="2023-10-27T06:18:14.205" v="358" actId="313"/>
          <ac:spMkLst>
            <pc:docMk/>
            <pc:sldMk cId="1732680242" sldId="260"/>
            <ac:spMk id="3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6:17:45.081" v="354" actId="14100"/>
          <ac:spMkLst>
            <pc:docMk/>
            <pc:sldMk cId="1732680242" sldId="260"/>
            <ac:spMk id="6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6:17:24.259" v="350" actId="27636"/>
          <ac:spMkLst>
            <pc:docMk/>
            <pc:sldMk cId="1732680242" sldId="260"/>
            <ac:spMk id="16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17:30.434" v="351" actId="14100"/>
          <ac:picMkLst>
            <pc:docMk/>
            <pc:sldMk cId="1732680242" sldId="260"/>
            <ac:picMk id="5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18:15.438" v="359" actId="1076"/>
          <ac:picMkLst>
            <pc:docMk/>
            <pc:sldMk cId="1732680242" sldId="260"/>
            <ac:picMk id="9" creationId="{00000000-0000-0000-0000-000000000000}"/>
          </ac:picMkLst>
        </pc:picChg>
      </pc:sldChg>
      <pc:sldChg chg="addSp delSp modSp del mod">
        <pc:chgData name="buzdugan artur" userId="1770a38c255ab84c" providerId="LiveId" clId="{C759B4B9-9C39-45FC-9AD7-C97885391CD8}" dt="2023-10-28T08:04:07.646" v="9352" actId="47"/>
        <pc:sldMkLst>
          <pc:docMk/>
          <pc:sldMk cId="543111417" sldId="269"/>
        </pc:sldMkLst>
        <pc:spChg chg="mod">
          <ac:chgData name="buzdugan artur" userId="1770a38c255ab84c" providerId="LiveId" clId="{C759B4B9-9C39-45FC-9AD7-C97885391CD8}" dt="2023-10-28T07:51:08.687" v="9206" actId="1076"/>
          <ac:spMkLst>
            <pc:docMk/>
            <pc:sldMk cId="543111417" sldId="269"/>
            <ac:spMk id="2" creationId="{00000000-0000-0000-0000-000000000000}"/>
          </ac:spMkLst>
        </pc:spChg>
        <pc:spChg chg="del">
          <ac:chgData name="buzdugan artur" userId="1770a38c255ab84c" providerId="LiveId" clId="{C759B4B9-9C39-45FC-9AD7-C97885391CD8}" dt="2023-10-28T07:49:56.415" v="9188" actId="478"/>
          <ac:spMkLst>
            <pc:docMk/>
            <pc:sldMk cId="543111417" sldId="269"/>
            <ac:spMk id="3" creationId="{00000000-0000-0000-0000-000000000000}"/>
          </ac:spMkLst>
        </pc:spChg>
        <pc:spChg chg="mod">
          <ac:chgData name="buzdugan artur" userId="1770a38c255ab84c" providerId="LiveId" clId="{C759B4B9-9C39-45FC-9AD7-C97885391CD8}" dt="2023-10-28T07:55:02.355" v="9305" actId="6549"/>
          <ac:spMkLst>
            <pc:docMk/>
            <pc:sldMk cId="543111417" sldId="269"/>
            <ac:spMk id="5" creationId="{00000000-0000-0000-0000-000000000000}"/>
          </ac:spMkLst>
        </pc:spChg>
        <pc:spChg chg="add del mod">
          <ac:chgData name="buzdugan artur" userId="1770a38c255ab84c" providerId="LiveId" clId="{C759B4B9-9C39-45FC-9AD7-C97885391CD8}" dt="2023-10-28T07:50:02.128" v="9190" actId="478"/>
          <ac:spMkLst>
            <pc:docMk/>
            <pc:sldMk cId="543111417" sldId="269"/>
            <ac:spMk id="7" creationId="{EAF9411C-D66A-9D05-28E1-47F588BD7C07}"/>
          </ac:spMkLst>
        </pc:spChg>
        <pc:picChg chg="mod">
          <ac:chgData name="buzdugan artur" userId="1770a38c255ab84c" providerId="LiveId" clId="{C759B4B9-9C39-45FC-9AD7-C97885391CD8}" dt="2023-10-28T07:54:48.934" v="9302" actId="14100"/>
          <ac:picMkLst>
            <pc:docMk/>
            <pc:sldMk cId="543111417" sldId="269"/>
            <ac:picMk id="4" creationId="{00000000-0000-0000-0000-000000000000}"/>
          </ac:picMkLst>
        </pc:picChg>
      </pc:sldChg>
      <pc:sldChg chg="del">
        <pc:chgData name="buzdugan artur" userId="1770a38c255ab84c" providerId="LiveId" clId="{C759B4B9-9C39-45FC-9AD7-C97885391CD8}" dt="2023-10-28T07:55:07.165" v="9306" actId="47"/>
        <pc:sldMkLst>
          <pc:docMk/>
          <pc:sldMk cId="1637524447" sldId="270"/>
        </pc:sldMkLst>
      </pc:sldChg>
      <pc:sldChg chg="del">
        <pc:chgData name="buzdugan artur" userId="1770a38c255ab84c" providerId="LiveId" clId="{C759B4B9-9C39-45FC-9AD7-C97885391CD8}" dt="2023-10-27T13:52:01.271" v="4901" actId="47"/>
        <pc:sldMkLst>
          <pc:docMk/>
          <pc:sldMk cId="3845666156" sldId="273"/>
        </pc:sldMkLst>
      </pc:sldChg>
      <pc:sldChg chg="del">
        <pc:chgData name="buzdugan artur" userId="1770a38c255ab84c" providerId="LiveId" clId="{C759B4B9-9C39-45FC-9AD7-C97885391CD8}" dt="2023-10-27T13:52:03.542" v="4902" actId="47"/>
        <pc:sldMkLst>
          <pc:docMk/>
          <pc:sldMk cId="967412190" sldId="274"/>
        </pc:sldMkLst>
      </pc:sldChg>
      <pc:sldChg chg="del">
        <pc:chgData name="buzdugan artur" userId="1770a38c255ab84c" providerId="LiveId" clId="{C759B4B9-9C39-45FC-9AD7-C97885391CD8}" dt="2023-10-27T13:52:04.486" v="4903" actId="47"/>
        <pc:sldMkLst>
          <pc:docMk/>
          <pc:sldMk cId="2782006905" sldId="275"/>
        </pc:sldMkLst>
      </pc:sldChg>
      <pc:sldChg chg="addSp delSp modSp mod">
        <pc:chgData name="buzdugan artur" userId="1770a38c255ab84c" providerId="LiveId" clId="{C759B4B9-9C39-45FC-9AD7-C97885391CD8}" dt="2023-10-27T06:24:40.233" v="418" actId="27636"/>
        <pc:sldMkLst>
          <pc:docMk/>
          <pc:sldMk cId="922479610" sldId="276"/>
        </pc:sldMkLst>
        <pc:spChg chg="mod">
          <ac:chgData name="buzdugan artur" userId="1770a38c255ab84c" providerId="LiveId" clId="{C759B4B9-9C39-45FC-9AD7-C97885391CD8}" dt="2023-10-27T06:21:45.398" v="404" actId="1076"/>
          <ac:spMkLst>
            <pc:docMk/>
            <pc:sldMk cId="922479610" sldId="276"/>
            <ac:spMk id="2" creationId="{00000000-0000-0000-0000-000000000000}"/>
          </ac:spMkLst>
        </pc:spChg>
        <pc:spChg chg="add mod">
          <ac:chgData name="buzdugan artur" userId="1770a38c255ab84c" providerId="LiveId" clId="{C759B4B9-9C39-45FC-9AD7-C97885391CD8}" dt="2023-10-27T06:24:40.233" v="418" actId="27636"/>
          <ac:spMkLst>
            <pc:docMk/>
            <pc:sldMk cId="922479610" sldId="276"/>
            <ac:spMk id="7" creationId="{65F1C7F4-0290-6EDC-F755-6BC805D47D25}"/>
          </ac:spMkLst>
        </pc:spChg>
        <pc:picChg chg="del mod">
          <ac:chgData name="buzdugan artur" userId="1770a38c255ab84c" providerId="LiveId" clId="{C759B4B9-9C39-45FC-9AD7-C97885391CD8}" dt="2023-10-27T06:24:05.019" v="408" actId="478"/>
          <ac:picMkLst>
            <pc:docMk/>
            <pc:sldMk cId="922479610" sldId="276"/>
            <ac:picMk id="4" creationId="{00000000-0000-0000-0000-000000000000}"/>
          </ac:picMkLst>
        </pc:picChg>
        <pc:picChg chg="add">
          <ac:chgData name="buzdugan artur" userId="1770a38c255ab84c" providerId="LiveId" clId="{C759B4B9-9C39-45FC-9AD7-C97885391CD8}" dt="2023-10-27T06:24:02.479" v="407" actId="22"/>
          <ac:picMkLst>
            <pc:docMk/>
            <pc:sldMk cId="922479610" sldId="276"/>
            <ac:picMk id="5" creationId="{53AC8B17-3861-1272-424B-B98A49352396}"/>
          </ac:picMkLst>
        </pc:picChg>
      </pc:sldChg>
      <pc:sldChg chg="modSp add del mod">
        <pc:chgData name="buzdugan artur" userId="1770a38c255ab84c" providerId="LiveId" clId="{C759B4B9-9C39-45FC-9AD7-C97885391CD8}" dt="2023-10-28T08:53:14.809" v="9849" actId="47"/>
        <pc:sldMkLst>
          <pc:docMk/>
          <pc:sldMk cId="1904964732" sldId="278"/>
        </pc:sldMkLst>
        <pc:picChg chg="mod">
          <ac:chgData name="buzdugan artur" userId="1770a38c255ab84c" providerId="LiveId" clId="{C759B4B9-9C39-45FC-9AD7-C97885391CD8}" dt="2023-10-28T08:08:11.188" v="9366" actId="1076"/>
          <ac:picMkLst>
            <pc:docMk/>
            <pc:sldMk cId="1904964732" sldId="278"/>
            <ac:picMk id="4" creationId="{00000000-0000-0000-0000-000000000000}"/>
          </ac:picMkLst>
        </pc:picChg>
      </pc:sldChg>
      <pc:sldChg chg="addSp delSp modSp mod ord">
        <pc:chgData name="buzdugan artur" userId="1770a38c255ab84c" providerId="LiveId" clId="{C759B4B9-9C39-45FC-9AD7-C97885391CD8}" dt="2023-11-13T11:50:34.792" v="10056" actId="6549"/>
        <pc:sldMkLst>
          <pc:docMk/>
          <pc:sldMk cId="619013489" sldId="279"/>
        </pc:sldMkLst>
        <pc:spChg chg="mod">
          <ac:chgData name="buzdugan artur" userId="1770a38c255ab84c" providerId="LiveId" clId="{C759B4B9-9C39-45FC-9AD7-C97885391CD8}" dt="2023-11-13T11:50:09.476" v="10048" actId="1076"/>
          <ac:spMkLst>
            <pc:docMk/>
            <pc:sldMk cId="619013489" sldId="279"/>
            <ac:spMk id="2" creationId="{00000000-0000-0000-0000-000000000000}"/>
          </ac:spMkLst>
        </pc:spChg>
        <pc:spChg chg="add mod">
          <ac:chgData name="buzdugan artur" userId="1770a38c255ab84c" providerId="LiveId" clId="{C759B4B9-9C39-45FC-9AD7-C97885391CD8}" dt="2023-11-13T11:50:34.792" v="10056" actId="6549"/>
          <ac:spMkLst>
            <pc:docMk/>
            <pc:sldMk cId="619013489" sldId="279"/>
            <ac:spMk id="4" creationId="{4E9FC5F9-CDC1-097E-12E8-B84F0E29F72A}"/>
          </ac:spMkLst>
        </pc:spChg>
        <pc:spChg chg="del mod">
          <ac:chgData name="buzdugan artur" userId="1770a38c255ab84c" providerId="LiveId" clId="{C759B4B9-9C39-45FC-9AD7-C97885391CD8}" dt="2023-11-13T11:49:34.578" v="10036" actId="478"/>
          <ac:spMkLst>
            <pc:docMk/>
            <pc:sldMk cId="619013489" sldId="279"/>
            <ac:spMk id="6" creationId="{00000000-0000-0000-0000-000000000000}"/>
          </ac:spMkLst>
        </pc:spChg>
        <pc:picChg chg="mod">
          <ac:chgData name="buzdugan artur" userId="1770a38c255ab84c" providerId="LiveId" clId="{C759B4B9-9C39-45FC-9AD7-C97885391CD8}" dt="2023-11-13T11:50:13.787" v="10049" actId="1076"/>
          <ac:picMkLst>
            <pc:docMk/>
            <pc:sldMk cId="619013489" sldId="279"/>
            <ac:picMk id="5" creationId="{00000000-0000-0000-0000-000000000000}"/>
          </ac:picMkLst>
        </pc:picChg>
      </pc:sldChg>
      <pc:sldChg chg="add del">
        <pc:chgData name="buzdugan artur" userId="1770a38c255ab84c" providerId="LiveId" clId="{C759B4B9-9C39-45FC-9AD7-C97885391CD8}" dt="2023-10-28T08:51:23.458" v="9829" actId="47"/>
        <pc:sldMkLst>
          <pc:docMk/>
          <pc:sldMk cId="214900858" sldId="280"/>
        </pc:sldMkLst>
      </pc:sldChg>
      <pc:sldChg chg="delSp modSp del mod">
        <pc:chgData name="buzdugan artur" userId="1770a38c255ab84c" providerId="LiveId" clId="{C759B4B9-9C39-45FC-9AD7-C97885391CD8}" dt="2023-10-24T18:41:51.676" v="9" actId="47"/>
        <pc:sldMkLst>
          <pc:docMk/>
          <pc:sldMk cId="664004844" sldId="280"/>
        </pc:sldMkLst>
        <pc:spChg chg="del">
          <ac:chgData name="buzdugan artur" userId="1770a38c255ab84c" providerId="LiveId" clId="{C759B4B9-9C39-45FC-9AD7-C97885391CD8}" dt="2023-10-24T18:41:06.349" v="1" actId="478"/>
          <ac:spMkLst>
            <pc:docMk/>
            <pc:sldMk cId="664004844" sldId="280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4T18:41:10.308" v="2" actId="14100"/>
          <ac:spMkLst>
            <pc:docMk/>
            <pc:sldMk cId="664004844" sldId="280"/>
            <ac:spMk id="3" creationId="{00000000-0000-0000-0000-000000000000}"/>
          </ac:spMkLst>
        </pc:spChg>
      </pc:sldChg>
      <pc:sldChg chg="modSp del mod">
        <pc:chgData name="buzdugan artur" userId="1770a38c255ab84c" providerId="LiveId" clId="{C759B4B9-9C39-45FC-9AD7-C97885391CD8}" dt="2023-10-27T05:57:47.146" v="110" actId="47"/>
        <pc:sldMkLst>
          <pc:docMk/>
          <pc:sldMk cId="857416607" sldId="281"/>
        </pc:sldMkLst>
        <pc:picChg chg="mod">
          <ac:chgData name="buzdugan artur" userId="1770a38c255ab84c" providerId="LiveId" clId="{C759B4B9-9C39-45FC-9AD7-C97885391CD8}" dt="2023-10-27T05:57:14.668" v="100" actId="14100"/>
          <ac:picMkLst>
            <pc:docMk/>
            <pc:sldMk cId="857416607" sldId="281"/>
            <ac:picMk id="4" creationId="{00000000-0000-0000-0000-000000000000}"/>
          </ac:picMkLst>
        </pc:picChg>
      </pc:sldChg>
      <pc:sldChg chg="add del">
        <pc:chgData name="buzdugan artur" userId="1770a38c255ab84c" providerId="LiveId" clId="{C759B4B9-9C39-45FC-9AD7-C97885391CD8}" dt="2023-10-28T08:51:27.157" v="9830" actId="47"/>
        <pc:sldMkLst>
          <pc:docMk/>
          <pc:sldMk cId="2712017505" sldId="281"/>
        </pc:sldMkLst>
      </pc:sldChg>
      <pc:sldChg chg="add del">
        <pc:chgData name="buzdugan artur" userId="1770a38c255ab84c" providerId="LiveId" clId="{C759B4B9-9C39-45FC-9AD7-C97885391CD8}" dt="2023-10-28T08:51:28.857" v="9831" actId="47"/>
        <pc:sldMkLst>
          <pc:docMk/>
          <pc:sldMk cId="181560573" sldId="282"/>
        </pc:sldMkLst>
      </pc:sldChg>
      <pc:sldChg chg="add del">
        <pc:chgData name="buzdugan artur" userId="1770a38c255ab84c" providerId="LiveId" clId="{C759B4B9-9C39-45FC-9AD7-C97885391CD8}" dt="2023-10-28T08:51:30.068" v="9832" actId="47"/>
        <pc:sldMkLst>
          <pc:docMk/>
          <pc:sldMk cId="1961237575" sldId="283"/>
        </pc:sldMkLst>
      </pc:sldChg>
      <pc:sldChg chg="modSp del mod">
        <pc:chgData name="buzdugan artur" userId="1770a38c255ab84c" providerId="LiveId" clId="{C759B4B9-9C39-45FC-9AD7-C97885391CD8}" dt="2023-10-27T13:51:20.598" v="4895" actId="47"/>
        <pc:sldMkLst>
          <pc:docMk/>
          <pc:sldMk cId="2607600067" sldId="283"/>
        </pc:sldMkLst>
        <pc:spChg chg="mod">
          <ac:chgData name="buzdugan artur" userId="1770a38c255ab84c" providerId="LiveId" clId="{C759B4B9-9C39-45FC-9AD7-C97885391CD8}" dt="2023-10-27T06:19:48.319" v="382" actId="6549"/>
          <ac:spMkLst>
            <pc:docMk/>
            <pc:sldMk cId="2607600067" sldId="283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6:21:20.174" v="399" actId="6549"/>
          <ac:spMkLst>
            <pc:docMk/>
            <pc:sldMk cId="2607600067" sldId="283"/>
            <ac:spMk id="3" creationId="{00000000-0000-0000-0000-000000000000}"/>
          </ac:spMkLst>
        </pc:spChg>
      </pc:sldChg>
      <pc:sldChg chg="addSp delSp modSp mod ord">
        <pc:chgData name="buzdugan artur" userId="1770a38c255ab84c" providerId="LiveId" clId="{C759B4B9-9C39-45FC-9AD7-C97885391CD8}" dt="2023-11-13T11:51:44.256" v="10060" actId="1076"/>
        <pc:sldMkLst>
          <pc:docMk/>
          <pc:sldMk cId="3728971342" sldId="284"/>
        </pc:sldMkLst>
        <pc:spChg chg="mod">
          <ac:chgData name="buzdugan artur" userId="1770a38c255ab84c" providerId="LiveId" clId="{C759B4B9-9C39-45FC-9AD7-C97885391CD8}" dt="2023-10-27T13:54:04.997" v="4952" actId="6549"/>
          <ac:spMkLst>
            <pc:docMk/>
            <pc:sldMk cId="3728971342" sldId="284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5:59:57.686" v="155" actId="20577"/>
          <ac:spMkLst>
            <pc:docMk/>
            <pc:sldMk cId="3728971342" sldId="284"/>
            <ac:spMk id="3" creationId="{00000000-0000-0000-0000-000000000000}"/>
          </ac:spMkLst>
        </pc:spChg>
        <pc:spChg chg="add del mod">
          <ac:chgData name="buzdugan artur" userId="1770a38c255ab84c" providerId="LiveId" clId="{C759B4B9-9C39-45FC-9AD7-C97885391CD8}" dt="2023-11-13T11:51:41.523" v="10059" actId="478"/>
          <ac:spMkLst>
            <pc:docMk/>
            <pc:sldMk cId="3728971342" sldId="284"/>
            <ac:spMk id="5" creationId="{B069A6E8-73C7-F586-DF92-593A161DBBEB}"/>
          </ac:spMkLst>
        </pc:spChg>
        <pc:picChg chg="mod">
          <ac:chgData name="buzdugan artur" userId="1770a38c255ab84c" providerId="LiveId" clId="{C759B4B9-9C39-45FC-9AD7-C97885391CD8}" dt="2023-11-13T11:51:44.256" v="10060" actId="1076"/>
          <ac:picMkLst>
            <pc:docMk/>
            <pc:sldMk cId="3728971342" sldId="284"/>
            <ac:picMk id="4" creationId="{00000000-0000-0000-0000-000000000000}"/>
          </ac:picMkLst>
        </pc:picChg>
      </pc:sldChg>
      <pc:sldChg chg="add del">
        <pc:chgData name="buzdugan artur" userId="1770a38c255ab84c" providerId="LiveId" clId="{C759B4B9-9C39-45FC-9AD7-C97885391CD8}" dt="2023-10-28T08:58:56.760" v="9851" actId="47"/>
        <pc:sldMkLst>
          <pc:docMk/>
          <pc:sldMk cId="1243843064" sldId="285"/>
        </pc:sldMkLst>
      </pc:sldChg>
      <pc:sldChg chg="modSp del mod">
        <pc:chgData name="buzdugan artur" userId="1770a38c255ab84c" providerId="LiveId" clId="{C759B4B9-9C39-45FC-9AD7-C97885391CD8}" dt="2023-10-27T13:46:57.995" v="4879" actId="47"/>
        <pc:sldMkLst>
          <pc:docMk/>
          <pc:sldMk cId="2648312668" sldId="285"/>
        </pc:sldMkLst>
        <pc:spChg chg="mod">
          <ac:chgData name="buzdugan artur" userId="1770a38c255ab84c" providerId="LiveId" clId="{C759B4B9-9C39-45FC-9AD7-C97885391CD8}" dt="2023-10-27T06:00:16.499" v="159" actId="1076"/>
          <ac:spMkLst>
            <pc:docMk/>
            <pc:sldMk cId="2648312668" sldId="285"/>
            <ac:spMk id="2" creationId="{00000000-0000-0000-0000-000000000000}"/>
          </ac:spMkLst>
        </pc:spChg>
      </pc:sldChg>
      <pc:sldChg chg="modSp mod ord">
        <pc:chgData name="buzdugan artur" userId="1770a38c255ab84c" providerId="LiveId" clId="{C759B4B9-9C39-45FC-9AD7-C97885391CD8}" dt="2023-11-13T11:58:32.538" v="10272" actId="6549"/>
        <pc:sldMkLst>
          <pc:docMk/>
          <pc:sldMk cId="2900675833" sldId="286"/>
        </pc:sldMkLst>
        <pc:spChg chg="mod">
          <ac:chgData name="buzdugan artur" userId="1770a38c255ab84c" providerId="LiveId" clId="{C759B4B9-9C39-45FC-9AD7-C97885391CD8}" dt="2023-11-13T11:58:32.538" v="10272" actId="6549"/>
          <ac:spMkLst>
            <pc:docMk/>
            <pc:sldMk cId="2900675833" sldId="286"/>
            <ac:spMk id="3" creationId="{00000000-0000-0000-0000-000000000000}"/>
          </ac:spMkLst>
        </pc:spChg>
        <pc:spChg chg="mod">
          <ac:chgData name="buzdugan artur" userId="1770a38c255ab84c" providerId="LiveId" clId="{C759B4B9-9C39-45FC-9AD7-C97885391CD8}" dt="2023-10-28T06:22:34.652" v="7377" actId="20577"/>
          <ac:spMkLst>
            <pc:docMk/>
            <pc:sldMk cId="2900675833" sldId="286"/>
            <ac:spMk id="6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13:47:35.029" v="4880" actId="14100"/>
          <ac:picMkLst>
            <pc:docMk/>
            <pc:sldMk cId="2900675833" sldId="286"/>
            <ac:picMk id="4" creationId="{00000000-0000-0000-0000-000000000000}"/>
          </ac:picMkLst>
        </pc:picChg>
      </pc:sldChg>
      <pc:sldChg chg="modSp del mod">
        <pc:chgData name="buzdugan artur" userId="1770a38c255ab84c" providerId="LiveId" clId="{C759B4B9-9C39-45FC-9AD7-C97885391CD8}" dt="2023-10-27T13:47:52.790" v="4881" actId="47"/>
        <pc:sldMkLst>
          <pc:docMk/>
          <pc:sldMk cId="1099526093" sldId="287"/>
        </pc:sldMkLst>
        <pc:spChg chg="mod">
          <ac:chgData name="buzdugan artur" userId="1770a38c255ab84c" providerId="LiveId" clId="{C759B4B9-9C39-45FC-9AD7-C97885391CD8}" dt="2023-10-27T06:03:48.797" v="207" actId="6549"/>
          <ac:spMkLst>
            <pc:docMk/>
            <pc:sldMk cId="1099526093" sldId="287"/>
            <ac:spMk id="3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02:33.554" v="167" actId="1076"/>
          <ac:picMkLst>
            <pc:docMk/>
            <pc:sldMk cId="1099526093" sldId="287"/>
            <ac:picMk id="4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2:03.094" v="163" actId="14100"/>
          <ac:picMkLst>
            <pc:docMk/>
            <pc:sldMk cId="1099526093" sldId="287"/>
            <ac:picMk id="7" creationId="{00000000-0000-0000-0000-000000000000}"/>
          </ac:picMkLst>
        </pc:picChg>
      </pc:sldChg>
      <pc:sldChg chg="modSp add del mod">
        <pc:chgData name="buzdugan artur" userId="1770a38c255ab84c" providerId="LiveId" clId="{C759B4B9-9C39-45FC-9AD7-C97885391CD8}" dt="2023-10-28T08:53:04.418" v="9847" actId="47"/>
        <pc:sldMkLst>
          <pc:docMk/>
          <pc:sldMk cId="1541095420" sldId="287"/>
        </pc:sldMkLst>
        <pc:spChg chg="mod">
          <ac:chgData name="buzdugan artur" userId="1770a38c255ab84c" providerId="LiveId" clId="{C759B4B9-9C39-45FC-9AD7-C97885391CD8}" dt="2023-10-28T08:07:45.576" v="9363" actId="27636"/>
          <ac:spMkLst>
            <pc:docMk/>
            <pc:sldMk cId="1541095420" sldId="287"/>
            <ac:spMk id="2" creationId="{00000000-0000-0000-0000-000000000000}"/>
          </ac:spMkLst>
        </pc:spChg>
      </pc:sldChg>
      <pc:sldChg chg="modSp del mod">
        <pc:chgData name="buzdugan artur" userId="1770a38c255ab84c" providerId="LiveId" clId="{C759B4B9-9C39-45FC-9AD7-C97885391CD8}" dt="2023-10-27T13:48:53.630" v="4882" actId="47"/>
        <pc:sldMkLst>
          <pc:docMk/>
          <pc:sldMk cId="1071706890" sldId="288"/>
        </pc:sldMkLst>
        <pc:spChg chg="mod">
          <ac:chgData name="buzdugan artur" userId="1770a38c255ab84c" providerId="LiveId" clId="{C759B4B9-9C39-45FC-9AD7-C97885391CD8}" dt="2023-10-27T06:03:59.484" v="209" actId="27636"/>
          <ac:spMkLst>
            <pc:docMk/>
            <pc:sldMk cId="1071706890" sldId="288"/>
            <ac:spMk id="2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04:06.355" v="211" actId="1076"/>
          <ac:picMkLst>
            <pc:docMk/>
            <pc:sldMk cId="1071706890" sldId="288"/>
            <ac:picMk id="4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4:09.870" v="212" actId="14100"/>
          <ac:picMkLst>
            <pc:docMk/>
            <pc:sldMk cId="1071706890" sldId="288"/>
            <ac:picMk id="5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4:18.713" v="214" actId="14100"/>
          <ac:picMkLst>
            <pc:docMk/>
            <pc:sldMk cId="1071706890" sldId="288"/>
            <ac:picMk id="7" creationId="{00000000-0000-0000-0000-000000000000}"/>
          </ac:picMkLst>
        </pc:picChg>
      </pc:sldChg>
      <pc:sldChg chg="add del">
        <pc:chgData name="buzdugan artur" userId="1770a38c255ab84c" providerId="LiveId" clId="{C759B4B9-9C39-45FC-9AD7-C97885391CD8}" dt="2023-10-28T08:53:05.078" v="9848" actId="47"/>
        <pc:sldMkLst>
          <pc:docMk/>
          <pc:sldMk cId="3752998951" sldId="288"/>
        </pc:sldMkLst>
      </pc:sldChg>
      <pc:sldChg chg="add del">
        <pc:chgData name="buzdugan artur" userId="1770a38c255ab84c" providerId="LiveId" clId="{C759B4B9-9C39-45FC-9AD7-C97885391CD8}" dt="2023-10-28T08:52:25.386" v="9835" actId="47"/>
        <pc:sldMkLst>
          <pc:docMk/>
          <pc:sldMk cId="2759356858" sldId="289"/>
        </pc:sldMkLst>
      </pc:sldChg>
      <pc:sldChg chg="addSp delSp modSp del mod ord">
        <pc:chgData name="buzdugan artur" userId="1770a38c255ab84c" providerId="LiveId" clId="{C759B4B9-9C39-45FC-9AD7-C97885391CD8}" dt="2023-10-27T13:48:56.084" v="4883" actId="47"/>
        <pc:sldMkLst>
          <pc:docMk/>
          <pc:sldMk cId="3308275606" sldId="289"/>
        </pc:sldMkLst>
        <pc:spChg chg="mod">
          <ac:chgData name="buzdugan artur" userId="1770a38c255ab84c" providerId="LiveId" clId="{C759B4B9-9C39-45FC-9AD7-C97885391CD8}" dt="2023-10-27T06:05:22.854" v="226" actId="27636"/>
          <ac:spMkLst>
            <pc:docMk/>
            <pc:sldMk cId="3308275606" sldId="289"/>
            <ac:spMk id="3" creationId="{00000000-0000-0000-0000-000000000000}"/>
          </ac:spMkLst>
        </pc:spChg>
        <pc:graphicFrameChg chg="add del modGraphic">
          <ac:chgData name="buzdugan artur" userId="1770a38c255ab84c" providerId="LiveId" clId="{C759B4B9-9C39-45FC-9AD7-C97885391CD8}" dt="2023-10-27T06:04:40.142" v="218" actId="478"/>
          <ac:graphicFrameMkLst>
            <pc:docMk/>
            <pc:sldMk cId="3308275606" sldId="289"/>
            <ac:graphicFrameMk id="4" creationId="{05248C70-1A1C-63BE-2B2E-C8037F494B7B}"/>
          </ac:graphicFrameMkLst>
        </pc:graphicFrameChg>
      </pc:sldChg>
      <pc:sldChg chg="add del">
        <pc:chgData name="buzdugan artur" userId="1770a38c255ab84c" providerId="LiveId" clId="{C759B4B9-9C39-45FC-9AD7-C97885391CD8}" dt="2023-10-28T08:52:26.266" v="9836" actId="47"/>
        <pc:sldMkLst>
          <pc:docMk/>
          <pc:sldMk cId="518532234" sldId="290"/>
        </pc:sldMkLst>
      </pc:sldChg>
      <pc:sldChg chg="addSp modSp del mod">
        <pc:chgData name="buzdugan artur" userId="1770a38c255ab84c" providerId="LiveId" clId="{C759B4B9-9C39-45FC-9AD7-C97885391CD8}" dt="2023-10-27T13:48:58.021" v="4884" actId="47"/>
        <pc:sldMkLst>
          <pc:docMk/>
          <pc:sldMk cId="3816384832" sldId="290"/>
        </pc:sldMkLst>
        <pc:spChg chg="mod">
          <ac:chgData name="buzdugan artur" userId="1770a38c255ab84c" providerId="LiveId" clId="{C759B4B9-9C39-45FC-9AD7-C97885391CD8}" dt="2023-10-27T06:05:31.693" v="227" actId="255"/>
          <ac:spMkLst>
            <pc:docMk/>
            <pc:sldMk cId="3816384832" sldId="290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6:06:24.261" v="242" actId="6549"/>
          <ac:spMkLst>
            <pc:docMk/>
            <pc:sldMk cId="3816384832" sldId="290"/>
            <ac:spMk id="3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06:20.191" v="232" actId="1076"/>
          <ac:picMkLst>
            <pc:docMk/>
            <pc:sldMk cId="3816384832" sldId="290"/>
            <ac:picMk id="4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6:56.645" v="246" actId="1076"/>
          <ac:picMkLst>
            <pc:docMk/>
            <pc:sldMk cId="3816384832" sldId="290"/>
            <ac:picMk id="5" creationId="{00000000-0000-0000-0000-000000000000}"/>
          </ac:picMkLst>
        </pc:picChg>
        <pc:picChg chg="add mod">
          <ac:chgData name="buzdugan artur" userId="1770a38c255ab84c" providerId="LiveId" clId="{C759B4B9-9C39-45FC-9AD7-C97885391CD8}" dt="2023-10-27T06:06:27.880" v="243" actId="14100"/>
          <ac:picMkLst>
            <pc:docMk/>
            <pc:sldMk cId="3816384832" sldId="290"/>
            <ac:picMk id="6" creationId="{F5C699C9-5296-AF00-5164-CBEDF560EC9A}"/>
          </ac:picMkLst>
        </pc:picChg>
      </pc:sldChg>
      <pc:sldChg chg="modSp add del mod">
        <pc:chgData name="buzdugan artur" userId="1770a38c255ab84c" providerId="LiveId" clId="{C759B4B9-9C39-45FC-9AD7-C97885391CD8}" dt="2023-10-28T08:52:28.929" v="9837" actId="47"/>
        <pc:sldMkLst>
          <pc:docMk/>
          <pc:sldMk cId="619426570" sldId="291"/>
        </pc:sldMkLst>
        <pc:spChg chg="mod">
          <ac:chgData name="buzdugan artur" userId="1770a38c255ab84c" providerId="LiveId" clId="{C759B4B9-9C39-45FC-9AD7-C97885391CD8}" dt="2023-10-28T08:07:45.614" v="9364" actId="27636"/>
          <ac:spMkLst>
            <pc:docMk/>
            <pc:sldMk cId="619426570" sldId="291"/>
            <ac:spMk id="3" creationId="{00000000-0000-0000-0000-000000000000}"/>
          </ac:spMkLst>
        </pc:spChg>
      </pc:sldChg>
      <pc:sldChg chg="modSp del mod">
        <pc:chgData name="buzdugan artur" userId="1770a38c255ab84c" providerId="LiveId" clId="{C759B4B9-9C39-45FC-9AD7-C97885391CD8}" dt="2023-10-27T13:48:59.592" v="4885" actId="47"/>
        <pc:sldMkLst>
          <pc:docMk/>
          <pc:sldMk cId="1740658674" sldId="291"/>
        </pc:sldMkLst>
        <pc:picChg chg="mod">
          <ac:chgData name="buzdugan artur" userId="1770a38c255ab84c" providerId="LiveId" clId="{C759B4B9-9C39-45FC-9AD7-C97885391CD8}" dt="2023-10-27T06:07:18.222" v="253" actId="1076"/>
          <ac:picMkLst>
            <pc:docMk/>
            <pc:sldMk cId="1740658674" sldId="291"/>
            <ac:picMk id="4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07.618" v="248" actId="1076"/>
          <ac:picMkLst>
            <pc:docMk/>
            <pc:sldMk cId="1740658674" sldId="291"/>
            <ac:picMk id="5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14.842" v="251" actId="14100"/>
          <ac:picMkLst>
            <pc:docMk/>
            <pc:sldMk cId="1740658674" sldId="291"/>
            <ac:picMk id="6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11.975" v="250" actId="1076"/>
          <ac:picMkLst>
            <pc:docMk/>
            <pc:sldMk cId="1740658674" sldId="291"/>
            <ac:picMk id="7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23.980" v="255" actId="1076"/>
          <ac:picMkLst>
            <pc:docMk/>
            <pc:sldMk cId="1740658674" sldId="291"/>
            <ac:picMk id="10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30.689" v="258" actId="14100"/>
          <ac:picMkLst>
            <pc:docMk/>
            <pc:sldMk cId="1740658674" sldId="291"/>
            <ac:picMk id="11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27.675" v="257" actId="1076"/>
          <ac:picMkLst>
            <pc:docMk/>
            <pc:sldMk cId="1740658674" sldId="291"/>
            <ac:picMk id="12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07:36.555" v="260" actId="1076"/>
          <ac:picMkLst>
            <pc:docMk/>
            <pc:sldMk cId="1740658674" sldId="291"/>
            <ac:picMk id="13" creationId="{00000000-0000-0000-0000-000000000000}"/>
          </ac:picMkLst>
        </pc:picChg>
      </pc:sldChg>
      <pc:sldChg chg="modSp del mod">
        <pc:chgData name="buzdugan artur" userId="1770a38c255ab84c" providerId="LiveId" clId="{C759B4B9-9C39-45FC-9AD7-C97885391CD8}" dt="2023-10-27T13:49:01.040" v="4886" actId="47"/>
        <pc:sldMkLst>
          <pc:docMk/>
          <pc:sldMk cId="580293386" sldId="292"/>
        </pc:sldMkLst>
        <pc:spChg chg="mod">
          <ac:chgData name="buzdugan artur" userId="1770a38c255ab84c" providerId="LiveId" clId="{C759B4B9-9C39-45FC-9AD7-C97885391CD8}" dt="2023-10-27T06:09:43.335" v="288" actId="14100"/>
          <ac:spMkLst>
            <pc:docMk/>
            <pc:sldMk cId="580293386" sldId="292"/>
            <ac:spMk id="3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08:11.953" v="281" actId="14100"/>
          <ac:picMkLst>
            <pc:docMk/>
            <pc:sldMk cId="580293386" sldId="292"/>
            <ac:picMk id="4" creationId="{00000000-0000-0000-0000-000000000000}"/>
          </ac:picMkLst>
        </pc:picChg>
      </pc:sldChg>
      <pc:sldChg chg="add del">
        <pc:chgData name="buzdugan artur" userId="1770a38c255ab84c" providerId="LiveId" clId="{C759B4B9-9C39-45FC-9AD7-C97885391CD8}" dt="2023-10-28T08:52:30.580" v="9838" actId="47"/>
        <pc:sldMkLst>
          <pc:docMk/>
          <pc:sldMk cId="1316065585" sldId="292"/>
        </pc:sldMkLst>
      </pc:sldChg>
      <pc:sldChg chg="addSp modSp del mod">
        <pc:chgData name="buzdugan artur" userId="1770a38c255ab84c" providerId="LiveId" clId="{C759B4B9-9C39-45FC-9AD7-C97885391CD8}" dt="2023-10-27T13:49:02.266" v="4887" actId="47"/>
        <pc:sldMkLst>
          <pc:docMk/>
          <pc:sldMk cId="491897080" sldId="293"/>
        </pc:sldMkLst>
        <pc:spChg chg="mod">
          <ac:chgData name="buzdugan artur" userId="1770a38c255ab84c" providerId="LiveId" clId="{C759B4B9-9C39-45FC-9AD7-C97885391CD8}" dt="2023-10-27T06:09:52.915" v="289" actId="255"/>
          <ac:spMkLst>
            <pc:docMk/>
            <pc:sldMk cId="491897080" sldId="293"/>
            <ac:spMk id="2" creationId="{00000000-0000-0000-0000-000000000000}"/>
          </ac:spMkLst>
        </pc:spChg>
        <pc:spChg chg="mod">
          <ac:chgData name="buzdugan artur" userId="1770a38c255ab84c" providerId="LiveId" clId="{C759B4B9-9C39-45FC-9AD7-C97885391CD8}" dt="2023-10-27T06:10:47.493" v="295" actId="6549"/>
          <ac:spMkLst>
            <pc:docMk/>
            <pc:sldMk cId="491897080" sldId="293"/>
            <ac:spMk id="3" creationId="{00000000-0000-0000-0000-000000000000}"/>
          </ac:spMkLst>
        </pc:spChg>
        <pc:picChg chg="add mod">
          <ac:chgData name="buzdugan artur" userId="1770a38c255ab84c" providerId="LiveId" clId="{C759B4B9-9C39-45FC-9AD7-C97885391CD8}" dt="2023-10-27T06:10:12.143" v="291" actId="1076"/>
          <ac:picMkLst>
            <pc:docMk/>
            <pc:sldMk cId="491897080" sldId="293"/>
            <ac:picMk id="11" creationId="{F4E0A932-F0AC-2B0B-8F73-6C22B2355DB5}"/>
          </ac:picMkLst>
        </pc:picChg>
      </pc:sldChg>
      <pc:sldChg chg="add del">
        <pc:chgData name="buzdugan artur" userId="1770a38c255ab84c" providerId="LiveId" clId="{C759B4B9-9C39-45FC-9AD7-C97885391CD8}" dt="2023-10-28T08:52:32.357" v="9839" actId="47"/>
        <pc:sldMkLst>
          <pc:docMk/>
          <pc:sldMk cId="2088238073" sldId="293"/>
        </pc:sldMkLst>
      </pc:sldChg>
      <pc:sldChg chg="add del">
        <pc:chgData name="buzdugan artur" userId="1770a38c255ab84c" providerId="LiveId" clId="{C759B4B9-9C39-45FC-9AD7-C97885391CD8}" dt="2023-10-28T08:52:33.488" v="9840" actId="47"/>
        <pc:sldMkLst>
          <pc:docMk/>
          <pc:sldMk cId="3260808787" sldId="294"/>
        </pc:sldMkLst>
      </pc:sldChg>
      <pc:sldChg chg="del">
        <pc:chgData name="buzdugan artur" userId="1770a38c255ab84c" providerId="LiveId" clId="{C759B4B9-9C39-45FC-9AD7-C97885391CD8}" dt="2023-10-27T13:51:16.959" v="4891" actId="47"/>
        <pc:sldMkLst>
          <pc:docMk/>
          <pc:sldMk cId="4275759590" sldId="294"/>
        </pc:sldMkLst>
      </pc:sldChg>
      <pc:sldChg chg="add del">
        <pc:chgData name="buzdugan artur" userId="1770a38c255ab84c" providerId="LiveId" clId="{C759B4B9-9C39-45FC-9AD7-C97885391CD8}" dt="2023-10-28T08:52:34.824" v="9841" actId="47"/>
        <pc:sldMkLst>
          <pc:docMk/>
          <pc:sldMk cId="290739719" sldId="295"/>
        </pc:sldMkLst>
      </pc:sldChg>
      <pc:sldChg chg="modSp del mod">
        <pc:chgData name="buzdugan artur" userId="1770a38c255ab84c" providerId="LiveId" clId="{C759B4B9-9C39-45FC-9AD7-C97885391CD8}" dt="2023-10-27T13:51:18.268" v="4892" actId="47"/>
        <pc:sldMkLst>
          <pc:docMk/>
          <pc:sldMk cId="4110409198" sldId="295"/>
        </pc:sldMkLst>
        <pc:spChg chg="mod">
          <ac:chgData name="buzdugan artur" userId="1770a38c255ab84c" providerId="LiveId" clId="{C759B4B9-9C39-45FC-9AD7-C97885391CD8}" dt="2023-10-27T06:17:04.038" v="348" actId="113"/>
          <ac:spMkLst>
            <pc:docMk/>
            <pc:sldMk cId="4110409198" sldId="295"/>
            <ac:spMk id="3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15:44.064" v="337" actId="1076"/>
          <ac:picMkLst>
            <pc:docMk/>
            <pc:sldMk cId="4110409198" sldId="295"/>
            <ac:picMk id="4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16:43.279" v="346" actId="1076"/>
          <ac:picMkLst>
            <pc:docMk/>
            <pc:sldMk cId="4110409198" sldId="295"/>
            <ac:picMk id="5" creationId="{00000000-0000-0000-0000-000000000000}"/>
          </ac:picMkLst>
        </pc:picChg>
      </pc:sldChg>
      <pc:sldChg chg="add del">
        <pc:chgData name="buzdugan artur" userId="1770a38c255ab84c" providerId="LiveId" clId="{C759B4B9-9C39-45FC-9AD7-C97885391CD8}" dt="2023-10-28T08:52:35.863" v="9842" actId="47"/>
        <pc:sldMkLst>
          <pc:docMk/>
          <pc:sldMk cId="98603250" sldId="296"/>
        </pc:sldMkLst>
      </pc:sldChg>
      <pc:sldChg chg="del">
        <pc:chgData name="buzdugan artur" userId="1770a38c255ab84c" providerId="LiveId" clId="{C759B4B9-9C39-45FC-9AD7-C97885391CD8}" dt="2023-10-27T13:51:56.555" v="4897" actId="47"/>
        <pc:sldMkLst>
          <pc:docMk/>
          <pc:sldMk cId="3383750869" sldId="296"/>
        </pc:sldMkLst>
      </pc:sldChg>
      <pc:sldChg chg="del">
        <pc:chgData name="buzdugan artur" userId="1770a38c255ab84c" providerId="LiveId" clId="{C759B4B9-9C39-45FC-9AD7-C97885391CD8}" dt="2023-10-27T13:51:57.186" v="4898" actId="47"/>
        <pc:sldMkLst>
          <pc:docMk/>
          <pc:sldMk cId="1970989584" sldId="297"/>
        </pc:sldMkLst>
      </pc:sldChg>
      <pc:sldChg chg="add del">
        <pc:chgData name="buzdugan artur" userId="1770a38c255ab84c" providerId="LiveId" clId="{C759B4B9-9C39-45FC-9AD7-C97885391CD8}" dt="2023-10-28T08:52:36.226" v="9843" actId="47"/>
        <pc:sldMkLst>
          <pc:docMk/>
          <pc:sldMk cId="2894085401" sldId="297"/>
        </pc:sldMkLst>
      </pc:sldChg>
      <pc:sldChg chg="add del">
        <pc:chgData name="buzdugan artur" userId="1770a38c255ab84c" providerId="LiveId" clId="{C759B4B9-9C39-45FC-9AD7-C97885391CD8}" dt="2023-10-28T08:52:36.919" v="9844" actId="47"/>
        <pc:sldMkLst>
          <pc:docMk/>
          <pc:sldMk cId="927510239" sldId="298"/>
        </pc:sldMkLst>
      </pc:sldChg>
      <pc:sldChg chg="del">
        <pc:chgData name="buzdugan artur" userId="1770a38c255ab84c" providerId="LiveId" clId="{C759B4B9-9C39-45FC-9AD7-C97885391CD8}" dt="2023-10-27T13:51:58.027" v="4899" actId="47"/>
        <pc:sldMkLst>
          <pc:docMk/>
          <pc:sldMk cId="3835863290" sldId="298"/>
        </pc:sldMkLst>
      </pc:sldChg>
      <pc:sldChg chg="add del">
        <pc:chgData name="buzdugan artur" userId="1770a38c255ab84c" providerId="LiveId" clId="{C759B4B9-9C39-45FC-9AD7-C97885391CD8}" dt="2023-10-28T08:52:37.658" v="9845" actId="47"/>
        <pc:sldMkLst>
          <pc:docMk/>
          <pc:sldMk cId="191078002" sldId="299"/>
        </pc:sldMkLst>
      </pc:sldChg>
      <pc:sldChg chg="modSp del mod">
        <pc:chgData name="buzdugan artur" userId="1770a38c255ab84c" providerId="LiveId" clId="{C759B4B9-9C39-45FC-9AD7-C97885391CD8}" dt="2023-10-27T13:51:19.591" v="4894" actId="47"/>
        <pc:sldMkLst>
          <pc:docMk/>
          <pc:sldMk cId="1483043147" sldId="299"/>
        </pc:sldMkLst>
        <pc:spChg chg="mod">
          <ac:chgData name="buzdugan artur" userId="1770a38c255ab84c" providerId="LiveId" clId="{C759B4B9-9C39-45FC-9AD7-C97885391CD8}" dt="2023-10-27T06:18:57.602" v="372" actId="27636"/>
          <ac:spMkLst>
            <pc:docMk/>
            <pc:sldMk cId="1483043147" sldId="299"/>
            <ac:spMk id="2" creationId="{00000000-0000-0000-0000-000000000000}"/>
          </ac:spMkLst>
        </pc:spChg>
        <pc:picChg chg="mod">
          <ac:chgData name="buzdugan artur" userId="1770a38c255ab84c" providerId="LiveId" clId="{C759B4B9-9C39-45FC-9AD7-C97885391CD8}" dt="2023-10-27T06:19:03.215" v="373" actId="14100"/>
          <ac:picMkLst>
            <pc:docMk/>
            <pc:sldMk cId="1483043147" sldId="299"/>
            <ac:picMk id="4" creationId="{00000000-0000-0000-0000-000000000000}"/>
          </ac:picMkLst>
        </pc:picChg>
      </pc:sldChg>
      <pc:sldChg chg="del">
        <pc:chgData name="buzdugan artur" userId="1770a38c255ab84c" providerId="LiveId" clId="{C759B4B9-9C39-45FC-9AD7-C97885391CD8}" dt="2023-10-27T13:52:00.203" v="4900" actId="47"/>
        <pc:sldMkLst>
          <pc:docMk/>
          <pc:sldMk cId="986997069" sldId="300"/>
        </pc:sldMkLst>
      </pc:sldChg>
      <pc:sldChg chg="add del">
        <pc:chgData name="buzdugan artur" userId="1770a38c255ab84c" providerId="LiveId" clId="{C759B4B9-9C39-45FC-9AD7-C97885391CD8}" dt="2023-10-28T08:52:40.378" v="9846" actId="47"/>
        <pc:sldMkLst>
          <pc:docMk/>
          <pc:sldMk cId="2871660173" sldId="300"/>
        </pc:sldMkLst>
      </pc:sldChg>
      <pc:sldChg chg="del">
        <pc:chgData name="buzdugan artur" userId="1770a38c255ab84c" providerId="LiveId" clId="{C759B4B9-9C39-45FC-9AD7-C97885391CD8}" dt="2023-10-28T08:04:22.515" v="9353" actId="47"/>
        <pc:sldMkLst>
          <pc:docMk/>
          <pc:sldMk cId="1162310077" sldId="301"/>
        </pc:sldMkLst>
      </pc:sldChg>
      <pc:sldChg chg="del">
        <pc:chgData name="buzdugan artur" userId="1770a38c255ab84c" providerId="LiveId" clId="{C759B4B9-9C39-45FC-9AD7-C97885391CD8}" dt="2023-10-28T08:04:23.699" v="9354" actId="47"/>
        <pc:sldMkLst>
          <pc:docMk/>
          <pc:sldMk cId="2710306455" sldId="302"/>
        </pc:sldMkLst>
      </pc:sldChg>
      <pc:sldChg chg="del">
        <pc:chgData name="buzdugan artur" userId="1770a38c255ab84c" providerId="LiveId" clId="{C759B4B9-9C39-45FC-9AD7-C97885391CD8}" dt="2023-10-28T08:04:38.524" v="9355" actId="47"/>
        <pc:sldMkLst>
          <pc:docMk/>
          <pc:sldMk cId="88661611" sldId="304"/>
        </pc:sldMkLst>
      </pc:sldChg>
      <pc:sldChg chg="del">
        <pc:chgData name="buzdugan artur" userId="1770a38c255ab84c" providerId="LiveId" clId="{C759B4B9-9C39-45FC-9AD7-C97885391CD8}" dt="2023-10-28T08:04:40.248" v="9356" actId="47"/>
        <pc:sldMkLst>
          <pc:docMk/>
          <pc:sldMk cId="3993937332" sldId="305"/>
        </pc:sldMkLst>
      </pc:sldChg>
      <pc:sldChg chg="del">
        <pc:chgData name="buzdugan artur" userId="1770a38c255ab84c" providerId="LiveId" clId="{C759B4B9-9C39-45FC-9AD7-C97885391CD8}" dt="2023-10-27T07:20:19.653" v="1833" actId="47"/>
        <pc:sldMkLst>
          <pc:docMk/>
          <pc:sldMk cId="2901613939" sldId="306"/>
        </pc:sldMkLst>
      </pc:sldChg>
      <pc:sldChg chg="del">
        <pc:chgData name="buzdugan artur" userId="1770a38c255ab84c" providerId="LiveId" clId="{C759B4B9-9C39-45FC-9AD7-C97885391CD8}" dt="2023-10-28T08:04:42.578" v="9357" actId="47"/>
        <pc:sldMkLst>
          <pc:docMk/>
          <pc:sldMk cId="181845706" sldId="307"/>
        </pc:sldMkLst>
      </pc:sldChg>
      <pc:sldChg chg="del">
        <pc:chgData name="buzdugan artur" userId="1770a38c255ab84c" providerId="LiveId" clId="{C759B4B9-9C39-45FC-9AD7-C97885391CD8}" dt="2023-10-28T08:04:44.494" v="9358" actId="47"/>
        <pc:sldMkLst>
          <pc:docMk/>
          <pc:sldMk cId="1953883274" sldId="308"/>
        </pc:sldMkLst>
      </pc:sldChg>
      <pc:sldChg chg="del">
        <pc:chgData name="buzdugan artur" userId="1770a38c255ab84c" providerId="LiveId" clId="{C759B4B9-9C39-45FC-9AD7-C97885391CD8}" dt="2023-10-28T08:04:45.854" v="9359" actId="47"/>
        <pc:sldMkLst>
          <pc:docMk/>
          <pc:sldMk cId="852674734" sldId="309"/>
        </pc:sldMkLst>
      </pc:sldChg>
      <pc:sldChg chg="del">
        <pc:chgData name="buzdugan artur" userId="1770a38c255ab84c" providerId="LiveId" clId="{C759B4B9-9C39-45FC-9AD7-C97885391CD8}" dt="2023-10-28T08:04:46.726" v="9360" actId="47"/>
        <pc:sldMkLst>
          <pc:docMk/>
          <pc:sldMk cId="1925195107" sldId="310"/>
        </pc:sldMkLst>
      </pc:sldChg>
      <pc:sldChg chg="del">
        <pc:chgData name="buzdugan artur" userId="1770a38c255ab84c" providerId="LiveId" clId="{C759B4B9-9C39-45FC-9AD7-C97885391CD8}" dt="2023-10-28T08:01:16.414" v="9329" actId="47"/>
        <pc:sldMkLst>
          <pc:docMk/>
          <pc:sldMk cId="3850095371" sldId="358"/>
        </pc:sldMkLst>
      </pc:sldChg>
      <pc:sldChg chg="del">
        <pc:chgData name="buzdugan artur" userId="1770a38c255ab84c" providerId="LiveId" clId="{C759B4B9-9C39-45FC-9AD7-C97885391CD8}" dt="2023-10-28T07:58:51.795" v="9310" actId="47"/>
        <pc:sldMkLst>
          <pc:docMk/>
          <pc:sldMk cId="2362565552" sldId="359"/>
        </pc:sldMkLst>
      </pc:sldChg>
      <pc:sldChg chg="modSp del mod">
        <pc:chgData name="buzdugan artur" userId="1770a38c255ab84c" providerId="LiveId" clId="{C759B4B9-9C39-45FC-9AD7-C97885391CD8}" dt="2023-10-28T08:00:31.774" v="9325" actId="47"/>
        <pc:sldMkLst>
          <pc:docMk/>
          <pc:sldMk cId="2746050972" sldId="360"/>
        </pc:sldMkLst>
        <pc:picChg chg="mod">
          <ac:chgData name="buzdugan artur" userId="1770a38c255ab84c" providerId="LiveId" clId="{C759B4B9-9C39-45FC-9AD7-C97885391CD8}" dt="2023-10-28T07:57:27.614" v="9308" actId="1076"/>
          <ac:picMkLst>
            <pc:docMk/>
            <pc:sldMk cId="2746050972" sldId="360"/>
            <ac:picMk id="2" creationId="{00000000-0000-0000-0000-000000000000}"/>
          </ac:picMkLst>
        </pc:picChg>
      </pc:sldChg>
      <pc:sldChg chg="del">
        <pc:chgData name="buzdugan artur" userId="1770a38c255ab84c" providerId="LiveId" clId="{C759B4B9-9C39-45FC-9AD7-C97885391CD8}" dt="2023-10-28T07:58:17.177" v="9309" actId="47"/>
        <pc:sldMkLst>
          <pc:docMk/>
          <pc:sldMk cId="922355631" sldId="361"/>
        </pc:sldMkLst>
      </pc:sldChg>
      <pc:sldChg chg="del">
        <pc:chgData name="buzdugan artur" userId="1770a38c255ab84c" providerId="LiveId" clId="{C759B4B9-9C39-45FC-9AD7-C97885391CD8}" dt="2023-10-28T07:58:56.514" v="9311" actId="47"/>
        <pc:sldMkLst>
          <pc:docMk/>
          <pc:sldMk cId="487400400" sldId="362"/>
        </pc:sldMkLst>
      </pc:sldChg>
      <pc:sldChg chg="del">
        <pc:chgData name="buzdugan artur" userId="1770a38c255ab84c" providerId="LiveId" clId="{C759B4B9-9C39-45FC-9AD7-C97885391CD8}" dt="2023-10-28T07:58:58.015" v="9312" actId="47"/>
        <pc:sldMkLst>
          <pc:docMk/>
          <pc:sldMk cId="1309609147" sldId="363"/>
        </pc:sldMkLst>
      </pc:sldChg>
      <pc:sldChg chg="del">
        <pc:chgData name="buzdugan artur" userId="1770a38c255ab84c" providerId="LiveId" clId="{C759B4B9-9C39-45FC-9AD7-C97885391CD8}" dt="2023-10-28T07:58:59.678" v="9313" actId="47"/>
        <pc:sldMkLst>
          <pc:docMk/>
          <pc:sldMk cId="2794316186" sldId="364"/>
        </pc:sldMkLst>
      </pc:sldChg>
      <pc:sldChg chg="modSp del mod">
        <pc:chgData name="buzdugan artur" userId="1770a38c255ab84c" providerId="LiveId" clId="{C759B4B9-9C39-45FC-9AD7-C97885391CD8}" dt="2023-10-28T08:00:34.193" v="9326" actId="47"/>
        <pc:sldMkLst>
          <pc:docMk/>
          <pc:sldMk cId="1905825570" sldId="365"/>
        </pc:sldMkLst>
        <pc:spChg chg="mod">
          <ac:chgData name="buzdugan artur" userId="1770a38c255ab84c" providerId="LiveId" clId="{C759B4B9-9C39-45FC-9AD7-C97885391CD8}" dt="2023-10-28T07:59:43.588" v="9322" actId="1076"/>
          <ac:spMkLst>
            <pc:docMk/>
            <pc:sldMk cId="1905825570" sldId="365"/>
            <ac:spMk id="5" creationId="{00000000-0000-0000-0000-000000000000}"/>
          </ac:spMkLst>
        </pc:spChg>
      </pc:sldChg>
      <pc:sldChg chg="del">
        <pc:chgData name="buzdugan artur" userId="1770a38c255ab84c" providerId="LiveId" clId="{C759B4B9-9C39-45FC-9AD7-C97885391CD8}" dt="2023-10-28T08:00:14.100" v="9323" actId="47"/>
        <pc:sldMkLst>
          <pc:docMk/>
          <pc:sldMk cId="4122930105" sldId="366"/>
        </pc:sldMkLst>
      </pc:sldChg>
      <pc:sldChg chg="del">
        <pc:chgData name="buzdugan artur" userId="1770a38c255ab84c" providerId="LiveId" clId="{C759B4B9-9C39-45FC-9AD7-C97885391CD8}" dt="2023-10-28T08:00:17.527" v="9324" actId="47"/>
        <pc:sldMkLst>
          <pc:docMk/>
          <pc:sldMk cId="1903824950" sldId="367"/>
        </pc:sldMkLst>
      </pc:sldChg>
      <pc:sldChg chg="modSp mod">
        <pc:chgData name="buzdugan artur" userId="1770a38c255ab84c" providerId="LiveId" clId="{C759B4B9-9C39-45FC-9AD7-C97885391CD8}" dt="2023-10-27T06:11:12.326" v="299" actId="1076"/>
        <pc:sldMkLst>
          <pc:docMk/>
          <pc:sldMk cId="54621467" sldId="398"/>
        </pc:sldMkLst>
        <pc:spChg chg="mod">
          <ac:chgData name="buzdugan artur" userId="1770a38c255ab84c" providerId="LiveId" clId="{C759B4B9-9C39-45FC-9AD7-C97885391CD8}" dt="2023-10-27T06:11:12.326" v="299" actId="1076"/>
          <ac:spMkLst>
            <pc:docMk/>
            <pc:sldMk cId="54621467" sldId="398"/>
            <ac:spMk id="2" creationId="{00000000-0000-0000-0000-000000000000}"/>
          </ac:spMkLst>
        </pc:spChg>
      </pc:sldChg>
      <pc:sldChg chg="addSp delSp modSp mod">
        <pc:chgData name="buzdugan artur" userId="1770a38c255ab84c" providerId="LiveId" clId="{C759B4B9-9C39-45FC-9AD7-C97885391CD8}" dt="2023-10-27T13:54:46.448" v="4967" actId="6549"/>
        <pc:sldMkLst>
          <pc:docMk/>
          <pc:sldMk cId="4204028381" sldId="399"/>
        </pc:sldMkLst>
        <pc:spChg chg="mod">
          <ac:chgData name="buzdugan artur" userId="1770a38c255ab84c" providerId="LiveId" clId="{C759B4B9-9C39-45FC-9AD7-C97885391CD8}" dt="2023-10-27T13:54:46.448" v="4967" actId="6549"/>
          <ac:spMkLst>
            <pc:docMk/>
            <pc:sldMk cId="4204028381" sldId="399"/>
            <ac:spMk id="2" creationId="{00000000-0000-0000-0000-000000000000}"/>
          </ac:spMkLst>
        </pc:spChg>
        <pc:spChg chg="del">
          <ac:chgData name="buzdugan artur" userId="1770a38c255ab84c" providerId="LiveId" clId="{C759B4B9-9C39-45FC-9AD7-C97885391CD8}" dt="2023-10-27T06:12:09.042" v="309" actId="478"/>
          <ac:spMkLst>
            <pc:docMk/>
            <pc:sldMk cId="4204028381" sldId="399"/>
            <ac:spMk id="3" creationId="{00000000-0000-0000-0000-000000000000}"/>
          </ac:spMkLst>
        </pc:spChg>
        <pc:spChg chg="add">
          <ac:chgData name="buzdugan artur" userId="1770a38c255ab84c" providerId="LiveId" clId="{C759B4B9-9C39-45FC-9AD7-C97885391CD8}" dt="2023-10-27T06:13:40" v="315" actId="11529"/>
          <ac:spMkLst>
            <pc:docMk/>
            <pc:sldMk cId="4204028381" sldId="399"/>
            <ac:spMk id="8" creationId="{40C5F2C5-C829-2C9E-DF75-DC0A0079B2A5}"/>
          </ac:spMkLst>
        </pc:spChg>
        <pc:spChg chg="add mod">
          <ac:chgData name="buzdugan artur" userId="1770a38c255ab84c" providerId="LiveId" clId="{C759B4B9-9C39-45FC-9AD7-C97885391CD8}" dt="2023-10-27T06:13:57.222" v="319" actId="1076"/>
          <ac:spMkLst>
            <pc:docMk/>
            <pc:sldMk cId="4204028381" sldId="399"/>
            <ac:spMk id="10" creationId="{E4268454-A4B2-9F9C-C481-9AEEC882E324}"/>
          </ac:spMkLst>
        </pc:spChg>
        <pc:picChg chg="mod">
          <ac:chgData name="buzdugan artur" userId="1770a38c255ab84c" providerId="LiveId" clId="{C759B4B9-9C39-45FC-9AD7-C97885391CD8}" dt="2023-10-27T06:12:10.846" v="310" actId="1076"/>
          <ac:picMkLst>
            <pc:docMk/>
            <pc:sldMk cId="4204028381" sldId="399"/>
            <ac:picMk id="4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12:03.339" v="307" actId="1076"/>
          <ac:picMkLst>
            <pc:docMk/>
            <pc:sldMk cId="4204028381" sldId="399"/>
            <ac:picMk id="5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11:59.719" v="306" actId="1076"/>
          <ac:picMkLst>
            <pc:docMk/>
            <pc:sldMk cId="4204028381" sldId="399"/>
            <ac:picMk id="6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13:42.290" v="316" actId="1076"/>
          <ac:picMkLst>
            <pc:docMk/>
            <pc:sldMk cId="4204028381" sldId="399"/>
            <ac:picMk id="7" creationId="{00000000-0000-0000-0000-000000000000}"/>
          </ac:picMkLst>
        </pc:picChg>
        <pc:picChg chg="mod">
          <ac:chgData name="buzdugan artur" userId="1770a38c255ab84c" providerId="LiveId" clId="{C759B4B9-9C39-45FC-9AD7-C97885391CD8}" dt="2023-10-27T06:13:44.929" v="317" actId="1076"/>
          <ac:picMkLst>
            <pc:docMk/>
            <pc:sldMk cId="4204028381" sldId="399"/>
            <ac:picMk id="9" creationId="{00000000-0000-0000-0000-000000000000}"/>
          </ac:picMkLst>
        </pc:picChg>
      </pc:sldChg>
      <pc:sldChg chg="addSp delSp modSp mod">
        <pc:chgData name="buzdugan artur" userId="1770a38c255ab84c" providerId="LiveId" clId="{C759B4B9-9C39-45FC-9AD7-C97885391CD8}" dt="2023-10-27T13:54:54.827" v="4972" actId="20577"/>
        <pc:sldMkLst>
          <pc:docMk/>
          <pc:sldMk cId="3476661689" sldId="400"/>
        </pc:sldMkLst>
        <pc:spChg chg="mod">
          <ac:chgData name="buzdugan artur" userId="1770a38c255ab84c" providerId="LiveId" clId="{C759B4B9-9C39-45FC-9AD7-C97885391CD8}" dt="2023-10-27T13:54:54.827" v="4972" actId="20577"/>
          <ac:spMkLst>
            <pc:docMk/>
            <pc:sldMk cId="3476661689" sldId="400"/>
            <ac:spMk id="2" creationId="{00000000-0000-0000-0000-000000000000}"/>
          </ac:spMkLst>
        </pc:spChg>
        <pc:picChg chg="add del mod">
          <ac:chgData name="buzdugan artur" userId="1770a38c255ab84c" providerId="LiveId" clId="{C759B4B9-9C39-45FC-9AD7-C97885391CD8}" dt="2023-10-27T13:50:29.359" v="4890" actId="478"/>
          <ac:picMkLst>
            <pc:docMk/>
            <pc:sldMk cId="3476661689" sldId="400"/>
            <ac:picMk id="3" creationId="{ABA068D2-80A9-D178-B957-982320311D9E}"/>
          </ac:picMkLst>
        </pc:picChg>
        <pc:picChg chg="mod">
          <ac:chgData name="buzdugan artur" userId="1770a38c255ab84c" providerId="LiveId" clId="{C759B4B9-9C39-45FC-9AD7-C97885391CD8}" dt="2023-10-27T06:14:49.401" v="332" actId="1076"/>
          <ac:picMkLst>
            <pc:docMk/>
            <pc:sldMk cId="3476661689" sldId="400"/>
            <ac:picMk id="4" creationId="{00000000-0000-0000-0000-000000000000}"/>
          </ac:picMkLst>
        </pc:picChg>
      </pc:sldChg>
      <pc:sldChg chg="modSp del mod">
        <pc:chgData name="buzdugan artur" userId="1770a38c255ab84c" providerId="LiveId" clId="{C759B4B9-9C39-45FC-9AD7-C97885391CD8}" dt="2023-10-28T08:04:55.171" v="9361" actId="47"/>
        <pc:sldMkLst>
          <pc:docMk/>
          <pc:sldMk cId="2976526742" sldId="401"/>
        </pc:sldMkLst>
        <pc:picChg chg="mod">
          <ac:chgData name="buzdugan artur" userId="1770a38c255ab84c" providerId="LiveId" clId="{C759B4B9-9C39-45FC-9AD7-C97885391CD8}" dt="2023-10-28T08:00:52.281" v="9328" actId="1076"/>
          <ac:picMkLst>
            <pc:docMk/>
            <pc:sldMk cId="2976526742" sldId="401"/>
            <ac:picMk id="4" creationId="{00000000-0000-0000-0000-000000000000}"/>
          </ac:picMkLst>
        </pc:picChg>
      </pc:sldChg>
      <pc:sldChg chg="addSp modSp new mod">
        <pc:chgData name="buzdugan artur" userId="1770a38c255ab84c" providerId="LiveId" clId="{C759B4B9-9C39-45FC-9AD7-C97885391CD8}" dt="2023-10-27T06:34:56.136" v="846" actId="1076"/>
        <pc:sldMkLst>
          <pc:docMk/>
          <pc:sldMk cId="2151150592" sldId="402"/>
        </pc:sldMkLst>
        <pc:spChg chg="mod">
          <ac:chgData name="buzdugan artur" userId="1770a38c255ab84c" providerId="LiveId" clId="{C759B4B9-9C39-45FC-9AD7-C97885391CD8}" dt="2023-10-27T06:34:34.355" v="839" actId="1076"/>
          <ac:spMkLst>
            <pc:docMk/>
            <pc:sldMk cId="2151150592" sldId="402"/>
            <ac:spMk id="2" creationId="{272A0E83-B41D-1CFC-E2E1-C24D81C9F3FE}"/>
          </ac:spMkLst>
        </pc:spChg>
        <pc:spChg chg="mod">
          <ac:chgData name="buzdugan artur" userId="1770a38c255ab84c" providerId="LiveId" clId="{C759B4B9-9C39-45FC-9AD7-C97885391CD8}" dt="2023-10-27T06:34:40.448" v="841" actId="14100"/>
          <ac:spMkLst>
            <pc:docMk/>
            <pc:sldMk cId="2151150592" sldId="402"/>
            <ac:spMk id="3" creationId="{042DE771-2F0D-2D35-108E-2E6872AF7FF7}"/>
          </ac:spMkLst>
        </pc:spChg>
        <pc:picChg chg="add mod">
          <ac:chgData name="buzdugan artur" userId="1770a38c255ab84c" providerId="LiveId" clId="{C759B4B9-9C39-45FC-9AD7-C97885391CD8}" dt="2023-10-27T06:34:45.050" v="843" actId="1076"/>
          <ac:picMkLst>
            <pc:docMk/>
            <pc:sldMk cId="2151150592" sldId="402"/>
            <ac:picMk id="5" creationId="{A45A075B-F074-7A51-2E8C-293E06CEF045}"/>
          </ac:picMkLst>
        </pc:picChg>
        <pc:picChg chg="add mod">
          <ac:chgData name="buzdugan artur" userId="1770a38c255ab84c" providerId="LiveId" clId="{C759B4B9-9C39-45FC-9AD7-C97885391CD8}" dt="2023-10-27T06:34:56.136" v="846" actId="1076"/>
          <ac:picMkLst>
            <pc:docMk/>
            <pc:sldMk cId="2151150592" sldId="402"/>
            <ac:picMk id="7" creationId="{94DD1871-AA4D-6BE9-8A3C-E0CCA43AD91A}"/>
          </ac:picMkLst>
        </pc:picChg>
      </pc:sldChg>
      <pc:sldChg chg="addSp delSp modSp new mod">
        <pc:chgData name="buzdugan artur" userId="1770a38c255ab84c" providerId="LiveId" clId="{C759B4B9-9C39-45FC-9AD7-C97885391CD8}" dt="2023-10-28T06:33:09.747" v="7477" actId="1076"/>
        <pc:sldMkLst>
          <pc:docMk/>
          <pc:sldMk cId="3698229245" sldId="403"/>
        </pc:sldMkLst>
        <pc:spChg chg="del">
          <ac:chgData name="buzdugan artur" userId="1770a38c255ab84c" providerId="LiveId" clId="{C759B4B9-9C39-45FC-9AD7-C97885391CD8}" dt="2023-10-27T06:35:19.073" v="848" actId="478"/>
          <ac:spMkLst>
            <pc:docMk/>
            <pc:sldMk cId="3698229245" sldId="403"/>
            <ac:spMk id="2" creationId="{F750308D-0BFB-A9FE-2F44-9F124B1F3984}"/>
          </ac:spMkLst>
        </pc:spChg>
        <pc:spChg chg="mod">
          <ac:chgData name="buzdugan artur" userId="1770a38c255ab84c" providerId="LiveId" clId="{C759B4B9-9C39-45FC-9AD7-C97885391CD8}" dt="2023-10-28T06:32:58.034" v="7475" actId="6549"/>
          <ac:spMkLst>
            <pc:docMk/>
            <pc:sldMk cId="3698229245" sldId="403"/>
            <ac:spMk id="3" creationId="{B52A2C6F-CDF2-DB3B-2B6E-BCAAE3FEFEEC}"/>
          </ac:spMkLst>
        </pc:spChg>
        <pc:picChg chg="add mod">
          <ac:chgData name="buzdugan artur" userId="1770a38c255ab84c" providerId="LiveId" clId="{C759B4B9-9C39-45FC-9AD7-C97885391CD8}" dt="2023-10-28T06:33:09.747" v="7477" actId="1076"/>
          <ac:picMkLst>
            <pc:docMk/>
            <pc:sldMk cId="3698229245" sldId="403"/>
            <ac:picMk id="5" creationId="{AB1C9EB9-6D91-861F-8245-638C7A331E3B}"/>
          </ac:picMkLst>
        </pc:picChg>
      </pc:sldChg>
      <pc:sldChg chg="addSp modSp new del mod">
        <pc:chgData name="buzdugan artur" userId="1770a38c255ab84c" providerId="LiveId" clId="{C759B4B9-9C39-45FC-9AD7-C97885391CD8}" dt="2023-10-28T06:36:32.529" v="7479" actId="47"/>
        <pc:sldMkLst>
          <pc:docMk/>
          <pc:sldMk cId="2203128524" sldId="404"/>
        </pc:sldMkLst>
        <pc:spChg chg="mod">
          <ac:chgData name="buzdugan artur" userId="1770a38c255ab84c" providerId="LiveId" clId="{C759B4B9-9C39-45FC-9AD7-C97885391CD8}" dt="2023-10-27T06:40:08.460" v="1167" actId="14100"/>
          <ac:spMkLst>
            <pc:docMk/>
            <pc:sldMk cId="2203128524" sldId="404"/>
            <ac:spMk id="2" creationId="{CE33F7FF-AB80-EB7A-64A0-2C86F5B78CB0}"/>
          </ac:spMkLst>
        </pc:spChg>
        <pc:spChg chg="mod">
          <ac:chgData name="buzdugan artur" userId="1770a38c255ab84c" providerId="LiveId" clId="{C759B4B9-9C39-45FC-9AD7-C97885391CD8}" dt="2023-10-27T06:47:35.137" v="1403" actId="14100"/>
          <ac:spMkLst>
            <pc:docMk/>
            <pc:sldMk cId="2203128524" sldId="404"/>
            <ac:spMk id="3" creationId="{7678010A-3195-641E-F7C1-1FC7158C2D42}"/>
          </ac:spMkLst>
        </pc:spChg>
        <pc:spChg chg="add mod">
          <ac:chgData name="buzdugan artur" userId="1770a38c255ab84c" providerId="LiveId" clId="{C759B4B9-9C39-45FC-9AD7-C97885391CD8}" dt="2023-10-28T06:33:44.257" v="7478" actId="1076"/>
          <ac:spMkLst>
            <pc:docMk/>
            <pc:sldMk cId="2203128524" sldId="404"/>
            <ac:spMk id="6" creationId="{B3A39160-DA62-B78C-B80C-7CD19001F02C}"/>
          </ac:spMkLst>
        </pc:spChg>
        <pc:spChg chg="add mod">
          <ac:chgData name="buzdugan artur" userId="1770a38c255ab84c" providerId="LiveId" clId="{C759B4B9-9C39-45FC-9AD7-C97885391CD8}" dt="2023-10-27T07:18:15.821" v="1807" actId="20577"/>
          <ac:spMkLst>
            <pc:docMk/>
            <pc:sldMk cId="2203128524" sldId="404"/>
            <ac:spMk id="7" creationId="{A705B17F-699C-E3EA-E6EC-BC253612595F}"/>
          </ac:spMkLst>
        </pc:spChg>
        <pc:picChg chg="add mod">
          <ac:chgData name="buzdugan artur" userId="1770a38c255ab84c" providerId="LiveId" clId="{C759B4B9-9C39-45FC-9AD7-C97885391CD8}" dt="2023-10-27T06:46:59.465" v="1385" actId="14100"/>
          <ac:picMkLst>
            <pc:docMk/>
            <pc:sldMk cId="2203128524" sldId="404"/>
            <ac:picMk id="5" creationId="{CC78071B-9535-62BE-409E-EB9F1BB4C3D8}"/>
          </ac:picMkLst>
        </pc:picChg>
      </pc:sldChg>
      <pc:sldChg chg="addSp delSp modSp new del mod">
        <pc:chgData name="buzdugan artur" userId="1770a38c255ab84c" providerId="LiveId" clId="{C759B4B9-9C39-45FC-9AD7-C97885391CD8}" dt="2023-10-28T06:36:34.141" v="7480" actId="47"/>
        <pc:sldMkLst>
          <pc:docMk/>
          <pc:sldMk cId="184907935" sldId="405"/>
        </pc:sldMkLst>
        <pc:spChg chg="mod">
          <ac:chgData name="buzdugan artur" userId="1770a38c255ab84c" providerId="LiveId" clId="{C759B4B9-9C39-45FC-9AD7-C97885391CD8}" dt="2023-10-27T07:18:39.252" v="1829" actId="20577"/>
          <ac:spMkLst>
            <pc:docMk/>
            <pc:sldMk cId="184907935" sldId="405"/>
            <ac:spMk id="2" creationId="{7890E833-A992-EFD4-DF62-38E3D0A1EE40}"/>
          </ac:spMkLst>
        </pc:spChg>
        <pc:spChg chg="del">
          <ac:chgData name="buzdugan artur" userId="1770a38c255ab84c" providerId="LiveId" clId="{C759B4B9-9C39-45FC-9AD7-C97885391CD8}" dt="2023-10-27T07:19:01.250" v="1830" actId="22"/>
          <ac:spMkLst>
            <pc:docMk/>
            <pc:sldMk cId="184907935" sldId="405"/>
            <ac:spMk id="3" creationId="{4D2DB60A-D3D7-F871-4F77-0170ED3F2D50}"/>
          </ac:spMkLst>
        </pc:spChg>
        <pc:picChg chg="add mod ord">
          <ac:chgData name="buzdugan artur" userId="1770a38c255ab84c" providerId="LiveId" clId="{C759B4B9-9C39-45FC-9AD7-C97885391CD8}" dt="2023-10-27T07:19:04.693" v="1832" actId="1076"/>
          <ac:picMkLst>
            <pc:docMk/>
            <pc:sldMk cId="184907935" sldId="405"/>
            <ac:picMk id="5" creationId="{6543E52F-C91B-3064-43D7-D816113FBEC1}"/>
          </ac:picMkLst>
        </pc:picChg>
      </pc:sldChg>
      <pc:sldChg chg="delSp modSp new del mod">
        <pc:chgData name="buzdugan artur" userId="1770a38c255ab84c" providerId="LiveId" clId="{C759B4B9-9C39-45FC-9AD7-C97885391CD8}" dt="2023-10-27T13:51:55.989" v="4896" actId="47"/>
        <pc:sldMkLst>
          <pc:docMk/>
          <pc:sldMk cId="3347440332" sldId="406"/>
        </pc:sldMkLst>
        <pc:spChg chg="mod">
          <ac:chgData name="buzdugan artur" userId="1770a38c255ab84c" providerId="LiveId" clId="{C759B4B9-9C39-45FC-9AD7-C97885391CD8}" dt="2023-10-27T07:23:58.535" v="1888" actId="1076"/>
          <ac:spMkLst>
            <pc:docMk/>
            <pc:sldMk cId="3347440332" sldId="406"/>
            <ac:spMk id="2" creationId="{AC844CCF-042F-7FA9-85C2-2F0FAE900381}"/>
          </ac:spMkLst>
        </pc:spChg>
        <pc:spChg chg="del">
          <ac:chgData name="buzdugan artur" userId="1770a38c255ab84c" providerId="LiveId" clId="{C759B4B9-9C39-45FC-9AD7-C97885391CD8}" dt="2023-10-27T07:23:46.450" v="1885" actId="478"/>
          <ac:spMkLst>
            <pc:docMk/>
            <pc:sldMk cId="3347440332" sldId="406"/>
            <ac:spMk id="3" creationId="{17AC1FE0-9FDF-2EFB-C37E-B792B12A832F}"/>
          </ac:spMkLst>
        </pc:spChg>
      </pc:sldChg>
      <pc:sldChg chg="delSp modSp new mod">
        <pc:chgData name="buzdugan artur" userId="1770a38c255ab84c" providerId="LiveId" clId="{C759B4B9-9C39-45FC-9AD7-C97885391CD8}" dt="2023-10-28T07:11:07.545" v="8235" actId="20577"/>
        <pc:sldMkLst>
          <pc:docMk/>
          <pc:sldMk cId="3346386911" sldId="407"/>
        </pc:sldMkLst>
        <pc:spChg chg="mod">
          <ac:chgData name="buzdugan artur" userId="1770a38c255ab84c" providerId="LiveId" clId="{C759B4B9-9C39-45FC-9AD7-C97885391CD8}" dt="2023-10-28T07:11:07.545" v="8235" actId="20577"/>
          <ac:spMkLst>
            <pc:docMk/>
            <pc:sldMk cId="3346386911" sldId="407"/>
            <ac:spMk id="2" creationId="{F47C121D-B5A8-42D5-5BDF-4F9F946F02B1}"/>
          </ac:spMkLst>
        </pc:spChg>
        <pc:spChg chg="del">
          <ac:chgData name="buzdugan artur" userId="1770a38c255ab84c" providerId="LiveId" clId="{C759B4B9-9C39-45FC-9AD7-C97885391CD8}" dt="2023-10-27T07:26:41.858" v="1911" actId="478"/>
          <ac:spMkLst>
            <pc:docMk/>
            <pc:sldMk cId="3346386911" sldId="407"/>
            <ac:spMk id="3" creationId="{9C16E79F-AE72-513D-CC3B-AFC209096C34}"/>
          </ac:spMkLst>
        </pc:spChg>
      </pc:sldChg>
      <pc:sldChg chg="addSp delSp modSp new del mod">
        <pc:chgData name="buzdugan artur" userId="1770a38c255ab84c" providerId="LiveId" clId="{C759B4B9-9C39-45FC-9AD7-C97885391CD8}" dt="2023-10-27T11:24:16.232" v="2649" actId="47"/>
        <pc:sldMkLst>
          <pc:docMk/>
          <pc:sldMk cId="3396962828" sldId="408"/>
        </pc:sldMkLst>
        <pc:spChg chg="del">
          <ac:chgData name="buzdugan artur" userId="1770a38c255ab84c" providerId="LiveId" clId="{C759B4B9-9C39-45FC-9AD7-C97885391CD8}" dt="2023-10-27T07:29:45.870" v="1921" actId="478"/>
          <ac:spMkLst>
            <pc:docMk/>
            <pc:sldMk cId="3396962828" sldId="408"/>
            <ac:spMk id="2" creationId="{D9F430DF-5A21-0E36-1F9D-2C1EFDC61F1D}"/>
          </ac:spMkLst>
        </pc:spChg>
        <pc:spChg chg="mod">
          <ac:chgData name="buzdugan artur" userId="1770a38c255ab84c" providerId="LiveId" clId="{C759B4B9-9C39-45FC-9AD7-C97885391CD8}" dt="2023-10-27T07:52:24.549" v="2220"/>
          <ac:spMkLst>
            <pc:docMk/>
            <pc:sldMk cId="3396962828" sldId="408"/>
            <ac:spMk id="3" creationId="{839F2CBE-CF1F-3F4A-2B8D-68FCE598C339}"/>
          </ac:spMkLst>
        </pc:spChg>
        <pc:picChg chg="add mod">
          <ac:chgData name="buzdugan artur" userId="1770a38c255ab84c" providerId="LiveId" clId="{C759B4B9-9C39-45FC-9AD7-C97885391CD8}" dt="2023-10-27T11:13:39.166" v="2571" actId="1076"/>
          <ac:picMkLst>
            <pc:docMk/>
            <pc:sldMk cId="3396962828" sldId="408"/>
            <ac:picMk id="5" creationId="{95D41ECB-CBC5-070A-E465-2D092290D271}"/>
          </ac:picMkLst>
        </pc:picChg>
        <pc:picChg chg="add mod">
          <ac:chgData name="buzdugan artur" userId="1770a38c255ab84c" providerId="LiveId" clId="{C759B4B9-9C39-45FC-9AD7-C97885391CD8}" dt="2023-10-27T11:05:00.782" v="2492" actId="1076"/>
          <ac:picMkLst>
            <pc:docMk/>
            <pc:sldMk cId="3396962828" sldId="408"/>
            <ac:picMk id="7" creationId="{ABFBBECE-9CBA-5950-65DC-3B7578B3E1BB}"/>
          </ac:picMkLst>
        </pc:picChg>
      </pc:sldChg>
      <pc:sldChg chg="addSp delSp modSp new del mod">
        <pc:chgData name="buzdugan artur" userId="1770a38c255ab84c" providerId="LiveId" clId="{C759B4B9-9C39-45FC-9AD7-C97885391CD8}" dt="2023-10-27T11:28:38.245" v="2679" actId="47"/>
        <pc:sldMkLst>
          <pc:docMk/>
          <pc:sldMk cId="3354400952" sldId="409"/>
        </pc:sldMkLst>
        <pc:spChg chg="mod">
          <ac:chgData name="buzdugan artur" userId="1770a38c255ab84c" providerId="LiveId" clId="{C759B4B9-9C39-45FC-9AD7-C97885391CD8}" dt="2023-10-27T07:38:02.053" v="1995" actId="14100"/>
          <ac:spMkLst>
            <pc:docMk/>
            <pc:sldMk cId="3354400952" sldId="409"/>
            <ac:spMk id="2" creationId="{3488AA98-1E63-2B7A-5A22-A4FA62F8FB32}"/>
          </ac:spMkLst>
        </pc:spChg>
        <pc:spChg chg="mod">
          <ac:chgData name="buzdugan artur" userId="1770a38c255ab84c" providerId="LiveId" clId="{C759B4B9-9C39-45FC-9AD7-C97885391CD8}" dt="2023-10-27T07:39:17.954" v="2016" actId="5793"/>
          <ac:spMkLst>
            <pc:docMk/>
            <pc:sldMk cId="3354400952" sldId="409"/>
            <ac:spMk id="3" creationId="{C129E2F2-989D-9CB3-FB0C-3F5B637FC37E}"/>
          </ac:spMkLst>
        </pc:spChg>
        <pc:spChg chg="add del mod">
          <ac:chgData name="buzdugan artur" userId="1770a38c255ab84c" providerId="LiveId" clId="{C759B4B9-9C39-45FC-9AD7-C97885391CD8}" dt="2023-10-27T07:34:03.156" v="1955" actId="478"/>
          <ac:spMkLst>
            <pc:docMk/>
            <pc:sldMk cId="3354400952" sldId="409"/>
            <ac:spMk id="7" creationId="{CC706A50-761E-18B5-9201-A7273C6BFD3A}"/>
          </ac:spMkLst>
        </pc:spChg>
        <pc:spChg chg="add mod">
          <ac:chgData name="buzdugan artur" userId="1770a38c255ab84c" providerId="LiveId" clId="{C759B4B9-9C39-45FC-9AD7-C97885391CD8}" dt="2023-10-27T07:38:35.836" v="2003" actId="1076"/>
          <ac:spMkLst>
            <pc:docMk/>
            <pc:sldMk cId="3354400952" sldId="409"/>
            <ac:spMk id="8" creationId="{C7C0C871-0B36-7A8E-EA11-392DB29E6932}"/>
          </ac:spMkLst>
        </pc:spChg>
        <pc:spChg chg="add mod">
          <ac:chgData name="buzdugan artur" userId="1770a38c255ab84c" providerId="LiveId" clId="{C759B4B9-9C39-45FC-9AD7-C97885391CD8}" dt="2023-10-27T07:39:02.157" v="2010" actId="14100"/>
          <ac:spMkLst>
            <pc:docMk/>
            <pc:sldMk cId="3354400952" sldId="409"/>
            <ac:spMk id="10" creationId="{BBD14DEE-6D7E-8063-4BC1-630255E06C2E}"/>
          </ac:spMkLst>
        </pc:spChg>
        <pc:picChg chg="add mod">
          <ac:chgData name="buzdugan artur" userId="1770a38c255ab84c" providerId="LiveId" clId="{C759B4B9-9C39-45FC-9AD7-C97885391CD8}" dt="2023-10-27T07:39:07.736" v="2012" actId="1076"/>
          <ac:picMkLst>
            <pc:docMk/>
            <pc:sldMk cId="3354400952" sldId="409"/>
            <ac:picMk id="5" creationId="{08491CF7-269A-E798-B6CC-CA2C553998EA}"/>
          </ac:picMkLst>
        </pc:picChg>
        <pc:picChg chg="add mod">
          <ac:chgData name="buzdugan artur" userId="1770a38c255ab84c" providerId="LiveId" clId="{C759B4B9-9C39-45FC-9AD7-C97885391CD8}" dt="2023-10-27T07:38:58.821" v="2009" actId="1076"/>
          <ac:picMkLst>
            <pc:docMk/>
            <pc:sldMk cId="3354400952" sldId="409"/>
            <ac:picMk id="12" creationId="{478DEDC8-72BE-AB0F-B509-B2BB408FC718}"/>
          </ac:picMkLst>
        </pc:picChg>
      </pc:sldChg>
      <pc:sldChg chg="addSp modSp new del mod">
        <pc:chgData name="buzdugan artur" userId="1770a38c255ab84c" providerId="LiveId" clId="{C759B4B9-9C39-45FC-9AD7-C97885391CD8}" dt="2023-10-27T11:29:21.929" v="2680" actId="47"/>
        <pc:sldMkLst>
          <pc:docMk/>
          <pc:sldMk cId="1828705217" sldId="410"/>
        </pc:sldMkLst>
        <pc:spChg chg="mod">
          <ac:chgData name="buzdugan artur" userId="1770a38c255ab84c" providerId="LiveId" clId="{C759B4B9-9C39-45FC-9AD7-C97885391CD8}" dt="2023-10-27T07:44:19.784" v="2092" actId="1076"/>
          <ac:spMkLst>
            <pc:docMk/>
            <pc:sldMk cId="1828705217" sldId="410"/>
            <ac:spMk id="2" creationId="{81EBAE42-9F01-1951-7E29-C39495D504C2}"/>
          </ac:spMkLst>
        </pc:spChg>
        <pc:spChg chg="mod">
          <ac:chgData name="buzdugan artur" userId="1770a38c255ab84c" providerId="LiveId" clId="{C759B4B9-9C39-45FC-9AD7-C97885391CD8}" dt="2023-10-27T07:45:09.455" v="2104" actId="14100"/>
          <ac:spMkLst>
            <pc:docMk/>
            <pc:sldMk cId="1828705217" sldId="410"/>
            <ac:spMk id="3" creationId="{968BD2EA-27CD-76B4-71A2-0CC4281983B9}"/>
          </ac:spMkLst>
        </pc:spChg>
        <pc:spChg chg="add mod">
          <ac:chgData name="buzdugan artur" userId="1770a38c255ab84c" providerId="LiveId" clId="{C759B4B9-9C39-45FC-9AD7-C97885391CD8}" dt="2023-10-27T07:44:39.651" v="2097" actId="1076"/>
          <ac:spMkLst>
            <pc:docMk/>
            <pc:sldMk cId="1828705217" sldId="410"/>
            <ac:spMk id="6" creationId="{1394A4CE-4EC3-9D27-385C-27EE358928E1}"/>
          </ac:spMkLst>
        </pc:spChg>
        <pc:spChg chg="add mod">
          <ac:chgData name="buzdugan artur" userId="1770a38c255ab84c" providerId="LiveId" clId="{C759B4B9-9C39-45FC-9AD7-C97885391CD8}" dt="2023-10-27T07:47:06.074" v="2202" actId="207"/>
          <ac:spMkLst>
            <pc:docMk/>
            <pc:sldMk cId="1828705217" sldId="410"/>
            <ac:spMk id="10" creationId="{EF1A3ED9-7AAB-B980-BCFD-90632520DCD3}"/>
          </ac:spMkLst>
        </pc:spChg>
        <pc:picChg chg="add mod">
          <ac:chgData name="buzdugan artur" userId="1770a38c255ab84c" providerId="LiveId" clId="{C759B4B9-9C39-45FC-9AD7-C97885391CD8}" dt="2023-10-27T07:47:22.333" v="2206" actId="1076"/>
          <ac:picMkLst>
            <pc:docMk/>
            <pc:sldMk cId="1828705217" sldId="410"/>
            <ac:picMk id="5" creationId="{9585CB57-B9A2-3249-CB3A-22667F39CE36}"/>
          </ac:picMkLst>
        </pc:picChg>
        <pc:picChg chg="add mod">
          <ac:chgData name="buzdugan artur" userId="1770a38c255ab84c" providerId="LiveId" clId="{C759B4B9-9C39-45FC-9AD7-C97885391CD8}" dt="2023-10-27T07:47:27.799" v="2208" actId="1076"/>
          <ac:picMkLst>
            <pc:docMk/>
            <pc:sldMk cId="1828705217" sldId="410"/>
            <ac:picMk id="8" creationId="{3F767E43-D0E0-582C-D061-7F8529A2D687}"/>
          </ac:picMkLst>
        </pc:picChg>
      </pc:sldChg>
      <pc:sldChg chg="addSp delSp modSp new mod ord">
        <pc:chgData name="buzdugan artur" userId="1770a38c255ab84c" providerId="LiveId" clId="{C759B4B9-9C39-45FC-9AD7-C97885391CD8}" dt="2023-10-28T07:48:13.526" v="9186"/>
        <pc:sldMkLst>
          <pc:docMk/>
          <pc:sldMk cId="2299235796" sldId="411"/>
        </pc:sldMkLst>
        <pc:spChg chg="mod">
          <ac:chgData name="buzdugan artur" userId="1770a38c255ab84c" providerId="LiveId" clId="{C759B4B9-9C39-45FC-9AD7-C97885391CD8}" dt="2023-10-27T07:54:38.798" v="2224" actId="14100"/>
          <ac:spMkLst>
            <pc:docMk/>
            <pc:sldMk cId="2299235796" sldId="411"/>
            <ac:spMk id="2" creationId="{1D483F15-E7F1-6ABC-0DFA-BD4B913D63E2}"/>
          </ac:spMkLst>
        </pc:spChg>
        <pc:spChg chg="del mod">
          <ac:chgData name="buzdugan artur" userId="1770a38c255ab84c" providerId="LiveId" clId="{C759B4B9-9C39-45FC-9AD7-C97885391CD8}" dt="2023-10-27T07:55:13.676" v="2227" actId="22"/>
          <ac:spMkLst>
            <pc:docMk/>
            <pc:sldMk cId="2299235796" sldId="411"/>
            <ac:spMk id="3" creationId="{A2AB0FFC-AAFA-EC56-5416-F6A5EB4DB02C}"/>
          </ac:spMkLst>
        </pc:spChg>
        <pc:spChg chg="add mod">
          <ac:chgData name="buzdugan artur" userId="1770a38c255ab84c" providerId="LiveId" clId="{C759B4B9-9C39-45FC-9AD7-C97885391CD8}" dt="2023-10-27T07:56:44.611" v="2239" actId="113"/>
          <ac:spMkLst>
            <pc:docMk/>
            <pc:sldMk cId="2299235796" sldId="411"/>
            <ac:spMk id="7" creationId="{2D6A068A-EB04-5634-4025-E6BDB1E66EC8}"/>
          </ac:spMkLst>
        </pc:spChg>
        <pc:picChg chg="add mod ord">
          <ac:chgData name="buzdugan artur" userId="1770a38c255ab84c" providerId="LiveId" clId="{C759B4B9-9C39-45FC-9AD7-C97885391CD8}" dt="2023-10-27T07:55:54.112" v="2231" actId="1076"/>
          <ac:picMkLst>
            <pc:docMk/>
            <pc:sldMk cId="2299235796" sldId="411"/>
            <ac:picMk id="5" creationId="{E07A961C-DD3E-0010-BCBC-5BAB73253141}"/>
          </ac:picMkLst>
        </pc:picChg>
      </pc:sldChg>
      <pc:sldChg chg="addSp delSp modSp new mod">
        <pc:chgData name="buzdugan artur" userId="1770a38c255ab84c" providerId="LiveId" clId="{C759B4B9-9C39-45FC-9AD7-C97885391CD8}" dt="2023-10-28T07:40:46.617" v="8878" actId="6549"/>
        <pc:sldMkLst>
          <pc:docMk/>
          <pc:sldMk cId="2650449151" sldId="412"/>
        </pc:sldMkLst>
        <pc:spChg chg="mod">
          <ac:chgData name="buzdugan artur" userId="1770a38c255ab84c" providerId="LiveId" clId="{C759B4B9-9C39-45FC-9AD7-C97885391CD8}" dt="2023-10-28T07:40:46.617" v="8878" actId="6549"/>
          <ac:spMkLst>
            <pc:docMk/>
            <pc:sldMk cId="2650449151" sldId="412"/>
            <ac:spMk id="2" creationId="{0B37D2C2-A751-AA76-3A28-B35413201CCD}"/>
          </ac:spMkLst>
        </pc:spChg>
        <pc:spChg chg="del">
          <ac:chgData name="buzdugan artur" userId="1770a38c255ab84c" providerId="LiveId" clId="{C759B4B9-9C39-45FC-9AD7-C97885391CD8}" dt="2023-10-27T07:59:34.067" v="2241" actId="22"/>
          <ac:spMkLst>
            <pc:docMk/>
            <pc:sldMk cId="2650449151" sldId="412"/>
            <ac:spMk id="3" creationId="{FAC11927-ED74-2BCE-CC78-C57685D742AE}"/>
          </ac:spMkLst>
        </pc:spChg>
        <pc:spChg chg="add del mod">
          <ac:chgData name="buzdugan artur" userId="1770a38c255ab84c" providerId="LiveId" clId="{C759B4B9-9C39-45FC-9AD7-C97885391CD8}" dt="2023-10-27T11:07:17.556" v="2508" actId="478"/>
          <ac:spMkLst>
            <pc:docMk/>
            <pc:sldMk cId="2650449151" sldId="412"/>
            <ac:spMk id="7" creationId="{CBA1B725-EC88-8166-1994-1E23CFCBBA8F}"/>
          </ac:spMkLst>
        </pc:spChg>
        <pc:spChg chg="add mod">
          <ac:chgData name="buzdugan artur" userId="1770a38c255ab84c" providerId="LiveId" clId="{C759B4B9-9C39-45FC-9AD7-C97885391CD8}" dt="2023-10-27T08:23:28.683" v="2448" actId="404"/>
          <ac:spMkLst>
            <pc:docMk/>
            <pc:sldMk cId="2650449151" sldId="412"/>
            <ac:spMk id="9" creationId="{AC6807E6-732F-CADE-5D90-873BACB2E3D7}"/>
          </ac:spMkLst>
        </pc:spChg>
        <pc:spChg chg="add del">
          <ac:chgData name="buzdugan artur" userId="1770a38c255ab84c" providerId="LiveId" clId="{C759B4B9-9C39-45FC-9AD7-C97885391CD8}" dt="2023-10-27T08:03:54.183" v="2267" actId="22"/>
          <ac:spMkLst>
            <pc:docMk/>
            <pc:sldMk cId="2650449151" sldId="412"/>
            <ac:spMk id="11" creationId="{590299E7-EF87-9A1A-6AF1-8C96688E7EB9}"/>
          </ac:spMkLst>
        </pc:spChg>
        <pc:graphicFrameChg chg="add mod modGraphic">
          <ac:chgData name="buzdugan artur" userId="1770a38c255ab84c" providerId="LiveId" clId="{C759B4B9-9C39-45FC-9AD7-C97885391CD8}" dt="2023-10-27T17:53:33.617" v="6645" actId="14100"/>
          <ac:graphicFrameMkLst>
            <pc:docMk/>
            <pc:sldMk cId="2650449151" sldId="412"/>
            <ac:graphicFrameMk id="12" creationId="{E727BB28-6921-98A4-BCC2-624B26813B1C}"/>
          </ac:graphicFrameMkLst>
        </pc:graphicFrameChg>
        <pc:picChg chg="add mod">
          <ac:chgData name="buzdugan artur" userId="1770a38c255ab84c" providerId="LiveId" clId="{C759B4B9-9C39-45FC-9AD7-C97885391CD8}" dt="2023-10-27T11:07:21.792" v="2509" actId="14100"/>
          <ac:picMkLst>
            <pc:docMk/>
            <pc:sldMk cId="2650449151" sldId="412"/>
            <ac:picMk id="4" creationId="{5160A605-50A2-145C-691A-8A397E4A6EBD}"/>
          </ac:picMkLst>
        </pc:picChg>
        <pc:picChg chg="add del mod ord">
          <ac:chgData name="buzdugan artur" userId="1770a38c255ab84c" providerId="LiveId" clId="{C759B4B9-9C39-45FC-9AD7-C97885391CD8}" dt="2023-10-27T11:07:03.804" v="2504" actId="478"/>
          <ac:picMkLst>
            <pc:docMk/>
            <pc:sldMk cId="2650449151" sldId="412"/>
            <ac:picMk id="5" creationId="{1267FB7B-4494-CA2D-6518-4814574054EF}"/>
          </ac:picMkLst>
        </pc:picChg>
        <pc:picChg chg="add del mod">
          <ac:chgData name="buzdugan artur" userId="1770a38c255ab84c" providerId="LiveId" clId="{C759B4B9-9C39-45FC-9AD7-C97885391CD8}" dt="2023-10-27T08:10:51.509" v="2321" actId="478"/>
          <ac:picMkLst>
            <pc:docMk/>
            <pc:sldMk cId="2650449151" sldId="412"/>
            <ac:picMk id="7" creationId="{3E174F4B-10B8-0C42-05B7-28DF2E3CD054}"/>
          </ac:picMkLst>
        </pc:picChg>
        <pc:picChg chg="add mod">
          <ac:chgData name="buzdugan artur" userId="1770a38c255ab84c" providerId="LiveId" clId="{C759B4B9-9C39-45FC-9AD7-C97885391CD8}" dt="2023-10-27T12:25:33.878" v="3314" actId="1076"/>
          <ac:picMkLst>
            <pc:docMk/>
            <pc:sldMk cId="2650449151" sldId="412"/>
            <ac:picMk id="10" creationId="{0AC3BAAF-A603-96C8-B3FC-D29229832C3E}"/>
          </ac:picMkLst>
        </pc:picChg>
        <pc:picChg chg="add mod">
          <ac:chgData name="buzdugan artur" userId="1770a38c255ab84c" providerId="LiveId" clId="{C759B4B9-9C39-45FC-9AD7-C97885391CD8}" dt="2023-10-27T08:23:42.727" v="2449" actId="14100"/>
          <ac:picMkLst>
            <pc:docMk/>
            <pc:sldMk cId="2650449151" sldId="412"/>
            <ac:picMk id="14" creationId="{4CF243C4-323A-1AE5-9444-7A63FD0FAD6D}"/>
          </ac:picMkLst>
        </pc:picChg>
        <pc:picChg chg="add mod">
          <ac:chgData name="buzdugan artur" userId="1770a38c255ab84c" providerId="LiveId" clId="{C759B4B9-9C39-45FC-9AD7-C97885391CD8}" dt="2023-10-27T08:23:45.670" v="2450" actId="14100"/>
          <ac:picMkLst>
            <pc:docMk/>
            <pc:sldMk cId="2650449151" sldId="412"/>
            <ac:picMk id="16" creationId="{655EB000-5E7A-602E-9B11-76302361230F}"/>
          </ac:picMkLst>
        </pc:picChg>
        <pc:picChg chg="add mod">
          <ac:chgData name="buzdugan artur" userId="1770a38c255ab84c" providerId="LiveId" clId="{C759B4B9-9C39-45FC-9AD7-C97885391CD8}" dt="2023-10-27T08:23:48.354" v="2451" actId="14100"/>
          <ac:picMkLst>
            <pc:docMk/>
            <pc:sldMk cId="2650449151" sldId="412"/>
            <ac:picMk id="18" creationId="{647B65A0-AEAF-47C5-3FC8-4045CA1175A7}"/>
          </ac:picMkLst>
        </pc:picChg>
        <pc:picChg chg="add del mod">
          <ac:chgData name="buzdugan artur" userId="1770a38c255ab84c" providerId="LiveId" clId="{C759B4B9-9C39-45FC-9AD7-C97885391CD8}" dt="2023-10-27T08:14:16.161" v="2340" actId="478"/>
          <ac:picMkLst>
            <pc:docMk/>
            <pc:sldMk cId="2650449151" sldId="412"/>
            <ac:picMk id="20" creationId="{F5EF484E-0BF6-3D3C-BD28-D98F2C31CF2B}"/>
          </ac:picMkLst>
        </pc:picChg>
        <pc:picChg chg="add del mod">
          <ac:chgData name="buzdugan artur" userId="1770a38c255ab84c" providerId="LiveId" clId="{C759B4B9-9C39-45FC-9AD7-C97885391CD8}" dt="2023-10-27T08:14:43.738" v="2345" actId="478"/>
          <ac:picMkLst>
            <pc:docMk/>
            <pc:sldMk cId="2650449151" sldId="412"/>
            <ac:picMk id="22" creationId="{3891D8EC-C9DE-18F9-5CF8-57C1319CB0E3}"/>
          </ac:picMkLst>
        </pc:picChg>
        <pc:picChg chg="add mod">
          <ac:chgData name="buzdugan artur" userId="1770a38c255ab84c" providerId="LiveId" clId="{C759B4B9-9C39-45FC-9AD7-C97885391CD8}" dt="2023-10-27T12:07:32.704" v="3284" actId="14100"/>
          <ac:picMkLst>
            <pc:docMk/>
            <pc:sldMk cId="2650449151" sldId="412"/>
            <ac:picMk id="24" creationId="{BD1C3E8C-1391-2B3A-3AA8-8DA6FD905FFF}"/>
          </ac:picMkLst>
        </pc:picChg>
        <pc:picChg chg="add del mod">
          <ac:chgData name="buzdugan artur" userId="1770a38c255ab84c" providerId="LiveId" clId="{C759B4B9-9C39-45FC-9AD7-C97885391CD8}" dt="2023-10-27T08:15:48.954" v="2354" actId="478"/>
          <ac:picMkLst>
            <pc:docMk/>
            <pc:sldMk cId="2650449151" sldId="412"/>
            <ac:picMk id="25" creationId="{7F1660ED-12A2-500D-2CA9-81467FE12119}"/>
          </ac:picMkLst>
        </pc:picChg>
        <pc:picChg chg="add del mod">
          <ac:chgData name="buzdugan artur" userId="1770a38c255ab84c" providerId="LiveId" clId="{C759B4B9-9C39-45FC-9AD7-C97885391CD8}" dt="2023-10-27T08:16:12.165" v="2359" actId="478"/>
          <ac:picMkLst>
            <pc:docMk/>
            <pc:sldMk cId="2650449151" sldId="412"/>
            <ac:picMk id="26" creationId="{3FFA6CA5-6EE4-51D4-A4D0-67BC03B196CE}"/>
          </ac:picMkLst>
        </pc:picChg>
        <pc:picChg chg="add mod">
          <ac:chgData name="buzdugan artur" userId="1770a38c255ab84c" providerId="LiveId" clId="{C759B4B9-9C39-45FC-9AD7-C97885391CD8}" dt="2023-10-27T12:07:26.106" v="3282" actId="1076"/>
          <ac:picMkLst>
            <pc:docMk/>
            <pc:sldMk cId="2650449151" sldId="412"/>
            <ac:picMk id="27" creationId="{EF326DC2-A35C-8622-4FE9-42345E6512BC}"/>
          </ac:picMkLst>
        </pc:picChg>
        <pc:picChg chg="add del mod">
          <ac:chgData name="buzdugan artur" userId="1770a38c255ab84c" providerId="LiveId" clId="{C759B4B9-9C39-45FC-9AD7-C97885391CD8}" dt="2023-10-27T12:06:48.511" v="3278" actId="478"/>
          <ac:picMkLst>
            <pc:docMk/>
            <pc:sldMk cId="2650449151" sldId="412"/>
            <ac:picMk id="28" creationId="{1A0245F7-A474-1A5B-42E7-349BC690A0B6}"/>
          </ac:picMkLst>
        </pc:picChg>
        <pc:picChg chg="add del mod">
          <ac:chgData name="buzdugan artur" userId="1770a38c255ab84c" providerId="LiveId" clId="{C759B4B9-9C39-45FC-9AD7-C97885391CD8}" dt="2023-10-27T12:25:24.123" v="3312" actId="478"/>
          <ac:picMkLst>
            <pc:docMk/>
            <pc:sldMk cId="2650449151" sldId="412"/>
            <ac:picMk id="2050" creationId="{8B8FE9A6-F6D0-29CE-4BFB-C8AF6ED8A0D4}"/>
          </ac:picMkLst>
        </pc:picChg>
      </pc:sldChg>
      <pc:sldChg chg="addSp delSp modSp new mod">
        <pc:chgData name="buzdugan artur" userId="1770a38c255ab84c" providerId="LiveId" clId="{C759B4B9-9C39-45FC-9AD7-C97885391CD8}" dt="2023-10-28T07:46:39.196" v="9182" actId="20577"/>
        <pc:sldMkLst>
          <pc:docMk/>
          <pc:sldMk cId="4285661994" sldId="413"/>
        </pc:sldMkLst>
        <pc:spChg chg="del">
          <ac:chgData name="buzdugan artur" userId="1770a38c255ab84c" providerId="LiveId" clId="{C759B4B9-9C39-45FC-9AD7-C97885391CD8}" dt="2023-10-27T11:01:52.027" v="2465" actId="478"/>
          <ac:spMkLst>
            <pc:docMk/>
            <pc:sldMk cId="4285661994" sldId="413"/>
            <ac:spMk id="2" creationId="{CC6353C9-796B-022C-C560-357684635CBA}"/>
          </ac:spMkLst>
        </pc:spChg>
        <pc:spChg chg="del">
          <ac:chgData name="buzdugan artur" userId="1770a38c255ab84c" providerId="LiveId" clId="{C759B4B9-9C39-45FC-9AD7-C97885391CD8}" dt="2023-10-27T08:37:06.840" v="2453" actId="3680"/>
          <ac:spMkLst>
            <pc:docMk/>
            <pc:sldMk cId="4285661994" sldId="413"/>
            <ac:spMk id="3" creationId="{DC4414B1-550B-0D1B-7919-D07D79376E22}"/>
          </ac:spMkLst>
        </pc:spChg>
        <pc:spChg chg="add mod">
          <ac:chgData name="buzdugan artur" userId="1770a38c255ab84c" providerId="LiveId" clId="{C759B4B9-9C39-45FC-9AD7-C97885391CD8}" dt="2023-10-27T11:23:35.564" v="2635" actId="20577"/>
          <ac:spMkLst>
            <pc:docMk/>
            <pc:sldMk cId="4285661994" sldId="413"/>
            <ac:spMk id="8" creationId="{779B1D18-034B-38CB-3D65-4EBE50B23C35}"/>
          </ac:spMkLst>
        </pc:spChg>
        <pc:spChg chg="add mod">
          <ac:chgData name="buzdugan artur" userId="1770a38c255ab84c" providerId="LiveId" clId="{C759B4B9-9C39-45FC-9AD7-C97885391CD8}" dt="2023-10-28T07:46:39.196" v="9182" actId="20577"/>
          <ac:spMkLst>
            <pc:docMk/>
            <pc:sldMk cId="4285661994" sldId="413"/>
            <ac:spMk id="22" creationId="{7640614F-F4F5-2A45-9292-493EDE27FAE4}"/>
          </ac:spMkLst>
        </pc:spChg>
        <pc:graphicFrameChg chg="add mod ord modGraphic">
          <ac:chgData name="buzdugan artur" userId="1770a38c255ab84c" providerId="LiveId" clId="{C759B4B9-9C39-45FC-9AD7-C97885391CD8}" dt="2023-10-27T17:53:01.319" v="6641" actId="14734"/>
          <ac:graphicFrameMkLst>
            <pc:docMk/>
            <pc:sldMk cId="4285661994" sldId="413"/>
            <ac:graphicFrameMk id="4" creationId="{BFBE66C5-9515-C1A0-3E8D-1F53E3FFF9FE}"/>
          </ac:graphicFrameMkLst>
        </pc:graphicFrameChg>
        <pc:picChg chg="add mod">
          <ac:chgData name="buzdugan artur" userId="1770a38c255ab84c" providerId="LiveId" clId="{C759B4B9-9C39-45FC-9AD7-C97885391CD8}" dt="2023-10-27T11:26:23.679" v="2660" actId="1076"/>
          <ac:picMkLst>
            <pc:docMk/>
            <pc:sldMk cId="4285661994" sldId="413"/>
            <ac:picMk id="6" creationId="{E7A4909F-4C31-AD5F-2AA1-8C892D767356}"/>
          </ac:picMkLst>
        </pc:picChg>
        <pc:picChg chg="add del">
          <ac:chgData name="buzdugan artur" userId="1770a38c255ab84c" providerId="LiveId" clId="{C759B4B9-9C39-45FC-9AD7-C97885391CD8}" dt="2023-10-27T11:09:22.811" v="2528" actId="478"/>
          <ac:picMkLst>
            <pc:docMk/>
            <pc:sldMk cId="4285661994" sldId="413"/>
            <ac:picMk id="7" creationId="{48C7437E-3A98-D7A8-29D6-C483FC02728C}"/>
          </ac:picMkLst>
        </pc:picChg>
        <pc:picChg chg="add mod">
          <ac:chgData name="buzdugan artur" userId="1770a38c255ab84c" providerId="LiveId" clId="{C759B4B9-9C39-45FC-9AD7-C97885391CD8}" dt="2023-10-27T11:26:25.660" v="2661" actId="1076"/>
          <ac:picMkLst>
            <pc:docMk/>
            <pc:sldMk cId="4285661994" sldId="413"/>
            <ac:picMk id="10" creationId="{D1A19B37-C744-E337-12EA-064CAF0CDCE0}"/>
          </ac:picMkLst>
        </pc:picChg>
        <pc:picChg chg="add mod">
          <ac:chgData name="buzdugan artur" userId="1770a38c255ab84c" providerId="LiveId" clId="{C759B4B9-9C39-45FC-9AD7-C97885391CD8}" dt="2023-10-27T11:26:28.218" v="2662" actId="1076"/>
          <ac:picMkLst>
            <pc:docMk/>
            <pc:sldMk cId="4285661994" sldId="413"/>
            <ac:picMk id="12" creationId="{0707C92C-A627-4141-6273-99AFEAA4055F}"/>
          </ac:picMkLst>
        </pc:picChg>
        <pc:picChg chg="add del mod">
          <ac:chgData name="buzdugan artur" userId="1770a38c255ab84c" providerId="LiveId" clId="{C759B4B9-9C39-45FC-9AD7-C97885391CD8}" dt="2023-10-27T11:14:47.029" v="2575" actId="478"/>
          <ac:picMkLst>
            <pc:docMk/>
            <pc:sldMk cId="4285661994" sldId="413"/>
            <ac:picMk id="14" creationId="{23744A03-3E6B-8C93-44A3-A8E0782804C2}"/>
          </ac:picMkLst>
        </pc:picChg>
        <pc:picChg chg="add mod">
          <ac:chgData name="buzdugan artur" userId="1770a38c255ab84c" providerId="LiveId" clId="{C759B4B9-9C39-45FC-9AD7-C97885391CD8}" dt="2023-10-27T11:14:50.385" v="2576" actId="1076"/>
          <ac:picMkLst>
            <pc:docMk/>
            <pc:sldMk cId="4285661994" sldId="413"/>
            <ac:picMk id="16" creationId="{B420C30F-8D3E-8884-A56E-35F57F866F23}"/>
          </ac:picMkLst>
        </pc:picChg>
        <pc:picChg chg="add mod">
          <ac:chgData name="buzdugan artur" userId="1770a38c255ab84c" providerId="LiveId" clId="{C759B4B9-9C39-45FC-9AD7-C97885391CD8}" dt="2023-10-27T11:26:52.066" v="2669" actId="1076"/>
          <ac:picMkLst>
            <pc:docMk/>
            <pc:sldMk cId="4285661994" sldId="413"/>
            <ac:picMk id="17" creationId="{E96FAB52-30B8-E8B1-46C1-89B46C56B7D1}"/>
          </ac:picMkLst>
        </pc:picChg>
        <pc:picChg chg="add mod">
          <ac:chgData name="buzdugan artur" userId="1770a38c255ab84c" providerId="LiveId" clId="{C759B4B9-9C39-45FC-9AD7-C97885391CD8}" dt="2023-10-27T11:26:43.377" v="2667" actId="1076"/>
          <ac:picMkLst>
            <pc:docMk/>
            <pc:sldMk cId="4285661994" sldId="413"/>
            <ac:picMk id="18" creationId="{23F0704A-AA92-7DDC-8BA1-A0E67FF876F8}"/>
          </ac:picMkLst>
        </pc:picChg>
        <pc:picChg chg="add mod">
          <ac:chgData name="buzdugan artur" userId="1770a38c255ab84c" providerId="LiveId" clId="{C759B4B9-9C39-45FC-9AD7-C97885391CD8}" dt="2023-10-27T11:26:46.999" v="2668" actId="1076"/>
          <ac:picMkLst>
            <pc:docMk/>
            <pc:sldMk cId="4285661994" sldId="413"/>
            <ac:picMk id="20" creationId="{C1813A1F-561C-2BE9-60E6-39E1A5DA1CC9}"/>
          </ac:picMkLst>
        </pc:picChg>
      </pc:sldChg>
      <pc:sldChg chg="addSp delSp modSp new mod">
        <pc:chgData name="buzdugan artur" userId="1770a38c255ab84c" providerId="LiveId" clId="{C759B4B9-9C39-45FC-9AD7-C97885391CD8}" dt="2023-10-27T17:52:40.374" v="6637" actId="20577"/>
        <pc:sldMkLst>
          <pc:docMk/>
          <pc:sldMk cId="4269200974" sldId="414"/>
        </pc:sldMkLst>
        <pc:spChg chg="del">
          <ac:chgData name="buzdugan artur" userId="1770a38c255ab84c" providerId="LiveId" clId="{C759B4B9-9C39-45FC-9AD7-C97885391CD8}" dt="2023-10-27T11:13:10.421" v="2552"/>
          <ac:spMkLst>
            <pc:docMk/>
            <pc:sldMk cId="4269200974" sldId="414"/>
            <ac:spMk id="2" creationId="{C1F27F10-B02F-ACFF-A5D9-D2CCA35D33C8}"/>
          </ac:spMkLst>
        </pc:spChg>
        <pc:spChg chg="del">
          <ac:chgData name="buzdugan artur" userId="1770a38c255ab84c" providerId="LiveId" clId="{C759B4B9-9C39-45FC-9AD7-C97885391CD8}" dt="2023-10-27T11:15:02.064" v="2577" actId="478"/>
          <ac:spMkLst>
            <pc:docMk/>
            <pc:sldMk cId="4269200974" sldId="414"/>
            <ac:spMk id="3" creationId="{D0FA3271-E96C-1331-4449-C8B157F39BD8}"/>
          </ac:spMkLst>
        </pc:spChg>
        <pc:spChg chg="add mod">
          <ac:chgData name="buzdugan artur" userId="1770a38c255ab84c" providerId="LiveId" clId="{C759B4B9-9C39-45FC-9AD7-C97885391CD8}" dt="2023-10-27T11:23:58.452" v="2648" actId="1076"/>
          <ac:spMkLst>
            <pc:docMk/>
            <pc:sldMk cId="4269200974" sldId="414"/>
            <ac:spMk id="4" creationId="{05019850-3174-BB30-3A84-8C8CBFCD8F2C}"/>
          </ac:spMkLst>
        </pc:spChg>
        <pc:spChg chg="add mod">
          <ac:chgData name="buzdugan artur" userId="1770a38c255ab84c" providerId="LiveId" clId="{C759B4B9-9C39-45FC-9AD7-C97885391CD8}" dt="2023-10-27T11:21:14.237" v="2610" actId="14100"/>
          <ac:spMkLst>
            <pc:docMk/>
            <pc:sldMk cId="4269200974" sldId="414"/>
            <ac:spMk id="15" creationId="{624F3CAD-0EFC-1676-962E-EB4FFDA260C3}"/>
          </ac:spMkLst>
        </pc:spChg>
        <pc:graphicFrameChg chg="add mod modGraphic">
          <ac:chgData name="buzdugan artur" userId="1770a38c255ab84c" providerId="LiveId" clId="{C759B4B9-9C39-45FC-9AD7-C97885391CD8}" dt="2023-10-27T17:52:40.374" v="6637" actId="20577"/>
          <ac:graphicFrameMkLst>
            <pc:docMk/>
            <pc:sldMk cId="4269200974" sldId="414"/>
            <ac:graphicFrameMk id="7" creationId="{F41EF4BE-D186-D6D5-A3F1-006103A5F71B}"/>
          </ac:graphicFrameMkLst>
        </pc:graphicFrameChg>
        <pc:picChg chg="add mod">
          <ac:chgData name="buzdugan artur" userId="1770a38c255ab84c" providerId="LiveId" clId="{C759B4B9-9C39-45FC-9AD7-C97885391CD8}" dt="2023-10-27T11:14:38.025" v="2574" actId="14100"/>
          <ac:picMkLst>
            <pc:docMk/>
            <pc:sldMk cId="4269200974" sldId="414"/>
            <ac:picMk id="6" creationId="{1F2D11C0-EFFF-7D0A-7812-0D1479C7A519}"/>
          </ac:picMkLst>
        </pc:picChg>
        <pc:picChg chg="add mod">
          <ac:chgData name="buzdugan artur" userId="1770a38c255ab84c" providerId="LiveId" clId="{C759B4B9-9C39-45FC-9AD7-C97885391CD8}" dt="2023-10-27T11:19:10.942" v="2602" actId="14100"/>
          <ac:picMkLst>
            <pc:docMk/>
            <pc:sldMk cId="4269200974" sldId="414"/>
            <ac:picMk id="9" creationId="{1390B45D-4DDF-86A6-C1F3-8F9725909435}"/>
          </ac:picMkLst>
        </pc:picChg>
        <pc:picChg chg="add mod">
          <ac:chgData name="buzdugan artur" userId="1770a38c255ab84c" providerId="LiveId" clId="{C759B4B9-9C39-45FC-9AD7-C97885391CD8}" dt="2023-10-27T11:19:19.692" v="2604" actId="1076"/>
          <ac:picMkLst>
            <pc:docMk/>
            <pc:sldMk cId="4269200974" sldId="414"/>
            <ac:picMk id="11" creationId="{45CC0BFB-D09C-52C3-D423-482A56709615}"/>
          </ac:picMkLst>
        </pc:picChg>
        <pc:picChg chg="add mod">
          <ac:chgData name="buzdugan artur" userId="1770a38c255ab84c" providerId="LiveId" clId="{C759B4B9-9C39-45FC-9AD7-C97885391CD8}" dt="2023-10-27T11:19:33.189" v="2606" actId="1076"/>
          <ac:picMkLst>
            <pc:docMk/>
            <pc:sldMk cId="4269200974" sldId="414"/>
            <ac:picMk id="13" creationId="{47101C45-1F6B-DD24-23F0-05121B7210EE}"/>
          </ac:picMkLst>
        </pc:picChg>
      </pc:sldChg>
      <pc:sldChg chg="addSp delSp modSp new mod">
        <pc:chgData name="buzdugan artur" userId="1770a38c255ab84c" providerId="LiveId" clId="{C759B4B9-9C39-45FC-9AD7-C97885391CD8}" dt="2023-10-27T11:34:03.096" v="2803" actId="20577"/>
        <pc:sldMkLst>
          <pc:docMk/>
          <pc:sldMk cId="1035695394" sldId="415"/>
        </pc:sldMkLst>
        <pc:spChg chg="mod">
          <ac:chgData name="buzdugan artur" userId="1770a38c255ab84c" providerId="LiveId" clId="{C759B4B9-9C39-45FC-9AD7-C97885391CD8}" dt="2023-10-27T11:33:50.002" v="2737" actId="1076"/>
          <ac:spMkLst>
            <pc:docMk/>
            <pc:sldMk cId="1035695394" sldId="415"/>
            <ac:spMk id="2" creationId="{A303BE84-42C0-AA75-88CF-E2EDF3B6D993}"/>
          </ac:spMkLst>
        </pc:spChg>
        <pc:spChg chg="del">
          <ac:chgData name="buzdugan artur" userId="1770a38c255ab84c" providerId="LiveId" clId="{C759B4B9-9C39-45FC-9AD7-C97885391CD8}" dt="2023-10-27T11:32:39.199" v="2733" actId="3680"/>
          <ac:spMkLst>
            <pc:docMk/>
            <pc:sldMk cId="1035695394" sldId="415"/>
            <ac:spMk id="3" creationId="{08C982A2-65D5-8289-B417-98A1C37DF8E9}"/>
          </ac:spMkLst>
        </pc:spChg>
        <pc:graphicFrameChg chg="add mod ord modGraphic">
          <ac:chgData name="buzdugan artur" userId="1770a38c255ab84c" providerId="LiveId" clId="{C759B4B9-9C39-45FC-9AD7-C97885391CD8}" dt="2023-10-27T11:34:03.096" v="2803" actId="20577"/>
          <ac:graphicFrameMkLst>
            <pc:docMk/>
            <pc:sldMk cId="1035695394" sldId="415"/>
            <ac:graphicFrameMk id="4" creationId="{A28F611B-7556-8057-AEB1-18C2E5D9A796}"/>
          </ac:graphicFrameMkLst>
        </pc:graphicFrameChg>
      </pc:sldChg>
      <pc:sldChg chg="delSp modSp new mod">
        <pc:chgData name="buzdugan artur" userId="1770a38c255ab84c" providerId="LiveId" clId="{C759B4B9-9C39-45FC-9AD7-C97885391CD8}" dt="2023-10-27T13:53:24.176" v="4938" actId="20577"/>
        <pc:sldMkLst>
          <pc:docMk/>
          <pc:sldMk cId="1611324340" sldId="416"/>
        </pc:sldMkLst>
        <pc:spChg chg="mod">
          <ac:chgData name="buzdugan artur" userId="1770a38c255ab84c" providerId="LiveId" clId="{C759B4B9-9C39-45FC-9AD7-C97885391CD8}" dt="2023-10-27T13:53:24.176" v="4938" actId="20577"/>
          <ac:spMkLst>
            <pc:docMk/>
            <pc:sldMk cId="1611324340" sldId="416"/>
            <ac:spMk id="2" creationId="{1E52EB7A-7246-EFD1-BFDD-10604FBABE38}"/>
          </ac:spMkLst>
        </pc:spChg>
        <pc:spChg chg="mod">
          <ac:chgData name="buzdugan artur" userId="1770a38c255ab84c" providerId="LiveId" clId="{C759B4B9-9C39-45FC-9AD7-C97885391CD8}" dt="2023-10-27T11:49:45.144" v="3172" actId="6549"/>
          <ac:spMkLst>
            <pc:docMk/>
            <pc:sldMk cId="1611324340" sldId="416"/>
            <ac:spMk id="3" creationId="{6720721E-AB70-9767-88EF-D6D726359DFA}"/>
          </ac:spMkLst>
        </pc:spChg>
        <pc:spChg chg="del">
          <ac:chgData name="buzdugan artur" userId="1770a38c255ab84c" providerId="LiveId" clId="{C759B4B9-9C39-45FC-9AD7-C97885391CD8}" dt="2023-10-27T12:18:34.202" v="3301"/>
          <ac:spMkLst>
            <pc:docMk/>
            <pc:sldMk cId="1611324340" sldId="416"/>
            <ac:spMk id="4" creationId="{41C37037-4278-39F7-C60D-2B29125976FF}"/>
          </ac:spMkLst>
        </pc:spChg>
      </pc:sldChg>
      <pc:sldChg chg="addSp modSp new del mod ord">
        <pc:chgData name="buzdugan artur" userId="1770a38c255ab84c" providerId="LiveId" clId="{C759B4B9-9C39-45FC-9AD7-C97885391CD8}" dt="2023-10-27T13:43:04.581" v="4824" actId="47"/>
        <pc:sldMkLst>
          <pc:docMk/>
          <pc:sldMk cId="4141878485" sldId="417"/>
        </pc:sldMkLst>
        <pc:spChg chg="mod">
          <ac:chgData name="buzdugan artur" userId="1770a38c255ab84c" providerId="LiveId" clId="{C759B4B9-9C39-45FC-9AD7-C97885391CD8}" dt="2023-10-27T11:54:07.971" v="3199" actId="1076"/>
          <ac:spMkLst>
            <pc:docMk/>
            <pc:sldMk cId="4141878485" sldId="417"/>
            <ac:spMk id="2" creationId="{0E070AF7-9154-8CD6-191D-39D60ED92DCC}"/>
          </ac:spMkLst>
        </pc:spChg>
        <pc:spChg chg="mod">
          <ac:chgData name="buzdugan artur" userId="1770a38c255ab84c" providerId="LiveId" clId="{C759B4B9-9C39-45FC-9AD7-C97885391CD8}" dt="2023-10-27T11:56:56.786" v="3252" actId="20577"/>
          <ac:spMkLst>
            <pc:docMk/>
            <pc:sldMk cId="4141878485" sldId="417"/>
            <ac:spMk id="3" creationId="{26E7D064-885F-48AD-D46D-78A4ED69AE63}"/>
          </ac:spMkLst>
        </pc:spChg>
        <pc:spChg chg="add mod">
          <ac:chgData name="buzdugan artur" userId="1770a38c255ab84c" providerId="LiveId" clId="{C759B4B9-9C39-45FC-9AD7-C97885391CD8}" dt="2023-10-27T12:02:56.355" v="3268" actId="1076"/>
          <ac:spMkLst>
            <pc:docMk/>
            <pc:sldMk cId="4141878485" sldId="417"/>
            <ac:spMk id="4" creationId="{0BDC77F1-3798-41C7-1848-9C7EA20840AD}"/>
          </ac:spMkLst>
        </pc:spChg>
        <pc:spChg chg="add mod">
          <ac:chgData name="buzdugan artur" userId="1770a38c255ab84c" providerId="LiveId" clId="{C759B4B9-9C39-45FC-9AD7-C97885391CD8}" dt="2023-10-27T12:02:47.723" v="3267" actId="1076"/>
          <ac:spMkLst>
            <pc:docMk/>
            <pc:sldMk cId="4141878485" sldId="417"/>
            <ac:spMk id="5" creationId="{19489BB2-C264-03DD-F6C0-C0F6B270A96B}"/>
          </ac:spMkLst>
        </pc:spChg>
        <pc:picChg chg="add mod">
          <ac:chgData name="buzdugan artur" userId="1770a38c255ab84c" providerId="LiveId" clId="{C759B4B9-9C39-45FC-9AD7-C97885391CD8}" dt="2023-10-27T12:02:05.555" v="3261" actId="1076"/>
          <ac:picMkLst>
            <pc:docMk/>
            <pc:sldMk cId="4141878485" sldId="417"/>
            <ac:picMk id="1026" creationId="{D5883E8C-710A-1E8C-0A5F-7D6EA7DFB048}"/>
          </ac:picMkLst>
        </pc:picChg>
        <pc:picChg chg="add mod">
          <ac:chgData name="buzdugan artur" userId="1770a38c255ab84c" providerId="LiveId" clId="{C759B4B9-9C39-45FC-9AD7-C97885391CD8}" dt="2023-10-27T12:02:11.754" v="3262" actId="1076"/>
          <ac:picMkLst>
            <pc:docMk/>
            <pc:sldMk cId="4141878485" sldId="417"/>
            <ac:picMk id="1028" creationId="{A0A346DA-2EF0-CACB-1AD2-6C3FF0366616}"/>
          </ac:picMkLst>
        </pc:picChg>
      </pc:sldChg>
      <pc:sldChg chg="addSp delSp modSp new mod">
        <pc:chgData name="buzdugan artur" userId="1770a38c255ab84c" providerId="LiveId" clId="{C759B4B9-9C39-45FC-9AD7-C97885391CD8}" dt="2023-11-13T13:41:15.191" v="10653" actId="1076"/>
        <pc:sldMkLst>
          <pc:docMk/>
          <pc:sldMk cId="3282714199" sldId="418"/>
        </pc:sldMkLst>
        <pc:spChg chg="del">
          <ac:chgData name="buzdugan artur" userId="1770a38c255ab84c" providerId="LiveId" clId="{C759B4B9-9C39-45FC-9AD7-C97885391CD8}" dt="2023-10-27T12:15:20.626" v="3291" actId="478"/>
          <ac:spMkLst>
            <pc:docMk/>
            <pc:sldMk cId="3282714199" sldId="418"/>
            <ac:spMk id="2" creationId="{3C70B394-D49B-6C43-6E2B-555D3A24352D}"/>
          </ac:spMkLst>
        </pc:spChg>
        <pc:spChg chg="del">
          <ac:chgData name="buzdugan artur" userId="1770a38c255ab84c" providerId="LiveId" clId="{C759B4B9-9C39-45FC-9AD7-C97885391CD8}" dt="2023-10-27T12:15:15.616" v="3290" actId="22"/>
          <ac:spMkLst>
            <pc:docMk/>
            <pc:sldMk cId="3282714199" sldId="418"/>
            <ac:spMk id="3" creationId="{9ED48D90-0611-4C0E-9C56-6BFF37623810}"/>
          </ac:spMkLst>
        </pc:spChg>
        <pc:spChg chg="add del mod">
          <ac:chgData name="buzdugan artur" userId="1770a38c255ab84c" providerId="LiveId" clId="{C759B4B9-9C39-45FC-9AD7-C97885391CD8}" dt="2023-11-13T13:39:09.284" v="10640" actId="478"/>
          <ac:spMkLst>
            <pc:docMk/>
            <pc:sldMk cId="3282714199" sldId="418"/>
            <ac:spMk id="6" creationId="{CC4B0369-0A17-0261-233B-887C55F0F9E1}"/>
          </ac:spMkLst>
        </pc:spChg>
        <pc:picChg chg="add mod">
          <ac:chgData name="buzdugan artur" userId="1770a38c255ab84c" providerId="LiveId" clId="{C759B4B9-9C39-45FC-9AD7-C97885391CD8}" dt="2023-11-13T13:41:15.191" v="10653" actId="1076"/>
          <ac:picMkLst>
            <pc:docMk/>
            <pc:sldMk cId="3282714199" sldId="418"/>
            <ac:picMk id="3" creationId="{8FC81911-E0BB-22B3-54EA-4D37C5945C76}"/>
          </ac:picMkLst>
        </pc:picChg>
        <pc:picChg chg="add del mod ord">
          <ac:chgData name="buzdugan artur" userId="1770a38c255ab84c" providerId="LiveId" clId="{C759B4B9-9C39-45FC-9AD7-C97885391CD8}" dt="2023-11-13T13:39:06.064" v="10639" actId="478"/>
          <ac:picMkLst>
            <pc:docMk/>
            <pc:sldMk cId="3282714199" sldId="418"/>
            <ac:picMk id="5" creationId="{B36A3903-C23B-3D23-7CF7-90762A4D5373}"/>
          </ac:picMkLst>
        </pc:picChg>
        <pc:picChg chg="add mod">
          <ac:chgData name="buzdugan artur" userId="1770a38c255ab84c" providerId="LiveId" clId="{C759B4B9-9C39-45FC-9AD7-C97885391CD8}" dt="2023-11-13T13:39:16.413" v="10643" actId="1076"/>
          <ac:picMkLst>
            <pc:docMk/>
            <pc:sldMk cId="3282714199" sldId="418"/>
            <ac:picMk id="7" creationId="{2F7EA469-BA94-21E0-EE2D-0E0018605F23}"/>
          </ac:picMkLst>
        </pc:picChg>
        <pc:picChg chg="add mod">
          <ac:chgData name="buzdugan artur" userId="1770a38c255ab84c" providerId="LiveId" clId="{C759B4B9-9C39-45FC-9AD7-C97885391CD8}" dt="2023-11-13T13:41:12.440" v="10652" actId="1076"/>
          <ac:picMkLst>
            <pc:docMk/>
            <pc:sldMk cId="3282714199" sldId="418"/>
            <ac:picMk id="9" creationId="{4FF58C37-DF73-7F6D-6A8A-F530666B52AC}"/>
          </ac:picMkLst>
        </pc:picChg>
      </pc:sldChg>
      <pc:sldChg chg="addSp delSp modSp new del mod">
        <pc:chgData name="buzdugan artur" userId="1770a38c255ab84c" providerId="LiveId" clId="{C759B4B9-9C39-45FC-9AD7-C97885391CD8}" dt="2023-10-27T12:19:24.122" v="3310" actId="47"/>
        <pc:sldMkLst>
          <pc:docMk/>
          <pc:sldMk cId="199031285" sldId="419"/>
        </pc:sldMkLst>
        <pc:spChg chg="del">
          <ac:chgData name="buzdugan artur" userId="1770a38c255ab84c" providerId="LiveId" clId="{C759B4B9-9C39-45FC-9AD7-C97885391CD8}" dt="2023-10-27T12:18:48.805" v="3305" actId="478"/>
          <ac:spMkLst>
            <pc:docMk/>
            <pc:sldMk cId="199031285" sldId="419"/>
            <ac:spMk id="2" creationId="{D08BAE29-A279-6EF8-FB7B-17EEF65EF9C1}"/>
          </ac:spMkLst>
        </pc:spChg>
        <pc:spChg chg="del">
          <ac:chgData name="buzdugan artur" userId="1770a38c255ab84c" providerId="LiveId" clId="{C759B4B9-9C39-45FC-9AD7-C97885391CD8}" dt="2023-10-27T12:18:40.493" v="3303"/>
          <ac:spMkLst>
            <pc:docMk/>
            <pc:sldMk cId="199031285" sldId="419"/>
            <ac:spMk id="3" creationId="{5F402FA0-0217-FF98-9FC5-2C06FBAA29D4}"/>
          </ac:spMkLst>
        </pc:spChg>
        <pc:spChg chg="add del mod">
          <ac:chgData name="buzdugan artur" userId="1770a38c255ab84c" providerId="LiveId" clId="{C759B4B9-9C39-45FC-9AD7-C97885391CD8}" dt="2023-10-27T12:18:45.102" v="3304"/>
          <ac:spMkLst>
            <pc:docMk/>
            <pc:sldMk cId="199031285" sldId="419"/>
            <ac:spMk id="4" creationId="{95685C90-8601-1CF9-C561-1D5041822F60}"/>
          </ac:spMkLst>
        </pc:spChg>
        <pc:picChg chg="add mod">
          <ac:chgData name="buzdugan artur" userId="1770a38c255ab84c" providerId="LiveId" clId="{C759B4B9-9C39-45FC-9AD7-C97885391CD8}" dt="2023-10-27T12:18:58.386" v="3309" actId="1076"/>
          <ac:picMkLst>
            <pc:docMk/>
            <pc:sldMk cId="199031285" sldId="419"/>
            <ac:picMk id="5" creationId="{9D8F57D2-90A4-CAD8-02CE-733DA658A2D8}"/>
          </ac:picMkLst>
        </pc:picChg>
      </pc:sldChg>
      <pc:sldChg chg="addSp delSp modSp new mod">
        <pc:chgData name="buzdugan artur" userId="1770a38c255ab84c" providerId="LiveId" clId="{C759B4B9-9C39-45FC-9AD7-C97885391CD8}" dt="2023-10-27T12:26:59.578" v="3321" actId="14100"/>
        <pc:sldMkLst>
          <pc:docMk/>
          <pc:sldMk cId="1541064514" sldId="419"/>
        </pc:sldMkLst>
        <pc:spChg chg="del">
          <ac:chgData name="buzdugan artur" userId="1770a38c255ab84c" providerId="LiveId" clId="{C759B4B9-9C39-45FC-9AD7-C97885391CD8}" dt="2023-10-27T12:26:50.238" v="3317" actId="478"/>
          <ac:spMkLst>
            <pc:docMk/>
            <pc:sldMk cId="1541064514" sldId="419"/>
            <ac:spMk id="2" creationId="{A86EE25A-E554-4682-AE20-220779D0819F}"/>
          </ac:spMkLst>
        </pc:spChg>
        <pc:spChg chg="del">
          <ac:chgData name="buzdugan artur" userId="1770a38c255ab84c" providerId="LiveId" clId="{C759B4B9-9C39-45FC-9AD7-C97885391CD8}" dt="2023-10-27T12:26:47.017" v="3316" actId="22"/>
          <ac:spMkLst>
            <pc:docMk/>
            <pc:sldMk cId="1541064514" sldId="419"/>
            <ac:spMk id="3" creationId="{FD9A60D5-F799-0783-5C7F-D633D413D319}"/>
          </ac:spMkLst>
        </pc:spChg>
        <pc:picChg chg="add mod ord">
          <ac:chgData name="buzdugan artur" userId="1770a38c255ab84c" providerId="LiveId" clId="{C759B4B9-9C39-45FC-9AD7-C97885391CD8}" dt="2023-10-27T12:26:59.578" v="3321" actId="14100"/>
          <ac:picMkLst>
            <pc:docMk/>
            <pc:sldMk cId="1541064514" sldId="419"/>
            <ac:picMk id="5" creationId="{5794C706-42E2-426E-7DF3-8CEC48D337FA}"/>
          </ac:picMkLst>
        </pc:picChg>
      </pc:sldChg>
      <pc:sldChg chg="addSp delSp modSp new del mod">
        <pc:chgData name="buzdugan artur" userId="1770a38c255ab84c" providerId="LiveId" clId="{C759B4B9-9C39-45FC-9AD7-C97885391CD8}" dt="2023-10-28T07:48:35.388" v="9187" actId="47"/>
        <pc:sldMkLst>
          <pc:docMk/>
          <pc:sldMk cId="2555757252" sldId="420"/>
        </pc:sldMkLst>
        <pc:spChg chg="del">
          <ac:chgData name="buzdugan artur" userId="1770a38c255ab84c" providerId="LiveId" clId="{C759B4B9-9C39-45FC-9AD7-C97885391CD8}" dt="2023-10-27T12:29:21.056" v="3327" actId="478"/>
          <ac:spMkLst>
            <pc:docMk/>
            <pc:sldMk cId="2555757252" sldId="420"/>
            <ac:spMk id="2" creationId="{2BCBB768-D30D-1146-B3F4-D0166BA9F441}"/>
          </ac:spMkLst>
        </pc:spChg>
        <pc:spChg chg="del">
          <ac:chgData name="buzdugan artur" userId="1770a38c255ab84c" providerId="LiveId" clId="{C759B4B9-9C39-45FC-9AD7-C97885391CD8}" dt="2023-10-27T12:28:51.118" v="3323" actId="22"/>
          <ac:spMkLst>
            <pc:docMk/>
            <pc:sldMk cId="2555757252" sldId="420"/>
            <ac:spMk id="3" creationId="{6861E61E-DA5D-BC13-33B8-F5FD4C075ABC}"/>
          </ac:spMkLst>
        </pc:spChg>
        <pc:picChg chg="add mod ord">
          <ac:chgData name="buzdugan artur" userId="1770a38c255ab84c" providerId="LiveId" clId="{C759B4B9-9C39-45FC-9AD7-C97885391CD8}" dt="2023-10-27T12:29:39.664" v="3333" actId="1076"/>
          <ac:picMkLst>
            <pc:docMk/>
            <pc:sldMk cId="2555757252" sldId="420"/>
            <ac:picMk id="5" creationId="{C511BCCA-9046-AE6F-9171-2924FBE86FB3}"/>
          </ac:picMkLst>
        </pc:picChg>
        <pc:picChg chg="add mod">
          <ac:chgData name="buzdugan artur" userId="1770a38c255ab84c" providerId="LiveId" clId="{C759B4B9-9C39-45FC-9AD7-C97885391CD8}" dt="2023-10-27T12:29:46.710" v="3334" actId="14100"/>
          <ac:picMkLst>
            <pc:docMk/>
            <pc:sldMk cId="2555757252" sldId="420"/>
            <ac:picMk id="7" creationId="{F4D37437-0939-EB57-A4E4-297EE3279422}"/>
          </ac:picMkLst>
        </pc:picChg>
      </pc:sldChg>
      <pc:sldChg chg="addSp modSp new mod">
        <pc:chgData name="buzdugan artur" userId="1770a38c255ab84c" providerId="LiveId" clId="{C759B4B9-9C39-45FC-9AD7-C97885391CD8}" dt="2023-10-28T06:30:54.103" v="7447" actId="1076"/>
        <pc:sldMkLst>
          <pc:docMk/>
          <pc:sldMk cId="1228907045" sldId="421"/>
        </pc:sldMkLst>
        <pc:spChg chg="mod">
          <ac:chgData name="buzdugan artur" userId="1770a38c255ab84c" providerId="LiveId" clId="{C759B4B9-9C39-45FC-9AD7-C97885391CD8}" dt="2023-10-27T13:54:32.233" v="4961" actId="6549"/>
          <ac:spMkLst>
            <pc:docMk/>
            <pc:sldMk cId="1228907045" sldId="421"/>
            <ac:spMk id="2" creationId="{A234DA14-B2AE-927C-4E1B-4F45B79AD5C9}"/>
          </ac:spMkLst>
        </pc:spChg>
        <pc:spChg chg="mod">
          <ac:chgData name="buzdugan artur" userId="1770a38c255ab84c" providerId="LiveId" clId="{C759B4B9-9C39-45FC-9AD7-C97885391CD8}" dt="2023-10-28T06:24:46.458" v="7436" actId="14100"/>
          <ac:spMkLst>
            <pc:docMk/>
            <pc:sldMk cId="1228907045" sldId="421"/>
            <ac:spMk id="3" creationId="{85494A9C-1034-29BF-8489-1887711C16BA}"/>
          </ac:spMkLst>
        </pc:spChg>
        <pc:picChg chg="add mod">
          <ac:chgData name="buzdugan artur" userId="1770a38c255ab84c" providerId="LiveId" clId="{C759B4B9-9C39-45FC-9AD7-C97885391CD8}" dt="2023-10-28T06:30:54.103" v="7447" actId="1076"/>
          <ac:picMkLst>
            <pc:docMk/>
            <pc:sldMk cId="1228907045" sldId="421"/>
            <ac:picMk id="5" creationId="{625F63FF-02BD-6BE8-23D4-818DA18256DA}"/>
          </ac:picMkLst>
        </pc:picChg>
        <pc:picChg chg="add mod">
          <ac:chgData name="buzdugan artur" userId="1770a38c255ab84c" providerId="LiveId" clId="{C759B4B9-9C39-45FC-9AD7-C97885391CD8}" dt="2023-10-28T06:30:48.761" v="7446" actId="1076"/>
          <ac:picMkLst>
            <pc:docMk/>
            <pc:sldMk cId="1228907045" sldId="421"/>
            <ac:picMk id="1026" creationId="{F9C0D398-2770-DEEE-AB80-83584AC6420C}"/>
          </ac:picMkLst>
        </pc:picChg>
      </pc:sldChg>
      <pc:sldChg chg="modSp new mod">
        <pc:chgData name="buzdugan artur" userId="1770a38c255ab84c" providerId="LiveId" clId="{C759B4B9-9C39-45FC-9AD7-C97885391CD8}" dt="2023-10-27T12:50:57.529" v="3433" actId="20577"/>
        <pc:sldMkLst>
          <pc:docMk/>
          <pc:sldMk cId="1262845426" sldId="422"/>
        </pc:sldMkLst>
        <pc:spChg chg="mod">
          <ac:chgData name="buzdugan artur" userId="1770a38c255ab84c" providerId="LiveId" clId="{C759B4B9-9C39-45FC-9AD7-C97885391CD8}" dt="2023-10-27T12:50:09.974" v="3415" actId="14100"/>
          <ac:spMkLst>
            <pc:docMk/>
            <pc:sldMk cId="1262845426" sldId="422"/>
            <ac:spMk id="2" creationId="{8948A434-1384-6EBF-5653-93C2820958CB}"/>
          </ac:spMkLst>
        </pc:spChg>
        <pc:spChg chg="mod">
          <ac:chgData name="buzdugan artur" userId="1770a38c255ab84c" providerId="LiveId" clId="{C759B4B9-9C39-45FC-9AD7-C97885391CD8}" dt="2023-10-27T12:50:57.529" v="3433" actId="20577"/>
          <ac:spMkLst>
            <pc:docMk/>
            <pc:sldMk cId="1262845426" sldId="422"/>
            <ac:spMk id="3" creationId="{5248C285-11E1-FE16-2C27-36AC00232BCB}"/>
          </ac:spMkLst>
        </pc:spChg>
      </pc:sldChg>
      <pc:sldChg chg="addSp modSp new mod">
        <pc:chgData name="buzdugan artur" userId="1770a38c255ab84c" providerId="LiveId" clId="{C759B4B9-9C39-45FC-9AD7-C97885391CD8}" dt="2023-10-28T06:19:11.332" v="7370" actId="14100"/>
        <pc:sldMkLst>
          <pc:docMk/>
          <pc:sldMk cId="184066876" sldId="423"/>
        </pc:sldMkLst>
        <pc:spChg chg="mod">
          <ac:chgData name="buzdugan artur" userId="1770a38c255ab84c" providerId="LiveId" clId="{C759B4B9-9C39-45FC-9AD7-C97885391CD8}" dt="2023-10-27T12:58:01.290" v="3457" actId="14100"/>
          <ac:spMkLst>
            <pc:docMk/>
            <pc:sldMk cId="184066876" sldId="423"/>
            <ac:spMk id="2" creationId="{51E1826C-0F34-B27E-A5E2-6CA345102AC1}"/>
          </ac:spMkLst>
        </pc:spChg>
        <pc:spChg chg="mod">
          <ac:chgData name="buzdugan artur" userId="1770a38c255ab84c" providerId="LiveId" clId="{C759B4B9-9C39-45FC-9AD7-C97885391CD8}" dt="2023-10-27T13:04:48.122" v="3754" actId="27636"/>
          <ac:spMkLst>
            <pc:docMk/>
            <pc:sldMk cId="184066876" sldId="423"/>
            <ac:spMk id="3" creationId="{E58F63CE-F7DD-7966-C4AB-6B46C4CBFB5A}"/>
          </ac:spMkLst>
        </pc:spChg>
        <pc:spChg chg="add mod">
          <ac:chgData name="buzdugan artur" userId="1770a38c255ab84c" providerId="LiveId" clId="{C759B4B9-9C39-45FC-9AD7-C97885391CD8}" dt="2023-10-28T06:19:11.332" v="7370" actId="14100"/>
          <ac:spMkLst>
            <pc:docMk/>
            <pc:sldMk cId="184066876" sldId="423"/>
            <ac:spMk id="7" creationId="{9651FEBB-B5AB-CEC3-AD74-8422124BA1E1}"/>
          </ac:spMkLst>
        </pc:spChg>
        <pc:picChg chg="add mod">
          <ac:chgData name="buzdugan artur" userId="1770a38c255ab84c" providerId="LiveId" clId="{C759B4B9-9C39-45FC-9AD7-C97885391CD8}" dt="2023-10-27T13:05:12.742" v="3757" actId="1076"/>
          <ac:picMkLst>
            <pc:docMk/>
            <pc:sldMk cId="184066876" sldId="423"/>
            <ac:picMk id="5" creationId="{66B3AF74-5D89-80B8-85A2-533BE1981B2E}"/>
          </ac:picMkLst>
        </pc:picChg>
      </pc:sldChg>
      <pc:sldChg chg="addSp delSp modSp new mod">
        <pc:chgData name="buzdugan artur" userId="1770a38c255ab84c" providerId="LiveId" clId="{C759B4B9-9C39-45FC-9AD7-C97885391CD8}" dt="2023-11-13T11:45:24.955" v="10002" actId="6549"/>
        <pc:sldMkLst>
          <pc:docMk/>
          <pc:sldMk cId="509574911" sldId="424"/>
        </pc:sldMkLst>
        <pc:spChg chg="mod">
          <ac:chgData name="buzdugan artur" userId="1770a38c255ab84c" providerId="LiveId" clId="{C759B4B9-9C39-45FC-9AD7-C97885391CD8}" dt="2023-10-27T13:05:53.786" v="3779" actId="14100"/>
          <ac:spMkLst>
            <pc:docMk/>
            <pc:sldMk cId="509574911" sldId="424"/>
            <ac:spMk id="2" creationId="{1D392FD1-E0CC-DCE2-3FB6-08D23B1926EC}"/>
          </ac:spMkLst>
        </pc:spChg>
        <pc:spChg chg="mod">
          <ac:chgData name="buzdugan artur" userId="1770a38c255ab84c" providerId="LiveId" clId="{C759B4B9-9C39-45FC-9AD7-C97885391CD8}" dt="2023-11-13T11:45:24.955" v="10002" actId="6549"/>
          <ac:spMkLst>
            <pc:docMk/>
            <pc:sldMk cId="509574911" sldId="424"/>
            <ac:spMk id="3" creationId="{25A6E4C5-DC6F-0696-E6F9-C33E65CC5378}"/>
          </ac:spMkLst>
        </pc:spChg>
        <pc:picChg chg="add mod">
          <ac:chgData name="buzdugan artur" userId="1770a38c255ab84c" providerId="LiveId" clId="{C759B4B9-9C39-45FC-9AD7-C97885391CD8}" dt="2023-10-27T13:06:09.810" v="3787" actId="1076"/>
          <ac:picMkLst>
            <pc:docMk/>
            <pc:sldMk cId="509574911" sldId="424"/>
            <ac:picMk id="5" creationId="{F55A0DCE-137F-CD0C-E4F6-B17B9E4B7B81}"/>
          </ac:picMkLst>
        </pc:picChg>
        <pc:picChg chg="add del mod">
          <ac:chgData name="buzdugan artur" userId="1770a38c255ab84c" providerId="LiveId" clId="{C759B4B9-9C39-45FC-9AD7-C97885391CD8}" dt="2023-10-27T13:10:16.070" v="3912" actId="478"/>
          <ac:picMkLst>
            <pc:docMk/>
            <pc:sldMk cId="509574911" sldId="424"/>
            <ac:picMk id="7" creationId="{1A4CA287-C3AF-9AE8-9E54-7BC3770356C6}"/>
          </ac:picMkLst>
        </pc:picChg>
        <pc:picChg chg="add mod">
          <ac:chgData name="buzdugan artur" userId="1770a38c255ab84c" providerId="LiveId" clId="{C759B4B9-9C39-45FC-9AD7-C97885391CD8}" dt="2023-10-27T13:10:20.377" v="3913" actId="1076"/>
          <ac:picMkLst>
            <pc:docMk/>
            <pc:sldMk cId="509574911" sldId="424"/>
            <ac:picMk id="9" creationId="{CEF8003E-C774-078D-0E68-9434EC6C3809}"/>
          </ac:picMkLst>
        </pc:picChg>
      </pc:sldChg>
      <pc:sldChg chg="addSp modSp new mod">
        <pc:chgData name="buzdugan artur" userId="1770a38c255ab84c" providerId="LiveId" clId="{C759B4B9-9C39-45FC-9AD7-C97885391CD8}" dt="2023-10-28T06:21:29.160" v="7375" actId="14100"/>
        <pc:sldMkLst>
          <pc:docMk/>
          <pc:sldMk cId="1419854301" sldId="425"/>
        </pc:sldMkLst>
        <pc:spChg chg="mod">
          <ac:chgData name="buzdugan artur" userId="1770a38c255ab84c" providerId="LiveId" clId="{C759B4B9-9C39-45FC-9AD7-C97885391CD8}" dt="2023-10-27T13:11:48.150" v="3931" actId="14100"/>
          <ac:spMkLst>
            <pc:docMk/>
            <pc:sldMk cId="1419854301" sldId="425"/>
            <ac:spMk id="2" creationId="{3E9382F2-7441-8D95-2E3D-7B406C9AC5C5}"/>
          </ac:spMkLst>
        </pc:spChg>
        <pc:spChg chg="mod">
          <ac:chgData name="buzdugan artur" userId="1770a38c255ab84c" providerId="LiveId" clId="{C759B4B9-9C39-45FC-9AD7-C97885391CD8}" dt="2023-10-27T13:38:44.733" v="4790" actId="20577"/>
          <ac:spMkLst>
            <pc:docMk/>
            <pc:sldMk cId="1419854301" sldId="425"/>
            <ac:spMk id="3" creationId="{B7154CF0-E0C2-AD8C-9443-79E0105D143C}"/>
          </ac:spMkLst>
        </pc:spChg>
        <pc:picChg chg="add mod">
          <ac:chgData name="buzdugan artur" userId="1770a38c255ab84c" providerId="LiveId" clId="{C759B4B9-9C39-45FC-9AD7-C97885391CD8}" dt="2023-10-28T06:21:29.160" v="7375" actId="14100"/>
          <ac:picMkLst>
            <pc:docMk/>
            <pc:sldMk cId="1419854301" sldId="425"/>
            <ac:picMk id="4" creationId="{CF95DF04-C834-D5C1-3E05-D03850893046}"/>
          </ac:picMkLst>
        </pc:picChg>
      </pc:sldChg>
      <pc:sldChg chg="addSp delSp modSp new mod">
        <pc:chgData name="buzdugan artur" userId="1770a38c255ab84c" providerId="LiveId" clId="{C759B4B9-9C39-45FC-9AD7-C97885391CD8}" dt="2023-10-27T13:26:22.121" v="4449" actId="255"/>
        <pc:sldMkLst>
          <pc:docMk/>
          <pc:sldMk cId="1852144268" sldId="426"/>
        </pc:sldMkLst>
        <pc:spChg chg="mod">
          <ac:chgData name="buzdugan artur" userId="1770a38c255ab84c" providerId="LiveId" clId="{C759B4B9-9C39-45FC-9AD7-C97885391CD8}" dt="2023-10-27T13:21:50.130" v="4317" actId="20577"/>
          <ac:spMkLst>
            <pc:docMk/>
            <pc:sldMk cId="1852144268" sldId="426"/>
            <ac:spMk id="2" creationId="{D9127219-A07D-CBDD-EFE0-4B7014F6C783}"/>
          </ac:spMkLst>
        </pc:spChg>
        <pc:spChg chg="del">
          <ac:chgData name="buzdugan artur" userId="1770a38c255ab84c" providerId="LiveId" clId="{C759B4B9-9C39-45FC-9AD7-C97885391CD8}" dt="2023-10-27T13:19:43.840" v="4263" actId="22"/>
          <ac:spMkLst>
            <pc:docMk/>
            <pc:sldMk cId="1852144268" sldId="426"/>
            <ac:spMk id="3" creationId="{A91C9366-4363-B093-8AD9-6BB4872B2FA9}"/>
          </ac:spMkLst>
        </pc:spChg>
        <pc:spChg chg="add mod">
          <ac:chgData name="buzdugan artur" userId="1770a38c255ab84c" providerId="LiveId" clId="{C759B4B9-9C39-45FC-9AD7-C97885391CD8}" dt="2023-10-27T13:26:22.121" v="4449" actId="255"/>
          <ac:spMkLst>
            <pc:docMk/>
            <pc:sldMk cId="1852144268" sldId="426"/>
            <ac:spMk id="9" creationId="{DBB47410-7F08-A5E1-8F4F-E1E2623077B7}"/>
          </ac:spMkLst>
        </pc:spChg>
        <pc:picChg chg="add mod ord">
          <ac:chgData name="buzdugan artur" userId="1770a38c255ab84c" providerId="LiveId" clId="{C759B4B9-9C39-45FC-9AD7-C97885391CD8}" dt="2023-10-27T13:24:13.825" v="4342" actId="1076"/>
          <ac:picMkLst>
            <pc:docMk/>
            <pc:sldMk cId="1852144268" sldId="426"/>
            <ac:picMk id="5" creationId="{E26510B5-B5EF-EB09-0DDE-DE927B6B120B}"/>
          </ac:picMkLst>
        </pc:picChg>
        <pc:picChg chg="add mod">
          <ac:chgData name="buzdugan artur" userId="1770a38c255ab84c" providerId="LiveId" clId="{C759B4B9-9C39-45FC-9AD7-C97885391CD8}" dt="2023-10-27T13:24:17.023" v="4343" actId="1076"/>
          <ac:picMkLst>
            <pc:docMk/>
            <pc:sldMk cId="1852144268" sldId="426"/>
            <ac:picMk id="7" creationId="{2D8A0A15-23D6-B4F9-A6C2-B6D06D608ED7}"/>
          </ac:picMkLst>
        </pc:picChg>
      </pc:sldChg>
      <pc:sldChg chg="addSp delSp modSp new mod">
        <pc:chgData name="buzdugan artur" userId="1770a38c255ab84c" providerId="LiveId" clId="{C759B4B9-9C39-45FC-9AD7-C97885391CD8}" dt="2023-10-28T06:28:52.496" v="7441" actId="1076"/>
        <pc:sldMkLst>
          <pc:docMk/>
          <pc:sldMk cId="3466996428" sldId="427"/>
        </pc:sldMkLst>
        <pc:spChg chg="del">
          <ac:chgData name="buzdugan artur" userId="1770a38c255ab84c" providerId="LiveId" clId="{C759B4B9-9C39-45FC-9AD7-C97885391CD8}" dt="2023-10-27T13:26:53.816" v="4453" actId="478"/>
          <ac:spMkLst>
            <pc:docMk/>
            <pc:sldMk cId="3466996428" sldId="427"/>
            <ac:spMk id="2" creationId="{7B05A7EF-608F-837E-A240-E941BBD3FE3C}"/>
          </ac:spMkLst>
        </pc:spChg>
        <pc:spChg chg="mod">
          <ac:chgData name="buzdugan artur" userId="1770a38c255ab84c" providerId="LiveId" clId="{C759B4B9-9C39-45FC-9AD7-C97885391CD8}" dt="2023-10-28T06:23:12.257" v="7420" actId="5793"/>
          <ac:spMkLst>
            <pc:docMk/>
            <pc:sldMk cId="3466996428" sldId="427"/>
            <ac:spMk id="3" creationId="{BAE86295-6697-730E-4C90-208FFB325E2E}"/>
          </ac:spMkLst>
        </pc:spChg>
        <pc:picChg chg="add mod">
          <ac:chgData name="buzdugan artur" userId="1770a38c255ab84c" providerId="LiveId" clId="{C759B4B9-9C39-45FC-9AD7-C97885391CD8}" dt="2023-10-28T06:28:52.496" v="7441" actId="1076"/>
          <ac:picMkLst>
            <pc:docMk/>
            <pc:sldMk cId="3466996428" sldId="427"/>
            <ac:picMk id="4" creationId="{61373527-9833-0434-2157-E2ECD3159E75}"/>
          </ac:picMkLst>
        </pc:picChg>
        <pc:picChg chg="add del mod">
          <ac:chgData name="buzdugan artur" userId="1770a38c255ab84c" providerId="LiveId" clId="{C759B4B9-9C39-45FC-9AD7-C97885391CD8}" dt="2023-10-27T13:36:01.227" v="4767" actId="478"/>
          <ac:picMkLst>
            <pc:docMk/>
            <pc:sldMk cId="3466996428" sldId="427"/>
            <ac:picMk id="5" creationId="{DD772DA3-06FF-5960-EF73-87D781F2C6EE}"/>
          </ac:picMkLst>
        </pc:picChg>
        <pc:picChg chg="add mod">
          <ac:chgData name="buzdugan artur" userId="1770a38c255ab84c" providerId="LiveId" clId="{C759B4B9-9C39-45FC-9AD7-C97885391CD8}" dt="2023-10-27T13:37:22.881" v="4779" actId="1076"/>
          <ac:picMkLst>
            <pc:docMk/>
            <pc:sldMk cId="3466996428" sldId="427"/>
            <ac:picMk id="7" creationId="{29844F1E-B713-8637-C05D-C2438D4BA260}"/>
          </ac:picMkLst>
        </pc:picChg>
      </pc:sldChg>
      <pc:sldChg chg="modSp new mod">
        <pc:chgData name="buzdugan artur" userId="1770a38c255ab84c" providerId="LiveId" clId="{C759B4B9-9C39-45FC-9AD7-C97885391CD8}" dt="2023-10-28T06:23:44.043" v="7424" actId="6549"/>
        <pc:sldMkLst>
          <pc:docMk/>
          <pc:sldMk cId="2460512230" sldId="428"/>
        </pc:sldMkLst>
        <pc:spChg chg="mod">
          <ac:chgData name="buzdugan artur" userId="1770a38c255ab84c" providerId="LiveId" clId="{C759B4B9-9C39-45FC-9AD7-C97885391CD8}" dt="2023-10-27T13:40:10.764" v="4799" actId="20577"/>
          <ac:spMkLst>
            <pc:docMk/>
            <pc:sldMk cId="2460512230" sldId="428"/>
            <ac:spMk id="2" creationId="{90E8FEF7-0905-3697-718F-A3800214A167}"/>
          </ac:spMkLst>
        </pc:spChg>
        <pc:spChg chg="mod">
          <ac:chgData name="buzdugan artur" userId="1770a38c255ab84c" providerId="LiveId" clId="{C759B4B9-9C39-45FC-9AD7-C97885391CD8}" dt="2023-10-28T06:23:44.043" v="7424" actId="6549"/>
          <ac:spMkLst>
            <pc:docMk/>
            <pc:sldMk cId="2460512230" sldId="428"/>
            <ac:spMk id="3" creationId="{4FFD9E1A-8AC1-5C01-7E32-65AA46279B30}"/>
          </ac:spMkLst>
        </pc:spChg>
      </pc:sldChg>
      <pc:sldChg chg="addSp delSp modSp new mod">
        <pc:chgData name="buzdugan artur" userId="1770a38c255ab84c" providerId="LiveId" clId="{C759B4B9-9C39-45FC-9AD7-C97885391CD8}" dt="2023-10-28T07:46:05.969" v="9181" actId="6549"/>
        <pc:sldMkLst>
          <pc:docMk/>
          <pc:sldMk cId="1153658187" sldId="429"/>
        </pc:sldMkLst>
        <pc:spChg chg="mod">
          <ac:chgData name="buzdugan artur" userId="1770a38c255ab84c" providerId="LiveId" clId="{C759B4B9-9C39-45FC-9AD7-C97885391CD8}" dt="2023-10-27T14:18:18.245" v="5555" actId="6549"/>
          <ac:spMkLst>
            <pc:docMk/>
            <pc:sldMk cId="1153658187" sldId="429"/>
            <ac:spMk id="2" creationId="{AC7A26D1-4A6F-189A-52CD-4823F710DA4C}"/>
          </ac:spMkLst>
        </pc:spChg>
        <pc:spChg chg="mod">
          <ac:chgData name="buzdugan artur" userId="1770a38c255ab84c" providerId="LiveId" clId="{C759B4B9-9C39-45FC-9AD7-C97885391CD8}" dt="2023-10-28T07:46:05.969" v="9181" actId="6549"/>
          <ac:spMkLst>
            <pc:docMk/>
            <pc:sldMk cId="1153658187" sldId="429"/>
            <ac:spMk id="3" creationId="{BA112E79-3BCE-78FB-8DC9-1BF2A8A63A76}"/>
          </ac:spMkLst>
        </pc:spChg>
        <pc:spChg chg="add del mod">
          <ac:chgData name="buzdugan artur" userId="1770a38c255ab84c" providerId="LiveId" clId="{C759B4B9-9C39-45FC-9AD7-C97885391CD8}" dt="2023-10-27T14:15:46.259" v="5545" actId="478"/>
          <ac:spMkLst>
            <pc:docMk/>
            <pc:sldMk cId="1153658187" sldId="429"/>
            <ac:spMk id="7" creationId="{1B47902E-9231-0EEE-28AE-2893962D22A8}"/>
          </ac:spMkLst>
        </pc:spChg>
        <pc:spChg chg="add mod">
          <ac:chgData name="buzdugan artur" userId="1770a38c255ab84c" providerId="LiveId" clId="{C759B4B9-9C39-45FC-9AD7-C97885391CD8}" dt="2023-10-27T17:30:33.981" v="6089" actId="14100"/>
          <ac:spMkLst>
            <pc:docMk/>
            <pc:sldMk cId="1153658187" sldId="429"/>
            <ac:spMk id="8" creationId="{6731BF45-461A-451C-04B9-65202C40D007}"/>
          </ac:spMkLst>
        </pc:spChg>
        <pc:picChg chg="add mod">
          <ac:chgData name="buzdugan artur" userId="1770a38c255ab84c" providerId="LiveId" clId="{C759B4B9-9C39-45FC-9AD7-C97885391CD8}" dt="2023-10-27T17:33:24.554" v="6098" actId="1076"/>
          <ac:picMkLst>
            <pc:docMk/>
            <pc:sldMk cId="1153658187" sldId="429"/>
            <ac:picMk id="5" creationId="{B6CBBCCE-2D02-3F3E-AC2F-5D971F0CEE18}"/>
          </ac:picMkLst>
        </pc:picChg>
        <pc:picChg chg="add mod">
          <ac:chgData name="buzdugan artur" userId="1770a38c255ab84c" providerId="LiveId" clId="{C759B4B9-9C39-45FC-9AD7-C97885391CD8}" dt="2023-10-27T17:33:39.047" v="6104" actId="1076"/>
          <ac:picMkLst>
            <pc:docMk/>
            <pc:sldMk cId="1153658187" sldId="429"/>
            <ac:picMk id="10" creationId="{0612CB8B-4128-83F1-B0D1-E5CD11DACA1D}"/>
          </ac:picMkLst>
        </pc:picChg>
      </pc:sldChg>
      <pc:sldChg chg="addSp delSp modSp new mod">
        <pc:chgData name="buzdugan artur" userId="1770a38c255ab84c" providerId="LiveId" clId="{C759B4B9-9C39-45FC-9AD7-C97885391CD8}" dt="2023-11-13T12:11:32.598" v="10467" actId="1076"/>
        <pc:sldMkLst>
          <pc:docMk/>
          <pc:sldMk cId="1893216865" sldId="430"/>
        </pc:sldMkLst>
        <pc:spChg chg="mod">
          <ac:chgData name="buzdugan artur" userId="1770a38c255ab84c" providerId="LiveId" clId="{C759B4B9-9C39-45FC-9AD7-C97885391CD8}" dt="2023-11-13T12:07:25.141" v="10300" actId="1076"/>
          <ac:spMkLst>
            <pc:docMk/>
            <pc:sldMk cId="1893216865" sldId="430"/>
            <ac:spMk id="2" creationId="{37C8D599-0FE8-F5BE-8D8E-3536B8B25562}"/>
          </ac:spMkLst>
        </pc:spChg>
        <pc:spChg chg="mod">
          <ac:chgData name="buzdugan artur" userId="1770a38c255ab84c" providerId="LiveId" clId="{C759B4B9-9C39-45FC-9AD7-C97885391CD8}" dt="2023-11-13T12:09:47.674" v="10458" actId="6549"/>
          <ac:spMkLst>
            <pc:docMk/>
            <pc:sldMk cId="1893216865" sldId="430"/>
            <ac:spMk id="3" creationId="{98B693A6-B0EA-E198-55F7-AFB868949799}"/>
          </ac:spMkLst>
        </pc:spChg>
        <pc:picChg chg="add mod">
          <ac:chgData name="buzdugan artur" userId="1770a38c255ab84c" providerId="LiveId" clId="{C759B4B9-9C39-45FC-9AD7-C97885391CD8}" dt="2023-11-13T12:10:18.782" v="10461" actId="1076"/>
          <ac:picMkLst>
            <pc:docMk/>
            <pc:sldMk cId="1893216865" sldId="430"/>
            <ac:picMk id="5" creationId="{5B992FBF-53FC-7BD6-FB2B-A0F61736C0E0}"/>
          </ac:picMkLst>
        </pc:picChg>
        <pc:picChg chg="add del mod">
          <ac:chgData name="buzdugan artur" userId="1770a38c255ab84c" providerId="LiveId" clId="{C759B4B9-9C39-45FC-9AD7-C97885391CD8}" dt="2023-10-27T17:20:10.637" v="5959" actId="478"/>
          <ac:picMkLst>
            <pc:docMk/>
            <pc:sldMk cId="1893216865" sldId="430"/>
            <ac:picMk id="5" creationId="{D2BE4510-2E90-BA88-D9CC-205228EF6649}"/>
          </ac:picMkLst>
        </pc:picChg>
        <pc:picChg chg="add mod">
          <ac:chgData name="buzdugan artur" userId="1770a38c255ab84c" providerId="LiveId" clId="{C759B4B9-9C39-45FC-9AD7-C97885391CD8}" dt="2023-11-13T12:10:28.860" v="10462" actId="1076"/>
          <ac:picMkLst>
            <pc:docMk/>
            <pc:sldMk cId="1893216865" sldId="430"/>
            <ac:picMk id="7" creationId="{79214ECF-9827-E46A-67D5-9B10BB266271}"/>
          </ac:picMkLst>
        </pc:picChg>
        <pc:picChg chg="add mod">
          <ac:chgData name="buzdugan artur" userId="1770a38c255ab84c" providerId="LiveId" clId="{C759B4B9-9C39-45FC-9AD7-C97885391CD8}" dt="2023-11-13T12:11:11.053" v="10466" actId="14100"/>
          <ac:picMkLst>
            <pc:docMk/>
            <pc:sldMk cId="1893216865" sldId="430"/>
            <ac:picMk id="8" creationId="{23E03A06-F2FF-C84E-C8FE-1A075C833793}"/>
          </ac:picMkLst>
        </pc:picChg>
        <pc:picChg chg="add del mod">
          <ac:chgData name="buzdugan artur" userId="1770a38c255ab84c" providerId="LiveId" clId="{C759B4B9-9C39-45FC-9AD7-C97885391CD8}" dt="2023-11-13T12:07:16.119" v="10298" actId="478"/>
          <ac:picMkLst>
            <pc:docMk/>
            <pc:sldMk cId="1893216865" sldId="430"/>
            <ac:picMk id="9" creationId="{47C8F1D4-0631-9345-1482-6725608D1430}"/>
          </ac:picMkLst>
        </pc:picChg>
        <pc:picChg chg="add mod">
          <ac:chgData name="buzdugan artur" userId="1770a38c255ab84c" providerId="LiveId" clId="{C759B4B9-9C39-45FC-9AD7-C97885391CD8}" dt="2023-11-13T12:11:32.598" v="10467" actId="1076"/>
          <ac:picMkLst>
            <pc:docMk/>
            <pc:sldMk cId="1893216865" sldId="430"/>
            <ac:picMk id="11" creationId="{1399AC41-7F13-0AC3-A739-C139E12F47DF}"/>
          </ac:picMkLst>
        </pc:picChg>
      </pc:sldChg>
      <pc:sldChg chg="modSp new del mod">
        <pc:chgData name="buzdugan artur" userId="1770a38c255ab84c" providerId="LiveId" clId="{C759B4B9-9C39-45FC-9AD7-C97885391CD8}" dt="2023-10-27T14:16:14.804" v="5553" actId="47"/>
        <pc:sldMkLst>
          <pc:docMk/>
          <pc:sldMk cId="2099657141" sldId="430"/>
        </pc:sldMkLst>
        <pc:spChg chg="mod">
          <ac:chgData name="buzdugan artur" userId="1770a38c255ab84c" providerId="LiveId" clId="{C759B4B9-9C39-45FC-9AD7-C97885391CD8}" dt="2023-10-27T14:13:30.010" v="5501" actId="27636"/>
          <ac:spMkLst>
            <pc:docMk/>
            <pc:sldMk cId="2099657141" sldId="430"/>
            <ac:spMk id="3" creationId="{403453D4-5EF5-BC10-8E77-89A5FE345A14}"/>
          </ac:spMkLst>
        </pc:spChg>
      </pc:sldChg>
      <pc:sldChg chg="addSp delSp modSp new mod">
        <pc:chgData name="buzdugan artur" userId="1770a38c255ab84c" providerId="LiveId" clId="{C759B4B9-9C39-45FC-9AD7-C97885391CD8}" dt="2023-10-28T08:02:59.617" v="9346" actId="6549"/>
        <pc:sldMkLst>
          <pc:docMk/>
          <pc:sldMk cId="2019538935" sldId="431"/>
        </pc:sldMkLst>
        <pc:spChg chg="mod">
          <ac:chgData name="buzdugan artur" userId="1770a38c255ab84c" providerId="LiveId" clId="{C759B4B9-9C39-45FC-9AD7-C97885391CD8}" dt="2023-10-27T18:04:42.479" v="6777" actId="1076"/>
          <ac:spMkLst>
            <pc:docMk/>
            <pc:sldMk cId="2019538935" sldId="431"/>
            <ac:spMk id="2" creationId="{B0A0EE57-CE87-C39D-EF8A-1EF2FF9712A9}"/>
          </ac:spMkLst>
        </pc:spChg>
        <pc:spChg chg="del">
          <ac:chgData name="buzdugan artur" userId="1770a38c255ab84c" providerId="LiveId" clId="{C759B4B9-9C39-45FC-9AD7-C97885391CD8}" dt="2023-10-27T18:00:15.024" v="6690" actId="478"/>
          <ac:spMkLst>
            <pc:docMk/>
            <pc:sldMk cId="2019538935" sldId="431"/>
            <ac:spMk id="3" creationId="{28F8E524-B250-C996-D2E4-798221E35A49}"/>
          </ac:spMkLst>
        </pc:spChg>
        <pc:spChg chg="add mod">
          <ac:chgData name="buzdugan artur" userId="1770a38c255ab84c" providerId="LiveId" clId="{C759B4B9-9C39-45FC-9AD7-C97885391CD8}" dt="2023-10-27T18:05:41.567" v="6783" actId="14100"/>
          <ac:spMkLst>
            <pc:docMk/>
            <pc:sldMk cId="2019538935" sldId="431"/>
            <ac:spMk id="7" creationId="{1D88FDED-C968-4E3F-AF7D-83993B1C72B0}"/>
          </ac:spMkLst>
        </pc:spChg>
        <pc:spChg chg="add mod">
          <ac:chgData name="buzdugan artur" userId="1770a38c255ab84c" providerId="LiveId" clId="{C759B4B9-9C39-45FC-9AD7-C97885391CD8}" dt="2023-10-28T08:02:36.859" v="9341" actId="6549"/>
          <ac:spMkLst>
            <pc:docMk/>
            <pc:sldMk cId="2019538935" sldId="431"/>
            <ac:spMk id="9" creationId="{8D605C5F-7709-023A-FF8C-20D2F540F57E}"/>
          </ac:spMkLst>
        </pc:spChg>
        <pc:spChg chg="add mod">
          <ac:chgData name="buzdugan artur" userId="1770a38c255ab84c" providerId="LiveId" clId="{C759B4B9-9C39-45FC-9AD7-C97885391CD8}" dt="2023-10-28T08:02:40.276" v="9342" actId="14100"/>
          <ac:spMkLst>
            <pc:docMk/>
            <pc:sldMk cId="2019538935" sldId="431"/>
            <ac:spMk id="11" creationId="{FACFA295-5BB8-96C9-F504-05D4F65AF3A7}"/>
          </ac:spMkLst>
        </pc:spChg>
        <pc:spChg chg="add mod">
          <ac:chgData name="buzdugan artur" userId="1770a38c255ab84c" providerId="LiveId" clId="{C759B4B9-9C39-45FC-9AD7-C97885391CD8}" dt="2023-10-28T08:02:59.617" v="9346" actId="6549"/>
          <ac:spMkLst>
            <pc:docMk/>
            <pc:sldMk cId="2019538935" sldId="431"/>
            <ac:spMk id="15" creationId="{FDB8A9DF-65F4-ECB5-4936-3F17CFB52D4F}"/>
          </ac:spMkLst>
        </pc:spChg>
        <pc:picChg chg="add mod">
          <ac:chgData name="buzdugan artur" userId="1770a38c255ab84c" providerId="LiveId" clId="{C759B4B9-9C39-45FC-9AD7-C97885391CD8}" dt="2023-10-27T18:04:36.660" v="6776" actId="1076"/>
          <ac:picMkLst>
            <pc:docMk/>
            <pc:sldMk cId="2019538935" sldId="431"/>
            <ac:picMk id="5" creationId="{2DCD8866-BB50-7A92-9730-2FDD1932D47E}"/>
          </ac:picMkLst>
        </pc:picChg>
        <pc:picChg chg="add mod">
          <ac:chgData name="buzdugan artur" userId="1770a38c255ab84c" providerId="LiveId" clId="{C759B4B9-9C39-45FC-9AD7-C97885391CD8}" dt="2023-10-28T08:02:17.346" v="9331" actId="1076"/>
          <ac:picMkLst>
            <pc:docMk/>
            <pc:sldMk cId="2019538935" sldId="431"/>
            <ac:picMk id="13" creationId="{6DABB90E-1FFC-F5F2-8B03-2E557D6D3300}"/>
          </ac:picMkLst>
        </pc:picChg>
      </pc:sldChg>
      <pc:sldChg chg="addSp delSp modSp new mod">
        <pc:chgData name="buzdugan artur" userId="1770a38c255ab84c" providerId="LiveId" clId="{C759B4B9-9C39-45FC-9AD7-C97885391CD8}" dt="2023-10-28T08:03:36.266" v="9351" actId="20577"/>
        <pc:sldMkLst>
          <pc:docMk/>
          <pc:sldMk cId="3374647930" sldId="432"/>
        </pc:sldMkLst>
        <pc:spChg chg="del">
          <ac:chgData name="buzdugan artur" userId="1770a38c255ab84c" providerId="LiveId" clId="{C759B4B9-9C39-45FC-9AD7-C97885391CD8}" dt="2023-10-27T18:15:00.432" v="6922" actId="478"/>
          <ac:spMkLst>
            <pc:docMk/>
            <pc:sldMk cId="3374647930" sldId="432"/>
            <ac:spMk id="2" creationId="{01127FAD-C2E7-A603-6264-C2116DD4F315}"/>
          </ac:spMkLst>
        </pc:spChg>
        <pc:spChg chg="mod">
          <ac:chgData name="buzdugan artur" userId="1770a38c255ab84c" providerId="LiveId" clId="{C759B4B9-9C39-45FC-9AD7-C97885391CD8}" dt="2023-10-28T08:03:36.266" v="9351" actId="20577"/>
          <ac:spMkLst>
            <pc:docMk/>
            <pc:sldMk cId="3374647930" sldId="432"/>
            <ac:spMk id="3" creationId="{96F47BD3-787B-F555-C3B1-651EEC6970D1}"/>
          </ac:spMkLst>
        </pc:spChg>
        <pc:spChg chg="add mod">
          <ac:chgData name="buzdugan artur" userId="1770a38c255ab84c" providerId="LiveId" clId="{C759B4B9-9C39-45FC-9AD7-C97885391CD8}" dt="2023-10-27T18:21:22.447" v="7039" actId="6549"/>
          <ac:spMkLst>
            <pc:docMk/>
            <pc:sldMk cId="3374647930" sldId="432"/>
            <ac:spMk id="7" creationId="{DEC6C3F6-488D-31DB-6DC6-9FBB9125A200}"/>
          </ac:spMkLst>
        </pc:spChg>
        <pc:picChg chg="add mod">
          <ac:chgData name="buzdugan artur" userId="1770a38c255ab84c" providerId="LiveId" clId="{C759B4B9-9C39-45FC-9AD7-C97885391CD8}" dt="2023-10-27T18:20:33.528" v="7034" actId="14100"/>
          <ac:picMkLst>
            <pc:docMk/>
            <pc:sldMk cId="3374647930" sldId="432"/>
            <ac:picMk id="5" creationId="{B0240F11-E320-8BC7-EA52-89CF1136870B}"/>
          </ac:picMkLst>
        </pc:picChg>
      </pc:sldChg>
      <pc:sldChg chg="addSp modSp new mod">
        <pc:chgData name="buzdugan artur" userId="1770a38c255ab84c" providerId="LiveId" clId="{C759B4B9-9C39-45FC-9AD7-C97885391CD8}" dt="2023-10-27T18:35:02.648" v="7339" actId="14100"/>
        <pc:sldMkLst>
          <pc:docMk/>
          <pc:sldMk cId="3518088440" sldId="433"/>
        </pc:sldMkLst>
        <pc:spChg chg="mod">
          <ac:chgData name="buzdugan artur" userId="1770a38c255ab84c" providerId="LiveId" clId="{C759B4B9-9C39-45FC-9AD7-C97885391CD8}" dt="2023-10-27T18:23:48.975" v="7105" actId="14100"/>
          <ac:spMkLst>
            <pc:docMk/>
            <pc:sldMk cId="3518088440" sldId="433"/>
            <ac:spMk id="2" creationId="{99875DF2-B60D-F626-08FA-C01A385C8A70}"/>
          </ac:spMkLst>
        </pc:spChg>
        <pc:spChg chg="mod">
          <ac:chgData name="buzdugan artur" userId="1770a38c255ab84c" providerId="LiveId" clId="{C759B4B9-9C39-45FC-9AD7-C97885391CD8}" dt="2023-10-27T18:34:51.326" v="7336" actId="1076"/>
          <ac:spMkLst>
            <pc:docMk/>
            <pc:sldMk cId="3518088440" sldId="433"/>
            <ac:spMk id="3" creationId="{94B0A73D-00E4-26DE-2CE3-4AB6D75BEA36}"/>
          </ac:spMkLst>
        </pc:spChg>
        <pc:picChg chg="add mod">
          <ac:chgData name="buzdugan artur" userId="1770a38c255ab84c" providerId="LiveId" clId="{C759B4B9-9C39-45FC-9AD7-C97885391CD8}" dt="2023-10-27T18:35:02.648" v="7339" actId="14100"/>
          <ac:picMkLst>
            <pc:docMk/>
            <pc:sldMk cId="3518088440" sldId="433"/>
            <ac:picMk id="5" creationId="{66EE4B8C-FB84-E967-6E98-DE3CD89236EA}"/>
          </ac:picMkLst>
        </pc:picChg>
      </pc:sldChg>
      <pc:sldChg chg="addSp delSp modSp new mod">
        <pc:chgData name="buzdugan artur" userId="1770a38c255ab84c" providerId="LiveId" clId="{C759B4B9-9C39-45FC-9AD7-C97885391CD8}" dt="2023-10-27T18:38:15.771" v="7368" actId="1076"/>
        <pc:sldMkLst>
          <pc:docMk/>
          <pc:sldMk cId="1838117435" sldId="434"/>
        </pc:sldMkLst>
        <pc:spChg chg="mod">
          <ac:chgData name="buzdugan artur" userId="1770a38c255ab84c" providerId="LiveId" clId="{C759B4B9-9C39-45FC-9AD7-C97885391CD8}" dt="2023-10-27T18:37:22.024" v="7360" actId="14100"/>
          <ac:spMkLst>
            <pc:docMk/>
            <pc:sldMk cId="1838117435" sldId="434"/>
            <ac:spMk id="2" creationId="{57C9549F-A970-6DEE-C1D1-B5409194E240}"/>
          </ac:spMkLst>
        </pc:spChg>
        <pc:spChg chg="del">
          <ac:chgData name="buzdugan artur" userId="1770a38c255ab84c" providerId="LiveId" clId="{C759B4B9-9C39-45FC-9AD7-C97885391CD8}" dt="2023-10-27T18:35:49.182" v="7341" actId="22"/>
          <ac:spMkLst>
            <pc:docMk/>
            <pc:sldMk cId="1838117435" sldId="434"/>
            <ac:spMk id="3" creationId="{43ADB59F-56C7-047B-B525-27583460B975}"/>
          </ac:spMkLst>
        </pc:spChg>
        <pc:spChg chg="add mod">
          <ac:chgData name="buzdugan artur" userId="1770a38c255ab84c" providerId="LiveId" clId="{C759B4B9-9C39-45FC-9AD7-C97885391CD8}" dt="2023-10-27T18:37:31.039" v="7362" actId="1076"/>
          <ac:spMkLst>
            <pc:docMk/>
            <pc:sldMk cId="1838117435" sldId="434"/>
            <ac:spMk id="7" creationId="{194B89F4-8372-3162-78C5-AD7AF81A90B7}"/>
          </ac:spMkLst>
        </pc:spChg>
        <pc:picChg chg="add mod ord">
          <ac:chgData name="buzdugan artur" userId="1770a38c255ab84c" providerId="LiveId" clId="{C759B4B9-9C39-45FC-9AD7-C97885391CD8}" dt="2023-10-27T18:38:14.418" v="7367" actId="1076"/>
          <ac:picMkLst>
            <pc:docMk/>
            <pc:sldMk cId="1838117435" sldId="434"/>
            <ac:picMk id="5" creationId="{B4FC4CD5-312E-9811-6D88-E9B1B1FF6F22}"/>
          </ac:picMkLst>
        </pc:picChg>
        <pc:picChg chg="add mod">
          <ac:chgData name="buzdugan artur" userId="1770a38c255ab84c" providerId="LiveId" clId="{C759B4B9-9C39-45FC-9AD7-C97885391CD8}" dt="2023-10-27T18:38:15.771" v="7368" actId="1076"/>
          <ac:picMkLst>
            <pc:docMk/>
            <pc:sldMk cId="1838117435" sldId="434"/>
            <ac:picMk id="9" creationId="{4ECFCECF-A801-49D2-93AD-B4083C2D7A65}"/>
          </ac:picMkLst>
        </pc:picChg>
      </pc:sldChg>
      <pc:sldChg chg="addSp modSp new mod">
        <pc:chgData name="buzdugan artur" userId="1770a38c255ab84c" providerId="LiveId" clId="{C759B4B9-9C39-45FC-9AD7-C97885391CD8}" dt="2023-10-28T07:12:55.999" v="8242" actId="113"/>
        <pc:sldMkLst>
          <pc:docMk/>
          <pc:sldMk cId="754273544" sldId="435"/>
        </pc:sldMkLst>
        <pc:spChg chg="mod">
          <ac:chgData name="buzdugan artur" userId="1770a38c255ab84c" providerId="LiveId" clId="{C759B4B9-9C39-45FC-9AD7-C97885391CD8}" dt="2023-10-28T06:47:52.820" v="7783" actId="14100"/>
          <ac:spMkLst>
            <pc:docMk/>
            <pc:sldMk cId="754273544" sldId="435"/>
            <ac:spMk id="2" creationId="{C70AEB37-4BE9-F5CE-A6A2-9942EBA2853F}"/>
          </ac:spMkLst>
        </pc:spChg>
        <pc:spChg chg="mod">
          <ac:chgData name="buzdugan artur" userId="1770a38c255ab84c" providerId="LiveId" clId="{C759B4B9-9C39-45FC-9AD7-C97885391CD8}" dt="2023-10-28T07:12:55.999" v="8242" actId="113"/>
          <ac:spMkLst>
            <pc:docMk/>
            <pc:sldMk cId="754273544" sldId="435"/>
            <ac:spMk id="3" creationId="{9DF1452C-764A-7F7B-3F02-93AE7129BDB4}"/>
          </ac:spMkLst>
        </pc:spChg>
        <pc:spChg chg="add mod">
          <ac:chgData name="buzdugan artur" userId="1770a38c255ab84c" providerId="LiveId" clId="{C759B4B9-9C39-45FC-9AD7-C97885391CD8}" dt="2023-10-28T06:51:48.801" v="7963" actId="1076"/>
          <ac:spMkLst>
            <pc:docMk/>
            <pc:sldMk cId="754273544" sldId="435"/>
            <ac:spMk id="19" creationId="{85216710-0B0D-C21B-A275-C53C5FACF7A6}"/>
          </ac:spMkLst>
        </pc:spChg>
        <pc:spChg chg="add mod">
          <ac:chgData name="buzdugan artur" userId="1770a38c255ab84c" providerId="LiveId" clId="{C759B4B9-9C39-45FC-9AD7-C97885391CD8}" dt="2023-10-28T06:51:59.536" v="7964" actId="1076"/>
          <ac:spMkLst>
            <pc:docMk/>
            <pc:sldMk cId="754273544" sldId="435"/>
            <ac:spMk id="20" creationId="{A4691F7F-E116-A4D9-0996-4D9C435B3BF0}"/>
          </ac:spMkLst>
        </pc:spChg>
        <pc:spChg chg="add mod">
          <ac:chgData name="buzdugan artur" userId="1770a38c255ab84c" providerId="LiveId" clId="{C759B4B9-9C39-45FC-9AD7-C97885391CD8}" dt="2023-10-28T06:52:22.739" v="7966" actId="1076"/>
          <ac:spMkLst>
            <pc:docMk/>
            <pc:sldMk cId="754273544" sldId="435"/>
            <ac:spMk id="21" creationId="{12E36191-6AFB-E87D-5874-2F3E9318EEF8}"/>
          </ac:spMkLst>
        </pc:spChg>
        <pc:picChg chg="add mod">
          <ac:chgData name="buzdugan artur" userId="1770a38c255ab84c" providerId="LiveId" clId="{C759B4B9-9C39-45FC-9AD7-C97885391CD8}" dt="2023-10-28T06:39:55.739" v="7512" actId="1076"/>
          <ac:picMkLst>
            <pc:docMk/>
            <pc:sldMk cId="754273544" sldId="435"/>
            <ac:picMk id="5" creationId="{DCB8747E-20A5-F11D-8791-25D28E8879C4}"/>
          </ac:picMkLst>
        </pc:picChg>
        <pc:picChg chg="add mod">
          <ac:chgData name="buzdugan artur" userId="1770a38c255ab84c" providerId="LiveId" clId="{C759B4B9-9C39-45FC-9AD7-C97885391CD8}" dt="2023-10-28T06:39:57.343" v="7513" actId="1076"/>
          <ac:picMkLst>
            <pc:docMk/>
            <pc:sldMk cId="754273544" sldId="435"/>
            <ac:picMk id="7" creationId="{5E69E22A-A4E4-EA01-82FD-AAD66664E4BC}"/>
          </ac:picMkLst>
        </pc:picChg>
        <pc:picChg chg="add mod">
          <ac:chgData name="buzdugan artur" userId="1770a38c255ab84c" providerId="LiveId" clId="{C759B4B9-9C39-45FC-9AD7-C97885391CD8}" dt="2023-10-28T06:39:58.804" v="7514" actId="1076"/>
          <ac:picMkLst>
            <pc:docMk/>
            <pc:sldMk cId="754273544" sldId="435"/>
            <ac:picMk id="9" creationId="{6659213D-3113-63E1-45B9-3E8BEA447C9D}"/>
          </ac:picMkLst>
        </pc:picChg>
        <pc:cxnChg chg="add mod">
          <ac:chgData name="buzdugan artur" userId="1770a38c255ab84c" providerId="LiveId" clId="{C759B4B9-9C39-45FC-9AD7-C97885391CD8}" dt="2023-10-28T06:48:10.617" v="7787" actId="14100"/>
          <ac:cxnSpMkLst>
            <pc:docMk/>
            <pc:sldMk cId="754273544" sldId="435"/>
            <ac:cxnSpMk id="11" creationId="{60B7E6A7-DBBE-0F7E-6CA4-29AF02C81758}"/>
          </ac:cxnSpMkLst>
        </pc:cxnChg>
        <pc:cxnChg chg="add mod">
          <ac:chgData name="buzdugan artur" userId="1770a38c255ab84c" providerId="LiveId" clId="{C759B4B9-9C39-45FC-9AD7-C97885391CD8}" dt="2023-10-28T06:50:37.443" v="7958" actId="14100"/>
          <ac:cxnSpMkLst>
            <pc:docMk/>
            <pc:sldMk cId="754273544" sldId="435"/>
            <ac:cxnSpMk id="13" creationId="{ED95FCA9-39F7-9167-6EC5-2AA57B2C1AE2}"/>
          </ac:cxnSpMkLst>
        </pc:cxnChg>
        <pc:cxnChg chg="add mod">
          <ac:chgData name="buzdugan artur" userId="1770a38c255ab84c" providerId="LiveId" clId="{C759B4B9-9C39-45FC-9AD7-C97885391CD8}" dt="2023-10-28T06:50:25.872" v="7957" actId="13822"/>
          <ac:cxnSpMkLst>
            <pc:docMk/>
            <pc:sldMk cId="754273544" sldId="435"/>
            <ac:cxnSpMk id="17" creationId="{EA515388-FB29-DB3D-3F01-73E5BE29526C}"/>
          </ac:cxnSpMkLst>
        </pc:cxnChg>
      </pc:sldChg>
      <pc:sldChg chg="addSp delSp modSp new mod">
        <pc:chgData name="buzdugan artur" userId="1770a38c255ab84c" providerId="LiveId" clId="{C759B4B9-9C39-45FC-9AD7-C97885391CD8}" dt="2023-10-28T07:04:55.368" v="8231" actId="1076"/>
        <pc:sldMkLst>
          <pc:docMk/>
          <pc:sldMk cId="3673116127" sldId="436"/>
        </pc:sldMkLst>
        <pc:spChg chg="del">
          <ac:chgData name="buzdugan artur" userId="1770a38c255ab84c" providerId="LiveId" clId="{C759B4B9-9C39-45FC-9AD7-C97885391CD8}" dt="2023-10-28T06:53:21.154" v="7970" actId="478"/>
          <ac:spMkLst>
            <pc:docMk/>
            <pc:sldMk cId="3673116127" sldId="436"/>
            <ac:spMk id="2" creationId="{19708121-D013-9792-106B-C9FFA7724C89}"/>
          </ac:spMkLst>
        </pc:spChg>
        <pc:spChg chg="mod">
          <ac:chgData name="buzdugan artur" userId="1770a38c255ab84c" providerId="LiveId" clId="{C759B4B9-9C39-45FC-9AD7-C97885391CD8}" dt="2023-10-28T07:04:43.001" v="8229" actId="6549"/>
          <ac:spMkLst>
            <pc:docMk/>
            <pc:sldMk cId="3673116127" sldId="436"/>
            <ac:spMk id="3" creationId="{CD329C16-D622-1321-F696-C738F7852660}"/>
          </ac:spMkLst>
        </pc:spChg>
        <pc:picChg chg="add mod">
          <ac:chgData name="buzdugan artur" userId="1770a38c255ab84c" providerId="LiveId" clId="{C759B4B9-9C39-45FC-9AD7-C97885391CD8}" dt="2023-10-28T07:04:55.368" v="8231" actId="1076"/>
          <ac:picMkLst>
            <pc:docMk/>
            <pc:sldMk cId="3673116127" sldId="436"/>
            <ac:picMk id="4" creationId="{2467A42A-3F9A-ED49-1FDA-9DA9AA731136}"/>
          </ac:picMkLst>
        </pc:picChg>
      </pc:sldChg>
      <pc:sldChg chg="modSp new mod">
        <pc:chgData name="buzdugan artur" userId="1770a38c255ab84c" providerId="LiveId" clId="{C759B4B9-9C39-45FC-9AD7-C97885391CD8}" dt="2023-10-28T07:23:33.586" v="8784" actId="114"/>
        <pc:sldMkLst>
          <pc:docMk/>
          <pc:sldMk cId="3454049585" sldId="437"/>
        </pc:sldMkLst>
        <pc:spChg chg="mod">
          <ac:chgData name="buzdugan artur" userId="1770a38c255ab84c" providerId="LiveId" clId="{C759B4B9-9C39-45FC-9AD7-C97885391CD8}" dt="2023-10-28T07:17:02.583" v="8273" actId="14100"/>
          <ac:spMkLst>
            <pc:docMk/>
            <pc:sldMk cId="3454049585" sldId="437"/>
            <ac:spMk id="2" creationId="{DA4A629B-D6AD-812F-C48F-FA1E4540555B}"/>
          </ac:spMkLst>
        </pc:spChg>
        <pc:spChg chg="mod">
          <ac:chgData name="buzdugan artur" userId="1770a38c255ab84c" providerId="LiveId" clId="{C759B4B9-9C39-45FC-9AD7-C97885391CD8}" dt="2023-10-28T07:23:33.586" v="8784" actId="114"/>
          <ac:spMkLst>
            <pc:docMk/>
            <pc:sldMk cId="3454049585" sldId="437"/>
            <ac:spMk id="3" creationId="{3372D1D6-70C7-8DE4-C764-20A5E1CAEDCC}"/>
          </ac:spMkLst>
        </pc:spChg>
      </pc:sldChg>
      <pc:sldChg chg="addSp delSp modSp new mod">
        <pc:chgData name="buzdugan artur" userId="1770a38c255ab84c" providerId="LiveId" clId="{C759B4B9-9C39-45FC-9AD7-C97885391CD8}" dt="2023-10-28T07:36:39.908" v="8873" actId="20577"/>
        <pc:sldMkLst>
          <pc:docMk/>
          <pc:sldMk cId="3669034298" sldId="438"/>
        </pc:sldMkLst>
        <pc:spChg chg="mod">
          <ac:chgData name="buzdugan artur" userId="1770a38c255ab84c" providerId="LiveId" clId="{C759B4B9-9C39-45FC-9AD7-C97885391CD8}" dt="2023-10-28T07:36:39.908" v="8873" actId="20577"/>
          <ac:spMkLst>
            <pc:docMk/>
            <pc:sldMk cId="3669034298" sldId="438"/>
            <ac:spMk id="2" creationId="{90432982-194E-BABE-7C5D-B6F0291D0E4A}"/>
          </ac:spMkLst>
        </pc:spChg>
        <pc:spChg chg="del">
          <ac:chgData name="buzdugan artur" userId="1770a38c255ab84c" providerId="LiveId" clId="{C759B4B9-9C39-45FC-9AD7-C97885391CD8}" dt="2023-10-28T07:24:19.033" v="8786"/>
          <ac:spMkLst>
            <pc:docMk/>
            <pc:sldMk cId="3669034298" sldId="438"/>
            <ac:spMk id="3" creationId="{D77D919B-F3F0-7C13-5E77-532D7E11BCBA}"/>
          </ac:spMkLst>
        </pc:spChg>
        <pc:spChg chg="add mod">
          <ac:chgData name="buzdugan artur" userId="1770a38c255ab84c" providerId="LiveId" clId="{C759B4B9-9C39-45FC-9AD7-C97885391CD8}" dt="2023-10-28T07:26:39.428" v="8821" actId="1076"/>
          <ac:spMkLst>
            <pc:docMk/>
            <pc:sldMk cId="3669034298" sldId="438"/>
            <ac:spMk id="5" creationId="{8B14869F-B2A6-9E6E-E75A-09DE624AAAE3}"/>
          </ac:spMkLst>
        </pc:spChg>
        <pc:spChg chg="add mod">
          <ac:chgData name="buzdugan artur" userId="1770a38c255ab84c" providerId="LiveId" clId="{C759B4B9-9C39-45FC-9AD7-C97885391CD8}" dt="2023-10-28T07:26:45.057" v="8822" actId="1076"/>
          <ac:spMkLst>
            <pc:docMk/>
            <pc:sldMk cId="3669034298" sldId="438"/>
            <ac:spMk id="7" creationId="{E8FD5DE5-7377-129C-6457-1E516FFE69EF}"/>
          </ac:spMkLst>
        </pc:spChg>
        <pc:spChg chg="add mod">
          <ac:chgData name="buzdugan artur" userId="1770a38c255ab84c" providerId="LiveId" clId="{C759B4B9-9C39-45FC-9AD7-C97885391CD8}" dt="2023-10-28T07:29:49.567" v="8837" actId="1076"/>
          <ac:spMkLst>
            <pc:docMk/>
            <pc:sldMk cId="3669034298" sldId="438"/>
            <ac:spMk id="9" creationId="{F1640E07-751D-34A7-E5C5-C90757009EDC}"/>
          </ac:spMkLst>
        </pc:spChg>
        <pc:spChg chg="add mod">
          <ac:chgData name="buzdugan artur" userId="1770a38c255ab84c" providerId="LiveId" clId="{C759B4B9-9C39-45FC-9AD7-C97885391CD8}" dt="2023-10-28T07:29:57.865" v="8839" actId="1076"/>
          <ac:spMkLst>
            <pc:docMk/>
            <pc:sldMk cId="3669034298" sldId="438"/>
            <ac:spMk id="11" creationId="{93A054A4-1221-6B69-FCF5-CD033F83E4C4}"/>
          </ac:spMkLst>
        </pc:spChg>
        <pc:spChg chg="add mod">
          <ac:chgData name="buzdugan artur" userId="1770a38c255ab84c" providerId="LiveId" clId="{C759B4B9-9C39-45FC-9AD7-C97885391CD8}" dt="2023-10-28T07:30:56.100" v="8845" actId="1076"/>
          <ac:spMkLst>
            <pc:docMk/>
            <pc:sldMk cId="3669034298" sldId="438"/>
            <ac:spMk id="13" creationId="{F64D5C23-75D5-F89F-0F0B-B1ED469EF527}"/>
          </ac:spMkLst>
        </pc:spChg>
        <pc:spChg chg="add mod">
          <ac:chgData name="buzdugan artur" userId="1770a38c255ab84c" providerId="LiveId" clId="{C759B4B9-9C39-45FC-9AD7-C97885391CD8}" dt="2023-10-28T07:32:41.401" v="8849" actId="1076"/>
          <ac:spMkLst>
            <pc:docMk/>
            <pc:sldMk cId="3669034298" sldId="438"/>
            <ac:spMk id="16" creationId="{0F58BD85-261D-C46A-B605-81E34BA26FDC}"/>
          </ac:spMkLst>
        </pc:spChg>
        <pc:spChg chg="add">
          <ac:chgData name="buzdugan artur" userId="1770a38c255ab84c" providerId="LiveId" clId="{C759B4B9-9C39-45FC-9AD7-C97885391CD8}" dt="2023-10-28T07:32:59.798" v="8851" actId="11529"/>
          <ac:spMkLst>
            <pc:docMk/>
            <pc:sldMk cId="3669034298" sldId="438"/>
            <ac:spMk id="17" creationId="{8EB6C635-0D79-878E-228A-03EDEC5C2D34}"/>
          </ac:spMkLst>
        </pc:spChg>
        <pc:picChg chg="add mod">
          <ac:chgData name="buzdugan artur" userId="1770a38c255ab84c" providerId="LiveId" clId="{C759B4B9-9C39-45FC-9AD7-C97885391CD8}" dt="2023-10-28T07:26:36.664" v="8820" actId="1076"/>
          <ac:picMkLst>
            <pc:docMk/>
            <pc:sldMk cId="3669034298" sldId="438"/>
            <ac:picMk id="4" creationId="{85201419-22A5-0380-7024-39737C818233}"/>
          </ac:picMkLst>
        </pc:picChg>
        <pc:picChg chg="add mod">
          <ac:chgData name="buzdugan artur" userId="1770a38c255ab84c" providerId="LiveId" clId="{C759B4B9-9C39-45FC-9AD7-C97885391CD8}" dt="2023-10-28T07:29:47.298" v="8836" actId="1076"/>
          <ac:picMkLst>
            <pc:docMk/>
            <pc:sldMk cId="3669034298" sldId="438"/>
            <ac:picMk id="8" creationId="{4D44069C-7E67-40BB-3F59-0D4B8536E0EA}"/>
          </ac:picMkLst>
        </pc:picChg>
        <pc:picChg chg="add mod">
          <ac:chgData name="buzdugan artur" userId="1770a38c255ab84c" providerId="LiveId" clId="{C759B4B9-9C39-45FC-9AD7-C97885391CD8}" dt="2023-10-28T07:29:51.546" v="8838" actId="1076"/>
          <ac:picMkLst>
            <pc:docMk/>
            <pc:sldMk cId="3669034298" sldId="438"/>
            <ac:picMk id="10" creationId="{F3A67D11-C319-3967-6BE1-2F1894AFBF78}"/>
          </ac:picMkLst>
        </pc:picChg>
        <pc:picChg chg="add mod">
          <ac:chgData name="buzdugan artur" userId="1770a38c255ab84c" providerId="LiveId" clId="{C759B4B9-9C39-45FC-9AD7-C97885391CD8}" dt="2023-10-28T07:30:42.609" v="8843" actId="14100"/>
          <ac:picMkLst>
            <pc:docMk/>
            <pc:sldMk cId="3669034298" sldId="438"/>
            <ac:picMk id="12" creationId="{E6CDEC8B-BE0D-C0B8-0515-A4D77E6A8529}"/>
          </ac:picMkLst>
        </pc:picChg>
        <pc:picChg chg="add mod">
          <ac:chgData name="buzdugan artur" userId="1770a38c255ab84c" providerId="LiveId" clId="{C759B4B9-9C39-45FC-9AD7-C97885391CD8}" dt="2023-10-28T07:32:42.739" v="8850" actId="1076"/>
          <ac:picMkLst>
            <pc:docMk/>
            <pc:sldMk cId="3669034298" sldId="438"/>
            <ac:picMk id="14" creationId="{E96242D7-17D4-9C11-91F6-C3D327831A57}"/>
          </ac:picMkLst>
        </pc:picChg>
      </pc:sldChg>
      <pc:sldChg chg="modSp new del mod">
        <pc:chgData name="buzdugan artur" userId="1770a38c255ab84c" providerId="LiveId" clId="{C759B4B9-9C39-45FC-9AD7-C97885391CD8}" dt="2023-10-28T07:36:44.409" v="8874" actId="47"/>
        <pc:sldMkLst>
          <pc:docMk/>
          <pc:sldMk cId="142254328" sldId="439"/>
        </pc:sldMkLst>
        <pc:spChg chg="mod">
          <ac:chgData name="buzdugan artur" userId="1770a38c255ab84c" providerId="LiveId" clId="{C759B4B9-9C39-45FC-9AD7-C97885391CD8}" dt="2023-10-28T07:34:54.689" v="8866" actId="20577"/>
          <ac:spMkLst>
            <pc:docMk/>
            <pc:sldMk cId="142254328" sldId="439"/>
            <ac:spMk id="2" creationId="{5B380459-431E-6C37-2F61-9E0E13F1894C}"/>
          </ac:spMkLst>
        </pc:spChg>
        <pc:spChg chg="mod">
          <ac:chgData name="buzdugan artur" userId="1770a38c255ab84c" providerId="LiveId" clId="{C759B4B9-9C39-45FC-9AD7-C97885391CD8}" dt="2023-10-28T07:34:58.042" v="8867" actId="1076"/>
          <ac:spMkLst>
            <pc:docMk/>
            <pc:sldMk cId="142254328" sldId="439"/>
            <ac:spMk id="3" creationId="{59F72C3F-32B0-73F9-6169-5FF957A8B3DB}"/>
          </ac:spMkLst>
        </pc:spChg>
      </pc:sldChg>
      <pc:sldChg chg="add del">
        <pc:chgData name="buzdugan artur" userId="1770a38c255ab84c" providerId="LiveId" clId="{C759B4B9-9C39-45FC-9AD7-C97885391CD8}" dt="2023-10-28T08:53:18.135" v="9850" actId="47"/>
        <pc:sldMkLst>
          <pc:docMk/>
          <pc:sldMk cId="552366471" sldId="439"/>
        </pc:sldMkLst>
      </pc:sldChg>
      <pc:sldChg chg="add del">
        <pc:chgData name="buzdugan artur" userId="1770a38c255ab84c" providerId="LiveId" clId="{C759B4B9-9C39-45FC-9AD7-C97885391CD8}" dt="2023-10-28T08:51:32.628" v="9833" actId="47"/>
        <pc:sldMkLst>
          <pc:docMk/>
          <pc:sldMk cId="879668806" sldId="440"/>
        </pc:sldMkLst>
      </pc:sldChg>
      <pc:sldChg chg="add del">
        <pc:chgData name="buzdugan artur" userId="1770a38c255ab84c" providerId="LiveId" clId="{C759B4B9-9C39-45FC-9AD7-C97885391CD8}" dt="2023-10-28T08:52:01.942" v="9834" actId="47"/>
        <pc:sldMkLst>
          <pc:docMk/>
          <pc:sldMk cId="776477650" sldId="441"/>
        </pc:sldMkLst>
      </pc:sldChg>
      <pc:sldChg chg="addSp modSp new mod">
        <pc:chgData name="buzdugan artur" userId="1770a38c255ab84c" providerId="LiveId" clId="{C759B4B9-9C39-45FC-9AD7-C97885391CD8}" dt="2023-10-28T08:29:24.601" v="9480" actId="6549"/>
        <pc:sldMkLst>
          <pc:docMk/>
          <pc:sldMk cId="1357517650" sldId="442"/>
        </pc:sldMkLst>
        <pc:spChg chg="mod">
          <ac:chgData name="buzdugan artur" userId="1770a38c255ab84c" providerId="LiveId" clId="{C759B4B9-9C39-45FC-9AD7-C97885391CD8}" dt="2023-10-28T08:22:24.359" v="9389" actId="20577"/>
          <ac:spMkLst>
            <pc:docMk/>
            <pc:sldMk cId="1357517650" sldId="442"/>
            <ac:spMk id="2" creationId="{5EC7B01F-BBEB-611F-8EBF-CB1B6505523D}"/>
          </ac:spMkLst>
        </pc:spChg>
        <pc:spChg chg="mod">
          <ac:chgData name="buzdugan artur" userId="1770a38c255ab84c" providerId="LiveId" clId="{C759B4B9-9C39-45FC-9AD7-C97885391CD8}" dt="2023-10-28T08:27:12.842" v="9442" actId="6549"/>
          <ac:spMkLst>
            <pc:docMk/>
            <pc:sldMk cId="1357517650" sldId="442"/>
            <ac:spMk id="3" creationId="{B1DFA2EA-DD83-DADC-0E98-D92B985731DD}"/>
          </ac:spMkLst>
        </pc:spChg>
        <pc:spChg chg="add mod">
          <ac:chgData name="buzdugan artur" userId="1770a38c255ab84c" providerId="LiveId" clId="{C759B4B9-9C39-45FC-9AD7-C97885391CD8}" dt="2023-10-28T08:29:24.601" v="9480" actId="6549"/>
          <ac:spMkLst>
            <pc:docMk/>
            <pc:sldMk cId="1357517650" sldId="442"/>
            <ac:spMk id="7" creationId="{B0FEBB2A-8FAF-0511-C666-07274D547565}"/>
          </ac:spMkLst>
        </pc:spChg>
        <pc:picChg chg="add mod">
          <ac:chgData name="buzdugan artur" userId="1770a38c255ab84c" providerId="LiveId" clId="{C759B4B9-9C39-45FC-9AD7-C97885391CD8}" dt="2023-10-28T08:26:23.446" v="9440" actId="14100"/>
          <ac:picMkLst>
            <pc:docMk/>
            <pc:sldMk cId="1357517650" sldId="442"/>
            <ac:picMk id="1026" creationId="{0CBCD86A-8BA4-1BC5-176D-CAD1C2BC051F}"/>
          </ac:picMkLst>
        </pc:picChg>
        <pc:picChg chg="add mod">
          <ac:chgData name="buzdugan artur" userId="1770a38c255ab84c" providerId="LiveId" clId="{C759B4B9-9C39-45FC-9AD7-C97885391CD8}" dt="2023-10-28T08:26:20.791" v="9439" actId="14100"/>
          <ac:picMkLst>
            <pc:docMk/>
            <pc:sldMk cId="1357517650" sldId="442"/>
            <ac:picMk id="1028" creationId="{368C8207-9901-7A8C-D577-77C9FED908C6}"/>
          </ac:picMkLst>
        </pc:picChg>
        <pc:cxnChg chg="add">
          <ac:chgData name="buzdugan artur" userId="1770a38c255ab84c" providerId="LiveId" clId="{C759B4B9-9C39-45FC-9AD7-C97885391CD8}" dt="2023-10-28T08:26:55.054" v="9441" actId="11529"/>
          <ac:cxnSpMkLst>
            <pc:docMk/>
            <pc:sldMk cId="1357517650" sldId="442"/>
            <ac:cxnSpMk id="5" creationId="{77EB5402-F55B-DE0C-D11C-1ED3F3DD27C4}"/>
          </ac:cxnSpMkLst>
        </pc:cxnChg>
      </pc:sldChg>
      <pc:sldChg chg="addSp delSp modSp new mod">
        <pc:chgData name="buzdugan artur" userId="1770a38c255ab84c" providerId="LiveId" clId="{C759B4B9-9C39-45FC-9AD7-C97885391CD8}" dt="2023-10-28T08:49:36.414" v="9818" actId="1076"/>
        <pc:sldMkLst>
          <pc:docMk/>
          <pc:sldMk cId="3093820944" sldId="443"/>
        </pc:sldMkLst>
        <pc:spChg chg="del">
          <ac:chgData name="buzdugan artur" userId="1770a38c255ab84c" providerId="LiveId" clId="{C759B4B9-9C39-45FC-9AD7-C97885391CD8}" dt="2023-10-28T08:30:32.348" v="9491" actId="478"/>
          <ac:spMkLst>
            <pc:docMk/>
            <pc:sldMk cId="3093820944" sldId="443"/>
            <ac:spMk id="2" creationId="{270B14BE-0539-9879-C03E-554292642AF2}"/>
          </ac:spMkLst>
        </pc:spChg>
        <pc:spChg chg="del">
          <ac:chgData name="buzdugan artur" userId="1770a38c255ab84c" providerId="LiveId" clId="{C759B4B9-9C39-45FC-9AD7-C97885391CD8}" dt="2023-10-28T08:29:58.940" v="9483"/>
          <ac:spMkLst>
            <pc:docMk/>
            <pc:sldMk cId="3093820944" sldId="443"/>
            <ac:spMk id="3" creationId="{9D56147F-2BCE-A6D2-3911-9788C3E4AF5E}"/>
          </ac:spMkLst>
        </pc:spChg>
        <pc:spChg chg="add mod">
          <ac:chgData name="buzdugan artur" userId="1770a38c255ab84c" providerId="LiveId" clId="{C759B4B9-9C39-45FC-9AD7-C97885391CD8}" dt="2023-10-28T08:49:33.129" v="9817" actId="6549"/>
          <ac:spMkLst>
            <pc:docMk/>
            <pc:sldMk cId="3093820944" sldId="443"/>
            <ac:spMk id="7" creationId="{7B5D1AA7-099E-F915-0464-8B1D994FC5F5}"/>
          </ac:spMkLst>
        </pc:spChg>
        <pc:spChg chg="add mod">
          <ac:chgData name="buzdugan artur" userId="1770a38c255ab84c" providerId="LiveId" clId="{C759B4B9-9C39-45FC-9AD7-C97885391CD8}" dt="2023-10-28T08:49:30.680" v="9816" actId="1076"/>
          <ac:spMkLst>
            <pc:docMk/>
            <pc:sldMk cId="3093820944" sldId="443"/>
            <ac:spMk id="9" creationId="{55113C5E-FC78-20C1-34FE-F19ABD999263}"/>
          </ac:spMkLst>
        </pc:spChg>
        <pc:spChg chg="add mod">
          <ac:chgData name="buzdugan artur" userId="1770a38c255ab84c" providerId="LiveId" clId="{C759B4B9-9C39-45FC-9AD7-C97885391CD8}" dt="2023-10-28T08:49:36.414" v="9818" actId="1076"/>
          <ac:spMkLst>
            <pc:docMk/>
            <pc:sldMk cId="3093820944" sldId="443"/>
            <ac:spMk id="11" creationId="{86124406-B7EA-04D7-2144-0B4B3475E30C}"/>
          </ac:spMkLst>
        </pc:spChg>
        <pc:spChg chg="add mod">
          <ac:chgData name="buzdugan artur" userId="1770a38c255ab84c" providerId="LiveId" clId="{C759B4B9-9C39-45FC-9AD7-C97885391CD8}" dt="2023-10-28T08:37:39.278" v="9557" actId="14100"/>
          <ac:spMkLst>
            <pc:docMk/>
            <pc:sldMk cId="3093820944" sldId="443"/>
            <ac:spMk id="13" creationId="{43307EE7-862E-95CC-F7F4-648D09036B21}"/>
          </ac:spMkLst>
        </pc:spChg>
        <pc:spChg chg="add mod">
          <ac:chgData name="buzdugan artur" userId="1770a38c255ab84c" providerId="LiveId" clId="{C759B4B9-9C39-45FC-9AD7-C97885391CD8}" dt="2023-10-28T08:37:58.372" v="9561" actId="1076"/>
          <ac:spMkLst>
            <pc:docMk/>
            <pc:sldMk cId="3093820944" sldId="443"/>
            <ac:spMk id="15" creationId="{D04BD08D-C5E1-65C8-1A68-93647F74CDE6}"/>
          </ac:spMkLst>
        </pc:spChg>
        <pc:spChg chg="add del mod">
          <ac:chgData name="buzdugan artur" userId="1770a38c255ab84c" providerId="LiveId" clId="{C759B4B9-9C39-45FC-9AD7-C97885391CD8}" dt="2023-10-28T08:49:09.020" v="9813" actId="478"/>
          <ac:spMkLst>
            <pc:docMk/>
            <pc:sldMk cId="3093820944" sldId="443"/>
            <ac:spMk id="17" creationId="{FDA9D7F0-00E1-846E-42FC-F94B5C467DA8}"/>
          </ac:spMkLst>
        </pc:spChg>
        <pc:graphicFrameChg chg="add del mod modGraphic">
          <ac:chgData name="buzdugan artur" userId="1770a38c255ab84c" providerId="LiveId" clId="{C759B4B9-9C39-45FC-9AD7-C97885391CD8}" dt="2023-10-28T08:48:59.579" v="9811" actId="478"/>
          <ac:graphicFrameMkLst>
            <pc:docMk/>
            <pc:sldMk cId="3093820944" sldId="443"/>
            <ac:graphicFrameMk id="5" creationId="{FD050BE7-A635-E1EE-675C-C95155BF6C02}"/>
          </ac:graphicFrameMkLst>
        </pc:graphicFrameChg>
        <pc:picChg chg="add mod">
          <ac:chgData name="buzdugan artur" userId="1770a38c255ab84c" providerId="LiveId" clId="{C759B4B9-9C39-45FC-9AD7-C97885391CD8}" dt="2023-10-28T08:36:11.242" v="9544" actId="1076"/>
          <ac:picMkLst>
            <pc:docMk/>
            <pc:sldMk cId="3093820944" sldId="443"/>
            <ac:picMk id="4" creationId="{5E4A7952-5FAF-AA87-D113-1E6ECA2CD1F4}"/>
          </ac:picMkLst>
        </pc:picChg>
        <pc:picChg chg="add mod">
          <ac:chgData name="buzdugan artur" userId="1770a38c255ab84c" providerId="LiveId" clId="{C759B4B9-9C39-45FC-9AD7-C97885391CD8}" dt="2023-10-28T08:49:26.278" v="9815" actId="1076"/>
          <ac:picMkLst>
            <pc:docMk/>
            <pc:sldMk cId="3093820944" sldId="443"/>
            <ac:picMk id="2050" creationId="{A57246EC-99E2-B55F-AF7C-63805EB6AA8E}"/>
          </ac:picMkLst>
        </pc:picChg>
      </pc:sldChg>
      <pc:sldChg chg="addSp delSp modSp new mod">
        <pc:chgData name="buzdugan artur" userId="1770a38c255ab84c" providerId="LiveId" clId="{C759B4B9-9C39-45FC-9AD7-C97885391CD8}" dt="2023-10-28T08:46:44.785" v="9804" actId="6549"/>
        <pc:sldMkLst>
          <pc:docMk/>
          <pc:sldMk cId="918062199" sldId="444"/>
        </pc:sldMkLst>
        <pc:spChg chg="del">
          <ac:chgData name="buzdugan artur" userId="1770a38c255ab84c" providerId="LiveId" clId="{C759B4B9-9C39-45FC-9AD7-C97885391CD8}" dt="2023-10-28T08:39:16.475" v="9570" actId="478"/>
          <ac:spMkLst>
            <pc:docMk/>
            <pc:sldMk cId="918062199" sldId="444"/>
            <ac:spMk id="2" creationId="{B67BA5B9-28DA-E215-1718-0C2C403FB760}"/>
          </ac:spMkLst>
        </pc:spChg>
        <pc:spChg chg="mod">
          <ac:chgData name="buzdugan artur" userId="1770a38c255ab84c" providerId="LiveId" clId="{C759B4B9-9C39-45FC-9AD7-C97885391CD8}" dt="2023-10-28T08:44:31.089" v="9683" actId="6549"/>
          <ac:spMkLst>
            <pc:docMk/>
            <pc:sldMk cId="918062199" sldId="444"/>
            <ac:spMk id="3" creationId="{4FF67949-14AD-B90A-68E8-57145AD8A88F}"/>
          </ac:spMkLst>
        </pc:spChg>
        <pc:spChg chg="add mod">
          <ac:chgData name="buzdugan artur" userId="1770a38c255ab84c" providerId="LiveId" clId="{C759B4B9-9C39-45FC-9AD7-C97885391CD8}" dt="2023-10-28T08:41:24.384" v="9602" actId="1076"/>
          <ac:spMkLst>
            <pc:docMk/>
            <pc:sldMk cId="918062199" sldId="444"/>
            <ac:spMk id="5" creationId="{3471905B-A99E-884D-2B2A-8F02D9CF3986}"/>
          </ac:spMkLst>
        </pc:spChg>
        <pc:spChg chg="add mod">
          <ac:chgData name="buzdugan artur" userId="1770a38c255ab84c" providerId="LiveId" clId="{C759B4B9-9C39-45FC-9AD7-C97885391CD8}" dt="2023-10-28T08:46:44.785" v="9804" actId="6549"/>
          <ac:spMkLst>
            <pc:docMk/>
            <pc:sldMk cId="918062199" sldId="444"/>
            <ac:spMk id="9" creationId="{CE38E5DA-F043-0954-017B-F83389071C6C}"/>
          </ac:spMkLst>
        </pc:spChg>
        <pc:picChg chg="add mod">
          <ac:chgData name="buzdugan artur" userId="1770a38c255ab84c" providerId="LiveId" clId="{C759B4B9-9C39-45FC-9AD7-C97885391CD8}" dt="2023-10-28T08:45:07.584" v="9685" actId="1076"/>
          <ac:picMkLst>
            <pc:docMk/>
            <pc:sldMk cId="918062199" sldId="444"/>
            <ac:picMk id="7" creationId="{7B123C66-1253-C814-47DF-ABD12B2A40D0}"/>
          </ac:picMkLst>
        </pc:picChg>
        <pc:picChg chg="add del">
          <ac:chgData name="buzdugan artur" userId="1770a38c255ab84c" providerId="LiveId" clId="{C759B4B9-9C39-45FC-9AD7-C97885391CD8}" dt="2023-10-28T08:41:54.245" v="9609"/>
          <ac:picMkLst>
            <pc:docMk/>
            <pc:sldMk cId="918062199" sldId="444"/>
            <ac:picMk id="3074" creationId="{20171910-834A-699E-1356-1A37C738B709}"/>
          </ac:picMkLst>
        </pc:picChg>
      </pc:sldChg>
      <pc:sldChg chg="addSp delSp modSp new mod">
        <pc:chgData name="buzdugan artur" userId="1770a38c255ab84c" providerId="LiveId" clId="{C759B4B9-9C39-45FC-9AD7-C97885391CD8}" dt="2023-10-28T08:51:15.298" v="9828" actId="1076"/>
        <pc:sldMkLst>
          <pc:docMk/>
          <pc:sldMk cId="2953705783" sldId="445"/>
        </pc:sldMkLst>
        <pc:spChg chg="del">
          <ac:chgData name="buzdugan artur" userId="1770a38c255ab84c" providerId="LiveId" clId="{C759B4B9-9C39-45FC-9AD7-C97885391CD8}" dt="2023-10-28T08:50:31.361" v="9823" actId="478"/>
          <ac:spMkLst>
            <pc:docMk/>
            <pc:sldMk cId="2953705783" sldId="445"/>
            <ac:spMk id="2" creationId="{143538C4-9E2F-51E6-6996-561F864F9108}"/>
          </ac:spMkLst>
        </pc:spChg>
        <pc:spChg chg="del">
          <ac:chgData name="buzdugan artur" userId="1770a38c255ab84c" providerId="LiveId" clId="{C759B4B9-9C39-45FC-9AD7-C97885391CD8}" dt="2023-10-28T08:50:21.065" v="9820"/>
          <ac:spMkLst>
            <pc:docMk/>
            <pc:sldMk cId="2953705783" sldId="445"/>
            <ac:spMk id="3" creationId="{F8886F79-1771-BF78-A8DB-EED5F5E5B125}"/>
          </ac:spMkLst>
        </pc:spChg>
        <pc:spChg chg="add mod">
          <ac:chgData name="buzdugan artur" userId="1770a38c255ab84c" providerId="LiveId" clId="{C759B4B9-9C39-45FC-9AD7-C97885391CD8}" dt="2023-10-28T08:51:12.946" v="9827" actId="255"/>
          <ac:spMkLst>
            <pc:docMk/>
            <pc:sldMk cId="2953705783" sldId="445"/>
            <ac:spMk id="5" creationId="{A47054AC-E19C-60EA-4F75-4F44A4170493}"/>
          </ac:spMkLst>
        </pc:spChg>
        <pc:picChg chg="add mod">
          <ac:chgData name="buzdugan artur" userId="1770a38c255ab84c" providerId="LiveId" clId="{C759B4B9-9C39-45FC-9AD7-C97885391CD8}" dt="2023-10-28T08:51:15.298" v="9828" actId="1076"/>
          <ac:picMkLst>
            <pc:docMk/>
            <pc:sldMk cId="2953705783" sldId="445"/>
            <ac:picMk id="4" creationId="{1D5755BF-1B89-BEB1-A68C-6E903E5E9B22}"/>
          </ac:picMkLst>
        </pc:picChg>
      </pc:sldChg>
      <pc:sldChg chg="addSp delSp modSp new mod">
        <pc:chgData name="buzdugan artur" userId="1770a38c255ab84c" providerId="LiveId" clId="{C759B4B9-9C39-45FC-9AD7-C97885391CD8}" dt="2023-10-29T08:49:32.605" v="9995" actId="14100"/>
        <pc:sldMkLst>
          <pc:docMk/>
          <pc:sldMk cId="2424308989" sldId="446"/>
        </pc:sldMkLst>
        <pc:spChg chg="del">
          <ac:chgData name="buzdugan artur" userId="1770a38c255ab84c" providerId="LiveId" clId="{C759B4B9-9C39-45FC-9AD7-C97885391CD8}" dt="2023-10-29T08:32:59.960" v="9863" actId="478"/>
          <ac:spMkLst>
            <pc:docMk/>
            <pc:sldMk cId="2424308989" sldId="446"/>
            <ac:spMk id="2" creationId="{4C4B8206-73DA-315D-19A3-F10EEF05CE13}"/>
          </ac:spMkLst>
        </pc:spChg>
        <pc:spChg chg="del">
          <ac:chgData name="buzdugan artur" userId="1770a38c255ab84c" providerId="LiveId" clId="{C759B4B9-9C39-45FC-9AD7-C97885391CD8}" dt="2023-10-29T08:32:55.632" v="9862"/>
          <ac:spMkLst>
            <pc:docMk/>
            <pc:sldMk cId="2424308989" sldId="446"/>
            <ac:spMk id="3" creationId="{C41D770B-15E8-7D90-A016-2C7ED84BFF74}"/>
          </ac:spMkLst>
        </pc:spChg>
        <pc:spChg chg="add mod">
          <ac:chgData name="buzdugan artur" userId="1770a38c255ab84c" providerId="LiveId" clId="{C759B4B9-9C39-45FC-9AD7-C97885391CD8}" dt="2023-10-29T08:42:02.462" v="9926" actId="113"/>
          <ac:spMkLst>
            <pc:docMk/>
            <pc:sldMk cId="2424308989" sldId="446"/>
            <ac:spMk id="4" creationId="{0ABA5197-0853-D33D-18FC-5D1602DE80FE}"/>
          </ac:spMkLst>
        </pc:spChg>
        <pc:spChg chg="add mod">
          <ac:chgData name="buzdugan artur" userId="1770a38c255ab84c" providerId="LiveId" clId="{C759B4B9-9C39-45FC-9AD7-C97885391CD8}" dt="2023-10-29T08:41:11.149" v="9921" actId="14100"/>
          <ac:spMkLst>
            <pc:docMk/>
            <pc:sldMk cId="2424308989" sldId="446"/>
            <ac:spMk id="10" creationId="{E45784AE-72AA-FE6A-A175-082C4618BDF5}"/>
          </ac:spMkLst>
        </pc:spChg>
        <pc:picChg chg="add del mod">
          <ac:chgData name="buzdugan artur" userId="1770a38c255ab84c" providerId="LiveId" clId="{C759B4B9-9C39-45FC-9AD7-C97885391CD8}" dt="2023-10-29T08:45:52.681" v="9961" actId="478"/>
          <ac:picMkLst>
            <pc:docMk/>
            <pc:sldMk cId="2424308989" sldId="446"/>
            <ac:picMk id="13" creationId="{02D11C7F-EECD-C4A0-716E-6DC2B7DA644D}"/>
          </ac:picMkLst>
        </pc:picChg>
        <pc:picChg chg="add mod">
          <ac:chgData name="buzdugan artur" userId="1770a38c255ab84c" providerId="LiveId" clId="{C759B4B9-9C39-45FC-9AD7-C97885391CD8}" dt="2023-10-29T08:49:32.605" v="9995" actId="14100"/>
          <ac:picMkLst>
            <pc:docMk/>
            <pc:sldMk cId="2424308989" sldId="446"/>
            <ac:picMk id="16" creationId="{1AD7B589-EFD6-4628-62CA-826784B21642}"/>
          </ac:picMkLst>
        </pc:picChg>
        <pc:picChg chg="add mod">
          <ac:chgData name="buzdugan artur" userId="1770a38c255ab84c" providerId="LiveId" clId="{C759B4B9-9C39-45FC-9AD7-C97885391CD8}" dt="2023-10-29T08:49:26.364" v="9994" actId="1076"/>
          <ac:picMkLst>
            <pc:docMk/>
            <pc:sldMk cId="2424308989" sldId="446"/>
            <ac:picMk id="17" creationId="{A37A6880-3DAA-5F78-43F8-95FF3CD3C4DE}"/>
          </ac:picMkLst>
        </pc:picChg>
        <pc:picChg chg="add mod">
          <ac:chgData name="buzdugan artur" userId="1770a38c255ab84c" providerId="LiveId" clId="{C759B4B9-9C39-45FC-9AD7-C97885391CD8}" dt="2023-10-29T08:47:48.576" v="9979" actId="14100"/>
          <ac:picMkLst>
            <pc:docMk/>
            <pc:sldMk cId="2424308989" sldId="446"/>
            <ac:picMk id="18" creationId="{346C8500-D76A-99E5-2163-C4D2E107F9A5}"/>
          </ac:picMkLst>
        </pc:picChg>
        <pc:picChg chg="add mod">
          <ac:chgData name="buzdugan artur" userId="1770a38c255ab84c" providerId="LiveId" clId="{C759B4B9-9C39-45FC-9AD7-C97885391CD8}" dt="2023-10-29T08:49:02.242" v="9991" actId="1076"/>
          <ac:picMkLst>
            <pc:docMk/>
            <pc:sldMk cId="2424308989" sldId="446"/>
            <ac:picMk id="19" creationId="{5DBFCBF4-C105-2751-193A-5B27391B6904}"/>
          </ac:picMkLst>
        </pc:picChg>
        <pc:picChg chg="add mod">
          <ac:chgData name="buzdugan artur" userId="1770a38c255ab84c" providerId="LiveId" clId="{C759B4B9-9C39-45FC-9AD7-C97885391CD8}" dt="2023-10-29T08:46:15.778" v="9966" actId="1076"/>
          <ac:picMkLst>
            <pc:docMk/>
            <pc:sldMk cId="2424308989" sldId="446"/>
            <ac:picMk id="1026" creationId="{C962BFAB-66F4-BED6-C46C-B12216723C42}"/>
          </ac:picMkLst>
        </pc:picChg>
        <pc:cxnChg chg="add del mod">
          <ac:chgData name="buzdugan artur" userId="1770a38c255ab84c" providerId="LiveId" clId="{C759B4B9-9C39-45FC-9AD7-C97885391CD8}" dt="2023-10-29T08:47:18.037" v="9975" actId="478"/>
          <ac:cxnSpMkLst>
            <pc:docMk/>
            <pc:sldMk cId="2424308989" sldId="446"/>
            <ac:cxnSpMk id="6" creationId="{C0327DC8-4139-51D0-5E6F-B52D10F91FFB}"/>
          </ac:cxnSpMkLst>
        </pc:cxnChg>
        <pc:cxnChg chg="add del mod">
          <ac:chgData name="buzdugan artur" userId="1770a38c255ab84c" providerId="LiveId" clId="{C759B4B9-9C39-45FC-9AD7-C97885391CD8}" dt="2023-10-29T08:48:51.580" v="9989" actId="478"/>
          <ac:cxnSpMkLst>
            <pc:docMk/>
            <pc:sldMk cId="2424308989" sldId="446"/>
            <ac:cxnSpMk id="8" creationId="{0F911774-C37C-A36C-1FF0-6BAB2F5EC9DC}"/>
          </ac:cxnSpMkLst>
        </pc:cxnChg>
        <pc:cxnChg chg="add del mod">
          <ac:chgData name="buzdugan artur" userId="1770a38c255ab84c" providerId="LiveId" clId="{C759B4B9-9C39-45FC-9AD7-C97885391CD8}" dt="2023-10-29T08:44:35.858" v="9943" actId="478"/>
          <ac:cxnSpMkLst>
            <pc:docMk/>
            <pc:sldMk cId="2424308989" sldId="446"/>
            <ac:cxnSpMk id="12" creationId="{61007609-8EC0-4022-9C03-4E85CA6E7547}"/>
          </ac:cxnSpMkLst>
        </pc:cxnChg>
      </pc:sldChg>
      <pc:sldChg chg="addSp delSp modSp new mod">
        <pc:chgData name="buzdugan artur" userId="1770a38c255ab84c" providerId="LiveId" clId="{C759B4B9-9C39-45FC-9AD7-C97885391CD8}" dt="2023-11-13T11:58:09.733" v="10266" actId="1076"/>
        <pc:sldMkLst>
          <pc:docMk/>
          <pc:sldMk cId="1030925112" sldId="447"/>
        </pc:sldMkLst>
        <pc:spChg chg="del">
          <ac:chgData name="buzdugan artur" userId="1770a38c255ab84c" providerId="LiveId" clId="{C759B4B9-9C39-45FC-9AD7-C97885391CD8}" dt="2023-11-13T11:57:43.856" v="10263" actId="478"/>
          <ac:spMkLst>
            <pc:docMk/>
            <pc:sldMk cId="1030925112" sldId="447"/>
            <ac:spMk id="2" creationId="{F7FFEBF0-B419-A30D-59C7-D116621267B9}"/>
          </ac:spMkLst>
        </pc:spChg>
        <pc:spChg chg="mod">
          <ac:chgData name="buzdugan artur" userId="1770a38c255ab84c" providerId="LiveId" clId="{C759B4B9-9C39-45FC-9AD7-C97885391CD8}" dt="2023-11-13T11:57:46.840" v="10264" actId="1076"/>
          <ac:spMkLst>
            <pc:docMk/>
            <pc:sldMk cId="1030925112" sldId="447"/>
            <ac:spMk id="3" creationId="{AEFA09AB-ED91-E62F-5C44-C71F6ABA5490}"/>
          </ac:spMkLst>
        </pc:spChg>
        <pc:picChg chg="add mod">
          <ac:chgData name="buzdugan artur" userId="1770a38c255ab84c" providerId="LiveId" clId="{C759B4B9-9C39-45FC-9AD7-C97885391CD8}" dt="2023-11-13T11:58:09.733" v="10266" actId="1076"/>
          <ac:picMkLst>
            <pc:docMk/>
            <pc:sldMk cId="1030925112" sldId="447"/>
            <ac:picMk id="5" creationId="{9F7BD4B9-B181-5DCE-AD69-F7AF352C2250}"/>
          </ac:picMkLst>
        </pc:picChg>
      </pc:sldChg>
      <pc:sldChg chg="addSp delSp modSp new del mod">
        <pc:chgData name="buzdugan artur" userId="1770a38c255ab84c" providerId="LiveId" clId="{C759B4B9-9C39-45FC-9AD7-C97885391CD8}" dt="2023-11-13T11:50:58.160" v="10057" actId="47"/>
        <pc:sldMkLst>
          <pc:docMk/>
          <pc:sldMk cId="2782235646" sldId="447"/>
        </pc:sldMkLst>
        <pc:spChg chg="del">
          <ac:chgData name="buzdugan artur" userId="1770a38c255ab84c" providerId="LiveId" clId="{C759B4B9-9C39-45FC-9AD7-C97885391CD8}" dt="2023-11-13T11:48:06.166" v="10027" actId="22"/>
          <ac:spMkLst>
            <pc:docMk/>
            <pc:sldMk cId="2782235646" sldId="447"/>
            <ac:spMk id="3" creationId="{0C1E4D61-5778-1CE9-C8AE-80C0906B9398}"/>
          </ac:spMkLst>
        </pc:spChg>
        <pc:picChg chg="add mod ord">
          <ac:chgData name="buzdugan artur" userId="1770a38c255ab84c" providerId="LiveId" clId="{C759B4B9-9C39-45FC-9AD7-C97885391CD8}" dt="2023-11-13T11:48:12.761" v="10028" actId="1076"/>
          <ac:picMkLst>
            <pc:docMk/>
            <pc:sldMk cId="2782235646" sldId="447"/>
            <ac:picMk id="5" creationId="{CC59FDEF-441E-FA23-00F7-518E768809E8}"/>
          </ac:picMkLst>
        </pc:picChg>
        <pc:picChg chg="add mod">
          <ac:chgData name="buzdugan artur" userId="1770a38c255ab84c" providerId="LiveId" clId="{C759B4B9-9C39-45FC-9AD7-C97885391CD8}" dt="2023-11-13T11:48:47.278" v="10034" actId="14100"/>
          <ac:picMkLst>
            <pc:docMk/>
            <pc:sldMk cId="2782235646" sldId="447"/>
            <ac:picMk id="7" creationId="{2F3B704A-D51B-90EC-CE2E-E557190CA696}"/>
          </ac:picMkLst>
        </pc:picChg>
      </pc:sldChg>
      <pc:sldChg chg="addSp delSp modSp new mod">
        <pc:chgData name="buzdugan artur" userId="1770a38c255ab84c" providerId="LiveId" clId="{C759B4B9-9C39-45FC-9AD7-C97885391CD8}" dt="2023-11-13T12:00:26.500" v="10282" actId="14100"/>
        <pc:sldMkLst>
          <pc:docMk/>
          <pc:sldMk cId="3096415928" sldId="448"/>
        </pc:sldMkLst>
        <pc:spChg chg="del">
          <ac:chgData name="buzdugan artur" userId="1770a38c255ab84c" providerId="LiveId" clId="{C759B4B9-9C39-45FC-9AD7-C97885391CD8}" dt="2023-11-13T11:59:41.611" v="10275" actId="478"/>
          <ac:spMkLst>
            <pc:docMk/>
            <pc:sldMk cId="3096415928" sldId="448"/>
            <ac:spMk id="2" creationId="{BF0BBFA1-842C-4115-AA1F-E14054CC4963}"/>
          </ac:spMkLst>
        </pc:spChg>
        <pc:spChg chg="del">
          <ac:chgData name="buzdugan artur" userId="1770a38c255ab84c" providerId="LiveId" clId="{C759B4B9-9C39-45FC-9AD7-C97885391CD8}" dt="2023-11-13T11:59:39.144" v="10274" actId="22"/>
          <ac:spMkLst>
            <pc:docMk/>
            <pc:sldMk cId="3096415928" sldId="448"/>
            <ac:spMk id="3" creationId="{D15A8814-41C8-328A-0757-B7BAE6A5E114}"/>
          </ac:spMkLst>
        </pc:spChg>
        <pc:picChg chg="add mod ord">
          <ac:chgData name="buzdugan artur" userId="1770a38c255ab84c" providerId="LiveId" clId="{C759B4B9-9C39-45FC-9AD7-C97885391CD8}" dt="2023-11-13T12:00:16.854" v="10280" actId="14100"/>
          <ac:picMkLst>
            <pc:docMk/>
            <pc:sldMk cId="3096415928" sldId="448"/>
            <ac:picMk id="5" creationId="{315E1BE6-A8F2-6859-EEBB-4186192BF1CD}"/>
          </ac:picMkLst>
        </pc:picChg>
        <pc:picChg chg="add mod">
          <ac:chgData name="buzdugan artur" userId="1770a38c255ab84c" providerId="LiveId" clId="{C759B4B9-9C39-45FC-9AD7-C97885391CD8}" dt="2023-11-13T12:00:26.500" v="10282" actId="14100"/>
          <ac:picMkLst>
            <pc:docMk/>
            <pc:sldMk cId="3096415928" sldId="448"/>
            <ac:picMk id="7" creationId="{48546F95-72B8-D2D0-0CBE-B2AE7FDEDA0E}"/>
          </ac:picMkLst>
        </pc:picChg>
      </pc:sldChg>
      <pc:sldChg chg="addSp delSp modSp new mod">
        <pc:chgData name="buzdugan artur" userId="1770a38c255ab84c" providerId="LiveId" clId="{C759B4B9-9C39-45FC-9AD7-C97885391CD8}" dt="2023-11-13T12:01:57.156" v="10289" actId="1076"/>
        <pc:sldMkLst>
          <pc:docMk/>
          <pc:sldMk cId="4243329982" sldId="449"/>
        </pc:sldMkLst>
        <pc:spChg chg="del">
          <ac:chgData name="buzdugan artur" userId="1770a38c255ab84c" providerId="LiveId" clId="{C759B4B9-9C39-45FC-9AD7-C97885391CD8}" dt="2023-11-13T12:01:49.204" v="10285" actId="478"/>
          <ac:spMkLst>
            <pc:docMk/>
            <pc:sldMk cId="4243329982" sldId="449"/>
            <ac:spMk id="2" creationId="{F6B2E099-245D-098D-EEC1-376C3AC25061}"/>
          </ac:spMkLst>
        </pc:spChg>
        <pc:spChg chg="del">
          <ac:chgData name="buzdugan artur" userId="1770a38c255ab84c" providerId="LiveId" clId="{C759B4B9-9C39-45FC-9AD7-C97885391CD8}" dt="2023-11-13T12:01:47.099" v="10284" actId="22"/>
          <ac:spMkLst>
            <pc:docMk/>
            <pc:sldMk cId="4243329982" sldId="449"/>
            <ac:spMk id="3" creationId="{36B26AF2-94EC-0B86-6778-1B557B68EF7B}"/>
          </ac:spMkLst>
        </pc:spChg>
        <pc:picChg chg="add mod ord">
          <ac:chgData name="buzdugan artur" userId="1770a38c255ab84c" providerId="LiveId" clId="{C759B4B9-9C39-45FC-9AD7-C97885391CD8}" dt="2023-11-13T12:01:57.156" v="10289" actId="1076"/>
          <ac:picMkLst>
            <pc:docMk/>
            <pc:sldMk cId="4243329982" sldId="449"/>
            <ac:picMk id="5" creationId="{99B72508-0288-21D0-5B61-E8789440F70C}"/>
          </ac:picMkLst>
        </pc:picChg>
      </pc:sldChg>
      <pc:sldChg chg="addSp delSp modSp new mod">
        <pc:chgData name="buzdugan artur" userId="1770a38c255ab84c" providerId="LiveId" clId="{C759B4B9-9C39-45FC-9AD7-C97885391CD8}" dt="2023-11-13T12:03:22.731" v="10296" actId="1076"/>
        <pc:sldMkLst>
          <pc:docMk/>
          <pc:sldMk cId="916770977" sldId="450"/>
        </pc:sldMkLst>
        <pc:spChg chg="del">
          <ac:chgData name="buzdugan artur" userId="1770a38c255ab84c" providerId="LiveId" clId="{C759B4B9-9C39-45FC-9AD7-C97885391CD8}" dt="2023-11-13T12:03:15.244" v="10292" actId="478"/>
          <ac:spMkLst>
            <pc:docMk/>
            <pc:sldMk cId="916770977" sldId="450"/>
            <ac:spMk id="2" creationId="{F0C76FF7-824D-BE9E-FE1B-77EFB183478E}"/>
          </ac:spMkLst>
        </pc:spChg>
        <pc:spChg chg="del">
          <ac:chgData name="buzdugan artur" userId="1770a38c255ab84c" providerId="LiveId" clId="{C759B4B9-9C39-45FC-9AD7-C97885391CD8}" dt="2023-11-13T12:03:11.661" v="10291" actId="22"/>
          <ac:spMkLst>
            <pc:docMk/>
            <pc:sldMk cId="916770977" sldId="450"/>
            <ac:spMk id="3" creationId="{73626C78-8374-B5CC-56D1-8F95BD84F566}"/>
          </ac:spMkLst>
        </pc:spChg>
        <pc:picChg chg="add mod ord">
          <ac:chgData name="buzdugan artur" userId="1770a38c255ab84c" providerId="LiveId" clId="{C759B4B9-9C39-45FC-9AD7-C97885391CD8}" dt="2023-11-13T12:03:22.731" v="10296" actId="1076"/>
          <ac:picMkLst>
            <pc:docMk/>
            <pc:sldMk cId="916770977" sldId="450"/>
            <ac:picMk id="5" creationId="{6EC83428-A524-D63F-481E-EE6D60E140BC}"/>
          </ac:picMkLst>
        </pc:picChg>
      </pc:sldChg>
      <pc:sldChg chg="addSp delSp modSp new mod">
        <pc:chgData name="buzdugan artur" userId="1770a38c255ab84c" providerId="LiveId" clId="{C759B4B9-9C39-45FC-9AD7-C97885391CD8}" dt="2023-11-13T13:36:09.895" v="10636" actId="1076"/>
        <pc:sldMkLst>
          <pc:docMk/>
          <pc:sldMk cId="1466121726" sldId="451"/>
        </pc:sldMkLst>
        <pc:spChg chg="mod">
          <ac:chgData name="buzdugan artur" userId="1770a38c255ab84c" providerId="LiveId" clId="{C759B4B9-9C39-45FC-9AD7-C97885391CD8}" dt="2023-11-13T13:36:05.374" v="10635" actId="20577"/>
          <ac:spMkLst>
            <pc:docMk/>
            <pc:sldMk cId="1466121726" sldId="451"/>
            <ac:spMk id="2" creationId="{224C7058-CCF5-5C52-E53A-1020B5B8D3AE}"/>
          </ac:spMkLst>
        </pc:spChg>
        <pc:spChg chg="mod">
          <ac:chgData name="buzdugan artur" userId="1770a38c255ab84c" providerId="LiveId" clId="{C759B4B9-9C39-45FC-9AD7-C97885391CD8}" dt="2023-11-13T13:24:23.586" v="10571" actId="27636"/>
          <ac:spMkLst>
            <pc:docMk/>
            <pc:sldMk cId="1466121726" sldId="451"/>
            <ac:spMk id="3" creationId="{40F43A18-1AF9-BFD9-5FCE-1B6A3AE8A764}"/>
          </ac:spMkLst>
        </pc:spChg>
        <pc:spChg chg="add del mod">
          <ac:chgData name="buzdugan artur" userId="1770a38c255ab84c" providerId="LiveId" clId="{C759B4B9-9C39-45FC-9AD7-C97885391CD8}" dt="2023-11-13T13:18:47.344" v="10500"/>
          <ac:spMkLst>
            <pc:docMk/>
            <pc:sldMk cId="1466121726" sldId="451"/>
            <ac:spMk id="4" creationId="{F874BBCA-8E56-10D9-D5D8-EC4DB45E6786}"/>
          </ac:spMkLst>
        </pc:spChg>
        <pc:spChg chg="add del mod">
          <ac:chgData name="buzdugan artur" userId="1770a38c255ab84c" providerId="LiveId" clId="{C759B4B9-9C39-45FC-9AD7-C97885391CD8}" dt="2023-11-13T13:18:47.344" v="10500"/>
          <ac:spMkLst>
            <pc:docMk/>
            <pc:sldMk cId="1466121726" sldId="451"/>
            <ac:spMk id="5" creationId="{EED9F2EE-BC46-0AAB-373B-784DEBBE5451}"/>
          </ac:spMkLst>
        </pc:spChg>
        <pc:spChg chg="add del">
          <ac:chgData name="buzdugan artur" userId="1770a38c255ab84c" providerId="LiveId" clId="{C759B4B9-9C39-45FC-9AD7-C97885391CD8}" dt="2023-11-13T13:29:22.896" v="10578"/>
          <ac:spMkLst>
            <pc:docMk/>
            <pc:sldMk cId="1466121726" sldId="451"/>
            <ac:spMk id="12" creationId="{06391B01-F830-2CB3-CADE-2F7576951ADF}"/>
          </ac:spMkLst>
        </pc:spChg>
        <pc:picChg chg="add del mod">
          <ac:chgData name="buzdugan artur" userId="1770a38c255ab84c" providerId="LiveId" clId="{C759B4B9-9C39-45FC-9AD7-C97885391CD8}" dt="2023-11-13T13:27:58.127" v="10573" actId="478"/>
          <ac:picMkLst>
            <pc:docMk/>
            <pc:sldMk cId="1466121726" sldId="451"/>
            <ac:picMk id="7" creationId="{59AD0C66-5687-A7ED-52BF-9D089C64656B}"/>
          </ac:picMkLst>
        </pc:picChg>
        <pc:picChg chg="add mod">
          <ac:chgData name="buzdugan artur" userId="1770a38c255ab84c" providerId="LiveId" clId="{C759B4B9-9C39-45FC-9AD7-C97885391CD8}" dt="2023-11-13T13:31:54.167" v="10591" actId="1076"/>
          <ac:picMkLst>
            <pc:docMk/>
            <pc:sldMk cId="1466121726" sldId="451"/>
            <ac:picMk id="9" creationId="{395039D4-9480-D75A-A422-7241D0713396}"/>
          </ac:picMkLst>
        </pc:picChg>
        <pc:picChg chg="add mod">
          <ac:chgData name="buzdugan artur" userId="1770a38c255ab84c" providerId="LiveId" clId="{C759B4B9-9C39-45FC-9AD7-C97885391CD8}" dt="2023-11-13T13:34:55.886" v="10592" actId="1076"/>
          <ac:picMkLst>
            <pc:docMk/>
            <pc:sldMk cId="1466121726" sldId="451"/>
            <ac:picMk id="11" creationId="{1E4D1DF7-26AA-B4AC-3C89-A4295C620656}"/>
          </ac:picMkLst>
        </pc:picChg>
        <pc:picChg chg="add mod">
          <ac:chgData name="buzdugan artur" userId="1770a38c255ab84c" providerId="LiveId" clId="{C759B4B9-9C39-45FC-9AD7-C97885391CD8}" dt="2023-11-13T13:30:43.761" v="10589" actId="1076"/>
          <ac:picMkLst>
            <pc:docMk/>
            <pc:sldMk cId="1466121726" sldId="451"/>
            <ac:picMk id="13" creationId="{959EFE5A-585D-3086-FA8B-C0E2A0FFADF8}"/>
          </ac:picMkLst>
        </pc:picChg>
        <pc:picChg chg="add mod">
          <ac:chgData name="buzdugan artur" userId="1770a38c255ab84c" providerId="LiveId" clId="{C759B4B9-9C39-45FC-9AD7-C97885391CD8}" dt="2023-11-13T13:30:45.169" v="10590" actId="1076"/>
          <ac:picMkLst>
            <pc:docMk/>
            <pc:sldMk cId="1466121726" sldId="451"/>
            <ac:picMk id="14" creationId="{DEB1BF87-F839-CB0B-B389-707594489FCB}"/>
          </ac:picMkLst>
        </pc:picChg>
        <pc:picChg chg="add mod">
          <ac:chgData name="buzdugan artur" userId="1770a38c255ab84c" providerId="LiveId" clId="{C759B4B9-9C39-45FC-9AD7-C97885391CD8}" dt="2023-11-13T13:36:09.895" v="10636" actId="1076"/>
          <ac:picMkLst>
            <pc:docMk/>
            <pc:sldMk cId="1466121726" sldId="451"/>
            <ac:picMk id="16" creationId="{0B4F8729-3A34-4E35-820F-ACEE342AC322}"/>
          </ac:picMkLst>
        </pc:picChg>
      </pc:sldChg>
    </pc:docChg>
  </pc:docChgLst>
  <pc:docChgLst>
    <pc:chgData name="buzdugan artur" userId="1770a38c255ab84c" providerId="LiveId" clId="{AE137CB5-943B-4B05-A600-690808D0D9C6}"/>
    <pc:docChg chg="undo redo custSel modSld">
      <pc:chgData name="buzdugan artur" userId="1770a38c255ab84c" providerId="LiveId" clId="{AE137CB5-943B-4B05-A600-690808D0D9C6}" dt="2024-09-14T15:02:42.782" v="1237" actId="6549"/>
      <pc:docMkLst>
        <pc:docMk/>
      </pc:docMkLst>
      <pc:sldChg chg="modSp mod">
        <pc:chgData name="buzdugan artur" userId="1770a38c255ab84c" providerId="LiveId" clId="{AE137CB5-943B-4B05-A600-690808D0D9C6}" dt="2024-09-14T15:00:44.453" v="1086" actId="6549"/>
        <pc:sldMkLst>
          <pc:docMk/>
          <pc:sldMk cId="2650449151" sldId="412"/>
        </pc:sldMkLst>
        <pc:spChg chg="mod">
          <ac:chgData name="buzdugan artur" userId="1770a38c255ab84c" providerId="LiveId" clId="{AE137CB5-943B-4B05-A600-690808D0D9C6}" dt="2024-09-14T15:00:44.453" v="1086" actId="6549"/>
          <ac:spMkLst>
            <pc:docMk/>
            <pc:sldMk cId="2650449151" sldId="412"/>
            <ac:spMk id="9" creationId="{AC6807E6-732F-CADE-5D90-873BACB2E3D7}"/>
          </ac:spMkLst>
        </pc:spChg>
      </pc:sldChg>
      <pc:sldChg chg="modSp mod">
        <pc:chgData name="buzdugan artur" userId="1770a38c255ab84c" providerId="LiveId" clId="{AE137CB5-943B-4B05-A600-690808D0D9C6}" dt="2024-09-14T15:02:42.782" v="1237" actId="6549"/>
        <pc:sldMkLst>
          <pc:docMk/>
          <pc:sldMk cId="1035695394" sldId="415"/>
        </pc:sldMkLst>
        <pc:graphicFrameChg chg="modGraphic">
          <ac:chgData name="buzdugan artur" userId="1770a38c255ab84c" providerId="LiveId" clId="{AE137CB5-943B-4B05-A600-690808D0D9C6}" dt="2024-09-14T15:02:42.782" v="1237" actId="6549"/>
          <ac:graphicFrameMkLst>
            <pc:docMk/>
            <pc:sldMk cId="1035695394" sldId="415"/>
            <ac:graphicFrameMk id="4" creationId="{A28F611B-7556-8057-AEB1-18C2E5D9A79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Tema 9 </a:t>
            </a:r>
            <a:r>
              <a:rPr lang="en-US" dirty="0"/>
              <a:t> </a:t>
            </a:r>
            <a:r>
              <a:rPr lang="ro-RO" dirty="0"/>
              <a:t>BJT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15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127219-A07D-CBDD-EFE0-4B7014F6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Compararea diagramelor energetice ale p-n și BJT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26510B5-B5EF-EB09-0DDE-DE927B6B1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637" y="2070014"/>
            <a:ext cx="4143953" cy="2486372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D8A0A15-23D6-B4F9-A6C2-B6D06D60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73" y="2059704"/>
            <a:ext cx="3057952" cy="243874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DBB47410-7F08-A5E1-8F4F-E1E2623077B7}"/>
              </a:ext>
            </a:extLst>
          </p:cNvPr>
          <p:cNvSpPr txBox="1"/>
          <p:nvPr/>
        </p:nvSpPr>
        <p:spPr>
          <a:xfrm>
            <a:off x="1006839" y="4751883"/>
            <a:ext cx="101783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La prima </a:t>
            </a:r>
            <a:r>
              <a:rPr lang="en-US" sz="2000" dirty="0" err="1"/>
              <a:t>vedere</a:t>
            </a:r>
            <a:r>
              <a:rPr lang="en-US" sz="2000" dirty="0"/>
              <a:t>,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părea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emitorul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colectorul</a:t>
            </a:r>
            <a:r>
              <a:rPr lang="en-US" sz="2000" dirty="0"/>
              <a:t> pot fi </a:t>
            </a:r>
            <a:r>
              <a:rPr lang="en-US" sz="2000" dirty="0" err="1"/>
              <a:t>schimbate</a:t>
            </a:r>
            <a:r>
              <a:rPr lang="en-US" sz="2000" dirty="0"/>
              <a:t> </a:t>
            </a:r>
            <a:r>
              <a:rPr lang="ro-RO" sz="2000" dirty="0"/>
              <a:t>cu pozițiile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nicio</a:t>
            </a:r>
            <a:r>
              <a:rPr lang="en-US" sz="2000" dirty="0"/>
              <a:t> </a:t>
            </a:r>
            <a:r>
              <a:rPr lang="en-US" sz="2000" dirty="0" err="1"/>
              <a:t>schimbare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funcționare</a:t>
            </a:r>
            <a:r>
              <a:rPr lang="en-US" sz="2000" dirty="0"/>
              <a:t>. </a:t>
            </a:r>
            <a:r>
              <a:rPr lang="ro-RO" sz="2000" dirty="0"/>
              <a:t>Dar în realitate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posibil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general,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regiunile</a:t>
            </a:r>
            <a:r>
              <a:rPr lang="en-US" sz="2000" dirty="0"/>
              <a:t> </a:t>
            </a:r>
            <a:r>
              <a:rPr lang="en-US" sz="2000" dirty="0" err="1"/>
              <a:t>emitorului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colectorului</a:t>
            </a:r>
            <a:r>
              <a:rPr lang="en-US" sz="2000" dirty="0"/>
              <a:t> sunt </a:t>
            </a:r>
            <a:r>
              <a:rPr lang="en-US" sz="2000" dirty="0" err="1"/>
              <a:t>optimizate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nu sunt </a:t>
            </a:r>
            <a:r>
              <a:rPr lang="en-US" sz="2000" dirty="0" err="1"/>
              <a:t>identice</a:t>
            </a:r>
            <a:r>
              <a:rPr lang="en-US" sz="2000" dirty="0"/>
              <a:t> </a:t>
            </a:r>
            <a:r>
              <a:rPr lang="en-US" sz="2000" dirty="0" err="1"/>
              <a:t>fizic</a:t>
            </a:r>
            <a:r>
              <a:rPr lang="en-US" sz="2000" dirty="0"/>
              <a:t>. </a:t>
            </a:r>
            <a:r>
              <a:rPr lang="ro-RO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, </a:t>
            </a:r>
            <a:r>
              <a:rPr lang="en-US" sz="2000" dirty="0" err="1"/>
              <a:t>plasarea</a:t>
            </a:r>
            <a:r>
              <a:rPr lang="en-US" sz="2000" dirty="0"/>
              <a:t> </a:t>
            </a:r>
            <a:r>
              <a:rPr lang="en-US" sz="2000" dirty="0" err="1"/>
              <a:t>tranzistoarelor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circuit </a:t>
            </a:r>
            <a:r>
              <a:rPr lang="en-US" sz="2000" dirty="0" err="1"/>
              <a:t>înapoi</a:t>
            </a:r>
            <a:r>
              <a:rPr lang="en-US" sz="2000" dirty="0"/>
              <a:t>, cu c</a:t>
            </a:r>
            <a:r>
              <a:rPr lang="ro-RO" sz="2000" dirty="0" err="1"/>
              <a:t>ontactele</a:t>
            </a:r>
            <a:r>
              <a:rPr lang="en-US" sz="2000" dirty="0"/>
              <a:t> </a:t>
            </a:r>
            <a:r>
              <a:rPr lang="en-US" sz="2000" dirty="0" err="1"/>
              <a:t>emi</a:t>
            </a:r>
            <a:r>
              <a:rPr lang="ro-RO" sz="2000" dirty="0"/>
              <a:t>t</a:t>
            </a:r>
            <a:r>
              <a:rPr lang="en-US" sz="2000" dirty="0" err="1"/>
              <a:t>orului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colectorului</a:t>
            </a:r>
            <a:r>
              <a:rPr lang="en-US" sz="2000" dirty="0"/>
              <a:t> </a:t>
            </a:r>
            <a:r>
              <a:rPr lang="en-US" sz="2000" dirty="0" err="1"/>
              <a:t>schimbate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en-US" sz="2000" dirty="0"/>
              <a:t> duce de </a:t>
            </a:r>
            <a:r>
              <a:rPr lang="en-US" sz="2000" dirty="0" err="1"/>
              <a:t>obicei</a:t>
            </a:r>
            <a:r>
              <a:rPr lang="en-US" sz="2000" dirty="0"/>
              <a:t> la un </a:t>
            </a:r>
            <a:r>
              <a:rPr lang="en-US" sz="2000" dirty="0" err="1"/>
              <a:t>comportament</a:t>
            </a:r>
            <a:r>
              <a:rPr lang="en-US" sz="2000" dirty="0"/>
              <a:t> </a:t>
            </a:r>
            <a:r>
              <a:rPr lang="en-US" sz="2000" dirty="0" err="1"/>
              <a:t>imprevizibil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14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03" y="144405"/>
            <a:ext cx="10940322" cy="890603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Distribuția curenților în  </a:t>
            </a:r>
            <a:r>
              <a:rPr lang="ro-RO" sz="3600" i="1" cap="none" dirty="0"/>
              <a:t>n-p-n  </a:t>
            </a:r>
            <a:r>
              <a:rPr lang="ro-RO" sz="3600" cap="none" dirty="0"/>
              <a:t>BJT. Mod de operare ACTIV</a:t>
            </a:r>
            <a:endParaRPr lang="en-GB" sz="3600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702" y="738151"/>
            <a:ext cx="8808924" cy="4995305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4E9FC5F9-CDC1-097E-12E8-B84F0E29F72A}"/>
              </a:ext>
            </a:extLst>
          </p:cNvPr>
          <p:cNvSpPr txBox="1"/>
          <p:nvPr/>
        </p:nvSpPr>
        <p:spPr>
          <a:xfrm>
            <a:off x="1539225" y="6004036"/>
            <a:ext cx="10652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Forward current flow in an NPN transistor biased to operate in </a:t>
            </a:r>
            <a:r>
              <a:rPr lang="en-US" dirty="0">
                <a:solidFill>
                  <a:srgbClr val="FF0000"/>
                </a:solidFill>
              </a:rPr>
              <a:t>the active mode</a:t>
            </a:r>
          </a:p>
          <a:p>
            <a:r>
              <a:rPr lang="en-US" dirty="0"/>
              <a:t>(Very small reverse current, due to drift of thermally generated</a:t>
            </a:r>
            <a:r>
              <a:rPr lang="ro-RO" dirty="0"/>
              <a:t> </a:t>
            </a:r>
            <a:r>
              <a:rPr lang="en-US" dirty="0">
                <a:solidFill>
                  <a:srgbClr val="FF0000"/>
                </a:solidFill>
              </a:rPr>
              <a:t>minority carriers, are not shown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1901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3380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Distribuția curenților  n</a:t>
            </a:r>
            <a:r>
              <a:rPr lang="ro-RO" sz="3600" cap="none" dirty="0"/>
              <a:t>-p-n</a:t>
            </a:r>
            <a:r>
              <a:rPr lang="ro-RO" sz="3600" dirty="0"/>
              <a:t> BJT în mod activ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5765"/>
            <a:ext cx="4894217" cy="5593976"/>
          </a:xfrm>
        </p:spPr>
        <p:txBody>
          <a:bodyPr>
            <a:normAutofit/>
          </a:bodyPr>
          <a:lstStyle/>
          <a:p>
            <a:r>
              <a:rPr lang="en-GB" dirty="0"/>
              <a:t>consider</a:t>
            </a:r>
            <a:r>
              <a:rPr lang="ro-RO" dirty="0"/>
              <a:t>ăm</a:t>
            </a:r>
            <a:r>
              <a:rPr lang="en-GB" dirty="0"/>
              <a:t> funcționarea </a:t>
            </a:r>
            <a:r>
              <a:rPr lang="ro-RO" dirty="0"/>
              <a:t>TB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mod </a:t>
            </a:r>
            <a:r>
              <a:rPr lang="en-GB" dirty="0" err="1"/>
              <a:t>activ</a:t>
            </a:r>
            <a:r>
              <a:rPr lang="ro-RO" dirty="0"/>
              <a:t> 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 err="1"/>
              <a:t>Această</a:t>
            </a:r>
            <a:r>
              <a:rPr lang="en-GB" dirty="0"/>
              <a:t> </a:t>
            </a:r>
            <a:r>
              <a:rPr lang="en-GB" dirty="0" err="1"/>
              <a:t>situație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ilustrată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Fig.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tranzistorul</a:t>
            </a:r>
            <a:r>
              <a:rPr lang="en-GB" dirty="0"/>
              <a:t> n</a:t>
            </a:r>
            <a:r>
              <a:rPr lang="ro-RO" dirty="0"/>
              <a:t>-</a:t>
            </a:r>
            <a:r>
              <a:rPr lang="en-GB" dirty="0"/>
              <a:t>p</a:t>
            </a:r>
            <a:r>
              <a:rPr lang="ro-RO" dirty="0"/>
              <a:t>-</a:t>
            </a:r>
            <a:r>
              <a:rPr lang="en-GB" dirty="0"/>
              <a:t>n. </a:t>
            </a:r>
            <a:endParaRPr lang="ro-RO" dirty="0"/>
          </a:p>
          <a:p>
            <a:r>
              <a:rPr lang="en-GB" dirty="0" err="1"/>
              <a:t>Două</a:t>
            </a:r>
            <a:r>
              <a:rPr lang="en-GB" dirty="0"/>
              <a:t> </a:t>
            </a:r>
            <a:r>
              <a:rPr lang="en-GB" dirty="0" err="1"/>
              <a:t>surse</a:t>
            </a:r>
            <a:r>
              <a:rPr lang="en-GB" dirty="0"/>
              <a:t> de </a:t>
            </a:r>
            <a:r>
              <a:rPr lang="en-GB" dirty="0" err="1"/>
              <a:t>tensiune</a:t>
            </a:r>
            <a:r>
              <a:rPr lang="en-GB" dirty="0"/>
              <a:t> </a:t>
            </a:r>
            <a:r>
              <a:rPr lang="en-GB" dirty="0" err="1"/>
              <a:t>externă</a:t>
            </a:r>
            <a:r>
              <a:rPr lang="en-GB" dirty="0"/>
              <a:t> (</a:t>
            </a:r>
            <a:r>
              <a:rPr lang="en-GB" dirty="0" err="1"/>
              <a:t>prezentate</a:t>
            </a:r>
            <a:r>
              <a:rPr lang="en-GB" dirty="0"/>
              <a:t> ca </a:t>
            </a:r>
            <a:r>
              <a:rPr lang="en-GB" dirty="0" err="1"/>
              <a:t>baterii</a:t>
            </a:r>
            <a:r>
              <a:rPr lang="en-GB" dirty="0"/>
              <a:t>) sunt </a:t>
            </a:r>
            <a:r>
              <a:rPr lang="en-GB" dirty="0" err="1"/>
              <a:t>utilizate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stabili</a:t>
            </a:r>
            <a:r>
              <a:rPr lang="en-GB" dirty="0"/>
              <a:t> </a:t>
            </a:r>
            <a:r>
              <a:rPr lang="en-GB" dirty="0" err="1"/>
              <a:t>condițiile</a:t>
            </a:r>
            <a:r>
              <a:rPr lang="en-GB" dirty="0"/>
              <a:t> de </a:t>
            </a:r>
            <a:r>
              <a:rPr lang="en-GB" dirty="0" err="1"/>
              <a:t>polarizare</a:t>
            </a:r>
            <a:r>
              <a:rPr lang="en-GB" dirty="0"/>
              <a:t> </a:t>
            </a:r>
            <a:r>
              <a:rPr lang="en-GB" dirty="0" err="1"/>
              <a:t>necesare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funcționarea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modul</a:t>
            </a:r>
            <a:r>
              <a:rPr lang="en-GB" dirty="0"/>
              <a:t> </a:t>
            </a:r>
            <a:r>
              <a:rPr lang="en-GB" dirty="0" err="1"/>
              <a:t>activ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Tensiunea</a:t>
            </a:r>
            <a:r>
              <a:rPr lang="en-GB" dirty="0"/>
              <a:t> V</a:t>
            </a:r>
            <a:r>
              <a:rPr lang="en-GB" baseline="-25000" dirty="0"/>
              <a:t>BE</a:t>
            </a:r>
            <a:r>
              <a:rPr lang="en-GB" dirty="0"/>
              <a:t> </a:t>
            </a:r>
            <a:r>
              <a:rPr lang="ro-RO" dirty="0"/>
              <a:t>asigură</a:t>
            </a:r>
            <a:r>
              <a:rPr lang="en-GB" dirty="0"/>
              <a:t> ca </a:t>
            </a:r>
            <a:r>
              <a:rPr lang="ro-RO" dirty="0"/>
              <a:t>potențialul </a:t>
            </a:r>
            <a:r>
              <a:rPr lang="en-GB" dirty="0" err="1"/>
              <a:t>baz</a:t>
            </a:r>
            <a:r>
              <a:rPr lang="ro-RO" dirty="0"/>
              <a:t>ei</a:t>
            </a:r>
            <a:r>
              <a:rPr lang="en-GB" dirty="0"/>
              <a:t> de tip </a:t>
            </a:r>
            <a:r>
              <a:rPr lang="en-GB" i="1" dirty="0"/>
              <a:t>p</a:t>
            </a:r>
            <a:r>
              <a:rPr lang="en-GB" b="1" dirty="0"/>
              <a:t> </a:t>
            </a:r>
            <a:r>
              <a:rPr lang="en-GB" dirty="0" err="1"/>
              <a:t>să</a:t>
            </a:r>
            <a:r>
              <a:rPr lang="en-GB" dirty="0"/>
              <a:t> fie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ro-RO" dirty="0"/>
              <a:t>ca</a:t>
            </a:r>
            <a:r>
              <a:rPr lang="en-GB" dirty="0"/>
              <a:t> </a:t>
            </a:r>
            <a:r>
              <a:rPr lang="en-GB" dirty="0" err="1"/>
              <a:t>emi</a:t>
            </a:r>
            <a:r>
              <a:rPr lang="ro-RO" dirty="0"/>
              <a:t>torului de tip </a:t>
            </a:r>
            <a:r>
              <a:rPr lang="en-GB" i="1" dirty="0"/>
              <a:t>n</a:t>
            </a:r>
            <a:r>
              <a:rPr lang="en-GB" dirty="0"/>
              <a:t>,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ro-RO" dirty="0"/>
              <a:t>polarizând direct</a:t>
            </a:r>
            <a:r>
              <a:rPr lang="en-GB" dirty="0"/>
              <a:t> </a:t>
            </a:r>
            <a:r>
              <a:rPr lang="en-GB" dirty="0" err="1"/>
              <a:t>joncțiunea</a:t>
            </a:r>
            <a:r>
              <a:rPr lang="en-GB" dirty="0"/>
              <a:t> E-B. </a:t>
            </a:r>
            <a:endParaRPr lang="ro-RO" dirty="0"/>
          </a:p>
          <a:p>
            <a:r>
              <a:rPr lang="en-GB" dirty="0" err="1"/>
              <a:t>Tensiunea</a:t>
            </a:r>
            <a:r>
              <a:rPr lang="en-GB" dirty="0"/>
              <a:t> </a:t>
            </a:r>
            <a:r>
              <a:rPr lang="en-GB" dirty="0" err="1"/>
              <a:t>colector-bază</a:t>
            </a:r>
            <a:r>
              <a:rPr lang="en-GB" dirty="0"/>
              <a:t>  V</a:t>
            </a:r>
            <a:r>
              <a:rPr lang="en-GB" baseline="-25000" dirty="0"/>
              <a:t>CB</a:t>
            </a:r>
            <a:r>
              <a:rPr lang="en-GB" dirty="0"/>
              <a:t> </a:t>
            </a:r>
            <a:r>
              <a:rPr lang="ro-RO" dirty="0"/>
              <a:t>asigură </a:t>
            </a:r>
            <a:r>
              <a:rPr lang="en-GB" dirty="0"/>
              <a:t>ca </a:t>
            </a:r>
            <a:r>
              <a:rPr lang="en-GB" dirty="0" err="1"/>
              <a:t>colectorul</a:t>
            </a:r>
            <a:r>
              <a:rPr lang="en-GB" dirty="0"/>
              <a:t> de tip </a:t>
            </a:r>
            <a:r>
              <a:rPr lang="en-GB" i="1" dirty="0"/>
              <a:t>n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ro-RO" dirty="0"/>
              <a:t>aibă</a:t>
            </a:r>
            <a:r>
              <a:rPr lang="en-GB" dirty="0"/>
              <a:t> </a:t>
            </a:r>
            <a:r>
              <a:rPr lang="en-GB" dirty="0" err="1"/>
              <a:t>potențial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en-GB" dirty="0" err="1"/>
              <a:t>decât</a:t>
            </a:r>
            <a:r>
              <a:rPr lang="en-GB" dirty="0"/>
              <a:t> </a:t>
            </a:r>
            <a:r>
              <a:rPr lang="en-GB" dirty="0" err="1"/>
              <a:t>baza</a:t>
            </a:r>
            <a:r>
              <a:rPr lang="en-GB" dirty="0"/>
              <a:t> de tip </a:t>
            </a:r>
            <a:r>
              <a:rPr lang="en-GB" i="1" dirty="0"/>
              <a:t>p,</a:t>
            </a:r>
            <a:r>
              <a:rPr lang="en-GB" dirty="0"/>
              <a:t>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ro-RO" dirty="0"/>
              <a:t>polarizând </a:t>
            </a:r>
            <a:r>
              <a:rPr lang="en-GB" dirty="0"/>
              <a:t>invers </a:t>
            </a:r>
            <a:r>
              <a:rPr lang="en-GB" dirty="0" err="1"/>
              <a:t>joncțiunea</a:t>
            </a:r>
            <a:r>
              <a:rPr lang="en-GB" dirty="0"/>
              <a:t> </a:t>
            </a:r>
            <a:r>
              <a:rPr lang="ro-RO" dirty="0"/>
              <a:t>C-B</a:t>
            </a:r>
            <a:r>
              <a:rPr lang="en-GB" dirty="0"/>
              <a:t>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830096"/>
            <a:ext cx="5639144" cy="31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EFA09AB-ED91-E62F-5C44-C71F6ABA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172" y="491707"/>
            <a:ext cx="10178322" cy="359359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</a:t>
            </a:r>
            <a:r>
              <a:rPr lang="ro-RO" b="1" dirty="0" err="1"/>
              <a:t>mitorul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are o </a:t>
            </a:r>
            <a:r>
              <a:rPr lang="en-US" dirty="0" err="1"/>
              <a:t>densitate</a:t>
            </a:r>
            <a:r>
              <a:rPr lang="en-US" dirty="0"/>
              <a:t> mare de </a:t>
            </a:r>
            <a:r>
              <a:rPr lang="en-US" dirty="0" err="1"/>
              <a:t>electroni</a:t>
            </a:r>
            <a:r>
              <a:rPr lang="en-US" dirty="0"/>
              <a:t>. Dar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,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dopată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are o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a g</a:t>
            </a:r>
            <a:r>
              <a:rPr lang="ro-RO" dirty="0"/>
              <a:t>olurilor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/>
              <a:t>Deci,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)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emițător-bază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direct se </a:t>
            </a:r>
            <a:r>
              <a:rPr lang="en-US" dirty="0" err="1"/>
              <a:t>datorează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componentelor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care </a:t>
            </a:r>
            <a:r>
              <a:rPr lang="en-US" dirty="0" err="1"/>
              <a:t>circulă</a:t>
            </a:r>
            <a:r>
              <a:rPr lang="en-US" dirty="0"/>
              <a:t> de la </a:t>
            </a:r>
            <a:r>
              <a:rPr lang="ro-RO" dirty="0"/>
              <a:t>E la B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emite</a:t>
            </a:r>
            <a:r>
              <a:rPr lang="en-US" dirty="0"/>
              <a:t>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liberi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emiși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B, </a:t>
            </a:r>
            <a:r>
              <a:rPr lang="en-US" dirty="0" err="1"/>
              <a:t>aproximativ</a:t>
            </a:r>
            <a:r>
              <a:rPr lang="en-US" dirty="0"/>
              <a:t> 5% se </a:t>
            </a:r>
            <a:r>
              <a:rPr lang="en-US" dirty="0" err="1"/>
              <a:t>recombină</a:t>
            </a:r>
            <a:r>
              <a:rPr lang="en-US" dirty="0"/>
              <a:t> cu g</a:t>
            </a:r>
            <a:r>
              <a:rPr lang="ro-RO" dirty="0"/>
              <a:t>olurile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evadează prin contactul </a:t>
            </a:r>
            <a:r>
              <a:rPr lang="en-US" dirty="0" err="1"/>
              <a:t>baz</a:t>
            </a:r>
            <a:r>
              <a:rPr lang="ro-RO" dirty="0"/>
              <a:t>ei</a:t>
            </a:r>
            <a:r>
              <a:rPr lang="en-US" dirty="0"/>
              <a:t> extern ca iB2, (</a:t>
            </a:r>
            <a:r>
              <a:rPr lang="en-US" dirty="0" err="1"/>
              <a:t>iB</a:t>
            </a:r>
            <a:r>
              <a:rPr lang="en-US" dirty="0"/>
              <a:t>=iB1+iB2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/>
              <a:t> iB1 se </a:t>
            </a:r>
            <a:r>
              <a:rPr lang="en-US" dirty="0" err="1"/>
              <a:t>datorează</a:t>
            </a:r>
            <a:r>
              <a:rPr lang="en-US" dirty="0"/>
              <a:t> g</a:t>
            </a:r>
            <a:r>
              <a:rPr lang="ro-RO" dirty="0"/>
              <a:t>olurilor</a:t>
            </a:r>
            <a:r>
              <a:rPr lang="en-US" dirty="0"/>
              <a:t> </a:t>
            </a:r>
            <a:r>
              <a:rPr lang="en-US" dirty="0" err="1"/>
              <a:t>majoritare</a:t>
            </a:r>
            <a:r>
              <a:rPr lang="en-US" dirty="0"/>
              <a:t>) 95%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ro-RO" dirty="0"/>
              <a:t>în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rămași</a:t>
            </a:r>
            <a:r>
              <a:rPr lang="en-US" dirty="0"/>
              <a:t> </a:t>
            </a:r>
            <a:r>
              <a:rPr lang="en-US" dirty="0" err="1"/>
              <a:t>acționează</a:t>
            </a:r>
            <a:r>
              <a:rPr lang="en-US" dirty="0"/>
              <a:t> ca </a:t>
            </a:r>
            <a:r>
              <a:rPr lang="en-US" dirty="0" err="1"/>
              <a:t>purtător</a:t>
            </a:r>
            <a:r>
              <a:rPr lang="ro-RO" dirty="0"/>
              <a:t>i</a:t>
            </a:r>
            <a:r>
              <a:rPr lang="en-US" dirty="0"/>
              <a:t> </a:t>
            </a:r>
            <a:r>
              <a:rPr lang="en-US" dirty="0" err="1"/>
              <a:t>minoritar</a:t>
            </a:r>
            <a:r>
              <a:rPr lang="ro-RO" dirty="0"/>
              <a:t>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ro-RO" dirty="0"/>
              <a:t>transportați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de </a:t>
            </a:r>
            <a:r>
              <a:rPr lang="en-US" dirty="0" err="1"/>
              <a:t>câmpul</a:t>
            </a:r>
            <a:r>
              <a:rPr lang="en-US" dirty="0"/>
              <a:t> electric al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dirty="0" err="1"/>
              <a:t>colector-bază</a:t>
            </a:r>
            <a:r>
              <a:rPr lang="en-US" dirty="0"/>
              <a:t> </a:t>
            </a:r>
            <a:r>
              <a:rPr lang="en-US" dirty="0" err="1"/>
              <a:t>polarizate</a:t>
            </a:r>
            <a:r>
              <a:rPr lang="en-US" dirty="0"/>
              <a:t> invers. (</a:t>
            </a:r>
            <a:r>
              <a:rPr lang="ro-RO" dirty="0" err="1"/>
              <a:t>fig</a:t>
            </a:r>
            <a:r>
              <a:rPr lang="en-US" dirty="0"/>
              <a:t>)</a:t>
            </a:r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electroni</a:t>
            </a:r>
            <a:r>
              <a:rPr lang="en-US" dirty="0"/>
              <a:t> sunt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colectați</a:t>
            </a:r>
            <a:r>
              <a:rPr lang="en-US" dirty="0"/>
              <a:t> de terminal</a:t>
            </a:r>
            <a:r>
              <a:rPr lang="ro-RO" dirty="0" err="1"/>
              <a:t>ul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ro-RO" dirty="0"/>
              <a:t>ului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care </a:t>
            </a:r>
            <a:r>
              <a:rPr lang="en-US" dirty="0" err="1"/>
              <a:t>constituie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 (</a:t>
            </a:r>
            <a:r>
              <a:rPr lang="en-US" dirty="0" err="1"/>
              <a:t>ic</a:t>
            </a:r>
            <a:r>
              <a:rPr lang="en-US" dirty="0"/>
              <a:t>). </a:t>
            </a:r>
            <a:r>
              <a:rPr lang="ro-RO" dirty="0"/>
              <a:t> </a:t>
            </a:r>
            <a:r>
              <a:rPr lang="en-US" dirty="0"/>
              <a:t>A</a:t>
            </a:r>
            <a:r>
              <a:rPr lang="ro-RO" dirty="0" err="1"/>
              <a:t>stfel</a:t>
            </a:r>
            <a:r>
              <a:rPr lang="en-US" dirty="0"/>
              <a:t>: (</a:t>
            </a:r>
            <a:r>
              <a:rPr lang="en-US" dirty="0" err="1"/>
              <a:t>iE</a:t>
            </a:r>
            <a:r>
              <a:rPr lang="en-US" dirty="0"/>
              <a:t>) = (</a:t>
            </a:r>
            <a:r>
              <a:rPr lang="en-US" dirty="0" err="1"/>
              <a:t>iB</a:t>
            </a:r>
            <a:r>
              <a:rPr lang="en-US" dirty="0"/>
              <a:t>) + (</a:t>
            </a:r>
            <a:r>
              <a:rPr lang="en-US" dirty="0" err="1"/>
              <a:t>iC</a:t>
            </a:r>
            <a:r>
              <a:rPr lang="en-US" dirty="0"/>
              <a:t>)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F7BD4B9-B181-5DCE-AD69-F7AF352C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4376614"/>
            <a:ext cx="6763694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71" y="224119"/>
            <a:ext cx="11025563" cy="289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luăm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considerare</a:t>
            </a:r>
            <a:r>
              <a:rPr lang="en-GB" dirty="0"/>
              <a:t> </a:t>
            </a:r>
            <a:r>
              <a:rPr lang="en-GB" dirty="0" err="1"/>
              <a:t>electronii</a:t>
            </a:r>
            <a:r>
              <a:rPr lang="en-GB" dirty="0"/>
              <a:t> </a:t>
            </a:r>
            <a:r>
              <a:rPr lang="en-GB" dirty="0" err="1"/>
              <a:t>injectați</a:t>
            </a:r>
            <a:r>
              <a:rPr lang="en-GB" dirty="0"/>
              <a:t> d</a:t>
            </a:r>
            <a:r>
              <a:rPr lang="ro-RO" dirty="0"/>
              <a:t>in</a:t>
            </a:r>
            <a:r>
              <a:rPr lang="en-GB" dirty="0"/>
              <a:t> </a:t>
            </a:r>
            <a:r>
              <a:rPr lang="ro-RO" dirty="0"/>
              <a:t>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B</a:t>
            </a:r>
            <a:r>
              <a:rPr lang="en-GB" dirty="0"/>
              <a:t>.</a:t>
            </a:r>
            <a:r>
              <a:rPr lang="ro-RO" dirty="0"/>
              <a:t> </a:t>
            </a:r>
            <a:r>
              <a:rPr lang="en-GB" dirty="0"/>
              <a:t> </a:t>
            </a:r>
            <a:r>
              <a:rPr lang="en-GB" dirty="0" err="1"/>
              <a:t>Acești</a:t>
            </a:r>
            <a:r>
              <a:rPr lang="en-GB" dirty="0"/>
              <a:t> </a:t>
            </a:r>
            <a:r>
              <a:rPr lang="en-GB" dirty="0" err="1"/>
              <a:t>electroni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fi </a:t>
            </a:r>
            <a:r>
              <a:rPr lang="en-GB" dirty="0" err="1"/>
              <a:t>purtători</a:t>
            </a:r>
            <a:r>
              <a:rPr lang="en-GB" dirty="0"/>
              <a:t> </a:t>
            </a:r>
            <a:r>
              <a:rPr lang="en-GB" dirty="0" err="1"/>
              <a:t>minoritari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regiunea</a:t>
            </a:r>
            <a:r>
              <a:rPr lang="en-GB" dirty="0"/>
              <a:t> de </a:t>
            </a:r>
            <a:r>
              <a:rPr lang="en-GB" dirty="0" err="1"/>
              <a:t>bază</a:t>
            </a:r>
            <a:r>
              <a:rPr lang="en-GB" dirty="0"/>
              <a:t> de tip p.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baza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de </a:t>
            </a:r>
            <a:r>
              <a:rPr lang="en-GB" dirty="0" err="1"/>
              <a:t>obicei</a:t>
            </a:r>
            <a:r>
              <a:rPr lang="en-GB" dirty="0"/>
              <a:t> </a:t>
            </a:r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subțire</a:t>
            </a:r>
            <a:r>
              <a:rPr lang="en-GB" dirty="0"/>
              <a:t>, </a:t>
            </a:r>
            <a:r>
              <a:rPr lang="en-GB" dirty="0" err="1"/>
              <a:t>în</a:t>
            </a:r>
            <a:r>
              <a:rPr lang="en-GB" dirty="0"/>
              <a:t> stare de </a:t>
            </a:r>
            <a:r>
              <a:rPr lang="en-GB" dirty="0" err="1"/>
              <a:t>echilibru</a:t>
            </a:r>
            <a:r>
              <a:rPr lang="en-GB" dirty="0"/>
              <a:t>, </a:t>
            </a:r>
            <a:r>
              <a:rPr lang="en-GB" dirty="0" err="1"/>
              <a:t>concentrația</a:t>
            </a:r>
            <a:r>
              <a:rPr lang="en-GB" dirty="0"/>
              <a:t> </a:t>
            </a:r>
            <a:r>
              <a:rPr lang="en-GB" dirty="0" err="1"/>
              <a:t>excesivă</a:t>
            </a:r>
            <a:r>
              <a:rPr lang="en-GB" dirty="0"/>
              <a:t> de </a:t>
            </a:r>
            <a:r>
              <a:rPr lang="en-GB" dirty="0" err="1"/>
              <a:t>purtător</a:t>
            </a:r>
            <a:r>
              <a:rPr lang="en-GB" dirty="0"/>
              <a:t> minor</a:t>
            </a:r>
            <a:r>
              <a:rPr lang="ro-RO" dirty="0" err="1"/>
              <a:t>itari</a:t>
            </a:r>
            <a:r>
              <a:rPr lang="en-GB" dirty="0"/>
              <a:t> (electron</a:t>
            </a:r>
            <a:r>
              <a:rPr lang="ro-RO" dirty="0"/>
              <a:t>i</a:t>
            </a:r>
            <a:r>
              <a:rPr lang="en-GB" dirty="0"/>
              <a:t>) din </a:t>
            </a:r>
            <a:r>
              <a:rPr lang="en-GB" dirty="0" err="1"/>
              <a:t>bază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avea</a:t>
            </a:r>
            <a:r>
              <a:rPr lang="en-GB" dirty="0"/>
              <a:t> un </a:t>
            </a:r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aproape</a:t>
            </a:r>
            <a:r>
              <a:rPr lang="en-GB" dirty="0"/>
              <a:t> </a:t>
            </a:r>
            <a:r>
              <a:rPr lang="en-GB" dirty="0" err="1"/>
              <a:t>drept</a:t>
            </a:r>
            <a:r>
              <a:rPr lang="en-GB" dirty="0"/>
              <a:t>, </a:t>
            </a:r>
            <a:r>
              <a:rPr lang="en-GB" dirty="0" err="1"/>
              <a:t>așa</a:t>
            </a:r>
            <a:r>
              <a:rPr lang="en-GB" dirty="0"/>
              <a:t> cum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indicat</a:t>
            </a:r>
            <a:r>
              <a:rPr lang="en-GB" dirty="0"/>
              <a:t> de </a:t>
            </a:r>
            <a:r>
              <a:rPr lang="en-GB" dirty="0" err="1"/>
              <a:t>linia</a:t>
            </a:r>
            <a:r>
              <a:rPr lang="en-GB" dirty="0"/>
              <a:t> </a:t>
            </a:r>
            <a:r>
              <a:rPr lang="en-GB" dirty="0" err="1"/>
              <a:t>dreaptă</a:t>
            </a:r>
            <a:r>
              <a:rPr lang="en-GB" dirty="0"/>
              <a:t> </a:t>
            </a:r>
            <a:r>
              <a:rPr lang="en-GB" dirty="0" err="1"/>
              <a:t>solidă</a:t>
            </a:r>
            <a:r>
              <a:rPr lang="en-GB" dirty="0"/>
              <a:t> din Fig.  </a:t>
            </a:r>
            <a:r>
              <a:rPr lang="en-GB" dirty="0" err="1"/>
              <a:t>Concentrația</a:t>
            </a:r>
            <a:r>
              <a:rPr lang="en-GB" dirty="0"/>
              <a:t> </a:t>
            </a:r>
            <a:r>
              <a:rPr lang="en-GB" dirty="0" err="1"/>
              <a:t>electronilor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cea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ro-RO" dirty="0"/>
              <a:t>(</a:t>
            </a:r>
            <a:r>
              <a:rPr lang="en-GB" dirty="0" err="1"/>
              <a:t>notată</a:t>
            </a:r>
            <a:r>
              <a:rPr lang="en-GB" dirty="0"/>
              <a:t> cu </a:t>
            </a:r>
            <a:r>
              <a:rPr lang="en-GB" b="1" dirty="0"/>
              <a:t>n</a:t>
            </a:r>
            <a:r>
              <a:rPr lang="en-GB" b="1" baseline="-25000" dirty="0"/>
              <a:t>p</a:t>
            </a:r>
            <a:r>
              <a:rPr lang="en-GB" b="1" dirty="0"/>
              <a:t>(0)</a:t>
            </a:r>
            <a:r>
              <a:rPr lang="en-GB" dirty="0"/>
              <a:t> la </a:t>
            </a:r>
            <a:r>
              <a:rPr lang="en-GB" dirty="0" err="1"/>
              <a:t>partea</a:t>
            </a:r>
            <a:r>
              <a:rPr lang="en-GB" dirty="0"/>
              <a:t> </a:t>
            </a:r>
            <a:r>
              <a:rPr lang="en-GB" dirty="0" err="1"/>
              <a:t>emi</a:t>
            </a:r>
            <a:r>
              <a:rPr lang="ro-RO" dirty="0"/>
              <a:t>tor)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cea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mică</a:t>
            </a:r>
            <a:r>
              <a:rPr lang="en-GB" dirty="0"/>
              <a:t> (zero) la </a:t>
            </a:r>
            <a:r>
              <a:rPr lang="en-GB" dirty="0" err="1"/>
              <a:t>partea</a:t>
            </a:r>
            <a:r>
              <a:rPr lang="en-GB" dirty="0"/>
              <a:t> </a:t>
            </a:r>
            <a:r>
              <a:rPr lang="en-GB" dirty="0" err="1"/>
              <a:t>colector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Ca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cazul</a:t>
            </a:r>
            <a:r>
              <a:rPr lang="en-GB" dirty="0"/>
              <a:t> </a:t>
            </a:r>
            <a:r>
              <a:rPr lang="en-GB" dirty="0" err="1"/>
              <a:t>oricărei</a:t>
            </a:r>
            <a:r>
              <a:rPr lang="en-GB" dirty="0"/>
              <a:t> </a:t>
            </a:r>
            <a:r>
              <a:rPr lang="en-GB" dirty="0" err="1"/>
              <a:t>joncțiuni</a:t>
            </a:r>
            <a:r>
              <a:rPr lang="en-GB" dirty="0"/>
              <a:t> p</a:t>
            </a:r>
            <a:r>
              <a:rPr lang="ro-RO" dirty="0"/>
              <a:t>-</a:t>
            </a:r>
            <a:r>
              <a:rPr lang="en-GB" dirty="0"/>
              <a:t>n </a:t>
            </a:r>
            <a:r>
              <a:rPr lang="ro-RO" dirty="0"/>
              <a:t>polarizate direct</a:t>
            </a:r>
            <a:r>
              <a:rPr lang="en-GB" dirty="0"/>
              <a:t> </a:t>
            </a:r>
            <a:r>
              <a:rPr lang="en-GB" dirty="0" err="1"/>
              <a:t>concen</a:t>
            </a:r>
            <a:r>
              <a:rPr lang="ro-RO" dirty="0" err="1"/>
              <a:t>trația</a:t>
            </a:r>
            <a:r>
              <a:rPr lang="en-GB" dirty="0"/>
              <a:t> </a:t>
            </a:r>
            <a:r>
              <a:rPr lang="en-GB" b="1" dirty="0"/>
              <a:t>n</a:t>
            </a:r>
            <a:r>
              <a:rPr lang="ro-RO" b="1" baseline="-25000" dirty="0"/>
              <a:t>p</a:t>
            </a:r>
            <a:r>
              <a:rPr lang="ro-RO" b="1" dirty="0"/>
              <a:t>(</a:t>
            </a:r>
            <a:r>
              <a:rPr lang="en-GB" b="1" dirty="0"/>
              <a:t>0</a:t>
            </a:r>
            <a:r>
              <a:rPr lang="ro-RO" b="1" dirty="0"/>
              <a:t>)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proporțional</a:t>
            </a:r>
            <a:r>
              <a:rPr lang="ro-RO" dirty="0"/>
              <a:t>ă</a:t>
            </a:r>
            <a:r>
              <a:rPr lang="en-GB" dirty="0"/>
              <a:t> cu </a:t>
            </a:r>
            <a:r>
              <a:rPr lang="en-GB" b="1" dirty="0"/>
              <a:t>e</a:t>
            </a:r>
            <a:r>
              <a:rPr lang="ro-RO" b="1" dirty="0" err="1"/>
              <a:t>xp</a:t>
            </a:r>
            <a:r>
              <a:rPr lang="ro-RO" b="1" dirty="0"/>
              <a:t> (</a:t>
            </a:r>
            <a:r>
              <a:rPr lang="en-GB" b="1" dirty="0" err="1"/>
              <a:t>v</a:t>
            </a:r>
            <a:r>
              <a:rPr lang="en-GB" b="1" baseline="-25000" dirty="0" err="1"/>
              <a:t>BE</a:t>
            </a:r>
            <a:r>
              <a:rPr lang="ro-RO" b="1" dirty="0"/>
              <a:t>/</a:t>
            </a:r>
            <a:r>
              <a:rPr lang="en-GB" b="1" dirty="0"/>
              <a:t>V</a:t>
            </a:r>
            <a:r>
              <a:rPr lang="en-GB" b="1" baseline="-25000" dirty="0"/>
              <a:t>T</a:t>
            </a:r>
            <a:r>
              <a:rPr lang="ro-RO" b="1" dirty="0"/>
              <a:t>)</a:t>
            </a:r>
          </a:p>
          <a:p>
            <a:pPr marL="0" indent="0">
              <a:buNone/>
            </a:pPr>
            <a:r>
              <a:rPr lang="ro-RO" dirty="0"/>
              <a:t>                                                                                                   (1)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69" y="3119719"/>
            <a:ext cx="6189887" cy="358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67" y="2371165"/>
            <a:ext cx="2066080" cy="560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9224" y="2945486"/>
            <a:ext cx="46616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/>
              <a:t>unde n</a:t>
            </a:r>
            <a:r>
              <a:rPr lang="ro-RO" sz="1600" baseline="-25000" dirty="0"/>
              <a:t>p0</a:t>
            </a:r>
            <a:r>
              <a:rPr lang="ro-RO" sz="1600" dirty="0"/>
              <a:t> este valoarea în echilibru termic a concentrației purtătorilor minoritari (electroni) în regiunea bazei, </a:t>
            </a:r>
          </a:p>
          <a:p>
            <a:r>
              <a:rPr lang="ro-RO" sz="1600" b="1" dirty="0"/>
              <a:t>v</a:t>
            </a:r>
            <a:r>
              <a:rPr lang="ro-RO" sz="1600" b="1" baseline="-25000" dirty="0"/>
              <a:t>BE</a:t>
            </a:r>
            <a:r>
              <a:rPr lang="ro-RO" sz="1600" dirty="0"/>
              <a:t> - tensiunea de polarizare directă a B-E, </a:t>
            </a:r>
          </a:p>
          <a:p>
            <a:r>
              <a:rPr lang="ro-RO" sz="1600" dirty="0"/>
              <a:t>V</a:t>
            </a:r>
            <a:r>
              <a:rPr lang="ro-RO" sz="1600" baseline="-25000" dirty="0"/>
              <a:t>T</a:t>
            </a:r>
            <a:r>
              <a:rPr lang="ro-RO" sz="1600" dirty="0"/>
              <a:t> tensiunea termică (aproximativ 25 mV la T=300K). </a:t>
            </a:r>
          </a:p>
          <a:p>
            <a:r>
              <a:rPr lang="ro-RO" sz="1600" dirty="0"/>
              <a:t>  </a:t>
            </a:r>
          </a:p>
          <a:p>
            <a:r>
              <a:rPr lang="ro-RO" sz="2000" dirty="0"/>
              <a:t>Motivul pentru concentrația zero la partea C-B  este că tensiunea pozitivă a colectorului </a:t>
            </a:r>
            <a:r>
              <a:rPr lang="ro-RO" sz="2000" b="1" dirty="0"/>
              <a:t>v</a:t>
            </a:r>
            <a:r>
              <a:rPr lang="ro-RO" sz="2000" b="1" baseline="-25000" dirty="0"/>
              <a:t>CB</a:t>
            </a:r>
            <a:r>
              <a:rPr lang="ro-RO" sz="2000" dirty="0"/>
              <a:t> determină ca electronii din acel capăt să </a:t>
            </a:r>
            <a:r>
              <a:rPr lang="en-US" sz="2000" dirty="0"/>
              <a:t>“</a:t>
            </a:r>
            <a:r>
              <a:rPr lang="ro-RO" sz="2000" i="1" dirty="0"/>
              <a:t>alunec</a:t>
            </a:r>
            <a:r>
              <a:rPr lang="en-US" sz="2000" i="1" dirty="0"/>
              <a:t>e</a:t>
            </a:r>
            <a:r>
              <a:rPr lang="en-US" sz="2000" dirty="0"/>
              <a:t>”</a:t>
            </a:r>
            <a:r>
              <a:rPr lang="ro-RO" sz="2000" dirty="0"/>
              <a:t> în regiunea de sărăcire a joncțiunii C-B.</a:t>
            </a:r>
          </a:p>
        </p:txBody>
      </p:sp>
    </p:spTree>
    <p:extLst>
      <p:ext uri="{BB962C8B-B14F-4D97-AF65-F5344CB8AC3E}">
        <p14:creationId xmlns:p14="http://schemas.microsoft.com/office/powerpoint/2010/main" val="290067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AE86295-6697-730E-4C90-208FFB32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7" y="298581"/>
            <a:ext cx="10898155" cy="63980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dirty="0"/>
              <a:t>Astfel, r</a:t>
            </a:r>
            <a:r>
              <a:rPr lang="en-US" dirty="0" err="1"/>
              <a:t>ezum</a:t>
            </a:r>
            <a:r>
              <a:rPr lang="ro-RO" dirty="0" err="1"/>
              <a:t>ăm</a:t>
            </a:r>
            <a:r>
              <a:rPr lang="en-US" dirty="0"/>
              <a:t> </a:t>
            </a:r>
            <a:r>
              <a:rPr lang="en-US" dirty="0" err="1"/>
              <a:t>performanța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 </a:t>
            </a:r>
            <a:r>
              <a:rPr lang="ro-RO" b="1" i="1" dirty="0" err="1"/>
              <a:t>npn</a:t>
            </a:r>
            <a:r>
              <a:rPr lang="ro-RO" dirty="0"/>
              <a:t>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urmează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                                 </a:t>
            </a:r>
            <a:r>
              <a:rPr lang="en-US" dirty="0"/>
              <a:t>IE = IC + IB .</a:t>
            </a:r>
            <a:r>
              <a:rPr lang="ro-RO" dirty="0"/>
              <a:t>    dar</a:t>
            </a:r>
            <a:r>
              <a:rPr lang="en-US" dirty="0"/>
              <a:t> IC &gt;&gt; IB, </a:t>
            </a:r>
            <a:r>
              <a:rPr lang="ro-RO" dirty="0"/>
              <a:t>  </a:t>
            </a:r>
            <a:r>
              <a:rPr lang="en-US" dirty="0" err="1"/>
              <a:t>deci</a:t>
            </a:r>
            <a:r>
              <a:rPr lang="en-US" dirty="0"/>
              <a:t> IE ≈ IC 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bază-emitor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direct, </a:t>
            </a:r>
            <a:r>
              <a:rPr lang="en-US" dirty="0" err="1"/>
              <a:t>deci</a:t>
            </a:r>
            <a:r>
              <a:rPr lang="en-US" dirty="0"/>
              <a:t> V</a:t>
            </a:r>
            <a:r>
              <a:rPr lang="en-US" sz="1500" dirty="0"/>
              <a:t>BE</a:t>
            </a:r>
            <a:r>
              <a:rPr lang="en-US" dirty="0"/>
              <a:t> ≈ 0,7 V (</a:t>
            </a:r>
            <a:r>
              <a:rPr lang="en-US" dirty="0" err="1"/>
              <a:t>siliciu</a:t>
            </a:r>
            <a:r>
              <a:rPr lang="en-US" dirty="0"/>
              <a:t>).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bază-colector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polarizată invers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 V</a:t>
            </a:r>
            <a:r>
              <a:rPr lang="en-US" sz="1500" dirty="0"/>
              <a:t>CB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mare.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convențional</a:t>
            </a:r>
            <a:r>
              <a:rPr lang="en-US" dirty="0"/>
              <a:t> </a:t>
            </a:r>
            <a:r>
              <a:rPr lang="en-US" dirty="0" err="1"/>
              <a:t>curge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din </a:t>
            </a:r>
            <a:r>
              <a:rPr lang="en-US" dirty="0" err="1"/>
              <a:t>emi</a:t>
            </a:r>
            <a:r>
              <a:rPr lang="ro-RO" dirty="0"/>
              <a:t>tor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en-US" dirty="0"/>
              <a:t> </a:t>
            </a:r>
            <a:r>
              <a:rPr lang="en-US" dirty="0" err="1"/>
              <a:t>câțiva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de </a:t>
            </a:r>
            <a:r>
              <a:rPr lang="en-US" dirty="0" err="1"/>
              <a:t>performanță</a:t>
            </a:r>
            <a:r>
              <a:rPr lang="en-US" dirty="0"/>
              <a:t> a </a:t>
            </a:r>
            <a:r>
              <a:rPr lang="en-US" dirty="0" err="1"/>
              <a:t>tranzistorului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Raportul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l-GR" b="1" dirty="0"/>
              <a:t>α</a:t>
            </a:r>
            <a:r>
              <a:rPr lang="el-GR" dirty="0"/>
              <a:t> (</a:t>
            </a:r>
            <a:r>
              <a:rPr lang="en-US" dirty="0"/>
              <a:t>alfa)</a:t>
            </a:r>
            <a:r>
              <a:rPr lang="ro-RO" dirty="0"/>
              <a:t>,  de </a:t>
            </a:r>
            <a:r>
              <a:rPr lang="ro-RO" dirty="0" err="1"/>
              <a:t>obi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de 0,95.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parametru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util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raportul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ro-RO" b="1" dirty="0"/>
              <a:t>I</a:t>
            </a:r>
            <a:r>
              <a:rPr lang="ro-RO" sz="1500" b="1" dirty="0"/>
              <a:t>C</a:t>
            </a:r>
            <a:r>
              <a:rPr lang="ro-RO" b="1" dirty="0"/>
              <a:t>/I</a:t>
            </a:r>
            <a:r>
              <a:rPr lang="ro-RO" sz="1500" b="1" dirty="0"/>
              <a:t>B</a:t>
            </a:r>
            <a:r>
              <a:rPr lang="en-US" b="1" dirty="0"/>
              <a:t>. </a:t>
            </a:r>
            <a:r>
              <a:rPr lang="ro-RO" b="1" dirty="0"/>
              <a:t> </a:t>
            </a:r>
            <a:r>
              <a:rPr lang="en-US" dirty="0" err="1"/>
              <a:t>Acesta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b="1" dirty="0"/>
              <a:t> </a:t>
            </a:r>
            <a:r>
              <a:rPr lang="el-GR" b="1" dirty="0"/>
              <a:t>β</a:t>
            </a:r>
            <a:r>
              <a:rPr lang="el-GR" dirty="0"/>
              <a:t> (</a:t>
            </a:r>
            <a:r>
              <a:rPr lang="en-US" dirty="0"/>
              <a:t>beta)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se indică în</a:t>
            </a:r>
            <a:r>
              <a:rPr lang="en-US" dirty="0"/>
              <a:t> </a:t>
            </a:r>
            <a:r>
              <a:rPr lang="en-US" dirty="0" err="1"/>
              <a:t>specificații</a:t>
            </a:r>
            <a:r>
              <a:rPr lang="en-US" dirty="0"/>
              <a:t> ale </a:t>
            </a:r>
            <a:r>
              <a:rPr lang="en-US" dirty="0" err="1"/>
              <a:t>tranzistorului</a:t>
            </a:r>
            <a:r>
              <a:rPr lang="en-US" dirty="0"/>
              <a:t> ca </a:t>
            </a:r>
            <a:r>
              <a:rPr lang="en-US" b="1" dirty="0" err="1"/>
              <a:t>h</a:t>
            </a:r>
            <a:r>
              <a:rPr lang="en-US" sz="1500" b="1" dirty="0" err="1"/>
              <a:t>FE</a:t>
            </a:r>
            <a:r>
              <a:rPr lang="en-US" dirty="0"/>
              <a:t> (</a:t>
            </a:r>
            <a:r>
              <a:rPr lang="en-US" b="1" dirty="0" err="1"/>
              <a:t>hFE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hibrizi</a:t>
            </a:r>
            <a:r>
              <a:rPr lang="en-US" dirty="0"/>
              <a:t>).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denumit</a:t>
            </a:r>
            <a:r>
              <a:rPr lang="en-US" dirty="0"/>
              <a:t> generic </a:t>
            </a:r>
            <a:r>
              <a:rPr lang="en-US" dirty="0" err="1"/>
              <a:t>câștig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(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sz="1500" b="1" dirty="0"/>
              <a:t>B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sz="1500" b="1" dirty="0"/>
              <a:t>C</a:t>
            </a:r>
            <a:r>
              <a:rPr lang="en-US" sz="1500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l-GR" b="1" dirty="0"/>
              <a:t>β</a:t>
            </a:r>
            <a:r>
              <a:rPr lang="el-GR" dirty="0"/>
              <a:t> </a:t>
            </a:r>
            <a:r>
              <a:rPr lang="en-US" dirty="0" err="1"/>
              <a:t>reprezintă</a:t>
            </a:r>
            <a:r>
              <a:rPr lang="ro-RO" dirty="0"/>
              <a:t> coeficientul</a:t>
            </a:r>
            <a:r>
              <a:rPr lang="en-US" dirty="0"/>
              <a:t> de </a:t>
            </a:r>
            <a:r>
              <a:rPr lang="en-US" dirty="0" err="1"/>
              <a:t>amplificare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câștig</a:t>
            </a:r>
            <a:r>
              <a:rPr lang="en-US" dirty="0"/>
              <a:t> de </a:t>
            </a:r>
            <a:r>
              <a:rPr lang="en-US" dirty="0" err="1"/>
              <a:t>semnal</a:t>
            </a:r>
            <a:r>
              <a:rPr lang="en-US" dirty="0"/>
              <a:t>).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tranzistoarele</a:t>
            </a:r>
            <a:r>
              <a:rPr lang="en-US" dirty="0"/>
              <a:t> cu </a:t>
            </a:r>
            <a:r>
              <a:rPr lang="en-US" dirty="0" err="1"/>
              <a:t>semnal</a:t>
            </a:r>
            <a:r>
              <a:rPr lang="en-US" dirty="0"/>
              <a:t> mic, </a:t>
            </a:r>
            <a:r>
              <a:rPr lang="el-GR" b="1" dirty="0"/>
              <a:t>β</a:t>
            </a:r>
            <a:r>
              <a:rPr lang="el-GR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intervalul</a:t>
            </a:r>
            <a:r>
              <a:rPr lang="en-US" dirty="0"/>
              <a:t> de la 100 la 200,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mare.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tranzistoarele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, </a:t>
            </a:r>
            <a:r>
              <a:rPr lang="el-GR" b="1" dirty="0"/>
              <a:t>β</a:t>
            </a:r>
            <a:r>
              <a:rPr lang="el-GR" dirty="0"/>
              <a:t>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mai</a:t>
            </a:r>
            <a:r>
              <a:rPr lang="en-US" dirty="0"/>
              <a:t> mic, de la 25 la 50.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Prezentate</a:t>
            </a:r>
            <a:r>
              <a:rPr lang="en-US" dirty="0"/>
              <a:t> ca </a:t>
            </a:r>
            <a:r>
              <a:rPr lang="en-US" dirty="0" err="1"/>
              <a:t>formule</a:t>
            </a:r>
            <a:r>
              <a:rPr lang="en-US" dirty="0"/>
              <a:t> </a:t>
            </a:r>
            <a:r>
              <a:rPr lang="en-US" dirty="0" err="1"/>
              <a:t>avem</a:t>
            </a:r>
            <a:r>
              <a:rPr lang="en-US" dirty="0"/>
              <a:t>:</a:t>
            </a:r>
            <a:r>
              <a:rPr lang="ro-RO" dirty="0"/>
              <a:t>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29844F1E-B713-8637-C05D-C2438D4B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24" y="5485931"/>
            <a:ext cx="1467284" cy="925027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61373527-9833-0434-2157-E2ECD315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423" y="4931025"/>
            <a:ext cx="3514298" cy="17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15E1BE6-A8F2-6859-EEBB-4186192BF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006" y="237849"/>
            <a:ext cx="8710080" cy="4058106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8546F95-72B8-D2D0-0CBE-B2AE7FDE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06" y="4295955"/>
            <a:ext cx="5314744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1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0E8FEF7-0905-3697-718F-A3800214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Pnp</a:t>
            </a:r>
            <a:r>
              <a:rPr lang="ro-RO" dirty="0"/>
              <a:t> </a:t>
            </a:r>
            <a:r>
              <a:rPr lang="ro-RO" dirty="0" err="1"/>
              <a:t>bjt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FD9E1A-8AC1-5C01-7E32-65AA4627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Versiunea</a:t>
            </a:r>
            <a:r>
              <a:rPr lang="en-US" dirty="0"/>
              <a:t> PNP a BJT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schimbarea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inversul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logic al NPN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direcțiile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curentului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polaritățile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tensiun</a:t>
            </a:r>
            <a:r>
              <a:rPr lang="ro-RO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en-US" dirty="0" err="1"/>
              <a:t>Adică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convențional</a:t>
            </a:r>
            <a:r>
              <a:rPr lang="en-US" dirty="0"/>
              <a:t> </a:t>
            </a:r>
            <a:r>
              <a:rPr lang="en-US" dirty="0" err="1"/>
              <a:t>curge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din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(</a:t>
            </a:r>
            <a:r>
              <a:rPr lang="en-US" dirty="0" err="1"/>
              <a:t>respectând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al NPN). </a:t>
            </a:r>
            <a:endParaRPr lang="ro-RO" dirty="0"/>
          </a:p>
          <a:p>
            <a:r>
              <a:rPr lang="en-US" dirty="0"/>
              <a:t>În plus, </a:t>
            </a:r>
            <a:r>
              <a:rPr lang="en-US" dirty="0" err="1"/>
              <a:t>tensiunile</a:t>
            </a:r>
            <a:r>
              <a:rPr lang="en-US" dirty="0"/>
              <a:t> pe </a:t>
            </a:r>
            <a:r>
              <a:rPr lang="en-US" dirty="0" err="1"/>
              <a:t>dispozitiv</a:t>
            </a:r>
            <a:r>
              <a:rPr lang="en-US" dirty="0"/>
              <a:t> au </a:t>
            </a:r>
            <a:r>
              <a:rPr lang="en-US" dirty="0" err="1"/>
              <a:t>polaritatea</a:t>
            </a:r>
            <a:r>
              <a:rPr lang="en-US" dirty="0"/>
              <a:t> </a:t>
            </a:r>
            <a:r>
              <a:rPr lang="en-US" dirty="0" err="1"/>
              <a:t>inversată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V</a:t>
            </a:r>
            <a:r>
              <a:rPr lang="en-US" sz="1400" dirty="0"/>
              <a:t>BE</a:t>
            </a:r>
            <a:r>
              <a:rPr lang="en-US" dirty="0"/>
              <a:t> ≈ -0,7 V. </a:t>
            </a:r>
            <a:endParaRPr lang="ro-RO" dirty="0"/>
          </a:p>
          <a:p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rămân</a:t>
            </a:r>
            <a:r>
              <a:rPr lang="en-US" dirty="0"/>
              <a:t> </a:t>
            </a:r>
            <a:r>
              <a:rPr lang="en-US" dirty="0" err="1"/>
              <a:t>neschimbate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ecuațiile</a:t>
            </a:r>
            <a:r>
              <a:rPr lang="en-US" dirty="0"/>
              <a:t> </a:t>
            </a:r>
            <a:r>
              <a:rPr lang="ro-RO" dirty="0"/>
              <a:t>de mai sus </a:t>
            </a:r>
            <a:r>
              <a:rPr lang="en-US" dirty="0"/>
              <a:t>sunt </a:t>
            </a:r>
            <a:r>
              <a:rPr lang="en-US" dirty="0" err="1"/>
              <a:t>încă</a:t>
            </a:r>
            <a:r>
              <a:rPr lang="en-US" dirty="0"/>
              <a:t> </a:t>
            </a:r>
            <a:r>
              <a:rPr lang="en-US" dirty="0" err="1"/>
              <a:t>aplicabile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circuit </a:t>
            </a:r>
            <a:r>
              <a:rPr lang="en-US" dirty="0" err="1"/>
              <a:t>bazat</a:t>
            </a:r>
            <a:r>
              <a:rPr lang="en-US" dirty="0"/>
              <a:t> pe NPN are </a:t>
            </a:r>
            <a:r>
              <a:rPr lang="en-US" dirty="0" err="1"/>
              <a:t>omologul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PNP</a:t>
            </a:r>
          </a:p>
        </p:txBody>
      </p:sp>
    </p:spTree>
    <p:extLst>
      <p:ext uri="{BB962C8B-B14F-4D97-AF65-F5344CB8AC3E}">
        <p14:creationId xmlns:p14="http://schemas.microsoft.com/office/powerpoint/2010/main" val="246051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9B72508-0288-21D0-5B61-E8789440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799" y="241801"/>
            <a:ext cx="9961609" cy="6374398"/>
          </a:xfrm>
        </p:spPr>
      </p:pic>
    </p:spTree>
    <p:extLst>
      <p:ext uri="{BB962C8B-B14F-4D97-AF65-F5344CB8AC3E}">
        <p14:creationId xmlns:p14="http://schemas.microsoft.com/office/powerpoint/2010/main" val="424332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234DA14-B2AE-927C-4E1B-4F45B79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9884"/>
          </a:xfrm>
        </p:spPr>
        <p:txBody>
          <a:bodyPr/>
          <a:lstStyle/>
          <a:p>
            <a:r>
              <a:rPr lang="ro-RO" dirty="0"/>
              <a:t>Funcționarea </a:t>
            </a:r>
            <a:r>
              <a:rPr lang="ro-RO" i="1" dirty="0"/>
              <a:t>p-n-p  </a:t>
            </a:r>
            <a:r>
              <a:rPr lang="ro-RO" dirty="0"/>
              <a:t>BJT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5494A9C-1034-29BF-8489-1887711C1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78" y="1147666"/>
            <a:ext cx="6068777" cy="5566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 </a:t>
            </a:r>
            <a:r>
              <a:rPr lang="en-US" dirty="0" err="1"/>
              <a:t>acest</a:t>
            </a:r>
            <a:r>
              <a:rPr lang="en-US" dirty="0"/>
              <a:t> tip de </a:t>
            </a:r>
            <a:r>
              <a:rPr lang="en-US" dirty="0" err="1"/>
              <a:t>tranzistor</a:t>
            </a:r>
            <a:r>
              <a:rPr lang="en-US" dirty="0"/>
              <a:t>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sunt </a:t>
            </a:r>
            <a:r>
              <a:rPr lang="en-US" dirty="0" err="1"/>
              <a:t>golurile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Regiunea de tip p a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dopată</a:t>
            </a:r>
            <a:r>
              <a:rPr lang="en-US" dirty="0"/>
              <a:t> cu </a:t>
            </a:r>
            <a:r>
              <a:rPr lang="en-US" dirty="0" err="1"/>
              <a:t>goluri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Regiunea</a:t>
            </a:r>
            <a:r>
              <a:rPr lang="en-US" dirty="0"/>
              <a:t> de tip n a</a:t>
            </a:r>
            <a:r>
              <a:rPr lang="ro-RO" dirty="0"/>
              <a:t> </a:t>
            </a:r>
            <a:r>
              <a:rPr lang="en-US" dirty="0" err="1"/>
              <a:t>bazei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subţire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slab </a:t>
            </a:r>
            <a:r>
              <a:rPr lang="en-US" dirty="0" err="1"/>
              <a:t>dopată</a:t>
            </a:r>
            <a:r>
              <a:rPr lang="en-US" dirty="0"/>
              <a:t> cu </a:t>
            </a:r>
            <a:r>
              <a:rPr lang="en-US" dirty="0" err="1"/>
              <a:t>electroni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</a:t>
            </a:r>
            <a:r>
              <a:rPr lang="ro-RO" dirty="0"/>
              <a:t> </a:t>
            </a:r>
            <a:r>
              <a:rPr lang="en-US" dirty="0" err="1"/>
              <a:t>joncţiunii</a:t>
            </a:r>
            <a:r>
              <a:rPr lang="en-US" dirty="0"/>
              <a:t> BE </a:t>
            </a:r>
            <a:r>
              <a:rPr lang="en-US" dirty="0" err="1"/>
              <a:t>golurile</a:t>
            </a:r>
            <a:r>
              <a:rPr lang="en-US" dirty="0"/>
              <a:t> din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difuzează</a:t>
            </a:r>
            <a:r>
              <a:rPr lang="en-US" dirty="0"/>
              <a:t> cu </a:t>
            </a:r>
            <a:r>
              <a:rPr lang="en-US" dirty="0" err="1"/>
              <a:t>uşurinţă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BE</a:t>
            </a:r>
            <a:r>
              <a:rPr lang="ro-RO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bazei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Aici</a:t>
            </a:r>
            <a:r>
              <a:rPr lang="en-US" dirty="0"/>
              <a:t> un </a:t>
            </a:r>
            <a:r>
              <a:rPr lang="en-US" dirty="0" err="1"/>
              <a:t>procent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mic de </a:t>
            </a:r>
            <a:r>
              <a:rPr lang="en-US" dirty="0" err="1"/>
              <a:t>goluri</a:t>
            </a:r>
            <a:r>
              <a:rPr lang="en-US" dirty="0"/>
              <a:t> </a:t>
            </a:r>
            <a:r>
              <a:rPr lang="ro-RO" dirty="0"/>
              <a:t>re</a:t>
            </a:r>
            <a:r>
              <a:rPr lang="en-US" dirty="0" err="1"/>
              <a:t>combina</a:t>
            </a:r>
            <a:r>
              <a:rPr lang="en-US" dirty="0"/>
              <a:t> cu </a:t>
            </a:r>
            <a:r>
              <a:rPr lang="en-US" dirty="0" err="1"/>
              <a:t>electronii</a:t>
            </a:r>
            <a:r>
              <a:rPr lang="ro-RO" dirty="0"/>
              <a:t> </a:t>
            </a:r>
            <a:r>
              <a:rPr lang="en-US" dirty="0"/>
              <a:t>din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BC</a:t>
            </a:r>
            <a:r>
              <a:rPr lang="ro-RO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golurilor</a:t>
            </a:r>
            <a:r>
              <a:rPr lang="en-US" dirty="0"/>
              <a:t> </a:t>
            </a:r>
            <a:r>
              <a:rPr lang="en-US" dirty="0" err="1"/>
              <a:t>difuzează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BC </a:t>
            </a:r>
            <a:r>
              <a:rPr lang="en-US" dirty="0" err="1"/>
              <a:t>şi</a:t>
            </a:r>
            <a:r>
              <a:rPr lang="en-US" dirty="0"/>
              <a:t> sunt </a:t>
            </a:r>
            <a:r>
              <a:rPr lang="en-US" dirty="0" err="1"/>
              <a:t>atraşi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ro-RO" dirty="0"/>
              <a:t> </a:t>
            </a:r>
            <a:r>
              <a:rPr lang="en-US" dirty="0" err="1"/>
              <a:t>colectorului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a </a:t>
            </a:r>
            <a:r>
              <a:rPr lang="en-US" dirty="0" err="1"/>
              <a:t>colectorului</a:t>
            </a:r>
            <a:r>
              <a:rPr lang="en-US" dirty="0"/>
              <a:t>, </a:t>
            </a:r>
            <a:r>
              <a:rPr lang="en-US" dirty="0" err="1"/>
              <a:t>formându</a:t>
            </a:r>
            <a:r>
              <a:rPr lang="en-US" dirty="0"/>
              <a:t>-se </a:t>
            </a:r>
            <a:r>
              <a:rPr lang="en-US" dirty="0" err="1"/>
              <a:t>astfel</a:t>
            </a:r>
            <a:r>
              <a:rPr lang="ro-RO" dirty="0"/>
              <a:t>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.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25F63FF-02BD-6BE8-23D4-818DA1825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07" y="4726437"/>
            <a:ext cx="4413622" cy="1749178"/>
          </a:xfrm>
          <a:prstGeom prst="rect">
            <a:avLst/>
          </a:prstGeom>
        </p:spPr>
      </p:pic>
      <p:pic>
        <p:nvPicPr>
          <p:cNvPr id="1026" name="Picture 2" descr="When no voltage is applied to a pnp transistor, it is said to be an unbiased pnp transistor.">
            <a:extLst>
              <a:ext uri="{FF2B5EF4-FFF2-40B4-BE49-F238E27FC236}">
                <a16:creationId xmlns:a16="http://schemas.microsoft.com/office/drawing/2014/main" id="{F9C0D398-2770-DEEE-AB80-83584AC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14" y="1272622"/>
            <a:ext cx="4854493" cy="28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0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62BFAB-66F4-BED6-C46C-B12216723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2" y="275252"/>
            <a:ext cx="10883520" cy="6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0ABA5197-0853-D33D-18FC-5D1602DE80FE}"/>
              </a:ext>
            </a:extLst>
          </p:cNvPr>
          <p:cNvSpPr/>
          <p:nvPr/>
        </p:nvSpPr>
        <p:spPr>
          <a:xfrm>
            <a:off x="9741162" y="2052735"/>
            <a:ext cx="1772814" cy="4478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UJT</a:t>
            </a:r>
            <a:endParaRPr lang="en-US" b="1" dirty="0"/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id="{E45784AE-72AA-FE6A-A175-082C4618BDF5}"/>
              </a:ext>
            </a:extLst>
          </p:cNvPr>
          <p:cNvSpPr/>
          <p:nvPr/>
        </p:nvSpPr>
        <p:spPr>
          <a:xfrm>
            <a:off x="1101012" y="5635690"/>
            <a:ext cx="2649894" cy="8210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2"/>
                </a:solidFill>
              </a:rPr>
              <a:t>PHOTO - BJT or FET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1AD7B589-EFD6-4628-62CA-826784B21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7280">
            <a:off x="2632573" y="2668092"/>
            <a:ext cx="4636091" cy="2982659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A37A6880-3DAA-5F78-43F8-95FF3CD3C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09641">
            <a:off x="1242564" y="3272289"/>
            <a:ext cx="2842576" cy="1907667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346C8500-D76A-99E5-2163-C4D2E107F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774">
            <a:off x="7585849" y="608011"/>
            <a:ext cx="2625949" cy="1762288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5DBFCBF4-C105-2751-193A-5B27391B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196546" y="290769"/>
            <a:ext cx="56613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35" y="307719"/>
            <a:ext cx="7506840" cy="624752"/>
          </a:xfrm>
        </p:spPr>
        <p:txBody>
          <a:bodyPr>
            <a:normAutofit/>
          </a:bodyPr>
          <a:lstStyle/>
          <a:p>
            <a:r>
              <a:rPr lang="ro-RO" sz="3600" dirty="0"/>
              <a:t>Recapitulare: fizica proceselor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24" y="1128451"/>
            <a:ext cx="10904463" cy="5469573"/>
          </a:xfrm>
        </p:spPr>
        <p:txBody>
          <a:bodyPr/>
          <a:lstStyle/>
          <a:p>
            <a:r>
              <a:rPr lang="ro-RO" dirty="0"/>
              <a:t>Lipsa polarizării                                        Difuzia</a:t>
            </a:r>
          </a:p>
          <a:p>
            <a:endParaRPr lang="ro-RO" dirty="0"/>
          </a:p>
          <a:p>
            <a:endParaRPr lang="ro-RO" sz="1200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Formarea regiunii sărăcite                                    Formarea barierei  de intern : negativă la bază </a:t>
            </a:r>
          </a:p>
          <a:p>
            <a:r>
              <a:rPr lang="ro-RO" dirty="0"/>
              <a:t>                                                                                      și pozitivă la emitor și colector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0" y="1482557"/>
            <a:ext cx="5525386" cy="1991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53" y="1131464"/>
            <a:ext cx="4505325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0" y="3949244"/>
            <a:ext cx="5525386" cy="2807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353" y="4359091"/>
            <a:ext cx="4204827" cy="22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243" y="292739"/>
            <a:ext cx="3768557" cy="567874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Polarizarea BJT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8845"/>
            <a:ext cx="3836894" cy="213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754" y="1112171"/>
            <a:ext cx="4016187" cy="2219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013347"/>
            <a:ext cx="4156243" cy="226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444" y="3976177"/>
            <a:ext cx="3857409" cy="2244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28" y="3976177"/>
            <a:ext cx="4884074" cy="2239658"/>
          </a:xfrm>
          <a:prstGeom prst="rect">
            <a:avLst/>
          </a:prstGeom>
        </p:spPr>
      </p:pic>
      <p:sp>
        <p:nvSpPr>
          <p:cNvPr id="8" name="Săgeată: dreapta 7">
            <a:extLst>
              <a:ext uri="{FF2B5EF4-FFF2-40B4-BE49-F238E27FC236}">
                <a16:creationId xmlns:a16="http://schemas.microsoft.com/office/drawing/2014/main" id="{40C5F2C5-C829-2C9E-DF75-DC0A0079B2A5}"/>
              </a:ext>
            </a:extLst>
          </p:cNvPr>
          <p:cNvSpPr/>
          <p:nvPr/>
        </p:nvSpPr>
        <p:spPr>
          <a:xfrm>
            <a:off x="3290047" y="3331814"/>
            <a:ext cx="5100918" cy="150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ăgeată: dreapta 9">
            <a:extLst>
              <a:ext uri="{FF2B5EF4-FFF2-40B4-BE49-F238E27FC236}">
                <a16:creationId xmlns:a16="http://schemas.microsoft.com/office/drawing/2014/main" id="{E4268454-A4B2-9F9C-C481-9AEEC882E324}"/>
              </a:ext>
            </a:extLst>
          </p:cNvPr>
          <p:cNvSpPr/>
          <p:nvPr/>
        </p:nvSpPr>
        <p:spPr>
          <a:xfrm>
            <a:off x="3290047" y="6415203"/>
            <a:ext cx="5100918" cy="150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777" y="301888"/>
            <a:ext cx="8399929" cy="800956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Benzile energetice </a:t>
            </a:r>
            <a:r>
              <a:rPr lang="ro-RO" sz="3600" i="1" dirty="0"/>
              <a:t>N-P-N </a:t>
            </a:r>
            <a:r>
              <a:rPr lang="ro-RO" sz="3600" dirty="0"/>
              <a:t> BJT în mod activ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15" y="1685551"/>
            <a:ext cx="6136580" cy="40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2A0E83-B41D-1CFC-E2E1-C24D81C9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56" y="370443"/>
            <a:ext cx="6480198" cy="576139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Modelul </a:t>
            </a:r>
            <a:r>
              <a:rPr lang="ro-RO" sz="3600" dirty="0" err="1"/>
              <a:t>Ebers</a:t>
            </a:r>
            <a:r>
              <a:rPr lang="ro-RO" sz="3600" dirty="0"/>
              <a:t> MOLL pentru BJT</a:t>
            </a:r>
            <a:endParaRPr lang="en-US" sz="36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2DE771-2F0D-2D35-108E-2E6872AF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8" y="873795"/>
            <a:ext cx="10772786" cy="3013787"/>
          </a:xfrm>
        </p:spPr>
        <p:txBody>
          <a:bodyPr>
            <a:normAutofit/>
          </a:bodyPr>
          <a:lstStyle/>
          <a:p>
            <a:r>
              <a:rPr lang="ro-RO" sz="2200" b="1" dirty="0"/>
              <a:t>Constă din 2 diode (p-n joncțiuni) conectate back </a:t>
            </a:r>
            <a:r>
              <a:rPr lang="ro-RO" sz="2200" b="1" dirty="0" err="1"/>
              <a:t>to</a:t>
            </a:r>
            <a:r>
              <a:rPr lang="ro-RO" sz="2200" b="1" dirty="0"/>
              <a:t> back și baza  este comună</a:t>
            </a:r>
          </a:p>
          <a:p>
            <a:r>
              <a:rPr lang="ro-RO" sz="2200" b="1" dirty="0"/>
              <a:t>Adițional avem 2 surse de curent ce asigură cuplarea între joncțiuni </a:t>
            </a:r>
          </a:p>
          <a:p>
            <a:r>
              <a:rPr lang="ro-RO" sz="2200" b="1" dirty="0"/>
              <a:t>Aceste diode nu sunt izolate dar sunt interdependente, astfel curentul total </a:t>
            </a:r>
            <a:r>
              <a:rPr lang="ro-RO" sz="2200" b="1" dirty="0" err="1"/>
              <a:t>printro</a:t>
            </a:r>
            <a:r>
              <a:rPr lang="ro-RO" sz="2200" b="1" dirty="0"/>
              <a:t> diodă depinde de a doua diodă</a:t>
            </a:r>
          </a:p>
          <a:p>
            <a:r>
              <a:rPr lang="ro-RO" sz="2200" b="1" dirty="0"/>
              <a:t>Dacă diodele ar fi izolate complet, ele ar fi caracterizate prin ecuațiile normale ale diodei clasice</a:t>
            </a:r>
            <a:endParaRPr lang="en-US" sz="2200" b="1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45A075B-F074-7A51-2E8C-293E06CE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15" y="3429000"/>
            <a:ext cx="7621064" cy="154326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4DD1871-AA4D-6BE9-8A3C-E0CCA43A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17" y="5123329"/>
            <a:ext cx="3653054" cy="16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52A2C6F-CDF2-DB3B-2B6E-BCAAE3FE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33" y="699797"/>
            <a:ext cx="10178322" cy="3593591"/>
          </a:xfrm>
        </p:spPr>
        <p:txBody>
          <a:bodyPr/>
          <a:lstStyle/>
          <a:p>
            <a:r>
              <a:rPr lang="ro-RO" dirty="0"/>
              <a:t>Când aceste două joncțiuni sunt unite pentru a forma un BJT regiunea bazei este comună</a:t>
            </a:r>
          </a:p>
          <a:p>
            <a:r>
              <a:rPr lang="ro-RO" dirty="0"/>
              <a:t>Ideea modelului este că, dacă cunoaștem tensiunile aplicate joncțiunilor – se poate de evaluat curenții diferiți prin structură.  Am determinat 3 terminale de curent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B1C9EB9-6D91-861F-8245-638C7A33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129" y="2086367"/>
            <a:ext cx="6308402" cy="44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867" y="400314"/>
            <a:ext cx="4682957" cy="549944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Modelul Ebers-Moll</a:t>
            </a:r>
            <a:endParaRPr lang="en-GB" sz="36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AC8B17-3861-1272-424B-B98A4935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32" y="1466576"/>
            <a:ext cx="6525536" cy="3924848"/>
          </a:xfrm>
          <a:prstGeom prst="rect">
            <a:avLst/>
          </a:prstGeom>
        </p:spPr>
      </p:pic>
      <p:sp>
        <p:nvSpPr>
          <p:cNvPr id="7" name="Substituent conținut 6">
            <a:extLst>
              <a:ext uri="{FF2B5EF4-FFF2-40B4-BE49-F238E27FC236}">
                <a16:creationId xmlns:a16="http://schemas.microsoft.com/office/drawing/2014/main" id="{65F1C7F4-0290-6EDC-F755-6BC805D4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241" y="5907742"/>
            <a:ext cx="10178322" cy="5505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The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Ebers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-Moll (EM) model of the n</a:t>
            </a:r>
            <a:r>
              <a:rPr lang="ro-RO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</a:t>
            </a:r>
            <a:r>
              <a:rPr lang="ro-RO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 transistor (left), and the p</a:t>
            </a:r>
            <a:r>
              <a:rPr lang="ro-RO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</a:t>
            </a:r>
            <a:r>
              <a:rPr lang="ro-RO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 transistor (right)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9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0AEB37-4BE9-F5CE-A6A2-9942EBA2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747657" cy="727293"/>
          </a:xfrm>
        </p:spPr>
        <p:txBody>
          <a:bodyPr>
            <a:normAutofit fontScale="90000"/>
          </a:bodyPr>
          <a:lstStyle/>
          <a:p>
            <a:r>
              <a:rPr lang="ro-RO" dirty="0"/>
              <a:t>Modelul </a:t>
            </a:r>
            <a:r>
              <a:rPr lang="ro-RO" dirty="0" err="1"/>
              <a:t>Ebers</a:t>
            </a:r>
            <a:r>
              <a:rPr lang="ro-RO" dirty="0"/>
              <a:t>-Moll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DF1452C-764A-7F7B-3F02-93AE7129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84" y="1109678"/>
            <a:ext cx="7089889" cy="57483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 model </a:t>
            </a:r>
            <a:r>
              <a:rPr lang="en-US" dirty="0" err="1"/>
              <a:t>funcțional</a:t>
            </a:r>
            <a:r>
              <a:rPr lang="en-US" dirty="0"/>
              <a:t> al BJT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b="1" i="1" dirty="0" err="1"/>
              <a:t>simplificat</a:t>
            </a:r>
            <a:r>
              <a:rPr lang="en-US" dirty="0"/>
              <a:t> </a:t>
            </a:r>
            <a:r>
              <a:rPr lang="en-US" dirty="0" err="1"/>
              <a:t>Ebers</a:t>
            </a:r>
            <a:r>
              <a:rPr lang="en-US" dirty="0"/>
              <a:t>-Moll </a:t>
            </a:r>
            <a:r>
              <a:rPr lang="en-US" dirty="0" err="1"/>
              <a:t>prezentat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ro-RO" dirty="0"/>
              <a:t>.</a:t>
            </a:r>
            <a:r>
              <a:rPr lang="en-US" dirty="0"/>
              <a:t> </a:t>
            </a:r>
            <a:r>
              <a:rPr lang="ro-RO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o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ro-RO" dirty="0"/>
              <a:t>B-E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controlată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ro-RO" dirty="0"/>
              <a:t>plasată</a:t>
            </a:r>
            <a:r>
              <a:rPr lang="en-US" dirty="0"/>
              <a:t> la </a:t>
            </a:r>
            <a:r>
              <a:rPr lang="ro-RO" dirty="0"/>
              <a:t>C-B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Acest</a:t>
            </a:r>
            <a:r>
              <a:rPr lang="en-US" dirty="0"/>
              <a:t> model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 cu o </a:t>
            </a:r>
            <a:r>
              <a:rPr lang="en-US" dirty="0" err="1"/>
              <a:t>varietate</a:t>
            </a:r>
            <a:r>
              <a:rPr lang="en-US" dirty="0"/>
              <a:t> de </a:t>
            </a:r>
            <a:r>
              <a:rPr lang="en-US" dirty="0" err="1"/>
              <a:t>circuite</a:t>
            </a:r>
            <a:r>
              <a:rPr lang="en-US" dirty="0"/>
              <a:t> </a:t>
            </a:r>
            <a:r>
              <a:rPr lang="ro-RO" dirty="0" err="1"/>
              <a:t>c.c.</a:t>
            </a:r>
            <a:r>
              <a:rPr lang="ro-RO" dirty="0"/>
              <a:t> ș</a:t>
            </a:r>
            <a:r>
              <a:rPr lang="en-US" dirty="0" err="1"/>
              <a:t>i</a:t>
            </a:r>
            <a:r>
              <a:rPr lang="en-US" dirty="0"/>
              <a:t> de </a:t>
            </a:r>
            <a:r>
              <a:rPr lang="en-US" dirty="0" err="1"/>
              <a:t>joasă</a:t>
            </a:r>
            <a:r>
              <a:rPr lang="en-US" dirty="0"/>
              <a:t> </a:t>
            </a:r>
            <a:r>
              <a:rPr lang="en-US" dirty="0" err="1"/>
              <a:t>frecvență</a:t>
            </a:r>
            <a:r>
              <a:rPr lang="en-US" dirty="0"/>
              <a:t>. Este important </a:t>
            </a:r>
            <a:r>
              <a:rPr lang="en-US" dirty="0" err="1"/>
              <a:t>să</a:t>
            </a:r>
            <a:r>
              <a:rPr lang="en-US" dirty="0"/>
              <a:t> ne </a:t>
            </a:r>
            <a:r>
              <a:rPr lang="en-US" dirty="0" err="1"/>
              <a:t>amintim</a:t>
            </a:r>
            <a:r>
              <a:rPr lang="en-US" dirty="0"/>
              <a:t>, </a:t>
            </a:r>
            <a:r>
              <a:rPr lang="en-US" dirty="0" err="1"/>
              <a:t>totuși</a:t>
            </a:r>
            <a:r>
              <a:rPr lang="en-US" dirty="0"/>
              <a:t>,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l-GR" b="1" i="1" dirty="0"/>
              <a:t>β</a:t>
            </a:r>
            <a:r>
              <a:rPr lang="el-GR" dirty="0"/>
              <a:t> </a:t>
            </a:r>
            <a:r>
              <a:rPr lang="en-US" dirty="0" err="1"/>
              <a:t>variază</a:t>
            </a:r>
            <a:r>
              <a:rPr lang="en-US" dirty="0"/>
              <a:t>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ro-RO" dirty="0"/>
              <a:t>cu</a:t>
            </a:r>
            <a:r>
              <a:rPr lang="en-US" dirty="0"/>
              <a:t> </a:t>
            </a:r>
            <a:r>
              <a:rPr lang="ro-RO" dirty="0"/>
              <a:t>BTJ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schimbările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ro-RO" dirty="0"/>
              <a:t>C-E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Ebers</a:t>
            </a:r>
            <a:r>
              <a:rPr lang="en-US" dirty="0"/>
              <a:t>-Moll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ro-RO" dirty="0" err="1"/>
              <a:t>c.c.</a:t>
            </a:r>
            <a:r>
              <a:rPr lang="en-US" dirty="0"/>
              <a:t> </a:t>
            </a:r>
            <a:r>
              <a:rPr lang="ro-RO" dirty="0"/>
              <a:t> </a:t>
            </a:r>
          </a:p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polariza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BJT,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facem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a </a:t>
            </a:r>
            <a:r>
              <a:rPr lang="ro-RO" dirty="0"/>
              <a:t>C-B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directă </a:t>
            </a:r>
            <a:r>
              <a:rPr lang="en-US" dirty="0"/>
              <a:t>a </a:t>
            </a:r>
            <a:r>
              <a:rPr lang="ro-RO" dirty="0"/>
              <a:t>E-B</a:t>
            </a:r>
            <a:r>
              <a:rPr lang="en-US" dirty="0"/>
              <a:t>.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, </a:t>
            </a:r>
            <a:r>
              <a:rPr lang="en-US" b="1" dirty="0"/>
              <a:t>VC &gt; VB &gt; VE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modalități</a:t>
            </a:r>
            <a:r>
              <a:rPr lang="en-US" dirty="0"/>
              <a:t> de a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. 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plasează</a:t>
            </a:r>
            <a:r>
              <a:rPr lang="en-US" dirty="0"/>
              <a:t> </a:t>
            </a:r>
            <a:r>
              <a:rPr lang="en-US" dirty="0" err="1"/>
              <a:t>emițătorul</a:t>
            </a:r>
            <a:r>
              <a:rPr lang="en-US" dirty="0"/>
              <a:t> la sol, o </a:t>
            </a:r>
            <a:r>
              <a:rPr lang="en-US" dirty="0" err="1"/>
              <a:t>sursă</a:t>
            </a:r>
            <a:r>
              <a:rPr lang="en-US" dirty="0"/>
              <a:t> DC </a:t>
            </a:r>
            <a:r>
              <a:rPr lang="en-US" dirty="0" err="1"/>
              <a:t>modestă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bucla</a:t>
            </a:r>
            <a:r>
              <a:rPr lang="ro-RO" dirty="0"/>
              <a:t> B-E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ro-RO" dirty="0" err="1"/>
              <a:t>c.c.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la </a:t>
            </a:r>
            <a:r>
              <a:rPr lang="en-US" dirty="0" err="1"/>
              <a:t>colector</a:t>
            </a:r>
            <a:r>
              <a:rPr lang="en-US" dirty="0"/>
              <a:t>. Un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ro-RO" dirty="0"/>
              <a:t>. Cele două rezistențe servesc la limitarea curenților și tensiunilor tranzistorului. Este circuit cu emitor comun. Există multe posibile circuite </a:t>
            </a:r>
            <a:r>
              <a:rPr lang="ro-RO" dirty="0" err="1"/>
              <a:t>emitoare</a:t>
            </a:r>
            <a:r>
              <a:rPr lang="ro-RO" dirty="0"/>
              <a:t> comune.  </a:t>
            </a:r>
          </a:p>
          <a:p>
            <a:r>
              <a:rPr lang="ro-RO" dirty="0"/>
              <a:t>Acum, să înlocuim tranzistorul cu modelul </a:t>
            </a:r>
            <a:r>
              <a:rPr lang="ro-RO" dirty="0" err="1"/>
              <a:t>Ebers</a:t>
            </a:r>
            <a:r>
              <a:rPr lang="ro-RO" dirty="0"/>
              <a:t>-Moll. Rezultatul, cu polarități de tensiune adăugate și direcții de curent, este prezentat în Figura.</a:t>
            </a:r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CB8747E-20A5-F11D-8791-25D28E88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689" y="54041"/>
            <a:ext cx="1314633" cy="154326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5E69E22A-A4E4-EA01-82FD-AAD66664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18" y="1762081"/>
            <a:ext cx="3764022" cy="1899173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6659213D-3113-63E1-45B9-3E8BEA44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20" y="3826029"/>
            <a:ext cx="3724795" cy="2734057"/>
          </a:xfrm>
          <a:prstGeom prst="rect">
            <a:avLst/>
          </a:prstGeom>
        </p:spPr>
      </p:pic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60B7E6A7-DBBE-0F7E-6CA4-29AF02C81758}"/>
              </a:ext>
            </a:extLst>
          </p:cNvPr>
          <p:cNvCxnSpPr>
            <a:cxnSpLocks/>
          </p:cNvCxnSpPr>
          <p:nvPr/>
        </p:nvCxnSpPr>
        <p:spPr>
          <a:xfrm flipV="1">
            <a:off x="2948473" y="671804"/>
            <a:ext cx="6438123" cy="834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>
            <a:extLst>
              <a:ext uri="{FF2B5EF4-FFF2-40B4-BE49-F238E27FC236}">
                <a16:creationId xmlns:a16="http://schemas.microsoft.com/office/drawing/2014/main" id="{ED95FCA9-39F7-9167-6EC5-2AA57B2C1AE2}"/>
              </a:ext>
            </a:extLst>
          </p:cNvPr>
          <p:cNvCxnSpPr>
            <a:cxnSpLocks/>
          </p:cNvCxnSpPr>
          <p:nvPr/>
        </p:nvCxnSpPr>
        <p:spPr>
          <a:xfrm flipV="1">
            <a:off x="7595118" y="3429000"/>
            <a:ext cx="1875850" cy="123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ector drept cu săgeată 16">
            <a:extLst>
              <a:ext uri="{FF2B5EF4-FFF2-40B4-BE49-F238E27FC236}">
                <a16:creationId xmlns:a16="http://schemas.microsoft.com/office/drawing/2014/main" id="{EA515388-FB29-DB3D-3F01-73E5BE29526C}"/>
              </a:ext>
            </a:extLst>
          </p:cNvPr>
          <p:cNvCxnSpPr/>
          <p:nvPr/>
        </p:nvCxnSpPr>
        <p:spPr>
          <a:xfrm flipV="1">
            <a:off x="2481943" y="6186196"/>
            <a:ext cx="6904653" cy="37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ame174">
            <a:extLst>
              <a:ext uri="{FF2B5EF4-FFF2-40B4-BE49-F238E27FC236}">
                <a16:creationId xmlns:a16="http://schemas.microsoft.com/office/drawing/2014/main" id="{85216710-0B0D-C21B-A275-C53C5FACF7A6}"/>
              </a:ext>
            </a:extLst>
          </p:cNvPr>
          <p:cNvSpPr txBox="1"/>
          <p:nvPr/>
        </p:nvSpPr>
        <p:spPr>
          <a:xfrm>
            <a:off x="10283005" y="3421734"/>
            <a:ext cx="1250315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effectLst/>
                <a:latin typeface="Myriad Pro SemiCond"/>
                <a:ea typeface="Times New Roman" panose="02020603050405020304" pitchFamily="18" charset="0"/>
              </a:rPr>
              <a:t>Figure 4.15</a:t>
            </a:r>
            <a:endParaRPr lang="en-US" sz="10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Simple base bias circuit.</a:t>
            </a:r>
          </a:p>
        </p:txBody>
      </p:sp>
      <p:sp>
        <p:nvSpPr>
          <p:cNvPr id="20" name="Frame176">
            <a:extLst>
              <a:ext uri="{FF2B5EF4-FFF2-40B4-BE49-F238E27FC236}">
                <a16:creationId xmlns:a16="http://schemas.microsoft.com/office/drawing/2014/main" id="{A4691F7F-E116-A4D9-0996-4D9C435B3BF0}"/>
              </a:ext>
            </a:extLst>
          </p:cNvPr>
          <p:cNvSpPr txBox="1"/>
          <p:nvPr/>
        </p:nvSpPr>
        <p:spPr>
          <a:xfrm>
            <a:off x="9443535" y="6347341"/>
            <a:ext cx="2089785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 dirty="0">
                <a:effectLst/>
                <a:latin typeface="Myriad Pro SemiCond"/>
                <a:ea typeface="Times New Roman" panose="02020603050405020304" pitchFamily="18" charset="0"/>
              </a:rPr>
              <a:t>Figure 4.16</a:t>
            </a:r>
            <a:endParaRPr lang="en-US" sz="1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 bias circuit with </a:t>
            </a:r>
            <a:r>
              <a:rPr lang="en-U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Ebers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-Moll model.</a:t>
            </a:r>
          </a:p>
        </p:txBody>
      </p:sp>
      <p:sp>
        <p:nvSpPr>
          <p:cNvPr id="21" name="Frame172">
            <a:extLst>
              <a:ext uri="{FF2B5EF4-FFF2-40B4-BE49-F238E27FC236}">
                <a16:creationId xmlns:a16="http://schemas.microsoft.com/office/drawing/2014/main" id="{12E36191-6AFB-E87D-5874-2F3E9318EEF8}"/>
              </a:ext>
            </a:extLst>
          </p:cNvPr>
          <p:cNvSpPr txBox="1"/>
          <p:nvPr/>
        </p:nvSpPr>
        <p:spPr>
          <a:xfrm>
            <a:off x="8372942" y="1260121"/>
            <a:ext cx="1741170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effectLst/>
                <a:latin typeface="Myriad Pro SemiCond"/>
                <a:ea typeface="Times New Roman" panose="02020603050405020304" pitchFamily="18" charset="0"/>
              </a:rPr>
              <a:t>Figure 4.14</a:t>
            </a:r>
            <a:endParaRPr lang="en-US" sz="10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Ebers-Moll model of the </a:t>
            </a:r>
            <a:r>
              <a:rPr lang="en-US" sz="9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NPN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BJT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273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CD329C16-D622-1321-F696-C738F7852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7743" y="233266"/>
                <a:ext cx="6726728" cy="638268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Având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în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vedere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valorile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pentru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rezistențe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surse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alimentare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și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β,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toți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curenții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și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tensiunile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pot fi determinate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folosind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tehnici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fundamentale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analiză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circuitelor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Ideea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bază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 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crea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ecuații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pentru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cele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două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bucle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și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apoi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 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extinde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folosind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legea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Ohm.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Începem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bucla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B-E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ro-RO" i="0" smtClean="0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(4.3)</m:t>
                        </m:r>
                      </m:e>
                    </m:eqArr>
                  </m:oMath>
                </a14:m>
                <a:endParaRPr lang="ro-RO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Și pentru bucla C-E:</a:t>
                </a:r>
              </a:p>
              <a:p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𝐶𝐸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𝐶𝐸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𝐶𝐸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ro-RO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(4.4)</m:t>
                        </m:r>
                      </m:e>
                    </m:eqArr>
                  </m:oMath>
                </a14:m>
                <a:endParaRPr lang="ro-RO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Pentru obținerea IC, ne amintim că I</a:t>
                </a:r>
                <a:r>
                  <a:rPr lang="ro-RO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 I</a:t>
                </a:r>
                <a:r>
                  <a:rPr lang="ro-RO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o-RO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o-RO" dirty="0">
                    <a:latin typeface="Arial" panose="020B0604020202020204" pitchFamily="34" charset="0"/>
                    <a:cs typeface="Arial" panose="020B0604020202020204" pitchFamily="34" charset="0"/>
                  </a:rPr>
                  <a:t>Exemplul precedent ilustrează faptul că locul de pornire a analizei este în bucla B-E în loc de bucla C-E. Acest lucru se datorează faptului că în bucla B-E avem joncțiunea B-E polarizată direct care are un potențial cunoscut (aproximativ 0,7 volți). În schimb, tensiunea C-E este o necunoscută, deoarece include joncțiunea C-B polarizată invers. Această tensiune va depinde de alte elemente ale circuitului, în special de rezistența colectorului și de alimentarea asociată.</a:t>
                </a:r>
              </a:p>
              <a:p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CD329C16-D622-1321-F696-C738F7852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743" y="233266"/>
                <a:ext cx="6726728" cy="6382687"/>
              </a:xfrm>
              <a:blipFill>
                <a:blip r:embed="rId2"/>
                <a:stretch>
                  <a:fillRect l="-363" t="-669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s152">
            <a:extLst>
              <a:ext uri="{FF2B5EF4-FFF2-40B4-BE49-F238E27FC236}">
                <a16:creationId xmlns:a16="http://schemas.microsoft.com/office/drawing/2014/main" id="{2467A42A-3F9A-ED49-1FDA-9DA9AA731136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54471" y="1300065"/>
            <a:ext cx="4037191" cy="32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1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4A629B-D6AD-812F-C48F-FA1E4540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6578"/>
          </a:xfrm>
        </p:spPr>
        <p:txBody>
          <a:bodyPr/>
          <a:lstStyle/>
          <a:p>
            <a:r>
              <a:rPr lang="ro-RO" dirty="0"/>
              <a:t>Necesitatea polarizării BJT?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372D1D6-70C7-8DE4-C764-20A5E1CA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268963"/>
            <a:ext cx="10393475" cy="4610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ro-RO" dirty="0"/>
              <a:t>BJT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? La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urmei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ro-RO" dirty="0"/>
              <a:t>BJT oferă</a:t>
            </a:r>
            <a:r>
              <a:rPr lang="en-US" dirty="0"/>
              <a:t> un </a:t>
            </a:r>
            <a:r>
              <a:rPr lang="en-US" dirty="0" err="1"/>
              <a:t>câștig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(</a:t>
            </a:r>
            <a:r>
              <a:rPr lang="el-GR" b="1" dirty="0"/>
              <a:t>β</a:t>
            </a:r>
            <a:r>
              <a:rPr lang="el-GR" dirty="0"/>
              <a:t>), </a:t>
            </a:r>
            <a:r>
              <a:rPr lang="en-US" dirty="0"/>
              <a:t>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aplicați</a:t>
            </a:r>
            <a:r>
              <a:rPr lang="en-US" dirty="0"/>
              <a:t> un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ro-RO" dirty="0" err="1"/>
              <a:t>c.a.</a:t>
            </a:r>
            <a:r>
              <a:rPr lang="en-US" dirty="0"/>
              <a:t> la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obține</a:t>
            </a:r>
            <a:r>
              <a:rPr lang="ro-RO" dirty="0"/>
              <a:t>m</a:t>
            </a:r>
            <a:r>
              <a:rPr lang="en-US" dirty="0"/>
              <a:t> o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/>
              <a:t>amplificată</a:t>
            </a:r>
            <a:r>
              <a:rPr lang="en-US" dirty="0"/>
              <a:t> a </a:t>
            </a:r>
            <a:r>
              <a:rPr lang="en-US" dirty="0" err="1"/>
              <a:t>acestuia</a:t>
            </a:r>
            <a:r>
              <a:rPr lang="en-US" dirty="0"/>
              <a:t> la </a:t>
            </a:r>
            <a:r>
              <a:rPr lang="en-US" dirty="0" err="1"/>
              <a:t>colector</a:t>
            </a:r>
            <a:r>
              <a:rPr lang="en-US" dirty="0"/>
              <a:t>? </a:t>
            </a:r>
            <a:r>
              <a:rPr lang="ro-RO" dirty="0"/>
              <a:t>      A) </a:t>
            </a:r>
            <a:r>
              <a:rPr lang="en-US" i="1" dirty="0" err="1"/>
              <a:t>Primul</a:t>
            </a:r>
            <a:r>
              <a:rPr lang="en-US" i="1" dirty="0"/>
              <a:t> </a:t>
            </a:r>
            <a:r>
              <a:rPr lang="en-US" i="1" dirty="0" err="1"/>
              <a:t>lucru</a:t>
            </a:r>
            <a:r>
              <a:rPr lang="en-US" i="1" dirty="0"/>
              <a:t> de </a:t>
            </a:r>
            <a:r>
              <a:rPr lang="en-US" i="1" dirty="0" err="1"/>
              <a:t>reținut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că</a:t>
            </a:r>
            <a:r>
              <a:rPr lang="en-US" i="1" dirty="0"/>
              <a:t> </a:t>
            </a:r>
            <a:r>
              <a:rPr lang="en-US" i="1" dirty="0" err="1"/>
              <a:t>câștigul</a:t>
            </a:r>
            <a:r>
              <a:rPr lang="en-US" i="1" dirty="0"/>
              <a:t> </a:t>
            </a:r>
            <a:r>
              <a:rPr lang="en-US" i="1" dirty="0" err="1"/>
              <a:t>curent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o </a:t>
            </a:r>
            <a:r>
              <a:rPr lang="en-US" i="1" dirty="0" err="1"/>
              <a:t>consecință</a:t>
            </a:r>
            <a:r>
              <a:rPr lang="en-US" i="1" dirty="0"/>
              <a:t> a </a:t>
            </a:r>
            <a:r>
              <a:rPr lang="ro-RO" i="1" dirty="0"/>
              <a:t>polarizării directe-indirecte</a:t>
            </a:r>
            <a:r>
              <a:rPr lang="en-US" i="1" dirty="0"/>
              <a:t>. </a:t>
            </a:r>
            <a:r>
              <a:rPr lang="en-US" i="1" dirty="0" err="1"/>
              <a:t>Având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vedere</a:t>
            </a:r>
            <a:r>
              <a:rPr lang="en-US" i="1" dirty="0"/>
              <a:t> </a:t>
            </a:r>
            <a:r>
              <a:rPr lang="en-US" i="1" dirty="0" err="1"/>
              <a:t>acest</a:t>
            </a:r>
            <a:r>
              <a:rPr lang="en-US" i="1" dirty="0"/>
              <a:t> </a:t>
            </a:r>
            <a:r>
              <a:rPr lang="en-US" i="1" dirty="0" err="1"/>
              <a:t>fapt</a:t>
            </a:r>
            <a:r>
              <a:rPr lang="en-US" i="1" dirty="0"/>
              <a:t>,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fără</a:t>
            </a:r>
            <a:r>
              <a:rPr lang="en-US" i="1" dirty="0"/>
              <a:t> o </a:t>
            </a:r>
            <a:r>
              <a:rPr lang="en-US" i="1" dirty="0" err="1"/>
              <a:t>sursă</a:t>
            </a:r>
            <a:r>
              <a:rPr lang="en-US" i="1" dirty="0"/>
              <a:t> </a:t>
            </a:r>
            <a:r>
              <a:rPr lang="en-US" i="1" dirty="0" err="1"/>
              <a:t>suplimentară</a:t>
            </a:r>
            <a:r>
              <a:rPr lang="en-US" i="1" dirty="0"/>
              <a:t> de </a:t>
            </a:r>
            <a:r>
              <a:rPr lang="en-US" i="1" dirty="0" err="1"/>
              <a:t>energie</a:t>
            </a:r>
            <a:r>
              <a:rPr lang="en-US" i="1" dirty="0"/>
              <a:t>, </a:t>
            </a:r>
            <a:r>
              <a:rPr lang="en-US" i="1" dirty="0" err="1"/>
              <a:t>amplificarea</a:t>
            </a:r>
            <a:r>
              <a:rPr lang="en-US" i="1" dirty="0"/>
              <a:t> nu </a:t>
            </a:r>
            <a:r>
              <a:rPr lang="en-US" i="1" dirty="0" err="1"/>
              <a:t>poate</a:t>
            </a:r>
            <a:r>
              <a:rPr lang="en-US" i="1" dirty="0"/>
              <a:t> fi </a:t>
            </a:r>
            <a:r>
              <a:rPr lang="en-US" i="1" dirty="0" err="1"/>
              <a:t>produsă</a:t>
            </a:r>
            <a:r>
              <a:rPr lang="en-US" i="1" dirty="0"/>
              <a:t>. </a:t>
            </a:r>
            <a:endParaRPr lang="ro-RO" i="1" dirty="0"/>
          </a:p>
          <a:p>
            <a:pPr marL="0" indent="0">
              <a:buNone/>
            </a:pPr>
            <a:r>
              <a:rPr lang="ro-RO" i="1" dirty="0"/>
              <a:t>B) Ne </a:t>
            </a:r>
            <a:r>
              <a:rPr lang="en-US" i="1" dirty="0" err="1"/>
              <a:t>aminti</a:t>
            </a:r>
            <a:r>
              <a:rPr lang="ro-RO" i="1" dirty="0"/>
              <a:t>m</a:t>
            </a:r>
            <a:r>
              <a:rPr lang="en-US" i="1" dirty="0"/>
              <a:t> </a:t>
            </a:r>
            <a:r>
              <a:rPr lang="ro-RO" i="1" dirty="0"/>
              <a:t>de valoarea minimă </a:t>
            </a:r>
            <a:r>
              <a:rPr lang="en-US" i="1" dirty="0"/>
              <a:t>de </a:t>
            </a:r>
            <a:r>
              <a:rPr lang="en-US" i="1" dirty="0" err="1"/>
              <a:t>energie</a:t>
            </a:r>
            <a:r>
              <a:rPr lang="en-US" i="1" dirty="0"/>
              <a:t> </a:t>
            </a:r>
            <a:r>
              <a:rPr lang="en-US" i="1" dirty="0" err="1"/>
              <a:t>necesară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polarizarea</a:t>
            </a:r>
            <a:r>
              <a:rPr lang="en-US" i="1" dirty="0"/>
              <a:t> </a:t>
            </a:r>
            <a:r>
              <a:rPr lang="en-US" i="1" dirty="0" err="1"/>
              <a:t>directă</a:t>
            </a:r>
            <a:r>
              <a:rPr lang="en-US" i="1" dirty="0"/>
              <a:t> a </a:t>
            </a:r>
            <a:r>
              <a:rPr lang="ro-RO" i="1" dirty="0"/>
              <a:t>joncțiunii E-B </a:t>
            </a:r>
            <a:r>
              <a:rPr lang="en-US" i="1" dirty="0" err="1"/>
              <a:t>să</a:t>
            </a:r>
            <a:r>
              <a:rPr lang="en-US" i="1" dirty="0"/>
              <a:t> fie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jur</a:t>
            </a:r>
            <a:r>
              <a:rPr lang="en-US" i="1" dirty="0"/>
              <a:t> de 0,7 </a:t>
            </a:r>
            <a:r>
              <a:rPr lang="en-US" i="1" dirty="0" err="1"/>
              <a:t>volți</a:t>
            </a:r>
            <a:r>
              <a:rPr lang="ro-RO" i="1" dirty="0"/>
              <a:t> (pentru Si).</a:t>
            </a:r>
            <a:r>
              <a:rPr lang="en-US" i="1" dirty="0"/>
              <a:t> </a:t>
            </a:r>
            <a:endParaRPr lang="ro-RO" i="1" dirty="0"/>
          </a:p>
          <a:p>
            <a:pPr marL="0" indent="0">
              <a:buNone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am </a:t>
            </a:r>
            <a:r>
              <a:rPr lang="en-US" dirty="0" err="1"/>
              <a:t>aplicat</a:t>
            </a:r>
            <a:r>
              <a:rPr lang="en-US" dirty="0"/>
              <a:t> un </a:t>
            </a:r>
            <a:r>
              <a:rPr lang="en-US" dirty="0" err="1"/>
              <a:t>semnal</a:t>
            </a:r>
            <a:r>
              <a:rPr lang="en-US" dirty="0"/>
              <a:t> de c</a:t>
            </a:r>
            <a:r>
              <a:rPr lang="ro-RO" dirty="0"/>
              <a:t>.a.</a:t>
            </a:r>
            <a:r>
              <a:rPr lang="en-US" dirty="0"/>
              <a:t> la </a:t>
            </a:r>
            <a:r>
              <a:rPr lang="en-US" dirty="0" err="1"/>
              <a:t>bază</a:t>
            </a:r>
            <a:r>
              <a:rPr lang="en-US" dirty="0"/>
              <a:t>, am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spera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polar</a:t>
            </a:r>
            <a:r>
              <a:rPr lang="ro-RO" dirty="0" err="1"/>
              <a:t>izăm</a:t>
            </a:r>
            <a:r>
              <a:rPr lang="ro-RO" dirty="0"/>
              <a:t> direct E-B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a </a:t>
            </a:r>
            <a:r>
              <a:rPr lang="en-US" dirty="0" err="1"/>
              <a:t>depășit</a:t>
            </a:r>
            <a:r>
              <a:rPr lang="en-US" dirty="0"/>
              <a:t> 0,7 </a:t>
            </a:r>
            <a:r>
              <a:rPr lang="en-US" dirty="0" err="1"/>
              <a:t>volți</a:t>
            </a:r>
            <a:r>
              <a:rPr lang="en-US" dirty="0"/>
              <a:t>.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jumătate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a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ro-RO" dirty="0"/>
              <a:t> de </a:t>
            </a:r>
            <a:r>
              <a:rPr lang="ro-RO" dirty="0" err="1"/>
              <a:t>c.a.</a:t>
            </a:r>
            <a:r>
              <a:rPr lang="ro-RO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ignorată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cu tot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sub 0,7 </a:t>
            </a:r>
            <a:r>
              <a:rPr lang="en-US" dirty="0" err="1"/>
              <a:t>volți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Soluția</a:t>
            </a:r>
            <a:r>
              <a:rPr lang="en-US" dirty="0"/>
              <a:t> </a:t>
            </a:r>
            <a:r>
              <a:rPr lang="ro-RO" dirty="0"/>
              <a:t>e</a:t>
            </a:r>
            <a:r>
              <a:rPr lang="en-US" dirty="0" err="1"/>
              <a:t>ste</a:t>
            </a:r>
            <a:r>
              <a:rPr lang="en-US" dirty="0"/>
              <a:t> de a </a:t>
            </a:r>
            <a:r>
              <a:rPr lang="en-US" dirty="0" err="1"/>
              <a:t>aplica</a:t>
            </a:r>
            <a:r>
              <a:rPr lang="en-US" dirty="0"/>
              <a:t> o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ro-RO" dirty="0" err="1"/>
              <a:t>c.c</a:t>
            </a:r>
            <a:r>
              <a:rPr lang="en-US" dirty="0"/>
              <a:t> la </a:t>
            </a:r>
            <a:r>
              <a:rPr lang="ro-RO" dirty="0"/>
              <a:t>BJT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de a </a:t>
            </a:r>
            <a:r>
              <a:rPr lang="en-US" dirty="0" err="1"/>
              <a:t>suprapune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</a:t>
            </a:r>
            <a:r>
              <a:rPr lang="ro-RO" dirty="0"/>
              <a:t>de </a:t>
            </a:r>
            <a:r>
              <a:rPr lang="ro-RO" dirty="0" err="1"/>
              <a:t>c.a.</a:t>
            </a:r>
            <a:r>
              <a:rPr lang="en-US" dirty="0"/>
              <a:t>  </a:t>
            </a:r>
            <a:r>
              <a:rPr lang="en-US" dirty="0" err="1"/>
              <a:t>deasupra</a:t>
            </a:r>
            <a:r>
              <a:rPr lang="en-US" dirty="0"/>
              <a:t>.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c</a:t>
            </a:r>
            <a:r>
              <a:rPr lang="ro-RO" dirty="0"/>
              <a:t>.a.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pe o </a:t>
            </a:r>
            <a:r>
              <a:rPr lang="en-US" dirty="0" err="1"/>
              <a:t>tensiune</a:t>
            </a:r>
            <a:r>
              <a:rPr lang="en-US" dirty="0"/>
              <a:t> de c</a:t>
            </a:r>
            <a:r>
              <a:rPr lang="ro-RO" dirty="0"/>
              <a:t>.c.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vârful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al </a:t>
            </a:r>
            <a:r>
              <a:rPr lang="en-US" dirty="0" err="1"/>
              <a:t>semnalului</a:t>
            </a:r>
            <a:r>
              <a:rPr lang="en-US" dirty="0"/>
              <a:t> de c</a:t>
            </a:r>
            <a:r>
              <a:rPr lang="ro-RO" dirty="0"/>
              <a:t>.a.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</a:t>
            </a:r>
            <a:r>
              <a:rPr lang="en-US" dirty="0" err="1"/>
              <a:t>netă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menține</a:t>
            </a:r>
            <a:r>
              <a:rPr lang="en-US" dirty="0"/>
              <a:t> o </a:t>
            </a:r>
            <a:r>
              <a:rPr lang="en-US" dirty="0" err="1"/>
              <a:t>funcție</a:t>
            </a:r>
            <a:r>
              <a:rPr lang="en-US" dirty="0"/>
              <a:t> </a:t>
            </a:r>
            <a:r>
              <a:rPr lang="en-US" dirty="0" err="1"/>
              <a:t>adecvată</a:t>
            </a:r>
            <a:r>
              <a:rPr lang="en-US" dirty="0"/>
              <a:t> a </a:t>
            </a:r>
            <a:r>
              <a:rPr lang="ro-RO" dirty="0"/>
              <a:t>BJT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049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0432982-194E-BABE-7C5D-B6F0291D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6124"/>
          </a:xfrm>
        </p:spPr>
        <p:txBody>
          <a:bodyPr/>
          <a:lstStyle/>
          <a:p>
            <a:r>
              <a:rPr lang="ro-RO" dirty="0"/>
              <a:t>Moduri de polarizare  a  BJT</a:t>
            </a:r>
            <a:endParaRPr lang="en-US" dirty="0"/>
          </a:p>
        </p:txBody>
      </p:sp>
      <p:pic>
        <p:nvPicPr>
          <p:cNvPr id="4" name="graphics166">
            <a:extLst>
              <a:ext uri="{FF2B5EF4-FFF2-40B4-BE49-F238E27FC236}">
                <a16:creationId xmlns:a16="http://schemas.microsoft.com/office/drawing/2014/main" id="{85201419-22A5-0380-7024-39737C8182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46405" y="1088314"/>
            <a:ext cx="1710133" cy="3594100"/>
          </a:xfrm>
          <a:prstGeom prst="rect">
            <a:avLst/>
          </a:prstGeom>
        </p:spPr>
      </p:pic>
      <p:sp>
        <p:nvSpPr>
          <p:cNvPr id="5" name="Frame7">
            <a:extLst>
              <a:ext uri="{FF2B5EF4-FFF2-40B4-BE49-F238E27FC236}">
                <a16:creationId xmlns:a16="http://schemas.microsoft.com/office/drawing/2014/main" id="{8B14869F-B2A6-9E6E-E75A-09DE624AAAE3}"/>
              </a:ext>
            </a:extLst>
          </p:cNvPr>
          <p:cNvSpPr txBox="1"/>
          <p:nvPr/>
        </p:nvSpPr>
        <p:spPr>
          <a:xfrm>
            <a:off x="1046405" y="4869466"/>
            <a:ext cx="1952625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effectLst/>
                <a:latin typeface="Myriad Pro SemiCond"/>
                <a:ea typeface="Times New Roman" panose="02020603050405020304" pitchFamily="18" charset="0"/>
              </a:rPr>
              <a:t>Figure 5.1</a:t>
            </a:r>
            <a:endParaRPr lang="en-US" sz="10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Two-supply emitter bias, </a:t>
            </a:r>
            <a:r>
              <a:rPr lang="en-US" sz="9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NPN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version.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E8FD5DE5-7377-129C-6457-1E516FFE69EF}"/>
                  </a:ext>
                </a:extLst>
              </p:cNvPr>
              <p:cNvSpPr txBox="1"/>
              <p:nvPr/>
            </p:nvSpPr>
            <p:spPr>
              <a:xfrm>
                <a:off x="970690" y="5440910"/>
                <a:ext cx="2104053" cy="65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𝐸𝐸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E8FD5DE5-7377-129C-6457-1E516FFE6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90" y="5440910"/>
                <a:ext cx="2104053" cy="65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s171">
            <a:extLst>
              <a:ext uri="{FF2B5EF4-FFF2-40B4-BE49-F238E27FC236}">
                <a16:creationId xmlns:a16="http://schemas.microsoft.com/office/drawing/2014/main" id="{4D44069C-7E67-40BB-3F59-0D4B8536E0EA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74743" y="1088314"/>
            <a:ext cx="1555449" cy="3594100"/>
          </a:xfrm>
          <a:prstGeom prst="rect">
            <a:avLst/>
          </a:prstGeom>
        </p:spPr>
      </p:pic>
      <p:sp>
        <p:nvSpPr>
          <p:cNvPr id="9" name="Frame193">
            <a:extLst>
              <a:ext uri="{FF2B5EF4-FFF2-40B4-BE49-F238E27FC236}">
                <a16:creationId xmlns:a16="http://schemas.microsoft.com/office/drawing/2014/main" id="{F1640E07-751D-34A7-E5C5-C90757009EDC}"/>
              </a:ext>
            </a:extLst>
          </p:cNvPr>
          <p:cNvSpPr txBox="1"/>
          <p:nvPr/>
        </p:nvSpPr>
        <p:spPr>
          <a:xfrm>
            <a:off x="3074743" y="4869466"/>
            <a:ext cx="1836420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effectLst/>
                <a:latin typeface="Myriad Pro SemiCond"/>
                <a:ea typeface="Times New Roman" panose="02020603050405020304" pitchFamily="18" charset="0"/>
              </a:rPr>
              <a:t>Figure 5.6</a:t>
            </a:r>
            <a:endParaRPr lang="en-US" sz="10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PNP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two-supply emitter bias circuit.</a:t>
            </a:r>
          </a:p>
        </p:txBody>
      </p:sp>
      <p:pic>
        <p:nvPicPr>
          <p:cNvPr id="10" name="graphics173">
            <a:extLst>
              <a:ext uri="{FF2B5EF4-FFF2-40B4-BE49-F238E27FC236}">
                <a16:creationId xmlns:a16="http://schemas.microsoft.com/office/drawing/2014/main" id="{F3A67D11-C319-3967-6BE1-2F1894AFBF78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48397" y="1088314"/>
            <a:ext cx="1555448" cy="3594100"/>
          </a:xfrm>
          <a:prstGeom prst="rect">
            <a:avLst/>
          </a:prstGeom>
        </p:spPr>
      </p:pic>
      <p:sp>
        <p:nvSpPr>
          <p:cNvPr id="11" name="Frame194">
            <a:extLst>
              <a:ext uri="{FF2B5EF4-FFF2-40B4-BE49-F238E27FC236}">
                <a16:creationId xmlns:a16="http://schemas.microsoft.com/office/drawing/2014/main" id="{93A054A4-1221-6B69-FCF5-CD033F83E4C4}"/>
              </a:ext>
            </a:extLst>
          </p:cNvPr>
          <p:cNvSpPr txBox="1"/>
          <p:nvPr/>
        </p:nvSpPr>
        <p:spPr>
          <a:xfrm>
            <a:off x="5277849" y="4869465"/>
            <a:ext cx="1062990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 dirty="0">
                <a:effectLst/>
                <a:latin typeface="Myriad Pro SemiCond"/>
                <a:ea typeface="Times New Roman" panose="02020603050405020304" pitchFamily="18" charset="0"/>
              </a:rPr>
              <a:t>Figure 5.8</a:t>
            </a:r>
            <a:endParaRPr lang="en-US" sz="1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Voltage divider bias.</a:t>
            </a:r>
          </a:p>
        </p:txBody>
      </p:sp>
      <p:pic>
        <p:nvPicPr>
          <p:cNvPr id="12" name="graphics174">
            <a:extLst>
              <a:ext uri="{FF2B5EF4-FFF2-40B4-BE49-F238E27FC236}">
                <a16:creationId xmlns:a16="http://schemas.microsoft.com/office/drawing/2014/main" id="{E6CDEC8B-BE0D-C0B8-0515-A4D77E6A8529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709118" y="1088314"/>
            <a:ext cx="2248270" cy="3594100"/>
          </a:xfrm>
          <a:prstGeom prst="rect">
            <a:avLst/>
          </a:prstGeom>
        </p:spPr>
      </p:pic>
      <p:sp>
        <p:nvSpPr>
          <p:cNvPr id="13" name="Frame195">
            <a:extLst>
              <a:ext uri="{FF2B5EF4-FFF2-40B4-BE49-F238E27FC236}">
                <a16:creationId xmlns:a16="http://schemas.microsoft.com/office/drawing/2014/main" id="{F64D5C23-75D5-F89F-0F0B-B1ED469EF527}"/>
              </a:ext>
            </a:extLst>
          </p:cNvPr>
          <p:cNvSpPr txBox="1"/>
          <p:nvPr/>
        </p:nvSpPr>
        <p:spPr>
          <a:xfrm>
            <a:off x="6988343" y="4869465"/>
            <a:ext cx="1631315" cy="337185"/>
          </a:xfrm>
          <a:prstGeom prst="rect">
            <a:avLst/>
          </a:prstGeom>
          <a:ln w="731">
            <a:solidFill>
              <a:srgbClr val="000000"/>
            </a:solidFill>
            <a:prstDash val="solid"/>
          </a:ln>
        </p:spPr>
        <p:txBody>
          <a:bodyPr vert="horz" wrap="none" lIns="0" tIns="0" rIns="0" bIns="0" compatLnSpc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effectLst/>
                <a:latin typeface="Myriad Pro SemiCond"/>
                <a:ea typeface="Times New Roman" panose="02020603050405020304" pitchFamily="18" charset="0"/>
              </a:rPr>
              <a:t>Figure 5.9</a:t>
            </a:r>
            <a:endParaRPr lang="en-US" sz="10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Thevenizing the voltage divider.</a:t>
            </a:r>
          </a:p>
        </p:txBody>
      </p:sp>
      <p:pic>
        <p:nvPicPr>
          <p:cNvPr id="14" name="graphics176">
            <a:extLst>
              <a:ext uri="{FF2B5EF4-FFF2-40B4-BE49-F238E27FC236}">
                <a16:creationId xmlns:a16="http://schemas.microsoft.com/office/drawing/2014/main" id="{E96242D7-17D4-9C11-91F6-C3D327831A57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464040" y="2808529"/>
            <a:ext cx="2103120" cy="1873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tăText 15">
                <a:extLst>
                  <a:ext uri="{FF2B5EF4-FFF2-40B4-BE49-F238E27FC236}">
                    <a16:creationId xmlns:a16="http://schemas.microsoft.com/office/drawing/2014/main" id="{0F58BD85-261D-C46A-B605-81E34BA26FDC}"/>
                  </a:ext>
                </a:extLst>
              </p:cNvPr>
              <p:cNvSpPr txBox="1"/>
              <p:nvPr/>
            </p:nvSpPr>
            <p:spPr>
              <a:xfrm>
                <a:off x="7469155" y="4834878"/>
                <a:ext cx="6092890" cy="93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</m: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5.9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asetăText 15">
                <a:extLst>
                  <a:ext uri="{FF2B5EF4-FFF2-40B4-BE49-F238E27FC236}">
                    <a16:creationId xmlns:a16="http://schemas.microsoft.com/office/drawing/2014/main" id="{0F58BD85-261D-C46A-B605-81E34BA2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55" y="4834878"/>
                <a:ext cx="6092890" cy="934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ăgeată: dreapta 16">
            <a:extLst>
              <a:ext uri="{FF2B5EF4-FFF2-40B4-BE49-F238E27FC236}">
                <a16:creationId xmlns:a16="http://schemas.microsoft.com/office/drawing/2014/main" id="{8EB6C635-0D79-878E-228A-03EDEC5C2D34}"/>
              </a:ext>
            </a:extLst>
          </p:cNvPr>
          <p:cNvSpPr/>
          <p:nvPr/>
        </p:nvSpPr>
        <p:spPr>
          <a:xfrm>
            <a:off x="8957388" y="3429000"/>
            <a:ext cx="506652" cy="3592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395" y="151567"/>
            <a:ext cx="2796017" cy="637328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Din istorie…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99" y="988381"/>
            <a:ext cx="10777490" cy="5399313"/>
          </a:xfrm>
        </p:spPr>
        <p:txBody>
          <a:bodyPr/>
          <a:lstStyle/>
          <a:p>
            <a:r>
              <a:rPr lang="en-GB" dirty="0" err="1"/>
              <a:t>Tranzistorul</a:t>
            </a:r>
            <a:r>
              <a:rPr lang="en-GB" dirty="0"/>
              <a:t> bipolar (BJT) 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primul</a:t>
            </a:r>
            <a:r>
              <a:rPr lang="en-GB" dirty="0"/>
              <a:t> element </a:t>
            </a:r>
            <a:r>
              <a:rPr lang="ro-RO" dirty="0"/>
              <a:t>cu corp solid </a:t>
            </a:r>
            <a:r>
              <a:rPr lang="en-GB" dirty="0"/>
              <a:t>de </a:t>
            </a:r>
            <a:r>
              <a:rPr lang="en-GB" dirty="0" err="1"/>
              <a:t>amplificare</a:t>
            </a:r>
            <a:r>
              <a:rPr lang="en-GB" dirty="0"/>
              <a:t> </a:t>
            </a:r>
            <a:r>
              <a:rPr lang="ro-RO" dirty="0"/>
              <a:t>-</a:t>
            </a:r>
            <a:r>
              <a:rPr lang="en-GB" dirty="0"/>
              <a:t> </a:t>
            </a:r>
            <a:r>
              <a:rPr lang="en-GB" dirty="0" err="1"/>
              <a:t>revoluția</a:t>
            </a:r>
            <a:r>
              <a:rPr lang="en-GB" dirty="0"/>
              <a:t> electronic</a:t>
            </a:r>
            <a:r>
              <a:rPr lang="ro-RO" dirty="0"/>
              <a:t>i solide</a:t>
            </a:r>
            <a:r>
              <a:rPr lang="en-GB" dirty="0"/>
              <a:t>. </a:t>
            </a:r>
            <a:r>
              <a:rPr lang="en-GB" dirty="0" err="1"/>
              <a:t>Lucrările</a:t>
            </a:r>
            <a:r>
              <a:rPr lang="en-GB" dirty="0"/>
              <a:t> la </a:t>
            </a:r>
            <a:r>
              <a:rPr lang="en-GB" dirty="0" err="1"/>
              <a:t>laboratoarele</a:t>
            </a:r>
            <a:r>
              <a:rPr lang="en-GB" dirty="0"/>
              <a:t> Bell au </a:t>
            </a:r>
            <a:r>
              <a:rPr lang="en-GB" dirty="0" err="1"/>
              <a:t>avut</a:t>
            </a:r>
            <a:r>
              <a:rPr lang="en-GB" dirty="0"/>
              <a:t> un mare </a:t>
            </a:r>
            <a:r>
              <a:rPr lang="en-GB" dirty="0" err="1"/>
              <a:t>succes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au </a:t>
            </a:r>
            <a:r>
              <a:rPr lang="en-GB" dirty="0" err="1"/>
              <a:t>culminat</a:t>
            </a:r>
            <a:r>
              <a:rPr lang="en-GB" dirty="0"/>
              <a:t> (1948) cu Bardeen, Brattain </a:t>
            </a:r>
            <a:r>
              <a:rPr lang="en-GB" dirty="0" err="1"/>
              <a:t>și</a:t>
            </a:r>
            <a:r>
              <a:rPr lang="en-GB" dirty="0"/>
              <a:t> Shockley </a:t>
            </a:r>
            <a:r>
              <a:rPr lang="ro-RO" dirty="0"/>
              <a:t>- </a:t>
            </a:r>
            <a:r>
              <a:rPr lang="en-GB" dirty="0" err="1"/>
              <a:t>premiul</a:t>
            </a:r>
            <a:r>
              <a:rPr lang="en-GB" dirty="0"/>
              <a:t> Nobel </a:t>
            </a:r>
            <a:r>
              <a:rPr lang="en-GB" dirty="0" err="1"/>
              <a:t>în</a:t>
            </a:r>
            <a:r>
              <a:rPr lang="en-GB" dirty="0"/>
              <a:t> 1956.</a:t>
            </a:r>
          </a:p>
          <a:p>
            <a:r>
              <a:rPr lang="ro-RO" dirty="0"/>
              <a:t>Creșterea spectaculoasă a cotei pe piață MOSFET în ultimul deceniu a eliminat </a:t>
            </a:r>
            <a:r>
              <a:rPr lang="en-US" dirty="0" err="1"/>
              <a:t>practic</a:t>
            </a:r>
            <a:r>
              <a:rPr lang="ro-RO" dirty="0"/>
              <a:t> </a:t>
            </a:r>
            <a:r>
              <a:rPr lang="en-US" dirty="0"/>
              <a:t>TBJ</a:t>
            </a:r>
            <a:r>
              <a:rPr lang="ro-RO" dirty="0"/>
              <a:t> din multe domenii.  </a:t>
            </a:r>
            <a:r>
              <a:rPr lang="en-US" dirty="0"/>
              <a:t>C</a:t>
            </a:r>
            <a:r>
              <a:rPr lang="ro-RO" dirty="0" err="1"/>
              <a:t>ircuitele</a:t>
            </a:r>
            <a:r>
              <a:rPr lang="ro-RO" dirty="0"/>
              <a:t> logice, microprocesoarele și cipurile de memorie conțin exclusiv MOSFET-uri.</a:t>
            </a:r>
          </a:p>
          <a:p>
            <a:r>
              <a:rPr lang="ro-RO" dirty="0"/>
              <a:t>Cu toate acestea, TB</a:t>
            </a:r>
            <a:r>
              <a:rPr lang="en-US" dirty="0"/>
              <a:t>J</a:t>
            </a:r>
            <a:r>
              <a:rPr lang="ro-RO" dirty="0"/>
              <a:t> rămân dispozitive importante pentru circuite logice discrete de mare viteză, precum logica cuplată a </a:t>
            </a:r>
            <a:r>
              <a:rPr lang="ro-RO" dirty="0" err="1"/>
              <a:t>emi</a:t>
            </a:r>
            <a:r>
              <a:rPr lang="en-US" dirty="0" err="1"/>
              <a:t>torului</a:t>
            </a:r>
            <a:r>
              <a:rPr lang="ro-RO" dirty="0"/>
              <a:t> (ECL), aplicații de comutare a puterii și în amplificatoare de putere cu microunde. Tranzistoarele bipolare cu </a:t>
            </a:r>
            <a:r>
              <a:rPr lang="ro-RO" dirty="0" err="1"/>
              <a:t>heterojoncțiuni</a:t>
            </a:r>
            <a:r>
              <a:rPr lang="ro-RO" dirty="0"/>
              <a:t> (HBT-uri) au apărut drept dispozitiv</a:t>
            </a:r>
            <a:r>
              <a:rPr lang="en-US" dirty="0"/>
              <a:t>e</a:t>
            </a:r>
            <a:r>
              <a:rPr lang="ro-RO" dirty="0"/>
              <a:t> alese pentru amplificatoare de telefon mobil și alte aplicații solicitate.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DBE30A-0E19-6FFB-FEDC-823C59E51170}"/>
              </a:ext>
            </a:extLst>
          </p:cNvPr>
          <p:cNvSpPr txBox="1">
            <a:spLocks/>
          </p:cNvSpPr>
          <p:nvPr/>
        </p:nvSpPr>
        <p:spPr>
          <a:xfrm>
            <a:off x="1074199" y="4730623"/>
            <a:ext cx="10178322" cy="16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TB</a:t>
            </a:r>
            <a:r>
              <a:rPr lang="en-US" dirty="0"/>
              <a:t>J</a:t>
            </a:r>
            <a:r>
              <a:rPr lang="en-GB" dirty="0"/>
              <a:t> combinate cu MOSFET</a:t>
            </a:r>
            <a:r>
              <a:rPr lang="ro-RO" dirty="0"/>
              <a:t>  în circuite</a:t>
            </a:r>
            <a:r>
              <a:rPr lang="en-GB" dirty="0"/>
              <a:t> </a:t>
            </a:r>
            <a:r>
              <a:rPr lang="en-GB" dirty="0" err="1"/>
              <a:t>inovatoare</a:t>
            </a:r>
            <a:r>
              <a:rPr lang="en-GB" dirty="0"/>
              <a:t> </a:t>
            </a:r>
            <a:r>
              <a:rPr lang="ro-RO" dirty="0"/>
              <a:t>cu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b="1" dirty="0"/>
              <a:t>                     Z </a:t>
            </a:r>
            <a:r>
              <a:rPr lang="en-GB" b="1" dirty="0"/>
              <a:t>mare </a:t>
            </a:r>
            <a:r>
              <a:rPr lang="ro-RO" b="1" dirty="0"/>
              <a:t>P</a:t>
            </a:r>
            <a:r>
              <a:rPr lang="en-GB" b="1" dirty="0"/>
              <a:t> </a:t>
            </a:r>
            <a:r>
              <a:rPr lang="en-GB" b="1" dirty="0" err="1"/>
              <a:t>redusă</a:t>
            </a:r>
            <a:r>
              <a:rPr lang="en-GB" b="1" dirty="0"/>
              <a:t> a MOSFET-</a:t>
            </a:r>
            <a:r>
              <a:rPr lang="en-GB" b="1" dirty="0" err="1"/>
              <a:t>urilor</a:t>
            </a:r>
            <a:r>
              <a:rPr lang="en-GB" b="1" dirty="0"/>
              <a:t> </a:t>
            </a:r>
            <a:r>
              <a:rPr lang="ro-RO" b="1" dirty="0"/>
              <a:t>+  F </a:t>
            </a:r>
            <a:r>
              <a:rPr lang="en-GB" b="1" dirty="0"/>
              <a:t> </a:t>
            </a:r>
            <a:r>
              <a:rPr lang="en-GB" b="1" dirty="0" err="1"/>
              <a:t>foarte</a:t>
            </a:r>
            <a:r>
              <a:rPr lang="en-GB" b="1" dirty="0"/>
              <a:t> mare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ro-RO" b="1" dirty="0"/>
              <a:t>I mare a TB</a:t>
            </a:r>
            <a:r>
              <a:rPr lang="en-GB" b="1" dirty="0"/>
              <a:t>. </a:t>
            </a:r>
            <a:endParaRPr lang="ro-RO" b="1" dirty="0"/>
          </a:p>
          <a:p>
            <a:r>
              <a:rPr lang="en-GB" dirty="0" err="1"/>
              <a:t>Tehnologia</a:t>
            </a:r>
            <a:r>
              <a:rPr lang="en-GB" dirty="0"/>
              <a:t> </a:t>
            </a:r>
            <a:r>
              <a:rPr lang="en-GB" dirty="0" err="1"/>
              <a:t>rezultată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cunoscută</a:t>
            </a:r>
            <a:r>
              <a:rPr lang="en-GB" dirty="0"/>
              <a:t> sub </a:t>
            </a:r>
            <a:r>
              <a:rPr lang="en-GB" dirty="0" err="1"/>
              <a:t>numele</a:t>
            </a:r>
            <a:r>
              <a:rPr lang="en-GB" dirty="0"/>
              <a:t> de </a:t>
            </a:r>
            <a:r>
              <a:rPr lang="en-GB" dirty="0" err="1"/>
              <a:t>BiMOS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BiCMOS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găsește</a:t>
            </a:r>
            <a:r>
              <a:rPr lang="en-GB" dirty="0"/>
              <a:t> </a:t>
            </a:r>
            <a:r>
              <a:rPr lang="en-GB" dirty="0" err="1"/>
              <a:t>domenii</a:t>
            </a:r>
            <a:r>
              <a:rPr lang="en-GB" dirty="0"/>
              <a:t> de </a:t>
            </a:r>
            <a:r>
              <a:rPr lang="en-GB" dirty="0" err="1"/>
              <a:t>aplicare</a:t>
            </a:r>
            <a:r>
              <a:rPr lang="en-GB" dirty="0"/>
              <a:t> din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010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EC83428-A524-D63F-481E-EE6D60E1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833" y="130102"/>
            <a:ext cx="10363288" cy="6597796"/>
          </a:xfrm>
        </p:spPr>
      </p:pic>
    </p:spTree>
    <p:extLst>
      <p:ext uri="{BB962C8B-B14F-4D97-AF65-F5344CB8AC3E}">
        <p14:creationId xmlns:p14="http://schemas.microsoft.com/office/powerpoint/2010/main" val="916770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47C121D-B5A8-42D5-5BDF-4F9F946F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219" y="2576543"/>
            <a:ext cx="7148251" cy="1603571"/>
          </a:xfrm>
        </p:spPr>
        <p:txBody>
          <a:bodyPr>
            <a:normAutofit/>
          </a:bodyPr>
          <a:lstStyle/>
          <a:p>
            <a:r>
              <a:rPr lang="ro-RO" dirty="0" err="1"/>
              <a:t>CaractEristicile</a:t>
            </a:r>
            <a:r>
              <a:rPr lang="ro-RO" dirty="0"/>
              <a:t> la Mod polarizare a BJT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6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37D2C2-A751-AA76-3A28-B3541320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528" y="179754"/>
            <a:ext cx="7404847" cy="702344"/>
          </a:xfrm>
        </p:spPr>
        <p:txBody>
          <a:bodyPr>
            <a:normAutofit/>
          </a:bodyPr>
          <a:lstStyle/>
          <a:p>
            <a:r>
              <a:rPr lang="en-US" sz="4000" dirty="0"/>
              <a:t>Common Emitter (</a:t>
            </a:r>
            <a:r>
              <a:rPr lang="en-US" sz="4000" i="1" dirty="0"/>
              <a:t>n-p-n</a:t>
            </a:r>
            <a:r>
              <a:rPr lang="en-US" sz="4000" dirty="0"/>
              <a:t>) mode</a:t>
            </a:r>
            <a:endParaRPr lang="en-US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AC6807E6-732F-CADE-5D90-873BACB2E3D7}"/>
              </a:ext>
            </a:extLst>
          </p:cNvPr>
          <p:cNvSpPr txBox="1"/>
          <p:nvPr/>
        </p:nvSpPr>
        <p:spPr>
          <a:xfrm>
            <a:off x="2833602" y="769487"/>
            <a:ext cx="90356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dirty="0"/>
              <a:t>Au amplificare în curent și în tensiune</a:t>
            </a:r>
          </a:p>
          <a:p>
            <a:r>
              <a:rPr lang="ro-RO" sz="1200" dirty="0"/>
              <a:t>Caracteristica de intrare </a:t>
            </a:r>
            <a:r>
              <a:rPr lang="en-US" sz="1200" b="1" dirty="0"/>
              <a:t>input characteristics </a:t>
            </a:r>
            <a:r>
              <a:rPr lang="ro-RO" sz="1200" b="1" dirty="0"/>
              <a:t>- </a:t>
            </a:r>
            <a:r>
              <a:rPr lang="en-US" sz="1200" dirty="0"/>
              <a:t>similar</a:t>
            </a:r>
            <a:r>
              <a:rPr lang="ro-RO" sz="1200" dirty="0"/>
              <a:t>ă</a:t>
            </a:r>
            <a:r>
              <a:rPr lang="en-US" sz="1200" dirty="0"/>
              <a:t> p-n diode</a:t>
            </a:r>
            <a:r>
              <a:rPr lang="ro-RO" sz="1200" dirty="0"/>
              <a:t>i polarizate direct</a:t>
            </a:r>
            <a:r>
              <a:rPr lang="en-US" sz="1200" dirty="0"/>
              <a:t>. </a:t>
            </a:r>
            <a:r>
              <a:rPr lang="ro-RO" sz="1200" dirty="0"/>
              <a:t>Dar, cu creșterea </a:t>
            </a:r>
            <a:r>
              <a:rPr lang="en-US" sz="1200" dirty="0"/>
              <a:t>V</a:t>
            </a:r>
            <a:r>
              <a:rPr lang="en-US" sz="900" dirty="0"/>
              <a:t>CB</a:t>
            </a:r>
            <a:r>
              <a:rPr lang="en-US" sz="1200" dirty="0"/>
              <a:t> </a:t>
            </a:r>
            <a:r>
              <a:rPr lang="ro-RO" sz="1200" dirty="0"/>
              <a:t>lățimea bazei descrește</a:t>
            </a:r>
            <a:r>
              <a:rPr lang="en-US" sz="1200" dirty="0"/>
              <a:t>.</a:t>
            </a:r>
            <a:r>
              <a:rPr lang="ro-RO" sz="1200" dirty="0"/>
              <a:t> </a:t>
            </a:r>
          </a:p>
          <a:p>
            <a:r>
              <a:rPr lang="ro-RO" sz="1200" b="1" dirty="0"/>
              <a:t>Caracteristica de ieșire este familia curbelor </a:t>
            </a:r>
            <a:r>
              <a:rPr lang="en-US" sz="1200" dirty="0"/>
              <a:t>I</a:t>
            </a:r>
            <a:r>
              <a:rPr lang="en-US" sz="900" dirty="0"/>
              <a:t>C</a:t>
            </a:r>
            <a:r>
              <a:rPr lang="en-US" sz="1200" dirty="0"/>
              <a:t> </a:t>
            </a:r>
            <a:r>
              <a:rPr lang="ro-RO" sz="1200" dirty="0"/>
              <a:t>și </a:t>
            </a:r>
            <a:r>
              <a:rPr lang="en-US" sz="1200" dirty="0"/>
              <a:t>V</a:t>
            </a:r>
            <a:r>
              <a:rPr lang="en-US" sz="900" dirty="0"/>
              <a:t>CE</a:t>
            </a:r>
            <a:r>
              <a:rPr lang="en-US" sz="1200" dirty="0"/>
              <a:t> </a:t>
            </a:r>
            <a:r>
              <a:rPr lang="ro-RO" sz="1200" dirty="0"/>
              <a:t>pentru </a:t>
            </a:r>
            <a:r>
              <a:rPr lang="en-US" sz="1200" dirty="0"/>
              <a:t>I</a:t>
            </a:r>
            <a:r>
              <a:rPr lang="en-US" sz="900" dirty="0"/>
              <a:t>B</a:t>
            </a:r>
            <a:r>
              <a:rPr lang="en-US" sz="1200" dirty="0"/>
              <a:t> </a:t>
            </a:r>
            <a:r>
              <a:rPr lang="ro-RO" sz="1200" dirty="0"/>
              <a:t>parametru constant</a:t>
            </a:r>
            <a:r>
              <a:rPr lang="en-US" sz="1200" dirty="0"/>
              <a:t>. </a:t>
            </a:r>
            <a:endParaRPr lang="ro-RO" sz="1200" dirty="0"/>
          </a:p>
          <a:p>
            <a:r>
              <a:rPr lang="ro-RO" sz="1200" dirty="0"/>
              <a:t>Ca și caracteristicile TB cu baza comună are trei regiuni</a:t>
            </a:r>
            <a:r>
              <a:rPr lang="en-US" sz="1200" dirty="0"/>
              <a:t>:  </a:t>
            </a:r>
          </a:p>
          <a:p>
            <a:r>
              <a:rPr lang="en-US" sz="1200" i="1" dirty="0">
                <a:solidFill>
                  <a:srgbClr val="FF0000"/>
                </a:solidFill>
              </a:rPr>
              <a:t>active region </a:t>
            </a:r>
            <a:r>
              <a:rPr lang="ro-RO" sz="1200" i="1" dirty="0">
                <a:solidFill>
                  <a:srgbClr val="FF0000"/>
                </a:solidFill>
              </a:rPr>
              <a:t>- polarizarea inversă a joncțiunii colectorului și polarizarea directă a joncțiunii emitorului</a:t>
            </a:r>
            <a:r>
              <a:rPr lang="en-US" sz="1200" dirty="0"/>
              <a:t>.</a:t>
            </a:r>
          </a:p>
          <a:p>
            <a:r>
              <a:rPr lang="en-US" sz="1200" i="1" dirty="0">
                <a:solidFill>
                  <a:srgbClr val="FF0000"/>
                </a:solidFill>
              </a:rPr>
              <a:t>cut-off region</a:t>
            </a:r>
            <a:r>
              <a:rPr lang="ro-RO" sz="1200" i="1" dirty="0">
                <a:solidFill>
                  <a:srgbClr val="FF0000"/>
                </a:solidFill>
              </a:rPr>
              <a:t>-  joncțiunea emitorului polarizată ușor invers, iar curentul colectorului nu este complet tăiat încă</a:t>
            </a:r>
            <a:r>
              <a:rPr lang="en-US" sz="1200" dirty="0"/>
              <a:t>. </a:t>
            </a:r>
          </a:p>
          <a:p>
            <a:r>
              <a:rPr lang="en-US" sz="1200" i="1" dirty="0">
                <a:solidFill>
                  <a:srgbClr val="FF0000"/>
                </a:solidFill>
              </a:rPr>
              <a:t>saturation region </a:t>
            </a:r>
            <a:r>
              <a:rPr lang="ro-RO" sz="1200" i="1" dirty="0">
                <a:solidFill>
                  <a:srgbClr val="FF0000"/>
                </a:solidFill>
              </a:rPr>
              <a:t>ambele joncțiuni polarizate direct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E727BB28-6921-98A4-BCC2-624B26813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44257"/>
              </p:ext>
            </p:extLst>
          </p:nvPr>
        </p:nvGraphicFramePr>
        <p:xfrm>
          <a:off x="12271" y="2481943"/>
          <a:ext cx="8190438" cy="409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830">
                  <a:extLst>
                    <a:ext uri="{9D8B030D-6E8A-4147-A177-3AD203B41FA5}">
                      <a16:colId xmlns:a16="http://schemas.microsoft.com/office/drawing/2014/main" val="241127775"/>
                    </a:ext>
                  </a:extLst>
                </a:gridCol>
                <a:gridCol w="3342421">
                  <a:extLst>
                    <a:ext uri="{9D8B030D-6E8A-4147-A177-3AD203B41FA5}">
                      <a16:colId xmlns:a16="http://schemas.microsoft.com/office/drawing/2014/main" val="1576156249"/>
                    </a:ext>
                  </a:extLst>
                </a:gridCol>
                <a:gridCol w="3282187">
                  <a:extLst>
                    <a:ext uri="{9D8B030D-6E8A-4147-A177-3AD203B41FA5}">
                      <a16:colId xmlns:a16="http://schemas.microsoft.com/office/drawing/2014/main" val="1481194580"/>
                    </a:ext>
                  </a:extLst>
                </a:gridCol>
              </a:tblGrid>
              <a:tr h="1222043">
                <a:tc>
                  <a:txBody>
                    <a:bodyPr/>
                    <a:lstStyle/>
                    <a:p>
                      <a:pPr fontAlgn="t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Input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The variation of emitter current(I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 with Base-Emitter voltage</a:t>
                      </a:r>
                      <a:r>
                        <a:rPr lang="ro-RO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(V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keeping Collector Emitter voltage(V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87968"/>
                  </a:ext>
                </a:extLst>
              </a:tr>
              <a:tr h="1054941"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Output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The variation of collector current(I</a:t>
                      </a:r>
                      <a:r>
                        <a:rPr lang="en-US" sz="1600" b="0" baseline="-25000" dirty="0">
                          <a:effectLst/>
                        </a:rPr>
                        <a:t>C</a:t>
                      </a:r>
                      <a:r>
                        <a:rPr lang="en-US" sz="1600" b="0" dirty="0">
                          <a:effectLst/>
                        </a:rPr>
                        <a:t>) with Collector-Emitter voltage</a:t>
                      </a:r>
                      <a:r>
                        <a:rPr lang="ro-RO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(V</a:t>
                      </a:r>
                      <a:r>
                        <a:rPr lang="en-US" sz="1600" b="0" baseline="-25000" dirty="0">
                          <a:effectLst/>
                        </a:rPr>
                        <a:t>CE</a:t>
                      </a:r>
                      <a:r>
                        <a:rPr lang="en-US" sz="1600" b="0" dirty="0">
                          <a:effectLst/>
                        </a:rPr>
                        <a:t>), </a:t>
                      </a:r>
                      <a:r>
                        <a:rPr lang="en-US" sz="1600" b="1" dirty="0">
                          <a:effectLst/>
                        </a:rPr>
                        <a:t>keeping the base current(I</a:t>
                      </a:r>
                      <a:r>
                        <a:rPr lang="en-US" sz="1600" b="1" baseline="-25000" dirty="0">
                          <a:effectLst/>
                        </a:rPr>
                        <a:t>B</a:t>
                      </a:r>
                      <a:r>
                        <a:rPr lang="en-US" sz="1600" b="1" dirty="0"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49436"/>
                  </a:ext>
                </a:extLst>
              </a:tr>
              <a:tr h="1740486">
                <a:tc>
                  <a:txBody>
                    <a:bodyPr/>
                    <a:lstStyle/>
                    <a:p>
                      <a:pPr fontAlgn="t"/>
                      <a:r>
                        <a:rPr lang="ro-RO" sz="1600" b="0" dirty="0">
                          <a:effectLst/>
                        </a:rPr>
                        <a:t>C</a:t>
                      </a:r>
                      <a:r>
                        <a:rPr lang="en-US" sz="1600" b="0" dirty="0" err="1">
                          <a:effectLst/>
                        </a:rPr>
                        <a:t>urrent</a:t>
                      </a:r>
                      <a:r>
                        <a:rPr lang="en-US" sz="1600" b="0" dirty="0">
                          <a:effectLst/>
                        </a:rPr>
                        <a:t> Transfer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The variation of collector current(I</a:t>
                      </a:r>
                      <a:r>
                        <a:rPr lang="en-US" sz="1600" b="0" baseline="-25000" dirty="0">
                          <a:effectLst/>
                        </a:rPr>
                        <a:t>C</a:t>
                      </a:r>
                      <a:r>
                        <a:rPr lang="en-US" sz="1600" b="0" dirty="0">
                          <a:effectLst/>
                        </a:rPr>
                        <a:t>) with the base current(I</a:t>
                      </a:r>
                      <a:r>
                        <a:rPr lang="en-US" sz="1600" b="0" baseline="-25000" dirty="0">
                          <a:effectLst/>
                        </a:rPr>
                        <a:t>B</a:t>
                      </a:r>
                      <a:r>
                        <a:rPr lang="en-US" sz="1600" b="0" dirty="0">
                          <a:effectLst/>
                        </a:rPr>
                        <a:t>), </a:t>
                      </a:r>
                      <a:r>
                        <a:rPr lang="en-US" sz="1600" b="1" dirty="0">
                          <a:effectLst/>
                        </a:rPr>
                        <a:t>keeping Collector-Emitter voltage</a:t>
                      </a:r>
                      <a:r>
                        <a:rPr lang="ro-RO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(V</a:t>
                      </a:r>
                      <a:r>
                        <a:rPr lang="en-US" sz="1600" b="1" baseline="-25000" dirty="0">
                          <a:effectLst/>
                        </a:rPr>
                        <a:t>CE</a:t>
                      </a:r>
                      <a:r>
                        <a:rPr lang="en-US" sz="1600" b="1" dirty="0">
                          <a:effectLst/>
                        </a:rPr>
                        <a:t>) constant.</a:t>
                      </a:r>
                    </a:p>
                    <a:p>
                      <a:pPr fontAlgn="t"/>
                      <a:r>
                        <a:rPr lang="en-US" sz="1600" b="0" dirty="0">
                          <a:effectLst/>
                        </a:rPr>
                        <a:t>The resulting current gain has a value greater than 1.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338471"/>
                  </a:ext>
                </a:extLst>
              </a:tr>
            </a:tbl>
          </a:graphicData>
        </a:graphic>
      </p:graphicFrame>
      <p:pic>
        <p:nvPicPr>
          <p:cNvPr id="14" name="Imagine 13">
            <a:extLst>
              <a:ext uri="{FF2B5EF4-FFF2-40B4-BE49-F238E27FC236}">
                <a16:creationId xmlns:a16="http://schemas.microsoft.com/office/drawing/2014/main" id="{4CF243C4-323A-1AE5-9444-7A63FD0F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26" y="3111347"/>
            <a:ext cx="2500774" cy="321329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655EB000-5E7A-602E-9B11-76302361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027" y="4051722"/>
            <a:ext cx="2500774" cy="407430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647B65A0-AEAF-47C5-3FC8-4045CA11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09" y="5329253"/>
            <a:ext cx="2267915" cy="391985"/>
          </a:xfrm>
          <a:prstGeom prst="rect">
            <a:avLst/>
          </a:prstGeom>
        </p:spPr>
      </p:pic>
      <p:pic>
        <p:nvPicPr>
          <p:cNvPr id="24" name="Imagine 23">
            <a:extLst>
              <a:ext uri="{FF2B5EF4-FFF2-40B4-BE49-F238E27FC236}">
                <a16:creationId xmlns:a16="http://schemas.microsoft.com/office/drawing/2014/main" id="{BD1C3E8C-1391-2B3A-3AA8-8DA6FD905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162" y="5468520"/>
            <a:ext cx="2154791" cy="1278860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EF326DC2-A35C-8622-4FE9-42345E651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528" y="2150122"/>
            <a:ext cx="2510792" cy="142724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5160A605-50A2-145C-691A-8A397E4A6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1" y="0"/>
            <a:ext cx="2753388" cy="2339788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AC3BAAF-A603-96C8-B3FC-D29229832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93" y="3571766"/>
            <a:ext cx="2987336" cy="19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49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7A26D1-4A6F-189A-52CD-4823F710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2562"/>
          </a:xfrm>
        </p:spPr>
        <p:txBody>
          <a:bodyPr/>
          <a:lstStyle/>
          <a:p>
            <a:r>
              <a:rPr lang="ro-RO" dirty="0"/>
              <a:t>Familia curbelor colectorului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A112E79-3BCE-78FB-8DC9-1BF2A8A6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38" y="1173831"/>
            <a:ext cx="6686297" cy="56214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utile </a:t>
            </a:r>
            <a:r>
              <a:rPr lang="en-US" dirty="0" err="1"/>
              <a:t>diagrame</a:t>
            </a:r>
            <a:r>
              <a:rPr lang="en-US" dirty="0"/>
              <a:t> ale BJT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, I</a:t>
            </a:r>
            <a:r>
              <a:rPr lang="en-US" sz="1300" dirty="0"/>
              <a:t>C</a:t>
            </a:r>
            <a:r>
              <a:rPr lang="en-US" dirty="0"/>
              <a:t>,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colector-emitor</a:t>
            </a:r>
            <a:r>
              <a:rPr lang="en-US" dirty="0"/>
              <a:t>, V</a:t>
            </a:r>
            <a:r>
              <a:rPr lang="en-US" sz="1400" dirty="0"/>
              <a:t>CE</a:t>
            </a:r>
            <a:r>
              <a:rPr lang="en-US" dirty="0"/>
              <a:t>,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ro-RO" dirty="0"/>
              <a:t>valori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, </a:t>
            </a:r>
            <a:r>
              <a:rPr lang="en-US" b="1" dirty="0"/>
              <a:t>I</a:t>
            </a:r>
            <a:r>
              <a:rPr lang="en-US" sz="1400" b="1" dirty="0"/>
              <a:t>B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 err="1"/>
              <a:t>Pentru</a:t>
            </a:r>
            <a:r>
              <a:rPr lang="en-US" dirty="0"/>
              <a:t> a genera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curbe</a:t>
            </a:r>
            <a:r>
              <a:rPr lang="en-US" dirty="0"/>
              <a:t>, </a:t>
            </a:r>
            <a:r>
              <a:rPr lang="ro-RO" dirty="0"/>
              <a:t>alimentăm </a:t>
            </a:r>
            <a:r>
              <a:rPr lang="en-US" dirty="0" err="1"/>
              <a:t>terminalul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cu o </a:t>
            </a:r>
            <a:r>
              <a:rPr lang="en-US" dirty="0" err="1"/>
              <a:t>sursă</a:t>
            </a:r>
            <a:r>
              <a:rPr lang="en-US" dirty="0"/>
              <a:t> de c</a:t>
            </a:r>
            <a:r>
              <a:rPr lang="ro-RO" dirty="0"/>
              <a:t>.c.</a:t>
            </a:r>
            <a:r>
              <a:rPr lang="en-US" dirty="0"/>
              <a:t> care </a:t>
            </a:r>
            <a:r>
              <a:rPr lang="en-US" dirty="0" err="1"/>
              <a:t>stabilește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sz="1400" b="1" dirty="0"/>
              <a:t>B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/>
              <a:t>O </a:t>
            </a:r>
            <a:r>
              <a:rPr lang="en-US" dirty="0" err="1"/>
              <a:t>sursă</a:t>
            </a:r>
            <a:r>
              <a:rPr lang="en-US" dirty="0"/>
              <a:t> de c</a:t>
            </a:r>
            <a:r>
              <a:rPr lang="ro-RO" dirty="0"/>
              <a:t>.c.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atașată</a:t>
            </a:r>
            <a:r>
              <a:rPr lang="en-US" dirty="0"/>
              <a:t> </a:t>
            </a:r>
            <a:r>
              <a:rPr lang="ro-RO" dirty="0"/>
              <a:t>l</a:t>
            </a:r>
            <a:r>
              <a:rPr lang="en-US" dirty="0"/>
              <a:t>a </a:t>
            </a:r>
            <a:r>
              <a:rPr lang="ro-RO" dirty="0"/>
              <a:t>joncțiunea C-E. 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ro-RO" dirty="0"/>
              <a:t>permite varierea</a:t>
            </a:r>
            <a:r>
              <a:rPr lang="en-US" dirty="0"/>
              <a:t> V</a:t>
            </a:r>
            <a:r>
              <a:rPr lang="en-US" sz="1400" dirty="0"/>
              <a:t>CE</a:t>
            </a:r>
            <a:r>
              <a:rPr lang="en-US" dirty="0"/>
              <a:t>. </a:t>
            </a:r>
            <a:r>
              <a:rPr lang="en-US" dirty="0" err="1"/>
              <a:t>Simultan</a:t>
            </a:r>
            <a:r>
              <a:rPr lang="en-US" dirty="0"/>
              <a:t>, </a:t>
            </a:r>
            <a:r>
              <a:rPr lang="en-US" dirty="0" err="1"/>
              <a:t>urmărim</a:t>
            </a:r>
            <a:r>
              <a:rPr lang="en-US" dirty="0"/>
              <a:t> </a:t>
            </a:r>
            <a:r>
              <a:rPr lang="ro-RO" b="1" dirty="0"/>
              <a:t>I</a:t>
            </a:r>
            <a:r>
              <a:rPr lang="ro-RO" sz="1300" b="1" dirty="0"/>
              <a:t>C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notăm </a:t>
            </a:r>
            <a:r>
              <a:rPr lang="en-US" dirty="0" err="1"/>
              <a:t>rezultatul</a:t>
            </a:r>
            <a:r>
              <a:rPr lang="en-US" dirty="0"/>
              <a:t>. </a:t>
            </a:r>
            <a:r>
              <a:rPr lang="en-US" dirty="0" err="1"/>
              <a:t>Rezultă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ro-RO" dirty="0"/>
              <a:t>curbă</a:t>
            </a:r>
            <a:r>
              <a:rPr lang="en-US" dirty="0"/>
              <a:t>.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ro-RO" b="1" dirty="0"/>
              <a:t>I</a:t>
            </a:r>
            <a:r>
              <a:rPr lang="ro-RO" sz="1400" b="1" dirty="0"/>
              <a:t>B</a:t>
            </a:r>
            <a:r>
              <a:rPr lang="ro-RO" dirty="0"/>
              <a:t> fiind modificat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alimentarea</a:t>
            </a:r>
            <a:r>
              <a:rPr lang="en-US" dirty="0"/>
              <a:t> de c</a:t>
            </a:r>
            <a:r>
              <a:rPr lang="ro-RO" dirty="0"/>
              <a:t>.c.</a:t>
            </a:r>
            <a:r>
              <a:rPr lang="en-US" dirty="0"/>
              <a:t> </a:t>
            </a:r>
            <a:r>
              <a:rPr lang="ro-RO" dirty="0"/>
              <a:t>variată </a:t>
            </a:r>
            <a:r>
              <a:rPr lang="en-US" dirty="0"/>
              <a:t>din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ro-RO" dirty="0"/>
              <a:t>curbă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se </a:t>
            </a:r>
            <a:r>
              <a:rPr lang="en-US" dirty="0" err="1"/>
              <a:t>repetă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o </a:t>
            </a:r>
            <a:r>
              <a:rPr lang="en-US" dirty="0" err="1"/>
              <a:t>familie</a:t>
            </a:r>
            <a:r>
              <a:rPr lang="en-US" dirty="0"/>
              <a:t> de </a:t>
            </a:r>
            <a:r>
              <a:rPr lang="en-US" dirty="0" err="1"/>
              <a:t>curbe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Curba</a:t>
            </a:r>
            <a:r>
              <a:rPr lang="en-US" dirty="0"/>
              <a:t> </a:t>
            </a:r>
            <a:r>
              <a:rPr lang="ro-RO" dirty="0"/>
              <a:t>cea mai </a:t>
            </a:r>
            <a:r>
              <a:rPr lang="en-US" dirty="0"/>
              <a:t>de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rezultă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sz="1400" b="1" dirty="0"/>
              <a:t>B</a:t>
            </a:r>
            <a:r>
              <a:rPr lang="en-US" b="1" dirty="0"/>
              <a:t> = 0</a:t>
            </a:r>
            <a:r>
              <a:rPr lang="en-US" dirty="0"/>
              <a:t>. În mod ideal, </a:t>
            </a:r>
            <a:r>
              <a:rPr lang="ro-RO" b="1" dirty="0"/>
              <a:t>I</a:t>
            </a:r>
            <a:r>
              <a:rPr lang="ro-RO" sz="1400" b="1" dirty="0"/>
              <a:t>C</a:t>
            </a:r>
            <a:r>
              <a:rPr lang="ro-RO" b="1" dirty="0"/>
              <a:t> = 0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are loc un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scurgere</a:t>
            </a:r>
            <a:r>
              <a:rPr lang="en-US" dirty="0"/>
              <a:t> mic. </a:t>
            </a:r>
            <a:r>
              <a:rPr lang="ro-RO" dirty="0"/>
              <a:t>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denumit</a:t>
            </a:r>
            <a:r>
              <a:rPr lang="en-US" dirty="0"/>
              <a:t> I</a:t>
            </a:r>
            <a:r>
              <a:rPr lang="en-US" sz="1400" b="1" dirty="0"/>
              <a:t>CEO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colector-emitor</a:t>
            </a:r>
            <a:r>
              <a:rPr lang="en-US" dirty="0"/>
              <a:t> cu </a:t>
            </a:r>
            <a:r>
              <a:rPr lang="en-US" dirty="0" err="1"/>
              <a:t>terminalul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deschis</a:t>
            </a:r>
            <a:r>
              <a:rPr lang="en-US" dirty="0"/>
              <a:t> (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).</a:t>
            </a:r>
            <a:endParaRPr lang="ro-RO" dirty="0"/>
          </a:p>
          <a:p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ro-RO" dirty="0"/>
              <a:t> interesant</a:t>
            </a:r>
            <a:r>
              <a:rPr lang="en-US" dirty="0"/>
              <a:t> la </a:t>
            </a:r>
            <a:r>
              <a:rPr lang="en-US" dirty="0" err="1"/>
              <a:t>acest</a:t>
            </a:r>
            <a:r>
              <a:rPr lang="en-US" dirty="0"/>
              <a:t> set de c</a:t>
            </a:r>
            <a:r>
              <a:rPr lang="ro-RO" dirty="0" err="1"/>
              <a:t>aracteristici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b="1" dirty="0" err="1"/>
              <a:t>trei</a:t>
            </a:r>
            <a:r>
              <a:rPr lang="en-US" b="1" dirty="0"/>
              <a:t> </a:t>
            </a:r>
            <a:r>
              <a:rPr lang="en-US" b="1" dirty="0" err="1"/>
              <a:t>regiuni</a:t>
            </a:r>
            <a:r>
              <a:rPr lang="en-US" b="1" dirty="0"/>
              <a:t> de </a:t>
            </a:r>
            <a:r>
              <a:rPr lang="en-US" b="1" dirty="0" err="1"/>
              <a:t>operare</a:t>
            </a:r>
            <a:r>
              <a:rPr lang="en-US" b="1" dirty="0"/>
              <a:t> </a:t>
            </a:r>
            <a:r>
              <a:rPr lang="en-US" b="1" dirty="0" err="1"/>
              <a:t>distincte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extrema </a:t>
            </a:r>
            <a:r>
              <a:rPr lang="en-US" dirty="0" err="1"/>
              <a:t>stângă</a:t>
            </a:r>
            <a:r>
              <a:rPr lang="en-US" dirty="0"/>
              <a:t> a </a:t>
            </a:r>
            <a:r>
              <a:rPr lang="en-US" dirty="0" err="1"/>
              <a:t>curbei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rapid. </a:t>
            </a:r>
            <a:r>
              <a:rPr lang="ro-RO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b="1" dirty="0" err="1"/>
              <a:t>regiunea</a:t>
            </a:r>
            <a:r>
              <a:rPr lang="en-US" b="1" dirty="0"/>
              <a:t> de </a:t>
            </a:r>
            <a:r>
              <a:rPr lang="en-US" b="1" dirty="0" err="1"/>
              <a:t>saturație</a:t>
            </a:r>
            <a:r>
              <a:rPr lang="en-US" dirty="0"/>
              <a:t>.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ro-RO" dirty="0"/>
              <a:t>trecere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mic la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zecimi</a:t>
            </a:r>
            <a:r>
              <a:rPr lang="en-US" dirty="0"/>
              <a:t> de </a:t>
            </a:r>
            <a:r>
              <a:rPr lang="en-US" dirty="0" err="1"/>
              <a:t>volți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Acest</a:t>
            </a:r>
            <a:r>
              <a:rPr lang="ro-RO" dirty="0"/>
              <a:t>a este indicat în</a:t>
            </a:r>
            <a:r>
              <a:rPr lang="en-US" dirty="0"/>
              <a:t> </a:t>
            </a:r>
            <a:r>
              <a:rPr lang="en-US" dirty="0" err="1"/>
              <a:t>fiș</a:t>
            </a:r>
            <a:r>
              <a:rPr lang="ro-RO" dirty="0"/>
              <a:t>a</a:t>
            </a:r>
            <a:r>
              <a:rPr lang="en-US" dirty="0"/>
              <a:t> de date ca </a:t>
            </a:r>
            <a:r>
              <a:rPr lang="en-US" b="1" dirty="0"/>
              <a:t>V</a:t>
            </a:r>
            <a:r>
              <a:rPr lang="en-US" sz="1400" b="1" dirty="0"/>
              <a:t>CE</a:t>
            </a:r>
            <a:r>
              <a:rPr lang="en-US" b="1" dirty="0"/>
              <a:t>(sat). </a:t>
            </a:r>
            <a:r>
              <a:rPr lang="en-US" dirty="0"/>
              <a:t>Regiunea de </a:t>
            </a:r>
            <a:r>
              <a:rPr lang="en-US" dirty="0" err="1"/>
              <a:t>saturație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a </a:t>
            </a:r>
            <a:r>
              <a:rPr lang="en-US" dirty="0" err="1"/>
              <a:t>tranzistorilor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În extrema </a:t>
            </a:r>
            <a:r>
              <a:rPr lang="en-US" dirty="0" err="1"/>
              <a:t>dreaptă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regiune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ro-RO" b="1" dirty="0"/>
              <a:t>I</a:t>
            </a:r>
            <a:r>
              <a:rPr lang="ro-RO" sz="1400" b="1" dirty="0"/>
              <a:t>C</a:t>
            </a:r>
            <a:r>
              <a:rPr lang="ro-RO" dirty="0"/>
              <a:t> </a:t>
            </a:r>
            <a:r>
              <a:rPr lang="en-US" dirty="0" err="1"/>
              <a:t>crește</a:t>
            </a:r>
            <a:r>
              <a:rPr lang="en-US" dirty="0"/>
              <a:t> rapid. </a:t>
            </a:r>
            <a:r>
              <a:rPr lang="en-US" dirty="0" err="1"/>
              <a:t>Aceasta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ro-RO" b="1" dirty="0"/>
              <a:t>străpungere directă</a:t>
            </a:r>
            <a:r>
              <a:rPr lang="en-US" dirty="0"/>
              <a:t>.</a:t>
            </a:r>
            <a:r>
              <a:rPr lang="ro-RO" dirty="0"/>
              <a:t> (similar </a:t>
            </a:r>
            <a:r>
              <a:rPr lang="ro-RO" dirty="0" err="1"/>
              <a:t>ef</a:t>
            </a:r>
            <a:r>
              <a:rPr lang="en-US" dirty="0" err="1"/>
              <a:t>ect</a:t>
            </a:r>
            <a:r>
              <a:rPr lang="en-US" dirty="0"/>
              <a:t> </a:t>
            </a:r>
            <a:r>
              <a:rPr lang="en-US" dirty="0" err="1"/>
              <a:t>văzut</a:t>
            </a:r>
            <a:r>
              <a:rPr lang="en-US" dirty="0"/>
              <a:t> </a:t>
            </a:r>
            <a:r>
              <a:rPr lang="ro-RO" dirty="0"/>
              <a:t>la </a:t>
            </a:r>
            <a:r>
              <a:rPr lang="en-US" dirty="0"/>
              <a:t>diode</a:t>
            </a:r>
            <a:r>
              <a:rPr lang="ro-RO" dirty="0"/>
              <a:t>)</a:t>
            </a:r>
            <a:r>
              <a:rPr lang="en-US" dirty="0"/>
              <a:t>.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ro-RO" dirty="0"/>
              <a:t>străpungere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indicată</a:t>
            </a:r>
            <a:r>
              <a:rPr lang="en-US" dirty="0"/>
              <a:t> </a:t>
            </a:r>
            <a:r>
              <a:rPr lang="ro-RO" dirty="0"/>
              <a:t>în</a:t>
            </a:r>
            <a:r>
              <a:rPr lang="en-US" dirty="0"/>
              <a:t> </a:t>
            </a:r>
            <a:r>
              <a:rPr lang="en-US" dirty="0" err="1"/>
              <a:t>fiș</a:t>
            </a:r>
            <a:r>
              <a:rPr lang="ro-RO" dirty="0"/>
              <a:t>a</a:t>
            </a:r>
            <a:r>
              <a:rPr lang="en-US" dirty="0"/>
              <a:t> date</a:t>
            </a:r>
            <a:r>
              <a:rPr lang="ro-RO" dirty="0"/>
              <a:t>lor ca</a:t>
            </a:r>
            <a:r>
              <a:rPr lang="en-US" dirty="0"/>
              <a:t> BV</a:t>
            </a:r>
            <a:r>
              <a:rPr lang="en-US" sz="1400" dirty="0"/>
              <a:t>CEO</a:t>
            </a:r>
            <a:r>
              <a:rPr lang="en-US" dirty="0"/>
              <a:t> (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ro-RO" dirty="0"/>
              <a:t>c</a:t>
            </a:r>
            <a:r>
              <a:rPr lang="en-US" dirty="0" err="1"/>
              <a:t>olector</a:t>
            </a:r>
            <a:r>
              <a:rPr lang="ro-RO" dirty="0"/>
              <a:t>-</a:t>
            </a:r>
            <a:r>
              <a:rPr lang="en-US" dirty="0" err="1"/>
              <a:t>emitor</a:t>
            </a:r>
            <a:r>
              <a:rPr lang="en-US" dirty="0"/>
              <a:t> cu o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deschisă</a:t>
            </a:r>
            <a:r>
              <a:rPr lang="en-US" dirty="0"/>
              <a:t>).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dispozitivele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general,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intervalul</a:t>
            </a:r>
            <a:r>
              <a:rPr lang="en-US" dirty="0"/>
              <a:t> 30 la 60 de </a:t>
            </a:r>
            <a:r>
              <a:rPr lang="en-US" dirty="0" err="1"/>
              <a:t>volți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mare.</a:t>
            </a:r>
            <a:r>
              <a:rPr lang="ro-RO" dirty="0"/>
              <a:t> </a:t>
            </a:r>
          </a:p>
          <a:p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extreme se </a:t>
            </a:r>
            <a:r>
              <a:rPr lang="en-US" dirty="0" err="1"/>
              <a:t>află</a:t>
            </a:r>
            <a:r>
              <a:rPr lang="en-US" dirty="0"/>
              <a:t> o </a:t>
            </a:r>
            <a:r>
              <a:rPr lang="en-US" dirty="0" err="1"/>
              <a:t>regiune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ro-RO" dirty="0"/>
              <a:t>I</a:t>
            </a:r>
            <a:r>
              <a:rPr lang="ro-RO" sz="1400" dirty="0"/>
              <a:t>C</a:t>
            </a:r>
            <a:r>
              <a:rPr lang="en-US" sz="1400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constant, </a:t>
            </a:r>
            <a:r>
              <a:rPr lang="en-US" dirty="0" err="1"/>
              <a:t>prezentând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o </a:t>
            </a:r>
            <a:r>
              <a:rPr lang="en-US" dirty="0" err="1"/>
              <a:t>pantă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</a:t>
            </a:r>
            <a:r>
              <a:rPr lang="en-US" dirty="0" err="1"/>
              <a:t>modestă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ro-RO" i="1" dirty="0"/>
              <a:t>aproximativ</a:t>
            </a:r>
            <a:r>
              <a:rPr lang="ro-RO" dirty="0"/>
              <a:t>) </a:t>
            </a:r>
            <a:r>
              <a:rPr lang="en-US" dirty="0"/>
              <a:t>constant</a:t>
            </a:r>
            <a:r>
              <a:rPr lang="ro-RO" dirty="0"/>
              <a:t> (</a:t>
            </a:r>
            <a:r>
              <a:rPr lang="ro-RO" b="1" i="1" dirty="0"/>
              <a:t>de saturație</a:t>
            </a:r>
            <a:r>
              <a:rPr lang="ro-RO" dirty="0"/>
              <a:t>)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ro-RO" dirty="0"/>
              <a:t>recomandăm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funcționeze</a:t>
            </a:r>
            <a:r>
              <a:rPr lang="en-US" dirty="0"/>
              <a:t> </a:t>
            </a:r>
            <a:r>
              <a:rPr lang="ro-RO" dirty="0"/>
              <a:t>BJT</a:t>
            </a:r>
            <a:r>
              <a:rPr lang="en-US" dirty="0"/>
              <a:t> </a:t>
            </a:r>
            <a:r>
              <a:rPr lang="ro-RO" dirty="0"/>
              <a:t>ca </a:t>
            </a:r>
            <a:r>
              <a:rPr lang="en-US" dirty="0" err="1"/>
              <a:t>amplificatoarele</a:t>
            </a:r>
            <a:r>
              <a:rPr lang="en-US" dirty="0"/>
              <a:t> </a:t>
            </a:r>
            <a:r>
              <a:rPr lang="en-US" dirty="0" err="1"/>
              <a:t>liniare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6CBBCCE-2D02-3F3E-AC2F-5D971F0CE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26" y="3343835"/>
            <a:ext cx="3753374" cy="2972215"/>
          </a:xfrm>
          <a:prstGeom prst="rect">
            <a:avLst/>
          </a:prstGeom>
        </p:spPr>
      </p:pic>
      <p:sp>
        <p:nvSpPr>
          <p:cNvPr id="8" name="Săgeată: sus 7">
            <a:extLst>
              <a:ext uri="{FF2B5EF4-FFF2-40B4-BE49-F238E27FC236}">
                <a16:creationId xmlns:a16="http://schemas.microsoft.com/office/drawing/2014/main" id="{6731BF45-461A-451C-04B9-65202C40D007}"/>
              </a:ext>
            </a:extLst>
          </p:cNvPr>
          <p:cNvSpPr/>
          <p:nvPr/>
        </p:nvSpPr>
        <p:spPr>
          <a:xfrm>
            <a:off x="9771529" y="3343835"/>
            <a:ext cx="773986" cy="150607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I</a:t>
            </a:r>
            <a:r>
              <a:rPr lang="ro-RO" sz="1200" dirty="0"/>
              <a:t>B</a:t>
            </a:r>
            <a:endParaRPr lang="en-US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0612CB8B-4128-83F1-B0D1-E5CD11DA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282" y="1554276"/>
            <a:ext cx="2458125" cy="14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8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C8D599-0FE8-F5BE-8D8E-3536B8B2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69" y="143814"/>
            <a:ext cx="10898155" cy="7460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ro-RO" dirty="0" err="1"/>
              <a:t>eta</a:t>
            </a:r>
            <a:r>
              <a:rPr lang="el-GR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ro-RO" dirty="0" err="1"/>
              <a:t>Early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8B693A6-B0EA-E198-55F7-AFB86894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835152"/>
            <a:ext cx="10839935" cy="3593591"/>
          </a:xfrm>
        </p:spPr>
        <p:txBody>
          <a:bodyPr>
            <a:normAutofit/>
          </a:bodyPr>
          <a:lstStyle/>
          <a:p>
            <a:r>
              <a:rPr lang="ro-RO" dirty="0"/>
              <a:t>Din c</a:t>
            </a:r>
            <a:r>
              <a:rPr lang="en-US" dirty="0" err="1"/>
              <a:t>urbele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,</a:t>
            </a:r>
            <a:r>
              <a:rPr lang="ro-RO" dirty="0"/>
              <a:t> apare</a:t>
            </a:r>
            <a:r>
              <a:rPr lang="en-US" dirty="0"/>
              <a:t> </a:t>
            </a:r>
            <a:r>
              <a:rPr lang="en-US" dirty="0" err="1"/>
              <a:t>întrebare</a:t>
            </a:r>
            <a:r>
              <a:rPr lang="ro-RO" dirty="0"/>
              <a:t>a </a:t>
            </a:r>
            <a:r>
              <a:rPr lang="en-US" dirty="0"/>
              <a:t>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ro-RO" b="1" dirty="0"/>
              <a:t>I</a:t>
            </a:r>
            <a:r>
              <a:rPr lang="ro-RO" sz="1400" b="1" dirty="0"/>
              <a:t>C</a:t>
            </a:r>
            <a:r>
              <a:rPr lang="ro-RO" dirty="0"/>
              <a:t> cu creșterea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sz="1400" b="1" dirty="0"/>
              <a:t>CE</a:t>
            </a:r>
            <a:r>
              <a:rPr lang="ro-RO" dirty="0"/>
              <a:t>?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Datorită</a:t>
            </a:r>
            <a:r>
              <a:rPr lang="en-US" dirty="0"/>
              <a:t> </a:t>
            </a:r>
            <a:r>
              <a:rPr lang="en-US" dirty="0" err="1"/>
              <a:t>creșter</a:t>
            </a:r>
            <a:r>
              <a:rPr lang="ro-RO" dirty="0"/>
              <a:t>ii</a:t>
            </a:r>
            <a:r>
              <a:rPr lang="en-US" dirty="0"/>
              <a:t> </a:t>
            </a:r>
            <a:r>
              <a:rPr lang="en-US" dirty="0" err="1"/>
              <a:t>tensiunii</a:t>
            </a:r>
            <a:r>
              <a:rPr lang="en-US" dirty="0"/>
              <a:t> V</a:t>
            </a:r>
            <a:r>
              <a:rPr lang="en-US" sz="1400" dirty="0"/>
              <a:t>CE</a:t>
            </a:r>
            <a:r>
              <a:rPr lang="en-US" dirty="0"/>
              <a:t> </a:t>
            </a:r>
            <a:r>
              <a:rPr lang="ro-RO" dirty="0"/>
              <a:t>ce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responsabilă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sz="1400" b="1" dirty="0"/>
              <a:t>CB</a:t>
            </a:r>
            <a:r>
              <a:rPr lang="en-US" dirty="0"/>
              <a:t> (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definiție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sz="1400" b="1" dirty="0"/>
              <a:t>CE</a:t>
            </a:r>
            <a:r>
              <a:rPr lang="en-US" b="1" dirty="0"/>
              <a:t> = V</a:t>
            </a:r>
            <a:r>
              <a:rPr lang="en-US" sz="1400" b="1" dirty="0"/>
              <a:t>CB</a:t>
            </a:r>
            <a:r>
              <a:rPr lang="en-US" b="1" dirty="0"/>
              <a:t> + V</a:t>
            </a:r>
            <a:r>
              <a:rPr lang="en-US" sz="1400" b="1" dirty="0"/>
              <a:t>BE</a:t>
            </a:r>
            <a:r>
              <a:rPr lang="en-US" dirty="0"/>
              <a:t>).  </a:t>
            </a:r>
            <a:r>
              <a:rPr lang="en-US" b="1" dirty="0"/>
              <a:t>V</a:t>
            </a:r>
            <a:r>
              <a:rPr lang="en-US" sz="1400" b="1" dirty="0"/>
              <a:t>CB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pe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b="1" i="1" dirty="0" err="1"/>
              <a:t>pn</a:t>
            </a:r>
            <a:r>
              <a:rPr lang="en-US" dirty="0"/>
              <a:t> </a:t>
            </a:r>
            <a:r>
              <a:rPr lang="en-US" dirty="0" err="1"/>
              <a:t>colector-bază</a:t>
            </a:r>
            <a:r>
              <a:rPr lang="en-US" dirty="0"/>
              <a:t>. </a:t>
            </a:r>
            <a:r>
              <a:rPr lang="ro-RO" dirty="0"/>
              <a:t>Cu creșterea acestui </a:t>
            </a:r>
            <a:r>
              <a:rPr lang="en-US" dirty="0" err="1"/>
              <a:t>potențial</a:t>
            </a:r>
            <a:r>
              <a:rPr lang="en-US" dirty="0"/>
              <a:t> invers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 </a:t>
            </a:r>
            <a:r>
              <a:rPr lang="ro-RO" dirty="0"/>
              <a:t>la </a:t>
            </a:r>
            <a:r>
              <a:rPr lang="en-US" dirty="0" err="1"/>
              <a:t>baz</a:t>
            </a:r>
            <a:r>
              <a:rPr lang="ro-RO" dirty="0"/>
              <a:t>ă-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se </a:t>
            </a:r>
            <a:r>
              <a:rPr lang="en-US" dirty="0" err="1"/>
              <a:t>lărgește</a:t>
            </a:r>
            <a:r>
              <a:rPr lang="ro-RO" dirty="0"/>
              <a:t>, pătrunzând și mai mult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. </a:t>
            </a:r>
            <a:r>
              <a:rPr lang="ro-RO" dirty="0"/>
              <a:t>Când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ro-RO" dirty="0"/>
              <a:t>se</a:t>
            </a:r>
            <a:r>
              <a:rPr lang="en-US" dirty="0"/>
              <a:t> </a:t>
            </a:r>
            <a:r>
              <a:rPr lang="en-US" dirty="0" err="1"/>
              <a:t>îngust</a:t>
            </a:r>
            <a:r>
              <a:rPr lang="ro-RO" dirty="0" err="1"/>
              <a:t>eaz</a:t>
            </a:r>
            <a:r>
              <a:rPr lang="en-US" dirty="0"/>
              <a:t>ă </a:t>
            </a:r>
            <a:r>
              <a:rPr lang="en-US" dirty="0" err="1"/>
              <a:t>efectiv</a:t>
            </a:r>
            <a:r>
              <a:rPr lang="en-US" dirty="0"/>
              <a:t>, </a:t>
            </a:r>
            <a:r>
              <a:rPr lang="en-US" dirty="0" err="1"/>
              <a:t>recombinare</a:t>
            </a:r>
            <a:r>
              <a:rPr lang="ro-RO" dirty="0"/>
              <a:t>a</a:t>
            </a:r>
            <a:r>
              <a:rPr lang="en-US" dirty="0"/>
              <a:t> s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ro-RO" dirty="0"/>
              <a:t>c</a:t>
            </a:r>
            <a:r>
              <a:rPr lang="en-US" dirty="0"/>
              <a:t>e,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ro-RO" dirty="0"/>
              <a:t>I</a:t>
            </a:r>
            <a:r>
              <a:rPr lang="ro-RO" sz="1400" dirty="0"/>
              <a:t>B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crescând</a:t>
            </a:r>
            <a:r>
              <a:rPr lang="en-US" dirty="0"/>
              <a:t> </a:t>
            </a:r>
            <a:r>
              <a:rPr lang="en-US" dirty="0" err="1"/>
              <a:t>efectiv</a:t>
            </a:r>
            <a:r>
              <a:rPr lang="en-US" dirty="0"/>
              <a:t> </a:t>
            </a:r>
            <a:r>
              <a:rPr lang="el-GR" b="1" dirty="0"/>
              <a:t>β</a:t>
            </a:r>
            <a:r>
              <a:rPr lang="el-GR" dirty="0"/>
              <a:t>.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/>
              <a:t>Dacă </a:t>
            </a:r>
            <a:r>
              <a:rPr lang="ro-RO" dirty="0"/>
              <a:t>extrapolăm dreptele</a:t>
            </a:r>
            <a:r>
              <a:rPr lang="en-US" dirty="0"/>
              <a:t> </a:t>
            </a:r>
            <a:r>
              <a:rPr lang="ro-RO" b="1" dirty="0"/>
              <a:t>I</a:t>
            </a:r>
            <a:r>
              <a:rPr lang="ro-RO" sz="1400" b="1" dirty="0"/>
              <a:t>C</a:t>
            </a:r>
            <a:r>
              <a:rPr lang="en-US" dirty="0"/>
              <a:t> </a:t>
            </a:r>
            <a:r>
              <a:rPr lang="ro-RO" dirty="0"/>
              <a:t>spre al</a:t>
            </a:r>
            <a:r>
              <a:rPr lang="en-US" dirty="0"/>
              <a:t>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cadran</a:t>
            </a:r>
            <a:r>
              <a:rPr lang="en-US" dirty="0"/>
              <a:t>, </a:t>
            </a:r>
            <a:r>
              <a:rPr lang="en-US" dirty="0" err="1"/>
              <a:t>acestea</a:t>
            </a:r>
            <a:r>
              <a:rPr lang="en-US" dirty="0"/>
              <a:t> se </a:t>
            </a:r>
            <a:r>
              <a:rPr lang="en-US" dirty="0" err="1"/>
              <a:t>intersectează</a:t>
            </a:r>
            <a:r>
              <a:rPr lang="ro-RO" dirty="0"/>
              <a:t> aprox.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punct</a:t>
            </a:r>
            <a:r>
              <a:rPr lang="ro-RO" dirty="0"/>
              <a:t> cu </a:t>
            </a:r>
            <a:r>
              <a:rPr lang="ro-RO" b="1" dirty="0"/>
              <a:t>I</a:t>
            </a:r>
            <a:r>
              <a:rPr lang="ro-RO" sz="1400" b="1" dirty="0"/>
              <a:t>C</a:t>
            </a:r>
            <a:r>
              <a:rPr lang="ro-RO" b="1" dirty="0"/>
              <a:t>=0 </a:t>
            </a:r>
            <a:r>
              <a:rPr lang="en-US" b="1" dirty="0"/>
              <a:t>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b="1" dirty="0" err="1"/>
              <a:t>Tensiune</a:t>
            </a:r>
            <a:r>
              <a:rPr lang="ro-RO" b="1" dirty="0"/>
              <a:t>a</a:t>
            </a:r>
            <a:r>
              <a:rPr lang="en-US" b="1" dirty="0"/>
              <a:t> Early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notat</a:t>
            </a:r>
            <a:r>
              <a:rPr lang="ro-RO" dirty="0"/>
              <a:t>ă</a:t>
            </a:r>
            <a:r>
              <a:rPr lang="en-US" dirty="0"/>
              <a:t> ca </a:t>
            </a:r>
            <a:r>
              <a:rPr lang="en-US" b="1" dirty="0"/>
              <a:t>V</a:t>
            </a:r>
            <a:r>
              <a:rPr lang="en-US" sz="1400" b="1" dirty="0"/>
              <a:t>A</a:t>
            </a:r>
            <a:r>
              <a:rPr lang="en-US" dirty="0"/>
              <a:t>. </a:t>
            </a:r>
            <a:r>
              <a:rPr lang="ro-RO" dirty="0"/>
              <a:t>  R</a:t>
            </a:r>
            <a:r>
              <a:rPr lang="fr-FR" dirty="0" err="1"/>
              <a:t>ezistența</a:t>
            </a:r>
            <a:r>
              <a:rPr lang="fr-FR" dirty="0"/>
              <a:t> de </a:t>
            </a:r>
            <a:r>
              <a:rPr lang="fr-FR" dirty="0" err="1"/>
              <a:t>ieșire</a:t>
            </a:r>
            <a:r>
              <a:rPr lang="fr-FR" dirty="0"/>
              <a:t> </a:t>
            </a:r>
            <a:r>
              <a:rPr lang="fr-FR" dirty="0" err="1"/>
              <a:t>poate</a:t>
            </a:r>
            <a:r>
              <a:rPr lang="fr-FR" dirty="0"/>
              <a:t> fi </a:t>
            </a:r>
            <a:r>
              <a:rPr lang="fr-FR" dirty="0" err="1"/>
              <a:t>exprimată</a:t>
            </a:r>
            <a:r>
              <a:rPr lang="fr-FR" dirty="0"/>
              <a:t> ca </a:t>
            </a:r>
            <a:r>
              <a:rPr lang="fr-FR" b="1" dirty="0"/>
              <a:t>V</a:t>
            </a:r>
            <a:r>
              <a:rPr lang="fr-FR" sz="1400" b="1" dirty="0"/>
              <a:t>A</a:t>
            </a:r>
            <a:r>
              <a:rPr lang="fr-FR" b="1" dirty="0"/>
              <a:t>/I</a:t>
            </a:r>
            <a:r>
              <a:rPr lang="fr-FR" sz="1400" b="1" dirty="0"/>
              <a:t>C</a:t>
            </a:r>
            <a:r>
              <a:rPr lang="ro-RO" sz="1400" b="1" dirty="0"/>
              <a:t>  </a:t>
            </a:r>
            <a:r>
              <a:rPr lang="ro-RO" b="1" dirty="0"/>
              <a:t>:</a:t>
            </a:r>
            <a:endParaRPr lang="en-US" b="1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9214ECF-9827-E46A-67D5-9B10BB26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692" y="3810733"/>
            <a:ext cx="3115960" cy="2022059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399AC41-7F13-0AC3-A739-C139E12F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499" y="6172718"/>
            <a:ext cx="1610153" cy="541468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B992FBF-53FC-7BD6-FB2B-A0F61736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16" y="3887275"/>
            <a:ext cx="5144218" cy="2943636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3E03A06-F2FF-C84E-C8FE-1A075C83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43" y="6022848"/>
            <a:ext cx="4939573" cy="6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6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BFBE66C5-9515-C1A0-3E8D-1F53E3FFF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84458"/>
              </p:ext>
            </p:extLst>
          </p:nvPr>
        </p:nvGraphicFramePr>
        <p:xfrm>
          <a:off x="28696" y="2736661"/>
          <a:ext cx="744839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163">
                  <a:extLst>
                    <a:ext uri="{9D8B030D-6E8A-4147-A177-3AD203B41FA5}">
                      <a16:colId xmlns:a16="http://schemas.microsoft.com/office/drawing/2014/main" val="3857871897"/>
                    </a:ext>
                  </a:extLst>
                </a:gridCol>
                <a:gridCol w="2937940">
                  <a:extLst>
                    <a:ext uri="{9D8B030D-6E8A-4147-A177-3AD203B41FA5}">
                      <a16:colId xmlns:a16="http://schemas.microsoft.com/office/drawing/2014/main" val="1826795455"/>
                    </a:ext>
                  </a:extLst>
                </a:gridCol>
                <a:gridCol w="2979296">
                  <a:extLst>
                    <a:ext uri="{9D8B030D-6E8A-4147-A177-3AD203B41FA5}">
                      <a16:colId xmlns:a16="http://schemas.microsoft.com/office/drawing/2014/main" val="3850880015"/>
                    </a:ext>
                  </a:extLst>
                </a:gridCol>
              </a:tblGrid>
              <a:tr h="888500"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Input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The variation of emitter current</a:t>
                      </a:r>
                      <a:r>
                        <a:rPr lang="ro-RO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 with Base-Emitter voltage</a:t>
                      </a:r>
                      <a:r>
                        <a:rPr lang="ro-RO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(V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keeping Collector Base voltage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(V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CB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82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fontAlgn="t"/>
                      <a:r>
                        <a:rPr lang="en-US" sz="1600" b="0">
                          <a:effectLst/>
                        </a:rPr>
                        <a:t>Output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The variation of collector current</a:t>
                      </a:r>
                      <a:r>
                        <a:rPr lang="ro-RO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(I</a:t>
                      </a:r>
                      <a:r>
                        <a:rPr lang="en-US" sz="1600" b="0" baseline="-25000" dirty="0">
                          <a:effectLst/>
                        </a:rPr>
                        <a:t>C</a:t>
                      </a:r>
                      <a:r>
                        <a:rPr lang="en-US" sz="1600" b="0" dirty="0">
                          <a:effectLst/>
                        </a:rPr>
                        <a:t>) with Collector-Base voltage</a:t>
                      </a:r>
                      <a:r>
                        <a:rPr lang="ro-RO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(V</a:t>
                      </a:r>
                      <a:r>
                        <a:rPr lang="en-US" sz="1600" b="0" baseline="-25000" dirty="0">
                          <a:effectLst/>
                        </a:rPr>
                        <a:t>CB</a:t>
                      </a:r>
                      <a:r>
                        <a:rPr lang="en-US" sz="1600" b="0" dirty="0">
                          <a:effectLst/>
                        </a:rPr>
                        <a:t>), </a:t>
                      </a:r>
                      <a:r>
                        <a:rPr lang="en-US" sz="1600" b="1" dirty="0">
                          <a:effectLst/>
                        </a:rPr>
                        <a:t>keeping the emitter current</a:t>
                      </a:r>
                      <a:r>
                        <a:rPr lang="ro-RO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(I</a:t>
                      </a:r>
                      <a:r>
                        <a:rPr lang="en-US" sz="1600" b="1" baseline="-25000" dirty="0">
                          <a:effectLst/>
                        </a:rPr>
                        <a:t>E</a:t>
                      </a:r>
                      <a:r>
                        <a:rPr lang="en-US" sz="1600" b="1" dirty="0"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432479"/>
                  </a:ext>
                </a:extLst>
              </a:tr>
              <a:tr h="1133603"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Current Transfer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The variation of collector current</a:t>
                      </a:r>
                      <a:r>
                        <a:rPr lang="ro-RO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(I</a:t>
                      </a:r>
                      <a:r>
                        <a:rPr lang="en-US" sz="1600" b="0" baseline="-25000" dirty="0">
                          <a:effectLst/>
                        </a:rPr>
                        <a:t>C</a:t>
                      </a:r>
                      <a:r>
                        <a:rPr lang="en-US" sz="1600" b="0" dirty="0">
                          <a:effectLst/>
                        </a:rPr>
                        <a:t>) with the emitter current</a:t>
                      </a:r>
                      <a:r>
                        <a:rPr lang="ro-RO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(I</a:t>
                      </a:r>
                      <a:r>
                        <a:rPr lang="en-US" sz="1600" b="0" baseline="-25000" dirty="0">
                          <a:effectLst/>
                        </a:rPr>
                        <a:t>E</a:t>
                      </a:r>
                      <a:r>
                        <a:rPr lang="en-US" sz="1600" b="0" dirty="0">
                          <a:effectLst/>
                        </a:rPr>
                        <a:t>), </a:t>
                      </a:r>
                      <a:r>
                        <a:rPr lang="en-US" sz="1600" b="1" dirty="0">
                          <a:effectLst/>
                        </a:rPr>
                        <a:t>keeping Collector Base voltage</a:t>
                      </a:r>
                      <a:r>
                        <a:rPr lang="ro-RO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(V</a:t>
                      </a:r>
                      <a:r>
                        <a:rPr lang="en-US" sz="1600" b="1" baseline="-25000" dirty="0">
                          <a:effectLst/>
                        </a:rPr>
                        <a:t>CB</a:t>
                      </a:r>
                      <a:r>
                        <a:rPr lang="en-US" sz="1600" b="1" dirty="0">
                          <a:effectLst/>
                        </a:rPr>
                        <a:t>) constant</a:t>
                      </a:r>
                      <a:r>
                        <a:rPr lang="en-US" sz="16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r>
                        <a:rPr lang="en-US" sz="1600" b="0" dirty="0">
                          <a:effectLst/>
                        </a:rPr>
                        <a:t>The resulting current gain has a value less than 1.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71637"/>
                  </a:ext>
                </a:extLst>
              </a:tr>
            </a:tbl>
          </a:graphicData>
        </a:graphic>
      </p:graphicFrame>
      <p:pic>
        <p:nvPicPr>
          <p:cNvPr id="6" name="Imagine 5">
            <a:extLst>
              <a:ext uri="{FF2B5EF4-FFF2-40B4-BE49-F238E27FC236}">
                <a16:creationId xmlns:a16="http://schemas.microsoft.com/office/drawing/2014/main" id="{E7A4909F-4C31-AD5F-2AA1-8C892D76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91" y="3175599"/>
            <a:ext cx="2894994" cy="379672"/>
          </a:xfrm>
          <a:prstGeom prst="rect">
            <a:avLst/>
          </a:prstGeom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779B1D18-034B-38CB-3D65-4EBE50B2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2" y="6539"/>
            <a:ext cx="7082118" cy="70234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Common base (</a:t>
            </a:r>
            <a:r>
              <a:rPr lang="en-US" sz="4000" dirty="0" err="1"/>
              <a:t>Cb</a:t>
            </a:r>
            <a:r>
              <a:rPr lang="en-US" sz="4000" dirty="0"/>
              <a:t> </a:t>
            </a:r>
            <a:r>
              <a:rPr lang="en-US" sz="4000" i="1" dirty="0"/>
              <a:t>n-p-n </a:t>
            </a:r>
            <a:r>
              <a:rPr lang="en-US" sz="4000" dirty="0"/>
              <a:t>) mode</a:t>
            </a:r>
            <a:endParaRPr lang="en-US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D1A19B37-C744-E337-12EA-064CAF0C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39" y="4431206"/>
            <a:ext cx="2706290" cy="362855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0707C92C-A627-4141-6273-99AFEAA40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039" y="5812606"/>
            <a:ext cx="2583784" cy="544774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B420C30F-8D3E-8884-A56E-35F57F866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28" y="6539"/>
            <a:ext cx="2664559" cy="1914792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E96FAB52-30B8-E8B1-46C1-89B46C56B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565" y="2227348"/>
            <a:ext cx="2740726" cy="1507719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23F0704A-AA92-7DDC-8BA1-A0E67FF87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706" y="3769730"/>
            <a:ext cx="2740726" cy="1592584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C1813A1F-561C-2BE9-60E6-39E1A5DA1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565" y="5426380"/>
            <a:ext cx="2450677" cy="1433024"/>
          </a:xfrm>
          <a:prstGeom prst="rect">
            <a:avLst/>
          </a:prstGeom>
        </p:spPr>
      </p:pic>
      <p:sp>
        <p:nvSpPr>
          <p:cNvPr id="22" name="CasetăText 21">
            <a:extLst>
              <a:ext uri="{FF2B5EF4-FFF2-40B4-BE49-F238E27FC236}">
                <a16:creationId xmlns:a16="http://schemas.microsoft.com/office/drawing/2014/main" id="{7640614F-F4F5-2A45-9292-493EDE27FAE4}"/>
              </a:ext>
            </a:extLst>
          </p:cNvPr>
          <p:cNvSpPr txBox="1"/>
          <p:nvPr/>
        </p:nvSpPr>
        <p:spPr>
          <a:xfrm>
            <a:off x="2834887" y="592601"/>
            <a:ext cx="89490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i="0" dirty="0" err="1">
                <a:effectLst/>
              </a:rPr>
              <a:t>Modul</a:t>
            </a:r>
            <a:r>
              <a:rPr lang="fr-FR" sz="1400" i="0" dirty="0">
                <a:effectLst/>
              </a:rPr>
              <a:t> de </a:t>
            </a:r>
            <a:r>
              <a:rPr lang="fr-FR" sz="1400" i="0" dirty="0" err="1">
                <a:effectLst/>
              </a:rPr>
              <a:t>bază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comună</a:t>
            </a:r>
            <a:r>
              <a:rPr lang="fr-FR" sz="1400" i="0" dirty="0">
                <a:effectLst/>
              </a:rPr>
              <a:t> (CB) are </a:t>
            </a:r>
            <a:r>
              <a:rPr lang="ro-RO" sz="1400" i="0" dirty="0">
                <a:effectLst/>
              </a:rPr>
              <a:t>Amplificare în Tensiune da nu are Amplificare în Curent. </a:t>
            </a:r>
          </a:p>
          <a:p>
            <a:pPr algn="l"/>
            <a:r>
              <a:rPr lang="fr-FR" sz="1400" i="0" dirty="0" err="1">
                <a:effectLst/>
              </a:rPr>
              <a:t>Deoarece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joncțiunea</a:t>
            </a:r>
            <a:r>
              <a:rPr lang="fr-FR" sz="1400" i="0" dirty="0">
                <a:effectLst/>
              </a:rPr>
              <a:t> </a:t>
            </a:r>
            <a:r>
              <a:rPr lang="ro-RO" sz="1400" i="0" dirty="0">
                <a:effectLst/>
              </a:rPr>
              <a:t>E-B</a:t>
            </a:r>
            <a:r>
              <a:rPr lang="fr-FR" sz="1400" i="0" dirty="0">
                <a:effectLst/>
              </a:rPr>
              <a:t> este </a:t>
            </a:r>
            <a:r>
              <a:rPr lang="fr-FR" sz="1400" i="0" dirty="0" err="1">
                <a:effectLst/>
              </a:rPr>
              <a:t>polarizată</a:t>
            </a:r>
            <a:r>
              <a:rPr lang="fr-FR" sz="1400" i="0" dirty="0">
                <a:effectLst/>
              </a:rPr>
              <a:t> direct, </a:t>
            </a:r>
            <a:r>
              <a:rPr lang="fr-FR" sz="1400" i="0" dirty="0" err="1">
                <a:effectLst/>
              </a:rPr>
              <a:t>prin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urmare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graficul</a:t>
            </a:r>
            <a:r>
              <a:rPr lang="fr-FR" sz="1400" i="0" dirty="0">
                <a:effectLst/>
              </a:rPr>
              <a:t> I</a:t>
            </a:r>
            <a:r>
              <a:rPr lang="fr-FR" sz="1050" i="0" dirty="0">
                <a:effectLst/>
              </a:rPr>
              <a:t>E</a:t>
            </a:r>
            <a:r>
              <a:rPr lang="fr-FR" sz="1400" i="0" dirty="0">
                <a:effectLst/>
              </a:rPr>
              <a:t> </a:t>
            </a:r>
            <a:r>
              <a:rPr lang="ro-RO" sz="1400" i="0" dirty="0">
                <a:effectLst/>
              </a:rPr>
              <a:t>v</a:t>
            </a:r>
            <a:r>
              <a:rPr lang="fr-FR" sz="1400" i="0" dirty="0">
                <a:effectLst/>
              </a:rPr>
              <a:t>s V</a:t>
            </a:r>
            <a:r>
              <a:rPr lang="fr-FR" sz="1050" i="0" dirty="0">
                <a:effectLst/>
              </a:rPr>
              <a:t>EB</a:t>
            </a:r>
            <a:r>
              <a:rPr lang="fr-FR" sz="1400" i="0" dirty="0">
                <a:effectLst/>
              </a:rPr>
              <a:t> este </a:t>
            </a:r>
            <a:r>
              <a:rPr lang="fr-FR" sz="1400" i="0" dirty="0" err="1">
                <a:effectLst/>
              </a:rPr>
              <a:t>similar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cu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caracteristicile</a:t>
            </a:r>
            <a:r>
              <a:rPr lang="fr-FR" sz="1400" i="0" dirty="0">
                <a:effectLst/>
              </a:rPr>
              <a:t> directe ale </a:t>
            </a:r>
            <a:r>
              <a:rPr lang="fr-FR" sz="1400" i="0" dirty="0" err="1">
                <a:effectLst/>
              </a:rPr>
              <a:t>unei</a:t>
            </a:r>
            <a:r>
              <a:rPr lang="fr-FR" sz="1400" i="0" dirty="0">
                <a:effectLst/>
              </a:rPr>
              <a:t> diode p-n.  </a:t>
            </a:r>
            <a:r>
              <a:rPr lang="fr-FR" sz="1400" i="0" dirty="0" err="1">
                <a:effectLst/>
              </a:rPr>
              <a:t>După</a:t>
            </a:r>
            <a:r>
              <a:rPr lang="fr-FR" sz="1400" i="0" dirty="0">
                <a:effectLst/>
              </a:rPr>
              <a:t> cum </a:t>
            </a:r>
            <a:r>
              <a:rPr lang="fr-FR" sz="1400" i="0" dirty="0" err="1">
                <a:effectLst/>
              </a:rPr>
              <a:t>știm</a:t>
            </a:r>
            <a:r>
              <a:rPr lang="fr-FR" sz="1400" i="0" dirty="0">
                <a:effectLst/>
              </a:rPr>
              <a:t>, </a:t>
            </a:r>
            <a:r>
              <a:rPr lang="fr-FR" sz="1400" i="0" dirty="0" err="1">
                <a:effectLst/>
              </a:rPr>
              <a:t>pentru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tranzistorii</a:t>
            </a:r>
            <a:r>
              <a:rPr lang="fr-FR" sz="1400" i="0" dirty="0">
                <a:effectLst/>
              </a:rPr>
              <a:t> p-n-p I</a:t>
            </a:r>
            <a:r>
              <a:rPr lang="fr-FR" sz="1050" i="0" dirty="0">
                <a:effectLst/>
              </a:rPr>
              <a:t>E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și</a:t>
            </a:r>
            <a:r>
              <a:rPr lang="fr-FR" sz="1400" i="0" dirty="0">
                <a:effectLst/>
              </a:rPr>
              <a:t> V</a:t>
            </a:r>
            <a:r>
              <a:rPr lang="fr-FR" sz="1050" i="0" dirty="0">
                <a:effectLst/>
              </a:rPr>
              <a:t>EB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sunt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pozitive</a:t>
            </a:r>
            <a:r>
              <a:rPr lang="fr-FR" sz="1400" i="0" dirty="0">
                <a:effectLst/>
              </a:rPr>
              <a:t>, </a:t>
            </a:r>
            <a:r>
              <a:rPr lang="fr-FR" sz="1400" i="0" dirty="0" err="1">
                <a:effectLst/>
              </a:rPr>
              <a:t>iar</a:t>
            </a:r>
            <a:r>
              <a:rPr lang="fr-FR" sz="1400" i="0" dirty="0">
                <a:effectLst/>
              </a:rPr>
              <a:t> I</a:t>
            </a:r>
            <a:r>
              <a:rPr lang="fr-FR" sz="1050" i="0" dirty="0">
                <a:effectLst/>
              </a:rPr>
              <a:t>C</a:t>
            </a:r>
            <a:r>
              <a:rPr lang="fr-FR" sz="1400" i="0" dirty="0">
                <a:effectLst/>
              </a:rPr>
              <a:t>, I</a:t>
            </a:r>
            <a:r>
              <a:rPr lang="fr-FR" sz="1050" i="0" dirty="0">
                <a:effectLst/>
              </a:rPr>
              <a:t>B</a:t>
            </a:r>
            <a:r>
              <a:rPr lang="fr-FR" sz="1400" i="0" dirty="0">
                <a:effectLst/>
              </a:rPr>
              <a:t>, V</a:t>
            </a:r>
            <a:r>
              <a:rPr lang="fr-FR" sz="1050" i="0" dirty="0">
                <a:effectLst/>
              </a:rPr>
              <a:t>CB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sunt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negative</a:t>
            </a:r>
            <a:r>
              <a:rPr lang="fr-FR" sz="1400" i="0" dirty="0">
                <a:effectLst/>
              </a:rPr>
              <a:t>. </a:t>
            </a:r>
            <a:r>
              <a:rPr lang="ro-RO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Acestea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sunt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trei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regiuni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din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curb</a:t>
            </a:r>
            <a:r>
              <a:rPr lang="ro-RO" sz="1400" i="0" dirty="0">
                <a:effectLst/>
              </a:rPr>
              <a:t>e</a:t>
            </a:r>
            <a:r>
              <a:rPr lang="fr-FR" sz="1400" i="0" dirty="0">
                <a:effectLst/>
              </a:rPr>
              <a:t>, </a:t>
            </a:r>
            <a:r>
              <a:rPr lang="fr-FR" sz="1400" i="1" dirty="0" err="1">
                <a:effectLst/>
              </a:rPr>
              <a:t>regiunea</a:t>
            </a:r>
            <a:r>
              <a:rPr lang="fr-FR" sz="1400" i="1" dirty="0">
                <a:effectLst/>
              </a:rPr>
              <a:t> de </a:t>
            </a:r>
            <a:r>
              <a:rPr lang="fr-FR" sz="1400" i="1" dirty="0" err="1">
                <a:effectLst/>
              </a:rPr>
              <a:t>saturație</a:t>
            </a:r>
            <a:r>
              <a:rPr lang="ro-RO" sz="1400" i="1" dirty="0">
                <a:effectLst/>
              </a:rPr>
              <a:t>,</a:t>
            </a:r>
            <a:r>
              <a:rPr lang="fr-FR" sz="1400" i="0" dirty="0">
                <a:effectLst/>
              </a:rPr>
              <a:t> </a:t>
            </a:r>
            <a:r>
              <a:rPr lang="fr-FR" sz="1400" i="1" dirty="0" err="1">
                <a:effectLst/>
              </a:rPr>
              <a:t>regiun</a:t>
            </a:r>
            <a:r>
              <a:rPr lang="ro-RO" sz="1400" i="1" dirty="0">
                <a:effectLst/>
              </a:rPr>
              <a:t>ea</a:t>
            </a:r>
            <a:r>
              <a:rPr lang="fr-FR" sz="1400" i="1" dirty="0">
                <a:effectLst/>
              </a:rPr>
              <a:t> </a:t>
            </a:r>
            <a:r>
              <a:rPr lang="fr-FR" sz="1400" i="1" dirty="0" err="1">
                <a:effectLst/>
              </a:rPr>
              <a:t>activ</a:t>
            </a:r>
            <a:r>
              <a:rPr lang="ro-RO" sz="1400" i="1" dirty="0">
                <a:effectLst/>
              </a:rPr>
              <a:t>ă</a:t>
            </a:r>
            <a:r>
              <a:rPr lang="fr-FR" sz="1400" i="1" dirty="0">
                <a:effectLst/>
              </a:rPr>
              <a:t> </a:t>
            </a:r>
            <a:r>
              <a:rPr lang="fr-FR" sz="1400" i="0" dirty="0" err="1">
                <a:effectLst/>
              </a:rPr>
              <a:t>și</a:t>
            </a:r>
            <a:r>
              <a:rPr lang="fr-FR" sz="1400" i="0" dirty="0">
                <a:effectLst/>
              </a:rPr>
              <a:t> </a:t>
            </a:r>
            <a:r>
              <a:rPr lang="fr-FR" sz="1400" i="1" dirty="0" err="1">
                <a:effectLst/>
              </a:rPr>
              <a:t>regiunea</a:t>
            </a:r>
            <a:r>
              <a:rPr lang="fr-FR" sz="1400" i="1" dirty="0">
                <a:effectLst/>
              </a:rPr>
              <a:t> </a:t>
            </a:r>
            <a:r>
              <a:rPr lang="ro-RO" sz="1400" i="1" dirty="0">
                <a:effectLst/>
              </a:rPr>
              <a:t>de tăiere (de blocare)</a:t>
            </a:r>
            <a:r>
              <a:rPr lang="fr-FR" sz="1400" i="0" dirty="0">
                <a:effectLst/>
              </a:rPr>
              <a:t>. </a:t>
            </a:r>
            <a:endParaRPr lang="ro-RO" sz="1400" i="0" dirty="0">
              <a:effectLst/>
            </a:endParaRPr>
          </a:p>
          <a:p>
            <a:pPr algn="l"/>
            <a:r>
              <a:rPr lang="fr-FR" sz="1400" i="0" dirty="0" err="1">
                <a:effectLst/>
              </a:rPr>
              <a:t>Regiunea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activă</a:t>
            </a:r>
            <a:r>
              <a:rPr lang="fr-FR" sz="1400" i="0" dirty="0">
                <a:effectLst/>
              </a:rPr>
              <a:t> </a:t>
            </a:r>
            <a:r>
              <a:rPr lang="ro-RO" sz="1400" i="0" dirty="0">
                <a:effectLst/>
              </a:rPr>
              <a:t>(normală) </a:t>
            </a:r>
            <a:r>
              <a:rPr lang="fr-FR" sz="1400" i="0" dirty="0">
                <a:effectLst/>
              </a:rPr>
              <a:t>este </a:t>
            </a:r>
            <a:r>
              <a:rPr lang="fr-FR" sz="1400" i="0" dirty="0" err="1">
                <a:effectLst/>
              </a:rPr>
              <a:t>regiunea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în</a:t>
            </a:r>
            <a:r>
              <a:rPr lang="fr-FR" sz="1400" i="0" dirty="0">
                <a:effectLst/>
              </a:rPr>
              <a:t> care </a:t>
            </a:r>
            <a:r>
              <a:rPr lang="fr-FR" sz="1400" i="0" dirty="0" err="1">
                <a:effectLst/>
              </a:rPr>
              <a:t>tranzistorul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funcționează</a:t>
            </a:r>
            <a:r>
              <a:rPr lang="fr-FR" sz="1400" i="0" dirty="0">
                <a:effectLst/>
              </a:rPr>
              <a:t> normal. </a:t>
            </a:r>
            <a:r>
              <a:rPr lang="ro-RO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Aici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joncțiunea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emi</a:t>
            </a:r>
            <a:r>
              <a:rPr lang="ro-RO" sz="1400" i="0" dirty="0">
                <a:effectLst/>
              </a:rPr>
              <a:t>torului</a:t>
            </a:r>
            <a:r>
              <a:rPr lang="fr-FR" sz="1400" i="0" dirty="0">
                <a:effectLst/>
              </a:rPr>
              <a:t> este </a:t>
            </a:r>
            <a:r>
              <a:rPr lang="fr-FR" sz="1400" i="0" dirty="0" err="1">
                <a:effectLst/>
              </a:rPr>
              <a:t>polarizată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invers</a:t>
            </a:r>
            <a:r>
              <a:rPr lang="fr-FR" sz="1400" i="0" dirty="0">
                <a:effectLst/>
              </a:rPr>
              <a:t>. </a:t>
            </a:r>
            <a:r>
              <a:rPr lang="ro-RO" sz="1400" i="0" dirty="0">
                <a:effectLst/>
              </a:rPr>
              <a:t> </a:t>
            </a:r>
          </a:p>
          <a:p>
            <a:pPr algn="l"/>
            <a:r>
              <a:rPr lang="ro-RO" sz="1400" i="0" dirty="0">
                <a:effectLst/>
              </a:rPr>
              <a:t>R</a:t>
            </a:r>
            <a:r>
              <a:rPr lang="fr-FR" sz="1400" i="0" dirty="0" err="1">
                <a:effectLst/>
              </a:rPr>
              <a:t>egiunea</a:t>
            </a:r>
            <a:r>
              <a:rPr lang="fr-FR" sz="1400" i="0" dirty="0">
                <a:effectLst/>
              </a:rPr>
              <a:t> de </a:t>
            </a:r>
            <a:r>
              <a:rPr lang="fr-FR" sz="1400" i="0" dirty="0" err="1">
                <a:effectLst/>
              </a:rPr>
              <a:t>saturație</a:t>
            </a:r>
            <a:r>
              <a:rPr lang="fr-FR" sz="1400" i="0" dirty="0">
                <a:effectLst/>
              </a:rPr>
              <a:t> este </a:t>
            </a:r>
            <a:r>
              <a:rPr lang="fr-FR" sz="1400" i="0" dirty="0" err="1">
                <a:effectLst/>
              </a:rPr>
              <a:t>regiunea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în</a:t>
            </a:r>
            <a:r>
              <a:rPr lang="fr-FR" sz="1400" i="0" dirty="0">
                <a:effectLst/>
              </a:rPr>
              <a:t> care </a:t>
            </a:r>
            <a:r>
              <a:rPr lang="fr-FR" sz="1400" i="0" dirty="0" err="1">
                <a:effectLst/>
              </a:rPr>
              <a:t>ambele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joncțiuni</a:t>
            </a:r>
            <a:r>
              <a:rPr lang="fr-FR" sz="1400" i="0" dirty="0">
                <a:effectLst/>
              </a:rPr>
              <a:t> </a:t>
            </a:r>
            <a:r>
              <a:rPr lang="ro-RO" sz="1400" i="0" dirty="0">
                <a:effectLst/>
              </a:rPr>
              <a:t>E-B și C-B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sunt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polarizate</a:t>
            </a:r>
            <a:r>
              <a:rPr lang="fr-FR" sz="1400" i="0" dirty="0">
                <a:effectLst/>
              </a:rPr>
              <a:t> direct. </a:t>
            </a:r>
            <a:endParaRPr lang="ro-RO" sz="1400" i="0" dirty="0">
              <a:effectLst/>
            </a:endParaRPr>
          </a:p>
          <a:p>
            <a:pPr algn="l"/>
            <a:r>
              <a:rPr lang="ro-RO" sz="1400" dirty="0"/>
              <a:t>R</a:t>
            </a:r>
            <a:r>
              <a:rPr lang="fr-FR" sz="1400" i="0" dirty="0" err="1">
                <a:effectLst/>
              </a:rPr>
              <a:t>egiunea</a:t>
            </a:r>
            <a:r>
              <a:rPr lang="fr-FR" sz="1400" i="0" dirty="0">
                <a:effectLst/>
              </a:rPr>
              <a:t> </a:t>
            </a:r>
            <a:r>
              <a:rPr lang="ro-RO" sz="1400" i="0" dirty="0">
                <a:effectLst/>
              </a:rPr>
              <a:t>de blocare</a:t>
            </a:r>
            <a:r>
              <a:rPr lang="fr-FR" sz="1400" i="0" dirty="0">
                <a:effectLst/>
              </a:rPr>
              <a:t> este </a:t>
            </a:r>
            <a:r>
              <a:rPr lang="fr-FR" sz="1400" i="0" dirty="0" err="1">
                <a:effectLst/>
              </a:rPr>
              <a:t>regiunea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în</a:t>
            </a:r>
            <a:r>
              <a:rPr lang="fr-FR" sz="1400" i="0" dirty="0">
                <a:effectLst/>
              </a:rPr>
              <a:t> care </a:t>
            </a:r>
            <a:r>
              <a:rPr lang="fr-FR" sz="1400" i="0" dirty="0" err="1">
                <a:effectLst/>
              </a:rPr>
              <a:t>atât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joncțiunile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emitorului</a:t>
            </a:r>
            <a:r>
              <a:rPr lang="fr-FR" sz="1400" i="0" dirty="0">
                <a:effectLst/>
              </a:rPr>
              <a:t>, </a:t>
            </a:r>
            <a:r>
              <a:rPr lang="fr-FR" sz="1400" i="0" dirty="0" err="1">
                <a:effectLst/>
              </a:rPr>
              <a:t>cât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și</a:t>
            </a:r>
            <a:r>
              <a:rPr lang="fr-FR" sz="1400" i="0" dirty="0">
                <a:effectLst/>
              </a:rPr>
              <a:t> ale </a:t>
            </a:r>
            <a:r>
              <a:rPr lang="fr-FR" sz="1400" i="0" dirty="0" err="1">
                <a:effectLst/>
              </a:rPr>
              <a:t>colectorului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sunt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polarizate</a:t>
            </a:r>
            <a:r>
              <a:rPr lang="fr-FR" sz="1400" i="0" dirty="0">
                <a:effectLst/>
              </a:rPr>
              <a:t> </a:t>
            </a:r>
            <a:r>
              <a:rPr lang="fr-FR" sz="1400" i="0" dirty="0" err="1">
                <a:effectLst/>
              </a:rPr>
              <a:t>invers</a:t>
            </a:r>
            <a:r>
              <a:rPr lang="fr-FR" sz="1400" i="0" dirty="0">
                <a:effectLst/>
              </a:rPr>
              <a:t>.</a:t>
            </a:r>
            <a:endParaRPr lang="fr-FR" b="1" i="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6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>
            <a:extLst>
              <a:ext uri="{FF2B5EF4-FFF2-40B4-BE49-F238E27FC236}">
                <a16:creationId xmlns:a16="http://schemas.microsoft.com/office/drawing/2014/main" id="{05019850-3174-BB30-3A84-8C8CBFCD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65" y="212859"/>
            <a:ext cx="8023412" cy="77440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Common collector (Cc </a:t>
            </a:r>
            <a:r>
              <a:rPr lang="en-US" sz="4000" i="1" dirty="0"/>
              <a:t>n-p-n</a:t>
            </a:r>
            <a:r>
              <a:rPr lang="en-US" sz="4000" dirty="0"/>
              <a:t> ) mode</a:t>
            </a:r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1F2D11C0-EFFF-7D0A-7812-0D1479C7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6588" cy="2334784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41EF4BE-D186-D6D5-A3F1-006103A5F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60072"/>
              </p:ext>
            </p:extLst>
          </p:nvPr>
        </p:nvGraphicFramePr>
        <p:xfrm>
          <a:off x="0" y="2585789"/>
          <a:ext cx="522814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751">
                  <a:extLst>
                    <a:ext uri="{9D8B030D-6E8A-4147-A177-3AD203B41FA5}">
                      <a16:colId xmlns:a16="http://schemas.microsoft.com/office/drawing/2014/main" val="3039093030"/>
                    </a:ext>
                  </a:extLst>
                </a:gridCol>
                <a:gridCol w="3023118">
                  <a:extLst>
                    <a:ext uri="{9D8B030D-6E8A-4147-A177-3AD203B41FA5}">
                      <a16:colId xmlns:a16="http://schemas.microsoft.com/office/drawing/2014/main" val="3108334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555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Input Characteristics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The variation of emitter current</a:t>
                      </a:r>
                      <a:r>
                        <a:rPr lang="ro-RO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 with Collector-Base voltage</a:t>
                      </a:r>
                      <a:r>
                        <a:rPr lang="ro-RO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(V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CB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keeping Collector Base voltage(V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CB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5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Output Characteristics</a:t>
                      </a:r>
                      <a:endParaRPr lang="en-US" sz="160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The variation of emitter current</a:t>
                      </a:r>
                      <a:r>
                        <a:rPr lang="ro-RO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(I</a:t>
                      </a:r>
                      <a:r>
                        <a:rPr lang="en-US" sz="1600" baseline="-25000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) with Collector-Emitter voltage</a:t>
                      </a:r>
                      <a:r>
                        <a:rPr lang="ro-RO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(V</a:t>
                      </a:r>
                      <a:r>
                        <a:rPr lang="en-US" sz="1600" baseline="-25000" dirty="0">
                          <a:effectLst/>
                        </a:rPr>
                        <a:t>CE</a:t>
                      </a:r>
                      <a:r>
                        <a:rPr lang="en-US" sz="1600" dirty="0">
                          <a:effectLst/>
                        </a:rPr>
                        <a:t>), </a:t>
                      </a:r>
                      <a:r>
                        <a:rPr lang="en-US" sz="1600" b="1" dirty="0">
                          <a:effectLst/>
                        </a:rPr>
                        <a:t>keeping the base current(I</a:t>
                      </a:r>
                      <a:r>
                        <a:rPr lang="en-US" sz="1600" b="1" baseline="-25000" dirty="0">
                          <a:effectLst/>
                        </a:rPr>
                        <a:t>B</a:t>
                      </a:r>
                      <a:r>
                        <a:rPr lang="en-US" sz="1600" b="1" dirty="0"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003119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Current Transfer Characteristics</a:t>
                      </a:r>
                      <a:endParaRPr lang="en-US" sz="160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The variation of Emitter current</a:t>
                      </a:r>
                      <a:r>
                        <a:rPr lang="ro-RO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(I</a:t>
                      </a:r>
                      <a:r>
                        <a:rPr lang="en-US" sz="1600" baseline="-25000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) with the base current(I</a:t>
                      </a:r>
                      <a:r>
                        <a:rPr lang="en-US" sz="1600" baseline="-25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), </a:t>
                      </a:r>
                      <a:r>
                        <a:rPr lang="en-US" sz="1600" b="1" dirty="0">
                          <a:effectLst/>
                        </a:rPr>
                        <a:t>keeping Collector-Emitter voltage</a:t>
                      </a:r>
                      <a:r>
                        <a:rPr lang="ro-RO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(V</a:t>
                      </a:r>
                      <a:r>
                        <a:rPr lang="en-US" sz="1600" b="1" baseline="-25000" dirty="0">
                          <a:effectLst/>
                        </a:rPr>
                        <a:t>CE</a:t>
                      </a:r>
                      <a:r>
                        <a:rPr lang="en-US" sz="1600" b="1" dirty="0">
                          <a:effectLst/>
                        </a:rPr>
                        <a:t>) constant.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20746"/>
                  </a:ext>
                </a:extLst>
              </a:tr>
            </a:tbl>
          </a:graphicData>
        </a:graphic>
      </p:graphicFrame>
      <p:pic>
        <p:nvPicPr>
          <p:cNvPr id="9" name="Imagine 8">
            <a:extLst>
              <a:ext uri="{FF2B5EF4-FFF2-40B4-BE49-F238E27FC236}">
                <a16:creationId xmlns:a16="http://schemas.microsoft.com/office/drawing/2014/main" id="{1390B45D-4DDF-86A6-C1F3-8F972590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420" y="2214174"/>
            <a:ext cx="2556588" cy="156955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45CC0BFB-D09C-52C3-D423-482A56709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714" y="3783725"/>
            <a:ext cx="2801564" cy="1569551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101C45-1F6B-DD24-23F0-05121B721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833" y="5353276"/>
            <a:ext cx="2245761" cy="1424896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624F3CAD-0EFC-1676-962E-EB4FFDA260C3}"/>
              </a:ext>
            </a:extLst>
          </p:cNvPr>
          <p:cNvSpPr txBox="1"/>
          <p:nvPr/>
        </p:nvSpPr>
        <p:spPr>
          <a:xfrm>
            <a:off x="2938183" y="1273125"/>
            <a:ext cx="863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effectLst/>
                <a:latin typeface="palatino linotype" panose="02040502050505030304" pitchFamily="18" charset="0"/>
              </a:rPr>
              <a:t>Common Collector (CC) mode</a:t>
            </a:r>
            <a:r>
              <a:rPr lang="ro-RO" b="1" i="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b="1" i="0" dirty="0">
                <a:effectLst/>
                <a:latin typeface="palatino linotype" panose="02040502050505030304" pitchFamily="18" charset="0"/>
              </a:rPr>
              <a:t>has Current Gain but no Voltage Gain.</a:t>
            </a:r>
            <a:endParaRPr lang="fr-FR" b="1" i="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00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483F15-E7F1-6ABC-0DFA-BD4B913D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256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between DC Currents and Gains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07A961C-DD3E-0010-BCBC-5BAB73253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437" y="1088482"/>
            <a:ext cx="5824803" cy="4281036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D6A068A-EB04-5634-4025-E6BDB1E66EC8}"/>
              </a:ext>
            </a:extLst>
          </p:cNvPr>
          <p:cNvSpPr txBox="1"/>
          <p:nvPr/>
        </p:nvSpPr>
        <p:spPr>
          <a:xfrm>
            <a:off x="1251677" y="5380672"/>
            <a:ext cx="10178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Rețineți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, </a:t>
            </a:r>
            <a:r>
              <a:rPr lang="en-US" sz="2000" dirty="0" err="1"/>
              <a:t>deși</a:t>
            </a:r>
            <a:r>
              <a:rPr lang="en-US" sz="2000" dirty="0"/>
              <a:t> am </a:t>
            </a:r>
            <a:r>
              <a:rPr lang="en-US" sz="2000" dirty="0" err="1"/>
              <a:t>analizat</a:t>
            </a:r>
            <a:r>
              <a:rPr lang="en-US" sz="2000" dirty="0"/>
              <a:t> </a:t>
            </a:r>
            <a:r>
              <a:rPr lang="en-US" sz="2000" dirty="0" err="1"/>
              <a:t>aici</a:t>
            </a:r>
            <a:r>
              <a:rPr lang="en-US" sz="2000" dirty="0"/>
              <a:t> </a:t>
            </a:r>
            <a:r>
              <a:rPr lang="en-US" sz="2000" dirty="0" err="1"/>
              <a:t>configurațiile</a:t>
            </a:r>
            <a:r>
              <a:rPr lang="en-US" sz="2000" dirty="0"/>
              <a:t> </a:t>
            </a:r>
            <a:r>
              <a:rPr lang="en-US" sz="2000" dirty="0" err="1"/>
              <a:t>tranzistorului</a:t>
            </a:r>
            <a:r>
              <a:rPr lang="en-US" sz="2000" dirty="0"/>
              <a:t> bipolar N</a:t>
            </a:r>
            <a:r>
              <a:rPr lang="ro-RO" sz="2000" dirty="0"/>
              <a:t>-</a:t>
            </a:r>
            <a:r>
              <a:rPr lang="en-US" sz="2000" dirty="0"/>
              <a:t>P</a:t>
            </a:r>
            <a:r>
              <a:rPr lang="ro-RO" sz="2000" dirty="0"/>
              <a:t>-</a:t>
            </a:r>
            <a:r>
              <a:rPr lang="en-US" sz="2000" dirty="0"/>
              <a:t>N, </a:t>
            </a:r>
            <a:r>
              <a:rPr lang="en-US" sz="2000" dirty="0" err="1"/>
              <a:t>tranzistoarele</a:t>
            </a:r>
            <a:r>
              <a:rPr lang="en-US" sz="2000" dirty="0"/>
              <a:t> P</a:t>
            </a:r>
            <a:r>
              <a:rPr lang="ro-RO" sz="2000" dirty="0"/>
              <a:t>-</a:t>
            </a:r>
            <a:r>
              <a:rPr lang="en-US" sz="2000" dirty="0"/>
              <a:t>N</a:t>
            </a:r>
            <a:r>
              <a:rPr lang="ro-RO" sz="2000" dirty="0"/>
              <a:t>-</a:t>
            </a:r>
            <a:r>
              <a:rPr lang="en-US" sz="2000" dirty="0"/>
              <a:t>P sunt la </a:t>
            </a:r>
            <a:r>
              <a:rPr lang="en-US" sz="2000" dirty="0" err="1"/>
              <a:t>fel</a:t>
            </a:r>
            <a:r>
              <a:rPr lang="en-US" sz="2000" dirty="0"/>
              <a:t> de </a:t>
            </a:r>
            <a:r>
              <a:rPr lang="en-US" sz="2000" dirty="0" err="1"/>
              <a:t>valide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fi </a:t>
            </a:r>
            <a:r>
              <a:rPr lang="en-US" sz="2000" dirty="0" err="1"/>
              <a:t>utilizate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configurație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calculele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fi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aceleași</a:t>
            </a:r>
            <a:r>
              <a:rPr lang="en-US" sz="2000" dirty="0"/>
              <a:t>, ca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neinversarea</a:t>
            </a:r>
            <a:r>
              <a:rPr lang="en-US" sz="2000" dirty="0"/>
              <a:t> </a:t>
            </a:r>
            <a:r>
              <a:rPr lang="en-US" sz="2000" dirty="0" err="1"/>
              <a:t>semnalului</a:t>
            </a:r>
            <a:r>
              <a:rPr lang="en-US" sz="2000" dirty="0"/>
              <a:t> </a:t>
            </a:r>
            <a:r>
              <a:rPr lang="en-US" sz="2000" dirty="0" err="1"/>
              <a:t>amplificat</a:t>
            </a:r>
            <a:r>
              <a:rPr lang="en-US" sz="2000" dirty="0"/>
              <a:t>. </a:t>
            </a:r>
            <a:r>
              <a:rPr lang="en-US" sz="2000" dirty="0" err="1"/>
              <a:t>Singura</a:t>
            </a:r>
            <a:r>
              <a:rPr lang="en-US" sz="2000" dirty="0"/>
              <a:t> </a:t>
            </a:r>
            <a:r>
              <a:rPr lang="en-US" sz="2000" b="1" dirty="0" err="1"/>
              <a:t>diferență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fi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polaritățile</a:t>
            </a:r>
            <a:r>
              <a:rPr lang="en-US" sz="2000" b="1" dirty="0"/>
              <a:t> </a:t>
            </a:r>
            <a:r>
              <a:rPr lang="en-US" sz="2000" b="1" dirty="0" err="1"/>
              <a:t>tensiunii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direcțiile</a:t>
            </a:r>
            <a:r>
              <a:rPr lang="en-US" sz="2000" b="1" dirty="0"/>
              <a:t> </a:t>
            </a:r>
            <a:r>
              <a:rPr lang="en-US" sz="2000" b="1" dirty="0" err="1"/>
              <a:t>curentului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235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794C706-42E2-426E-7DF3-8CEC48D33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68" y="205272"/>
            <a:ext cx="11683061" cy="6513288"/>
          </a:xfrm>
        </p:spPr>
      </p:pic>
    </p:spTree>
    <p:extLst>
      <p:ext uri="{BB962C8B-B14F-4D97-AF65-F5344CB8AC3E}">
        <p14:creationId xmlns:p14="http://schemas.microsoft.com/office/powerpoint/2010/main" val="1541064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03BE84-42C0-AA75-88CF-E2EDF3B6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662" y="297850"/>
            <a:ext cx="10178322" cy="596023"/>
          </a:xfrm>
        </p:spPr>
        <p:txBody>
          <a:bodyPr>
            <a:normAutofit/>
          </a:bodyPr>
          <a:lstStyle/>
          <a:p>
            <a:r>
              <a:rPr lang="en-US" sz="3600" dirty="0"/>
              <a:t>Difference between </a:t>
            </a:r>
            <a:r>
              <a:rPr lang="en-US" sz="3600" dirty="0" err="1"/>
              <a:t>npn</a:t>
            </a:r>
            <a:r>
              <a:rPr lang="en-US" sz="3600" dirty="0"/>
              <a:t> &amp;  </a:t>
            </a:r>
            <a:r>
              <a:rPr lang="en-US" sz="3600" dirty="0" err="1"/>
              <a:t>pnp</a:t>
            </a:r>
            <a:r>
              <a:rPr lang="en-US" sz="3600" dirty="0"/>
              <a:t> </a:t>
            </a:r>
            <a:r>
              <a:rPr lang="en-US" sz="3600" dirty="0" err="1"/>
              <a:t>tranzistor</a:t>
            </a:r>
            <a:endParaRPr lang="en-US" sz="3600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A28F611B-7556-8057-AEB1-18C2E5D9A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500587"/>
              </p:ext>
            </p:extLst>
          </p:nvPr>
        </p:nvGraphicFramePr>
        <p:xfrm>
          <a:off x="1174376" y="1483567"/>
          <a:ext cx="10011149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1624">
                  <a:extLst>
                    <a:ext uri="{9D8B030D-6E8A-4147-A177-3AD203B41FA5}">
                      <a16:colId xmlns:a16="http://schemas.microsoft.com/office/drawing/2014/main" val="2116284855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588540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                                 NPN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                                 PNP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82181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o-RO" dirty="0">
                          <a:effectLst/>
                        </a:rPr>
                        <a:t>Curentul – de la colector la emitor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o-RO" dirty="0">
                          <a:effectLst/>
                        </a:rPr>
                        <a:t>Curentul - de la emitor la colector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8442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One P-type semiconductor is sandwiched between the two N-type semiconductors.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It is made of up two P-type material layers with N-type sandwiched between them.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4507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o-RO" dirty="0">
                          <a:effectLst/>
                        </a:rPr>
                        <a:t>Curentul ce curge de la colector este generat prin menținerea +</a:t>
                      </a:r>
                      <a:r>
                        <a:rPr lang="ro-RO" dirty="0" err="1">
                          <a:effectLst/>
                        </a:rPr>
                        <a:t>Ve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current flow from the emitter to collector is generated at emitter terminal by keeping a +</a:t>
                      </a:r>
                      <a:r>
                        <a:rPr lang="en-US" dirty="0" err="1">
                          <a:effectLst/>
                        </a:rPr>
                        <a:t>ve</a:t>
                      </a:r>
                      <a:r>
                        <a:rPr lang="en-US" dirty="0">
                          <a:effectLst/>
                        </a:rPr>
                        <a:t> voltage there.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7318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transistor switches ON with the increase in current in the base terminal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transistors switch ON when there is no current flow at the base terminal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01329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When the current is reduced in the base, the transistor doesn’t function across the collector terminal and switches OFF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When a current is present at the base of a PNP transistor, then the transistor switches OFF.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05303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48A434-1384-6EBF-5653-93C2820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4529"/>
          </a:xfrm>
        </p:spPr>
        <p:txBody>
          <a:bodyPr/>
          <a:lstStyle/>
          <a:p>
            <a:r>
              <a:rPr lang="ro-RO" dirty="0"/>
              <a:t>În loc de </a:t>
            </a:r>
            <a:r>
              <a:rPr lang="ro-RO" dirty="0" err="1"/>
              <a:t>întroducere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48C285-11E1-FE16-2C27-36AC0023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444621"/>
            <a:ext cx="10178322" cy="3593591"/>
          </a:xfrm>
        </p:spPr>
        <p:txBody>
          <a:bodyPr/>
          <a:lstStyle/>
          <a:p>
            <a:r>
              <a:rPr lang="en-US" b="1" dirty="0" err="1"/>
              <a:t>toate</a:t>
            </a:r>
            <a:r>
              <a:rPr lang="en-US" b="1" dirty="0"/>
              <a:t> BJT-urile au </a:t>
            </a:r>
            <a:r>
              <a:rPr lang="en-US" b="1" dirty="0" err="1"/>
              <a:t>aceeași</a:t>
            </a:r>
            <a:r>
              <a:rPr lang="en-US" b="1" dirty="0"/>
              <a:t> </a:t>
            </a:r>
            <a:r>
              <a:rPr lang="en-US" b="1" dirty="0" err="1"/>
              <a:t>structură</a:t>
            </a:r>
            <a:r>
              <a:rPr lang="en-US" b="1" dirty="0"/>
              <a:t> de </a:t>
            </a:r>
            <a:r>
              <a:rPr lang="en-US" b="1" dirty="0" err="1"/>
              <a:t>bază</a:t>
            </a:r>
            <a:r>
              <a:rPr lang="en-US" b="1" dirty="0"/>
              <a:t>: </a:t>
            </a:r>
            <a:r>
              <a:rPr lang="en-US" b="1" dirty="0" err="1"/>
              <a:t>trei</a:t>
            </a:r>
            <a:r>
              <a:rPr lang="en-US" b="1" dirty="0"/>
              <a:t> </a:t>
            </a:r>
            <a:r>
              <a:rPr lang="en-US" b="1" dirty="0" err="1"/>
              <a:t>straturi</a:t>
            </a:r>
            <a:r>
              <a:rPr lang="en-US" b="1" dirty="0"/>
              <a:t> alternative de material de tip N </a:t>
            </a:r>
            <a:r>
              <a:rPr lang="en-US" b="1" dirty="0" err="1"/>
              <a:t>și</a:t>
            </a:r>
            <a:r>
              <a:rPr lang="en-US" b="1" dirty="0"/>
              <a:t> tip P cu </a:t>
            </a:r>
            <a:r>
              <a:rPr lang="en-US" b="1" dirty="0" err="1"/>
              <a:t>câte</a:t>
            </a:r>
            <a:r>
              <a:rPr lang="en-US" b="1" dirty="0"/>
              <a:t> un </a:t>
            </a:r>
            <a:r>
              <a:rPr lang="ro-RO" b="1" dirty="0"/>
              <a:t>contact</a:t>
            </a:r>
            <a:r>
              <a:rPr lang="en-US" b="1" dirty="0"/>
              <a:t> extern </a:t>
            </a:r>
            <a:r>
              <a:rPr lang="en-US" b="1" dirty="0" err="1"/>
              <a:t>atașat</a:t>
            </a:r>
            <a:r>
              <a:rPr lang="en-US" b="1" dirty="0"/>
              <a:t> la </a:t>
            </a:r>
            <a:r>
              <a:rPr lang="en-US" b="1" dirty="0" err="1"/>
              <a:t>fiecare</a:t>
            </a:r>
            <a:r>
              <a:rPr lang="en-US" b="1" dirty="0"/>
              <a:t> </a:t>
            </a:r>
            <a:r>
              <a:rPr lang="en-US" b="1" dirty="0" err="1"/>
              <a:t>strat</a:t>
            </a:r>
            <a:r>
              <a:rPr lang="en-US" b="1" dirty="0"/>
              <a:t>. </a:t>
            </a:r>
            <a:endParaRPr lang="ro-RO" b="1" dirty="0"/>
          </a:p>
          <a:p>
            <a:r>
              <a:rPr lang="en-US" b="1" dirty="0"/>
              <a:t>În </a:t>
            </a:r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fel</a:t>
            </a:r>
            <a:r>
              <a:rPr lang="en-US" b="1" dirty="0"/>
              <a:t>, BJT </a:t>
            </a:r>
            <a:r>
              <a:rPr lang="en-US" b="1" dirty="0" err="1"/>
              <a:t>poate</a:t>
            </a:r>
            <a:r>
              <a:rPr lang="en-US" b="1" dirty="0"/>
              <a:t> fi </a:t>
            </a:r>
            <a:r>
              <a:rPr lang="en-US" b="1" dirty="0" err="1"/>
              <a:t>considerat</a:t>
            </a:r>
            <a:r>
              <a:rPr lang="en-US" b="1" dirty="0"/>
              <a:t> ca o </a:t>
            </a:r>
            <a:r>
              <a:rPr lang="en-US" b="1" dirty="0" err="1"/>
              <a:t>extensie</a:t>
            </a:r>
            <a:r>
              <a:rPr lang="en-US" b="1" dirty="0"/>
              <a:t> a </a:t>
            </a:r>
            <a:r>
              <a:rPr lang="en-US" b="1" dirty="0" err="1"/>
              <a:t>diodei</a:t>
            </a:r>
            <a:r>
              <a:rPr lang="en-US" b="1" dirty="0"/>
              <a:t> de </a:t>
            </a:r>
            <a:r>
              <a:rPr lang="en-US" b="1" dirty="0" err="1"/>
              <a:t>bază</a:t>
            </a:r>
            <a:r>
              <a:rPr lang="en-US" b="1" dirty="0"/>
              <a:t>: </a:t>
            </a:r>
            <a:r>
              <a:rPr lang="en-US" b="1" dirty="0" err="1"/>
              <a:t>trebuie</a:t>
            </a:r>
            <a:r>
              <a:rPr lang="en-US" b="1" dirty="0"/>
              <a:t> </a:t>
            </a:r>
            <a:r>
              <a:rPr lang="en-US" b="1" dirty="0" err="1"/>
              <a:t>doar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adăugați</a:t>
            </a:r>
            <a:r>
              <a:rPr lang="en-US" b="1" dirty="0"/>
              <a:t> un alt segment de material </a:t>
            </a:r>
            <a:r>
              <a:rPr lang="en-US" b="1" dirty="0" err="1"/>
              <a:t>dopat</a:t>
            </a:r>
            <a:r>
              <a:rPr lang="en-US" b="1" dirty="0"/>
              <a:t> opus la un </a:t>
            </a:r>
            <a:r>
              <a:rPr lang="en-US" b="1" dirty="0" err="1"/>
              <a:t>capăt</a:t>
            </a:r>
            <a:r>
              <a:rPr lang="en-US" b="1" dirty="0"/>
              <a:t> al </a:t>
            </a:r>
            <a:r>
              <a:rPr lang="en-US" b="1" dirty="0" err="1"/>
              <a:t>diodei</a:t>
            </a:r>
            <a:r>
              <a:rPr lang="en-US" b="1" dirty="0"/>
              <a:t> </a:t>
            </a:r>
            <a:r>
              <a:rPr lang="en-US" b="1" dirty="0" err="1"/>
              <a:t>creând</a:t>
            </a:r>
            <a:r>
              <a:rPr lang="en-US" b="1" dirty="0"/>
              <a:t> o a </a:t>
            </a:r>
            <a:r>
              <a:rPr lang="en-US" b="1" dirty="0" err="1"/>
              <a:t>doua</a:t>
            </a:r>
            <a:r>
              <a:rPr lang="en-US" b="1" dirty="0"/>
              <a:t> </a:t>
            </a:r>
            <a:r>
              <a:rPr lang="en-US" b="1" dirty="0" err="1"/>
              <a:t>joncțiune</a:t>
            </a:r>
            <a:r>
              <a:rPr lang="en-US" b="1" dirty="0"/>
              <a:t> PN. </a:t>
            </a:r>
            <a:endParaRPr lang="ro-RO" b="1" dirty="0"/>
          </a:p>
          <a:p>
            <a:r>
              <a:rPr lang="en-US" b="1" dirty="0" err="1"/>
              <a:t>Configurația</a:t>
            </a:r>
            <a:r>
              <a:rPr lang="en-US" b="1" dirty="0"/>
              <a:t> </a:t>
            </a:r>
            <a:r>
              <a:rPr lang="en-US" b="1" dirty="0" err="1"/>
              <a:t>poate</a:t>
            </a:r>
            <a:r>
              <a:rPr lang="en-US" b="1" dirty="0"/>
              <a:t> fi PNP </a:t>
            </a:r>
            <a:r>
              <a:rPr lang="en-US" b="1" dirty="0" err="1"/>
              <a:t>sau</a:t>
            </a:r>
            <a:r>
              <a:rPr lang="en-US" b="1" dirty="0"/>
              <a:t> NPN. </a:t>
            </a:r>
            <a:endParaRPr lang="ro-RO" b="1" dirty="0"/>
          </a:p>
          <a:p>
            <a:r>
              <a:rPr lang="en-US" b="1" dirty="0" err="1"/>
              <a:t>Există</a:t>
            </a:r>
            <a:r>
              <a:rPr lang="en-US" b="1" dirty="0"/>
              <a:t> </a:t>
            </a:r>
            <a:r>
              <a:rPr lang="en-US" b="1" dirty="0" err="1"/>
              <a:t>utilizări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ambele</a:t>
            </a:r>
            <a:r>
              <a:rPr lang="en-US" b="1" dirty="0"/>
              <a:t> </a:t>
            </a:r>
            <a:r>
              <a:rPr lang="en-US" b="1" dirty="0" err="1"/>
              <a:t>tipuri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circuitele</a:t>
            </a:r>
            <a:r>
              <a:rPr lang="en-US" b="1" dirty="0"/>
              <a:t> </a:t>
            </a:r>
            <a:r>
              <a:rPr lang="en-US" b="1" dirty="0" err="1"/>
              <a:t>funcționează</a:t>
            </a:r>
            <a:r>
              <a:rPr lang="en-US" b="1" dirty="0"/>
              <a:t> </a:t>
            </a:r>
            <a:r>
              <a:rPr lang="en-US" b="1" dirty="0" err="1"/>
              <a:t>adesea</a:t>
            </a:r>
            <a:r>
              <a:rPr lang="en-US" b="1" dirty="0"/>
              <a:t> </a:t>
            </a:r>
            <a:r>
              <a:rPr lang="en-US" b="1" dirty="0" err="1"/>
              <a:t>cel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bine </a:t>
            </a:r>
            <a:r>
              <a:rPr lang="en-US" b="1" dirty="0" err="1"/>
              <a:t>atunci</a:t>
            </a:r>
            <a:r>
              <a:rPr lang="en-US" b="1" dirty="0"/>
              <a:t> </a:t>
            </a:r>
            <a:r>
              <a:rPr lang="en-US" b="1" dirty="0" err="1"/>
              <a:t>când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tipuri</a:t>
            </a:r>
            <a:r>
              <a:rPr lang="en-US" b="1" dirty="0"/>
              <a:t> sunt </a:t>
            </a:r>
            <a:r>
              <a:rPr lang="en-US" b="1" dirty="0" err="1"/>
              <a:t>utilizate</a:t>
            </a:r>
            <a:r>
              <a:rPr lang="en-US" b="1" dirty="0"/>
              <a:t> </a:t>
            </a:r>
            <a:r>
              <a:rPr lang="en-US" b="1" dirty="0" err="1"/>
              <a:t>împreună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845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A0EE57-CE87-C39D-EF8A-1EF2FF97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06" y="154603"/>
            <a:ext cx="7659240" cy="612697"/>
          </a:xfrm>
        </p:spPr>
        <p:txBody>
          <a:bodyPr>
            <a:normAutofit/>
          </a:bodyPr>
          <a:lstStyle/>
          <a:p>
            <a:r>
              <a:rPr lang="ro-RO" sz="3600" dirty="0"/>
              <a:t>Caracteristicile statice </a:t>
            </a:r>
            <a:r>
              <a:rPr lang="ro-RO" sz="3600" i="1" dirty="0" err="1"/>
              <a:t>pnp</a:t>
            </a:r>
            <a:r>
              <a:rPr lang="ro-RO" sz="3600" dirty="0"/>
              <a:t>  BJT</a:t>
            </a:r>
            <a:endParaRPr lang="en-US" sz="36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DCD8866-BB50-7A92-9730-2FDD1932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046" y="154603"/>
            <a:ext cx="3311677" cy="2974079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D88FDED-C968-4E3F-AF7D-83993B1C72B0}"/>
              </a:ext>
            </a:extLst>
          </p:cNvPr>
          <p:cNvSpPr txBox="1"/>
          <p:nvPr/>
        </p:nvSpPr>
        <p:spPr>
          <a:xfrm>
            <a:off x="1224746" y="1414173"/>
            <a:ext cx="72252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Regiunea </a:t>
            </a:r>
            <a:r>
              <a:rPr lang="en-US" i="1" dirty="0" err="1"/>
              <a:t>activă</a:t>
            </a:r>
            <a:r>
              <a:rPr lang="en-US" i="1" dirty="0"/>
              <a:t> </a:t>
            </a:r>
            <a:r>
              <a:rPr lang="en-US" i="1" dirty="0" err="1"/>
              <a:t>normală</a:t>
            </a:r>
            <a:r>
              <a:rPr lang="en-US" i="1" dirty="0"/>
              <a:t> </a:t>
            </a:r>
            <a:r>
              <a:rPr lang="en-US" dirty="0"/>
              <a:t>(RAN),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EB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inverse a </a:t>
            </a:r>
            <a:r>
              <a:rPr lang="en-US" dirty="0" err="1"/>
              <a:t>joncţiunii</a:t>
            </a:r>
            <a:r>
              <a:rPr lang="en-US" dirty="0"/>
              <a:t> CB.</a:t>
            </a:r>
            <a:endParaRPr lang="ro-RO" dirty="0"/>
          </a:p>
          <a:p>
            <a:r>
              <a:rPr lang="en-US" i="1" dirty="0"/>
              <a:t>Regiunea de </a:t>
            </a:r>
            <a:r>
              <a:rPr lang="en-US" i="1" dirty="0" err="1"/>
              <a:t>blocare</a:t>
            </a:r>
            <a:r>
              <a:rPr lang="en-US" i="1" dirty="0"/>
              <a:t> (</a:t>
            </a:r>
            <a:r>
              <a:rPr lang="en-US" i="1" dirty="0" err="1"/>
              <a:t>tăiere</a:t>
            </a:r>
            <a:r>
              <a:rPr lang="en-US" i="1" dirty="0"/>
              <a:t>),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inverse a </a:t>
            </a:r>
            <a:r>
              <a:rPr lang="en-US" dirty="0" err="1"/>
              <a:t>ambelor</a:t>
            </a:r>
            <a:r>
              <a:rPr lang="en-US" dirty="0"/>
              <a:t> </a:t>
            </a:r>
            <a:r>
              <a:rPr lang="en-US" dirty="0" err="1"/>
              <a:t>joncţiuni</a:t>
            </a:r>
            <a:r>
              <a:rPr lang="en-US" dirty="0"/>
              <a:t>.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sz="1050" dirty="0" err="1"/>
              <a:t>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(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saturaţie</a:t>
            </a:r>
            <a:r>
              <a:rPr lang="en-US" dirty="0"/>
              <a:t> al </a:t>
            </a:r>
            <a:r>
              <a:rPr lang="en-US" dirty="0" err="1"/>
              <a:t>joncţiunii</a:t>
            </a:r>
            <a:r>
              <a:rPr lang="en-US" dirty="0"/>
              <a:t> EB),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sz="1050" b="1" dirty="0" err="1"/>
              <a:t>C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ro-RO" dirty="0"/>
              <a:t>I</a:t>
            </a:r>
            <a:r>
              <a:rPr lang="en-US" sz="1100" dirty="0"/>
              <a:t>CB0</a:t>
            </a:r>
            <a:r>
              <a:rPr lang="en-US" dirty="0"/>
              <a:t>. </a:t>
            </a:r>
            <a:endParaRPr lang="ro-RO" dirty="0"/>
          </a:p>
          <a:p>
            <a:r>
              <a:rPr lang="en-US" i="1" dirty="0"/>
              <a:t>Regiunea de </a:t>
            </a:r>
            <a:r>
              <a:rPr lang="en-US" i="1" dirty="0" err="1"/>
              <a:t>saturaţie</a:t>
            </a:r>
            <a:r>
              <a:rPr lang="en-US" dirty="0"/>
              <a:t>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ambelor</a:t>
            </a:r>
            <a:r>
              <a:rPr lang="en-US" dirty="0"/>
              <a:t> </a:t>
            </a:r>
            <a:r>
              <a:rPr lang="en-US" dirty="0" err="1"/>
              <a:t>joncţiuni</a:t>
            </a:r>
            <a:r>
              <a:rPr lang="en-US" dirty="0"/>
              <a:t>. În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situaţie</a:t>
            </a:r>
            <a:r>
              <a:rPr lang="en-US" dirty="0"/>
              <a:t>, </a:t>
            </a:r>
            <a:r>
              <a:rPr lang="en-US" dirty="0" err="1"/>
              <a:t>rezistenţa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(</a:t>
            </a:r>
            <a:r>
              <a:rPr lang="en-US" dirty="0" err="1"/>
              <a:t>dinamică</a:t>
            </a:r>
            <a:r>
              <a:rPr lang="en-US" dirty="0"/>
              <a:t>) a </a:t>
            </a:r>
            <a:r>
              <a:rPr lang="en-US" dirty="0" err="1"/>
              <a:t>joncţiunii</a:t>
            </a:r>
            <a:r>
              <a:rPr lang="en-US" dirty="0"/>
              <a:t> CB, </a:t>
            </a:r>
            <a:r>
              <a:rPr lang="ro-RO" dirty="0" err="1"/>
              <a:t>r</a:t>
            </a:r>
            <a:r>
              <a:rPr lang="ro-RO" sz="1200" dirty="0" err="1"/>
              <a:t>dif</a:t>
            </a:r>
            <a:r>
              <a:rPr lang="ro-RO" dirty="0"/>
              <a:t> = </a:t>
            </a:r>
            <a:r>
              <a:rPr lang="ro-RO" dirty="0" err="1"/>
              <a:t>dv</a:t>
            </a:r>
            <a:r>
              <a:rPr lang="ro-RO" sz="1050" dirty="0" err="1"/>
              <a:t>CB</a:t>
            </a:r>
            <a:r>
              <a:rPr lang="ro-RO" dirty="0"/>
              <a:t> /</a:t>
            </a:r>
            <a:r>
              <a:rPr lang="ro-RO" dirty="0" err="1"/>
              <a:t>di</a:t>
            </a:r>
            <a:r>
              <a:rPr lang="ro-RO" sz="1050" dirty="0" err="1"/>
              <a:t>C</a:t>
            </a:r>
            <a:r>
              <a:rPr lang="ro-RO" sz="1100" dirty="0"/>
              <a:t> </a:t>
            </a:r>
            <a:r>
              <a:rPr lang="en-US" dirty="0"/>
              <a:t>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micşora</a:t>
            </a:r>
            <a:r>
              <a:rPr lang="en-US" dirty="0"/>
              <a:t>, </a:t>
            </a:r>
            <a:r>
              <a:rPr lang="en-US" dirty="0" err="1"/>
              <a:t>fapt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</a:t>
            </a:r>
            <a:r>
              <a:rPr lang="en-US" dirty="0" err="1"/>
              <a:t>panta</a:t>
            </a:r>
            <a:r>
              <a:rPr lang="en-US" dirty="0"/>
              <a:t> mare a </a:t>
            </a:r>
            <a:r>
              <a:rPr lang="en-US" dirty="0" err="1"/>
              <a:t>caracteristicilor</a:t>
            </a:r>
            <a:r>
              <a:rPr lang="en-US" dirty="0"/>
              <a:t>. 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8D605C5F-7709-023A-FF8C-20D2F540F57E}"/>
              </a:ext>
            </a:extLst>
          </p:cNvPr>
          <p:cNvSpPr txBox="1"/>
          <p:nvPr/>
        </p:nvSpPr>
        <p:spPr>
          <a:xfrm>
            <a:off x="790806" y="969184"/>
            <a:ext cx="66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 err="1"/>
              <a:t>Caracteristici</a:t>
            </a:r>
            <a:r>
              <a:rPr lang="en-US" b="1" dirty="0"/>
              <a:t> de </a:t>
            </a:r>
            <a:r>
              <a:rPr lang="en-US" b="1" dirty="0" err="1"/>
              <a:t>ieşire</a:t>
            </a:r>
            <a:r>
              <a:rPr lang="en-US" b="1" dirty="0"/>
              <a:t> ale TB de tip </a:t>
            </a:r>
            <a:r>
              <a:rPr lang="en-US" b="1" dirty="0" err="1"/>
              <a:t>pnp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conexiune</a:t>
            </a:r>
            <a:r>
              <a:rPr lang="en-US" b="1" dirty="0"/>
              <a:t> BC 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FACFA295-5BB8-96C9-F504-05D4F65AF3A7}"/>
              </a:ext>
            </a:extLst>
          </p:cNvPr>
          <p:cNvSpPr txBox="1"/>
          <p:nvPr/>
        </p:nvSpPr>
        <p:spPr>
          <a:xfrm>
            <a:off x="790806" y="3826353"/>
            <a:ext cx="6766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Caracteristic</a:t>
            </a:r>
            <a:r>
              <a:rPr lang="ro-RO" b="1" dirty="0"/>
              <a:t>i</a:t>
            </a:r>
            <a:r>
              <a:rPr lang="en-US" b="1" dirty="0"/>
              <a:t> de transfer</a:t>
            </a:r>
            <a:r>
              <a:rPr lang="ro-RO" b="1" dirty="0"/>
              <a:t> ale TB de tip </a:t>
            </a:r>
            <a:r>
              <a:rPr lang="ro-RO" b="1" dirty="0" err="1"/>
              <a:t>pnp</a:t>
            </a:r>
            <a:r>
              <a:rPr lang="ro-RO" b="1" dirty="0"/>
              <a:t> în conexiune BC</a:t>
            </a:r>
            <a:endParaRPr lang="en-US" b="1" dirty="0"/>
          </a:p>
        </p:txBody>
      </p:sp>
      <p:pic>
        <p:nvPicPr>
          <p:cNvPr id="13" name="Imagine 12">
            <a:extLst>
              <a:ext uri="{FF2B5EF4-FFF2-40B4-BE49-F238E27FC236}">
                <a16:creationId xmlns:a16="http://schemas.microsoft.com/office/drawing/2014/main" id="{6DABB90E-1FFC-F5F2-8B03-2E557D6D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852" y="4252689"/>
            <a:ext cx="4726450" cy="2605311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FDB8A9DF-65F4-ECB5-4936-3F17CFB52D4F}"/>
              </a:ext>
            </a:extLst>
          </p:cNvPr>
          <p:cNvSpPr txBox="1"/>
          <p:nvPr/>
        </p:nvSpPr>
        <p:spPr>
          <a:xfrm>
            <a:off x="1326776" y="4465424"/>
            <a:ext cx="57084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U</a:t>
            </a:r>
            <a:r>
              <a:rPr lang="en-US" dirty="0"/>
              <a:t>n </a:t>
            </a:r>
            <a:r>
              <a:rPr lang="ro-RO" dirty="0" err="1"/>
              <a:t>pnp</a:t>
            </a:r>
            <a:r>
              <a:rPr lang="en-US" dirty="0"/>
              <a:t>TB real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prezenta</a:t>
            </a:r>
            <a:r>
              <a:rPr lang="en-US" dirty="0"/>
              <a:t> o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statică</a:t>
            </a:r>
            <a:r>
              <a:rPr lang="en-US" dirty="0"/>
              <a:t> de transfer sub forma </a:t>
            </a:r>
            <a:r>
              <a:rPr lang="en-US" dirty="0" err="1"/>
              <a:t>unui</a:t>
            </a:r>
            <a:r>
              <a:rPr lang="ro-RO" dirty="0"/>
              <a:t> </a:t>
            </a:r>
            <a:r>
              <a:rPr lang="en-US" dirty="0" err="1"/>
              <a:t>fascicol</a:t>
            </a:r>
            <a:r>
              <a:rPr lang="en-US" dirty="0"/>
              <a:t> de </a:t>
            </a:r>
            <a:r>
              <a:rPr lang="en-US" dirty="0" err="1"/>
              <a:t>curbe</a:t>
            </a:r>
            <a:r>
              <a:rPr lang="en-US" dirty="0"/>
              <a:t> (“</a:t>
            </a:r>
            <a:r>
              <a:rPr lang="en-US" dirty="0" err="1"/>
              <a:t>aproape</a:t>
            </a:r>
            <a:r>
              <a:rPr lang="en-US" dirty="0"/>
              <a:t>” </a:t>
            </a:r>
            <a:r>
              <a:rPr lang="en-US" dirty="0" err="1"/>
              <a:t>drepte</a:t>
            </a:r>
            <a:r>
              <a:rPr lang="en-US" dirty="0"/>
              <a:t>), a </a:t>
            </a:r>
            <a:r>
              <a:rPr lang="en-US" dirty="0" err="1"/>
              <a:t>cărui</a:t>
            </a:r>
            <a:r>
              <a:rPr lang="en-US" dirty="0"/>
              <a:t> </a:t>
            </a:r>
            <a:r>
              <a:rPr lang="en-US" dirty="0" err="1"/>
              <a:t>origine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ordonată</a:t>
            </a:r>
            <a:r>
              <a:rPr lang="en-US" dirty="0"/>
              <a:t> </a:t>
            </a:r>
            <a:r>
              <a:rPr lang="ro-RO" b="1" dirty="0"/>
              <a:t>I</a:t>
            </a:r>
            <a:r>
              <a:rPr lang="en-US" sz="1200" b="1" dirty="0"/>
              <a:t>CB0</a:t>
            </a:r>
            <a:r>
              <a:rPr lang="en-US" dirty="0"/>
              <a:t>, pe </a:t>
            </a:r>
            <a:r>
              <a:rPr lang="en-US" dirty="0" err="1"/>
              <a:t>axa</a:t>
            </a:r>
            <a:r>
              <a:rPr lang="ro-RO" dirty="0"/>
              <a:t> </a:t>
            </a:r>
            <a:r>
              <a:rPr lang="en-US" dirty="0" err="1"/>
              <a:t>curenţilor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sz="1000" b="1" dirty="0" err="1"/>
              <a:t>C</a:t>
            </a:r>
            <a:r>
              <a:rPr lang="en-US" dirty="0"/>
              <a:t>. </a:t>
            </a:r>
            <a:r>
              <a:rPr lang="en-US" dirty="0" err="1"/>
              <a:t>Curbele</a:t>
            </a:r>
            <a:r>
              <a:rPr lang="en-US" dirty="0"/>
              <a:t> sunt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apropiate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sugerează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figura</a:t>
            </a:r>
            <a:endParaRPr lang="en-US" dirty="0"/>
          </a:p>
          <a:p>
            <a:r>
              <a:rPr lang="en-US" dirty="0"/>
              <a:t>Evident</a:t>
            </a:r>
            <a:r>
              <a:rPr lang="en-US" b="1" dirty="0"/>
              <a:t>,</a:t>
            </a:r>
            <a:r>
              <a:rPr lang="ro-RO" b="1" dirty="0"/>
              <a:t> tg (a) = </a:t>
            </a:r>
            <a:r>
              <a:rPr lang="ro-RO" b="1" dirty="0" err="1"/>
              <a:t>i</a:t>
            </a:r>
            <a:r>
              <a:rPr lang="ro-RO" sz="1100" b="1" dirty="0" err="1"/>
              <a:t>C</a:t>
            </a:r>
            <a:r>
              <a:rPr lang="ro-RO" b="1" dirty="0"/>
              <a:t>/</a:t>
            </a:r>
            <a:r>
              <a:rPr lang="ro-RO" b="1" dirty="0" err="1"/>
              <a:t>i</a:t>
            </a:r>
            <a:r>
              <a:rPr lang="ro-RO" sz="1100" b="1" dirty="0" err="1"/>
              <a:t>E</a:t>
            </a:r>
            <a:r>
              <a:rPr lang="ro-RO" b="1" dirty="0"/>
              <a:t> ≈ 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953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F47BD3-787B-F555-C3B1-651EEC69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457201"/>
            <a:ext cx="10178322" cy="457199"/>
          </a:xfrm>
        </p:spPr>
        <p:txBody>
          <a:bodyPr/>
          <a:lstStyle/>
          <a:p>
            <a:r>
              <a:rPr lang="it-IT" b="1" dirty="0"/>
              <a:t>Caracteristic</a:t>
            </a:r>
            <a:r>
              <a:rPr lang="ro-RO" b="1" dirty="0"/>
              <a:t>i</a:t>
            </a:r>
            <a:r>
              <a:rPr lang="it-IT" b="1" dirty="0"/>
              <a:t> static</a:t>
            </a:r>
            <a:r>
              <a:rPr lang="ro-RO" b="1" dirty="0"/>
              <a:t>e</a:t>
            </a:r>
            <a:r>
              <a:rPr lang="it-IT" b="1" dirty="0"/>
              <a:t> de intrare</a:t>
            </a:r>
            <a:r>
              <a:rPr lang="ro-RO" b="1" dirty="0"/>
              <a:t> ale </a:t>
            </a:r>
            <a:r>
              <a:rPr lang="ro-RO" b="1" dirty="0" err="1"/>
              <a:t>pnp</a:t>
            </a:r>
            <a:r>
              <a:rPr lang="ro-RO" b="1" dirty="0"/>
              <a:t> TB î</a:t>
            </a:r>
            <a:r>
              <a:rPr lang="it-IT" b="1" dirty="0"/>
              <a:t>n cazul conexiunii B.C</a:t>
            </a:r>
            <a:endParaRPr lang="en-US" b="1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0240F11-E320-8BC7-EA52-89CF1136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2" y="1112133"/>
            <a:ext cx="5098470" cy="3108076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DEC6C3F6-488D-31DB-6DC6-9FBB9125A200}"/>
              </a:ext>
            </a:extLst>
          </p:cNvPr>
          <p:cNvSpPr txBox="1"/>
          <p:nvPr/>
        </p:nvSpPr>
        <p:spPr>
          <a:xfrm>
            <a:off x="851648" y="1112133"/>
            <a:ext cx="58001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Rezultă</a:t>
            </a:r>
            <a:r>
              <a:rPr lang="en-US" dirty="0"/>
              <a:t> </a:t>
            </a:r>
            <a:r>
              <a:rPr lang="en-US" dirty="0" err="1"/>
              <a:t>următoarele</a:t>
            </a:r>
            <a:r>
              <a:rPr lang="en-US" dirty="0"/>
              <a:t> </a:t>
            </a:r>
            <a:r>
              <a:rPr lang="en-US" dirty="0" err="1"/>
              <a:t>aspecte</a:t>
            </a:r>
            <a:r>
              <a:rPr lang="en-US" dirty="0"/>
              <a:t> </a:t>
            </a:r>
            <a:r>
              <a:rPr lang="en-US" dirty="0" err="1"/>
              <a:t>calitative</a:t>
            </a:r>
            <a:r>
              <a:rPr lang="en-US" dirty="0"/>
              <a:t>: </a:t>
            </a:r>
            <a:endParaRPr lang="ro-RO" dirty="0"/>
          </a:p>
          <a:p>
            <a:r>
              <a:rPr lang="en-US" dirty="0"/>
              <a:t> La </a:t>
            </a:r>
            <a:r>
              <a:rPr lang="en-US" dirty="0" err="1"/>
              <a:t>funcţionarea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RAN (</a:t>
            </a:r>
            <a:r>
              <a:rPr lang="en-US" dirty="0" err="1"/>
              <a:t>v</a:t>
            </a:r>
            <a:r>
              <a:rPr lang="en-US" sz="1050" dirty="0" err="1"/>
              <a:t>CB</a:t>
            </a:r>
            <a:r>
              <a:rPr lang="en-US" dirty="0"/>
              <a:t> &lt;</a:t>
            </a:r>
            <a:r>
              <a:rPr lang="ro-RO" dirty="0"/>
              <a:t> 0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ro-RO" dirty="0" err="1"/>
              <a:t>npn</a:t>
            </a:r>
            <a:r>
              <a:rPr lang="ro-RO" dirty="0"/>
              <a:t> </a:t>
            </a:r>
            <a:r>
              <a:rPr lang="en-US" dirty="0"/>
              <a:t>TB): o</a:t>
            </a:r>
            <a:r>
              <a:rPr lang="ro-RO" dirty="0" err="1"/>
              <a:t>besvăm</a:t>
            </a:r>
            <a:r>
              <a:rPr lang="ro-RO" dirty="0"/>
              <a:t> o</a:t>
            </a:r>
            <a:r>
              <a:rPr lang="en-US" dirty="0"/>
              <a:t> </a:t>
            </a:r>
            <a:r>
              <a:rPr lang="en-US" dirty="0" err="1"/>
              <a:t>uşoară</a:t>
            </a:r>
            <a:r>
              <a:rPr lang="en-US" dirty="0"/>
              <a:t>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sz="1100" dirty="0" err="1"/>
              <a:t>E</a:t>
            </a:r>
            <a:r>
              <a:rPr lang="en-US" sz="1100" dirty="0"/>
              <a:t>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variaţia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sz="1100" dirty="0" err="1"/>
              <a:t>CB</a:t>
            </a:r>
            <a:r>
              <a:rPr lang="en-US" dirty="0"/>
              <a:t>; </a:t>
            </a:r>
            <a:endParaRPr lang="ro-RO" dirty="0"/>
          </a:p>
          <a:p>
            <a:r>
              <a:rPr lang="en-US" dirty="0"/>
              <a:t> La </a:t>
            </a:r>
            <a:r>
              <a:rPr lang="en-US" dirty="0" err="1"/>
              <a:t>funcţionarea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saturaţie</a:t>
            </a:r>
            <a:r>
              <a:rPr lang="en-US" dirty="0"/>
              <a:t> ( </a:t>
            </a:r>
            <a:r>
              <a:rPr lang="en-US" dirty="0" err="1"/>
              <a:t>v</a:t>
            </a:r>
            <a:r>
              <a:rPr lang="en-US" sz="1100" dirty="0" err="1"/>
              <a:t>CB</a:t>
            </a:r>
            <a:r>
              <a:rPr lang="en-US" dirty="0"/>
              <a:t> ≥</a:t>
            </a:r>
            <a:r>
              <a:rPr lang="ro-RO" dirty="0"/>
              <a:t> 0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ro-RO" dirty="0" err="1"/>
              <a:t>pnp</a:t>
            </a:r>
            <a:r>
              <a:rPr lang="ro-RO" dirty="0"/>
              <a:t> </a:t>
            </a:r>
            <a:r>
              <a:rPr lang="en-US" dirty="0"/>
              <a:t>TB): </a:t>
            </a:r>
            <a:r>
              <a:rPr lang="ro-RO" dirty="0"/>
              <a:t>observăm o </a:t>
            </a:r>
            <a:r>
              <a:rPr lang="en-US" dirty="0" err="1"/>
              <a:t>micşorare</a:t>
            </a:r>
            <a:r>
              <a:rPr lang="ro-RO" dirty="0"/>
              <a:t> </a:t>
            </a:r>
            <a:r>
              <a:rPr lang="en-US" dirty="0"/>
              <a:t>a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sz="1100" dirty="0" err="1"/>
              <a:t>E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variaţia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sz="1050" dirty="0" err="1"/>
              <a:t>CB</a:t>
            </a:r>
            <a:r>
              <a:rPr lang="en-US" dirty="0"/>
              <a:t>;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variaţii</a:t>
            </a:r>
            <a:r>
              <a:rPr lang="en-US" dirty="0"/>
              <a:t> au loc la </a:t>
            </a:r>
            <a:r>
              <a:rPr lang="en-US" dirty="0" err="1"/>
              <a:t>aceeaşi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sz="1100" dirty="0" err="1"/>
              <a:t>BE</a:t>
            </a:r>
            <a:r>
              <a:rPr lang="en-US" dirty="0"/>
              <a:t>.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a </a:t>
            </a:r>
            <a:r>
              <a:rPr lang="en-US" dirty="0" err="1"/>
              <a:t>caracteristicii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funcţionării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saturaţie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explicată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ro-RO" dirty="0"/>
              <a:t> </a:t>
            </a:r>
            <a:r>
              <a:rPr lang="en-US" dirty="0" err="1"/>
              <a:t>micşorarea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CB,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injecţiei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goluri</a:t>
            </a:r>
            <a:r>
              <a:rPr lang="en-US" dirty="0"/>
              <a:t> din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invers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7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9875DF2-B60D-F626-08FA-C01A385C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47835"/>
          </a:xfrm>
        </p:spPr>
        <p:txBody>
          <a:bodyPr>
            <a:normAutofit/>
          </a:bodyPr>
          <a:lstStyle/>
          <a:p>
            <a:r>
              <a:rPr lang="ro-RO" sz="3600" dirty="0"/>
              <a:t>Caracteristicile statice în conexiunea EC pentru </a:t>
            </a:r>
            <a:r>
              <a:rPr lang="ro-RO" sz="3600" dirty="0" err="1"/>
              <a:t>pnp</a:t>
            </a:r>
            <a:r>
              <a:rPr lang="ro-RO" sz="3600" dirty="0"/>
              <a:t> TB</a:t>
            </a:r>
            <a:endParaRPr lang="en-US" sz="36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B0A73D-00E4-26DE-2CE3-4AB6D75B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294" y="1632204"/>
            <a:ext cx="8033657" cy="4843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Regiunea </a:t>
            </a:r>
            <a:r>
              <a:rPr lang="en-US" dirty="0" err="1"/>
              <a:t>activă</a:t>
            </a:r>
            <a:r>
              <a:rPr lang="en-US" dirty="0"/>
              <a:t> </a:t>
            </a:r>
            <a:r>
              <a:rPr lang="en-US" dirty="0" err="1"/>
              <a:t>normală</a:t>
            </a:r>
            <a:r>
              <a:rPr lang="en-US" dirty="0"/>
              <a:t> (RAN),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EB</a:t>
            </a:r>
            <a:r>
              <a:rPr lang="ro-RO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inverse a </a:t>
            </a:r>
            <a:r>
              <a:rPr lang="en-US" dirty="0" err="1"/>
              <a:t>joncţiunii</a:t>
            </a:r>
            <a:r>
              <a:rPr lang="en-US" dirty="0"/>
              <a:t> CB.</a:t>
            </a:r>
          </a:p>
          <a:p>
            <a:r>
              <a:rPr lang="en-US" dirty="0"/>
              <a:t> Regiunea de </a:t>
            </a:r>
            <a:r>
              <a:rPr lang="en-US" dirty="0" err="1"/>
              <a:t>blocare</a:t>
            </a:r>
            <a:r>
              <a:rPr lang="en-US" dirty="0"/>
              <a:t> (</a:t>
            </a:r>
            <a:r>
              <a:rPr lang="en-US" dirty="0" err="1"/>
              <a:t>tăiere</a:t>
            </a:r>
            <a:r>
              <a:rPr lang="en-US" dirty="0"/>
              <a:t>),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inverse a </a:t>
            </a:r>
            <a:r>
              <a:rPr lang="en-US" dirty="0" err="1"/>
              <a:t>ambelor</a:t>
            </a:r>
            <a:r>
              <a:rPr lang="ro-RO" dirty="0"/>
              <a:t> </a:t>
            </a:r>
            <a:r>
              <a:rPr lang="en-US" dirty="0" err="1"/>
              <a:t>joncţiuni</a:t>
            </a:r>
            <a:r>
              <a:rPr lang="en-US" dirty="0"/>
              <a:t>. </a:t>
            </a:r>
            <a:r>
              <a:rPr lang="en-US" dirty="0" err="1"/>
              <a:t>Limita</a:t>
            </a:r>
            <a:r>
              <a:rPr lang="en-US" dirty="0"/>
              <a:t> de </a:t>
            </a:r>
            <a:r>
              <a:rPr lang="en-US" dirty="0" err="1"/>
              <a:t>tăiere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ro-RO" sz="1300" b="1" dirty="0"/>
              <a:t>B</a:t>
            </a:r>
            <a:r>
              <a:rPr lang="ro-RO" b="1" dirty="0"/>
              <a:t>=0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valoarea</a:t>
            </a:r>
            <a:r>
              <a:rPr lang="ro-RO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ro-RO" dirty="0"/>
              <a:t>I</a:t>
            </a:r>
            <a:r>
              <a:rPr lang="en-US" sz="1500" dirty="0"/>
              <a:t>CE0</a:t>
            </a:r>
            <a:r>
              <a:rPr lang="ro-RO" sz="1500" dirty="0"/>
              <a:t>. </a:t>
            </a:r>
            <a:r>
              <a:rPr lang="en-US" dirty="0"/>
              <a:t>. Dacă </a:t>
            </a:r>
            <a:r>
              <a:rPr lang="en-US" dirty="0" err="1"/>
              <a:t>joncţiunea</a:t>
            </a:r>
            <a:r>
              <a:rPr lang="en-US" dirty="0"/>
              <a:t> EB se </a:t>
            </a:r>
            <a:r>
              <a:rPr lang="en-US" dirty="0" err="1"/>
              <a:t>polarizează</a:t>
            </a:r>
            <a:r>
              <a:rPr lang="en-US" dirty="0"/>
              <a:t> invers,</a:t>
            </a:r>
            <a:r>
              <a:rPr lang="ro-RO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(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saturaţie</a:t>
            </a:r>
            <a:r>
              <a:rPr lang="en-US" dirty="0"/>
              <a:t> al </a:t>
            </a:r>
            <a:r>
              <a:rPr lang="en-US" dirty="0" err="1"/>
              <a:t>joncţiunii</a:t>
            </a:r>
            <a:r>
              <a:rPr lang="en-US" dirty="0"/>
              <a:t> EB),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ro-RO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iC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decât</a:t>
            </a:r>
            <a:r>
              <a:rPr lang="ro-RO" dirty="0"/>
              <a:t> I</a:t>
            </a:r>
            <a:r>
              <a:rPr lang="en-US" sz="1500" dirty="0"/>
              <a:t>CE0</a:t>
            </a:r>
            <a:r>
              <a:rPr lang="en-US" dirty="0"/>
              <a:t>. Se </a:t>
            </a:r>
            <a:r>
              <a:rPr lang="en-US" dirty="0" err="1"/>
              <a:t>defineşte</a:t>
            </a:r>
            <a:r>
              <a:rPr lang="en-US" dirty="0"/>
              <a:t> </a:t>
            </a:r>
            <a:r>
              <a:rPr lang="en-US" dirty="0" err="1"/>
              <a:t>limita</a:t>
            </a:r>
            <a:r>
              <a:rPr lang="en-US" dirty="0"/>
              <a:t> </a:t>
            </a:r>
            <a:r>
              <a:rPr lang="en-US" dirty="0" err="1"/>
              <a:t>blocării</a:t>
            </a:r>
            <a:r>
              <a:rPr lang="ro-RO" dirty="0"/>
              <a:t> </a:t>
            </a:r>
            <a:r>
              <a:rPr lang="en-US" dirty="0" err="1"/>
              <a:t>profunde</a:t>
            </a:r>
            <a:r>
              <a:rPr lang="en-US" dirty="0"/>
              <a:t> </a:t>
            </a:r>
            <a:r>
              <a:rPr lang="ro-RO" dirty="0"/>
              <a:t>i</a:t>
            </a:r>
            <a:r>
              <a:rPr lang="en-US" sz="1500" dirty="0"/>
              <a:t>B</a:t>
            </a:r>
            <a:r>
              <a:rPr lang="ro-RO" dirty="0"/>
              <a:t>=-I</a:t>
            </a:r>
            <a:r>
              <a:rPr lang="ro-RO" sz="1500" dirty="0"/>
              <a:t>CB</a:t>
            </a:r>
            <a:r>
              <a:rPr lang="en-US" dirty="0"/>
              <a:t> , </a:t>
            </a:r>
            <a:r>
              <a:rPr lang="ro-RO" dirty="0"/>
              <a:t>în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ro-RO" dirty="0" err="1"/>
              <a:t>i</a:t>
            </a:r>
            <a:r>
              <a:rPr lang="ro-RO" sz="1500" dirty="0" err="1"/>
              <a:t>C</a:t>
            </a:r>
            <a:r>
              <a:rPr lang="ro-RO" dirty="0"/>
              <a:t>=I</a:t>
            </a:r>
            <a:r>
              <a:rPr lang="ro-RO" sz="1500" dirty="0"/>
              <a:t>CB0.</a:t>
            </a:r>
            <a:endParaRPr lang="ro-RO" dirty="0"/>
          </a:p>
          <a:p>
            <a:r>
              <a:rPr lang="en-US" dirty="0"/>
              <a:t> Regiunea de </a:t>
            </a:r>
            <a:r>
              <a:rPr lang="en-US" dirty="0" err="1"/>
              <a:t>saturaţie</a:t>
            </a:r>
            <a:r>
              <a:rPr lang="en-US" dirty="0"/>
              <a:t>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ambelor</a:t>
            </a:r>
            <a:r>
              <a:rPr lang="en-US" dirty="0"/>
              <a:t> </a:t>
            </a:r>
            <a:r>
              <a:rPr lang="en-US" dirty="0" err="1"/>
              <a:t>joncţiuni</a:t>
            </a:r>
            <a:r>
              <a:rPr lang="en-US" dirty="0"/>
              <a:t>. În</a:t>
            </a:r>
            <a:r>
              <a:rPr lang="ro-RO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situaţie</a:t>
            </a:r>
            <a:r>
              <a:rPr lang="en-US" dirty="0"/>
              <a:t>, </a:t>
            </a:r>
            <a:r>
              <a:rPr lang="en-US" dirty="0" err="1"/>
              <a:t>rezistenţa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(</a:t>
            </a:r>
            <a:r>
              <a:rPr lang="en-US" dirty="0" err="1"/>
              <a:t>dinamică</a:t>
            </a:r>
            <a:r>
              <a:rPr lang="en-US" dirty="0"/>
              <a:t>) a </a:t>
            </a:r>
            <a:r>
              <a:rPr lang="en-US" dirty="0" err="1"/>
              <a:t>joncţiunii</a:t>
            </a:r>
            <a:r>
              <a:rPr lang="en-US" dirty="0"/>
              <a:t> CB,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ro-RO" dirty="0" err="1"/>
              <a:t>r</a:t>
            </a:r>
            <a:r>
              <a:rPr lang="ro-RO" sz="1700" dirty="0" err="1"/>
              <a:t>d</a:t>
            </a:r>
            <a:r>
              <a:rPr lang="ro-RO" dirty="0"/>
              <a:t>=</a:t>
            </a:r>
            <a:r>
              <a:rPr lang="ro-RO" dirty="0" err="1"/>
              <a:t>dv</a:t>
            </a:r>
            <a:r>
              <a:rPr lang="ro-RO" sz="1300" dirty="0" err="1"/>
              <a:t>CB</a:t>
            </a:r>
            <a:r>
              <a:rPr lang="ro-RO" dirty="0"/>
              <a:t>/</a:t>
            </a:r>
            <a:r>
              <a:rPr lang="ro-RO" dirty="0" err="1"/>
              <a:t>di</a:t>
            </a:r>
            <a:r>
              <a:rPr lang="ro-RO" sz="1300" dirty="0" err="1"/>
              <a:t>C</a:t>
            </a:r>
            <a:r>
              <a:rPr lang="ro-RO" dirty="0"/>
              <a:t>  se va </a:t>
            </a:r>
            <a:r>
              <a:rPr lang="en-US" dirty="0" err="1"/>
              <a:t>micşora</a:t>
            </a:r>
            <a:r>
              <a:rPr lang="en-US" dirty="0"/>
              <a:t>, </a:t>
            </a:r>
            <a:r>
              <a:rPr lang="en-US" dirty="0" err="1"/>
              <a:t>fapt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</a:t>
            </a:r>
            <a:r>
              <a:rPr lang="en-US" dirty="0" err="1"/>
              <a:t>panta</a:t>
            </a:r>
            <a:r>
              <a:rPr lang="en-US" dirty="0"/>
              <a:t> mare a </a:t>
            </a:r>
            <a:r>
              <a:rPr lang="en-US" dirty="0" err="1"/>
              <a:t>caracteristicilor</a:t>
            </a:r>
            <a:r>
              <a:rPr lang="en-US" dirty="0"/>
              <a:t>. </a:t>
            </a:r>
            <a:r>
              <a:rPr lang="en-US" dirty="0" err="1"/>
              <a:t>Limita</a:t>
            </a:r>
            <a:r>
              <a:rPr lang="en-US" dirty="0"/>
              <a:t> </a:t>
            </a:r>
            <a:r>
              <a:rPr lang="en-US" dirty="0" err="1"/>
              <a:t>regiunii</a:t>
            </a:r>
            <a:r>
              <a:rPr lang="en-US" dirty="0"/>
              <a:t> de </a:t>
            </a:r>
            <a:r>
              <a:rPr lang="en-US" dirty="0" err="1"/>
              <a:t>saturaţie</a:t>
            </a:r>
            <a:r>
              <a:rPr lang="ro-RO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V</a:t>
            </a:r>
            <a:r>
              <a:rPr lang="ro-RO" sz="1500" dirty="0"/>
              <a:t>BC</a:t>
            </a:r>
            <a:r>
              <a:rPr lang="ro-RO" dirty="0"/>
              <a:t>=0</a:t>
            </a:r>
            <a:r>
              <a:rPr lang="en-US" dirty="0"/>
              <a:t> (</a:t>
            </a:r>
            <a:r>
              <a:rPr lang="en-US" dirty="0" err="1"/>
              <a:t>joncţiunea</a:t>
            </a:r>
            <a:r>
              <a:rPr lang="en-US" dirty="0"/>
              <a:t> CB la </a:t>
            </a:r>
            <a:r>
              <a:rPr lang="en-US" dirty="0" err="1"/>
              <a:t>limita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), </a:t>
            </a:r>
            <a:r>
              <a:rPr lang="en-US" dirty="0" err="1"/>
              <a:t>deşi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se</a:t>
            </a:r>
            <a:r>
              <a:rPr lang="ro-RO" dirty="0"/>
              <a:t> </a:t>
            </a:r>
            <a:r>
              <a:rPr lang="en-US" dirty="0" err="1"/>
              <a:t>lucrează</a:t>
            </a:r>
            <a:r>
              <a:rPr lang="en-US" dirty="0"/>
              <a:t> cu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uşor</a:t>
            </a:r>
            <a:r>
              <a:rPr lang="en-US" dirty="0"/>
              <a:t> negative,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preîntâmpina</a:t>
            </a:r>
            <a:r>
              <a:rPr lang="en-US" dirty="0"/>
              <a:t> </a:t>
            </a:r>
            <a:r>
              <a:rPr lang="en-US" dirty="0" err="1"/>
              <a:t>saturarea</a:t>
            </a:r>
            <a:r>
              <a:rPr lang="en-US" dirty="0"/>
              <a:t> </a:t>
            </a:r>
            <a:r>
              <a:rPr lang="en-US" dirty="0" err="1"/>
              <a:t>profundă</a:t>
            </a:r>
            <a:r>
              <a:rPr lang="en-US" dirty="0"/>
              <a:t>. În </a:t>
            </a:r>
            <a:r>
              <a:rPr lang="en-US" dirty="0" err="1"/>
              <a:t>acest</a:t>
            </a:r>
            <a:r>
              <a:rPr lang="ro-RO" dirty="0"/>
              <a:t> </a:t>
            </a:r>
            <a:r>
              <a:rPr lang="en-US" dirty="0" err="1"/>
              <a:t>caz</a:t>
            </a:r>
            <a:r>
              <a:rPr lang="en-US" dirty="0"/>
              <a:t>,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ro-RO" dirty="0"/>
              <a:t>–</a:t>
            </a:r>
            <a:r>
              <a:rPr lang="ro-RO" dirty="0" err="1"/>
              <a:t>V</a:t>
            </a:r>
            <a:r>
              <a:rPr lang="ro-RO" sz="1500" dirty="0" err="1"/>
              <a:t>CEsa</a:t>
            </a:r>
            <a:r>
              <a:rPr lang="ro-RO" dirty="0" err="1"/>
              <a:t>t</a:t>
            </a:r>
            <a:r>
              <a:rPr lang="ro-RO" dirty="0"/>
              <a:t> </a:t>
            </a:r>
            <a:r>
              <a:rPr lang="en-US" dirty="0" err="1"/>
              <a:t>va</a:t>
            </a:r>
            <a:r>
              <a:rPr lang="en-US" dirty="0"/>
              <a:t> fi cu </a:t>
            </a:r>
            <a:r>
              <a:rPr lang="en-US" dirty="0" err="1"/>
              <a:t>puţin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ro-RO" dirty="0"/>
              <a:t>-</a:t>
            </a:r>
            <a:r>
              <a:rPr lang="ro-RO" dirty="0" err="1"/>
              <a:t>Vg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6EE4B8C-FB84-E967-6E98-DE3CD892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82" y="1632203"/>
            <a:ext cx="2555212" cy="30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88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C9549F-A970-6DEE-C1D1-B540919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4999832" cy="718627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Caracteristica</a:t>
            </a:r>
            <a:r>
              <a:rPr lang="en-US" sz="3600" dirty="0"/>
              <a:t> </a:t>
            </a:r>
            <a:r>
              <a:rPr lang="en-US" sz="3600" dirty="0" err="1"/>
              <a:t>statică</a:t>
            </a:r>
            <a:r>
              <a:rPr lang="en-US" sz="3600" dirty="0"/>
              <a:t> de transfer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4FC4CD5-312E-9811-6D88-E9B1B1FF6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249" y="1453873"/>
            <a:ext cx="7256291" cy="4128882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94B89F4-8372-3162-78C5-AD7AF81A90B7}"/>
              </a:ext>
            </a:extLst>
          </p:cNvPr>
          <p:cNvSpPr txBox="1"/>
          <p:nvPr/>
        </p:nvSpPr>
        <p:spPr>
          <a:xfrm>
            <a:off x="7101284" y="113584"/>
            <a:ext cx="49538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sz="3600" b="1" dirty="0" err="1"/>
              <a:t>Caracteristica</a:t>
            </a:r>
            <a:r>
              <a:rPr lang="en-US" sz="3600" b="1" dirty="0"/>
              <a:t> </a:t>
            </a:r>
            <a:r>
              <a:rPr lang="en-US" sz="3600" b="1" dirty="0" err="1"/>
              <a:t>statică</a:t>
            </a:r>
            <a:r>
              <a:rPr lang="en-US" sz="3600" b="1" dirty="0"/>
              <a:t> de </a:t>
            </a:r>
            <a:r>
              <a:rPr lang="en-US" sz="3600" b="1" dirty="0" err="1"/>
              <a:t>intrare</a:t>
            </a:r>
            <a:endParaRPr lang="en-US" sz="3600" b="1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4ECFCECF-A801-49D2-93AD-B4083C2D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66" y="1453873"/>
            <a:ext cx="2608285" cy="41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7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755BF-1B89-BEB1-A68C-6E903E5E9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874517"/>
            <a:ext cx="9806373" cy="40078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7054AC-E19C-60EA-4F75-4F44A417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ro-RO" sz="3600" dirty="0"/>
              <a:t>Modelul hibrid. Parametrii H. </a:t>
            </a:r>
            <a:br>
              <a:rPr lang="ro-RO" sz="3600" dirty="0"/>
            </a:br>
            <a:r>
              <a:rPr lang="ro-RO" sz="3600" dirty="0"/>
              <a:t>scheme echivalente de cuadripol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53705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C7B01F-BBEB-611F-8EBF-CB1B6505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Tranistor</a:t>
            </a:r>
            <a:r>
              <a:rPr lang="ro-RO" dirty="0"/>
              <a:t> </a:t>
            </a:r>
            <a:r>
              <a:rPr lang="ro-RO" dirty="0" err="1"/>
              <a:t>Hybrid</a:t>
            </a:r>
            <a:r>
              <a:rPr lang="ro-RO" dirty="0"/>
              <a:t> Model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1DFA2EA-DD83-DADC-0E98-D92B9857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63312"/>
            <a:ext cx="5513294" cy="35935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 c</a:t>
            </a:r>
            <a:r>
              <a:rPr lang="ro-RO" dirty="0"/>
              <a:t>.a.</a:t>
            </a:r>
            <a:r>
              <a:rPr lang="en-US" dirty="0"/>
              <a:t> </a:t>
            </a:r>
            <a:r>
              <a:rPr lang="en-US" dirty="0" err="1"/>
              <a:t>reactanța</a:t>
            </a:r>
            <a:r>
              <a:rPr lang="en-US" dirty="0"/>
              <a:t> </a:t>
            </a:r>
            <a:r>
              <a:rPr lang="en-US" dirty="0" err="1"/>
              <a:t>condensatoarelor</a:t>
            </a:r>
            <a:r>
              <a:rPr lang="en-US" dirty="0"/>
              <a:t> de </a:t>
            </a:r>
            <a:r>
              <a:rPr lang="en-US" dirty="0" err="1"/>
              <a:t>cuplare</a:t>
            </a:r>
            <a:r>
              <a:rPr lang="en-US" dirty="0"/>
              <a:t> C1 </a:t>
            </a:r>
            <a:r>
              <a:rPr lang="en-US" dirty="0" err="1"/>
              <a:t>și</a:t>
            </a:r>
            <a:r>
              <a:rPr lang="en-US" dirty="0"/>
              <a:t> C2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de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sunt </a:t>
            </a:r>
            <a:r>
              <a:rPr lang="en-US" dirty="0" err="1"/>
              <a:t>scurtcircuite</a:t>
            </a:r>
            <a:r>
              <a:rPr lang="en-US" dirty="0"/>
              <a:t> </a:t>
            </a:r>
            <a:r>
              <a:rPr lang="en-US" dirty="0" err="1"/>
              <a:t>virtuale</a:t>
            </a:r>
            <a:r>
              <a:rPr lang="en-US" dirty="0"/>
              <a:t>, la </a:t>
            </a:r>
            <a:r>
              <a:rPr lang="en-US" dirty="0" err="1"/>
              <a:t>fel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condensatorul</a:t>
            </a:r>
            <a:r>
              <a:rPr lang="en-US" dirty="0"/>
              <a:t> de bypass C3. </a:t>
            </a:r>
            <a:r>
              <a:rPr lang="en-US" dirty="0" err="1"/>
              <a:t>Sursa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(care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condensatori</a:t>
            </a:r>
            <a:r>
              <a:rPr lang="en-US" dirty="0"/>
              <a:t> de </a:t>
            </a:r>
            <a:r>
              <a:rPr lang="en-US" dirty="0" err="1"/>
              <a:t>filtru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un </a:t>
            </a:r>
            <a:r>
              <a:rPr lang="en-US" dirty="0" err="1"/>
              <a:t>scurtcircuit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semnalele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Circuitul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sus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diagrama</a:t>
            </a:r>
            <a:r>
              <a:rPr lang="en-US" dirty="0"/>
              <a:t> din </a:t>
            </a:r>
            <a:r>
              <a:rPr lang="en-US" dirty="0" err="1"/>
              <a:t>dreapta</a:t>
            </a:r>
            <a:r>
              <a:rPr lang="en-US" dirty="0"/>
              <a:t>. </a:t>
            </a:r>
            <a:r>
              <a:rPr lang="en-US" dirty="0" err="1"/>
              <a:t>Generatorul</a:t>
            </a:r>
            <a:r>
              <a:rPr lang="en-US" dirty="0"/>
              <a:t> de </a:t>
            </a:r>
            <a:r>
              <a:rPr lang="en-US" dirty="0" err="1"/>
              <a:t>semnal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afișat</a:t>
            </a:r>
            <a:r>
              <a:rPr lang="en-US" dirty="0"/>
              <a:t> ca </a:t>
            </a:r>
            <a:r>
              <a:rPr lang="en-US" b="1" dirty="0"/>
              <a:t>Vs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impedanța</a:t>
            </a:r>
            <a:r>
              <a:rPr lang="en-US" dirty="0"/>
              <a:t> </a:t>
            </a:r>
            <a:r>
              <a:rPr lang="en-US" dirty="0" err="1"/>
              <a:t>sursei</a:t>
            </a:r>
            <a:r>
              <a:rPr lang="en-US" dirty="0"/>
              <a:t> </a:t>
            </a:r>
            <a:r>
              <a:rPr lang="en-US" dirty="0" err="1"/>
              <a:t>generatoarelor</a:t>
            </a:r>
            <a:r>
              <a:rPr lang="en-US" dirty="0"/>
              <a:t> ca </a:t>
            </a:r>
            <a:r>
              <a:rPr lang="en-US" b="1" dirty="0"/>
              <a:t>Rs.</a:t>
            </a:r>
            <a:r>
              <a:rPr lang="ro-RO" dirty="0"/>
              <a:t> </a:t>
            </a:r>
            <a:r>
              <a:rPr lang="en-US" dirty="0" err="1"/>
              <a:t>Deoarece</a:t>
            </a:r>
            <a:r>
              <a:rPr lang="en-US" dirty="0"/>
              <a:t> RB1 </a:t>
            </a:r>
            <a:r>
              <a:rPr lang="en-US" dirty="0" err="1"/>
              <a:t>și</a:t>
            </a:r>
            <a:r>
              <a:rPr lang="en-US" dirty="0"/>
              <a:t> RB2 sunt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, </a:t>
            </a:r>
            <a:r>
              <a:rPr lang="en-US" dirty="0" err="1"/>
              <a:t>impedanța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RB1 || RB2. </a:t>
            </a:r>
            <a:r>
              <a:rPr lang="en-US" dirty="0" err="1"/>
              <a:t>Rezistorul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R</a:t>
            </a:r>
            <a:r>
              <a:rPr lang="en-US" sz="1300" dirty="0"/>
              <a:t>C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la </a:t>
            </a:r>
            <a:r>
              <a:rPr lang="en-US" dirty="0" err="1"/>
              <a:t>colector</a:t>
            </a:r>
            <a:r>
              <a:rPr lang="en-US" dirty="0"/>
              <a:t> la </a:t>
            </a:r>
            <a:r>
              <a:rPr lang="en-US" dirty="0" err="1"/>
              <a:t>emitor</a:t>
            </a:r>
            <a:r>
              <a:rPr lang="en-US" dirty="0"/>
              <a:t> (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emitorul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ocolit</a:t>
            </a:r>
            <a:r>
              <a:rPr lang="en-US" dirty="0"/>
              <a:t>).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:</a:t>
            </a:r>
          </a:p>
        </p:txBody>
      </p:sp>
      <p:pic>
        <p:nvPicPr>
          <p:cNvPr id="1026" name="Picture 2" descr="ce equivalent circuit">
            <a:extLst>
              <a:ext uri="{FF2B5EF4-FFF2-40B4-BE49-F238E27FC236}">
                <a16:creationId xmlns:a16="http://schemas.microsoft.com/office/drawing/2014/main" id="{0CBCD86A-8BA4-1BC5-176D-CAD1C2BC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52" y="1040743"/>
            <a:ext cx="4829208" cy="268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 hybrid circuit">
            <a:extLst>
              <a:ext uri="{FF2B5EF4-FFF2-40B4-BE49-F238E27FC236}">
                <a16:creationId xmlns:a16="http://schemas.microsoft.com/office/drawing/2014/main" id="{368C8207-9901-7A8C-D577-77C9FED9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1" y="3934297"/>
            <a:ext cx="4826789" cy="27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rept cu săgeată 4">
            <a:extLst>
              <a:ext uri="{FF2B5EF4-FFF2-40B4-BE49-F238E27FC236}">
                <a16:creationId xmlns:a16="http://schemas.microsoft.com/office/drawing/2014/main" id="{77EB5402-F55B-DE0C-D11C-1ED3F3DD27C4}"/>
              </a:ext>
            </a:extLst>
          </p:cNvPr>
          <p:cNvCxnSpPr/>
          <p:nvPr/>
        </p:nvCxnSpPr>
        <p:spPr>
          <a:xfrm flipV="1">
            <a:off x="6096000" y="3429000"/>
            <a:ext cx="4329953" cy="505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tăText 6">
            <a:extLst>
              <a:ext uri="{FF2B5EF4-FFF2-40B4-BE49-F238E27FC236}">
                <a16:creationId xmlns:a16="http://schemas.microsoft.com/office/drawing/2014/main" id="{B0FEBB2A-8FAF-0511-C666-07274D547565}"/>
              </a:ext>
            </a:extLst>
          </p:cNvPr>
          <p:cNvSpPr txBox="1"/>
          <p:nvPr/>
        </p:nvSpPr>
        <p:spPr>
          <a:xfrm>
            <a:off x="897162" y="5015755"/>
            <a:ext cx="6092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Dreptunghiul</a:t>
            </a:r>
            <a:r>
              <a:rPr lang="en-US" dirty="0"/>
              <a:t> </a:t>
            </a:r>
            <a:r>
              <a:rPr lang="en-US" dirty="0" err="1"/>
              <a:t>albastru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de c</a:t>
            </a:r>
            <a:r>
              <a:rPr lang="ro-RO" dirty="0"/>
              <a:t>.a.</a:t>
            </a:r>
            <a:r>
              <a:rPr lang="en-US" dirty="0"/>
              <a:t> cu </a:t>
            </a:r>
            <a:r>
              <a:rPr lang="en-US" dirty="0" err="1"/>
              <a:t>semnal</a:t>
            </a:r>
            <a:r>
              <a:rPr lang="en-US" dirty="0"/>
              <a:t> mic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ro-RO" dirty="0"/>
              <a:t>m</a:t>
            </a:r>
            <a:r>
              <a:rPr lang="en-US" dirty="0"/>
              <a:t> </a:t>
            </a:r>
            <a:r>
              <a:rPr lang="en-US" dirty="0" err="1"/>
              <a:t>lucrul</a:t>
            </a:r>
            <a:r>
              <a:rPr lang="en-US" dirty="0"/>
              <a:t> la </a:t>
            </a:r>
            <a:r>
              <a:rPr lang="en-US" dirty="0" err="1"/>
              <a:t>circuitul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</a:t>
            </a:r>
            <a:r>
              <a:rPr lang="en-US" dirty="0" err="1"/>
              <a:t>hibrid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hibrid</a:t>
            </a:r>
            <a:r>
              <a:rPr lang="en-US" dirty="0"/>
              <a:t> are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. „h”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hibrid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sunt un </a:t>
            </a:r>
            <a:r>
              <a:rPr lang="en-US" dirty="0" err="1"/>
              <a:t>amestec</a:t>
            </a:r>
            <a:r>
              <a:rPr lang="en-US" dirty="0"/>
              <a:t> de </a:t>
            </a:r>
            <a:r>
              <a:rPr lang="en-US" dirty="0" err="1"/>
              <a:t>impedanță</a:t>
            </a:r>
            <a:r>
              <a:rPr lang="en-US" dirty="0"/>
              <a:t>, admit</a:t>
            </a:r>
            <a:r>
              <a:rPr lang="ro-RO" dirty="0" err="1"/>
              <a:t>anță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unități</a:t>
            </a:r>
            <a:r>
              <a:rPr lang="en-US" dirty="0"/>
              <a:t> </a:t>
            </a:r>
            <a:r>
              <a:rPr lang="en-US" dirty="0" err="1"/>
              <a:t>adimensionale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7517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 hybrid circuit">
            <a:extLst>
              <a:ext uri="{FF2B5EF4-FFF2-40B4-BE49-F238E27FC236}">
                <a16:creationId xmlns:a16="http://schemas.microsoft.com/office/drawing/2014/main" id="{5E4A7952-5FAF-AA87-D113-1E6ECA2C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70" y="64991"/>
            <a:ext cx="4014334" cy="232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7B5D1AA7-099E-F915-0464-8B1D994FC5F5}"/>
              </a:ext>
            </a:extLst>
          </p:cNvPr>
          <p:cNvSpPr txBox="1"/>
          <p:nvPr/>
        </p:nvSpPr>
        <p:spPr>
          <a:xfrm>
            <a:off x="1118532" y="146284"/>
            <a:ext cx="602333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/>
              <a:t>h</a:t>
            </a:r>
            <a:r>
              <a:rPr lang="ro-RO" sz="1800" b="1" baseline="-25000" dirty="0"/>
              <a:t>ie</a:t>
            </a:r>
            <a:r>
              <a:rPr lang="ro-RO" sz="1800" b="1" dirty="0"/>
              <a:t> – impedanța de intrare (Ohm)</a:t>
            </a:r>
          </a:p>
          <a:p>
            <a:r>
              <a:rPr lang="ro-RO" sz="1800" b="1" dirty="0" err="1"/>
              <a:t>h</a:t>
            </a:r>
            <a:r>
              <a:rPr lang="ro-RO" sz="1800" b="1" baseline="-25000" dirty="0" err="1"/>
              <a:t>re</a:t>
            </a:r>
            <a:r>
              <a:rPr lang="ro-RO" sz="1800" b="1" baseline="-25000" dirty="0"/>
              <a:t> - </a:t>
            </a:r>
            <a:r>
              <a:rPr lang="ro-RO" sz="1800" b="1" dirty="0"/>
              <a:t>raportul tensiunii de ieșire la cea de intrare (adimensional)</a:t>
            </a:r>
          </a:p>
          <a:p>
            <a:r>
              <a:rPr lang="ro-RO" sz="1800" b="1" dirty="0" err="1"/>
              <a:t>h</a:t>
            </a:r>
            <a:r>
              <a:rPr lang="ro-RO" sz="1800" b="1" baseline="-25000" dirty="0" err="1"/>
              <a:t>fe</a:t>
            </a:r>
            <a:r>
              <a:rPr lang="ro-RO" sz="1800" b="1" baseline="-25000" dirty="0"/>
              <a:t> </a:t>
            </a:r>
            <a:r>
              <a:rPr lang="ro-RO" sz="1800" b="1" dirty="0"/>
              <a:t>– rata transferului de curent (adimensional)</a:t>
            </a:r>
          </a:p>
          <a:p>
            <a:r>
              <a:rPr lang="ro-RO" sz="1800" b="1" dirty="0" err="1"/>
              <a:t>h</a:t>
            </a:r>
            <a:r>
              <a:rPr lang="ro-RO" sz="1800" b="1" baseline="-25000" dirty="0" err="1"/>
              <a:t>oe</a:t>
            </a:r>
            <a:r>
              <a:rPr lang="ro-RO" sz="1800" b="1" dirty="0"/>
              <a:t> admitanța de ieșire (</a:t>
            </a:r>
            <a:r>
              <a:rPr lang="ro-RO" sz="1800" b="1" dirty="0" err="1"/>
              <a:t>Siemen</a:t>
            </a:r>
            <a:r>
              <a:rPr lang="ro-RO" sz="1800" b="1" dirty="0"/>
              <a:t>)</a:t>
            </a:r>
          </a:p>
          <a:p>
            <a:r>
              <a:rPr lang="ro-RO" sz="1800" b="1" dirty="0"/>
              <a:t>Indicele e indică că </a:t>
            </a:r>
            <a:r>
              <a:rPr lang="ro-RO" sz="1800" b="1" dirty="0" err="1"/>
              <a:t>circuiteul</a:t>
            </a:r>
            <a:r>
              <a:rPr lang="ro-RO" sz="1800" b="1" dirty="0"/>
              <a:t> este cu EMITOR comun (</a:t>
            </a:r>
            <a:r>
              <a:rPr lang="ro-RO" sz="1800" b="1" dirty="0" err="1"/>
              <a:t>h</a:t>
            </a:r>
            <a:r>
              <a:rPr lang="ro-RO" sz="1800" b="1" baseline="-25000" dirty="0" err="1"/>
              <a:t>ob</a:t>
            </a:r>
            <a:r>
              <a:rPr lang="ro-RO" sz="1800" b="1" dirty="0"/>
              <a:t> – baza comună)</a:t>
            </a:r>
          </a:p>
          <a:p>
            <a:endParaRPr lang="ro-RO" dirty="0"/>
          </a:p>
          <a:p>
            <a:r>
              <a:rPr lang="en-US" dirty="0" err="1"/>
              <a:t>Rețineți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sufixele</a:t>
            </a:r>
            <a:r>
              <a:rPr lang="en-US" dirty="0"/>
              <a:t> minuscule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ale </a:t>
            </a:r>
            <a:r>
              <a:rPr lang="en-US" dirty="0" err="1"/>
              <a:t>semnalului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ultimul</a:t>
            </a:r>
            <a:r>
              <a:rPr lang="en-US" dirty="0"/>
              <a:t> </a:t>
            </a:r>
            <a:r>
              <a:rPr lang="en-US" dirty="0" err="1"/>
              <a:t>sufix</a:t>
            </a:r>
            <a:r>
              <a:rPr lang="en-US" dirty="0"/>
              <a:t>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impedanța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emitorul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sz="1200" dirty="0" err="1"/>
              <a:t>fb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raportul</a:t>
            </a:r>
            <a:r>
              <a:rPr lang="en-US" dirty="0"/>
              <a:t> de transfer de </a:t>
            </a:r>
            <a:r>
              <a:rPr lang="en-US" dirty="0" err="1"/>
              <a:t>curent</a:t>
            </a:r>
            <a:r>
              <a:rPr lang="en-US" dirty="0"/>
              <a:t> direct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 etc. </a:t>
            </a:r>
            <a:endParaRPr lang="ro-RO" dirty="0"/>
          </a:p>
          <a:p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hibrid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BJT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:</a:t>
            </a:r>
            <a:endParaRPr lang="ro-RO" dirty="0"/>
          </a:p>
          <a:p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hibrid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la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descrie</a:t>
            </a:r>
            <a:r>
              <a:rPr lang="en-US" dirty="0"/>
              <a:t> </a:t>
            </a:r>
            <a:r>
              <a:rPr lang="en-US" dirty="0" err="1"/>
              <a:t>acțiunea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. Din </a:t>
            </a:r>
            <a:r>
              <a:rPr lang="en-US" dirty="0" err="1"/>
              <a:t>diagramă</a:t>
            </a:r>
            <a:r>
              <a:rPr lang="en-US" dirty="0"/>
              <a:t> pot fi derivate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ecuații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sz="1200" dirty="0" err="1"/>
              <a:t>be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sz="1200" dirty="0" err="1"/>
              <a:t>c</a:t>
            </a:r>
            <a:r>
              <a:rPr lang="en-US" dirty="0"/>
              <a:t>: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menținut</a:t>
            </a:r>
            <a:r>
              <a:rPr lang="en-US" dirty="0"/>
              <a:t> constant (</a:t>
            </a:r>
            <a:r>
              <a:rPr lang="en-US" dirty="0" err="1"/>
              <a:t>i</a:t>
            </a:r>
            <a:r>
              <a:rPr lang="en-US" sz="1400" dirty="0" err="1"/>
              <a:t>b</a:t>
            </a:r>
            <a:r>
              <a:rPr lang="en-US" dirty="0"/>
              <a:t>=0),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h</a:t>
            </a:r>
            <a:r>
              <a:rPr lang="en-US" sz="1200" dirty="0" err="1"/>
              <a:t>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h</a:t>
            </a:r>
            <a:r>
              <a:rPr lang="en-US" sz="1200" dirty="0"/>
              <a:t>oe </a:t>
            </a:r>
            <a:r>
              <a:rPr lang="en-US" dirty="0"/>
              <a:t>pot fi </a:t>
            </a:r>
            <a:r>
              <a:rPr lang="en-US" dirty="0" err="1"/>
              <a:t>rezolvate</a:t>
            </a:r>
            <a:r>
              <a:rPr lang="en-US" dirty="0"/>
              <a:t>:</a:t>
            </a:r>
          </a:p>
        </p:txBody>
      </p:sp>
      <p:pic>
        <p:nvPicPr>
          <p:cNvPr id="2050" name="Picture 2" descr="hybrid model for BJT in CE mode">
            <a:extLst>
              <a:ext uri="{FF2B5EF4-FFF2-40B4-BE49-F238E27FC236}">
                <a16:creationId xmlns:a16="http://schemas.microsoft.com/office/drawing/2014/main" id="{A57246EC-99E2-B55F-AF7C-63805EB6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41" y="2711887"/>
            <a:ext cx="3886248" cy="15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55113C5E-FC78-20C1-34FE-F19ABD999263}"/>
              </a:ext>
            </a:extLst>
          </p:cNvPr>
          <p:cNvSpPr txBox="1"/>
          <p:nvPr/>
        </p:nvSpPr>
        <p:spPr>
          <a:xfrm>
            <a:off x="3115665" y="4916483"/>
            <a:ext cx="2115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 h</a:t>
            </a:r>
            <a:r>
              <a:rPr lang="en-US" b="0" i="0" baseline="-2500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+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h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re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ce</a:t>
            </a:r>
            <a:br>
              <a:rPr lang="en-US" dirty="0"/>
            </a:b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 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h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fe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+ h</a:t>
            </a:r>
            <a:r>
              <a:rPr lang="en-US" b="0" i="0" baseline="-2500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oe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ce</a:t>
            </a:r>
            <a:endParaRPr lang="en-US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86124406-B7EA-04D7-2144-0B4B3475E30C}"/>
              </a:ext>
            </a:extLst>
          </p:cNvPr>
          <p:cNvSpPr txBox="1"/>
          <p:nvPr/>
        </p:nvSpPr>
        <p:spPr>
          <a:xfrm>
            <a:off x="3115665" y="6009427"/>
            <a:ext cx="24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h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re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 =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/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|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 0</a:t>
            </a:r>
            <a:br>
              <a:rPr lang="en-US" dirty="0"/>
            </a:b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h</a:t>
            </a:r>
            <a:r>
              <a:rPr lang="en-US" b="0" i="0" baseline="-2500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oe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  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/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|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 0</a:t>
            </a:r>
            <a:endParaRPr lang="en-US" dirty="0"/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43307EE7-862E-95CC-F7F4-648D09036B21}"/>
              </a:ext>
            </a:extLst>
          </p:cNvPr>
          <p:cNvSpPr txBox="1"/>
          <p:nvPr/>
        </p:nvSpPr>
        <p:spPr>
          <a:xfrm>
            <a:off x="6816574" y="4708282"/>
            <a:ext cx="4995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vce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menținut</a:t>
            </a:r>
            <a:r>
              <a:rPr lang="en-US" dirty="0"/>
              <a:t> constant (</a:t>
            </a:r>
            <a:r>
              <a:rPr lang="en-US" dirty="0" err="1"/>
              <a:t>vce</a:t>
            </a:r>
            <a:r>
              <a:rPr lang="en-US" dirty="0"/>
              <a:t>=0), </a:t>
            </a:r>
            <a:r>
              <a:rPr lang="en-US" dirty="0" err="1"/>
              <a:t>atunci</a:t>
            </a:r>
            <a:r>
              <a:rPr lang="en-US" dirty="0"/>
              <a:t> hie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hfe</a:t>
            </a:r>
            <a:r>
              <a:rPr lang="en-US" dirty="0"/>
              <a:t> pot fi </a:t>
            </a:r>
            <a:r>
              <a:rPr lang="en-US" dirty="0" err="1"/>
              <a:t>rezolvate</a:t>
            </a:r>
            <a:r>
              <a:rPr lang="en-US" dirty="0"/>
              <a:t>:</a:t>
            </a: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D04BD08D-C5E1-65C8-1A68-93647F74CDE6}"/>
              </a:ext>
            </a:extLst>
          </p:cNvPr>
          <p:cNvSpPr txBox="1"/>
          <p:nvPr/>
        </p:nvSpPr>
        <p:spPr>
          <a:xfrm>
            <a:off x="7887473" y="5591933"/>
            <a:ext cx="252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h</a:t>
            </a:r>
            <a:r>
              <a:rPr lang="en-US" b="0" i="0" baseline="-2500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 =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/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|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 0</a:t>
            </a:r>
            <a:br>
              <a:rPr lang="en-US" dirty="0"/>
            </a:b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h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fe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  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/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i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b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|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v</a:t>
            </a:r>
            <a:r>
              <a:rPr lang="en-US" b="0" i="0" baseline="-25000" dirty="0" err="1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ce</a:t>
            </a:r>
            <a:r>
              <a:rPr lang="en-US" b="0" i="0" dirty="0">
                <a:solidFill>
                  <a:srgbClr val="0000FF"/>
                </a:solidFill>
                <a:effectLst/>
                <a:latin typeface="Ubuntu" panose="020B0504030602030204" pitchFamily="34" charset="0"/>
              </a:rPr>
              <a:t> 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20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F67949-14AD-B90A-68E8-57145AD8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680" y="1053706"/>
            <a:ext cx="3960157" cy="5541091"/>
          </a:xfrm>
        </p:spPr>
        <p:txBody>
          <a:bodyPr>
            <a:normAutofit/>
          </a:bodyPr>
          <a:lstStyle/>
          <a:p>
            <a:r>
              <a:rPr lang="en-US" dirty="0" err="1"/>
              <a:t>Aceștia</a:t>
            </a:r>
            <a:r>
              <a:rPr lang="en-US" dirty="0"/>
              <a:t> sunt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ro-RO" dirty="0"/>
              <a:t>BJT cu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tipice</a:t>
            </a:r>
            <a:r>
              <a:rPr lang="en-US" dirty="0"/>
              <a:t> sunt</a:t>
            </a:r>
            <a:endParaRPr lang="ro-RO" dirty="0"/>
          </a:p>
          <a:p>
            <a:r>
              <a:rPr lang="en-US" dirty="0" err="1"/>
              <a:t>h</a:t>
            </a:r>
            <a:r>
              <a:rPr lang="en-US" sz="1400" dirty="0" err="1"/>
              <a:t>re</a:t>
            </a:r>
            <a:r>
              <a:rPr lang="en-US" dirty="0"/>
              <a:t> = 1 x10-4, </a:t>
            </a:r>
            <a:endParaRPr lang="ro-RO" dirty="0"/>
          </a:p>
          <a:p>
            <a:r>
              <a:rPr lang="ro-RO" dirty="0" err="1"/>
              <a:t>h</a:t>
            </a:r>
            <a:r>
              <a:rPr lang="ro-RO" sz="1200" dirty="0" err="1"/>
              <a:t>oe</a:t>
            </a:r>
            <a:r>
              <a:rPr lang="ro-RO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tipică</a:t>
            </a:r>
            <a:r>
              <a:rPr lang="en-US" dirty="0"/>
              <a:t> 20uS, </a:t>
            </a:r>
            <a:endParaRPr lang="ro-RO" dirty="0"/>
          </a:p>
          <a:p>
            <a:r>
              <a:rPr lang="en-US" dirty="0"/>
              <a:t>h</a:t>
            </a:r>
            <a:r>
              <a:rPr lang="en-US" sz="1200" dirty="0"/>
              <a:t>ie </a:t>
            </a:r>
            <a:r>
              <a:rPr lang="en-US" dirty="0"/>
              <a:t>de </a:t>
            </a:r>
            <a:r>
              <a:rPr lang="en-US" dirty="0" err="1"/>
              <a:t>obicei</a:t>
            </a:r>
            <a:r>
              <a:rPr lang="en-US" dirty="0"/>
              <a:t> 1k </a:t>
            </a:r>
            <a:r>
              <a:rPr lang="en-US" dirty="0" err="1"/>
              <a:t>până</a:t>
            </a:r>
            <a:r>
              <a:rPr lang="en-US" dirty="0"/>
              <a:t> la 20k </a:t>
            </a:r>
            <a:endParaRPr lang="ro-RO" dirty="0"/>
          </a:p>
          <a:p>
            <a:r>
              <a:rPr lang="en-US" dirty="0" err="1"/>
              <a:t>h</a:t>
            </a:r>
            <a:r>
              <a:rPr lang="en-US" sz="1200" dirty="0" err="1"/>
              <a:t>fe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50 - 750.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Parametrii</a:t>
            </a:r>
            <a:r>
              <a:rPr lang="en-US" dirty="0"/>
              <a:t> H pot fi </a:t>
            </a:r>
            <a:r>
              <a:rPr lang="en-US" dirty="0" err="1"/>
              <a:t>găsiți</a:t>
            </a:r>
            <a:r>
              <a:rPr lang="en-US" dirty="0"/>
              <a:t> pe </a:t>
            </a:r>
            <a:r>
              <a:rPr lang="en-US" dirty="0" err="1"/>
              <a:t>fișele</a:t>
            </a:r>
            <a:r>
              <a:rPr lang="en-US" dirty="0"/>
              <a:t> de date ale </a:t>
            </a:r>
            <a:r>
              <a:rPr lang="en-US" dirty="0" err="1"/>
              <a:t>tranzistorului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Tabelul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ro-RO" dirty="0"/>
              <a:t>indică</a:t>
            </a:r>
            <a:r>
              <a:rPr lang="en-US" dirty="0"/>
              <a:t>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b="1" i="1" dirty="0"/>
              <a:t>h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BJT </a:t>
            </a:r>
            <a:r>
              <a:rPr lang="en-US" dirty="0" err="1"/>
              <a:t>în</a:t>
            </a:r>
            <a:r>
              <a:rPr lang="en-US" dirty="0"/>
              <a:t> mod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comună</a:t>
            </a:r>
            <a:r>
              <a:rPr lang="ro-RO" dirty="0"/>
              <a:t>,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ro-RO" dirty="0"/>
              <a:t> și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ro-RO" dirty="0"/>
              <a:t> comun</a:t>
            </a:r>
            <a:r>
              <a:rPr lang="en-US" dirty="0"/>
              <a:t>.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3471905B-A99E-884D-2B2A-8F02D9CF3986}"/>
              </a:ext>
            </a:extLst>
          </p:cNvPr>
          <p:cNvSpPr txBox="1"/>
          <p:nvPr/>
        </p:nvSpPr>
        <p:spPr>
          <a:xfrm>
            <a:off x="1625859" y="263203"/>
            <a:ext cx="893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h-parameters of Bipolar Junction Transistor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B123C66-1253-C814-47DF-ABD12B2A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43" y="909534"/>
            <a:ext cx="6418191" cy="4731274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CE38E5DA-F043-0954-017B-F83389071C6C}"/>
              </a:ext>
            </a:extLst>
          </p:cNvPr>
          <p:cNvSpPr txBox="1"/>
          <p:nvPr/>
        </p:nvSpPr>
        <p:spPr>
          <a:xfrm>
            <a:off x="4927430" y="5640808"/>
            <a:ext cx="6920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Parametrii</a:t>
            </a:r>
            <a:r>
              <a:rPr lang="en-US" dirty="0"/>
              <a:t> H nu sunt </a:t>
            </a:r>
            <a:r>
              <a:rPr lang="en-US" dirty="0" err="1"/>
              <a:t>constanți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variază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ro-RO" dirty="0"/>
              <a:t>T, I</a:t>
            </a:r>
            <a:r>
              <a:rPr lang="ro-RO" sz="1200" dirty="0"/>
              <a:t>C</a:t>
            </a:r>
            <a:r>
              <a:rPr lang="ro-RO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U</a:t>
            </a:r>
            <a:r>
              <a:rPr lang="ro-RO" sz="1200" dirty="0"/>
              <a:t>EC</a:t>
            </a:r>
            <a:r>
              <a:rPr lang="en-US" dirty="0"/>
              <a:t>. </a:t>
            </a:r>
            <a:r>
              <a:rPr lang="ro-RO" dirty="0"/>
              <a:t>       </a:t>
            </a:r>
            <a:r>
              <a:rPr lang="en-US" dirty="0"/>
              <a:t>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, </a:t>
            </a:r>
            <a:r>
              <a:rPr lang="ro-RO" dirty="0"/>
              <a:t>la </a:t>
            </a:r>
            <a:r>
              <a:rPr lang="en-US" dirty="0" err="1"/>
              <a:t>proiect</a:t>
            </a:r>
            <a:r>
              <a:rPr lang="ro-RO" dirty="0" err="1"/>
              <a:t>area</a:t>
            </a:r>
            <a:r>
              <a:rPr lang="en-US" dirty="0"/>
              <a:t> circuit</a:t>
            </a:r>
            <a:r>
              <a:rPr lang="ro-RO" dirty="0"/>
              <a:t>ului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hibri</a:t>
            </a:r>
            <a:r>
              <a:rPr lang="ro-RO" dirty="0"/>
              <a:t>zi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măsurați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aceleași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real. </a:t>
            </a:r>
          </a:p>
        </p:txBody>
      </p:sp>
    </p:spTree>
    <p:extLst>
      <p:ext uri="{BB962C8B-B14F-4D97-AF65-F5344CB8AC3E}">
        <p14:creationId xmlns:p14="http://schemas.microsoft.com/office/powerpoint/2010/main" val="918062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4C7058-CCF5-5C52-E53A-1020B5B8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66" y="178345"/>
            <a:ext cx="6322178" cy="753713"/>
          </a:xfrm>
        </p:spPr>
        <p:txBody>
          <a:bodyPr>
            <a:normAutofit fontScale="90000"/>
          </a:bodyPr>
          <a:lstStyle/>
          <a:p>
            <a:r>
              <a:rPr lang="ro-RO" sz="3600" dirty="0">
                <a:solidFill>
                  <a:srgbClr val="FF0000"/>
                </a:solidFill>
              </a:rPr>
              <a:t>Darlington &amp; </a:t>
            </a:r>
            <a:r>
              <a:rPr lang="ro-RO" sz="3600" dirty="0" err="1">
                <a:solidFill>
                  <a:srgbClr val="FF0000"/>
                </a:solidFill>
              </a:rPr>
              <a:t>Sziklai</a:t>
            </a:r>
            <a:r>
              <a:rPr lang="ro-RO" sz="3600" dirty="0">
                <a:solidFill>
                  <a:srgbClr val="FF0000"/>
                </a:solidFill>
              </a:rPr>
              <a:t> BJT </a:t>
            </a:r>
            <a:r>
              <a:rPr lang="ro-RO" sz="3600" dirty="0" err="1">
                <a:solidFill>
                  <a:srgbClr val="FF0000"/>
                </a:solidFill>
              </a:rPr>
              <a:t>pairs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F43A18-1AF9-BFD9-5FCE-1B6A3AE8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33579"/>
            <a:ext cx="6187591" cy="52420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​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comutare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curent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„ON”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„OFF” 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Configurație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amplificare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„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Configurație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Darlington”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factorul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amplificare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produsul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Darlington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tip NPN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PNP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înmulțit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de-al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produce 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acționează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Câștigul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ro-RO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395039D4-9480-D75A-A422-7241D071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981" y="6106043"/>
            <a:ext cx="2064024" cy="608008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E4D1DF7-26AA-B4AC-3C89-A4295C62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961" y="0"/>
            <a:ext cx="2597878" cy="3001992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959EFE5A-585D-3086-FA8B-C0E2A0FFA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430" y="5802039"/>
            <a:ext cx="2686050" cy="608008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DEB1BF87-F839-CB0B-B389-70759448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759" y="5802039"/>
            <a:ext cx="1559080" cy="552765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0B4F8729-3A34-4E35-820F-ACEE342AC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551" y="2465424"/>
            <a:ext cx="1813087" cy="30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2F7EA469-BA94-21E0-EE2D-0E001860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75" y="4678939"/>
            <a:ext cx="5679649" cy="1428742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8FC81911-E0BB-22B3-54EA-4D37C594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39" y="2922996"/>
            <a:ext cx="2829320" cy="1562318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4FF58C37-DF73-7F6D-6A8A-F530666B5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775" y="172105"/>
            <a:ext cx="4210638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52EB7A-7246-EFD1-BFDD-10604FBA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1933"/>
          </a:xfrm>
        </p:spPr>
        <p:txBody>
          <a:bodyPr/>
          <a:lstStyle/>
          <a:p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ro-RO" dirty="0"/>
              <a:t>BJT</a:t>
            </a:r>
            <a:r>
              <a:rPr lang="en-US" dirty="0"/>
              <a:t>…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720721E-AB70-9767-88EF-D6D72635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474068"/>
            <a:ext cx="10178322" cy="53839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 TB are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secțiuni</a:t>
            </a:r>
            <a:r>
              <a:rPr lang="en-US" dirty="0"/>
              <a:t> de SC </a:t>
            </a:r>
            <a:r>
              <a:rPr lang="en-US" dirty="0" err="1"/>
              <a:t>dopați</a:t>
            </a:r>
            <a:r>
              <a:rPr lang="en-US" dirty="0"/>
              <a:t>. Emi</a:t>
            </a:r>
            <a:r>
              <a:rPr lang="ro-RO" dirty="0"/>
              <a:t>tor</a:t>
            </a:r>
            <a:r>
              <a:rPr lang="en-US" dirty="0"/>
              <a:t>,  </a:t>
            </a:r>
            <a:r>
              <a:rPr lang="en-US" dirty="0" err="1"/>
              <a:t>Colector</a:t>
            </a:r>
            <a:r>
              <a:rPr lang="en-US" dirty="0"/>
              <a:t>, </a:t>
            </a:r>
            <a:r>
              <a:rPr lang="en-US" dirty="0" err="1"/>
              <a:t>Baza</a:t>
            </a:r>
            <a:r>
              <a:rPr lang="en-US" dirty="0"/>
              <a:t> 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joncțiuni</a:t>
            </a:r>
            <a:r>
              <a:rPr lang="en-US" dirty="0"/>
              <a:t> </a:t>
            </a:r>
            <a:r>
              <a:rPr lang="en-US" b="1" i="1" dirty="0" err="1"/>
              <a:t>pn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emițător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.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joncțiuni</a:t>
            </a:r>
            <a:r>
              <a:rPr lang="en-US" dirty="0"/>
              <a:t> </a:t>
            </a:r>
            <a:r>
              <a:rPr lang="en-US" b="1" i="1" dirty="0" err="1"/>
              <a:t>pn</a:t>
            </a:r>
            <a:r>
              <a:rPr lang="en-US" b="1" i="1" dirty="0"/>
              <a:t>,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 un TB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privit</a:t>
            </a:r>
            <a:r>
              <a:rPr lang="en-US" dirty="0"/>
              <a:t> ca o </a:t>
            </a:r>
            <a:r>
              <a:rPr lang="en-US" dirty="0" err="1"/>
              <a:t>combinație</a:t>
            </a:r>
            <a:r>
              <a:rPr lang="en-US" dirty="0"/>
              <a:t> de </a:t>
            </a:r>
            <a:r>
              <a:rPr lang="en-US" dirty="0" err="1"/>
              <a:t>două</a:t>
            </a:r>
            <a:r>
              <a:rPr lang="en-US" dirty="0"/>
              <a:t> diode </a:t>
            </a:r>
            <a:r>
              <a:rPr lang="en-US" dirty="0" err="1"/>
              <a:t>conectate</a:t>
            </a:r>
            <a:r>
              <a:rPr lang="en-US" dirty="0"/>
              <a:t> spate </a:t>
            </a:r>
            <a:r>
              <a:rPr lang="en-US" dirty="0" err="1"/>
              <a:t>în</a:t>
            </a:r>
            <a:r>
              <a:rPr lang="en-US" dirty="0"/>
              <a:t> spate. </a:t>
            </a:r>
          </a:p>
          <a:p>
            <a:r>
              <a:rPr lang="en-US" dirty="0"/>
              <a:t>Regiunea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emițătorul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. </a:t>
            </a:r>
          </a:p>
          <a:p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torul și</a:t>
            </a:r>
            <a:r>
              <a:rPr lang="en-US" dirty="0"/>
              <a:t> </a:t>
            </a:r>
            <a:r>
              <a:rPr lang="en-US" dirty="0" err="1"/>
              <a:t>colectorul</a:t>
            </a:r>
            <a:r>
              <a:rPr lang="ro-RO" dirty="0"/>
              <a:t>, și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comparaţie</a:t>
            </a:r>
            <a:r>
              <a:rPr lang="en-US" dirty="0"/>
              <a:t> cu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a </a:t>
            </a:r>
            <a:r>
              <a:rPr lang="en-US" dirty="0" err="1"/>
              <a:t>purtătorilor</a:t>
            </a:r>
            <a:r>
              <a:rPr lang="en-US" dirty="0"/>
              <a:t> de </a:t>
            </a:r>
            <a:r>
              <a:rPr lang="en-US" dirty="0" err="1"/>
              <a:t>sarcin</a:t>
            </a:r>
            <a:r>
              <a:rPr lang="ro-RO" dirty="0"/>
              <a:t>ă.</a:t>
            </a:r>
            <a:endParaRPr lang="en-US" dirty="0"/>
          </a:p>
          <a:p>
            <a:r>
              <a:rPr lang="en-US" dirty="0"/>
              <a:t>În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funcționării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, la </a:t>
            </a:r>
            <a:r>
              <a:rPr lang="en-US" dirty="0" err="1"/>
              <a:t>colector</a:t>
            </a:r>
            <a:r>
              <a:rPr lang="en-US" dirty="0"/>
              <a:t> se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multă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 </a:t>
            </a:r>
            <a:r>
              <a:rPr lang="en-US" dirty="0" err="1"/>
              <a:t>colectorul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disipa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.</a:t>
            </a:r>
          </a:p>
          <a:p>
            <a:r>
              <a:rPr lang="en-US" dirty="0"/>
              <a:t>În general,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tor</a:t>
            </a:r>
            <a:r>
              <a:rPr lang="en-US" dirty="0"/>
              <a:t>-</a:t>
            </a:r>
            <a:r>
              <a:rPr lang="en-US" dirty="0" err="1"/>
              <a:t>bază</a:t>
            </a:r>
            <a:r>
              <a:rPr lang="en-US" dirty="0"/>
              <a:t> a BJT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</a:t>
            </a:r>
            <a:r>
              <a:rPr lang="ro-RO" dirty="0"/>
              <a:t>direct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colector-bază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invers.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dirty="0" err="1"/>
              <a:t>polarizate</a:t>
            </a:r>
            <a:r>
              <a:rPr lang="en-US" dirty="0"/>
              <a:t> </a:t>
            </a:r>
            <a:r>
              <a:rPr lang="ro-RO" dirty="0"/>
              <a:t>direct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dirty="0" err="1"/>
              <a:t>polarizate</a:t>
            </a:r>
            <a:r>
              <a:rPr lang="en-US" dirty="0"/>
              <a:t> invers. </a:t>
            </a:r>
          </a:p>
          <a:p>
            <a:r>
              <a:rPr lang="en-US" dirty="0"/>
              <a:t>Emi</a:t>
            </a:r>
            <a:r>
              <a:rPr lang="ro-RO" dirty="0"/>
              <a:t>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mult mai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ro-RO" dirty="0"/>
              <a:t> ca baza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poată</a:t>
            </a:r>
            <a:r>
              <a:rPr lang="en-US" dirty="0"/>
              <a:t> </a:t>
            </a:r>
            <a:r>
              <a:rPr lang="en-US" dirty="0" err="1"/>
              <a:t>furniza</a:t>
            </a:r>
            <a:r>
              <a:rPr lang="en-US" dirty="0"/>
              <a:t> un </a:t>
            </a:r>
            <a:r>
              <a:rPr lang="en-US" dirty="0" err="1"/>
              <a:t>număr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de </a:t>
            </a:r>
            <a:r>
              <a:rPr lang="en-US" dirty="0" err="1"/>
              <a:t>purtători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(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goluri</a:t>
            </a:r>
            <a:r>
              <a:rPr lang="en-US" dirty="0"/>
              <a:t>) la </a:t>
            </a:r>
            <a:r>
              <a:rPr lang="en-US" dirty="0" err="1"/>
              <a:t>bază</a:t>
            </a:r>
            <a:r>
              <a:rPr lang="en-US" dirty="0"/>
              <a:t>.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dopată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, p</a:t>
            </a:r>
            <a:r>
              <a:rPr lang="ro-RO" dirty="0" err="1"/>
              <a:t>entru</a:t>
            </a:r>
            <a:r>
              <a:rPr lang="ro-RO" dirty="0"/>
              <a:t> a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purtătorilor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injectați</a:t>
            </a:r>
            <a:r>
              <a:rPr lang="en-US" dirty="0"/>
              <a:t> de </a:t>
            </a:r>
            <a:r>
              <a:rPr lang="en-US" dirty="0" err="1"/>
              <a:t>emițător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. </a:t>
            </a:r>
            <a:r>
              <a:rPr lang="en-US" dirty="0" err="1"/>
              <a:t>Concentrația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 a </a:t>
            </a:r>
            <a:r>
              <a:rPr lang="en-US" dirty="0" err="1"/>
              <a:t>regiunii</a:t>
            </a:r>
            <a:r>
              <a:rPr lang="en-US" dirty="0"/>
              <a:t> </a:t>
            </a:r>
            <a:r>
              <a:rPr lang="en-US" dirty="0" err="1"/>
              <a:t>colectoare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moderată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E1826C-0F34-B27E-A5E2-6CA34510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51555" cy="793272"/>
          </a:xfrm>
        </p:spPr>
        <p:txBody>
          <a:bodyPr/>
          <a:lstStyle/>
          <a:p>
            <a:r>
              <a:rPr lang="ro-RO" dirty="0"/>
              <a:t>Polarizarea BJT...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58F63CE-F7DD-7966-C4AB-6B46C4CB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92" y="1175657"/>
            <a:ext cx="5951555" cy="5299958"/>
          </a:xfrm>
        </p:spPr>
        <p:txBody>
          <a:bodyPr>
            <a:normAutofit/>
          </a:bodyPr>
          <a:lstStyle/>
          <a:p>
            <a:r>
              <a:rPr lang="ro-RO" b="1" dirty="0"/>
              <a:t>Polarizarea dublă inversă</a:t>
            </a:r>
            <a:r>
              <a:rPr lang="ro-RO" dirty="0"/>
              <a:t>. </a:t>
            </a:r>
          </a:p>
          <a:p>
            <a:r>
              <a:rPr lang="ro-RO" dirty="0"/>
              <a:t>Unim la Tranzistor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surse</a:t>
            </a:r>
            <a:r>
              <a:rPr lang="en-US" dirty="0"/>
              <a:t> de c</a:t>
            </a:r>
            <a:r>
              <a:rPr lang="ro-RO" dirty="0"/>
              <a:t>.c. </a:t>
            </a:r>
            <a:r>
              <a:rPr lang="en-US" dirty="0"/>
              <a:t>cu </a:t>
            </a:r>
            <a:r>
              <a:rPr lang="en-US" dirty="0" err="1"/>
              <a:t>rezistențe</a:t>
            </a:r>
            <a:r>
              <a:rPr lang="en-US" dirty="0"/>
              <a:t> de </a:t>
            </a:r>
            <a:r>
              <a:rPr lang="en-US" dirty="0" err="1"/>
              <a:t>limitare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desen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 err="1"/>
              <a:t>Acest</a:t>
            </a:r>
            <a:r>
              <a:rPr lang="en-US" dirty="0"/>
              <a:t> circuit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compus</a:t>
            </a:r>
            <a:r>
              <a:rPr lang="en-US" dirty="0"/>
              <a:t> din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bucle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tor</a:t>
            </a:r>
            <a:r>
              <a:rPr lang="en-US" dirty="0"/>
              <a:t> </a:t>
            </a:r>
            <a:r>
              <a:rPr lang="ro-RO" dirty="0"/>
              <a:t>și 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ro-RO" dirty="0"/>
              <a:t>și </a:t>
            </a:r>
            <a:r>
              <a:rPr lang="en-US" dirty="0" err="1"/>
              <a:t>bază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În </a:t>
            </a:r>
            <a:r>
              <a:rPr lang="en-US" dirty="0" err="1"/>
              <a:t>bucla</a:t>
            </a:r>
            <a:r>
              <a:rPr lang="en-US" dirty="0"/>
              <a:t> B-E, </a:t>
            </a:r>
            <a:r>
              <a:rPr lang="en-US" dirty="0" err="1"/>
              <a:t>alimentarea</a:t>
            </a:r>
            <a:r>
              <a:rPr lang="en-US" dirty="0"/>
              <a:t> </a:t>
            </a:r>
            <a:r>
              <a:rPr lang="en-US" dirty="0" err="1"/>
              <a:t>emițătorului</a:t>
            </a:r>
            <a:r>
              <a:rPr lang="en-US" dirty="0"/>
              <a:t> V</a:t>
            </a:r>
            <a:r>
              <a:rPr lang="en-US" sz="1300" dirty="0"/>
              <a:t>EE</a:t>
            </a:r>
            <a:r>
              <a:rPr lang="en-US" dirty="0"/>
              <a:t> </a:t>
            </a:r>
            <a:r>
              <a:rPr lang="en-US" dirty="0" err="1"/>
              <a:t>polarizează</a:t>
            </a:r>
            <a:r>
              <a:rPr lang="en-US" dirty="0"/>
              <a:t> invers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tor-</a:t>
            </a:r>
            <a:r>
              <a:rPr lang="en-US" dirty="0" err="1"/>
              <a:t>bază</a:t>
            </a:r>
            <a:r>
              <a:rPr lang="en-US" dirty="0"/>
              <a:t>. </a:t>
            </a:r>
            <a:r>
              <a:rPr lang="ro-RO" dirty="0"/>
              <a:t> Similar,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bucla</a:t>
            </a:r>
            <a:r>
              <a:rPr lang="en-US" dirty="0"/>
              <a:t> B-C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alimentarea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ro-RO" dirty="0"/>
              <a:t>tot </a:t>
            </a:r>
            <a:r>
              <a:rPr lang="en-US" dirty="0" err="1"/>
              <a:t>polarizează</a:t>
            </a:r>
            <a:r>
              <a:rPr lang="en-US" dirty="0"/>
              <a:t> invers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ro-RO" dirty="0"/>
              <a:t>-</a:t>
            </a:r>
            <a:r>
              <a:rPr lang="en-US" dirty="0" err="1"/>
              <a:t>bază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niciun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nu </a:t>
            </a:r>
            <a:r>
              <a:rPr lang="en-US" dirty="0" err="1"/>
              <a:t>curge</a:t>
            </a:r>
            <a:r>
              <a:rPr lang="en-US" dirty="0"/>
              <a:t> </a:t>
            </a:r>
            <a:r>
              <a:rPr lang="en-US" dirty="0" err="1"/>
              <a:t>oriunde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circuit. </a:t>
            </a: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6B3AF74-5D89-80B8-85A2-533BE198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05" y="2273438"/>
            <a:ext cx="5149250" cy="1342596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9651FEBB-B5AB-CEC3-AD74-8422124BA1E1}"/>
              </a:ext>
            </a:extLst>
          </p:cNvPr>
          <p:cNvSpPr txBox="1"/>
          <p:nvPr/>
        </p:nvSpPr>
        <p:spPr>
          <a:xfrm>
            <a:off x="6701405" y="4076328"/>
            <a:ext cx="46308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Dacă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surse</a:t>
            </a:r>
            <a:r>
              <a:rPr lang="en-US" sz="2000" dirty="0"/>
              <a:t> sunt </a:t>
            </a:r>
            <a:r>
              <a:rPr lang="en-US" sz="2000" dirty="0" err="1"/>
              <a:t>inversate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polaritate</a:t>
            </a:r>
            <a:r>
              <a:rPr lang="en-US" sz="2000" dirty="0"/>
              <a:t>,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ambele</a:t>
            </a:r>
            <a:r>
              <a:rPr lang="en-US" sz="2000" dirty="0"/>
              <a:t> diode </a:t>
            </a:r>
            <a:r>
              <a:rPr lang="en-US" sz="2000" dirty="0" err="1"/>
              <a:t>devin</a:t>
            </a:r>
            <a:r>
              <a:rPr lang="en-US" sz="2000" dirty="0"/>
              <a:t> </a:t>
            </a:r>
            <a:r>
              <a:rPr lang="en-US" sz="2000" dirty="0" err="1"/>
              <a:t>polarizate</a:t>
            </a:r>
            <a:r>
              <a:rPr lang="en-US" sz="2000" dirty="0"/>
              <a:t> direct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vedem</a:t>
            </a:r>
            <a:r>
              <a:rPr lang="en-US" sz="2000" dirty="0"/>
              <a:t> </a:t>
            </a:r>
            <a:r>
              <a:rPr lang="en-US" sz="2000" dirty="0" err="1"/>
              <a:t>curenți</a:t>
            </a:r>
            <a:r>
              <a:rPr lang="en-US" sz="2000" dirty="0"/>
              <a:t> care </a:t>
            </a:r>
            <a:r>
              <a:rPr lang="en-US" sz="2000" dirty="0" err="1"/>
              <a:t>curg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ambele</a:t>
            </a:r>
            <a:r>
              <a:rPr lang="en-US" sz="2000" dirty="0"/>
              <a:t> </a:t>
            </a:r>
            <a:r>
              <a:rPr lang="en-US" sz="2000" dirty="0" err="1"/>
              <a:t>bucle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 </a:t>
            </a:r>
            <a:r>
              <a:rPr lang="en-US" sz="2000" dirty="0" err="1"/>
              <a:t>valorile</a:t>
            </a:r>
            <a:r>
              <a:rPr lang="en-US" sz="2000" dirty="0"/>
              <a:t> precise ale </a:t>
            </a:r>
            <a:r>
              <a:rPr lang="en-US" sz="2000" dirty="0" err="1"/>
              <a:t>surselor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ale </a:t>
            </a:r>
            <a:r>
              <a:rPr lang="en-US" sz="2000" dirty="0" err="1"/>
              <a:t>rezistențelor</a:t>
            </a:r>
            <a:r>
              <a:rPr lang="en-US" sz="2000" dirty="0"/>
              <a:t> </a:t>
            </a:r>
            <a:r>
              <a:rPr lang="en-US" sz="2000" dirty="0" err="1"/>
              <a:t>asociate</a:t>
            </a:r>
            <a:r>
              <a:rPr lang="en-US" sz="2000" dirty="0"/>
              <a:t>. </a:t>
            </a:r>
            <a:r>
              <a:rPr lang="ro-RO" sz="2000" dirty="0"/>
              <a:t>Totul este clar până aici.</a:t>
            </a:r>
          </a:p>
        </p:txBody>
      </p:sp>
    </p:spTree>
    <p:extLst>
      <p:ext uri="{BB962C8B-B14F-4D97-AF65-F5344CB8AC3E}">
        <p14:creationId xmlns:p14="http://schemas.microsoft.com/office/powerpoint/2010/main" val="1840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392FD1-E0CC-DCE2-3FB6-08D23B19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5868"/>
          </a:xfrm>
        </p:spPr>
        <p:txBody>
          <a:bodyPr/>
          <a:lstStyle/>
          <a:p>
            <a:r>
              <a:rPr lang="ro-RO" dirty="0"/>
              <a:t>Polarizarea </a:t>
            </a:r>
            <a:r>
              <a:rPr lang="ro-RO" dirty="0" err="1"/>
              <a:t>bjt</a:t>
            </a:r>
            <a:r>
              <a:rPr lang="ro-RO" dirty="0"/>
              <a:t>...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A6E4C5-DC6F-0696-E6F9-C33E65CC5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04" y="1308469"/>
            <a:ext cx="6119506" cy="5549531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D</a:t>
            </a:r>
            <a:r>
              <a:rPr lang="en-US" dirty="0" err="1"/>
              <a:t>acă</a:t>
            </a:r>
            <a:r>
              <a:rPr lang="en-US" dirty="0"/>
              <a:t> </a:t>
            </a:r>
            <a:r>
              <a:rPr lang="en-US" dirty="0" err="1"/>
              <a:t>polarizăm</a:t>
            </a:r>
            <a:r>
              <a:rPr lang="en-US" dirty="0"/>
              <a:t> direct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tor-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</a:t>
            </a:r>
            <a:r>
              <a:rPr lang="en-US" dirty="0" err="1"/>
              <a:t>polarizăm</a:t>
            </a:r>
            <a:r>
              <a:rPr lang="en-US" dirty="0"/>
              <a:t> invers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ro-RO" dirty="0"/>
              <a:t>-</a:t>
            </a:r>
            <a:r>
              <a:rPr lang="en-US" dirty="0" err="1"/>
              <a:t>bază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desen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/>
              <a:t>Cu o </a:t>
            </a:r>
            <a:r>
              <a:rPr lang="en-US" dirty="0" err="1"/>
              <a:t>pereche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 de diode ne-am </a:t>
            </a:r>
            <a:r>
              <a:rPr lang="en-US" dirty="0" err="1"/>
              <a:t>aștepta</a:t>
            </a:r>
            <a:r>
              <a:rPr lang="en-US" dirty="0"/>
              <a:t> ca </a:t>
            </a:r>
            <a:r>
              <a:rPr lang="en-US" dirty="0" err="1"/>
              <a:t>bucla</a:t>
            </a:r>
            <a:r>
              <a:rPr lang="en-US" dirty="0"/>
              <a:t> B-E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arate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ridicat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bucla</a:t>
            </a:r>
            <a:r>
              <a:rPr lang="en-US" dirty="0"/>
              <a:t> B-C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prezinte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neglijabil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Cu un BJT,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nu se </a:t>
            </a:r>
            <a:r>
              <a:rPr lang="en-US" dirty="0" err="1"/>
              <a:t>întâmplă</a:t>
            </a:r>
            <a:r>
              <a:rPr lang="en-US" dirty="0"/>
              <a:t>. În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vedem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mare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bucle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curenți</a:t>
            </a:r>
            <a:r>
              <a:rPr lang="en-US" dirty="0"/>
              <a:t> sunt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egali</a:t>
            </a:r>
            <a:r>
              <a:rPr lang="en-US" dirty="0"/>
              <a:t> ca </a:t>
            </a:r>
            <a:r>
              <a:rPr lang="en-US" dirty="0" err="1"/>
              <a:t>mărime</a:t>
            </a:r>
            <a:r>
              <a:rPr lang="en-US" dirty="0"/>
              <a:t>. Cum se </a:t>
            </a:r>
            <a:r>
              <a:rPr lang="en-US" dirty="0" err="1"/>
              <a:t>întâmplă</a:t>
            </a:r>
            <a:r>
              <a:rPr lang="en-US" dirty="0"/>
              <a:t> </a:t>
            </a:r>
            <a:r>
              <a:rPr lang="en-US" dirty="0" err="1"/>
              <a:t>asta</a:t>
            </a:r>
            <a:r>
              <a:rPr lang="en-US" dirty="0"/>
              <a:t>?</a:t>
            </a:r>
            <a:endParaRPr lang="ro-RO" dirty="0"/>
          </a:p>
          <a:p>
            <a:r>
              <a:rPr lang="en-US" dirty="0" err="1"/>
              <a:t>Cheia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situații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BJT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dopată</a:t>
            </a:r>
            <a:r>
              <a:rPr lang="en-US" dirty="0"/>
              <a:t>. În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modelul</a:t>
            </a:r>
            <a:r>
              <a:rPr lang="en-US" dirty="0"/>
              <a:t> cu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dublă</a:t>
            </a:r>
            <a:r>
              <a:rPr lang="en-US" dirty="0"/>
              <a:t> </a:t>
            </a:r>
            <a:r>
              <a:rPr lang="en-US" dirty="0" err="1"/>
              <a:t>împarte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bucăți</a:t>
            </a:r>
            <a:r>
              <a:rPr lang="en-US" dirty="0"/>
              <a:t> separate de material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asta</a:t>
            </a:r>
            <a:r>
              <a:rPr lang="en-US" dirty="0"/>
              <a:t> face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diferența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întâmplă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aruncăm</a:t>
            </a:r>
            <a:r>
              <a:rPr lang="en-US" dirty="0"/>
              <a:t> o </a:t>
            </a:r>
            <a:r>
              <a:rPr lang="en-US" dirty="0" err="1"/>
              <a:t>privire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atentă</a:t>
            </a:r>
            <a:r>
              <a:rPr lang="en-US" dirty="0"/>
              <a:t> la </a:t>
            </a:r>
            <a:r>
              <a:rPr lang="en-US" dirty="0" err="1"/>
              <a:t>acest</a:t>
            </a:r>
            <a:r>
              <a:rPr lang="en-US" dirty="0"/>
              <a:t> circuit 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ro-RO" dirty="0"/>
              <a:t>direct</a:t>
            </a:r>
            <a:r>
              <a:rPr lang="en-US" dirty="0"/>
              <a:t>-invers, </a:t>
            </a:r>
            <a:r>
              <a:rPr lang="en-US" dirty="0" err="1"/>
              <a:t>dar</a:t>
            </a:r>
            <a:r>
              <a:rPr lang="en-US" dirty="0"/>
              <a:t> de data </a:t>
            </a:r>
            <a:r>
              <a:rPr lang="en-US" dirty="0" err="1"/>
              <a:t>aceasta</a:t>
            </a:r>
            <a:r>
              <a:rPr lang="ro-RO" dirty="0"/>
              <a:t> analiză</a:t>
            </a:r>
            <a:r>
              <a:rPr lang="en-US" dirty="0"/>
              <a:t>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 </a:t>
            </a:r>
            <a:r>
              <a:rPr lang="ro-RO" dirty="0"/>
              <a:t>cu polarizările respective: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55A0DCE-137F-CD0C-E4F6-B17B9E4B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4" y="1308469"/>
            <a:ext cx="4598095" cy="122048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CEF8003E-C774-078D-0E68-9434EC6C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10" y="4329051"/>
            <a:ext cx="4763165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9382F2-7441-8D95-2E3D-7B406C9A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256"/>
          </a:xfrm>
        </p:spPr>
        <p:txBody>
          <a:bodyPr/>
          <a:lstStyle/>
          <a:p>
            <a:r>
              <a:rPr lang="ro-RO" dirty="0"/>
              <a:t>Lucrul BJT...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7154CF0-E0C2-AD8C-9443-79E0105D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36745"/>
            <a:ext cx="10178322" cy="520665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explicație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desena</a:t>
            </a:r>
            <a:r>
              <a:rPr lang="en-US" dirty="0"/>
              <a:t> </a:t>
            </a:r>
            <a:r>
              <a:rPr lang="en-US" dirty="0" err="1"/>
              <a:t>direcțiile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ro-RO" dirty="0" err="1"/>
              <a:t>ților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linii</a:t>
            </a:r>
            <a:r>
              <a:rPr lang="en-US" dirty="0"/>
              <a:t> </a:t>
            </a:r>
            <a:r>
              <a:rPr lang="en-US" dirty="0" err="1"/>
              <a:t>întrerupte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stângă</a:t>
            </a:r>
            <a:r>
              <a:rPr lang="en-US" dirty="0"/>
              <a:t> a </a:t>
            </a:r>
            <a:r>
              <a:rPr lang="en-US" dirty="0" err="1"/>
              <a:t>diagramei</a:t>
            </a:r>
            <a:r>
              <a:rPr lang="en-US" dirty="0"/>
              <a:t>,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ies</a:t>
            </a:r>
            <a:r>
              <a:rPr lang="en-US" dirty="0"/>
              <a:t> din </a:t>
            </a:r>
            <a:r>
              <a:rPr lang="en-US" dirty="0" err="1"/>
              <a:t>sursa</a:t>
            </a:r>
            <a:r>
              <a:rPr lang="en-US" dirty="0"/>
              <a:t> </a:t>
            </a:r>
            <a:r>
              <a:rPr lang="ro-RO" dirty="0"/>
              <a:t>de curent a </a:t>
            </a:r>
            <a:r>
              <a:rPr lang="en-US" dirty="0" err="1"/>
              <a:t>emi</a:t>
            </a:r>
            <a:r>
              <a:rPr lang="ro-RO" dirty="0"/>
              <a:t>t</a:t>
            </a:r>
            <a:r>
              <a:rPr lang="en-US" dirty="0" err="1"/>
              <a:t>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emitorul</a:t>
            </a:r>
            <a:r>
              <a:rPr lang="en-US" dirty="0"/>
              <a:t> N. </a:t>
            </a:r>
            <a:r>
              <a:rPr lang="ro-RO" dirty="0"/>
              <a:t>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sunt</a:t>
            </a:r>
            <a:r>
              <a:rPr lang="ro-RO" dirty="0"/>
              <a:t> purtători de sarcină</a:t>
            </a:r>
            <a:r>
              <a:rPr lang="en-US" dirty="0"/>
              <a:t> </a:t>
            </a:r>
            <a:r>
              <a:rPr lang="en-US" dirty="0" err="1"/>
              <a:t>majoritar</a:t>
            </a:r>
            <a:r>
              <a:rPr lang="ro-RO" dirty="0"/>
              <a:t>i</a:t>
            </a:r>
            <a:r>
              <a:rPr lang="en-US" dirty="0"/>
              <a:t>. </a:t>
            </a:r>
            <a:r>
              <a:rPr lang="en-US" dirty="0" err="1"/>
              <a:t>Epuizarea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ro-RO" dirty="0"/>
              <a:t>la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</a:t>
            </a:r>
            <a:r>
              <a:rPr lang="ro-RO" dirty="0"/>
              <a:t> o barieră </a:t>
            </a:r>
            <a:r>
              <a:rPr lang="en-US" dirty="0" err="1"/>
              <a:t>energ</a:t>
            </a:r>
            <a:r>
              <a:rPr lang="ro-RO" dirty="0"/>
              <a:t>etică</a:t>
            </a:r>
            <a:r>
              <a:rPr lang="en-US" dirty="0"/>
              <a:t>, cum </a:t>
            </a:r>
            <a:r>
              <a:rPr lang="ro-RO" dirty="0"/>
              <a:t>era și </a:t>
            </a:r>
            <a:r>
              <a:rPr lang="en-US" dirty="0"/>
              <a:t>cu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joncțiune</a:t>
            </a:r>
            <a:r>
              <a:rPr lang="en-US" dirty="0"/>
              <a:t> PN. </a:t>
            </a:r>
            <a:r>
              <a:rPr lang="ro-RO" dirty="0"/>
              <a:t> </a:t>
            </a:r>
            <a:r>
              <a:rPr lang="en-US" dirty="0" err="1"/>
              <a:t>Atâta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un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la </a:t>
            </a:r>
            <a:r>
              <a:rPr lang="en-US" dirty="0" err="1"/>
              <a:t>sursa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</a:t>
            </a:r>
            <a:r>
              <a:rPr lang="en-US" dirty="0" err="1"/>
              <a:t>orului</a:t>
            </a:r>
            <a:r>
              <a:rPr lang="en-US" dirty="0"/>
              <a:t>,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împinși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încerca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recombine cu g</a:t>
            </a:r>
            <a:r>
              <a:rPr lang="ro-RO" dirty="0" err="1"/>
              <a:t>lurile</a:t>
            </a:r>
            <a:r>
              <a:rPr lang="ro-RO" dirty="0"/>
              <a:t> din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majoritar</a:t>
            </a:r>
            <a:r>
              <a:rPr lang="ro-RO" dirty="0"/>
              <a:t>i</a:t>
            </a:r>
            <a:r>
              <a:rPr lang="en-US" dirty="0"/>
              <a:t>, </a:t>
            </a:r>
            <a:r>
              <a:rPr lang="en-US" dirty="0" err="1"/>
              <a:t>totuși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dopată</a:t>
            </a:r>
            <a:r>
              <a:rPr lang="en-US" dirty="0"/>
              <a:t>, </a:t>
            </a:r>
            <a:r>
              <a:rPr lang="en-US" dirty="0" err="1"/>
              <a:t>doar</a:t>
            </a:r>
            <a:r>
              <a:rPr lang="en-US" dirty="0"/>
              <a:t> un mic </a:t>
            </a:r>
            <a:r>
              <a:rPr lang="en-US" dirty="0" err="1"/>
              <a:t>procent</a:t>
            </a:r>
            <a:r>
              <a:rPr lang="en-US" dirty="0"/>
              <a:t> din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injectați</a:t>
            </a:r>
            <a:r>
              <a:rPr lang="en-US" dirty="0"/>
              <a:t>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recombina</a:t>
            </a:r>
            <a:r>
              <a:rPr lang="en-US" dirty="0"/>
              <a:t> cu g</a:t>
            </a:r>
            <a:r>
              <a:rPr lang="ro-RO" dirty="0"/>
              <a:t>olurile din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ieși</a:t>
            </a:r>
            <a:r>
              <a:rPr lang="en-US" dirty="0"/>
              <a:t> din </a:t>
            </a:r>
            <a:r>
              <a:rPr lang="en-US" dirty="0" err="1"/>
              <a:t>terminalul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la </a:t>
            </a:r>
            <a:r>
              <a:rPr lang="en-US" dirty="0" err="1"/>
              <a:t>pământ</a:t>
            </a:r>
            <a:r>
              <a:rPr lang="ro-RO" dirty="0"/>
              <a:t> (</a:t>
            </a:r>
            <a:r>
              <a:rPr lang="ro-RO" b="1" dirty="0"/>
              <a:t>I</a:t>
            </a:r>
            <a:r>
              <a:rPr lang="ro-RO" sz="1400" b="1" dirty="0"/>
              <a:t>B</a:t>
            </a:r>
            <a:r>
              <a:rPr lang="ro-RO" dirty="0"/>
              <a:t>)</a:t>
            </a:r>
            <a:r>
              <a:rPr lang="en-US" dirty="0"/>
              <a:t>. </a:t>
            </a:r>
            <a:r>
              <a:rPr lang="ro-RO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recombinare</a:t>
            </a:r>
            <a:r>
              <a:rPr lang="en-US" dirty="0"/>
              <a:t>.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,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majoritate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rămași</a:t>
            </a:r>
            <a:r>
              <a:rPr lang="en-US" dirty="0"/>
              <a:t> (95% </a:t>
            </a:r>
            <a:r>
              <a:rPr lang="ro-RO" dirty="0"/>
              <a:t>- </a:t>
            </a:r>
            <a:r>
              <a:rPr lang="en-US" dirty="0"/>
              <a:t>99%)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găsi</a:t>
            </a:r>
            <a:r>
              <a:rPr lang="en-US" dirty="0"/>
              <a:t> </a:t>
            </a:r>
            <a:r>
              <a:rPr lang="ro-RO" dirty="0"/>
              <a:t>calea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 a </a:t>
            </a:r>
            <a:r>
              <a:rPr lang="en-US" dirty="0" err="1"/>
              <a:t>colector</a:t>
            </a:r>
            <a:r>
              <a:rPr lang="ro-RO" dirty="0"/>
              <a:t>-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. </a:t>
            </a:r>
            <a:r>
              <a:rPr lang="ro-RO" dirty="0"/>
              <a:t> </a:t>
            </a:r>
          </a:p>
          <a:p>
            <a:r>
              <a:rPr lang="en-US" dirty="0" err="1"/>
              <a:t>Odată</a:t>
            </a:r>
            <a:r>
              <a:rPr lang="en-US" dirty="0"/>
              <a:t> </a:t>
            </a:r>
            <a:r>
              <a:rPr lang="en-US" dirty="0" err="1"/>
              <a:t>ajunși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, </a:t>
            </a:r>
            <a:r>
              <a:rPr lang="en-US" dirty="0" err="1"/>
              <a:t>electronii</a:t>
            </a:r>
            <a:r>
              <a:rPr lang="en-US" dirty="0"/>
              <a:t> sunt din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purtători</a:t>
            </a:r>
            <a:r>
              <a:rPr lang="ro-RO" dirty="0"/>
              <a:t> </a:t>
            </a:r>
            <a:r>
              <a:rPr lang="en-US" dirty="0" err="1"/>
              <a:t>majoritari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curg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la borna </a:t>
            </a:r>
            <a:r>
              <a:rPr lang="en-US" dirty="0" err="1"/>
              <a:t>pozitivă</a:t>
            </a:r>
            <a:r>
              <a:rPr lang="en-US" dirty="0"/>
              <a:t> a </a:t>
            </a:r>
            <a:r>
              <a:rPr lang="en-US" dirty="0" err="1"/>
              <a:t>sursei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a </a:t>
            </a:r>
            <a:r>
              <a:rPr lang="en-US" dirty="0" err="1"/>
              <a:t>colectorului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a </a:t>
            </a:r>
            <a:r>
              <a:rPr lang="ro-RO" dirty="0"/>
              <a:t>BJT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prezentată</a:t>
            </a:r>
            <a:r>
              <a:rPr lang="ro-RO" dirty="0"/>
              <a:t> mai jos</a:t>
            </a:r>
            <a:r>
              <a:rPr lang="en-US" dirty="0"/>
              <a:t>. </a:t>
            </a:r>
            <a:r>
              <a:rPr lang="en-US" dirty="0" err="1"/>
              <a:t>Comparați</a:t>
            </a:r>
            <a:r>
              <a:rPr lang="en-US" dirty="0"/>
              <a:t> ace</a:t>
            </a:r>
            <a:r>
              <a:rPr lang="ro-RO" dirty="0"/>
              <a:t>asta</a:t>
            </a:r>
            <a:r>
              <a:rPr lang="en-US" dirty="0"/>
              <a:t> cu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en-US" dirty="0"/>
              <a:t> a </a:t>
            </a:r>
            <a:r>
              <a:rPr lang="en-US" dirty="0" err="1"/>
              <a:t>joncțiunii</a:t>
            </a:r>
            <a:r>
              <a:rPr lang="en-US" dirty="0"/>
              <a:t> PN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F95DF04-C834-D5C1-3E05-D0385089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976" y="70816"/>
            <a:ext cx="4183570" cy="14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430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2318</TotalTime>
  <Words>5470</Words>
  <Application>Microsoft Office PowerPoint</Application>
  <PresentationFormat>Ecran lat</PresentationFormat>
  <Paragraphs>261</Paragraphs>
  <Slides>48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 Math</vt:lpstr>
      <vt:lpstr>Gill Sans MT</vt:lpstr>
      <vt:lpstr>Impact</vt:lpstr>
      <vt:lpstr>Myriad Pro SemiCond</vt:lpstr>
      <vt:lpstr>palatino linotype</vt:lpstr>
      <vt:lpstr>Roboto</vt:lpstr>
      <vt:lpstr>Times New Roman</vt:lpstr>
      <vt:lpstr>Ubuntu</vt:lpstr>
      <vt:lpstr>Badge</vt:lpstr>
      <vt:lpstr>Tema 9  BJT</vt:lpstr>
      <vt:lpstr>Prezentare PowerPoint</vt:lpstr>
      <vt:lpstr>Din istorie…</vt:lpstr>
      <vt:lpstr>În loc de întroducere</vt:lpstr>
      <vt:lpstr>Prezentare PowerPoint</vt:lpstr>
      <vt:lpstr>Despre BJT…</vt:lpstr>
      <vt:lpstr>Polarizarea BJT...</vt:lpstr>
      <vt:lpstr>Polarizarea bjt...</vt:lpstr>
      <vt:lpstr>Lucrul BJT...</vt:lpstr>
      <vt:lpstr>Compararea diagramelor energetice ale p-n și BJT</vt:lpstr>
      <vt:lpstr>Distribuția curenților în  n-p-n  BJT. Mod de operare ACTIV</vt:lpstr>
      <vt:lpstr>Distribuția curenților  n-p-n BJT în mod activ </vt:lpstr>
      <vt:lpstr>Prezentare PowerPoint</vt:lpstr>
      <vt:lpstr>Prezentare PowerPoint</vt:lpstr>
      <vt:lpstr>Prezentare PowerPoint</vt:lpstr>
      <vt:lpstr>Prezentare PowerPoint</vt:lpstr>
      <vt:lpstr>Pnp bjt</vt:lpstr>
      <vt:lpstr>Prezentare PowerPoint</vt:lpstr>
      <vt:lpstr>Funcționarea p-n-p  BJT</vt:lpstr>
      <vt:lpstr>Recapitulare: fizica proceselor</vt:lpstr>
      <vt:lpstr>Polarizarea BJT</vt:lpstr>
      <vt:lpstr>Benzile energetice N-P-N  BJT în mod activ</vt:lpstr>
      <vt:lpstr>Modelul Ebers MOLL pentru BJT</vt:lpstr>
      <vt:lpstr>Prezentare PowerPoint</vt:lpstr>
      <vt:lpstr>Modelul Ebers-Moll</vt:lpstr>
      <vt:lpstr>Modelul Ebers-Moll</vt:lpstr>
      <vt:lpstr>Prezentare PowerPoint</vt:lpstr>
      <vt:lpstr>Necesitatea polarizării BJT?</vt:lpstr>
      <vt:lpstr>Moduri de polarizare  a  BJT</vt:lpstr>
      <vt:lpstr>Prezentare PowerPoint</vt:lpstr>
      <vt:lpstr>CaractEristicile la Mod polarizare a BJT</vt:lpstr>
      <vt:lpstr>Common Emitter (n-p-n) mode</vt:lpstr>
      <vt:lpstr>Familia curbelor colectorului</vt:lpstr>
      <vt:lpstr>Creșterea βeta și a tensiunii Early </vt:lpstr>
      <vt:lpstr>Common base (Cb n-p-n ) mode</vt:lpstr>
      <vt:lpstr>Common collector (Cc n-p-n ) mode</vt:lpstr>
      <vt:lpstr>Relationship between DC Currents and Gains</vt:lpstr>
      <vt:lpstr>Prezentare PowerPoint</vt:lpstr>
      <vt:lpstr>Difference between npn &amp;  pnp tranzistor</vt:lpstr>
      <vt:lpstr>Caracteristicile statice pnp  BJT</vt:lpstr>
      <vt:lpstr>Prezentare PowerPoint</vt:lpstr>
      <vt:lpstr>Caracteristicile statice în conexiunea EC pentru pnp TB</vt:lpstr>
      <vt:lpstr>Caracteristica statică de transfer </vt:lpstr>
      <vt:lpstr>Modelul hibrid. Parametrii H.  scheme echivalente de cuadripol</vt:lpstr>
      <vt:lpstr>Tranistor Hybrid Model</vt:lpstr>
      <vt:lpstr>Prezentare PowerPoint</vt:lpstr>
      <vt:lpstr>Prezentare PowerPoint</vt:lpstr>
      <vt:lpstr>Darlington &amp; Sziklai BJT pairs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buzdugan artur</cp:lastModifiedBy>
  <cp:revision>131</cp:revision>
  <dcterms:created xsi:type="dcterms:W3CDTF">2020-02-29T15:48:29Z</dcterms:created>
  <dcterms:modified xsi:type="dcterms:W3CDTF">2024-09-14T15:05:45Z</dcterms:modified>
</cp:coreProperties>
</file>