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256" r:id="rId2"/>
    <p:sldId id="265" r:id="rId3"/>
    <p:sldId id="257" r:id="rId4"/>
    <p:sldId id="315" r:id="rId5"/>
    <p:sldId id="263" r:id="rId6"/>
    <p:sldId id="316" r:id="rId7"/>
    <p:sldId id="258" r:id="rId8"/>
    <p:sldId id="261" r:id="rId9"/>
    <p:sldId id="270" r:id="rId10"/>
    <p:sldId id="319" r:id="rId11"/>
    <p:sldId id="320" r:id="rId12"/>
  </p:sldIdLst>
  <p:sldSz cx="9144000" cy="5143500" type="screen16x9"/>
  <p:notesSz cx="6858000" cy="9144000"/>
  <p:embeddedFontLst>
    <p:embeddedFont>
      <p:font typeface="DM Sans" pitchFamily="2" charset="0"/>
      <p:regular r:id="rId14"/>
      <p:bold r:id="rId15"/>
      <p:italic r:id="rId16"/>
      <p:boldItalic r:id="rId17"/>
    </p:embeddedFont>
    <p:embeddedFont>
      <p:font typeface="Proxy 9" panose="00000400000000000000" pitchFamily="2" charset="0"/>
      <p:regular r:id="rId18"/>
    </p:embeddedFont>
    <p:embeddedFont>
      <p:font typeface="Raleway" pitchFamily="2" charset="0"/>
      <p:regular r:id="rId19"/>
      <p:bold r:id="rId20"/>
      <p:italic r:id="rId21"/>
      <p:boldItalic r:id="rId22"/>
    </p:embeddedFont>
    <p:embeddedFont>
      <p:font typeface="Raleway Black" pitchFamily="2"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BBD69-2CD5-4A33-8916-6AEE35351F9A}" v="24" dt="2025-11-11T21:48:01.871"/>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21:48:24.867" v="1005" actId="47"/>
      <pc:docMkLst>
        <pc:docMk/>
      </pc:docMkLst>
      <pc:sldChg chg="modSp mod">
        <pc:chgData name="Alexandru Railean" userId="4190b587-0e9b-4843-b03f-40ae056574f9" providerId="ADAL" clId="{B356ACBB-1340-4063-BAE5-256DAC501C00}" dt="2025-11-11T21:39:42.481" v="813" actId="20577"/>
        <pc:sldMkLst>
          <pc:docMk/>
          <pc:sldMk cId="0" sldId="256"/>
        </pc:sldMkLst>
        <pc:spChg chg="mod">
          <ac:chgData name="Alexandru Railean" userId="4190b587-0e9b-4843-b03f-40ae056574f9" providerId="ADAL" clId="{B356ACBB-1340-4063-BAE5-256DAC501C00}" dt="2025-11-11T21:39:42.481" v="813" actId="20577"/>
          <ac:spMkLst>
            <pc:docMk/>
            <pc:sldMk cId="0" sldId="256"/>
            <ac:spMk id="786" creationId="{00000000-0000-0000-0000-000000000000}"/>
          </ac:spMkLst>
        </pc:spChg>
        <pc:spChg chg="mod">
          <ac:chgData name="Alexandru Railean" userId="4190b587-0e9b-4843-b03f-40ae056574f9" providerId="ADAL" clId="{B356ACBB-1340-4063-BAE5-256DAC501C00}" dt="2025-11-11T21:38:13.486" v="755" actId="20577"/>
          <ac:spMkLst>
            <pc:docMk/>
            <pc:sldMk cId="0" sldId="256"/>
            <ac:spMk id="787" creationId="{00000000-0000-0000-0000-000000000000}"/>
          </ac:spMkLst>
        </pc:spChg>
        <pc:spChg chg="mod">
          <ac:chgData name="Alexandru Railean" userId="4190b587-0e9b-4843-b03f-40ae056574f9" providerId="ADAL" clId="{B356ACBB-1340-4063-BAE5-256DAC501C00}" dt="2025-11-11T21:38:34.186" v="786" actId="20577"/>
          <ac:spMkLst>
            <pc:docMk/>
            <pc:sldMk cId="0" sldId="256"/>
            <ac:spMk id="788" creationId="{00000000-0000-0000-0000-000000000000}"/>
          </ac:spMkLst>
        </pc:spChg>
        <pc:spChg chg="mod">
          <ac:chgData name="Alexandru Railean" userId="4190b587-0e9b-4843-b03f-40ae056574f9" providerId="ADAL" clId="{B356ACBB-1340-4063-BAE5-256DAC501C00}" dt="2025-11-11T10:47:28.248" v="751"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21:43:10.139" v="888"/>
        <pc:sldMkLst>
          <pc:docMk/>
          <pc:sldMk cId="0" sldId="257"/>
        </pc:sldMkLst>
        <pc:spChg chg="mod">
          <ac:chgData name="Alexandru Railean" userId="4190b587-0e9b-4843-b03f-40ae056574f9" providerId="ADAL" clId="{B356ACBB-1340-4063-BAE5-256DAC501C00}" dt="2025-11-11T21:43:10.139" v="888"/>
          <ac:spMkLst>
            <pc:docMk/>
            <pc:sldMk cId="0" sldId="257"/>
            <ac:spMk id="835" creationId="{00000000-0000-0000-0000-000000000000}"/>
          </ac:spMkLst>
        </pc:spChg>
        <pc:spChg chg="mod">
          <ac:chgData name="Alexandru Railean" userId="4190b587-0e9b-4843-b03f-40ae056574f9" providerId="ADAL" clId="{B356ACBB-1340-4063-BAE5-256DAC501C00}" dt="2025-11-11T21:41:04.656" v="850" actId="20577"/>
          <ac:spMkLst>
            <pc:docMk/>
            <pc:sldMk cId="0" sldId="257"/>
            <ac:spMk id="836" creationId="{00000000-0000-0000-0000-000000000000}"/>
          </ac:spMkLst>
        </pc:spChg>
        <pc:picChg chg="add del mod">
          <ac:chgData name="Alexandru Railean" userId="4190b587-0e9b-4843-b03f-40ae056574f9" providerId="ADAL" clId="{B356ACBB-1340-4063-BAE5-256DAC501C00}" dt="2025-11-11T21:42:48.716" v="872" actId="478"/>
          <ac:picMkLst>
            <pc:docMk/>
            <pc:sldMk cId="0" sldId="257"/>
            <ac:picMk id="3" creationId="{2A8BC471-3ED2-A8F8-AFEA-F27DE5B4409D}"/>
          </ac:picMkLst>
        </pc:picChg>
      </pc:sldChg>
      <pc:sldChg chg="addSp delSp modSp mod ord modNotes">
        <pc:chgData name="Alexandru Railean" userId="4190b587-0e9b-4843-b03f-40ae056574f9" providerId="ADAL" clId="{B356ACBB-1340-4063-BAE5-256DAC501C00}" dt="2025-11-11T21:47:01.066" v="972" actId="1076"/>
        <pc:sldMkLst>
          <pc:docMk/>
          <pc:sldMk cId="0" sldId="258"/>
        </pc:sldMkLst>
        <pc:spChg chg="mod">
          <ac:chgData name="Alexandru Railean" userId="4190b587-0e9b-4843-b03f-40ae056574f9" providerId="ADAL" clId="{B356ACBB-1340-4063-BAE5-256DAC501C00}" dt="2025-11-11T21:46:37.009" v="955"/>
          <ac:spMkLst>
            <pc:docMk/>
            <pc:sldMk cId="0" sldId="258"/>
            <ac:spMk id="859" creationId="{00000000-0000-0000-0000-000000000000}"/>
          </ac:spMkLst>
        </pc:spChg>
        <pc:spChg chg="del mod">
          <ac:chgData name="Alexandru Railean" userId="4190b587-0e9b-4843-b03f-40ae056574f9" providerId="ADAL" clId="{B356ACBB-1340-4063-BAE5-256DAC501C00}" dt="2025-11-11T21:46:38.901" v="956" actId="478"/>
          <ac:spMkLst>
            <pc:docMk/>
            <pc:sldMk cId="0" sldId="258"/>
            <ac:spMk id="860" creationId="{00000000-0000-0000-0000-000000000000}"/>
          </ac:spMkLst>
        </pc:spChg>
        <pc:spChg chg="mod">
          <ac:chgData name="Alexandru Railean" userId="4190b587-0e9b-4843-b03f-40ae056574f9" providerId="ADAL" clId="{B356ACBB-1340-4063-BAE5-256DAC501C00}" dt="2025-11-11T21:46:52.431" v="968" actId="20577"/>
          <ac:spMkLst>
            <pc:docMk/>
            <pc:sldMk cId="0" sldId="258"/>
            <ac:spMk id="1152" creationId="{00000000-0000-0000-0000-000000000000}"/>
          </ac:spMkLst>
        </pc:spChg>
        <pc:picChg chg="add mod">
          <ac:chgData name="Alexandru Railean" userId="4190b587-0e9b-4843-b03f-40ae056574f9" providerId="ADAL" clId="{B356ACBB-1340-4063-BAE5-256DAC501C00}" dt="2025-11-11T21:47:01.066" v="972" actId="1076"/>
          <ac:picMkLst>
            <pc:docMk/>
            <pc:sldMk cId="0" sldId="258"/>
            <ac:picMk id="3" creationId="{01E4C704-DC14-A68D-800F-133B9183F231}"/>
          </ac:picMkLst>
        </pc:picChg>
        <pc:picChg chg="add del mod">
          <ac:chgData name="Alexandru Railean" userId="4190b587-0e9b-4843-b03f-40ae056574f9" providerId="ADAL" clId="{B356ACBB-1340-4063-BAE5-256DAC501C00}" dt="2025-11-11T21:46:58.413" v="969" actId="478"/>
          <ac:picMkLst>
            <pc:docMk/>
            <pc:sldMk cId="0" sldId="258"/>
            <ac:picMk id="4" creationId="{84CACBC7-DB42-3583-A54C-5CD93770A277}"/>
          </ac:picMkLst>
        </pc:picChg>
      </pc:sldChg>
      <pc:sldChg chg="modSp del mod modNotes">
        <pc:chgData name="Alexandru Railean" userId="4190b587-0e9b-4843-b03f-40ae056574f9" providerId="ADAL" clId="{B356ACBB-1340-4063-BAE5-256DAC501C00}" dt="2025-11-11T21:48:24.867" v="1005" actId="47"/>
        <pc:sldMkLst>
          <pc:docMk/>
          <pc:sldMk cId="0" sldId="259"/>
        </pc:sldMkLst>
        <pc:spChg chg="mod">
          <ac:chgData name="Alexandru Railean" userId="4190b587-0e9b-4843-b03f-40ae056574f9" providerId="ADAL" clId="{B356ACBB-1340-4063-BAE5-256DAC501C00}" dt="2025-11-09T22:50:11.510" v="672" actId="20577"/>
          <ac:spMkLst>
            <pc:docMk/>
            <pc:sldMk cId="0" sldId="259"/>
            <ac:spMk id="1157" creationId="{00000000-0000-0000-0000-000000000000}"/>
          </ac:spMkLst>
        </pc:spChg>
        <pc:spChg chg="mod">
          <ac:chgData name="Alexandru Railean" userId="4190b587-0e9b-4843-b03f-40ae056574f9" providerId="ADAL" clId="{B356ACBB-1340-4063-BAE5-256DAC501C00}" dt="2025-11-09T22:49:46.714" v="661" actId="404"/>
          <ac:spMkLst>
            <pc:docMk/>
            <pc:sldMk cId="0" sldId="259"/>
            <ac:spMk id="1158" creationId="{00000000-0000-0000-0000-000000000000}"/>
          </ac:spMkLst>
        </pc:spChg>
      </pc:sldChg>
      <pc:sldChg chg="delSp modSp mod ord modNotes">
        <pc:chgData name="Alexandru Railean" userId="4190b587-0e9b-4843-b03f-40ae056574f9" providerId="ADAL" clId="{B356ACBB-1340-4063-BAE5-256DAC501C00}" dt="2025-11-09T22:29:10.132" v="281" actId="1076"/>
        <pc:sldMkLst>
          <pc:docMk/>
          <pc:sldMk cId="0" sldId="261"/>
        </pc:sldMkLst>
        <pc:spChg chg="mod">
          <ac:chgData name="Alexandru Railean" userId="4190b587-0e9b-4843-b03f-40ae056574f9" providerId="ADAL" clId="{B356ACBB-1340-4063-BAE5-256DAC501C00}" dt="2025-11-09T22:27:30.488" v="246" actId="1076"/>
          <ac:spMkLst>
            <pc:docMk/>
            <pc:sldMk cId="0" sldId="261"/>
            <ac:spMk id="1321" creationId="{00000000-0000-0000-0000-000000000000}"/>
          </ac:spMkLst>
        </pc:spChg>
        <pc:spChg chg="mod">
          <ac:chgData name="Alexandru Railean" userId="4190b587-0e9b-4843-b03f-40ae056574f9" providerId="ADAL" clId="{B356ACBB-1340-4063-BAE5-256DAC501C00}" dt="2025-11-09T22:29:10.132" v="281" actId="1076"/>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sldChg>
      <pc:sldChg chg="addSp delSp modSp del mod ord modNotes">
        <pc:chgData name="Alexandru Railean" userId="4190b587-0e9b-4843-b03f-40ae056574f9" providerId="ADAL" clId="{B356ACBB-1340-4063-BAE5-256DAC501C00}" dt="2025-11-11T21:45:41.198" v="932" actId="47"/>
        <pc:sldMkLst>
          <pc:docMk/>
          <pc:sldMk cId="0" sldId="262"/>
        </pc:sldMkLst>
        <pc:spChg chg="mod">
          <ac:chgData name="Alexandru Railean" userId="4190b587-0e9b-4843-b03f-40ae056574f9" providerId="ADAL" clId="{B356ACBB-1340-4063-BAE5-256DAC501C00}" dt="2025-11-09T22:24:09.519" v="223" actId="1076"/>
          <ac:spMkLst>
            <pc:docMk/>
            <pc:sldMk cId="0" sldId="262"/>
            <ac:spMk id="1471" creationId="{00000000-0000-0000-0000-000000000000}"/>
          </ac:spMkLst>
        </pc:spChg>
        <pc:grpChg chg="mod">
          <ac:chgData name="Alexandru Railean" userId="4190b587-0e9b-4843-b03f-40ae056574f9" providerId="ADAL" clId="{B356ACBB-1340-4063-BAE5-256DAC501C00}" dt="2025-11-09T22:24:09.519" v="223" actId="1076"/>
          <ac:grpSpMkLst>
            <pc:docMk/>
            <pc:sldMk cId="0" sldId="262"/>
            <ac:grpSpMk id="1467" creationId="{00000000-0000-0000-0000-000000000000}"/>
          </ac:grpSpMkLst>
        </pc:grpChg>
        <pc:picChg chg="add mod">
          <ac:chgData name="Alexandru Railean" userId="4190b587-0e9b-4843-b03f-40ae056574f9" providerId="ADAL" clId="{B356ACBB-1340-4063-BAE5-256DAC501C00}" dt="2025-11-09T22:24:53.617" v="230" actId="1440"/>
          <ac:picMkLst>
            <pc:docMk/>
            <pc:sldMk cId="0" sldId="262"/>
            <ac:picMk id="9" creationId="{C66D5999-25E3-3560-776F-37DBD616187F}"/>
          </ac:picMkLst>
        </pc:picChg>
      </pc:sldChg>
      <pc:sldChg chg="addSp delSp modSp mod ord">
        <pc:chgData name="Alexandru Railean" userId="4190b587-0e9b-4843-b03f-40ae056574f9" providerId="ADAL" clId="{B356ACBB-1340-4063-BAE5-256DAC501C00}" dt="2025-11-11T21:45:38.015" v="931" actId="1076"/>
        <pc:sldMkLst>
          <pc:docMk/>
          <pc:sldMk cId="0" sldId="263"/>
        </pc:sldMkLst>
        <pc:spChg chg="mod">
          <ac:chgData name="Alexandru Railean" userId="4190b587-0e9b-4843-b03f-40ae056574f9" providerId="ADAL" clId="{B356ACBB-1340-4063-BAE5-256DAC501C00}" dt="2025-11-11T21:45:26.405" v="926" actId="1076"/>
          <ac:spMkLst>
            <pc:docMk/>
            <pc:sldMk cId="0" sldId="263"/>
            <ac:spMk id="1508" creationId="{00000000-0000-0000-0000-000000000000}"/>
          </ac:spMkLst>
        </pc:spChg>
        <pc:spChg chg="mod">
          <ac:chgData name="Alexandru Railean" userId="4190b587-0e9b-4843-b03f-40ae056574f9" providerId="ADAL" clId="{B356ACBB-1340-4063-BAE5-256DAC501C00}" dt="2025-11-11T21:44:55.821" v="915"/>
          <ac:spMkLst>
            <pc:docMk/>
            <pc:sldMk cId="0" sldId="263"/>
            <ac:spMk id="1509" creationId="{00000000-0000-0000-0000-000000000000}"/>
          </ac:spMkLst>
        </pc:spChg>
        <pc:picChg chg="add del mod">
          <ac:chgData name="Alexandru Railean" userId="4190b587-0e9b-4843-b03f-40ae056574f9" providerId="ADAL" clId="{B356ACBB-1340-4063-BAE5-256DAC501C00}" dt="2025-11-11T21:45:27.991" v="927" actId="478"/>
          <ac:picMkLst>
            <pc:docMk/>
            <pc:sldMk cId="0" sldId="263"/>
            <ac:picMk id="3" creationId="{FFA44767-1E1E-8DC6-37BE-8EC439CB8EBC}"/>
          </ac:picMkLst>
        </pc:picChg>
        <pc:picChg chg="add mod">
          <ac:chgData name="Alexandru Railean" userId="4190b587-0e9b-4843-b03f-40ae056574f9" providerId="ADAL" clId="{B356ACBB-1340-4063-BAE5-256DAC501C00}" dt="2025-11-11T21:45:38.015" v="931" actId="1076"/>
          <ac:picMkLst>
            <pc:docMk/>
            <pc:sldMk cId="0" sldId="263"/>
            <ac:picMk id="4" creationId="{949B334A-EB5A-00E9-BD6B-FBE9EFA9A8F3}"/>
          </ac:picMkLst>
        </pc:picChg>
      </pc:sldChg>
      <pc:sldChg chg="modSp mod">
        <pc:chgData name="Alexandru Railean" userId="4190b587-0e9b-4843-b03f-40ae056574f9" providerId="ADAL" clId="{B356ACBB-1340-4063-BAE5-256DAC501C00}" dt="2025-11-11T21:40:41.696" v="831" actId="14100"/>
        <pc:sldMkLst>
          <pc:docMk/>
          <pc:sldMk cId="0" sldId="265"/>
        </pc:sldMkLst>
        <pc:spChg chg="mod">
          <ac:chgData name="Alexandru Railean" userId="4190b587-0e9b-4843-b03f-40ae056574f9" providerId="ADAL" clId="{B356ACBB-1340-4063-BAE5-256DAC501C00}" dt="2025-11-11T21:40:41.696" v="831" actId="14100"/>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21:46:24.400" v="952" actId="47"/>
        <pc:sldMkLst>
          <pc:docMk/>
          <pc:sldMk cId="0" sldId="266"/>
        </pc:sldMkLst>
        <pc:picChg chg="add mod">
          <ac:chgData name="Alexandru Railean" userId="4190b587-0e9b-4843-b03f-40ae056574f9" providerId="ADAL" clId="{B356ACBB-1340-4063-BAE5-256DAC501C00}" dt="2025-11-09T22:35:21.400" v="360" actId="1076"/>
          <ac:picMkLst>
            <pc:docMk/>
            <pc:sldMk cId="0" sldId="266"/>
            <ac:picMk id="5" creationId="{F5935BE2-A2D0-3CEF-4C05-1515B61AD675}"/>
          </ac:picMkLst>
        </pc:picChg>
        <pc:picChg chg="add mod">
          <ac:chgData name="Alexandru Railean" userId="4190b587-0e9b-4843-b03f-40ae056574f9" providerId="ADAL" clId="{B356ACBB-1340-4063-BAE5-256DAC501C00}" dt="2025-11-09T22:37:07.517" v="424" actId="1076"/>
          <ac:picMkLst>
            <pc:docMk/>
            <pc:sldMk cId="0" sldId="266"/>
            <ac:picMk id="27" creationId="{63E7FC21-CCDF-9C8D-1010-5EE579FFF9AF}"/>
          </ac:picMkLst>
        </pc:picChg>
      </pc:sldChg>
      <pc:sldChg chg="addSp delSp modSp mod ord modNotes">
        <pc:chgData name="Alexandru Railean" userId="4190b587-0e9b-4843-b03f-40ae056574f9" providerId="ADAL" clId="{B356ACBB-1340-4063-BAE5-256DAC501C00}" dt="2025-11-11T21:47:34.584" v="989" actId="20577"/>
        <pc:sldMkLst>
          <pc:docMk/>
          <pc:sldMk cId="0" sldId="270"/>
        </pc:sldMkLst>
        <pc:spChg chg="add mod">
          <ac:chgData name="Alexandru Railean" userId="4190b587-0e9b-4843-b03f-40ae056574f9" providerId="ADAL" clId="{B356ACBB-1340-4063-BAE5-256DAC501C00}" dt="2025-11-11T21:47:29.120" v="983" actId="14100"/>
          <ac:spMkLst>
            <pc:docMk/>
            <pc:sldMk cId="0" sldId="270"/>
            <ac:spMk id="3" creationId="{E099A884-6738-744D-AACC-D69C132F6979}"/>
          </ac:spMkLst>
        </pc:spChg>
        <pc:spChg chg="mod">
          <ac:chgData name="Alexandru Railean" userId="4190b587-0e9b-4843-b03f-40ae056574f9" providerId="ADAL" clId="{B356ACBB-1340-4063-BAE5-256DAC501C00}" dt="2025-11-11T21:47:34.584" v="989" actId="20577"/>
          <ac:spMkLst>
            <pc:docMk/>
            <pc:sldMk cId="0" sldId="270"/>
            <ac:spMk id="2290" creationId="{00000000-0000-0000-0000-000000000000}"/>
          </ac:spMkLst>
        </pc:spChg>
        <pc:picChg chg="add mod">
          <ac:chgData name="Alexandru Railean" userId="4190b587-0e9b-4843-b03f-40ae056574f9" providerId="ADAL" clId="{B356ACBB-1340-4063-BAE5-256DAC501C00}" dt="2025-11-11T21:47:22.952" v="981" actId="1076"/>
          <ac:picMkLst>
            <pc:docMk/>
            <pc:sldMk cId="0" sldId="270"/>
            <ac:picMk id="4" creationId="{FABD9AAD-BD53-DDFF-65B0-91BCD070ABDE}"/>
          </ac:picMkLst>
        </pc:picChg>
        <pc:picChg chg="add del mod">
          <ac:chgData name="Alexandru Railean" userId="4190b587-0e9b-4843-b03f-40ae056574f9" providerId="ADAL" clId="{B356ACBB-1340-4063-BAE5-256DAC501C00}" dt="2025-11-11T21:47:18.637" v="977" actId="478"/>
          <ac:picMkLst>
            <pc:docMk/>
            <pc:sldMk cId="0" sldId="270"/>
            <ac:picMk id="5" creationId="{2B385CA8-CB73-1F13-757D-20AEE87CFA10}"/>
          </ac:picMkLst>
        </pc:picChg>
      </pc:sldChg>
      <pc:sldChg chg="delSp modSp add mod ord">
        <pc:chgData name="Alexandru Railean" userId="4190b587-0e9b-4843-b03f-40ae056574f9" providerId="ADAL" clId="{B356ACBB-1340-4063-BAE5-256DAC501C00}" dt="2025-11-11T21:44:44.702" v="914" actId="1076"/>
        <pc:sldMkLst>
          <pc:docMk/>
          <pc:sldMk cId="3463965483" sldId="315"/>
        </pc:sldMkLst>
        <pc:spChg chg="mod">
          <ac:chgData name="Alexandru Railean" userId="4190b587-0e9b-4843-b03f-40ae056574f9" providerId="ADAL" clId="{B356ACBB-1340-4063-BAE5-256DAC501C00}" dt="2025-11-11T21:44:44.702" v="914" actId="1076"/>
          <ac:spMkLst>
            <pc:docMk/>
            <pc:sldMk cId="3463965483" sldId="315"/>
            <ac:spMk id="859" creationId="{19F13489-F6BA-D49C-5C95-A65486AAE5E4}"/>
          </ac:spMkLst>
        </pc:spChg>
        <pc:spChg chg="del">
          <ac:chgData name="Alexandru Railean" userId="4190b587-0e9b-4843-b03f-40ae056574f9" providerId="ADAL" clId="{B356ACBB-1340-4063-BAE5-256DAC501C00}" dt="2025-11-11T21:44:00.894" v="891" actId="478"/>
          <ac:spMkLst>
            <pc:docMk/>
            <pc:sldMk cId="3463965483" sldId="315"/>
            <ac:spMk id="1124" creationId="{20D0039D-9F18-1AB6-E015-8BD7D8A02878}"/>
          </ac:spMkLst>
        </pc:spChg>
        <pc:spChg chg="mod">
          <ac:chgData name="Alexandru Railean" userId="4190b587-0e9b-4843-b03f-40ae056574f9" providerId="ADAL" clId="{B356ACBB-1340-4063-BAE5-256DAC501C00}" dt="2025-11-11T21:44:42.484" v="913" actId="14100"/>
          <ac:spMkLst>
            <pc:docMk/>
            <pc:sldMk cId="3463965483" sldId="315"/>
            <ac:spMk id="1152" creationId="{722D84AF-A785-F45E-2D1C-AE45EC8ECCA4}"/>
          </ac:spMkLst>
        </pc:spChg>
        <pc:grpChg chg="del">
          <ac:chgData name="Alexandru Railean" userId="4190b587-0e9b-4843-b03f-40ae056574f9" providerId="ADAL" clId="{B356ACBB-1340-4063-BAE5-256DAC501C00}" dt="2025-11-11T21:43:58.954" v="890" actId="478"/>
          <ac:grpSpMkLst>
            <pc:docMk/>
            <pc:sldMk cId="3463965483" sldId="315"/>
            <ac:grpSpMk id="861" creationId="{F1AE7849-7FFB-A59B-676A-8C093968E9C5}"/>
          </ac:grpSpMkLst>
        </pc:grpChg>
        <pc:grpChg chg="del">
          <ac:chgData name="Alexandru Railean" userId="4190b587-0e9b-4843-b03f-40ae056574f9" providerId="ADAL" clId="{B356ACBB-1340-4063-BAE5-256DAC501C00}" dt="2025-11-11T21:44:00.894" v="891" actId="478"/>
          <ac:grpSpMkLst>
            <pc:docMk/>
            <pc:sldMk cId="3463965483" sldId="315"/>
            <ac:grpSpMk id="1102" creationId="{FBF7D399-EB51-943A-A42E-2BE296770D0B}"/>
          </ac:grpSpMkLst>
        </pc:grpChg>
        <pc:grpChg chg="del">
          <ac:chgData name="Alexandru Railean" userId="4190b587-0e9b-4843-b03f-40ae056574f9" providerId="ADAL" clId="{B356ACBB-1340-4063-BAE5-256DAC501C00}" dt="2025-11-11T21:44:00.894" v="891" actId="478"/>
          <ac:grpSpMkLst>
            <pc:docMk/>
            <pc:sldMk cId="3463965483" sldId="315"/>
            <ac:grpSpMk id="1121" creationId="{A4F9F8FA-2FB5-086E-854F-4BF36403CB38}"/>
          </ac:grpSpMkLst>
        </pc:grpChg>
        <pc:grpChg chg="del">
          <ac:chgData name="Alexandru Railean" userId="4190b587-0e9b-4843-b03f-40ae056574f9" providerId="ADAL" clId="{B356ACBB-1340-4063-BAE5-256DAC501C00}" dt="2025-11-11T21:44:00.894" v="891" actId="478"/>
          <ac:grpSpMkLst>
            <pc:docMk/>
            <pc:sldMk cId="3463965483" sldId="315"/>
            <ac:grpSpMk id="1125" creationId="{DA698BF1-C46F-39EF-BFEF-E7AE9424D50E}"/>
          </ac:grpSpMkLst>
        </pc:grpChg>
        <pc:grpChg chg="del">
          <ac:chgData name="Alexandru Railean" userId="4190b587-0e9b-4843-b03f-40ae056574f9" providerId="ADAL" clId="{B356ACBB-1340-4063-BAE5-256DAC501C00}" dt="2025-11-11T21:44:00.894" v="891" actId="478"/>
          <ac:grpSpMkLst>
            <pc:docMk/>
            <pc:sldMk cId="3463965483" sldId="315"/>
            <ac:grpSpMk id="1137" creationId="{9D96F88E-05C0-C3A8-DBA8-3A99CAC3BC2E}"/>
          </ac:grpSpMkLst>
        </pc:grpChg>
        <pc:grpChg chg="del">
          <ac:chgData name="Alexandru Railean" userId="4190b587-0e9b-4843-b03f-40ae056574f9" providerId="ADAL" clId="{B356ACBB-1340-4063-BAE5-256DAC501C00}" dt="2025-11-11T21:44:00.894" v="891" actId="478"/>
          <ac:grpSpMkLst>
            <pc:docMk/>
            <pc:sldMk cId="3463965483" sldId="315"/>
            <ac:grpSpMk id="1146" creationId="{C6B9BAE1-C78D-821A-659B-F68DF46326FA}"/>
          </ac:grpSpMkLst>
        </pc:grpChg>
      </pc:sldChg>
      <pc:sldChg chg="addSp delSp modSp add mod ord">
        <pc:chgData name="Alexandru Railean" userId="4190b587-0e9b-4843-b03f-40ae056574f9" providerId="ADAL" clId="{B356ACBB-1340-4063-BAE5-256DAC501C00}" dt="2025-11-11T21:46:20.355" v="949" actId="1076"/>
        <pc:sldMkLst>
          <pc:docMk/>
          <pc:sldMk cId="3479077284" sldId="316"/>
        </pc:sldMkLst>
        <pc:spChg chg="add del mod">
          <ac:chgData name="Alexandru Railean" userId="4190b587-0e9b-4843-b03f-40ae056574f9" providerId="ADAL" clId="{B356ACBB-1340-4063-BAE5-256DAC501C00}" dt="2025-11-11T21:46:14.744" v="944" actId="478"/>
          <ac:spMkLst>
            <pc:docMk/>
            <pc:sldMk cId="3479077284" sldId="316"/>
            <ac:spMk id="4" creationId="{12E24861-D040-68F8-1F47-14B7B6D746D4}"/>
          </ac:spMkLst>
        </pc:spChg>
        <pc:spChg chg="add del mod">
          <ac:chgData name="Alexandru Railean" userId="4190b587-0e9b-4843-b03f-40ae056574f9" providerId="ADAL" clId="{B356ACBB-1340-4063-BAE5-256DAC501C00}" dt="2025-11-11T21:46:14.744" v="944" actId="478"/>
          <ac:spMkLst>
            <pc:docMk/>
            <pc:sldMk cId="3479077284" sldId="316"/>
            <ac:spMk id="1508" creationId="{D3ABF1B3-F115-EDB8-310A-BDBE785E9A68}"/>
          </ac:spMkLst>
        </pc:spChg>
        <pc:spChg chg="mod">
          <ac:chgData name="Alexandru Railean" userId="4190b587-0e9b-4843-b03f-40ae056574f9" providerId="ADAL" clId="{B356ACBB-1340-4063-BAE5-256DAC501C00}" dt="2025-11-11T21:45:53.743" v="936"/>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del mod">
          <ac:chgData name="Alexandru Railean" userId="4190b587-0e9b-4843-b03f-40ae056574f9" providerId="ADAL" clId="{B356ACBB-1340-4063-BAE5-256DAC501C00}" dt="2025-11-11T21:46:16.745" v="945" actId="478"/>
          <ac:picMkLst>
            <pc:docMk/>
            <pc:sldMk cId="3479077284" sldId="316"/>
            <ac:picMk id="3" creationId="{EDD6A20E-1847-99BB-B3D8-6E4E514EEFC1}"/>
          </ac:picMkLst>
        </pc:picChg>
        <pc:picChg chg="add mod">
          <ac:chgData name="Alexandru Railean" userId="4190b587-0e9b-4843-b03f-40ae056574f9" providerId="ADAL" clId="{B356ACBB-1340-4063-BAE5-256DAC501C00}" dt="2025-11-11T21:46:20.355" v="949" actId="1076"/>
          <ac:picMkLst>
            <pc:docMk/>
            <pc:sldMk cId="3479077284" sldId="316"/>
            <ac:picMk id="6" creationId="{C85163C8-CC90-3E09-E879-53D6E8EDD45A}"/>
          </ac:picMkLst>
        </pc:picChg>
      </pc:sldChg>
      <pc:sldChg chg="add del">
        <pc:chgData name="Alexandru Railean" userId="4190b587-0e9b-4843-b03f-40ae056574f9" providerId="ADAL" clId="{B356ACBB-1340-4063-BAE5-256DAC501C00}" dt="2025-11-11T10:37:56.246" v="746" actId="47"/>
        <pc:sldMkLst>
          <pc:docMk/>
          <pc:sldMk cId="2399070040" sldId="317"/>
        </pc:sldMkLst>
      </pc:sldChg>
      <pc:sldChg chg="addSp delSp modSp add mod ord">
        <pc:chgData name="Alexandru Railean" userId="4190b587-0e9b-4843-b03f-40ae056574f9" providerId="ADAL" clId="{B356ACBB-1340-4063-BAE5-256DAC501C00}" dt="2025-11-11T21:48:06.098" v="1003" actId="20577"/>
        <pc:sldMkLst>
          <pc:docMk/>
          <pc:sldMk cId="1164988596" sldId="319"/>
        </pc:sldMkLst>
        <pc:spChg chg="mod">
          <ac:chgData name="Alexandru Railean" userId="4190b587-0e9b-4843-b03f-40ae056574f9" providerId="ADAL" clId="{B356ACBB-1340-4063-BAE5-256DAC501C00}" dt="2025-11-11T21:48:06.098" v="1003" actId="20577"/>
          <ac:spMkLst>
            <pc:docMk/>
            <pc:sldMk cId="1164988596" sldId="319"/>
            <ac:spMk id="1508" creationId="{9B44B870-9287-D0DB-BEB1-9DBD775A327C}"/>
          </ac:spMkLst>
        </pc:spChg>
        <pc:spChg chg="mod">
          <ac:chgData name="Alexandru Railean" userId="4190b587-0e9b-4843-b03f-40ae056574f9" providerId="ADAL" clId="{B356ACBB-1340-4063-BAE5-256DAC501C00}" dt="2025-11-11T21:47:52.706" v="995"/>
          <ac:spMkLst>
            <pc:docMk/>
            <pc:sldMk cId="1164988596" sldId="319"/>
            <ac:spMk id="1509" creationId="{3E1BCA27-8941-BB94-DCF3-314F65D3378F}"/>
          </ac:spMkLst>
        </pc:spChg>
        <pc:picChg chg="add mod">
          <ac:chgData name="Alexandru Railean" userId="4190b587-0e9b-4843-b03f-40ae056574f9" providerId="ADAL" clId="{B356ACBB-1340-4063-BAE5-256DAC501C00}" dt="2025-11-11T21:47:49.019" v="994" actId="1076"/>
          <ac:picMkLst>
            <pc:docMk/>
            <pc:sldMk cId="1164988596" sldId="319"/>
            <ac:picMk id="3" creationId="{D7503019-DE2E-47DF-008E-2DFA64248AF4}"/>
          </ac:picMkLst>
        </pc:picChg>
        <pc:picChg chg="add del mod">
          <ac:chgData name="Alexandru Railean" userId="4190b587-0e9b-4843-b03f-40ae056574f9" providerId="ADAL" clId="{B356ACBB-1340-4063-BAE5-256DAC501C00}" dt="2025-11-11T21:47:46.306" v="990" actId="478"/>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21:48:23.962" v="1004" actId="47"/>
        <pc:sldMkLst>
          <pc:docMk/>
          <pc:sldMk cId="753858153" sldId="321"/>
        </pc:sldMkLst>
        <pc:spChg chg="add mod">
          <ac:chgData name="Alexandru Railean" userId="4190b587-0e9b-4843-b03f-40ae056574f9" providerId="ADAL" clId="{B356ACBB-1340-4063-BAE5-256DAC501C00}" dt="2025-11-09T22:41:20.538" v="511" actId="20577"/>
          <ac:spMkLst>
            <pc:docMk/>
            <pc:sldMk cId="753858153" sldId="321"/>
            <ac:spMk id="14" creationId="{B66264C8-1527-74A9-6CA8-51FE208E5503}"/>
          </ac:spMkLst>
        </pc:spChg>
        <pc:spChg chg="add mod">
          <ac:chgData name="Alexandru Railean" userId="4190b587-0e9b-4843-b03f-40ae056574f9" providerId="ADAL" clId="{B356ACBB-1340-4063-BAE5-256DAC501C00}" dt="2025-11-09T22:41:11.928" v="508" actId="20577"/>
          <ac:spMkLst>
            <pc:docMk/>
            <pc:sldMk cId="753858153" sldId="321"/>
            <ac:spMk id="15" creationId="{CCF119D5-14BE-0AE4-3883-B8DBAE1470E1}"/>
          </ac:spMkLst>
        </pc:spChg>
        <pc:spChg chg="mod">
          <ac:chgData name="Alexandru Railean" userId="4190b587-0e9b-4843-b03f-40ae056574f9" providerId="ADAL" clId="{B356ACBB-1340-4063-BAE5-256DAC501C00}" dt="2025-11-09T22:41:04.173" v="505" actId="1076"/>
          <ac:spMkLst>
            <pc:docMk/>
            <pc:sldMk cId="753858153" sldId="321"/>
            <ac:spMk id="1251" creationId="{8FE465EE-372E-D5FA-772F-7A1782AAB520}"/>
          </ac:spMkLst>
        </pc:spChg>
        <pc:spChg chg="mod">
          <ac:chgData name="Alexandru Railean" userId="4190b587-0e9b-4843-b03f-40ae056574f9" providerId="ADAL" clId="{B356ACBB-1340-4063-BAE5-256DAC501C00}" dt="2025-11-09T22:41:04.173" v="505" actId="1076"/>
          <ac:spMkLst>
            <pc:docMk/>
            <pc:sldMk cId="753858153" sldId="321"/>
            <ac:spMk id="1252" creationId="{157C47F0-5205-09AE-C78F-6DA84B2F5CEB}"/>
          </ac:spMkLst>
        </pc:spChg>
        <pc:spChg chg="mod">
          <ac:chgData name="Alexandru Railean" userId="4190b587-0e9b-4843-b03f-40ae056574f9" providerId="ADAL" clId="{B356ACBB-1340-4063-BAE5-256DAC501C00}" dt="2025-11-09T22:38:09.757" v="456" actId="20577"/>
          <ac:spMkLst>
            <pc:docMk/>
            <pc:sldMk cId="753858153" sldId="321"/>
            <ac:spMk id="1254" creationId="{888E48D3-21A3-AA8C-2FD0-000BB108DDC6}"/>
          </ac:spMkLst>
        </pc:spChg>
        <pc:spChg chg="mod">
          <ac:chgData name="Alexandru Railean" userId="4190b587-0e9b-4843-b03f-40ae056574f9" providerId="ADAL" clId="{B356ACBB-1340-4063-BAE5-256DAC501C00}" dt="2025-11-09T22:41:04.173" v="505" actId="1076"/>
          <ac:spMkLst>
            <pc:docMk/>
            <pc:sldMk cId="753858153" sldId="321"/>
            <ac:spMk id="1255" creationId="{73939D98-B7BE-DF28-AB3F-56EDD6655C46}"/>
          </ac:spMkLst>
        </pc:spChg>
        <pc:spChg chg="mod">
          <ac:chgData name="Alexandru Railean" userId="4190b587-0e9b-4843-b03f-40ae056574f9" providerId="ADAL" clId="{B356ACBB-1340-4063-BAE5-256DAC501C00}" dt="2025-11-09T22:41:04.173" v="505" actId="1076"/>
          <ac:spMkLst>
            <pc:docMk/>
            <pc:sldMk cId="753858153" sldId="321"/>
            <ac:spMk id="1256" creationId="{74D94307-E5EA-5D8C-3EDC-C93E615FFD34}"/>
          </ac:spMkLst>
        </pc:spChg>
        <pc:spChg chg="mod">
          <ac:chgData name="Alexandru Railean" userId="4190b587-0e9b-4843-b03f-40ae056574f9" providerId="ADAL" clId="{B356ACBB-1340-4063-BAE5-256DAC501C00}" dt="2025-11-09T22:41:04.173" v="505" actId="1076"/>
          <ac:spMkLst>
            <pc:docMk/>
            <pc:sldMk cId="753858153" sldId="321"/>
            <ac:spMk id="1258" creationId="{12D36261-4EF8-BC7D-7628-2DDC28218464}"/>
          </ac:spMkLst>
        </pc:spChg>
        <pc:spChg chg="mod">
          <ac:chgData name="Alexandru Railean" userId="4190b587-0e9b-4843-b03f-40ae056574f9" providerId="ADAL" clId="{B356ACBB-1340-4063-BAE5-256DAC501C00}" dt="2025-11-09T22:41:04.173" v="505" actId="1076"/>
          <ac:spMkLst>
            <pc:docMk/>
            <pc:sldMk cId="753858153" sldId="321"/>
            <ac:spMk id="1261" creationId="{0ED137E5-1A88-8CDD-2D80-9865BB1DD075}"/>
          </ac:spMkLst>
        </pc:spChg>
        <pc:spChg chg="mod">
          <ac:chgData name="Alexandru Railean" userId="4190b587-0e9b-4843-b03f-40ae056574f9" providerId="ADAL" clId="{B356ACBB-1340-4063-BAE5-256DAC501C00}" dt="2025-11-09T22:41:04.173" v="505" actId="1076"/>
          <ac:spMkLst>
            <pc:docMk/>
            <pc:sldMk cId="753858153" sldId="321"/>
            <ac:spMk id="1262" creationId="{9B61EF38-0755-8B79-9186-21B9D7321ECD}"/>
          </ac:spMkLst>
        </pc:spChg>
        <pc:spChg chg="mod">
          <ac:chgData name="Alexandru Railean" userId="4190b587-0e9b-4843-b03f-40ae056574f9" providerId="ADAL" clId="{B356ACBB-1340-4063-BAE5-256DAC501C00}" dt="2025-11-09T22:41:04.173" v="505" actId="1076"/>
          <ac:spMkLst>
            <pc:docMk/>
            <pc:sldMk cId="753858153" sldId="321"/>
            <ac:spMk id="1264" creationId="{2BDA1EFB-FFF4-79B7-398D-690F5F242363}"/>
          </ac:spMkLst>
        </pc:spChg>
        <pc:spChg chg="mod">
          <ac:chgData name="Alexandru Railean" userId="4190b587-0e9b-4843-b03f-40ae056574f9" providerId="ADAL" clId="{B356ACBB-1340-4063-BAE5-256DAC501C00}" dt="2025-11-09T22:41:04.173" v="505" actId="1076"/>
          <ac:spMkLst>
            <pc:docMk/>
            <pc:sldMk cId="753858153" sldId="321"/>
            <ac:spMk id="1265" creationId="{014623EC-86FC-E50F-CC25-EC5189EDF20D}"/>
          </ac:spMkLst>
        </pc:spChg>
        <pc:spChg chg="mod">
          <ac:chgData name="Alexandru Railean" userId="4190b587-0e9b-4843-b03f-40ae056574f9" providerId="ADAL" clId="{B356ACBB-1340-4063-BAE5-256DAC501C00}" dt="2025-11-09T22:41:04.173" v="505" actId="1076"/>
          <ac:spMkLst>
            <pc:docMk/>
            <pc:sldMk cId="753858153" sldId="321"/>
            <ac:spMk id="1267" creationId="{202378C8-B8B6-815A-A5FD-2551CDAA2AFA}"/>
          </ac:spMkLst>
        </pc:spChg>
        <pc:spChg chg="mod">
          <ac:chgData name="Alexandru Railean" userId="4190b587-0e9b-4843-b03f-40ae056574f9" providerId="ADAL" clId="{B356ACBB-1340-4063-BAE5-256DAC501C00}" dt="2025-11-09T22:40:53.427" v="502" actId="1076"/>
          <ac:spMkLst>
            <pc:docMk/>
            <pc:sldMk cId="753858153" sldId="321"/>
            <ac:spMk id="1268" creationId="{C24C49F8-6D69-6816-D6B6-83690087E4B9}"/>
          </ac:spMkLst>
        </pc:spChg>
      </pc:sldChg>
      <pc:sldMasterChg chg="addSldLayout delSldLayout">
        <pc:chgData name="Alexandru Railean" userId="4190b587-0e9b-4843-b03f-40ae056574f9" providerId="ADAL" clId="{B356ACBB-1340-4063-BAE5-256DAC501C00}" dt="2025-11-11T21:48:24.867" v="1005" actId="47"/>
        <pc:sldMasterMkLst>
          <pc:docMk/>
          <pc:sldMasterMk cId="0" sldId="2147483686"/>
        </pc:sldMasterMkLst>
        <pc:sldLayoutChg chg="del">
          <pc:chgData name="Alexandru Railean" userId="4190b587-0e9b-4843-b03f-40ae056574f9" providerId="ADAL" clId="{B356ACBB-1340-4063-BAE5-256DAC501C00}" dt="2025-11-11T21:45:41.198" v="932"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21:48:23.962" v="1004"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21:48:24.867" v="1005" actId="47"/>
          <pc:sldLayoutMkLst>
            <pc:docMk/>
            <pc:sldMasterMk cId="0" sldId="2147483686"/>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DF7939E-F7B1-A5C6-0BC6-D1C2A0DCD558}"/>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4567042E-D165-A16F-97C0-D8CCB9FA2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AE9EC9D8-A032-1816-1E37-E4A82B5A01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66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13225ec94a_0_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123f29fd04_0_3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123f29fd04_0_3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bg>
      <p:bgPr>
        <a:blipFill>
          <a:blip r:embed="rId2">
            <a:alphaModFix/>
          </a:blip>
          <a:stretch>
            <a:fillRect/>
          </a:stretch>
        </a:blipFill>
        <a:effectLst/>
      </p:bgPr>
    </p:bg>
    <p:spTree>
      <p:nvGrpSpPr>
        <p:cNvPr id="1" name="Shape 212"/>
        <p:cNvGrpSpPr/>
        <p:nvPr/>
      </p:nvGrpSpPr>
      <p:grpSpPr>
        <a:xfrm>
          <a:off x="0" y="0"/>
          <a:ext cx="0" cy="0"/>
          <a:chOff x="0" y="0"/>
          <a:chExt cx="0" cy="0"/>
        </a:xfrm>
      </p:grpSpPr>
      <p:sp>
        <p:nvSpPr>
          <p:cNvPr id="213" name="Google Shape;213;p15"/>
          <p:cNvSpPr txBox="1">
            <a:spLocks noGrp="1"/>
          </p:cNvSpPr>
          <p:nvPr>
            <p:ph type="subTitle" idx="1"/>
          </p:nvPr>
        </p:nvSpPr>
        <p:spPr>
          <a:xfrm>
            <a:off x="865325" y="2833950"/>
            <a:ext cx="4137300" cy="8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5"/>
          <p:cNvSpPr txBox="1">
            <a:spLocks noGrp="1"/>
          </p:cNvSpPr>
          <p:nvPr>
            <p:ph type="title"/>
          </p:nvPr>
        </p:nvSpPr>
        <p:spPr>
          <a:xfrm>
            <a:off x="865325" y="1437150"/>
            <a:ext cx="4137300" cy="13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15"/>
          <p:cNvSpPr/>
          <p:nvPr/>
        </p:nvSpPr>
        <p:spPr>
          <a:xfrm>
            <a:off x="8102300" y="4488165"/>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7" name="Google Shape;217;p15"/>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18" name="Google Shape;218;p15"/>
          <p:cNvGrpSpPr/>
          <p:nvPr/>
        </p:nvGrpSpPr>
        <p:grpSpPr>
          <a:xfrm>
            <a:off x="-28650" y="272100"/>
            <a:ext cx="9201300" cy="4599300"/>
            <a:chOff x="-28650" y="272100"/>
            <a:chExt cx="9201300" cy="4599300"/>
          </a:xfrm>
        </p:grpSpPr>
        <p:cxnSp>
          <p:nvCxnSpPr>
            <p:cNvPr id="219" name="Google Shape;219;p1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20" name="Google Shape;220;p1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21" name="Google Shape;221;p1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22" name="Google Shape;222;p1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1" r:id="rId8"/>
    <p:sldLayoutId id="2147483665"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p>
            <a:pPr lvl="0">
              <a:spcAft>
                <a:spcPts val="200"/>
              </a:spcAft>
            </a:pPr>
            <a:r>
              <a:rPr lang="ro-RO" dirty="0"/>
              <a:t>Lucruri Inteligente</a:t>
            </a:r>
            <a:endParaRPr dirty="0"/>
          </a:p>
        </p:txBody>
      </p:sp>
      <p:sp>
        <p:nvSpPr>
          <p:cNvPr id="787" name="Google Shape;787;p41"/>
          <p:cNvSpPr txBox="1">
            <a:spLocks noGrp="1"/>
          </p:cNvSpPr>
          <p:nvPr>
            <p:ph type="subTitle" idx="1"/>
          </p:nvPr>
        </p:nvSpPr>
        <p:spPr>
          <a:xfrm>
            <a:off x="4098169" y="3791262"/>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11</a:t>
            </a:r>
            <a:endParaRPr dirty="0"/>
          </a:p>
        </p:txBody>
      </p:sp>
      <p:sp>
        <p:nvSpPr>
          <p:cNvPr id="788" name="Google Shape;788;p41"/>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p>
            <a:pPr marL="0" lvl="0" indent="0" algn="r" rtl="0">
              <a:spcBef>
                <a:spcPts val="1100"/>
              </a:spcBef>
              <a:spcAft>
                <a:spcPts val="200"/>
              </a:spcAft>
              <a:buClr>
                <a:schemeClr val="dk1"/>
              </a:buClr>
              <a:buSzPts val="1100"/>
              <a:buFont typeface="Arial"/>
              <a:buNone/>
            </a:pPr>
            <a:r>
              <a:rPr lang="ro-RO" sz="3600" dirty="0"/>
              <a:t>Internet of Things(IoT)</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CDE48C17-66AF-9390-4C6E-A349A3E0DB52}"/>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9B44B870-9287-D0DB-BEB1-9DBD775A327C}"/>
              </a:ext>
            </a:extLst>
          </p:cNvPr>
          <p:cNvSpPr txBox="1">
            <a:spLocks noGrp="1"/>
          </p:cNvSpPr>
          <p:nvPr>
            <p:ph type="body" idx="1"/>
          </p:nvPr>
        </p:nvSpPr>
        <p:spPr>
          <a:xfrm>
            <a:off x="4247575" y="1442224"/>
            <a:ext cx="3969900" cy="2342264"/>
          </a:xfrm>
          <a:prstGeom prst="rect">
            <a:avLst/>
          </a:prstGeom>
        </p:spPr>
        <p:txBody>
          <a:bodyPr spcFirstLastPara="1" wrap="square" lIns="91425" tIns="91425" rIns="91425" bIns="91425" anchor="t" anchorCtr="0">
            <a:noAutofit/>
          </a:bodyPr>
          <a:lstStyle/>
          <a:p>
            <a:pPr marL="0" lvl="0" indent="0" algn="just">
              <a:buSzPts val="1100"/>
              <a:buNone/>
            </a:pPr>
            <a:r>
              <a:rPr lang="ro-RO" dirty="0"/>
              <a:t>      În industria transporturilor, dispozitivele IoT pot fi utilizate pentru a monitoriza performanța vehiculelor, a optimiza rutele și a urmări transporturile. De exemplu, senzorii pot fi utilizați pentru a monitoriza eficiența consumului de combustibil al mașinilor conectate, reducând costurile cu combustibilul și îmbunătățind sustenabilitatea. Dispozitivele IoT pot fi utilizate și pentru a monitoriza starea mărfii, asigurându-se că aceasta ajunge la destinație în condiții optime.</a:t>
            </a:r>
            <a:endParaRPr dirty="0"/>
          </a:p>
        </p:txBody>
      </p:sp>
      <p:sp>
        <p:nvSpPr>
          <p:cNvPr id="1509" name="Google Shape;1509;p48">
            <a:extLst>
              <a:ext uri="{FF2B5EF4-FFF2-40B4-BE49-F238E27FC236}">
                <a16:creationId xmlns:a16="http://schemas.microsoft.com/office/drawing/2014/main" id="{3E1BCA27-8941-BB94-DCF3-314F65D3378F}"/>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dirty="0"/>
              <a:t>Transport</a:t>
            </a:r>
            <a:endParaRPr dirty="0"/>
          </a:p>
        </p:txBody>
      </p:sp>
      <p:grpSp>
        <p:nvGrpSpPr>
          <p:cNvPr id="1510" name="Google Shape;1510;p48">
            <a:extLst>
              <a:ext uri="{FF2B5EF4-FFF2-40B4-BE49-F238E27FC236}">
                <a16:creationId xmlns:a16="http://schemas.microsoft.com/office/drawing/2014/main" id="{F57038DD-0111-C77B-DBAB-4DDEADA5DABE}"/>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49CD81F4-8F55-D81F-732D-7BADF8FF9EF1}"/>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0B2AD7CB-43D5-6C87-4847-B07424571884}"/>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8E17BD09-395B-3211-3CA2-EEB7470B687D}"/>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AC963F53-6E45-2CF3-2A20-9472992C342E}"/>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CB56D213-911B-3ED1-8A65-BE814361AD29}"/>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9CB1A95E-D8DE-2500-BE01-DFD44D17982B}"/>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16F0081B-827A-E429-0B34-90D3F30CE126}"/>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B81BFCFE-9497-7BA8-BFD3-1014CA7EC573}"/>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5AA507F8-0CD3-F4BB-B8FA-BF13146B02CB}"/>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2B7081DE-F5CD-149A-3989-A56886C274C1}"/>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2C585683-6F31-012F-1C29-27556395812C}"/>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F981594F-F61E-11E4-BD57-9C48D36EED41}"/>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840E99A-127A-CEAB-16D0-82C44392EFA4}"/>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4DEDBA5E-772A-66A3-7BF8-C9E5D450263F}"/>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137501A4-3A28-8F96-1596-C1DEE17AA5AC}"/>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8515518E-1800-6F03-5FAC-D6A94F6863C1}"/>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C8D32476-4C5D-53F6-5A7A-5131FBC835EC}"/>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57BB576B-280B-AAB3-C74A-FEC697A68473}"/>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236343B7-AECC-24D7-4792-189AC660C6A3}"/>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230AC2C1-C067-8AE3-EDCB-49F5F77644D5}"/>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95565A2E-AD67-9AED-DAB5-A824A7391854}"/>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63949B84-3895-4AEF-BBFD-41E4FBCC25CC}"/>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1361E971-6F51-850C-9D3B-E9AF60F96645}"/>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0E67A60F-C4AA-2FF9-1CCA-995C5908C4CE}"/>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4F858AB-4EDB-3EEE-9577-DE4F841EC04C}"/>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7DE651B8-9260-E4CC-6396-5420D1770756}"/>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69C25ED9-E5FA-4A88-7707-DD9DF2E71F6A}"/>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63083ABA-E61C-86B9-2099-C513571DFE5D}"/>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6BFB6915-9E62-1BB6-FE2C-303D0BFA2801}"/>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527EA2F7-0BFF-E84E-1DD0-775D773D3676}"/>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FD69256D-E769-914E-EA92-F7EC97718D96}"/>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6E68FAA-0BCB-AD8D-9DF4-DBD931029BDC}"/>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8978A2F1-E326-15D5-79E5-78C8AC093832}"/>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761C70D6-D6E3-8F60-9F70-D103C7D5E64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4B79FBF4-3BE3-EEED-79D2-B255F3CC7303}"/>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67A57A95-2072-75F7-A2DF-93AF368E796C}"/>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C7C56260-66FB-20A8-4948-093E813F2BAB}"/>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8F875E34-82BC-DA1A-C30B-E1293669A534}"/>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D20B007D-19BA-7AA8-F3FF-0C64E704E8AD}"/>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B70590E5-8123-AB22-EF48-16C0E02226AE}"/>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C588CDD2-492F-3B9D-7065-5421DF986E0C}"/>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65DE31E3-ECA5-91D4-B1A8-98AF3CD281C9}"/>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0981650-DB9C-A059-D397-3F7464507D10}"/>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C00AF7F8-0ACD-3ADB-C42A-7FD7C4093305}"/>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A138D5F8-63FF-03C5-845B-0760E70D0ADF}"/>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7D47C598-7878-27F7-3411-95891D3164D4}"/>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EAD0DB6B-66B6-4D1B-C596-232C62B80F35}"/>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7E085327-A972-7B04-9817-10CC3B78832E}"/>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E418DCDB-2B7A-2C00-F9DB-C3EA499E48F9}"/>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625E6CD7-1694-BF76-39CB-F53B4E0FDEDE}"/>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1C2B736C-0A7A-324A-076F-E1CE9C912CFC}"/>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0663BD1A-7E8B-2669-434A-ED32615A095D}"/>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44F72829-3BC7-D746-490F-DA487047E3CF}"/>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8974F1CB-AAC9-7593-A30C-A80D22680893}"/>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E0C119E7-B8FD-6C90-9C16-4704A51F610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904E9BEA-1A76-032B-DC13-ACE140095AE4}"/>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C5E0591F-0FD5-E964-5F15-4B4B71C6EDBC}"/>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67CAB2B1-C142-0900-7403-548A1021D946}"/>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18725495-6312-F995-33B0-4F7E8D161B12}"/>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C721701F-9D89-5A41-6413-D9AA51DDA108}"/>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588DEC77-DC43-BDA6-A392-DCA064C0E5BF}"/>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0D1F425B-19F4-A433-B30C-F05CF4344AAB}"/>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3EA92F91-4F2C-AA99-0711-4EBA744F515A}"/>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5FA99BC4-16AB-58D8-5C24-28FB91FEC5BC}"/>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740D1051-B911-6821-099B-D4419ED53992}"/>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BD933E00-5ABF-2D54-D3B4-388BD7C1C51B}"/>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EF6262D6-D797-A6A1-D765-42865549F13A}"/>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D866DEEF-6A7D-AE67-0035-85909B80684D}"/>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608DB8EE-8ED2-A201-6F69-FD75688ACE2A}"/>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196DB6BA-F697-AD10-1FDC-0693CC533780}"/>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903CCA12-9E1C-57AF-0C7F-B86001811379}"/>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6160B04C-DEA7-4A9C-F120-836D5C0F0A7C}"/>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C065F0DD-46EC-8DF0-7BD5-ED7EF0C5ACF0}"/>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72A30E58-2D7A-5A5A-3BF4-B6D8AD8BC2C4}"/>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D0A1DF19-048B-0976-808A-73DCCDADC328}"/>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6E7CF049-7F35-2C7F-897F-4D24B539BDAC}"/>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9F9F6502-0360-3EA1-3E93-0528A664F65C}"/>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AEEC80F4-5574-67A5-9537-C6D7D612204F}"/>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284DA1A4-5A30-FFC2-538C-57182D48AF03}"/>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C1DAD7CA-9FD3-6E3D-1CF1-5AAD56F3321C}"/>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9E542B77-19EA-6B9B-6D69-436CCB68DF64}"/>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5498208B-6C35-BC74-0FED-2160AAB276DD}"/>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B9FB0A3-EB58-8E6B-7E11-3B8D116B347F}"/>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DD054E90-B988-9370-CA1E-743BC8631CC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1DFD5CE0-59F3-72F3-C8DC-81ADAD9D1BBF}"/>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276A517-56BD-EEB1-2B2F-F0A621B01567}"/>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FFA2D496-9920-DF9A-F1B7-1959692565F4}"/>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0A071F9D-8078-C212-A659-2CD2647B5020}"/>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349C8CF2-038C-3B94-71A5-32A21CBFFD20}"/>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EBE2990A-B05E-95C9-8CF8-761999801DD7}"/>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D13B02D-1B9D-1028-E689-AC77CFEE2CFD}"/>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978526C6-7897-07E9-87DA-521E871CC3A5}"/>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074B5FA-E10D-0FD8-AF0E-7CA2D3D6B8D7}"/>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6D65F84-19ED-551F-2604-3C94A74D159D}"/>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4288F689-817D-8409-BAE9-B271FB2B3EF0}"/>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56DC441C-7AFE-2FD9-E3E1-EBAF7C40F76F}"/>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CB06BB62-351C-BE16-6769-5FF21274D615}"/>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9583F130-53C4-F1D4-04A3-3432A8980ABC}"/>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71B679-1A25-7F1F-59B2-C521FCE353BF}"/>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788BBFCD-413D-20D4-84A9-891AE8E3B647}"/>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B6249FDF-9503-9B62-A4FC-55399AA07DB3}"/>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BED2DFA6-3D40-8A75-8ABC-7BB40A6A1447}"/>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58F965B9-2B2E-0A72-7A4E-B471E5B451DB}"/>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5A6C6334-D29F-4199-60A1-8F2E8FC2F7AF}"/>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4AEE0F95-02A4-40F5-A97E-1C28010E374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8FC878A9-659C-DF2F-B6FE-B3EB153EE3A1}"/>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16DEE4A2-8D15-DB9B-F392-034D366DC7C2}"/>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D6C3FC4B-A85E-628A-79C4-F4940D9CDCB1}"/>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DA6B0FCB-E92A-31DA-34CC-1072EDF59F4C}"/>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204BC2C6-C86D-08E4-6D5E-64EF80DC0241}"/>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41D85041-7D2C-BB80-F7EB-C68555759364}"/>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07FA716C-BD29-7D76-B6D4-5005DED423D3}"/>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E9C0A36B-348C-D9D1-CDAB-582FFA09B6AE}"/>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BCC48D90-C160-2C21-36BD-6044451E97C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45E1951D-254F-69AE-71CC-DF44FF593E05}"/>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0E44875-7EFA-C9F8-7626-C6C6B0CCC655}"/>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04CC08AD-15F9-BF11-B533-86224DA0D362}"/>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9EC8D12B-D19D-B062-D201-4729C65FC220}"/>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03D2A6D9-50BB-0DC5-F02A-4718674B38A3}"/>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8E044175-A83F-12E9-FB17-7DCF72E36B68}"/>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9F6DEF6-8B8F-719E-91DF-2D352C9492F5}"/>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B7AC3718-61F5-190A-899E-E15514875A38}"/>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1C323408-7639-355E-F051-18018BABC9B1}"/>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404AC062-04CC-A11F-0FD3-BF4145575D16}"/>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51DF45ED-F370-42CA-53B7-F235E5BF60C7}"/>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B79CDD15-AB2F-EB70-DC19-E91DD3DDADFA}"/>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1245982C-C344-2157-85D8-C80C56C8A0F6}"/>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C5985463-9C5F-B3E4-D411-CE0670A04277}"/>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911084E7-9624-8DFF-94B6-E2AB93757C4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137EAB39-4863-75D0-9457-0B69B5AB9CC7}"/>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C9D17B3D-3616-D7DC-84FB-5587AD827200}"/>
              </a:ext>
            </a:extLst>
          </p:cNvPr>
          <p:cNvGrpSpPr/>
          <p:nvPr/>
        </p:nvGrpSpPr>
        <p:grpSpPr>
          <a:xfrm>
            <a:off x="7614078" y="3952817"/>
            <a:ext cx="817910" cy="745383"/>
            <a:chOff x="7614078" y="3990967"/>
            <a:chExt cx="817910" cy="745383"/>
          </a:xfrm>
        </p:grpSpPr>
        <p:sp>
          <p:nvSpPr>
            <p:cNvPr id="1642" name="Google Shape;1642;p48">
              <a:extLst>
                <a:ext uri="{FF2B5EF4-FFF2-40B4-BE49-F238E27FC236}">
                  <a16:creationId xmlns:a16="http://schemas.microsoft.com/office/drawing/2014/main" id="{6D6735F3-68BC-1976-ECCB-7699DA72C7FC}"/>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019BBE09-9966-9A84-796E-297CE268ED47}"/>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520D7844-3695-B730-651A-36C97E7F89CE}"/>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993CD9A-3130-F38D-4937-7264D404FED7}"/>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5AA492FE-4EAA-EECC-5269-02F27A284045}"/>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B4294F01-5E73-8196-B828-BEF7F6833315}"/>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00FA941C-4128-0FFF-105E-7DB5C408CB81}"/>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BC82683E-B921-8B05-7325-93B294F1103C}"/>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7528E82A-6259-A0E2-37C2-064EB3BFC4B1}"/>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21E746D8-2587-ADE4-3B0B-9DA8EF6B4E79}"/>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7228EE52-0B9B-C294-D7D5-E83CCA8A6778}"/>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7BB27B2C-6BC8-597A-4121-717C94F08EFE}"/>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C826E25E-6DE7-E39B-4554-7D7257F43D0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A519615D-A299-5DE9-EE56-DE71D6D6A447}"/>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D183204C-40B0-5BBE-9A21-BFBAB18A1CA9}"/>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0266AB1B-0095-E5CB-CB67-5B1B00FF6C34}"/>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FB71ABA3-2276-F2F6-AB11-74B6C4C2B3E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EDCA49AB-F4EB-7EE2-D2BF-8D86B144BB25}"/>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D617718F-7A1B-FB06-5B00-FAC818F44452}"/>
              </a:ext>
            </a:extLst>
          </p:cNvPr>
          <p:cNvGrpSpPr/>
          <p:nvPr/>
        </p:nvGrpSpPr>
        <p:grpSpPr>
          <a:xfrm>
            <a:off x="1002725" y="1509763"/>
            <a:ext cx="2988593" cy="2597649"/>
            <a:chOff x="1176775" y="1509763"/>
            <a:chExt cx="2988593" cy="2597649"/>
          </a:xfrm>
        </p:grpSpPr>
        <p:sp>
          <p:nvSpPr>
            <p:cNvPr id="1661" name="Google Shape;1661;p48">
              <a:extLst>
                <a:ext uri="{FF2B5EF4-FFF2-40B4-BE49-F238E27FC236}">
                  <a16:creationId xmlns:a16="http://schemas.microsoft.com/office/drawing/2014/main" id="{D468EB4B-CC47-BD58-9BCF-77E9734B6DFA}"/>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88489AED-D905-222D-2A88-6B4B2EB1FD9F}"/>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6D075E01-A3C9-A051-0779-5A7E3882C251}"/>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E79AC4CE-92FA-1608-F93E-93598DF2F737}"/>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4567FDD1-BCCB-7776-58CE-FD50A708DD1D}"/>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E5C9DCF5-22B8-1F21-7549-F9F995418A6D}"/>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03E2A8A8-68B2-3E23-AF8E-577D1A8968DF}"/>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18235677-B005-62A8-92D3-6A6BC2749E50}"/>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30B1A06B-5AB9-25D7-B411-A876BD702099}"/>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D7503019-DE2E-47DF-008E-2DFA64248AF4}"/>
              </a:ext>
            </a:extLst>
          </p:cNvPr>
          <p:cNvPicPr>
            <a:picLocks noChangeAspect="1"/>
          </p:cNvPicPr>
          <p:nvPr/>
        </p:nvPicPr>
        <p:blipFill>
          <a:blip r:embed="rId3"/>
          <a:stretch>
            <a:fillRect/>
          </a:stretch>
        </p:blipFill>
        <p:spPr>
          <a:xfrm>
            <a:off x="1902730" y="2090744"/>
            <a:ext cx="1307050" cy="1373062"/>
          </a:xfrm>
          <a:prstGeom prst="rect">
            <a:avLst/>
          </a:prstGeom>
        </p:spPr>
      </p:pic>
    </p:spTree>
    <p:extLst>
      <p:ext uri="{BB962C8B-B14F-4D97-AF65-F5344CB8AC3E}">
        <p14:creationId xmlns:p14="http://schemas.microsoft.com/office/powerpoint/2010/main" val="116498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931399" y="1580399"/>
            <a:ext cx="5292325" cy="2312183"/>
          </a:xfrm>
          <a:prstGeom prst="rect">
            <a:avLst/>
          </a:prstGeom>
        </p:spPr>
        <p:txBody>
          <a:bodyPr spcFirstLastPara="1" wrap="square" lIns="91425" tIns="91425" rIns="91425" bIns="91425" anchor="ctr" anchorCtr="0">
            <a:noAutofit/>
          </a:bodyPr>
          <a:lstStyle/>
          <a:p>
            <a:pPr marL="0" lvl="0" indent="0" algn="just"/>
            <a:r>
              <a:rPr lang="ro-RO" sz="1400" dirty="0"/>
              <a:t>    </a:t>
            </a:r>
            <a:r>
              <a:rPr lang="en-US" sz="1400" dirty="0" err="1"/>
              <a:t>Internetul</a:t>
            </a:r>
            <a:r>
              <a:rPr lang="en-US" sz="1400" dirty="0"/>
              <a:t> </a:t>
            </a:r>
            <a:r>
              <a:rPr lang="en-US" sz="1400" dirty="0" err="1"/>
              <a:t>obiectelor</a:t>
            </a:r>
            <a:r>
              <a:rPr lang="en-US" sz="1400" dirty="0"/>
              <a:t> (IoT) se </a:t>
            </a:r>
            <a:r>
              <a:rPr lang="en-US" sz="1400" dirty="0" err="1"/>
              <a:t>referă</a:t>
            </a:r>
            <a:r>
              <a:rPr lang="en-US" sz="1400" dirty="0"/>
              <a:t> la o </a:t>
            </a:r>
            <a:r>
              <a:rPr lang="en-US" sz="1400" dirty="0" err="1"/>
              <a:t>rețea</a:t>
            </a:r>
            <a:r>
              <a:rPr lang="en-US" sz="1400" dirty="0"/>
              <a:t> de </a:t>
            </a:r>
            <a:r>
              <a:rPr lang="en-US" sz="1400" dirty="0" err="1"/>
              <a:t>dispozitive</a:t>
            </a:r>
            <a:r>
              <a:rPr lang="en-US" sz="1400" dirty="0"/>
              <a:t> </a:t>
            </a:r>
            <a:r>
              <a:rPr lang="en-US" sz="1400" dirty="0" err="1"/>
              <a:t>fizice</a:t>
            </a:r>
            <a:r>
              <a:rPr lang="en-US" sz="1400" dirty="0"/>
              <a:t>, </a:t>
            </a:r>
            <a:r>
              <a:rPr lang="en-US" sz="1400" dirty="0" err="1"/>
              <a:t>vehicule</a:t>
            </a:r>
            <a:r>
              <a:rPr lang="en-US" sz="1400" dirty="0"/>
              <a:t>, </a:t>
            </a:r>
            <a:r>
              <a:rPr lang="en-US" sz="1400" dirty="0" err="1"/>
              <a:t>aparate</a:t>
            </a:r>
            <a:r>
              <a:rPr lang="en-US" sz="1400" dirty="0"/>
              <a:t> </a:t>
            </a:r>
            <a:r>
              <a:rPr lang="en-US" sz="1400" dirty="0" err="1"/>
              <a:t>și</a:t>
            </a:r>
            <a:r>
              <a:rPr lang="en-US" sz="1400" dirty="0"/>
              <a:t> </a:t>
            </a:r>
            <a:r>
              <a:rPr lang="en-US" sz="1400" dirty="0" err="1"/>
              <a:t>alte</a:t>
            </a:r>
            <a:r>
              <a:rPr lang="en-US" sz="1400" dirty="0"/>
              <a:t> </a:t>
            </a:r>
            <a:r>
              <a:rPr lang="en-US" sz="1400" dirty="0" err="1"/>
              <a:t>obiecte</a:t>
            </a:r>
            <a:r>
              <a:rPr lang="en-US" sz="1400" dirty="0"/>
              <a:t> </a:t>
            </a:r>
            <a:r>
              <a:rPr lang="en-US" sz="1400" dirty="0" err="1"/>
              <a:t>fizice</a:t>
            </a:r>
            <a:r>
              <a:rPr lang="en-US" sz="1400" dirty="0"/>
              <a:t> care sunt </a:t>
            </a:r>
            <a:r>
              <a:rPr lang="en-US" sz="1400" dirty="0" err="1"/>
              <a:t>echipate</a:t>
            </a:r>
            <a:r>
              <a:rPr lang="en-US" sz="1400" dirty="0"/>
              <a:t> cu </a:t>
            </a:r>
            <a:r>
              <a:rPr lang="en-US" sz="1400" dirty="0" err="1"/>
              <a:t>senzori</a:t>
            </a:r>
            <a:r>
              <a:rPr lang="en-US" sz="1400" dirty="0"/>
              <a:t>, software </a:t>
            </a:r>
            <a:r>
              <a:rPr lang="en-US" sz="1400" dirty="0" err="1"/>
              <a:t>și</a:t>
            </a:r>
            <a:r>
              <a:rPr lang="en-US" sz="1400" dirty="0"/>
              <a:t> </a:t>
            </a:r>
            <a:r>
              <a:rPr lang="en-US" sz="1400" dirty="0" err="1"/>
              <a:t>conectivitate</a:t>
            </a:r>
            <a:r>
              <a:rPr lang="en-US" sz="1400" dirty="0"/>
              <a:t> la </a:t>
            </a:r>
            <a:r>
              <a:rPr lang="en-US" sz="1400" dirty="0" err="1"/>
              <a:t>rețea</a:t>
            </a:r>
            <a:r>
              <a:rPr lang="en-US" sz="1400" dirty="0"/>
              <a:t>, </a:t>
            </a:r>
            <a:r>
              <a:rPr lang="en-US" sz="1400" dirty="0" err="1"/>
              <a:t>permițându</a:t>
            </a:r>
            <a:r>
              <a:rPr lang="en-US" sz="1400" dirty="0"/>
              <a:t>-le </a:t>
            </a:r>
            <a:r>
              <a:rPr lang="en-US" sz="1400" dirty="0" err="1"/>
              <a:t>să</a:t>
            </a:r>
            <a:r>
              <a:rPr lang="en-US" sz="1400" dirty="0"/>
              <a:t> </a:t>
            </a:r>
            <a:r>
              <a:rPr lang="en-US" sz="1400" dirty="0" err="1"/>
              <a:t>colecteze</a:t>
            </a:r>
            <a:r>
              <a:rPr lang="en-US" sz="1400" dirty="0"/>
              <a:t> </a:t>
            </a:r>
            <a:r>
              <a:rPr lang="en-US" sz="1400" dirty="0" err="1"/>
              <a:t>și</a:t>
            </a:r>
            <a:r>
              <a:rPr lang="en-US" sz="1400" dirty="0"/>
              <a:t> </a:t>
            </a:r>
            <a:r>
              <a:rPr lang="en-US" sz="1400" dirty="0" err="1"/>
              <a:t>să</a:t>
            </a:r>
            <a:r>
              <a:rPr lang="en-US" sz="1400" dirty="0"/>
              <a:t> </a:t>
            </a:r>
            <a:r>
              <a:rPr lang="en-US" sz="1400" dirty="0" err="1"/>
              <a:t>partajeze</a:t>
            </a:r>
            <a:r>
              <a:rPr lang="en-US" sz="1400" dirty="0"/>
              <a:t> date.</a:t>
            </a:r>
            <a:endParaRPr lang="ro-RO" sz="1400" dirty="0"/>
          </a:p>
          <a:p>
            <a:pPr marL="0" lvl="0" indent="0" algn="just"/>
            <a:r>
              <a:rPr lang="ro-RO" sz="1400" dirty="0"/>
              <a:t>    Dispozitivele IoT — cunoscute și sub denumirea de „obiecte inteligente” — pot varia de la simple dispozitive „inteligente pentru casă”, precum termostate inteligente, la dispozitive portabile, precum ceasuri inteligente și îmbrăcăminte cu tehnologie RFID, până la mașini industriale complexe și sisteme de transport. Tehnologii prevăd chiar și „orașe inteligente” întregi, bazate pe tehnologiile IoT.</a:t>
            </a:r>
            <a:endParaRPr sz="1400"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7821169" cy="2976115"/>
          </a:xfrm>
          <a:prstGeom prst="rect">
            <a:avLst/>
          </a:prstGeom>
        </p:spPr>
        <p:txBody>
          <a:bodyPr spcFirstLastPara="1" wrap="square" lIns="91425" tIns="91425" rIns="91425" bIns="91425" anchor="t" anchorCtr="0">
            <a:noAutofit/>
          </a:bodyPr>
          <a:lstStyle/>
          <a:p>
            <a:pPr marL="0" lvl="0" indent="0" algn="just">
              <a:lnSpc>
                <a:spcPct val="100000"/>
              </a:lnSpc>
              <a:buNone/>
            </a:pPr>
            <a:r>
              <a:rPr lang="ro-RO" sz="1100" dirty="0"/>
              <a:t>    IoT permite dispozitivelor inteligente să comunice între ele și cu alte dispozitive conectate la internet. La fel ca smartphone-urile și gateway-urile, creând o vastă rețea de dispozitive interconectate care pot schimba date și efectua diverse sarcini în mod autonom. Acestea pot include:</a:t>
            </a:r>
          </a:p>
          <a:p>
            <a:pPr marL="171450" lvl="0" indent="-171450" algn="just">
              <a:lnSpc>
                <a:spcPct val="100000"/>
              </a:lnSpc>
              <a:buFont typeface="Arial" panose="020B0604020202020204" pitchFamily="34" charset="0"/>
              <a:buChar char="•"/>
            </a:pPr>
            <a:r>
              <a:rPr lang="pt-BR" sz="1100" dirty="0"/>
              <a:t>monitorizarea condițiilor de mediu în ferme</a:t>
            </a:r>
            <a:endParaRPr lang="ro-RO" sz="1100" dirty="0"/>
          </a:p>
          <a:p>
            <a:pPr marL="171450" lvl="0" indent="-171450" algn="just">
              <a:lnSpc>
                <a:spcPct val="100000"/>
              </a:lnSpc>
              <a:buFont typeface="Arial" panose="020B0604020202020204" pitchFamily="34" charset="0"/>
              <a:buChar char="•"/>
            </a:pPr>
            <a:r>
              <a:rPr lang="it-IT" sz="1100" dirty="0"/>
              <a:t>gestionarea modelelor de trafic cu mașini inteligente și alte dispozitive auto inteligente</a:t>
            </a:r>
            <a:endParaRPr lang="ro-RO" sz="1100" dirty="0"/>
          </a:p>
          <a:p>
            <a:pPr marL="171450" lvl="0" indent="-171450" algn="just">
              <a:lnSpc>
                <a:spcPct val="100000"/>
              </a:lnSpc>
              <a:buFont typeface="Arial" panose="020B0604020202020204" pitchFamily="34" charset="0"/>
              <a:buChar char="•"/>
            </a:pPr>
            <a:r>
              <a:rPr lang="it-IT" sz="1100" dirty="0"/>
              <a:t>controlul mașinilor și proceselor în fabrici</a:t>
            </a:r>
            <a:endParaRPr lang="ro-RO" sz="1100" dirty="0"/>
          </a:p>
          <a:p>
            <a:pPr marL="171450" lvl="0" indent="-171450" algn="just">
              <a:lnSpc>
                <a:spcPct val="100000"/>
              </a:lnSpc>
              <a:buFont typeface="Arial" panose="020B0604020202020204" pitchFamily="34" charset="0"/>
              <a:buChar char="•"/>
            </a:pPr>
            <a:r>
              <a:rPr lang="en-US" sz="1100" dirty="0" err="1"/>
              <a:t>urmărirea</a:t>
            </a:r>
            <a:r>
              <a:rPr lang="en-US" sz="1100" dirty="0"/>
              <a:t> </a:t>
            </a:r>
            <a:r>
              <a:rPr lang="en-US" sz="1100" dirty="0" err="1"/>
              <a:t>stocurilor</a:t>
            </a:r>
            <a:r>
              <a:rPr lang="en-US" sz="1100" dirty="0"/>
              <a:t> </a:t>
            </a:r>
            <a:r>
              <a:rPr lang="en-US" sz="1100" dirty="0" err="1"/>
              <a:t>și</a:t>
            </a:r>
            <a:r>
              <a:rPr lang="en-US" sz="1100" dirty="0"/>
              <a:t> a </a:t>
            </a:r>
            <a:r>
              <a:rPr lang="en-US" sz="1100" dirty="0" err="1"/>
              <a:t>expedierilor</a:t>
            </a:r>
            <a:r>
              <a:rPr lang="en-US" sz="1100" dirty="0"/>
              <a:t> </a:t>
            </a:r>
            <a:r>
              <a:rPr lang="en-US" sz="1100" dirty="0" err="1"/>
              <a:t>în</a:t>
            </a:r>
            <a:r>
              <a:rPr lang="en-US" sz="1100" dirty="0"/>
              <a:t> </a:t>
            </a:r>
            <a:r>
              <a:rPr lang="en-US" sz="1100" dirty="0" err="1"/>
              <a:t>depozite</a:t>
            </a:r>
            <a:endParaRPr lang="ro-RO" sz="1100" dirty="0"/>
          </a:p>
          <a:p>
            <a:pPr marL="0" lvl="0" indent="0" algn="just">
              <a:lnSpc>
                <a:spcPct val="100000"/>
              </a:lnSpc>
              <a:buNone/>
            </a:pPr>
            <a:r>
              <a:rPr lang="ro-RO" sz="1100" dirty="0"/>
              <a:t>     </a:t>
            </a:r>
            <a:r>
              <a:rPr lang="en-US" sz="1100" dirty="0" err="1"/>
              <a:t>Aplicațiile</a:t>
            </a:r>
            <a:r>
              <a:rPr lang="en-US" sz="1100" dirty="0"/>
              <a:t> </a:t>
            </a:r>
            <a:r>
              <a:rPr lang="en-US" sz="1100" dirty="0" err="1"/>
              <a:t>potențiale</a:t>
            </a:r>
            <a:r>
              <a:rPr lang="en-US" sz="1100" dirty="0"/>
              <a:t> ale IoT sunt </a:t>
            </a:r>
            <a:r>
              <a:rPr lang="en-US" sz="1100" dirty="0" err="1"/>
              <a:t>vaste</a:t>
            </a:r>
            <a:r>
              <a:rPr lang="en-US" sz="1100" dirty="0"/>
              <a:t> </a:t>
            </a:r>
            <a:r>
              <a:rPr lang="en-US" sz="1100" dirty="0" err="1"/>
              <a:t>și</a:t>
            </a:r>
            <a:r>
              <a:rPr lang="en-US" sz="1100" dirty="0"/>
              <a:t> variate, </a:t>
            </a:r>
            <a:r>
              <a:rPr lang="en-US" sz="1100" dirty="0" err="1"/>
              <a:t>iar</a:t>
            </a:r>
            <a:r>
              <a:rPr lang="en-US" sz="1100" dirty="0"/>
              <a:t> </a:t>
            </a:r>
            <a:r>
              <a:rPr lang="en-US" sz="1100" dirty="0" err="1"/>
              <a:t>impactul</a:t>
            </a:r>
            <a:r>
              <a:rPr lang="en-US" sz="1100" dirty="0"/>
              <a:t> </a:t>
            </a:r>
            <a:r>
              <a:rPr lang="en-US" sz="1100" dirty="0" err="1"/>
              <a:t>său</a:t>
            </a:r>
            <a:r>
              <a:rPr lang="en-US" sz="1100" dirty="0"/>
              <a:t> se </a:t>
            </a:r>
            <a:r>
              <a:rPr lang="en-US" sz="1100" dirty="0" err="1"/>
              <a:t>resimte</a:t>
            </a:r>
            <a:r>
              <a:rPr lang="en-US" sz="1100" dirty="0"/>
              <a:t> </a:t>
            </a:r>
            <a:r>
              <a:rPr lang="en-US" sz="1100" dirty="0" err="1"/>
              <a:t>deja</a:t>
            </a:r>
            <a:r>
              <a:rPr lang="en-US" sz="1100" dirty="0"/>
              <a:t> </a:t>
            </a:r>
            <a:r>
              <a:rPr lang="en-US" sz="1100" dirty="0" err="1"/>
              <a:t>într</a:t>
            </a:r>
            <a:r>
              <a:rPr lang="en-US" sz="1100" dirty="0"/>
              <a:t>-o </a:t>
            </a:r>
            <a:r>
              <a:rPr lang="en-US" sz="1100" dirty="0" err="1"/>
              <a:t>gamă</a:t>
            </a:r>
            <a:r>
              <a:rPr lang="en-US" sz="1100" dirty="0"/>
              <a:t> </a:t>
            </a:r>
            <a:r>
              <a:rPr lang="en-US" sz="1100" dirty="0" err="1"/>
              <a:t>largă</a:t>
            </a:r>
            <a:r>
              <a:rPr lang="en-US" sz="1100" dirty="0"/>
              <a:t> de </a:t>
            </a:r>
            <a:r>
              <a:rPr lang="en-US" sz="1100" dirty="0" err="1"/>
              <a:t>industrii</a:t>
            </a:r>
            <a:r>
              <a:rPr lang="en-US" sz="1100" dirty="0"/>
              <a:t>, </a:t>
            </a:r>
            <a:r>
              <a:rPr lang="en-US" sz="1100" dirty="0" err="1"/>
              <a:t>inclusiv</a:t>
            </a:r>
            <a:r>
              <a:rPr lang="en-US" sz="1100" dirty="0"/>
              <a:t> </a:t>
            </a:r>
            <a:r>
              <a:rPr lang="en-US" sz="1100" dirty="0" err="1"/>
              <a:t>în</a:t>
            </a:r>
            <a:r>
              <a:rPr lang="en-US" sz="1100" dirty="0"/>
              <a:t> </a:t>
            </a:r>
            <a:r>
              <a:rPr lang="en-US" sz="1100" dirty="0" err="1"/>
              <a:t>producție</a:t>
            </a:r>
            <a:r>
              <a:rPr lang="en-US" sz="1100" dirty="0"/>
              <a:t>, </a:t>
            </a:r>
            <a:r>
              <a:rPr lang="en-US" sz="1100" dirty="0" err="1"/>
              <a:t>transporturi</a:t>
            </a:r>
            <a:r>
              <a:rPr lang="en-US" sz="1100" dirty="0"/>
              <a:t>, </a:t>
            </a:r>
            <a:r>
              <a:rPr lang="en-US" sz="1100" dirty="0" err="1"/>
              <a:t>sănătate</a:t>
            </a:r>
            <a:r>
              <a:rPr lang="en-US" sz="1100" dirty="0"/>
              <a:t> </a:t>
            </a:r>
            <a:r>
              <a:rPr lang="en-US" sz="1100" dirty="0" err="1"/>
              <a:t>și</a:t>
            </a:r>
            <a:r>
              <a:rPr lang="en-US" sz="1100" dirty="0"/>
              <a:t> </a:t>
            </a:r>
            <a:r>
              <a:rPr lang="en-US" sz="1100" dirty="0" err="1"/>
              <a:t>agricultură</a:t>
            </a:r>
            <a:r>
              <a:rPr lang="en-US" sz="1100" dirty="0"/>
              <a:t>. Pe </a:t>
            </a:r>
            <a:r>
              <a:rPr lang="en-US" sz="1100" dirty="0" err="1"/>
              <a:t>măsură</a:t>
            </a:r>
            <a:r>
              <a:rPr lang="en-US" sz="1100" dirty="0"/>
              <a:t> </a:t>
            </a:r>
            <a:r>
              <a:rPr lang="en-US" sz="1100" dirty="0" err="1"/>
              <a:t>ce</a:t>
            </a:r>
            <a:r>
              <a:rPr lang="en-US" sz="1100" dirty="0"/>
              <a:t> </a:t>
            </a:r>
            <a:r>
              <a:rPr lang="en-US" sz="1100" dirty="0" err="1"/>
              <a:t>numărul</a:t>
            </a:r>
            <a:r>
              <a:rPr lang="en-US" sz="1100" dirty="0"/>
              <a:t> </a:t>
            </a:r>
            <a:r>
              <a:rPr lang="en-US" sz="1100" dirty="0" err="1"/>
              <a:t>dispozitivelor</a:t>
            </a:r>
            <a:r>
              <a:rPr lang="en-US" sz="1100" dirty="0"/>
              <a:t> </a:t>
            </a:r>
            <a:r>
              <a:rPr lang="en-US" sz="1100" dirty="0" err="1"/>
              <a:t>conectate</a:t>
            </a:r>
            <a:r>
              <a:rPr lang="en-US" sz="1100" dirty="0"/>
              <a:t> la internet </a:t>
            </a:r>
            <a:r>
              <a:rPr lang="en-US" sz="1100" dirty="0" err="1"/>
              <a:t>continuă</a:t>
            </a:r>
            <a:r>
              <a:rPr lang="en-US" sz="1100" dirty="0"/>
              <a:t> </a:t>
            </a:r>
            <a:r>
              <a:rPr lang="en-US" sz="1100" dirty="0" err="1"/>
              <a:t>să</a:t>
            </a:r>
            <a:r>
              <a:rPr lang="en-US" sz="1100" dirty="0"/>
              <a:t> </a:t>
            </a:r>
            <a:r>
              <a:rPr lang="en-US" sz="1100" dirty="0" err="1"/>
              <a:t>crească</a:t>
            </a:r>
            <a:r>
              <a:rPr lang="en-US" sz="1100" dirty="0"/>
              <a:t>, IoT </a:t>
            </a:r>
            <a:r>
              <a:rPr lang="en-US" sz="1100" dirty="0" err="1"/>
              <a:t>va</a:t>
            </a:r>
            <a:r>
              <a:rPr lang="en-US" sz="1100" dirty="0"/>
              <a:t> </a:t>
            </a:r>
            <a:r>
              <a:rPr lang="en-US" sz="1100" dirty="0" err="1"/>
              <a:t>juca</a:t>
            </a:r>
            <a:r>
              <a:rPr lang="en-US" sz="1100" dirty="0"/>
              <a:t> </a:t>
            </a:r>
            <a:r>
              <a:rPr lang="en-US" sz="1100" dirty="0" err="1"/>
              <a:t>probabil</a:t>
            </a:r>
            <a:r>
              <a:rPr lang="en-US" sz="1100" dirty="0"/>
              <a:t> un </a:t>
            </a:r>
            <a:r>
              <a:rPr lang="en-US" sz="1100" dirty="0" err="1"/>
              <a:t>rol</a:t>
            </a:r>
            <a:r>
              <a:rPr lang="en-US" sz="1100" dirty="0"/>
              <a:t> din </a:t>
            </a:r>
            <a:r>
              <a:rPr lang="en-US" sz="1100" dirty="0" err="1"/>
              <a:t>ce</a:t>
            </a:r>
            <a:r>
              <a:rPr lang="en-US" sz="1100" dirty="0"/>
              <a:t> </a:t>
            </a:r>
            <a:r>
              <a:rPr lang="en-US" sz="1100" dirty="0" err="1"/>
              <a:t>în</a:t>
            </a:r>
            <a:r>
              <a:rPr lang="en-US" sz="1100" dirty="0"/>
              <a:t> </a:t>
            </a:r>
            <a:r>
              <a:rPr lang="en-US" sz="1100" dirty="0" err="1"/>
              <a:t>ce</a:t>
            </a:r>
            <a:r>
              <a:rPr lang="en-US" sz="1100" dirty="0"/>
              <a:t> </a:t>
            </a:r>
            <a:r>
              <a:rPr lang="en-US" sz="1100" dirty="0" err="1"/>
              <a:t>mai</a:t>
            </a:r>
            <a:r>
              <a:rPr lang="en-US" sz="1100" dirty="0"/>
              <a:t> important </a:t>
            </a:r>
            <a:r>
              <a:rPr lang="en-US" sz="1100" dirty="0" err="1"/>
              <a:t>în</a:t>
            </a:r>
            <a:r>
              <a:rPr lang="en-US" sz="1100" dirty="0"/>
              <a:t> </a:t>
            </a:r>
            <a:r>
              <a:rPr lang="en-US" sz="1100" dirty="0" err="1"/>
              <a:t>modelarea</a:t>
            </a:r>
            <a:r>
              <a:rPr lang="en-US" sz="1100" dirty="0"/>
              <a:t> </a:t>
            </a:r>
            <a:r>
              <a:rPr lang="en-US" sz="1100" dirty="0" err="1"/>
              <a:t>lumii</a:t>
            </a:r>
            <a:r>
              <a:rPr lang="en-US" sz="1100" dirty="0"/>
              <a:t> </a:t>
            </a:r>
            <a:r>
              <a:rPr lang="en-US" sz="1100" dirty="0" err="1"/>
              <a:t>noastre</a:t>
            </a:r>
            <a:r>
              <a:rPr lang="en-US" sz="1100" dirty="0"/>
              <a:t>. </a:t>
            </a:r>
            <a:r>
              <a:rPr lang="en-US" sz="1100" dirty="0" err="1"/>
              <a:t>Transformând</a:t>
            </a:r>
            <a:r>
              <a:rPr lang="en-US" sz="1100" dirty="0"/>
              <a:t> </a:t>
            </a:r>
            <a:r>
              <a:rPr lang="en-US" sz="1100" dirty="0" err="1"/>
              <a:t>modul</a:t>
            </a:r>
            <a:r>
              <a:rPr lang="en-US" sz="1100" dirty="0"/>
              <a:t> </a:t>
            </a:r>
            <a:r>
              <a:rPr lang="en-US" sz="1100" dirty="0" err="1"/>
              <a:t>în</a:t>
            </a:r>
            <a:r>
              <a:rPr lang="en-US" sz="1100" dirty="0"/>
              <a:t> care </a:t>
            </a:r>
            <a:r>
              <a:rPr lang="en-US" sz="1100" dirty="0" err="1"/>
              <a:t>trăim</a:t>
            </a:r>
            <a:r>
              <a:rPr lang="en-US" sz="1100" dirty="0"/>
              <a:t>, </a:t>
            </a:r>
            <a:r>
              <a:rPr lang="en-US" sz="1100" dirty="0" err="1"/>
              <a:t>lucrăm</a:t>
            </a:r>
            <a:r>
              <a:rPr lang="en-US" sz="1100" dirty="0"/>
              <a:t> </a:t>
            </a:r>
            <a:r>
              <a:rPr lang="en-US" sz="1100" dirty="0" err="1"/>
              <a:t>și</a:t>
            </a:r>
            <a:r>
              <a:rPr lang="en-US" sz="1100" dirty="0"/>
              <a:t> </a:t>
            </a:r>
            <a:r>
              <a:rPr lang="en-US" sz="1100" dirty="0" err="1"/>
              <a:t>interacționăm</a:t>
            </a:r>
            <a:r>
              <a:rPr lang="en-US" sz="1100" dirty="0"/>
              <a:t> </a:t>
            </a:r>
            <a:r>
              <a:rPr lang="en-US" sz="1100" dirty="0" err="1"/>
              <a:t>unii</a:t>
            </a:r>
            <a:r>
              <a:rPr lang="en-US" sz="1100" dirty="0"/>
              <a:t> cu </a:t>
            </a:r>
            <a:r>
              <a:rPr lang="en-US" sz="1100" dirty="0" err="1"/>
              <a:t>alții</a:t>
            </a:r>
            <a:r>
              <a:rPr lang="en-US" sz="1100" dirty="0"/>
              <a:t>.</a:t>
            </a:r>
            <a:endParaRPr lang="ro-RO" sz="1100" dirty="0"/>
          </a:p>
          <a:p>
            <a:pPr marL="0" lvl="0" indent="0" algn="just">
              <a:lnSpc>
                <a:spcPct val="100000"/>
              </a:lnSpc>
              <a:buNone/>
            </a:pPr>
            <a:r>
              <a:rPr lang="ro-RO" sz="1100" dirty="0"/>
              <a:t>     În contextul întreprinderilor, dispozitivele IoT sunt utilizate pentru a monitoriza o gamă largă de parametri, cum ar fi temperatura, umiditatea, calitatea aerului, consumul de energie și performanța mașinilor. Aceste date pot fi analizate în timp real pentru a identifica modele, tendințe și anomalii care pot ajuta întreprinderile să-și optimizeze operațiunile și să-și îmbunătățească rezultatele financiare.</a:t>
            </a:r>
            <a:endParaRPr sz="11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ro-RO" dirty="0"/>
              <a:t>Ce înseamnă IoT</a:t>
            </a:r>
            <a:endParaRPr dirty="0"/>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429316"/>
            <a:ext cx="6343800" cy="572700"/>
          </a:xfrm>
          <a:prstGeom prst="rect">
            <a:avLst/>
          </a:prstGeom>
        </p:spPr>
        <p:txBody>
          <a:bodyPr spcFirstLastPara="1" wrap="square" lIns="91425" tIns="91425" rIns="91425" bIns="91425" anchor="ctr" anchorCtr="0">
            <a:noAutofit/>
          </a:bodyPr>
          <a:lstStyle/>
          <a:p>
            <a:pPr lvl="0"/>
            <a:r>
              <a:rPr lang="en-US" sz="2400" dirty="0" err="1"/>
              <a:t>Tehnologiile</a:t>
            </a:r>
            <a:r>
              <a:rPr lang="en-US" sz="2400" dirty="0"/>
              <a:t> care fac </a:t>
            </a:r>
            <a:r>
              <a:rPr lang="en-US" sz="2400" dirty="0" err="1"/>
              <a:t>posibilă</a:t>
            </a:r>
            <a:r>
              <a:rPr lang="en-US" sz="2400" dirty="0"/>
              <a:t> IoT </a:t>
            </a:r>
            <a:endParaRPr sz="2400" dirty="0"/>
          </a:p>
        </p:txBody>
      </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0" y="1122556"/>
            <a:ext cx="7733990" cy="3544719"/>
          </a:xfrm>
          <a:prstGeom prst="rect">
            <a:avLst/>
          </a:prstGeom>
        </p:spPr>
        <p:txBody>
          <a:bodyPr spcFirstLastPara="1" wrap="square" lIns="91425" tIns="91425" rIns="91425" bIns="91425" anchor="ctr" anchorCtr="0">
            <a:noAutofit/>
          </a:bodyPr>
          <a:lstStyle/>
          <a:p>
            <a:pPr marL="0" lvl="0" indent="0" algn="just">
              <a:buNone/>
            </a:pPr>
            <a:r>
              <a:rPr lang="ro-RO" sz="1200" dirty="0"/>
              <a:t> Senzori și actuatori: Senzorii sunt dispozitive care pot detecta schimbări în mediul înconjurător, cum ar fi temperatura, umiditatea, lumina, mișcarea sau presiunea. Actuatorii sunt dispozitive care pot provoca schimbări fizice în mediul înconjurător, cum ar fi deschiderea sau închiderea unei valve sau pornirea unui motor. Aceste dispozitive se află în centrul IoT, deoarece permit mașinilor și dispozitivelor să interacționeze cu lumea fizică. Automatizarea este posibilă atunci când senzorii și actuatorii funcționează pentru a rezolva probleme fără intervenția umană.    </a:t>
            </a:r>
          </a:p>
          <a:p>
            <a:pPr marL="0" lvl="0" indent="0" algn="just">
              <a:buNone/>
            </a:pPr>
            <a:r>
              <a:rPr lang="ro-RO" sz="1200" dirty="0"/>
              <a:t>     Tehnologii de conectivitate: Pentru a transmite date IoT de la senzori și actuatori către cloud, dispozitivele IoT trebuie să fie conectate la internet. Există mai multe tehnologii de conectivitate utilizate în IoT, inclusiv wifi, Bluetooth, celular, Zigbee și LoRaWAN.     </a:t>
            </a:r>
          </a:p>
          <a:p>
            <a:pPr marL="0" lvl="0" indent="0" algn="just">
              <a:buNone/>
            </a:pPr>
            <a:r>
              <a:rPr lang="ro-RO" sz="1200" dirty="0"/>
              <a:t>     Cloud computing: Cloudul este locul în care sunt stocate, procesate și analizate cantitățile uriașe de date generate de dispozitivele IoT. Platformele de cloud computing oferă infrastructura și instrumentele necesare pentru stocarea și analizarea acestor date, precum și pentru crearea și implementarea aplicațiilor IoT.    </a:t>
            </a:r>
          </a:p>
          <a:p>
            <a:pPr marL="0" lvl="0" indent="0" algn="just">
              <a:buNone/>
            </a:pPr>
            <a:r>
              <a:rPr lang="ro-RO" sz="1200" dirty="0"/>
              <a:t>     Analiza datelor mari: Pentru a înțelege cantitățile uriașe de date generate de dispozitivele IoT, companiile trebuie să utilizeze instrumente avansate de analiză pentru a extrage informații și a identifica tipare. Aceste instrumente pot include algoritmi de învățare automată, instrumente de vizualizare a datelor și modele de analiză predictivă.Tehnologii de securitate și confidențialitate: Pe măsură ce implementările IoT devin din ce în ce mai răspândite, securitatea și confidențialitatea IoT devin din ce în ce mai importante. Tehnologii precum criptarea, controlul accesului și sistemele de detectare a intruziunilor sunt utilizate pentru a proteja dispozitivele IoT și datele pe care le generează împotriva amenințărilor cibernetice.</a:t>
            </a:r>
            <a:endParaRPr sz="1200" dirty="0"/>
          </a:p>
        </p:txBody>
      </p:sp>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3952224" y="1299357"/>
            <a:ext cx="4265251" cy="2955835"/>
          </a:xfrm>
          <a:prstGeom prst="rect">
            <a:avLst/>
          </a:prstGeom>
        </p:spPr>
        <p:txBody>
          <a:bodyPr spcFirstLastPara="1" wrap="square" lIns="91425" tIns="91425" rIns="91425" bIns="91425" anchor="t" anchorCtr="0">
            <a:noAutofit/>
          </a:bodyPr>
          <a:lstStyle/>
          <a:p>
            <a:pPr marL="0" lvl="0" indent="0" algn="just">
              <a:buSzPts val="1100"/>
              <a:buNone/>
            </a:pPr>
            <a:r>
              <a:rPr lang="ro-RO" dirty="0"/>
              <a:t>Sănătate</a:t>
            </a:r>
          </a:p>
          <a:p>
            <a:pPr marL="0" lvl="0" indent="0" algn="just">
              <a:buSzPts val="1100"/>
              <a:buNone/>
            </a:pPr>
            <a:r>
              <a:rPr lang="ro-RO" dirty="0"/>
              <a:t>     În industria sănătății, dispozitivele IoT pot fi utilizate pentru monitorizarea pacienților de la distanță și colectarea de date în timp real privind semnele vitale ale acestora, precum ritmul cardiac, tensiunea arterială și saturația oxigenului. Datele colectate de senzori pot fi analizate pentru a detecta tipare și a identifica potențiale probleme de sănătate înainte ca acestea să devină mai grave. Dispozitivele IoT pot fi utilizate și pentru urmărirea echipamentelor medicale, gestionarea stocurilor și monitorizarea respectării tratamentului medicamentos.</a:t>
            </a:r>
            <a:endParaRPr dirty="0"/>
          </a:p>
        </p:txBody>
      </p:sp>
      <p:sp>
        <p:nvSpPr>
          <p:cNvPr id="1509" name="Google Shape;1509;p48"/>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en-US" b="1" dirty="0" err="1"/>
              <a:t>Exemple</a:t>
            </a:r>
            <a:r>
              <a:rPr lang="en-US" b="1" dirty="0"/>
              <a:t> de </a:t>
            </a:r>
            <a:r>
              <a:rPr lang="en-US" b="1" dirty="0" err="1"/>
              <a:t>aplicații</a:t>
            </a:r>
            <a:r>
              <a:rPr lang="en-US" b="1" dirty="0"/>
              <a:t> IoT</a:t>
            </a:r>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949B334A-EB5A-00E9-BD6B-FBE9EFA9A8F3}"/>
              </a:ext>
            </a:extLst>
          </p:cNvPr>
          <p:cNvPicPr>
            <a:picLocks noChangeAspect="1"/>
          </p:cNvPicPr>
          <p:nvPr/>
        </p:nvPicPr>
        <p:blipFill>
          <a:blip r:embed="rId3"/>
          <a:stretch>
            <a:fillRect/>
          </a:stretch>
        </p:blipFill>
        <p:spPr>
          <a:xfrm>
            <a:off x="1763780" y="1893418"/>
            <a:ext cx="1430640" cy="16452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2"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sz="1200" dirty="0"/>
              <a:t>     Dispozitivele industriale IoT pot fi utilizate în producție pentru a monitoriza performanța mașinilor, a detecta defecțiunile echipamentelor și a optimiza procesele de producție. De exemplu, senzorii pot fi utilizați pentru a monitoriza temperatura și umiditatea într-o unitate de producție, asigurându-se că condițiile sunt optime pentru fabricarea produselor sensibile. Dispozitivele IoT pot fi utilizate și pentru urmărirea stocurilor, gestionarea lanțurilor de aprovizionare și monitorizarea calității produselor finite. IoT industrial este un domeniu tehnologic atât de vast, încât uneori este denumit prin propria sa abreviere: IIoT (Industrial IoT).</a:t>
            </a:r>
            <a:endParaRPr sz="1200"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000" dirty="0"/>
              <a:t> </a:t>
            </a:r>
            <a:r>
              <a:rPr lang="en-US" sz="2000" dirty="0" err="1"/>
              <a:t>Producție</a:t>
            </a:r>
            <a:r>
              <a:rPr lang="en-US" sz="2000" dirty="0"/>
              <a:t> </a:t>
            </a:r>
            <a:endParaRPr sz="2000" dirty="0"/>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6" name="Picture 5">
            <a:extLst>
              <a:ext uri="{FF2B5EF4-FFF2-40B4-BE49-F238E27FC236}">
                <a16:creationId xmlns:a16="http://schemas.microsoft.com/office/drawing/2014/main" id="{C85163C8-CC90-3E09-E879-53D6E8EDD45A}"/>
              </a:ext>
            </a:extLst>
          </p:cNvPr>
          <p:cNvPicPr>
            <a:picLocks noChangeAspect="1"/>
          </p:cNvPicPr>
          <p:nvPr/>
        </p:nvPicPr>
        <p:blipFill>
          <a:blip r:embed="rId3"/>
          <a:stretch>
            <a:fillRect/>
          </a:stretch>
        </p:blipFill>
        <p:spPr>
          <a:xfrm>
            <a:off x="1309813" y="1769620"/>
            <a:ext cx="2175520" cy="2123100"/>
          </a:xfrm>
          <a:prstGeom prst="rect">
            <a:avLst/>
          </a:prstGeom>
        </p:spPr>
      </p:pic>
    </p:spTree>
    <p:extLst>
      <p:ext uri="{BB962C8B-B14F-4D97-AF65-F5344CB8AC3E}">
        <p14:creationId xmlns:p14="http://schemas.microsoft.com/office/powerpoint/2010/main" val="347907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43"/>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dirty="0" err="1"/>
              <a:t>Comerț</a:t>
            </a:r>
            <a:r>
              <a:rPr lang="en-US" dirty="0"/>
              <a:t> cu </a:t>
            </a:r>
            <a:r>
              <a:rPr lang="en-US" dirty="0" err="1"/>
              <a:t>amănuntul</a:t>
            </a:r>
            <a:endParaRPr dirty="0"/>
          </a:p>
        </p:txBody>
      </p:sp>
      <p:sp>
        <p:nvSpPr>
          <p:cNvPr id="1149" name="Google Shape;1149;p43"/>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p:cNvSpPr txBox="1">
            <a:spLocks noGrp="1"/>
          </p:cNvSpPr>
          <p:nvPr>
            <p:ph type="subTitle" idx="3"/>
          </p:nvPr>
        </p:nvSpPr>
        <p:spPr>
          <a:xfrm>
            <a:off x="820050" y="1427356"/>
            <a:ext cx="3058530" cy="3043310"/>
          </a:xfrm>
          <a:prstGeom prst="rect">
            <a:avLst/>
          </a:prstGeom>
        </p:spPr>
        <p:txBody>
          <a:bodyPr spcFirstLastPara="1" wrap="square" lIns="91425" tIns="91425" rIns="91425" bIns="91425" anchor="ctr" anchorCtr="0">
            <a:noAutofit/>
          </a:bodyPr>
          <a:lstStyle/>
          <a:p>
            <a:pPr marL="0" lvl="0" indent="0" algn="just">
              <a:buNone/>
            </a:pPr>
            <a:r>
              <a:rPr lang="ro-RO" sz="1200" dirty="0"/>
              <a:t>     În industria comerțului cu amănuntul, dispozitivele IoT pot fi utilizate pentru a urmări comportamentul clienților, a monitoriza nivelurile stocurilor și a optimiza amenajarea magazinelor. De exemplu, senzorii pot fi utilizați pentru a urmări traficul pietonal într-un magazin și a analiza comportamentul clienților, permițând comercianților cu amănuntul să optimizeze plasarea produselor și să îmbunătățească experiența clienților. Dispozitivele IoT pot fi utilizate și pentru a monitoriza lanțurile de aprovizionare, a urmări livrările și a gestiona nivelurile stocurilor.</a:t>
            </a:r>
            <a:endParaRPr sz="1200" dirty="0"/>
          </a:p>
        </p:txBody>
      </p:sp>
      <p:pic>
        <p:nvPicPr>
          <p:cNvPr id="3" name="Picture 2">
            <a:extLst>
              <a:ext uri="{FF2B5EF4-FFF2-40B4-BE49-F238E27FC236}">
                <a16:creationId xmlns:a16="http://schemas.microsoft.com/office/drawing/2014/main" id="{01E4C704-DC14-A68D-800F-133B9183F231}"/>
              </a:ext>
            </a:extLst>
          </p:cNvPr>
          <p:cNvPicPr>
            <a:picLocks noChangeAspect="1"/>
          </p:cNvPicPr>
          <p:nvPr/>
        </p:nvPicPr>
        <p:blipFill>
          <a:blip r:embed="rId3"/>
          <a:stretch>
            <a:fillRect/>
          </a:stretch>
        </p:blipFill>
        <p:spPr>
          <a:xfrm>
            <a:off x="5126358" y="1700844"/>
            <a:ext cx="2404432" cy="23558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1410307" y="232675"/>
            <a:ext cx="6760331" cy="729900"/>
          </a:xfrm>
          <a:prstGeom prst="rect">
            <a:avLst/>
          </a:prstGeom>
        </p:spPr>
        <p:txBody>
          <a:bodyPr spcFirstLastPara="1" wrap="square" lIns="91425" tIns="91425" rIns="91425" bIns="91425" anchor="ctr" anchorCtr="0">
            <a:noAutofit/>
          </a:bodyPr>
          <a:lstStyle/>
          <a:p>
            <a:pPr lvl="0"/>
            <a:r>
              <a:rPr lang="en-US" sz="2400" dirty="0" err="1"/>
              <a:t>Importanța</a:t>
            </a:r>
            <a:r>
              <a:rPr lang="en-US" sz="2400" dirty="0"/>
              <a:t> </a:t>
            </a:r>
            <a:r>
              <a:rPr lang="en-US" sz="2400" dirty="0" err="1"/>
              <a:t>integrității</a:t>
            </a:r>
            <a:r>
              <a:rPr lang="en-US" sz="2400" dirty="0"/>
              <a:t> </a:t>
            </a:r>
            <a:r>
              <a:rPr lang="en-US" sz="2400" dirty="0" err="1"/>
              <a:t>semnalului</a:t>
            </a:r>
            <a:endParaRPr sz="2400" dirty="0"/>
          </a:p>
        </p:txBody>
      </p:sp>
      <p:sp>
        <p:nvSpPr>
          <p:cNvPr id="1322" name="Google Shape;1322;p46"/>
          <p:cNvSpPr txBox="1">
            <a:spLocks noGrp="1"/>
          </p:cNvSpPr>
          <p:nvPr>
            <p:ph type="subTitle" idx="1"/>
          </p:nvPr>
        </p:nvSpPr>
        <p:spPr>
          <a:xfrm>
            <a:off x="683499" y="1168903"/>
            <a:ext cx="7487139" cy="2774461"/>
          </a:xfrm>
          <a:prstGeom prst="rect">
            <a:avLst/>
          </a:prstGeom>
        </p:spPr>
        <p:txBody>
          <a:bodyPr spcFirstLastPara="1" wrap="square" lIns="91425" tIns="91425" rIns="91425" bIns="91425" anchor="ctr" anchorCtr="0">
            <a:noAutofit/>
          </a:bodyPr>
          <a:lstStyle/>
          <a:p>
            <a:pPr marL="0" lvl="0" indent="0" algn="just">
              <a:spcAft>
                <a:spcPts val="1200"/>
              </a:spcAft>
            </a:pPr>
            <a:r>
              <a:rPr lang="ro-RO" sz="1200" dirty="0"/>
              <a:t>    </a:t>
            </a:r>
            <a:r>
              <a:rPr lang="en-US" sz="1200" dirty="0"/>
              <a:t>Un </a:t>
            </a:r>
            <a:r>
              <a:rPr lang="en-US" sz="1200" dirty="0" err="1"/>
              <a:t>avantaj</a:t>
            </a:r>
            <a:r>
              <a:rPr lang="en-US" sz="1200" dirty="0"/>
              <a:t> </a:t>
            </a:r>
            <a:r>
              <a:rPr lang="en-US" sz="1200" dirty="0" err="1"/>
              <a:t>cheie</a:t>
            </a:r>
            <a:r>
              <a:rPr lang="en-US" sz="1200" dirty="0"/>
              <a:t> al </a:t>
            </a:r>
            <a:r>
              <a:rPr lang="en-US" sz="1200" dirty="0" err="1"/>
              <a:t>unui</a:t>
            </a:r>
            <a:r>
              <a:rPr lang="en-US" sz="1200" dirty="0"/>
              <a:t> </a:t>
            </a:r>
            <a:r>
              <a:rPr lang="en-US" sz="1200" dirty="0" err="1"/>
              <a:t>osciloscop</a:t>
            </a:r>
            <a:r>
              <a:rPr lang="en-US" sz="1200" dirty="0"/>
              <a:t> </a:t>
            </a:r>
            <a:r>
              <a:rPr lang="en-US" sz="1200" dirty="0" err="1"/>
              <a:t>este</a:t>
            </a:r>
            <a:r>
              <a:rPr lang="en-US" sz="1200" dirty="0"/>
              <a:t> </a:t>
            </a:r>
            <a:r>
              <a:rPr lang="en-US" sz="1200" dirty="0" err="1"/>
              <a:t>capacitatea</a:t>
            </a:r>
            <a:r>
              <a:rPr lang="en-US" sz="1200" dirty="0"/>
              <a:t> </a:t>
            </a:r>
            <a:r>
              <a:rPr lang="en-US" sz="1200" dirty="0" err="1"/>
              <a:t>sa</a:t>
            </a:r>
            <a:r>
              <a:rPr lang="en-US" sz="1200" dirty="0"/>
              <a:t> de a </a:t>
            </a:r>
            <a:r>
              <a:rPr lang="en-US" sz="1200" dirty="0" err="1"/>
              <a:t>reconstrui</a:t>
            </a:r>
            <a:r>
              <a:rPr lang="en-US" sz="1200" dirty="0"/>
              <a:t> cu </a:t>
            </a:r>
            <a:r>
              <a:rPr lang="en-US" sz="1200" dirty="0" err="1"/>
              <a:t>precizie</a:t>
            </a:r>
            <a:r>
              <a:rPr lang="en-US" sz="1200" dirty="0"/>
              <a:t> un </a:t>
            </a:r>
            <a:r>
              <a:rPr lang="en-US" sz="1200" dirty="0" err="1"/>
              <a:t>semnal</a:t>
            </a:r>
            <a:r>
              <a:rPr lang="en-US" sz="1200" dirty="0"/>
              <a:t>. Cu </a:t>
            </a:r>
            <a:r>
              <a:rPr lang="en-US" sz="1200" dirty="0" err="1"/>
              <a:t>cât</a:t>
            </a:r>
            <a:r>
              <a:rPr lang="en-US" sz="1200" dirty="0"/>
              <a:t> </a:t>
            </a:r>
            <a:r>
              <a:rPr lang="en-US" sz="1200" dirty="0" err="1"/>
              <a:t>reconstrucția</a:t>
            </a:r>
            <a:r>
              <a:rPr lang="en-US" sz="1200" dirty="0"/>
              <a:t> </a:t>
            </a:r>
            <a:r>
              <a:rPr lang="en-US" sz="1200" dirty="0" err="1"/>
              <a:t>semnalului</a:t>
            </a:r>
            <a:r>
              <a:rPr lang="en-US" sz="1200" dirty="0"/>
              <a:t> </a:t>
            </a:r>
            <a:r>
              <a:rPr lang="en-US" sz="1200" dirty="0" err="1"/>
              <a:t>este</a:t>
            </a:r>
            <a:r>
              <a:rPr lang="en-US" sz="1200" dirty="0"/>
              <a:t> </a:t>
            </a:r>
            <a:r>
              <a:rPr lang="en-US" sz="1200" dirty="0" err="1"/>
              <a:t>mai</a:t>
            </a:r>
            <a:r>
              <a:rPr lang="en-US" sz="1200" dirty="0"/>
              <a:t> </a:t>
            </a:r>
            <a:r>
              <a:rPr lang="en-US" sz="1200" dirty="0" err="1"/>
              <a:t>bună</a:t>
            </a:r>
            <a:r>
              <a:rPr lang="en-US" sz="1200" dirty="0"/>
              <a:t>, cu </a:t>
            </a:r>
            <a:r>
              <a:rPr lang="en-US" sz="1200" dirty="0" err="1"/>
              <a:t>atât</a:t>
            </a:r>
            <a:r>
              <a:rPr lang="en-US" sz="1200" dirty="0"/>
              <a:t> </a:t>
            </a:r>
            <a:r>
              <a:rPr lang="en-US" sz="1200" dirty="0" err="1"/>
              <a:t>integritatea</a:t>
            </a:r>
            <a:r>
              <a:rPr lang="en-US" sz="1200" dirty="0"/>
              <a:t> </a:t>
            </a:r>
            <a:r>
              <a:rPr lang="en-US" sz="1200" dirty="0" err="1"/>
              <a:t>semnalului</a:t>
            </a:r>
            <a:r>
              <a:rPr lang="en-US" sz="1200" dirty="0"/>
              <a:t> </a:t>
            </a:r>
            <a:r>
              <a:rPr lang="en-US" sz="1200" dirty="0" err="1"/>
              <a:t>este</a:t>
            </a:r>
            <a:r>
              <a:rPr lang="en-US" sz="1200" dirty="0"/>
              <a:t> </a:t>
            </a:r>
            <a:r>
              <a:rPr lang="en-US" sz="1200" dirty="0" err="1"/>
              <a:t>mai</a:t>
            </a:r>
            <a:r>
              <a:rPr lang="en-US" sz="1200" dirty="0"/>
              <a:t> mare. </a:t>
            </a:r>
            <a:r>
              <a:rPr lang="en-US" sz="1200" dirty="0" err="1"/>
              <a:t>Iată</a:t>
            </a:r>
            <a:r>
              <a:rPr lang="en-US" sz="1200" dirty="0"/>
              <a:t> o </a:t>
            </a:r>
            <a:r>
              <a:rPr lang="en-US" sz="1200" dirty="0" err="1"/>
              <a:t>modalitate</a:t>
            </a:r>
            <a:r>
              <a:rPr lang="en-US" sz="1200" dirty="0"/>
              <a:t> de a </a:t>
            </a:r>
            <a:r>
              <a:rPr lang="en-US" sz="1200" dirty="0" err="1"/>
              <a:t>înțelege</a:t>
            </a:r>
            <a:r>
              <a:rPr lang="en-US" sz="1200" dirty="0"/>
              <a:t> </a:t>
            </a:r>
            <a:r>
              <a:rPr lang="en-US" sz="1200" dirty="0" err="1"/>
              <a:t>integritatea</a:t>
            </a:r>
            <a:r>
              <a:rPr lang="en-US" sz="1200" dirty="0"/>
              <a:t> </a:t>
            </a:r>
            <a:r>
              <a:rPr lang="en-US" sz="1200" dirty="0" err="1"/>
              <a:t>semnalului</a:t>
            </a:r>
            <a:r>
              <a:rPr lang="en-US" sz="1200" dirty="0"/>
              <a:t>. Un </a:t>
            </a:r>
            <a:r>
              <a:rPr lang="en-US" sz="1200" dirty="0" err="1"/>
              <a:t>osciloscop</a:t>
            </a:r>
            <a:r>
              <a:rPr lang="en-US" sz="1200" dirty="0"/>
              <a:t> </a:t>
            </a:r>
            <a:r>
              <a:rPr lang="en-US" sz="1200" dirty="0" err="1"/>
              <a:t>este</a:t>
            </a:r>
            <a:r>
              <a:rPr lang="en-US" sz="1200" dirty="0"/>
              <a:t> similar cu o </a:t>
            </a:r>
            <a:r>
              <a:rPr lang="en-US" sz="1200" dirty="0" err="1"/>
              <a:t>cameră</a:t>
            </a:r>
            <a:r>
              <a:rPr lang="en-US" sz="1200" dirty="0"/>
              <a:t> </a:t>
            </a:r>
            <a:r>
              <a:rPr lang="en-US" sz="1200" dirty="0" err="1"/>
              <a:t>foto</a:t>
            </a:r>
            <a:r>
              <a:rPr lang="en-US" sz="1200" dirty="0"/>
              <a:t> care </a:t>
            </a:r>
            <a:r>
              <a:rPr lang="en-US" sz="1200" dirty="0" err="1"/>
              <a:t>captează</a:t>
            </a:r>
            <a:r>
              <a:rPr lang="en-US" sz="1200" dirty="0"/>
              <a:t> </a:t>
            </a:r>
            <a:r>
              <a:rPr lang="en-US" sz="1200" dirty="0" err="1"/>
              <a:t>imagini</a:t>
            </a:r>
            <a:r>
              <a:rPr lang="en-US" sz="1200" dirty="0"/>
              <a:t> ale </a:t>
            </a:r>
            <a:r>
              <a:rPr lang="en-US" sz="1200" dirty="0" err="1"/>
              <a:t>semnalului</a:t>
            </a:r>
            <a:r>
              <a:rPr lang="en-US" sz="1200" dirty="0"/>
              <a:t> pe care le </a:t>
            </a:r>
            <a:r>
              <a:rPr lang="en-US" sz="1200" dirty="0" err="1"/>
              <a:t>observați</a:t>
            </a:r>
            <a:r>
              <a:rPr lang="en-US" sz="1200" dirty="0"/>
              <a:t> </a:t>
            </a:r>
            <a:r>
              <a:rPr lang="en-US" sz="1200" dirty="0" err="1"/>
              <a:t>și</a:t>
            </a:r>
            <a:r>
              <a:rPr lang="en-US" sz="1200" dirty="0"/>
              <a:t> le </a:t>
            </a:r>
            <a:r>
              <a:rPr lang="en-US" sz="1200" dirty="0" err="1"/>
              <a:t>interpretați</a:t>
            </a:r>
            <a:r>
              <a:rPr lang="en-US" sz="1200" dirty="0"/>
              <a:t> </a:t>
            </a:r>
            <a:r>
              <a:rPr lang="en-US" sz="1200" dirty="0" err="1"/>
              <a:t>apoi</a:t>
            </a:r>
            <a:r>
              <a:rPr lang="en-US" sz="1200" dirty="0"/>
              <a:t>. La </a:t>
            </a:r>
            <a:r>
              <a:rPr lang="en-US" sz="1200" dirty="0" err="1"/>
              <a:t>baza</a:t>
            </a:r>
            <a:r>
              <a:rPr lang="en-US" sz="1200" dirty="0"/>
              <a:t> </a:t>
            </a:r>
            <a:r>
              <a:rPr lang="en-US" sz="1200" dirty="0" err="1"/>
              <a:t>integrității</a:t>
            </a:r>
            <a:r>
              <a:rPr lang="en-US" sz="1200" dirty="0"/>
              <a:t> </a:t>
            </a:r>
            <a:r>
              <a:rPr lang="en-US" sz="1200" dirty="0" err="1"/>
              <a:t>semnalului</a:t>
            </a:r>
            <a:r>
              <a:rPr lang="en-US" sz="1200" dirty="0"/>
              <a:t> se </a:t>
            </a:r>
            <a:r>
              <a:rPr lang="en-US" sz="1200" dirty="0" err="1"/>
              <a:t>află</a:t>
            </a:r>
            <a:r>
              <a:rPr lang="en-US" sz="1200" dirty="0"/>
              <a:t> </a:t>
            </a:r>
            <a:r>
              <a:rPr lang="en-US" sz="1200" dirty="0" err="1"/>
              <a:t>câteva</a:t>
            </a:r>
            <a:r>
              <a:rPr lang="en-US" sz="1200" dirty="0"/>
              <a:t> </a:t>
            </a:r>
            <a:r>
              <a:rPr lang="en-US" sz="1200" dirty="0" err="1"/>
              <a:t>aspecte</a:t>
            </a:r>
            <a:r>
              <a:rPr lang="en-US" sz="1200" dirty="0"/>
              <a:t> </a:t>
            </a:r>
            <a:r>
              <a:rPr lang="en-US" sz="1200" dirty="0" err="1"/>
              <a:t>cheie</a:t>
            </a:r>
            <a:r>
              <a:rPr lang="en-US" sz="1200" dirty="0"/>
              <a:t>:</a:t>
            </a:r>
            <a:endParaRPr lang="ro-RO" sz="1200" dirty="0"/>
          </a:p>
          <a:p>
            <a:pPr marL="171450" lvl="0" indent="-171450" algn="just">
              <a:spcAft>
                <a:spcPts val="1200"/>
              </a:spcAft>
              <a:buFont typeface="Arial" panose="020B0604020202020204" pitchFamily="34" charset="0"/>
              <a:buChar char="•"/>
            </a:pPr>
            <a:r>
              <a:rPr lang="en-US" sz="1200" dirty="0" err="1"/>
              <a:t>Când</a:t>
            </a:r>
            <a:r>
              <a:rPr lang="en-US" sz="1200" dirty="0"/>
              <a:t> </a:t>
            </a:r>
            <a:r>
              <a:rPr lang="en-US" sz="1200" dirty="0" err="1"/>
              <a:t>faceți</a:t>
            </a:r>
            <a:r>
              <a:rPr lang="en-US" sz="1200" dirty="0"/>
              <a:t> o </a:t>
            </a:r>
            <a:r>
              <a:rPr lang="en-US" sz="1200" dirty="0" err="1"/>
              <a:t>fotografie</a:t>
            </a:r>
            <a:r>
              <a:rPr lang="en-US" sz="1200" dirty="0"/>
              <a:t>, </a:t>
            </a:r>
            <a:r>
              <a:rPr lang="en-US" sz="1200" dirty="0" err="1"/>
              <a:t>aceasta</a:t>
            </a:r>
            <a:r>
              <a:rPr lang="en-US" sz="1200" dirty="0"/>
              <a:t> </a:t>
            </a:r>
            <a:r>
              <a:rPr lang="en-US" sz="1200" dirty="0" err="1"/>
              <a:t>reprezintă</a:t>
            </a:r>
            <a:r>
              <a:rPr lang="en-US" sz="1200" dirty="0"/>
              <a:t> cu </a:t>
            </a:r>
            <a:r>
              <a:rPr lang="en-US" sz="1200" dirty="0" err="1"/>
              <a:t>exactitate</a:t>
            </a:r>
            <a:r>
              <a:rPr lang="en-US" sz="1200" dirty="0"/>
              <a:t> </a:t>
            </a:r>
            <a:r>
              <a:rPr lang="en-US" sz="1200" dirty="0" err="1"/>
              <a:t>ceea</a:t>
            </a:r>
            <a:r>
              <a:rPr lang="en-US" sz="1200" dirty="0"/>
              <a:t> </a:t>
            </a:r>
            <a:r>
              <a:rPr lang="en-US" sz="1200" dirty="0" err="1"/>
              <a:t>ce</a:t>
            </a:r>
            <a:r>
              <a:rPr lang="en-US" sz="1200" dirty="0"/>
              <a:t> s-a </a:t>
            </a:r>
            <a:r>
              <a:rPr lang="en-US" sz="1200" dirty="0" err="1"/>
              <a:t>întâmplat</a:t>
            </a:r>
            <a:r>
              <a:rPr lang="en-US" sz="1200" dirty="0"/>
              <a:t> </a:t>
            </a:r>
            <a:r>
              <a:rPr lang="en-US" sz="1200" dirty="0" err="1"/>
              <a:t>în</a:t>
            </a:r>
            <a:r>
              <a:rPr lang="en-US" sz="1200" dirty="0"/>
              <a:t> </a:t>
            </a:r>
            <a:r>
              <a:rPr lang="en-US" sz="1200" dirty="0" err="1"/>
              <a:t>realitate</a:t>
            </a:r>
            <a:r>
              <a:rPr lang="en-US" sz="1200" dirty="0"/>
              <a:t>?    </a:t>
            </a:r>
            <a:endParaRPr lang="ro-RO" sz="1200" dirty="0"/>
          </a:p>
          <a:p>
            <a:pPr marL="171450" lvl="0" indent="-171450" algn="just">
              <a:spcAft>
                <a:spcPts val="1200"/>
              </a:spcAft>
              <a:buFont typeface="Arial" panose="020B0604020202020204" pitchFamily="34" charset="0"/>
              <a:buChar char="•"/>
            </a:pPr>
            <a:r>
              <a:rPr lang="en-US" sz="1200" dirty="0" err="1"/>
              <a:t>Fotografia</a:t>
            </a:r>
            <a:r>
              <a:rPr lang="en-US" sz="1200" dirty="0"/>
              <a:t> </a:t>
            </a:r>
            <a:r>
              <a:rPr lang="en-US" sz="1200" dirty="0" err="1"/>
              <a:t>este</a:t>
            </a:r>
            <a:r>
              <a:rPr lang="en-US" sz="1200" dirty="0"/>
              <a:t> </a:t>
            </a:r>
            <a:r>
              <a:rPr lang="en-US" sz="1200" dirty="0" err="1"/>
              <a:t>clară</a:t>
            </a:r>
            <a:r>
              <a:rPr lang="en-US" sz="1200" dirty="0"/>
              <a:t> </a:t>
            </a:r>
            <a:r>
              <a:rPr lang="en-US" sz="1200" dirty="0" err="1"/>
              <a:t>sau</a:t>
            </a:r>
            <a:r>
              <a:rPr lang="en-US" sz="1200" dirty="0"/>
              <a:t> </a:t>
            </a:r>
            <a:r>
              <a:rPr lang="en-US" sz="1200" dirty="0" err="1"/>
              <a:t>neclară</a:t>
            </a:r>
            <a:r>
              <a:rPr lang="en-US" sz="1200" dirty="0"/>
              <a:t>?</a:t>
            </a:r>
            <a:endParaRPr lang="ro-RO" sz="1200" dirty="0"/>
          </a:p>
          <a:p>
            <a:pPr marL="171450" lvl="0" indent="-171450" algn="just">
              <a:spcAft>
                <a:spcPts val="1200"/>
              </a:spcAft>
              <a:buFont typeface="Arial" panose="020B0604020202020204" pitchFamily="34" charset="0"/>
              <a:buChar char="•"/>
            </a:pPr>
            <a:r>
              <a:rPr lang="en-US" sz="1200" dirty="0" err="1"/>
              <a:t>Câte</a:t>
            </a:r>
            <a:r>
              <a:rPr lang="en-US" sz="1200" dirty="0"/>
              <a:t> </a:t>
            </a:r>
            <a:r>
              <a:rPr lang="en-US" sz="1200" dirty="0" err="1"/>
              <a:t>fotografii</a:t>
            </a:r>
            <a:r>
              <a:rPr lang="en-US" sz="1200" dirty="0"/>
              <a:t> precise </a:t>
            </a:r>
            <a:r>
              <a:rPr lang="en-US" sz="1200" dirty="0" err="1"/>
              <a:t>puteți</a:t>
            </a:r>
            <a:r>
              <a:rPr lang="en-US" sz="1200" dirty="0"/>
              <a:t> face pe </a:t>
            </a:r>
            <a:r>
              <a:rPr lang="en-US" sz="1200" dirty="0" err="1"/>
              <a:t>secundă</a:t>
            </a:r>
            <a:r>
              <a:rPr lang="en-US" sz="1200" dirty="0"/>
              <a:t>?</a:t>
            </a:r>
            <a:endParaRPr lang="ro-RO" sz="1200" dirty="0"/>
          </a:p>
          <a:p>
            <a:pPr marL="0" lvl="0" indent="0" algn="just">
              <a:spcAft>
                <a:spcPts val="1200"/>
              </a:spcAft>
            </a:pPr>
            <a:r>
              <a:rPr lang="ro-RO" sz="1200" dirty="0"/>
              <a:t>    </a:t>
            </a:r>
            <a:r>
              <a:rPr lang="en-US" sz="1200" dirty="0" err="1"/>
              <a:t>Diferitele</a:t>
            </a:r>
            <a:r>
              <a:rPr lang="en-US" sz="1200" dirty="0"/>
              <a:t> </a:t>
            </a:r>
            <a:r>
              <a:rPr lang="en-US" sz="1200" dirty="0" err="1"/>
              <a:t>sisteme</a:t>
            </a:r>
            <a:r>
              <a:rPr lang="en-US" sz="1200" dirty="0"/>
              <a:t> </a:t>
            </a:r>
            <a:r>
              <a:rPr lang="en-US" sz="1200" dirty="0" err="1"/>
              <a:t>și</a:t>
            </a:r>
            <a:r>
              <a:rPr lang="en-US" sz="1200" dirty="0"/>
              <a:t> </a:t>
            </a:r>
            <a:r>
              <a:rPr lang="en-US" sz="1200" dirty="0" err="1"/>
              <a:t>capacități</a:t>
            </a:r>
            <a:r>
              <a:rPr lang="en-US" sz="1200" dirty="0"/>
              <a:t> de </a:t>
            </a:r>
            <a:r>
              <a:rPr lang="en-US" sz="1200" dirty="0" err="1"/>
              <a:t>performanță</a:t>
            </a:r>
            <a:r>
              <a:rPr lang="en-US" sz="1200" dirty="0"/>
              <a:t> ale </a:t>
            </a:r>
            <a:r>
              <a:rPr lang="en-US" sz="1200" dirty="0" err="1"/>
              <a:t>unui</a:t>
            </a:r>
            <a:r>
              <a:rPr lang="en-US" sz="1200" dirty="0"/>
              <a:t> </a:t>
            </a:r>
            <a:r>
              <a:rPr lang="en-US" sz="1200" dirty="0" err="1"/>
              <a:t>osciloscop</a:t>
            </a:r>
            <a:r>
              <a:rPr lang="en-US" sz="1200" dirty="0"/>
              <a:t> </a:t>
            </a:r>
            <a:r>
              <a:rPr lang="en-US" sz="1200" dirty="0" err="1"/>
              <a:t>contribuie</a:t>
            </a:r>
            <a:r>
              <a:rPr lang="en-US" sz="1200" dirty="0"/>
              <a:t> la </a:t>
            </a:r>
            <a:r>
              <a:rPr lang="en-US" sz="1200" dirty="0" err="1"/>
              <a:t>capacitatea</a:t>
            </a:r>
            <a:r>
              <a:rPr lang="en-US" sz="1200" dirty="0"/>
              <a:t> </a:t>
            </a:r>
            <a:r>
              <a:rPr lang="en-US" sz="1200" dirty="0" err="1"/>
              <a:t>acestuia</a:t>
            </a:r>
            <a:r>
              <a:rPr lang="en-US" sz="1200" dirty="0"/>
              <a:t> de a </a:t>
            </a:r>
            <a:r>
              <a:rPr lang="en-US" sz="1200" dirty="0" err="1"/>
              <a:t>oferi</a:t>
            </a:r>
            <a:r>
              <a:rPr lang="en-US" sz="1200" dirty="0"/>
              <a:t> </a:t>
            </a:r>
            <a:r>
              <a:rPr lang="en-US" sz="1200" dirty="0" err="1"/>
              <a:t>cea</a:t>
            </a:r>
            <a:r>
              <a:rPr lang="en-US" sz="1200" dirty="0"/>
              <a:t> </a:t>
            </a:r>
            <a:r>
              <a:rPr lang="en-US" sz="1200" dirty="0" err="1"/>
              <a:t>mai</a:t>
            </a:r>
            <a:r>
              <a:rPr lang="en-US" sz="1200" dirty="0"/>
              <a:t> mare </a:t>
            </a:r>
            <a:r>
              <a:rPr lang="en-US" sz="1200" dirty="0" err="1"/>
              <a:t>integritate</a:t>
            </a:r>
            <a:r>
              <a:rPr lang="en-US" sz="1200" dirty="0"/>
              <a:t> </a:t>
            </a:r>
            <a:r>
              <a:rPr lang="en-US" sz="1200" dirty="0" err="1"/>
              <a:t>posibilă</a:t>
            </a:r>
            <a:r>
              <a:rPr lang="en-US" sz="1200" dirty="0"/>
              <a:t> a </a:t>
            </a:r>
            <a:r>
              <a:rPr lang="en-US" sz="1200" dirty="0" err="1"/>
              <a:t>semnalului</a:t>
            </a:r>
            <a:r>
              <a:rPr lang="en-US" sz="1200" dirty="0"/>
              <a:t>. </a:t>
            </a:r>
            <a:r>
              <a:rPr lang="en-US" sz="1200" dirty="0" err="1"/>
              <a:t>Sondele</a:t>
            </a:r>
            <a:r>
              <a:rPr lang="en-US" sz="1200" dirty="0"/>
              <a:t> </a:t>
            </a:r>
            <a:r>
              <a:rPr lang="en-US" sz="1200" dirty="0" err="1"/>
              <a:t>afectează</a:t>
            </a:r>
            <a:r>
              <a:rPr lang="en-US" sz="1200" dirty="0"/>
              <a:t>, de </a:t>
            </a:r>
            <a:r>
              <a:rPr lang="en-US" sz="1200" dirty="0" err="1"/>
              <a:t>asemenea</a:t>
            </a:r>
            <a:r>
              <a:rPr lang="en-US" sz="1200" dirty="0"/>
              <a:t>, </a:t>
            </a:r>
            <a:r>
              <a:rPr lang="en-US" sz="1200" dirty="0" err="1"/>
              <a:t>integritatea</a:t>
            </a:r>
            <a:r>
              <a:rPr lang="en-US" sz="1200" dirty="0"/>
              <a:t> </a:t>
            </a:r>
            <a:r>
              <a:rPr lang="en-US" sz="1200" dirty="0" err="1"/>
              <a:t>semnalului</a:t>
            </a:r>
            <a:r>
              <a:rPr lang="en-US" sz="1200" dirty="0"/>
              <a:t> </a:t>
            </a:r>
            <a:r>
              <a:rPr lang="en-US" sz="1200" dirty="0" err="1"/>
              <a:t>unui</a:t>
            </a:r>
            <a:r>
              <a:rPr lang="en-US" sz="1200" dirty="0"/>
              <a:t> </a:t>
            </a:r>
            <a:r>
              <a:rPr lang="en-US" sz="1200" dirty="0" err="1"/>
              <a:t>sistem</a:t>
            </a:r>
            <a:r>
              <a:rPr lang="en-US" sz="1200" dirty="0"/>
              <a:t> de </a:t>
            </a:r>
            <a:r>
              <a:rPr lang="en-US" sz="1200" dirty="0" err="1"/>
              <a:t>măsurare</a:t>
            </a:r>
            <a:r>
              <a:rPr lang="en-US" sz="1200" dirty="0"/>
              <a:t>.</a:t>
            </a:r>
            <a:endParaRPr sz="1200" dirty="0"/>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a:off x="6698661" y="3813369"/>
            <a:ext cx="1552523" cy="677706"/>
            <a:chOff x="6698661" y="3813369"/>
            <a:chExt cx="1552523" cy="677706"/>
          </a:xfrm>
        </p:grpSpPr>
        <p:grpSp>
          <p:nvGrpSpPr>
            <p:cNvPr id="1327" name="Google Shape;1327;p46"/>
            <p:cNvGrpSpPr/>
            <p:nvPr/>
          </p:nvGrpSpPr>
          <p:grpSpPr>
            <a:xfrm>
              <a:off x="7240917" y="3813369"/>
              <a:ext cx="1010267" cy="677706"/>
              <a:chOff x="7547121" y="4126026"/>
              <a:chExt cx="884879" cy="593594"/>
            </a:xfrm>
          </p:grpSpPr>
          <p:grpSp>
            <p:nvGrpSpPr>
              <p:cNvPr id="1328" name="Google Shape;1328;p46"/>
              <p:cNvGrpSpPr/>
              <p:nvPr/>
            </p:nvGrpSpPr>
            <p:grpSpPr>
              <a:xfrm>
                <a:off x="7547121" y="4126026"/>
                <a:ext cx="807768" cy="501969"/>
                <a:chOff x="7868946" y="4011726"/>
                <a:chExt cx="807768" cy="501969"/>
              </a:xfrm>
            </p:grpSpPr>
            <p:sp>
              <p:nvSpPr>
                <p:cNvPr id="1329" name="Google Shape;1329;p4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46"/>
              <p:cNvGrpSpPr/>
              <p:nvPr/>
            </p:nvGrpSpPr>
            <p:grpSpPr>
              <a:xfrm>
                <a:off x="7623321" y="4217651"/>
                <a:ext cx="808679" cy="501969"/>
                <a:chOff x="6592596" y="2373026"/>
                <a:chExt cx="808679" cy="501969"/>
              </a:xfrm>
            </p:grpSpPr>
            <p:sp>
              <p:nvSpPr>
                <p:cNvPr id="1334" name="Google Shape;1334;p4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4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339" name="Google Shape;1339;p46"/>
            <p:cNvGrpSpPr/>
            <p:nvPr/>
          </p:nvGrpSpPr>
          <p:grpSpPr>
            <a:xfrm>
              <a:off x="6698661" y="3940201"/>
              <a:ext cx="201777" cy="197103"/>
              <a:chOff x="1983715" y="1621340"/>
              <a:chExt cx="89975" cy="87887"/>
            </a:xfrm>
          </p:grpSpPr>
          <p:sp>
            <p:nvSpPr>
              <p:cNvPr id="1340" name="Google Shape;1340;p46"/>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55"/>
          <p:cNvSpPr txBox="1">
            <a:spLocks noGrp="1"/>
          </p:cNvSpPr>
          <p:nvPr>
            <p:ph type="subTitle" idx="1"/>
          </p:nvPr>
        </p:nvSpPr>
        <p:spPr>
          <a:xfrm>
            <a:off x="701040" y="1263312"/>
            <a:ext cx="4451039" cy="3186623"/>
          </a:xfrm>
          <a:prstGeom prst="rect">
            <a:avLst/>
          </a:prstGeom>
        </p:spPr>
        <p:txBody>
          <a:bodyPr spcFirstLastPara="1" wrap="square" lIns="91425" tIns="91425" rIns="91425" bIns="91425" anchor="ctr" anchorCtr="0">
            <a:noAutofit/>
          </a:bodyPr>
          <a:lstStyle/>
          <a:p>
            <a:pPr marL="0" lvl="0" indent="0" algn="just"/>
            <a:r>
              <a:rPr lang="ro-RO" sz="1200" dirty="0"/>
              <a:t>     Dispozitivele IoT pot fi utilizate în agricultură pentru a monitoriza starea solului, condițiile meteorologice și creșterea culturilor. De exemplu, senzorii pot fi utilizați pentru a măsura conținutul de umiditate al solului, asigurându-se că culturile sunt irigate la momentul optim. Dispozitivele IoT pot fi utilizate și pentru a monitoriza starea de sănătate a animalelor, pentru a urmări echipamentele și pentru a gestiona lanțurile de aprovizionare. Dispozitivele cu consum redus de energie sau alimentate cu energie solară pot fi adesea utilizate cu o supraveghere minimă în locații îndepărtate.</a:t>
            </a:r>
            <a:endParaRPr sz="1200" dirty="0"/>
          </a:p>
        </p:txBody>
      </p:sp>
      <p:grpSp>
        <p:nvGrpSpPr>
          <p:cNvPr id="2292" name="Google Shape;2292;p55"/>
          <p:cNvGrpSpPr/>
          <p:nvPr/>
        </p:nvGrpSpPr>
        <p:grpSpPr>
          <a:xfrm>
            <a:off x="5290075" y="849526"/>
            <a:ext cx="2988593" cy="3444451"/>
            <a:chOff x="5290075" y="849526"/>
            <a:chExt cx="2988593" cy="3444451"/>
          </a:xfrm>
        </p:grpSpPr>
        <p:sp>
          <p:nvSpPr>
            <p:cNvPr id="2293" name="Google Shape;2293;p55"/>
            <p:cNvSpPr/>
            <p:nvPr/>
          </p:nvSpPr>
          <p:spPr>
            <a:xfrm>
              <a:off x="5290100" y="849526"/>
              <a:ext cx="2988568" cy="3342453"/>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55"/>
            <p:cNvGrpSpPr/>
            <p:nvPr/>
          </p:nvGrpSpPr>
          <p:grpSpPr>
            <a:xfrm>
              <a:off x="7454802" y="1079803"/>
              <a:ext cx="589008" cy="101951"/>
              <a:chOff x="7488738" y="1265980"/>
              <a:chExt cx="523098" cy="90543"/>
            </a:xfrm>
          </p:grpSpPr>
          <p:sp>
            <p:nvSpPr>
              <p:cNvPr id="2295" name="Google Shape;2295;p55"/>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5"/>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5"/>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5"/>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9" name="Google Shape;2299;p55"/>
            <p:cNvSpPr/>
            <p:nvPr/>
          </p:nvSpPr>
          <p:spPr>
            <a:xfrm>
              <a:off x="5290075" y="4192008"/>
              <a:ext cx="2988568" cy="101969"/>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55"/>
          <p:cNvGrpSpPr/>
          <p:nvPr/>
        </p:nvGrpSpPr>
        <p:grpSpPr>
          <a:xfrm>
            <a:off x="760051" y="467826"/>
            <a:ext cx="1030999" cy="593594"/>
            <a:chOff x="7722826" y="4011726"/>
            <a:chExt cx="1030999" cy="593594"/>
          </a:xfrm>
        </p:grpSpPr>
        <p:grpSp>
          <p:nvGrpSpPr>
            <p:cNvPr id="2302" name="Google Shape;2302;p55"/>
            <p:cNvGrpSpPr/>
            <p:nvPr/>
          </p:nvGrpSpPr>
          <p:grpSpPr>
            <a:xfrm>
              <a:off x="7945146" y="4103351"/>
              <a:ext cx="808679" cy="501969"/>
              <a:chOff x="6592596" y="2373026"/>
              <a:chExt cx="808679" cy="501969"/>
            </a:xfrm>
          </p:grpSpPr>
          <p:sp>
            <p:nvSpPr>
              <p:cNvPr id="2303" name="Google Shape;2303;p55"/>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5"/>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5"/>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5"/>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7" name="Google Shape;2307;p55"/>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nvGrpSpPr>
            <p:cNvPr id="2308" name="Google Shape;2308;p55"/>
            <p:cNvGrpSpPr/>
            <p:nvPr/>
          </p:nvGrpSpPr>
          <p:grpSpPr>
            <a:xfrm>
              <a:off x="7868946" y="4011726"/>
              <a:ext cx="808679" cy="501969"/>
              <a:chOff x="6592596" y="2373026"/>
              <a:chExt cx="808679" cy="501969"/>
            </a:xfrm>
          </p:grpSpPr>
          <p:sp>
            <p:nvSpPr>
              <p:cNvPr id="2309" name="Google Shape;2309;p55"/>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5"/>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5"/>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5"/>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3" name="Google Shape;2313;p55"/>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nvGrpSpPr>
            <p:cNvPr id="2314" name="Google Shape;2314;p55"/>
            <p:cNvGrpSpPr/>
            <p:nvPr/>
          </p:nvGrpSpPr>
          <p:grpSpPr>
            <a:xfrm>
              <a:off x="7722826" y="4217075"/>
              <a:ext cx="748474" cy="119744"/>
              <a:chOff x="6804851" y="2564100"/>
              <a:chExt cx="748474" cy="119744"/>
            </a:xfrm>
          </p:grpSpPr>
          <p:sp>
            <p:nvSpPr>
              <p:cNvPr id="2315" name="Google Shape;2315;p55"/>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55"/>
              <p:cNvGrpSpPr/>
              <p:nvPr/>
            </p:nvGrpSpPr>
            <p:grpSpPr>
              <a:xfrm>
                <a:off x="6832025" y="2584483"/>
                <a:ext cx="431484" cy="82416"/>
                <a:chOff x="6832025" y="2584483"/>
                <a:chExt cx="431484" cy="82416"/>
              </a:xfrm>
            </p:grpSpPr>
            <p:sp>
              <p:nvSpPr>
                <p:cNvPr id="2317" name="Google Shape;2317;p55"/>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5"/>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5"/>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5"/>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5"/>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5"/>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5"/>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5" name="Google Shape;2325;p55"/>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2326" name="Google Shape;2326;p55"/>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3" name="Title 2">
            <a:extLst>
              <a:ext uri="{FF2B5EF4-FFF2-40B4-BE49-F238E27FC236}">
                <a16:creationId xmlns:a16="http://schemas.microsoft.com/office/drawing/2014/main" id="{E099A884-6738-744D-AACC-D69C132F6979}"/>
              </a:ext>
            </a:extLst>
          </p:cNvPr>
          <p:cNvSpPr>
            <a:spLocks noGrp="1"/>
          </p:cNvSpPr>
          <p:nvPr>
            <p:ph type="title"/>
          </p:nvPr>
        </p:nvSpPr>
        <p:spPr>
          <a:xfrm>
            <a:off x="1894694" y="583828"/>
            <a:ext cx="2372505" cy="566910"/>
          </a:xfrm>
        </p:spPr>
        <p:txBody>
          <a:bodyPr/>
          <a:lstStyle/>
          <a:p>
            <a:r>
              <a:rPr lang="ro-RO" dirty="0"/>
              <a:t>Agricultură</a:t>
            </a:r>
            <a:endParaRPr lang="en-US" dirty="0"/>
          </a:p>
        </p:txBody>
      </p:sp>
      <p:pic>
        <p:nvPicPr>
          <p:cNvPr id="4" name="Picture 3">
            <a:extLst>
              <a:ext uri="{FF2B5EF4-FFF2-40B4-BE49-F238E27FC236}">
                <a16:creationId xmlns:a16="http://schemas.microsoft.com/office/drawing/2014/main" id="{FABD9AAD-BD53-DDFF-65B0-91BCD070ABDE}"/>
              </a:ext>
            </a:extLst>
          </p:cNvPr>
          <p:cNvPicPr>
            <a:picLocks noChangeAspect="1"/>
          </p:cNvPicPr>
          <p:nvPr/>
        </p:nvPicPr>
        <p:blipFill>
          <a:blip r:embed="rId3"/>
          <a:stretch>
            <a:fillRect/>
          </a:stretch>
        </p:blipFill>
        <p:spPr>
          <a:xfrm>
            <a:off x="5862932" y="1537775"/>
            <a:ext cx="1946220" cy="1982942"/>
          </a:xfrm>
          <a:prstGeom prst="rect">
            <a:avLst/>
          </a:prstGeom>
        </p:spPr>
      </p:pic>
    </p:spTree>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1317</Words>
  <Application>Microsoft Office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Proxy 9</vt:lpstr>
      <vt:lpstr>Raleway Black</vt:lpstr>
      <vt:lpstr>DM Sans</vt:lpstr>
      <vt:lpstr>Raleway</vt:lpstr>
      <vt:lpstr>Engineering Technology &amp; Drafting Major for College: Drafting &amp; CAD Technology by Slidesgo</vt:lpstr>
      <vt:lpstr>Lucruri Inteligente</vt:lpstr>
      <vt:lpstr>PowerPoint Presentation</vt:lpstr>
      <vt:lpstr>Ce înseamnă IoT</vt:lpstr>
      <vt:lpstr>Tehnologiile care fac posibilă IoT </vt:lpstr>
      <vt:lpstr>Exemple de aplicații IoT</vt:lpstr>
      <vt:lpstr> Producție </vt:lpstr>
      <vt:lpstr>Comerț cu amănuntul</vt:lpstr>
      <vt:lpstr>Importanța integrității semnalului</vt:lpstr>
      <vt:lpstr>Agricultură</vt:lpstr>
      <vt:lpstr>Transport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2025-11-11T21:48:33Z</dcterms:modified>
</cp:coreProperties>
</file>