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66" r:id="rId2"/>
    <p:sldId id="256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7" autoAdjust="0"/>
    <p:restoredTop sz="88176" autoAdjust="0"/>
  </p:normalViewPr>
  <p:slideViewPr>
    <p:cSldViewPr snapToGrid="0" snapToObjects="1">
      <p:cViewPr varScale="1">
        <p:scale>
          <a:sx n="108" d="100"/>
          <a:sy n="108" d="100"/>
        </p:scale>
        <p:origin x="12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ru Dumitru" userId="6c8105df-432b-4055-9270-0a797142347e" providerId="ADAL" clId="{5E072E20-C203-4ED2-8612-5C0824B1883F}"/>
    <pc:docChg chg="undo custSel addSld delSld modSld sldOrd">
      <pc:chgData name="Moraru Dumitru" userId="6c8105df-432b-4055-9270-0a797142347e" providerId="ADAL" clId="{5E072E20-C203-4ED2-8612-5C0824B1883F}" dt="2025-09-04T12:44:03.807" v="953" actId="20577"/>
      <pc:docMkLst>
        <pc:docMk/>
      </pc:docMkLst>
      <pc:sldChg chg="addSp delSp modSp mod">
        <pc:chgData name="Moraru Dumitru" userId="6c8105df-432b-4055-9270-0a797142347e" providerId="ADAL" clId="{5E072E20-C203-4ED2-8612-5C0824B1883F}" dt="2025-09-04T11:59:52.944" v="745" actId="20577"/>
        <pc:sldMkLst>
          <pc:docMk/>
          <pc:sldMk cId="0" sldId="256"/>
        </pc:sldMkLst>
        <pc:spChg chg="add mod">
          <ac:chgData name="Moraru Dumitru" userId="6c8105df-432b-4055-9270-0a797142347e" providerId="ADAL" clId="{5E072E20-C203-4ED2-8612-5C0824B1883F}" dt="2025-09-04T11:03:30.568" v="121" actId="20577"/>
          <ac:spMkLst>
            <pc:docMk/>
            <pc:sldMk cId="0" sldId="256"/>
            <ac:spMk id="4" creationId="{22A20250-B3E4-2539-FE3C-A69930C4B61A}"/>
          </ac:spMkLst>
        </pc:spChg>
        <pc:spChg chg="add mod">
          <ac:chgData name="Moraru Dumitru" userId="6c8105df-432b-4055-9270-0a797142347e" providerId="ADAL" clId="{5E072E20-C203-4ED2-8612-5C0824B1883F}" dt="2025-09-04T11:59:52.944" v="745" actId="20577"/>
          <ac:spMkLst>
            <pc:docMk/>
            <pc:sldMk cId="0" sldId="256"/>
            <ac:spMk id="5" creationId="{04529474-5DE9-5982-DABE-153E767D00D4}"/>
          </ac:spMkLst>
        </pc:spChg>
      </pc:sldChg>
      <pc:sldChg chg="addSp modSp mod">
        <pc:chgData name="Moraru Dumitru" userId="6c8105df-432b-4055-9270-0a797142347e" providerId="ADAL" clId="{5E072E20-C203-4ED2-8612-5C0824B1883F}" dt="2025-09-04T11:02:11.950" v="92" actId="1076"/>
        <pc:sldMkLst>
          <pc:docMk/>
          <pc:sldMk cId="0" sldId="266"/>
        </pc:sldMkLst>
        <pc:spChg chg="add mod">
          <ac:chgData name="Moraru Dumitru" userId="6c8105df-432b-4055-9270-0a797142347e" providerId="ADAL" clId="{5E072E20-C203-4ED2-8612-5C0824B1883F}" dt="2025-09-04T11:02:11.950" v="92" actId="1076"/>
          <ac:spMkLst>
            <pc:docMk/>
            <pc:sldMk cId="0" sldId="266"/>
            <ac:spMk id="2" creationId="{A81E074C-340E-9336-2DB2-0B9C29B4A10F}"/>
          </ac:spMkLst>
        </pc:spChg>
        <pc:spChg chg="mod">
          <ac:chgData name="Moraru Dumitru" userId="6c8105df-432b-4055-9270-0a797142347e" providerId="ADAL" clId="{5E072E20-C203-4ED2-8612-5C0824B1883F}" dt="2025-09-04T11:01:21.074" v="40" actId="1076"/>
          <ac:spMkLst>
            <pc:docMk/>
            <pc:sldMk cId="0" sldId="266"/>
            <ac:spMk id="36866" creationId="{A623AAD6-370E-F2F9-DF51-FBA6580E67CC}"/>
          </ac:spMkLst>
        </pc:spChg>
      </pc:sldChg>
      <pc:sldChg chg="del">
        <pc:chgData name="Moraru Dumitru" userId="6c8105df-432b-4055-9270-0a797142347e" providerId="ADAL" clId="{5E072E20-C203-4ED2-8612-5C0824B1883F}" dt="2025-09-04T11:03:59.268" v="132" actId="2696"/>
        <pc:sldMkLst>
          <pc:docMk/>
          <pc:sldMk cId="479013585" sldId="267"/>
        </pc:sldMkLst>
      </pc:sldChg>
      <pc:sldChg chg="modSp add del mod">
        <pc:chgData name="Moraru Dumitru" userId="6c8105df-432b-4055-9270-0a797142347e" providerId="ADAL" clId="{5E072E20-C203-4ED2-8612-5C0824B1883F}" dt="2025-09-04T11:31:28.972" v="475" actId="20577"/>
        <pc:sldMkLst>
          <pc:docMk/>
          <pc:sldMk cId="2698094191" sldId="267"/>
        </pc:sldMkLst>
      </pc:sldChg>
      <pc:sldChg chg="del">
        <pc:chgData name="Moraru Dumitru" userId="6c8105df-432b-4055-9270-0a797142347e" providerId="ADAL" clId="{5E072E20-C203-4ED2-8612-5C0824B1883F}" dt="2025-09-04T11:04:02.543" v="133" actId="2696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5E072E20-C203-4ED2-8612-5C0824B1883F}" dt="2025-09-04T11:42:27.530" v="649" actId="20577"/>
        <pc:sldMkLst>
          <pc:docMk/>
          <pc:sldMk cId="3518410301" sldId="268"/>
        </pc:sldMkLst>
      </pc:sldChg>
      <pc:sldChg chg="del">
        <pc:chgData name="Moraru Dumitru" userId="6c8105df-432b-4055-9270-0a797142347e" providerId="ADAL" clId="{5E072E20-C203-4ED2-8612-5C0824B1883F}" dt="2025-09-04T11:04:04.790" v="134" actId="2696"/>
        <pc:sldMkLst>
          <pc:docMk/>
          <pc:sldMk cId="225149376" sldId="269"/>
        </pc:sldMkLst>
      </pc:sldChg>
      <pc:sldChg chg="addSp delSp modSp add mod">
        <pc:chgData name="Moraru Dumitru" userId="6c8105df-432b-4055-9270-0a797142347e" providerId="ADAL" clId="{5E072E20-C203-4ED2-8612-5C0824B1883F}" dt="2025-09-04T11:20:40.357" v="253" actId="27636"/>
        <pc:sldMkLst>
          <pc:docMk/>
          <pc:sldMk cId="2037382807" sldId="269"/>
        </pc:sldMkLst>
      </pc:sldChg>
      <pc:sldChg chg="del">
        <pc:chgData name="Moraru Dumitru" userId="6c8105df-432b-4055-9270-0a797142347e" providerId="ADAL" clId="{5E072E20-C203-4ED2-8612-5C0824B1883F}" dt="2025-09-04T11:04:06.570" v="135" actId="2696"/>
        <pc:sldMkLst>
          <pc:docMk/>
          <pc:sldMk cId="2765180963" sldId="270"/>
        </pc:sldMkLst>
      </pc:sldChg>
      <pc:sldChg chg="addSp modSp add mod">
        <pc:chgData name="Moraru Dumitru" userId="6c8105df-432b-4055-9270-0a797142347e" providerId="ADAL" clId="{5E072E20-C203-4ED2-8612-5C0824B1883F}" dt="2025-09-04T11:21:22.905" v="263" actId="1076"/>
        <pc:sldMkLst>
          <pc:docMk/>
          <pc:sldMk cId="2822964641" sldId="270"/>
        </pc:sldMkLst>
      </pc:sldChg>
      <pc:sldChg chg="addSp delSp modSp add mod">
        <pc:chgData name="Moraru Dumitru" userId="6c8105df-432b-4055-9270-0a797142347e" providerId="ADAL" clId="{5E072E20-C203-4ED2-8612-5C0824B1883F}" dt="2025-09-04T11:27:32.005" v="471" actId="27636"/>
        <pc:sldMkLst>
          <pc:docMk/>
          <pc:sldMk cId="2704095545" sldId="271"/>
        </pc:sldMkLst>
      </pc:sldChg>
      <pc:sldChg chg="del">
        <pc:chgData name="Moraru Dumitru" userId="6c8105df-432b-4055-9270-0a797142347e" providerId="ADAL" clId="{5E072E20-C203-4ED2-8612-5C0824B1883F}" dt="2025-09-04T11:04:08.133" v="136" actId="2696"/>
        <pc:sldMkLst>
          <pc:docMk/>
          <pc:sldMk cId="2820776970" sldId="271"/>
        </pc:sldMkLst>
      </pc:sldChg>
      <pc:sldChg chg="del">
        <pc:chgData name="Moraru Dumitru" userId="6c8105df-432b-4055-9270-0a797142347e" providerId="ADAL" clId="{5E072E20-C203-4ED2-8612-5C0824B1883F}" dt="2025-09-04T11:04:11.559" v="138" actId="2696"/>
        <pc:sldMkLst>
          <pc:docMk/>
          <pc:sldMk cId="1172836151" sldId="272"/>
        </pc:sldMkLst>
      </pc:sldChg>
      <pc:sldChg chg="add">
        <pc:chgData name="Moraru Dumitru" userId="6c8105df-432b-4055-9270-0a797142347e" providerId="ADAL" clId="{5E072E20-C203-4ED2-8612-5C0824B1883F}" dt="2025-09-04T11:27:59.942" v="472" actId="2890"/>
        <pc:sldMkLst>
          <pc:docMk/>
          <pc:sldMk cId="2484606358" sldId="272"/>
        </pc:sldMkLst>
      </pc:sldChg>
      <pc:sldChg chg="add del">
        <pc:chgData name="Moraru Dumitru" userId="6c8105df-432b-4055-9270-0a797142347e" providerId="ADAL" clId="{5E072E20-C203-4ED2-8612-5C0824B1883F}" dt="2025-09-04T11:35:57.310" v="501" actId="2696"/>
        <pc:sldMkLst>
          <pc:docMk/>
          <pc:sldMk cId="1531934444" sldId="273"/>
        </pc:sldMkLst>
      </pc:sldChg>
      <pc:sldChg chg="del">
        <pc:chgData name="Moraru Dumitru" userId="6c8105df-432b-4055-9270-0a797142347e" providerId="ADAL" clId="{5E072E20-C203-4ED2-8612-5C0824B1883F}" dt="2025-09-04T11:04:09.690" v="137" actId="2696"/>
        <pc:sldMkLst>
          <pc:docMk/>
          <pc:sldMk cId="4010382162" sldId="273"/>
        </pc:sldMkLst>
      </pc:sldChg>
      <pc:sldChg chg="modSp add mod ord">
        <pc:chgData name="Moraru Dumitru" userId="6c8105df-432b-4055-9270-0a797142347e" providerId="ADAL" clId="{5E072E20-C203-4ED2-8612-5C0824B1883F}" dt="2025-09-04T11:55:23.575" v="696" actId="1076"/>
        <pc:sldMkLst>
          <pc:docMk/>
          <pc:sldMk cId="1490295278" sldId="274"/>
        </pc:sldMkLst>
      </pc:sldChg>
      <pc:sldChg chg="del">
        <pc:chgData name="Moraru Dumitru" userId="6c8105df-432b-4055-9270-0a797142347e" providerId="ADAL" clId="{5E072E20-C203-4ED2-8612-5C0824B1883F}" dt="2025-09-04T11:04:13.259" v="139" actId="2696"/>
        <pc:sldMkLst>
          <pc:docMk/>
          <pc:sldMk cId="2757989639" sldId="274"/>
        </pc:sldMkLst>
      </pc:sldChg>
      <pc:sldChg chg="addSp modSp add del mod">
        <pc:chgData name="Moraru Dumitru" userId="6c8105df-432b-4055-9270-0a797142347e" providerId="ADAL" clId="{5E072E20-C203-4ED2-8612-5C0824B1883F}" dt="2025-09-04T11:40:09.913" v="613" actId="2696"/>
        <pc:sldMkLst>
          <pc:docMk/>
          <pc:sldMk cId="3512298077" sldId="275"/>
        </pc:sldMkLst>
      </pc:sldChg>
      <pc:sldChg chg="del">
        <pc:chgData name="Moraru Dumitru" userId="6c8105df-432b-4055-9270-0a797142347e" providerId="ADAL" clId="{5E072E20-C203-4ED2-8612-5C0824B1883F}" dt="2025-09-04T11:04:14.882" v="140" actId="2696"/>
        <pc:sldMkLst>
          <pc:docMk/>
          <pc:sldMk cId="4250950100" sldId="275"/>
        </pc:sldMkLst>
      </pc:sldChg>
      <pc:sldChg chg="modSp add mod ord">
        <pc:chgData name="Moraru Dumitru" userId="6c8105df-432b-4055-9270-0a797142347e" providerId="ADAL" clId="{5E072E20-C203-4ED2-8612-5C0824B1883F}" dt="2025-09-04T11:55:17.688" v="694" actId="1076"/>
        <pc:sldMkLst>
          <pc:docMk/>
          <pc:sldMk cId="2937695913" sldId="276"/>
        </pc:sldMkLst>
      </pc:sldChg>
      <pc:sldChg chg="del">
        <pc:chgData name="Moraru Dumitru" userId="6c8105df-432b-4055-9270-0a797142347e" providerId="ADAL" clId="{5E072E20-C203-4ED2-8612-5C0824B1883F}" dt="2025-09-04T11:04:16.557" v="141" actId="2696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5E072E20-C203-4ED2-8612-5C0824B1883F}" dt="2025-09-04T11:55:13.069" v="693" actId="1076"/>
        <pc:sldMkLst>
          <pc:docMk/>
          <pc:sldMk cId="936264729" sldId="277"/>
        </pc:sldMkLst>
      </pc:sldChg>
      <pc:sldChg chg="del">
        <pc:chgData name="Moraru Dumitru" userId="6c8105df-432b-4055-9270-0a797142347e" providerId="ADAL" clId="{5E072E20-C203-4ED2-8612-5C0824B1883F}" dt="2025-09-04T11:04:18.213" v="142" actId="2696"/>
        <pc:sldMkLst>
          <pc:docMk/>
          <pc:sldMk cId="1580851744" sldId="277"/>
        </pc:sldMkLst>
      </pc:sldChg>
      <pc:sldChg chg="del">
        <pc:chgData name="Moraru Dumitru" userId="6c8105df-432b-4055-9270-0a797142347e" providerId="ADAL" clId="{5E072E20-C203-4ED2-8612-5C0824B1883F}" dt="2025-09-04T11:04:20.036" v="143" actId="2696"/>
        <pc:sldMkLst>
          <pc:docMk/>
          <pc:sldMk cId="2097755342" sldId="278"/>
        </pc:sldMkLst>
      </pc:sldChg>
      <pc:sldChg chg="delSp modSp add mod">
        <pc:chgData name="Moraru Dumitru" userId="6c8105df-432b-4055-9270-0a797142347e" providerId="ADAL" clId="{5E072E20-C203-4ED2-8612-5C0824B1883F}" dt="2025-09-04T11:55:06.686" v="692" actId="1076"/>
        <pc:sldMkLst>
          <pc:docMk/>
          <pc:sldMk cId="2520172015" sldId="278"/>
        </pc:sldMkLst>
      </pc:sldChg>
      <pc:sldChg chg="del">
        <pc:chgData name="Moraru Dumitru" userId="6c8105df-432b-4055-9270-0a797142347e" providerId="ADAL" clId="{5E072E20-C203-4ED2-8612-5C0824B1883F}" dt="2025-09-04T11:04:29.006" v="148" actId="2696"/>
        <pc:sldMkLst>
          <pc:docMk/>
          <pc:sldMk cId="696054257" sldId="279"/>
        </pc:sldMkLst>
      </pc:sldChg>
      <pc:sldChg chg="addSp modSp add mod">
        <pc:chgData name="Moraru Dumitru" userId="6c8105df-432b-4055-9270-0a797142347e" providerId="ADAL" clId="{5E072E20-C203-4ED2-8612-5C0824B1883F}" dt="2025-09-04T11:55:02.056" v="691" actId="1076"/>
        <pc:sldMkLst>
          <pc:docMk/>
          <pc:sldMk cId="2094355838" sldId="279"/>
        </pc:sldMkLst>
      </pc:sldChg>
      <pc:sldChg chg="del">
        <pc:chgData name="Moraru Dumitru" userId="6c8105df-432b-4055-9270-0a797142347e" providerId="ADAL" clId="{5E072E20-C203-4ED2-8612-5C0824B1883F}" dt="2025-09-04T11:04:30.566" v="149" actId="2696"/>
        <pc:sldMkLst>
          <pc:docMk/>
          <pc:sldMk cId="615201186" sldId="280"/>
        </pc:sldMkLst>
      </pc:sldChg>
      <pc:sldChg chg="addSp delSp modSp add mod">
        <pc:chgData name="Moraru Dumitru" userId="6c8105df-432b-4055-9270-0a797142347e" providerId="ADAL" clId="{5E072E20-C203-4ED2-8612-5C0824B1883F}" dt="2025-09-04T11:57:16.860" v="709" actId="1076"/>
        <pc:sldMkLst>
          <pc:docMk/>
          <pc:sldMk cId="2172782963" sldId="280"/>
        </pc:sldMkLst>
      </pc:sldChg>
      <pc:sldChg chg="delSp modSp add mod">
        <pc:chgData name="Moraru Dumitru" userId="6c8105df-432b-4055-9270-0a797142347e" providerId="ADAL" clId="{5E072E20-C203-4ED2-8612-5C0824B1883F}" dt="2025-09-04T12:01:34.139" v="766" actId="20577"/>
        <pc:sldMkLst>
          <pc:docMk/>
          <pc:sldMk cId="2024292923" sldId="281"/>
        </pc:sldMkLst>
      </pc:sldChg>
      <pc:sldChg chg="del">
        <pc:chgData name="Moraru Dumitru" userId="6c8105df-432b-4055-9270-0a797142347e" providerId="ADAL" clId="{5E072E20-C203-4ED2-8612-5C0824B1883F}" dt="2025-09-04T11:04:32" v="150" actId="2696"/>
        <pc:sldMkLst>
          <pc:docMk/>
          <pc:sldMk cId="4265795587" sldId="281"/>
        </pc:sldMkLst>
      </pc:sldChg>
      <pc:sldChg chg="del">
        <pc:chgData name="Moraru Dumitru" userId="6c8105df-432b-4055-9270-0a797142347e" providerId="ADAL" clId="{5E072E20-C203-4ED2-8612-5C0824B1883F}" dt="2025-09-04T11:04:21.919" v="144" actId="2696"/>
        <pc:sldMkLst>
          <pc:docMk/>
          <pc:sldMk cId="928517457" sldId="282"/>
        </pc:sldMkLst>
      </pc:sldChg>
      <pc:sldChg chg="modSp add mod">
        <pc:chgData name="Moraru Dumitru" userId="6c8105df-432b-4055-9270-0a797142347e" providerId="ADAL" clId="{5E072E20-C203-4ED2-8612-5C0824B1883F}" dt="2025-09-04T12:07:30.150" v="786" actId="1076"/>
        <pc:sldMkLst>
          <pc:docMk/>
          <pc:sldMk cId="4038496611" sldId="282"/>
        </pc:sldMkLst>
      </pc:sldChg>
      <pc:sldChg chg="modSp add mod ord">
        <pc:chgData name="Moraru Dumitru" userId="6c8105df-432b-4055-9270-0a797142347e" providerId="ADAL" clId="{5E072E20-C203-4ED2-8612-5C0824B1883F}" dt="2025-09-04T12:12:55.973" v="818" actId="20577"/>
        <pc:sldMkLst>
          <pc:docMk/>
          <pc:sldMk cId="335435589" sldId="283"/>
        </pc:sldMkLst>
      </pc:sldChg>
      <pc:sldChg chg="del">
        <pc:chgData name="Moraru Dumitru" userId="6c8105df-432b-4055-9270-0a797142347e" providerId="ADAL" clId="{5E072E20-C203-4ED2-8612-5C0824B1883F}" dt="2025-09-04T11:04:23.574" v="145" actId="2696"/>
        <pc:sldMkLst>
          <pc:docMk/>
          <pc:sldMk cId="2907380284" sldId="283"/>
        </pc:sldMkLst>
      </pc:sldChg>
      <pc:sldChg chg="del">
        <pc:chgData name="Moraru Dumitru" userId="6c8105df-432b-4055-9270-0a797142347e" providerId="ADAL" clId="{5E072E20-C203-4ED2-8612-5C0824B1883F}" dt="2025-09-04T11:04:25.352" v="146" actId="2696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5E072E20-C203-4ED2-8612-5C0824B1883F}" dt="2025-09-04T12:30:41.359" v="853" actId="20577"/>
        <pc:sldMkLst>
          <pc:docMk/>
          <pc:sldMk cId="3869552838" sldId="284"/>
        </pc:sldMkLst>
      </pc:sldChg>
      <pc:sldChg chg="modSp add mod">
        <pc:chgData name="Moraru Dumitru" userId="6c8105df-432b-4055-9270-0a797142347e" providerId="ADAL" clId="{5E072E20-C203-4ED2-8612-5C0824B1883F}" dt="2025-09-04T12:36:57.072" v="884" actId="2710"/>
        <pc:sldMkLst>
          <pc:docMk/>
          <pc:sldMk cId="1848335246" sldId="285"/>
        </pc:sldMkLst>
      </pc:sldChg>
      <pc:sldChg chg="del">
        <pc:chgData name="Moraru Dumitru" userId="6c8105df-432b-4055-9270-0a797142347e" providerId="ADAL" clId="{5E072E20-C203-4ED2-8612-5C0824B1883F}" dt="2025-09-04T11:04:27.247" v="147" actId="2696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5E072E20-C203-4ED2-8612-5C0824B1883F}" dt="2025-09-04T12:44:03.807" v="953" actId="20577"/>
        <pc:sldMkLst>
          <pc:docMk/>
          <pc:sldMk cId="3413883397" sldId="286"/>
        </pc:sldMkLst>
      </pc:sldChg>
      <pc:sldChg chg="del">
        <pc:chgData name="Moraru Dumitru" userId="6c8105df-432b-4055-9270-0a797142347e" providerId="ADAL" clId="{5E072E20-C203-4ED2-8612-5C0824B1883F}" dt="2025-09-04T11:04:34.011" v="151" actId="2696"/>
        <pc:sldMkLst>
          <pc:docMk/>
          <pc:sldMk cId="3502043221" sldId="286"/>
        </pc:sldMkLst>
      </pc:sldChg>
      <pc:sldChg chg="addSp modSp add mod ord">
        <pc:chgData name="Moraru Dumitru" userId="6c8105df-432b-4055-9270-0a797142347e" providerId="ADAL" clId="{5E072E20-C203-4ED2-8612-5C0824B1883F}" dt="2025-09-04T12:40:51.120" v="919"/>
        <pc:sldMkLst>
          <pc:docMk/>
          <pc:sldMk cId="1208482035" sldId="287"/>
        </pc:sldMkLst>
      </pc:sldChg>
      <pc:sldChg chg="del">
        <pc:chgData name="Moraru Dumitru" userId="6c8105df-432b-4055-9270-0a797142347e" providerId="ADAL" clId="{5E072E20-C203-4ED2-8612-5C0824B1883F}" dt="2025-09-04T11:04:36.035" v="152" actId="2696"/>
        <pc:sldMkLst>
          <pc:docMk/>
          <pc:sldMk cId="3458663629" sldId="287"/>
        </pc:sldMkLst>
      </pc:sldChg>
      <pc:sldChg chg="del">
        <pc:chgData name="Moraru Dumitru" userId="6c8105df-432b-4055-9270-0a797142347e" providerId="ADAL" clId="{5E072E20-C203-4ED2-8612-5C0824B1883F}" dt="2025-09-04T11:04:37.760" v="153" actId="269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5E072E20-C203-4ED2-8612-5C0824B1883F}" dt="2025-09-04T11:04:39.222" v="154" actId="2696"/>
        <pc:sldMkLst>
          <pc:docMk/>
          <pc:sldMk cId="3911380470" sldId="289"/>
        </pc:sldMkLst>
      </pc:sldChg>
      <pc:sldChg chg="del">
        <pc:chgData name="Moraru Dumitru" userId="6c8105df-432b-4055-9270-0a797142347e" providerId="ADAL" clId="{5E072E20-C203-4ED2-8612-5C0824B1883F}" dt="2025-09-04T11:04:42.149" v="155" actId="2696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5E072E20-C203-4ED2-8612-5C0824B1883F}" dt="2025-09-04T11:04:43.680" v="156" actId="2696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5E072E20-C203-4ED2-8612-5C0824B1883F}" dt="2025-09-04T11:04:45.126" v="157" actId="2696"/>
        <pc:sldMkLst>
          <pc:docMk/>
          <pc:sldMk cId="1458585039" sldId="292"/>
        </pc:sldMkLst>
      </pc:sldChg>
      <pc:sldChg chg="del">
        <pc:chgData name="Moraru Dumitru" userId="6c8105df-432b-4055-9270-0a797142347e" providerId="ADAL" clId="{5E072E20-C203-4ED2-8612-5C0824B1883F}" dt="2025-09-04T11:04:46.838" v="158" actId="2696"/>
        <pc:sldMkLst>
          <pc:docMk/>
          <pc:sldMk cId="370626014" sldId="293"/>
        </pc:sldMkLst>
      </pc:sldChg>
    </pc:docChg>
  </pc:docChgLst>
  <pc:docChgLst>
    <pc:chgData name="Moraru Dumitru" userId="6c8105df-432b-4055-9270-0a797142347e" providerId="ADAL" clId="{C99C455D-8ACB-4BA5-8B95-8048CC0617E5}"/>
    <pc:docChg chg="delSld modSld">
      <pc:chgData name="Moraru Dumitru" userId="6c8105df-432b-4055-9270-0a797142347e" providerId="ADAL" clId="{C99C455D-8ACB-4BA5-8B95-8048CC0617E5}" dt="2023-10-06T11:38:43.550" v="39" actId="20577"/>
      <pc:docMkLst>
        <pc:docMk/>
      </pc:docMkLst>
      <pc:sldChg chg="modNotesTx">
        <pc:chgData name="Moraru Dumitru" userId="6c8105df-432b-4055-9270-0a797142347e" providerId="ADAL" clId="{C99C455D-8ACB-4BA5-8B95-8048CC0617E5}" dt="2023-10-06T11:38:43.550" v="39" actId="20577"/>
        <pc:sldMkLst>
          <pc:docMk/>
          <pc:sldMk cId="0" sldId="266"/>
        </pc:sldMkLst>
      </pc:sldChg>
      <pc:sldChg chg="modSp mod">
        <pc:chgData name="Moraru Dumitru" userId="6c8105df-432b-4055-9270-0a797142347e" providerId="ADAL" clId="{C99C455D-8ACB-4BA5-8B95-8048CC0617E5}" dt="2023-10-04T12:46:53.113" v="29" actId="1035"/>
        <pc:sldMkLst>
          <pc:docMk/>
          <pc:sldMk cId="392807166" sldId="298"/>
        </pc:sldMkLst>
      </pc:sldChg>
      <pc:sldChg chg="modSp mod">
        <pc:chgData name="Moraru Dumitru" userId="6c8105df-432b-4055-9270-0a797142347e" providerId="ADAL" clId="{C99C455D-8ACB-4BA5-8B95-8048CC0617E5}" dt="2023-10-04T12:47:41.557" v="37" actId="1076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99C455D-8ACB-4BA5-8B95-8048CC0617E5}" dt="2023-10-04T12:48:16.955" v="38" actId="2696"/>
        <pc:sldMkLst>
          <pc:docMk/>
          <pc:sldMk cId="3960824071" sldId="301"/>
        </pc:sldMkLst>
      </pc:sldChg>
      <pc:sldChg chg="modSp">
        <pc:chgData name="Moraru Dumitru" userId="6c8105df-432b-4055-9270-0a797142347e" providerId="ADAL" clId="{C99C455D-8ACB-4BA5-8B95-8048CC0617E5}" dt="2023-10-04T12:45:06.972" v="14" actId="20577"/>
        <pc:sldMkLst>
          <pc:docMk/>
          <pc:sldMk cId="368701573" sldId="303"/>
        </pc:sldMkLst>
      </pc:sldChg>
    </pc:docChg>
  </pc:docChgLst>
  <pc:docChgLst>
    <pc:chgData name="Moraru Dumitru" userId="6c8105df-432b-4055-9270-0a797142347e" providerId="ADAL" clId="{C184E2F1-E9A9-4BE0-9C83-8EBA288A41CA}"/>
    <pc:docChg chg="undo custSel addSld delSld modSld sldOrd delMainMaster">
      <pc:chgData name="Moraru Dumitru" userId="6c8105df-432b-4055-9270-0a797142347e" providerId="ADAL" clId="{C184E2F1-E9A9-4BE0-9C83-8EBA288A41CA}" dt="2024-09-22T19:58:08.303" v="1597" actId="20577"/>
      <pc:docMkLst>
        <pc:docMk/>
      </pc:docMkLst>
      <pc:sldChg chg="addSp delSp modSp mod">
        <pc:chgData name="Moraru Dumitru" userId="6c8105df-432b-4055-9270-0a797142347e" providerId="ADAL" clId="{C184E2F1-E9A9-4BE0-9C83-8EBA288A41CA}" dt="2024-09-22T17:56:48.394" v="232" actId="113"/>
        <pc:sldMkLst>
          <pc:docMk/>
          <pc:sldMk cId="0" sldId="256"/>
        </pc:sldMkLst>
      </pc:sldChg>
      <pc:sldChg chg="delSp modSp mod">
        <pc:chgData name="Moraru Dumitru" userId="6c8105df-432b-4055-9270-0a797142347e" providerId="ADAL" clId="{C184E2F1-E9A9-4BE0-9C83-8EBA288A41CA}" dt="2024-09-22T17:47:45.325" v="55" actId="20577"/>
        <pc:sldMkLst>
          <pc:docMk/>
          <pc:sldMk cId="0" sldId="266"/>
        </pc:sldMkLst>
      </pc:sldChg>
      <pc:sldChg chg="addSp delSp modSp add mod">
        <pc:chgData name="Moraru Dumitru" userId="6c8105df-432b-4055-9270-0a797142347e" providerId="ADAL" clId="{C184E2F1-E9A9-4BE0-9C83-8EBA288A41CA}" dt="2024-09-22T18:12:30.316" v="481" actId="790"/>
        <pc:sldMkLst>
          <pc:docMk/>
          <pc:sldMk cId="479013585" sldId="267"/>
        </pc:sldMkLst>
      </pc:sldChg>
      <pc:sldChg chg="modSp add mod">
        <pc:chgData name="Moraru Dumitru" userId="6c8105df-432b-4055-9270-0a797142347e" providerId="ADAL" clId="{C184E2F1-E9A9-4BE0-9C83-8EBA288A41CA}" dt="2024-09-22T18:12:40.851" v="482" actId="790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C184E2F1-E9A9-4BE0-9C83-8EBA288A41CA}" dt="2024-09-22T18:13:02.070" v="484" actId="790"/>
        <pc:sldMkLst>
          <pc:docMk/>
          <pc:sldMk cId="225149376" sldId="269"/>
        </pc:sldMkLst>
      </pc:sldChg>
      <pc:sldChg chg="modSp add mod">
        <pc:chgData name="Moraru Dumitru" userId="6c8105df-432b-4055-9270-0a797142347e" providerId="ADAL" clId="{C184E2F1-E9A9-4BE0-9C83-8EBA288A41CA}" dt="2024-09-22T18:13:11.828" v="485" actId="790"/>
        <pc:sldMkLst>
          <pc:docMk/>
          <pc:sldMk cId="2765180963" sldId="270"/>
        </pc:sldMkLst>
      </pc:sldChg>
      <pc:sldChg chg="modSp add mod">
        <pc:chgData name="Moraru Dumitru" userId="6c8105df-432b-4055-9270-0a797142347e" providerId="ADAL" clId="{C184E2F1-E9A9-4BE0-9C83-8EBA288A41CA}" dt="2024-09-22T18:13:17.684" v="486" actId="790"/>
        <pc:sldMkLst>
          <pc:docMk/>
          <pc:sldMk cId="2820776970" sldId="271"/>
        </pc:sldMkLst>
      </pc:sldChg>
      <pc:sldChg chg="add del">
        <pc:chgData name="Moraru Dumitru" userId="6c8105df-432b-4055-9270-0a797142347e" providerId="ADAL" clId="{C184E2F1-E9A9-4BE0-9C83-8EBA288A41CA}" dt="2024-09-22T18:11:13.870" v="479" actId="47"/>
        <pc:sldMkLst>
          <pc:docMk/>
          <pc:sldMk cId="528004209" sldId="272"/>
        </pc:sldMkLst>
      </pc:sldChg>
      <pc:sldChg chg="addSp modSp add mod">
        <pc:chgData name="Moraru Dumitru" userId="6c8105df-432b-4055-9270-0a797142347e" providerId="ADAL" clId="{C184E2F1-E9A9-4BE0-9C83-8EBA288A41CA}" dt="2024-09-22T18:19:30.227" v="602" actId="20577"/>
        <pc:sldMkLst>
          <pc:docMk/>
          <pc:sldMk cId="1172836151" sldId="272"/>
        </pc:sldMkLst>
      </pc:sldChg>
      <pc:sldChg chg="modSp add mod ord">
        <pc:chgData name="Moraru Dumitru" userId="6c8105df-432b-4055-9270-0a797142347e" providerId="ADAL" clId="{C184E2F1-E9A9-4BE0-9C83-8EBA288A41CA}" dt="2024-09-22T18:17:43.249" v="556"/>
        <pc:sldMkLst>
          <pc:docMk/>
          <pc:sldMk cId="4010382162" sldId="273"/>
        </pc:sldMkLst>
      </pc:sldChg>
      <pc:sldChg chg="modSp add mod">
        <pc:chgData name="Moraru Dumitru" userId="6c8105df-432b-4055-9270-0a797142347e" providerId="ADAL" clId="{C184E2F1-E9A9-4BE0-9C83-8EBA288A41CA}" dt="2024-09-22T18:39:32.751" v="657" actId="313"/>
        <pc:sldMkLst>
          <pc:docMk/>
          <pc:sldMk cId="2757989639" sldId="274"/>
        </pc:sldMkLst>
      </pc:sldChg>
      <pc:sldChg chg="modSp add mod">
        <pc:chgData name="Moraru Dumitru" userId="6c8105df-432b-4055-9270-0a797142347e" providerId="ADAL" clId="{C184E2F1-E9A9-4BE0-9C83-8EBA288A41CA}" dt="2024-09-22T18:42:40.612" v="710" actId="313"/>
        <pc:sldMkLst>
          <pc:docMk/>
          <pc:sldMk cId="4250950100" sldId="275"/>
        </pc:sldMkLst>
      </pc:sldChg>
      <pc:sldChg chg="modSp add mod">
        <pc:chgData name="Moraru Dumitru" userId="6c8105df-432b-4055-9270-0a797142347e" providerId="ADAL" clId="{C184E2F1-E9A9-4BE0-9C83-8EBA288A41CA}" dt="2024-09-22T18:45:53.156" v="770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C184E2F1-E9A9-4BE0-9C83-8EBA288A41CA}" dt="2024-09-22T18:52:04.818" v="821" actId="179"/>
        <pc:sldMkLst>
          <pc:docMk/>
          <pc:sldMk cId="1580851744" sldId="277"/>
        </pc:sldMkLst>
      </pc:sldChg>
      <pc:sldChg chg="modSp add mod">
        <pc:chgData name="Moraru Dumitru" userId="6c8105df-432b-4055-9270-0a797142347e" providerId="ADAL" clId="{C184E2F1-E9A9-4BE0-9C83-8EBA288A41CA}" dt="2024-09-22T19:16:49.161" v="921" actId="20577"/>
        <pc:sldMkLst>
          <pc:docMk/>
          <pc:sldMk cId="2097755342" sldId="278"/>
        </pc:sldMkLst>
      </pc:sldChg>
      <pc:sldChg chg="addSp delSp modSp add mod">
        <pc:chgData name="Moraru Dumitru" userId="6c8105df-432b-4055-9270-0a797142347e" providerId="ADAL" clId="{C184E2F1-E9A9-4BE0-9C83-8EBA288A41CA}" dt="2024-09-22T19:37:25.335" v="1338" actId="20577"/>
        <pc:sldMkLst>
          <pc:docMk/>
          <pc:sldMk cId="696054257" sldId="279"/>
        </pc:sldMkLst>
      </pc:sldChg>
      <pc:sldChg chg="modSp add mod ord">
        <pc:chgData name="Moraru Dumitru" userId="6c8105df-432b-4055-9270-0a797142347e" providerId="ADAL" clId="{C184E2F1-E9A9-4BE0-9C83-8EBA288A41CA}" dt="2024-09-22T19:22:08.103" v="990"/>
        <pc:sldMkLst>
          <pc:docMk/>
          <pc:sldMk cId="615201186" sldId="280"/>
        </pc:sldMkLst>
      </pc:sldChg>
      <pc:sldChg chg="modSp add mod ord">
        <pc:chgData name="Moraru Dumitru" userId="6c8105df-432b-4055-9270-0a797142347e" providerId="ADAL" clId="{C184E2F1-E9A9-4BE0-9C83-8EBA288A41CA}" dt="2024-09-22T19:25:06.063" v="1022" actId="2165"/>
        <pc:sldMkLst>
          <pc:docMk/>
          <pc:sldMk cId="4265795587" sldId="281"/>
        </pc:sldMkLst>
      </pc:sldChg>
      <pc:sldChg chg="modSp add mod ord">
        <pc:chgData name="Moraru Dumitru" userId="6c8105df-432b-4055-9270-0a797142347e" providerId="ADAL" clId="{C184E2F1-E9A9-4BE0-9C83-8EBA288A41CA}" dt="2024-09-22T19:27:39.856" v="1078" actId="20577"/>
        <pc:sldMkLst>
          <pc:docMk/>
          <pc:sldMk cId="928517457" sldId="28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630881868" sldId="282"/>
        </pc:sldMkLst>
      </pc:sldChg>
      <pc:sldChg chg="modSp add mod">
        <pc:chgData name="Moraru Dumitru" userId="6c8105df-432b-4055-9270-0a797142347e" providerId="ADAL" clId="{C184E2F1-E9A9-4BE0-9C83-8EBA288A41CA}" dt="2024-09-22T19:29:25.236" v="1124" actId="1076"/>
        <pc:sldMkLst>
          <pc:docMk/>
          <pc:sldMk cId="2907380284" sldId="283"/>
        </pc:sldMkLst>
      </pc:sldChg>
      <pc:sldChg chg="modSp add mod">
        <pc:chgData name="Moraru Dumitru" userId="6c8105df-432b-4055-9270-0a797142347e" providerId="ADAL" clId="{C184E2F1-E9A9-4BE0-9C83-8EBA288A41CA}" dt="2024-09-22T19:30:47.385" v="1159" actId="790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C184E2F1-E9A9-4BE0-9C83-8EBA288A41CA}" dt="2024-09-22T19:31:49.236" v="1194" actId="255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C184E2F1-E9A9-4BE0-9C83-8EBA288A41CA}" dt="2024-09-22T19:33:45.943" v="1241" actId="313"/>
        <pc:sldMkLst>
          <pc:docMk/>
          <pc:sldMk cId="3502043221" sldId="28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03478616" sldId="286"/>
        </pc:sldMkLst>
      </pc:sldChg>
      <pc:sldChg chg="del">
        <pc:chgData name="Moraru Dumitru" userId="6c8105df-432b-4055-9270-0a797142347e" providerId="ADAL" clId="{C184E2F1-E9A9-4BE0-9C83-8EBA288A41CA}" dt="2024-09-22T17:47:54.893" v="56" actId="47"/>
        <pc:sldMkLst>
          <pc:docMk/>
          <pc:sldMk cId="3145588534" sldId="287"/>
        </pc:sldMkLst>
      </pc:sldChg>
      <pc:sldChg chg="modSp add mod">
        <pc:chgData name="Moraru Dumitru" userId="6c8105df-432b-4055-9270-0a797142347e" providerId="ADAL" clId="{C184E2F1-E9A9-4BE0-9C83-8EBA288A41CA}" dt="2024-09-22T19:39:53.255" v="1340" actId="1076"/>
        <pc:sldMkLst>
          <pc:docMk/>
          <pc:sldMk cId="3458663629" sldId="287"/>
        </pc:sldMkLst>
      </pc:sldChg>
      <pc:sldChg chg="modSp add mod">
        <pc:chgData name="Moraru Dumitru" userId="6c8105df-432b-4055-9270-0a797142347e" providerId="ADAL" clId="{C184E2F1-E9A9-4BE0-9C83-8EBA288A41CA}" dt="2024-09-22T19:41:43.173" v="1383" actId="107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C184E2F1-E9A9-4BE0-9C83-8EBA288A41CA}" dt="2024-09-22T17:47:55.643" v="57" actId="47"/>
        <pc:sldMkLst>
          <pc:docMk/>
          <pc:sldMk cId="3520172867" sldId="288"/>
        </pc:sldMkLst>
      </pc:sldChg>
      <pc:sldChg chg="del">
        <pc:chgData name="Moraru Dumitru" userId="6c8105df-432b-4055-9270-0a797142347e" providerId="ADAL" clId="{C184E2F1-E9A9-4BE0-9C83-8EBA288A41CA}" dt="2024-09-22T17:47:56.269" v="58" actId="47"/>
        <pc:sldMkLst>
          <pc:docMk/>
          <pc:sldMk cId="1262532271" sldId="289"/>
        </pc:sldMkLst>
      </pc:sldChg>
      <pc:sldChg chg="modSp add mod">
        <pc:chgData name="Moraru Dumitru" userId="6c8105df-432b-4055-9270-0a797142347e" providerId="ADAL" clId="{C184E2F1-E9A9-4BE0-9C83-8EBA288A41CA}" dt="2024-09-22T19:46:33.762" v="1426" actId="313"/>
        <pc:sldMkLst>
          <pc:docMk/>
          <pc:sldMk cId="3911380470" sldId="289"/>
        </pc:sldMkLst>
      </pc:sldChg>
      <pc:sldChg chg="modSp add mod">
        <pc:chgData name="Moraru Dumitru" userId="6c8105df-432b-4055-9270-0a797142347e" providerId="ADAL" clId="{C184E2F1-E9A9-4BE0-9C83-8EBA288A41CA}" dt="2024-09-22T19:49:05.459" v="1471" actId="20577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C184E2F1-E9A9-4BE0-9C83-8EBA288A41CA}" dt="2024-09-22T17:47:56.832" v="59" actId="47"/>
        <pc:sldMkLst>
          <pc:docMk/>
          <pc:sldMk cId="3984546042" sldId="290"/>
        </pc:sldMkLst>
      </pc:sldChg>
      <pc:sldChg chg="modSp add mod">
        <pc:chgData name="Moraru Dumitru" userId="6c8105df-432b-4055-9270-0a797142347e" providerId="ADAL" clId="{C184E2F1-E9A9-4BE0-9C83-8EBA288A41CA}" dt="2024-09-22T19:51:07.926" v="1518" actId="313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C184E2F1-E9A9-4BE0-9C83-8EBA288A41CA}" dt="2024-09-22T17:47:57.395" v="60" actId="4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C184E2F1-E9A9-4BE0-9C83-8EBA288A41CA}" dt="2024-09-22T17:47:58.130" v="61" actId="47"/>
        <pc:sldMkLst>
          <pc:docMk/>
          <pc:sldMk cId="818698726" sldId="292"/>
        </pc:sldMkLst>
      </pc:sldChg>
      <pc:sldChg chg="modSp add mod">
        <pc:chgData name="Moraru Dumitru" userId="6c8105df-432b-4055-9270-0a797142347e" providerId="ADAL" clId="{C184E2F1-E9A9-4BE0-9C83-8EBA288A41CA}" dt="2024-09-22T19:53:30.980" v="1562" actId="313"/>
        <pc:sldMkLst>
          <pc:docMk/>
          <pc:sldMk cId="1458585039" sldId="292"/>
        </pc:sldMkLst>
      </pc:sldChg>
      <pc:sldChg chg="modSp add mod">
        <pc:chgData name="Moraru Dumitru" userId="6c8105df-432b-4055-9270-0a797142347e" providerId="ADAL" clId="{C184E2F1-E9A9-4BE0-9C83-8EBA288A41CA}" dt="2024-09-22T19:58:08.303" v="1597" actId="20577"/>
        <pc:sldMkLst>
          <pc:docMk/>
          <pc:sldMk cId="370626014" sldId="293"/>
        </pc:sldMkLst>
      </pc:sldChg>
      <pc:sldChg chg="del">
        <pc:chgData name="Moraru Dumitru" userId="6c8105df-432b-4055-9270-0a797142347e" providerId="ADAL" clId="{C184E2F1-E9A9-4BE0-9C83-8EBA288A41CA}" dt="2024-09-22T17:47:58.833" v="62" actId="47"/>
        <pc:sldMkLst>
          <pc:docMk/>
          <pc:sldMk cId="4200763130" sldId="29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71214260" sldId="29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253172023" sldId="29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4688114" sldId="29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463525322" sldId="29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2807166" sldId="29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38946326" sldId="30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088584599" sldId="30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8701573" sldId="30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888838242" sldId="30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550771585" sldId="31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17249440" sldId="31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42042629" sldId="31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91366582" sldId="31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697645621" sldId="33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74155257" sldId="33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989649520" sldId="33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387439630" sldId="33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76472880" sldId="33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55303594" sldId="33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11331366" sldId="33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745855773" sldId="34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43379761" sldId="34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486198390" sldId="34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106090107" sldId="34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345349465" sldId="34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96572777" sldId="34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86643632" sldId="35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35696786" sldId="35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501946196" sldId="35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58943098" sldId="35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48104027" sldId="35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55599739" sldId="35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04923250" sldId="35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06359508" sldId="36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63207004" sldId="36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91817968" sldId="362"/>
        </pc:sldMkLst>
      </pc:sldChg>
      <pc:sldMasterChg chg="del delSldLayout">
        <pc:chgData name="Moraru Dumitru" userId="6c8105df-432b-4055-9270-0a797142347e" providerId="ADAL" clId="{C184E2F1-E9A9-4BE0-9C83-8EBA288A41CA}" dt="2024-09-22T17:48:06.389" v="63" actId="47"/>
        <pc:sldMasterMkLst>
          <pc:docMk/>
          <pc:sldMasterMk cId="1144987405" sldId="2147483752"/>
        </pc:sldMasterMkLst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104919096" sldId="2147483753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37343689" sldId="2147483754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181930124" sldId="2147483755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22895873" sldId="2147483756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1342150240" sldId="2147483757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283896800" sldId="2147483758"/>
          </pc:sldLayoutMkLst>
        </pc:sldLayoutChg>
      </pc:sldMasterChg>
    </pc:docChg>
  </pc:docChgLst>
  <pc:docChgLst>
    <pc:chgData name="Moraru Dumitru" userId="6c8105df-432b-4055-9270-0a797142347e" providerId="ADAL" clId="{F18ECB66-1226-4F74-AA4F-71EF0B7F5D88}"/>
    <pc:docChg chg="undo custSel addSld delSld modSld sldOrd">
      <pc:chgData name="Moraru Dumitru" userId="6c8105df-432b-4055-9270-0a797142347e" providerId="ADAL" clId="{F18ECB66-1226-4F74-AA4F-71EF0B7F5D88}" dt="2025-09-11T12:51:47.697" v="644" actId="20577"/>
      <pc:docMkLst>
        <pc:docMk/>
      </pc:docMkLst>
      <pc:sldChg chg="modSp mod">
        <pc:chgData name="Moraru Dumitru" userId="6c8105df-432b-4055-9270-0a797142347e" providerId="ADAL" clId="{F18ECB66-1226-4F74-AA4F-71EF0B7F5D88}" dt="2025-09-11T11:59:37.681" v="11" actId="1076"/>
        <pc:sldMkLst>
          <pc:docMk/>
          <pc:sldMk cId="0" sldId="256"/>
        </pc:sldMkLst>
        <pc:spChg chg="mod">
          <ac:chgData name="Moraru Dumitru" userId="6c8105df-432b-4055-9270-0a797142347e" providerId="ADAL" clId="{F18ECB66-1226-4F74-AA4F-71EF0B7F5D88}" dt="2025-09-11T11:58:51.300" v="0"/>
          <ac:spMkLst>
            <pc:docMk/>
            <pc:sldMk cId="0" sldId="256"/>
            <ac:spMk id="4" creationId="{22A20250-B3E4-2539-FE3C-A69930C4B61A}"/>
          </ac:spMkLst>
        </pc:spChg>
        <pc:spChg chg="mod">
          <ac:chgData name="Moraru Dumitru" userId="6c8105df-432b-4055-9270-0a797142347e" providerId="ADAL" clId="{F18ECB66-1226-4F74-AA4F-71EF0B7F5D88}" dt="2025-09-11T11:59:37.681" v="11" actId="1076"/>
          <ac:spMkLst>
            <pc:docMk/>
            <pc:sldMk cId="0" sldId="256"/>
            <ac:spMk id="5" creationId="{04529474-5DE9-5982-DABE-153E767D00D4}"/>
          </ac:spMkLst>
        </pc:spChg>
      </pc:sldChg>
      <pc:sldChg chg="del">
        <pc:chgData name="Moraru Dumitru" userId="6c8105df-432b-4055-9270-0a797142347e" providerId="ADAL" clId="{F18ECB66-1226-4F74-AA4F-71EF0B7F5D88}" dt="2025-09-11T12:08:07.802" v="58" actId="47"/>
        <pc:sldMkLst>
          <pc:docMk/>
          <pc:sldMk cId="2698094191" sldId="267"/>
        </pc:sldMkLst>
      </pc:sldChg>
      <pc:sldChg chg="del">
        <pc:chgData name="Moraru Dumitru" userId="6c8105df-432b-4055-9270-0a797142347e" providerId="ADAL" clId="{F18ECB66-1226-4F74-AA4F-71EF0B7F5D88}" dt="2025-09-11T12:10:09.277" v="62" actId="47"/>
        <pc:sldMkLst>
          <pc:docMk/>
          <pc:sldMk cId="3518410301" sldId="268"/>
        </pc:sldMkLst>
      </pc:sldChg>
      <pc:sldChg chg="del">
        <pc:chgData name="Moraru Dumitru" userId="6c8105df-432b-4055-9270-0a797142347e" providerId="ADAL" clId="{F18ECB66-1226-4F74-AA4F-71EF0B7F5D88}" dt="2025-09-11T12:10:11.892" v="63" actId="47"/>
        <pc:sldMkLst>
          <pc:docMk/>
          <pc:sldMk cId="2037382807" sldId="269"/>
        </pc:sldMkLst>
      </pc:sldChg>
      <pc:sldChg chg="del">
        <pc:chgData name="Moraru Dumitru" userId="6c8105df-432b-4055-9270-0a797142347e" providerId="ADAL" clId="{F18ECB66-1226-4F74-AA4F-71EF0B7F5D88}" dt="2025-09-11T12:10:14.222" v="64" actId="47"/>
        <pc:sldMkLst>
          <pc:docMk/>
          <pc:sldMk cId="2822964641" sldId="270"/>
        </pc:sldMkLst>
      </pc:sldChg>
      <pc:sldChg chg="del">
        <pc:chgData name="Moraru Dumitru" userId="6c8105df-432b-4055-9270-0a797142347e" providerId="ADAL" clId="{F18ECB66-1226-4F74-AA4F-71EF0B7F5D88}" dt="2025-09-11T12:10:15.416" v="65" actId="47"/>
        <pc:sldMkLst>
          <pc:docMk/>
          <pc:sldMk cId="2704095545" sldId="271"/>
        </pc:sldMkLst>
      </pc:sldChg>
      <pc:sldChg chg="del">
        <pc:chgData name="Moraru Dumitru" userId="6c8105df-432b-4055-9270-0a797142347e" providerId="ADAL" clId="{F18ECB66-1226-4F74-AA4F-71EF0B7F5D88}" dt="2025-09-11T12:10:16.559" v="66" actId="47"/>
        <pc:sldMkLst>
          <pc:docMk/>
          <pc:sldMk cId="2484606358" sldId="272"/>
        </pc:sldMkLst>
      </pc:sldChg>
      <pc:sldChg chg="del">
        <pc:chgData name="Moraru Dumitru" userId="6c8105df-432b-4055-9270-0a797142347e" providerId="ADAL" clId="{F18ECB66-1226-4F74-AA4F-71EF0B7F5D88}" dt="2025-09-11T12:10:17.460" v="67" actId="47"/>
        <pc:sldMkLst>
          <pc:docMk/>
          <pc:sldMk cId="1490295278" sldId="274"/>
        </pc:sldMkLst>
      </pc:sldChg>
      <pc:sldChg chg="del">
        <pc:chgData name="Moraru Dumitru" userId="6c8105df-432b-4055-9270-0a797142347e" providerId="ADAL" clId="{F18ECB66-1226-4F74-AA4F-71EF0B7F5D88}" dt="2025-09-11T12:10:18.426" v="68" actId="47"/>
        <pc:sldMkLst>
          <pc:docMk/>
          <pc:sldMk cId="2937695913" sldId="276"/>
        </pc:sldMkLst>
      </pc:sldChg>
      <pc:sldChg chg="del">
        <pc:chgData name="Moraru Dumitru" userId="6c8105df-432b-4055-9270-0a797142347e" providerId="ADAL" clId="{F18ECB66-1226-4F74-AA4F-71EF0B7F5D88}" dt="2025-09-11T12:10:19.648" v="69" actId="47"/>
        <pc:sldMkLst>
          <pc:docMk/>
          <pc:sldMk cId="936264729" sldId="277"/>
        </pc:sldMkLst>
      </pc:sldChg>
      <pc:sldChg chg="del">
        <pc:chgData name="Moraru Dumitru" userId="6c8105df-432b-4055-9270-0a797142347e" providerId="ADAL" clId="{F18ECB66-1226-4F74-AA4F-71EF0B7F5D88}" dt="2025-09-11T12:10:21.282" v="70" actId="47"/>
        <pc:sldMkLst>
          <pc:docMk/>
          <pc:sldMk cId="2520172015" sldId="278"/>
        </pc:sldMkLst>
      </pc:sldChg>
      <pc:sldChg chg="del">
        <pc:chgData name="Moraru Dumitru" userId="6c8105df-432b-4055-9270-0a797142347e" providerId="ADAL" clId="{F18ECB66-1226-4F74-AA4F-71EF0B7F5D88}" dt="2025-09-11T12:10:22.265" v="71" actId="47"/>
        <pc:sldMkLst>
          <pc:docMk/>
          <pc:sldMk cId="2094355838" sldId="279"/>
        </pc:sldMkLst>
      </pc:sldChg>
      <pc:sldChg chg="del">
        <pc:chgData name="Moraru Dumitru" userId="6c8105df-432b-4055-9270-0a797142347e" providerId="ADAL" clId="{F18ECB66-1226-4F74-AA4F-71EF0B7F5D88}" dt="2025-09-11T12:10:23.442" v="72" actId="47"/>
        <pc:sldMkLst>
          <pc:docMk/>
          <pc:sldMk cId="2172782963" sldId="280"/>
        </pc:sldMkLst>
      </pc:sldChg>
      <pc:sldChg chg="del">
        <pc:chgData name="Moraru Dumitru" userId="6c8105df-432b-4055-9270-0a797142347e" providerId="ADAL" clId="{F18ECB66-1226-4F74-AA4F-71EF0B7F5D88}" dt="2025-09-11T12:10:24.504" v="73" actId="47"/>
        <pc:sldMkLst>
          <pc:docMk/>
          <pc:sldMk cId="2024292923" sldId="281"/>
        </pc:sldMkLst>
      </pc:sldChg>
      <pc:sldChg chg="del">
        <pc:chgData name="Moraru Dumitru" userId="6c8105df-432b-4055-9270-0a797142347e" providerId="ADAL" clId="{F18ECB66-1226-4F74-AA4F-71EF0B7F5D88}" dt="2025-09-11T12:10:25.519" v="74" actId="47"/>
        <pc:sldMkLst>
          <pc:docMk/>
          <pc:sldMk cId="4038496611" sldId="282"/>
        </pc:sldMkLst>
      </pc:sldChg>
      <pc:sldChg chg="del">
        <pc:chgData name="Moraru Dumitru" userId="6c8105df-432b-4055-9270-0a797142347e" providerId="ADAL" clId="{F18ECB66-1226-4F74-AA4F-71EF0B7F5D88}" dt="2025-09-11T12:10:26.503" v="75" actId="47"/>
        <pc:sldMkLst>
          <pc:docMk/>
          <pc:sldMk cId="335435589" sldId="283"/>
        </pc:sldMkLst>
      </pc:sldChg>
      <pc:sldChg chg="del">
        <pc:chgData name="Moraru Dumitru" userId="6c8105df-432b-4055-9270-0a797142347e" providerId="ADAL" clId="{F18ECB66-1226-4F74-AA4F-71EF0B7F5D88}" dt="2025-09-11T12:10:27.443" v="76" actId="47"/>
        <pc:sldMkLst>
          <pc:docMk/>
          <pc:sldMk cId="3869552838" sldId="284"/>
        </pc:sldMkLst>
      </pc:sldChg>
      <pc:sldChg chg="del">
        <pc:chgData name="Moraru Dumitru" userId="6c8105df-432b-4055-9270-0a797142347e" providerId="ADAL" clId="{F18ECB66-1226-4F74-AA4F-71EF0B7F5D88}" dt="2025-09-11T12:10:28.295" v="77" actId="47"/>
        <pc:sldMkLst>
          <pc:docMk/>
          <pc:sldMk cId="1848335246" sldId="285"/>
        </pc:sldMkLst>
      </pc:sldChg>
      <pc:sldChg chg="del">
        <pc:chgData name="Moraru Dumitru" userId="6c8105df-432b-4055-9270-0a797142347e" providerId="ADAL" clId="{F18ECB66-1226-4F74-AA4F-71EF0B7F5D88}" dt="2025-09-11T12:10:30.664" v="79" actId="47"/>
        <pc:sldMkLst>
          <pc:docMk/>
          <pc:sldMk cId="3413883397" sldId="286"/>
        </pc:sldMkLst>
      </pc:sldChg>
      <pc:sldChg chg="del">
        <pc:chgData name="Moraru Dumitru" userId="6c8105df-432b-4055-9270-0a797142347e" providerId="ADAL" clId="{F18ECB66-1226-4F74-AA4F-71EF0B7F5D88}" dt="2025-09-11T12:10:29.343" v="78" actId="47"/>
        <pc:sldMkLst>
          <pc:docMk/>
          <pc:sldMk cId="1208482035" sldId="287"/>
        </pc:sldMkLst>
      </pc:sldChg>
      <pc:sldChg chg="modSp add mod">
        <pc:chgData name="Moraru Dumitru" userId="6c8105df-432b-4055-9270-0a797142347e" providerId="ADAL" clId="{F18ECB66-1226-4F74-AA4F-71EF0B7F5D88}" dt="2025-09-11T12:10:57.458" v="95" actId="27636"/>
        <pc:sldMkLst>
          <pc:docMk/>
          <pc:sldMk cId="1662613359" sldId="288"/>
        </pc:sldMkLst>
        <pc:spChg chg="mod">
          <ac:chgData name="Moraru Dumitru" userId="6c8105df-432b-4055-9270-0a797142347e" providerId="ADAL" clId="{F18ECB66-1226-4F74-AA4F-71EF0B7F5D88}" dt="2025-09-11T12:10:57.458" v="95" actId="27636"/>
          <ac:spMkLst>
            <pc:docMk/>
            <pc:sldMk cId="1662613359" sldId="288"/>
            <ac:spMk id="4" creationId="{C40D2D6E-1BB8-75F6-9061-BF3B1EB391A4}"/>
          </ac:spMkLst>
        </pc:spChg>
        <pc:spChg chg="mod">
          <ac:chgData name="Moraru Dumitru" userId="6c8105df-432b-4055-9270-0a797142347e" providerId="ADAL" clId="{F18ECB66-1226-4F74-AA4F-71EF0B7F5D88}" dt="2025-09-11T12:08:20.359" v="60" actId="113"/>
          <ac:spMkLst>
            <pc:docMk/>
            <pc:sldMk cId="1662613359" sldId="288"/>
            <ac:spMk id="5" creationId="{540B30C3-009C-AE0C-96D1-F75D518EE324}"/>
          </ac:spMkLst>
        </pc:spChg>
      </pc:sldChg>
      <pc:sldChg chg="addSp modSp add mod">
        <pc:chgData name="Moraru Dumitru" userId="6c8105df-432b-4055-9270-0a797142347e" providerId="ADAL" clId="{F18ECB66-1226-4F74-AA4F-71EF0B7F5D88}" dt="2025-09-11T12:27:20.087" v="243" actId="20577"/>
        <pc:sldMkLst>
          <pc:docMk/>
          <pc:sldMk cId="32125385" sldId="289"/>
        </pc:sldMkLst>
        <pc:spChg chg="add">
          <ac:chgData name="Moraru Dumitru" userId="6c8105df-432b-4055-9270-0a797142347e" providerId="ADAL" clId="{F18ECB66-1226-4F74-AA4F-71EF0B7F5D88}" dt="2025-09-11T12:11:54.012" v="111"/>
          <ac:spMkLst>
            <pc:docMk/>
            <pc:sldMk cId="32125385" sldId="289"/>
            <ac:spMk id="2" creationId="{61A15A00-80A6-E7E7-39A7-625C8AC5731A}"/>
          </ac:spMkLst>
        </pc:spChg>
        <pc:spChg chg="mod">
          <ac:chgData name="Moraru Dumitru" userId="6c8105df-432b-4055-9270-0a797142347e" providerId="ADAL" clId="{F18ECB66-1226-4F74-AA4F-71EF0B7F5D88}" dt="2025-09-11T12:11:18.963" v="103" actId="1076"/>
          <ac:spMkLst>
            <pc:docMk/>
            <pc:sldMk cId="32125385" sldId="289"/>
            <ac:spMk id="4" creationId="{E9A7C61B-7494-E824-25A2-6BB9D427EDCD}"/>
          </ac:spMkLst>
        </pc:spChg>
        <pc:spChg chg="mod">
          <ac:chgData name="Moraru Dumitru" userId="6c8105df-432b-4055-9270-0a797142347e" providerId="ADAL" clId="{F18ECB66-1226-4F74-AA4F-71EF0B7F5D88}" dt="2025-09-11T12:27:20.087" v="243" actId="20577"/>
          <ac:spMkLst>
            <pc:docMk/>
            <pc:sldMk cId="32125385" sldId="289"/>
            <ac:spMk id="5" creationId="{49E3C129-6F84-9F8D-A532-D3D8F50BF6E0}"/>
          </ac:spMkLst>
        </pc:spChg>
        <pc:picChg chg="add mod">
          <ac:chgData name="Moraru Dumitru" userId="6c8105df-432b-4055-9270-0a797142347e" providerId="ADAL" clId="{F18ECB66-1226-4F74-AA4F-71EF0B7F5D88}" dt="2025-09-11T12:13:44.444" v="123" actId="1076"/>
          <ac:picMkLst>
            <pc:docMk/>
            <pc:sldMk cId="32125385" sldId="289"/>
            <ac:picMk id="6" creationId="{2777A877-5B2C-F33E-15CC-DCC63F08CF3D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27:14.469" v="239" actId="20577"/>
        <pc:sldMkLst>
          <pc:docMk/>
          <pc:sldMk cId="1579048101" sldId="290"/>
        </pc:sldMkLst>
        <pc:spChg chg="mod">
          <ac:chgData name="Moraru Dumitru" userId="6c8105df-432b-4055-9270-0a797142347e" providerId="ADAL" clId="{F18ECB66-1226-4F74-AA4F-71EF0B7F5D88}" dt="2025-09-11T12:27:14.469" v="239" actId="20577"/>
          <ac:spMkLst>
            <pc:docMk/>
            <pc:sldMk cId="1579048101" sldId="290"/>
            <ac:spMk id="5" creationId="{2F839E93-C6C4-B09C-090A-E34CD2CC6C8F}"/>
          </ac:spMkLst>
        </pc:spChg>
        <pc:picChg chg="add mod">
          <ac:chgData name="Moraru Dumitru" userId="6c8105df-432b-4055-9270-0a797142347e" providerId="ADAL" clId="{F18ECB66-1226-4F74-AA4F-71EF0B7F5D88}" dt="2025-09-11T12:16:11.501" v="153" actId="1076"/>
          <ac:picMkLst>
            <pc:docMk/>
            <pc:sldMk cId="1579048101" sldId="290"/>
            <ac:picMk id="3" creationId="{816FFE0E-000B-AD79-9AA2-B79099AD7E76}"/>
          </ac:picMkLst>
        </pc:picChg>
        <pc:picChg chg="del">
          <ac:chgData name="Moraru Dumitru" userId="6c8105df-432b-4055-9270-0a797142347e" providerId="ADAL" clId="{F18ECB66-1226-4F74-AA4F-71EF0B7F5D88}" dt="2025-09-11T12:15:09.847" v="135" actId="478"/>
          <ac:picMkLst>
            <pc:docMk/>
            <pc:sldMk cId="1579048101" sldId="290"/>
            <ac:picMk id="6" creationId="{518A4538-2D81-A40C-EB5B-DD527E385558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27:25.175" v="247" actId="20577"/>
        <pc:sldMkLst>
          <pc:docMk/>
          <pc:sldMk cId="2063662397" sldId="291"/>
        </pc:sldMkLst>
        <pc:spChg chg="add">
          <ac:chgData name="Moraru Dumitru" userId="6c8105df-432b-4055-9270-0a797142347e" providerId="ADAL" clId="{F18ECB66-1226-4F74-AA4F-71EF0B7F5D88}" dt="2025-09-11T12:18:09.740" v="164"/>
          <ac:spMkLst>
            <pc:docMk/>
            <pc:sldMk cId="2063662397" sldId="291"/>
            <ac:spMk id="2" creationId="{E82799A8-B559-0209-9611-22EA455153D8}"/>
          </ac:spMkLst>
        </pc:spChg>
        <pc:spChg chg="mod">
          <ac:chgData name="Moraru Dumitru" userId="6c8105df-432b-4055-9270-0a797142347e" providerId="ADAL" clId="{F18ECB66-1226-4F74-AA4F-71EF0B7F5D88}" dt="2025-09-11T12:27:25.175" v="247" actId="20577"/>
          <ac:spMkLst>
            <pc:docMk/>
            <pc:sldMk cId="2063662397" sldId="291"/>
            <ac:spMk id="5" creationId="{DD0DBF65-973E-5BAE-1677-C30B4F7B92E4}"/>
          </ac:spMkLst>
        </pc:spChg>
        <pc:picChg chg="add del">
          <ac:chgData name="Moraru Dumitru" userId="6c8105df-432b-4055-9270-0a797142347e" providerId="ADAL" clId="{F18ECB66-1226-4F74-AA4F-71EF0B7F5D88}" dt="2025-09-11T12:21:48.960" v="173" actId="478"/>
          <ac:picMkLst>
            <pc:docMk/>
            <pc:sldMk cId="2063662397" sldId="291"/>
            <ac:picMk id="3" creationId="{EAA71844-2FBF-2541-C106-12F1E5C79911}"/>
          </ac:picMkLst>
        </pc:picChg>
        <pc:picChg chg="add mod">
          <ac:chgData name="Moraru Dumitru" userId="6c8105df-432b-4055-9270-0a797142347e" providerId="ADAL" clId="{F18ECB66-1226-4F74-AA4F-71EF0B7F5D88}" dt="2025-09-11T12:23:40.744" v="208" actId="1076"/>
          <ac:picMkLst>
            <pc:docMk/>
            <pc:sldMk cId="2063662397" sldId="291"/>
            <ac:picMk id="9" creationId="{123948C8-8F28-8FF3-307E-E18E4B0649FE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27:34.182" v="251" actId="20577"/>
        <pc:sldMkLst>
          <pc:docMk/>
          <pc:sldMk cId="3565618825" sldId="292"/>
        </pc:sldMkLst>
        <pc:spChg chg="mod">
          <ac:chgData name="Moraru Dumitru" userId="6c8105df-432b-4055-9270-0a797142347e" providerId="ADAL" clId="{F18ECB66-1226-4F74-AA4F-71EF0B7F5D88}" dt="2025-09-11T12:27:34.182" v="251" actId="20577"/>
          <ac:spMkLst>
            <pc:docMk/>
            <pc:sldMk cId="3565618825" sldId="292"/>
            <ac:spMk id="5" creationId="{5BECAA38-AA0A-DAC0-7098-CE72F4C7273A}"/>
          </ac:spMkLst>
        </pc:spChg>
        <pc:picChg chg="add del">
          <ac:chgData name="Moraru Dumitru" userId="6c8105df-432b-4055-9270-0a797142347e" providerId="ADAL" clId="{F18ECB66-1226-4F74-AA4F-71EF0B7F5D88}" dt="2025-09-11T12:25:30.257" v="220" actId="22"/>
          <ac:picMkLst>
            <pc:docMk/>
            <pc:sldMk cId="3565618825" sldId="292"/>
            <ac:picMk id="3" creationId="{E4DFC2B8-68F4-3291-689D-B891B1849B90}"/>
          </ac:picMkLst>
        </pc:picChg>
        <pc:picChg chg="del">
          <ac:chgData name="Moraru Dumitru" userId="6c8105df-432b-4055-9270-0a797142347e" providerId="ADAL" clId="{F18ECB66-1226-4F74-AA4F-71EF0B7F5D88}" dt="2025-09-11T12:24:57.232" v="216" actId="478"/>
          <ac:picMkLst>
            <pc:docMk/>
            <pc:sldMk cId="3565618825" sldId="292"/>
            <ac:picMk id="9" creationId="{0BC16F73-0662-C53B-59F0-2ECA3451E6EF}"/>
          </ac:picMkLst>
        </pc:picChg>
        <pc:picChg chg="add mod">
          <ac:chgData name="Moraru Dumitru" userId="6c8105df-432b-4055-9270-0a797142347e" providerId="ADAL" clId="{F18ECB66-1226-4F74-AA4F-71EF0B7F5D88}" dt="2025-09-11T12:25:39.125" v="225" actId="1076"/>
          <ac:picMkLst>
            <pc:docMk/>
            <pc:sldMk cId="3565618825" sldId="292"/>
            <ac:picMk id="10" creationId="{65498BD8-EF14-F441-970E-1D0FA053BE16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29:31.752" v="277" actId="1076"/>
        <pc:sldMkLst>
          <pc:docMk/>
          <pc:sldMk cId="4257406976" sldId="293"/>
        </pc:sldMkLst>
        <pc:spChg chg="add del mod">
          <ac:chgData name="Moraru Dumitru" userId="6c8105df-432b-4055-9270-0a797142347e" providerId="ADAL" clId="{F18ECB66-1226-4F74-AA4F-71EF0B7F5D88}" dt="2025-09-11T12:28:53.292" v="271" actId="1076"/>
          <ac:spMkLst>
            <pc:docMk/>
            <pc:sldMk cId="4257406976" sldId="293"/>
            <ac:spMk id="2" creationId="{C4EA3689-62B1-0056-4B3F-CA32FC4162EE}"/>
          </ac:spMkLst>
        </pc:spChg>
        <pc:spChg chg="mod">
          <ac:chgData name="Moraru Dumitru" userId="6c8105df-432b-4055-9270-0a797142347e" providerId="ADAL" clId="{F18ECB66-1226-4F74-AA4F-71EF0B7F5D88}" dt="2025-09-11T12:28:11.754" v="259" actId="1076"/>
          <ac:spMkLst>
            <pc:docMk/>
            <pc:sldMk cId="4257406976" sldId="293"/>
            <ac:spMk id="5" creationId="{A725C929-EB40-7E55-4397-1BBF42555F19}"/>
          </ac:spMkLst>
        </pc:spChg>
        <pc:picChg chg="add mod">
          <ac:chgData name="Moraru Dumitru" userId="6c8105df-432b-4055-9270-0a797142347e" providerId="ADAL" clId="{F18ECB66-1226-4F74-AA4F-71EF0B7F5D88}" dt="2025-09-11T12:29:31.752" v="277" actId="1076"/>
          <ac:picMkLst>
            <pc:docMk/>
            <pc:sldMk cId="4257406976" sldId="293"/>
            <ac:picMk id="6" creationId="{CF451306-7B9E-25C3-9F3D-C701F7C92677}"/>
          </ac:picMkLst>
        </pc:picChg>
        <pc:picChg chg="mod">
          <ac:chgData name="Moraru Dumitru" userId="6c8105df-432b-4055-9270-0a797142347e" providerId="ADAL" clId="{F18ECB66-1226-4F74-AA4F-71EF0B7F5D88}" dt="2025-09-11T12:28:49.619" v="270" actId="1076"/>
          <ac:picMkLst>
            <pc:docMk/>
            <pc:sldMk cId="4257406976" sldId="293"/>
            <ac:picMk id="10" creationId="{745A0CEA-C021-4BE6-8E5E-56225D262283}"/>
          </ac:picMkLst>
        </pc:picChg>
      </pc:sldChg>
      <pc:sldChg chg="addSp delSp modSp add mod ord">
        <pc:chgData name="Moraru Dumitru" userId="6c8105df-432b-4055-9270-0a797142347e" providerId="ADAL" clId="{F18ECB66-1226-4F74-AA4F-71EF0B7F5D88}" dt="2025-09-11T12:32:13.754" v="319" actId="255"/>
        <pc:sldMkLst>
          <pc:docMk/>
          <pc:sldMk cId="4177413883" sldId="294"/>
        </pc:sldMkLst>
        <pc:spChg chg="mod">
          <ac:chgData name="Moraru Dumitru" userId="6c8105df-432b-4055-9270-0a797142347e" providerId="ADAL" clId="{F18ECB66-1226-4F74-AA4F-71EF0B7F5D88}" dt="2025-09-11T12:30:20.326" v="285" actId="1076"/>
          <ac:spMkLst>
            <pc:docMk/>
            <pc:sldMk cId="4177413883" sldId="294"/>
            <ac:spMk id="4" creationId="{BF792DE7-76BC-0891-F001-22FF95789D3E}"/>
          </ac:spMkLst>
        </pc:spChg>
        <pc:spChg chg="mod">
          <ac:chgData name="Moraru Dumitru" userId="6c8105df-432b-4055-9270-0a797142347e" providerId="ADAL" clId="{F18ECB66-1226-4F74-AA4F-71EF0B7F5D88}" dt="2025-09-11T12:32:13.754" v="319" actId="255"/>
          <ac:spMkLst>
            <pc:docMk/>
            <pc:sldMk cId="4177413883" sldId="294"/>
            <ac:spMk id="5" creationId="{FFA32D9A-A415-083A-81D9-9ADC7AE3759A}"/>
          </ac:spMkLst>
        </pc:spChg>
        <pc:picChg chg="add mod">
          <ac:chgData name="Moraru Dumitru" userId="6c8105df-432b-4055-9270-0a797142347e" providerId="ADAL" clId="{F18ECB66-1226-4F74-AA4F-71EF0B7F5D88}" dt="2025-09-11T12:32:03.908" v="317" actId="1076"/>
          <ac:picMkLst>
            <pc:docMk/>
            <pc:sldMk cId="4177413883" sldId="294"/>
            <ac:picMk id="3" creationId="{2120EAB8-FED8-7460-6B8F-8055F602607C}"/>
          </ac:picMkLst>
        </pc:picChg>
        <pc:picChg chg="del">
          <ac:chgData name="Moraru Dumitru" userId="6c8105df-432b-4055-9270-0a797142347e" providerId="ADAL" clId="{F18ECB66-1226-4F74-AA4F-71EF0B7F5D88}" dt="2025-09-11T12:31:55.761" v="314" actId="478"/>
          <ac:picMkLst>
            <pc:docMk/>
            <pc:sldMk cId="4177413883" sldId="294"/>
            <ac:picMk id="10" creationId="{4A54326E-2775-046F-FDA2-89DFCFB8D988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34:46.239" v="342" actId="1076"/>
        <pc:sldMkLst>
          <pc:docMk/>
          <pc:sldMk cId="1800447018" sldId="295"/>
        </pc:sldMkLst>
        <pc:spChg chg="mod">
          <ac:chgData name="Moraru Dumitru" userId="6c8105df-432b-4055-9270-0a797142347e" providerId="ADAL" clId="{F18ECB66-1226-4F74-AA4F-71EF0B7F5D88}" dt="2025-09-11T12:34:46.239" v="342" actId="1076"/>
          <ac:spMkLst>
            <pc:docMk/>
            <pc:sldMk cId="1800447018" sldId="295"/>
            <ac:spMk id="5" creationId="{6AF9832A-4C9A-18F4-1C12-92EA7BCF7419}"/>
          </ac:spMkLst>
        </pc:spChg>
        <pc:picChg chg="del">
          <ac:chgData name="Moraru Dumitru" userId="6c8105df-432b-4055-9270-0a797142347e" providerId="ADAL" clId="{F18ECB66-1226-4F74-AA4F-71EF0B7F5D88}" dt="2025-09-11T12:33:13.621" v="326" actId="478"/>
          <ac:picMkLst>
            <pc:docMk/>
            <pc:sldMk cId="1800447018" sldId="295"/>
            <ac:picMk id="3" creationId="{C4DCE5E4-A99C-4EA4-697F-0707465A0B39}"/>
          </ac:picMkLst>
        </pc:picChg>
        <pc:picChg chg="add mod">
          <ac:chgData name="Moraru Dumitru" userId="6c8105df-432b-4055-9270-0a797142347e" providerId="ADAL" clId="{F18ECB66-1226-4F74-AA4F-71EF0B7F5D88}" dt="2025-09-11T12:33:33.367" v="329" actId="1076"/>
          <ac:picMkLst>
            <pc:docMk/>
            <pc:sldMk cId="1800447018" sldId="295"/>
            <ac:picMk id="6" creationId="{1796A1E0-435D-12BC-099D-9EDF31012211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34:42.523" v="341" actId="1076"/>
        <pc:sldMkLst>
          <pc:docMk/>
          <pc:sldMk cId="3242550163" sldId="296"/>
        </pc:sldMkLst>
        <pc:spChg chg="mod">
          <ac:chgData name="Moraru Dumitru" userId="6c8105df-432b-4055-9270-0a797142347e" providerId="ADAL" clId="{F18ECB66-1226-4F74-AA4F-71EF0B7F5D88}" dt="2025-09-11T12:34:42.523" v="341" actId="1076"/>
          <ac:spMkLst>
            <pc:docMk/>
            <pc:sldMk cId="3242550163" sldId="296"/>
            <ac:spMk id="5" creationId="{E2625773-365E-0508-06B3-75EDE6178941}"/>
          </ac:spMkLst>
        </pc:spChg>
        <pc:picChg chg="add mod">
          <ac:chgData name="Moraru Dumitru" userId="6c8105df-432b-4055-9270-0a797142347e" providerId="ADAL" clId="{F18ECB66-1226-4F74-AA4F-71EF0B7F5D88}" dt="2025-09-11T12:34:39.947" v="340" actId="1076"/>
          <ac:picMkLst>
            <pc:docMk/>
            <pc:sldMk cId="3242550163" sldId="296"/>
            <ac:picMk id="3" creationId="{5E6EB9F2-04BF-C5B0-4D72-2A9BEE8D26F1}"/>
          </ac:picMkLst>
        </pc:picChg>
        <pc:picChg chg="del">
          <ac:chgData name="Moraru Dumitru" userId="6c8105df-432b-4055-9270-0a797142347e" providerId="ADAL" clId="{F18ECB66-1226-4F74-AA4F-71EF0B7F5D88}" dt="2025-09-11T12:34:16.604" v="335" actId="478"/>
          <ac:picMkLst>
            <pc:docMk/>
            <pc:sldMk cId="3242550163" sldId="296"/>
            <ac:picMk id="6" creationId="{9954CED3-DC89-2F1F-A863-ED9FF27CA723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37:01.176" v="364" actId="1076"/>
        <pc:sldMkLst>
          <pc:docMk/>
          <pc:sldMk cId="3792861623" sldId="297"/>
        </pc:sldMkLst>
        <pc:spChg chg="mod">
          <ac:chgData name="Moraru Dumitru" userId="6c8105df-432b-4055-9270-0a797142347e" providerId="ADAL" clId="{F18ECB66-1226-4F74-AA4F-71EF0B7F5D88}" dt="2025-09-11T12:37:01.176" v="364" actId="1076"/>
          <ac:spMkLst>
            <pc:docMk/>
            <pc:sldMk cId="3792861623" sldId="297"/>
            <ac:spMk id="5" creationId="{19DCACF4-F053-521D-CA6B-34D1B81EC9C9}"/>
          </ac:spMkLst>
        </pc:spChg>
        <pc:picChg chg="del mod">
          <ac:chgData name="Moraru Dumitru" userId="6c8105df-432b-4055-9270-0a797142347e" providerId="ADAL" clId="{F18ECB66-1226-4F74-AA4F-71EF0B7F5D88}" dt="2025-09-11T12:36:03.150" v="355" actId="478"/>
          <ac:picMkLst>
            <pc:docMk/>
            <pc:sldMk cId="3792861623" sldId="297"/>
            <ac:picMk id="3" creationId="{BA30AC0E-C18B-A644-FA84-D8B458ECC064}"/>
          </ac:picMkLst>
        </pc:picChg>
        <pc:picChg chg="add mod">
          <ac:chgData name="Moraru Dumitru" userId="6c8105df-432b-4055-9270-0a797142347e" providerId="ADAL" clId="{F18ECB66-1226-4F74-AA4F-71EF0B7F5D88}" dt="2025-09-11T12:36:48.433" v="363" actId="1076"/>
          <ac:picMkLst>
            <pc:docMk/>
            <pc:sldMk cId="3792861623" sldId="297"/>
            <ac:picMk id="6" creationId="{2EA28FC8-3AA2-0C32-D6B3-DFFC21B06E7A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09-11T12:46:13.292" v="471" actId="1076"/>
        <pc:sldMkLst>
          <pc:docMk/>
          <pc:sldMk cId="3613278118" sldId="298"/>
        </pc:sldMkLst>
        <pc:spChg chg="add mod">
          <ac:chgData name="Moraru Dumitru" userId="6c8105df-432b-4055-9270-0a797142347e" providerId="ADAL" clId="{F18ECB66-1226-4F74-AA4F-71EF0B7F5D88}" dt="2025-09-11T12:46:13.292" v="471" actId="1076"/>
          <ac:spMkLst>
            <pc:docMk/>
            <pc:sldMk cId="3613278118" sldId="298"/>
            <ac:spMk id="2" creationId="{ED9008B8-95D5-5FE8-2DE7-1FE66A20FC83}"/>
          </ac:spMkLst>
        </pc:spChg>
        <pc:spChg chg="mod">
          <ac:chgData name="Moraru Dumitru" userId="6c8105df-432b-4055-9270-0a797142347e" providerId="ADAL" clId="{F18ECB66-1226-4F74-AA4F-71EF0B7F5D88}" dt="2025-09-11T12:38:21.906" v="425" actId="1076"/>
          <ac:spMkLst>
            <pc:docMk/>
            <pc:sldMk cId="3613278118" sldId="298"/>
            <ac:spMk id="4" creationId="{DAE0DC0A-A72D-92B1-3BA3-EDE7F7C82B38}"/>
          </ac:spMkLst>
        </pc:spChg>
        <pc:spChg chg="del">
          <ac:chgData name="Moraru Dumitru" userId="6c8105df-432b-4055-9270-0a797142347e" providerId="ADAL" clId="{F18ECB66-1226-4F74-AA4F-71EF0B7F5D88}" dt="2025-09-11T12:38:26.488" v="426" actId="478"/>
          <ac:spMkLst>
            <pc:docMk/>
            <pc:sldMk cId="3613278118" sldId="298"/>
            <ac:spMk id="5" creationId="{AB6D95ED-5D77-5F93-D7E8-92C4636C6A2C}"/>
          </ac:spMkLst>
        </pc:spChg>
        <pc:picChg chg="del">
          <ac:chgData name="Moraru Dumitru" userId="6c8105df-432b-4055-9270-0a797142347e" providerId="ADAL" clId="{F18ECB66-1226-4F74-AA4F-71EF0B7F5D88}" dt="2025-09-11T12:38:27.204" v="427" actId="478"/>
          <ac:picMkLst>
            <pc:docMk/>
            <pc:sldMk cId="3613278118" sldId="298"/>
            <ac:picMk id="6" creationId="{307767A2-5BE9-7BAD-9DC6-3A975756FAFE}"/>
          </ac:picMkLst>
        </pc:picChg>
      </pc:sldChg>
      <pc:sldChg chg="modSp add mod">
        <pc:chgData name="Moraru Dumitru" userId="6c8105df-432b-4055-9270-0a797142347e" providerId="ADAL" clId="{F18ECB66-1226-4F74-AA4F-71EF0B7F5D88}" dt="2025-09-11T12:51:47.697" v="644" actId="20577"/>
        <pc:sldMkLst>
          <pc:docMk/>
          <pc:sldMk cId="527613493" sldId="299"/>
        </pc:sldMkLst>
        <pc:spChg chg="mod">
          <ac:chgData name="Moraru Dumitru" userId="6c8105df-432b-4055-9270-0a797142347e" providerId="ADAL" clId="{F18ECB66-1226-4F74-AA4F-71EF0B7F5D88}" dt="2025-09-11T12:51:47.697" v="644" actId="20577"/>
          <ac:spMkLst>
            <pc:docMk/>
            <pc:sldMk cId="527613493" sldId="299"/>
            <ac:spMk id="2" creationId="{7A89CFE0-E673-34F5-E798-06B465B2CAD6}"/>
          </ac:spMkLst>
        </pc:spChg>
      </pc:sldChg>
    </pc:docChg>
  </pc:docChgLst>
  <pc:docChgLst>
    <pc:chgData name="Moraru Dumitru" userId="6c8105df-432b-4055-9270-0a797142347e" providerId="ADAL" clId="{FFE94D8B-8DD5-4B1C-A533-1C263E66D49B}"/>
    <pc:docChg chg="undo custSel addSld delSld modSld sldOrd">
      <pc:chgData name="Moraru Dumitru" userId="6c8105df-432b-4055-9270-0a797142347e" providerId="ADAL" clId="{FFE94D8B-8DD5-4B1C-A533-1C263E66D49B}" dt="2023-10-03T18:26:02.709" v="89" actId="6549"/>
      <pc:docMkLst>
        <pc:docMk/>
      </pc:docMkLst>
      <pc:sldChg chg="del">
        <pc:chgData name="Moraru Dumitru" userId="6c8105df-432b-4055-9270-0a797142347e" providerId="ADAL" clId="{FFE94D8B-8DD5-4B1C-A533-1C263E66D49B}" dt="2023-10-03T18:15:39.786" v="46" actId="47"/>
        <pc:sldMkLst>
          <pc:docMk/>
          <pc:sldMk cId="3383474717" sldId="277"/>
        </pc:sldMkLst>
      </pc:sldChg>
      <pc:sldChg chg="modSp mod">
        <pc:chgData name="Moraru Dumitru" userId="6c8105df-432b-4055-9270-0a797142347e" providerId="ADAL" clId="{FFE94D8B-8DD5-4B1C-A533-1C263E66D49B}" dt="2023-10-03T18:16:40.372" v="53" actId="1076"/>
        <pc:sldMkLst>
          <pc:docMk/>
          <pc:sldMk cId="2630881868" sldId="282"/>
        </pc:sldMkLst>
      </pc:sldChg>
      <pc:sldChg chg="modSp mod">
        <pc:chgData name="Moraru Dumitru" userId="6c8105df-432b-4055-9270-0a797142347e" providerId="ADAL" clId="{FFE94D8B-8DD5-4B1C-A533-1C263E66D49B}" dt="2023-10-03T17:38:37.450" v="25" actId="6549"/>
        <pc:sldMkLst>
          <pc:docMk/>
          <pc:sldMk cId="1262532271" sldId="289"/>
        </pc:sldMkLst>
      </pc:sldChg>
      <pc:sldChg chg="modSp mod">
        <pc:chgData name="Moraru Dumitru" userId="6c8105df-432b-4055-9270-0a797142347e" providerId="ADAL" clId="{FFE94D8B-8DD5-4B1C-A533-1C263E66D49B}" dt="2023-10-03T17:39:10.154" v="26" actId="6549"/>
        <pc:sldMkLst>
          <pc:docMk/>
          <pc:sldMk cId="3984546042" sldId="290"/>
        </pc:sldMkLst>
      </pc:sldChg>
      <pc:sldChg chg="modSp mod">
        <pc:chgData name="Moraru Dumitru" userId="6c8105df-432b-4055-9270-0a797142347e" providerId="ADAL" clId="{FFE94D8B-8DD5-4B1C-A533-1C263E66D49B}" dt="2023-10-03T17:39:58.953" v="30" actId="2057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FFE94D8B-8DD5-4B1C-A533-1C263E66D49B}" dt="2023-10-03T18:06:53.328" v="31" actId="47"/>
        <pc:sldMkLst>
          <pc:docMk/>
          <pc:sldMk cId="2262649805" sldId="305"/>
        </pc:sldMkLst>
      </pc:sldChg>
      <pc:sldChg chg="del">
        <pc:chgData name="Moraru Dumitru" userId="6c8105df-432b-4055-9270-0a797142347e" providerId="ADAL" clId="{FFE94D8B-8DD5-4B1C-A533-1C263E66D49B}" dt="2023-10-03T18:06:55.810" v="32" actId="47"/>
        <pc:sldMkLst>
          <pc:docMk/>
          <pc:sldMk cId="1865464119" sldId="306"/>
        </pc:sldMkLst>
      </pc:sldChg>
      <pc:sldChg chg="del">
        <pc:chgData name="Moraru Dumitru" userId="6c8105df-432b-4055-9270-0a797142347e" providerId="ADAL" clId="{FFE94D8B-8DD5-4B1C-A533-1C263E66D49B}" dt="2023-10-03T18:06:57.201" v="33" actId="47"/>
        <pc:sldMkLst>
          <pc:docMk/>
          <pc:sldMk cId="1785295820" sldId="307"/>
        </pc:sldMkLst>
      </pc:sldChg>
      <pc:sldChg chg="del">
        <pc:chgData name="Moraru Dumitru" userId="6c8105df-432b-4055-9270-0a797142347e" providerId="ADAL" clId="{FFE94D8B-8DD5-4B1C-A533-1C263E66D49B}" dt="2023-10-03T18:06:58.901" v="34" actId="47"/>
        <pc:sldMkLst>
          <pc:docMk/>
          <pc:sldMk cId="3085147983" sldId="308"/>
        </pc:sldMkLst>
      </pc:sldChg>
      <pc:sldChg chg="del">
        <pc:chgData name="Moraru Dumitru" userId="6c8105df-432b-4055-9270-0a797142347e" providerId="ADAL" clId="{FFE94D8B-8DD5-4B1C-A533-1C263E66D49B}" dt="2023-10-03T18:07:58.839" v="39" actId="47"/>
        <pc:sldMkLst>
          <pc:docMk/>
          <pc:sldMk cId="3304748513" sldId="311"/>
        </pc:sldMkLst>
      </pc:sldChg>
      <pc:sldChg chg="del">
        <pc:chgData name="Moraru Dumitru" userId="6c8105df-432b-4055-9270-0a797142347e" providerId="ADAL" clId="{FFE94D8B-8DD5-4B1C-A533-1C263E66D49B}" dt="2023-10-03T18:07:56.825" v="38" actId="47"/>
        <pc:sldMkLst>
          <pc:docMk/>
          <pc:sldMk cId="2570459244" sldId="312"/>
        </pc:sldMkLst>
      </pc:sldChg>
      <pc:sldChg chg="del">
        <pc:chgData name="Moraru Dumitru" userId="6c8105df-432b-4055-9270-0a797142347e" providerId="ADAL" clId="{FFE94D8B-8DD5-4B1C-A533-1C263E66D49B}" dt="2023-10-03T18:07:55.922" v="37" actId="47"/>
        <pc:sldMkLst>
          <pc:docMk/>
          <pc:sldMk cId="4079315408" sldId="313"/>
        </pc:sldMkLst>
      </pc:sldChg>
      <pc:sldChg chg="del">
        <pc:chgData name="Moraru Dumitru" userId="6c8105df-432b-4055-9270-0a797142347e" providerId="ADAL" clId="{FFE94D8B-8DD5-4B1C-A533-1C263E66D49B}" dt="2023-10-03T18:07:54.634" v="36" actId="47"/>
        <pc:sldMkLst>
          <pc:docMk/>
          <pc:sldMk cId="1675556360" sldId="314"/>
        </pc:sldMkLst>
      </pc:sldChg>
      <pc:sldChg chg="del">
        <pc:chgData name="Moraru Dumitru" userId="6c8105df-432b-4055-9270-0a797142347e" providerId="ADAL" clId="{FFE94D8B-8DD5-4B1C-A533-1C263E66D49B}" dt="2023-10-03T18:07:53.511" v="35" actId="47"/>
        <pc:sldMkLst>
          <pc:docMk/>
          <pc:sldMk cId="3286424681" sldId="315"/>
        </pc:sldMkLst>
      </pc:sldChg>
      <pc:sldChg chg="modSp">
        <pc:chgData name="Moraru Dumitru" userId="6c8105df-432b-4055-9270-0a797142347e" providerId="ADAL" clId="{FFE94D8B-8DD5-4B1C-A533-1C263E66D49B}" dt="2023-10-03T18:15:26.902" v="45" actId="6549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FFE94D8B-8DD5-4B1C-A533-1C263E66D49B}" dt="2023-10-03T18:16:06.547" v="47" actId="47"/>
        <pc:sldMkLst>
          <pc:docMk/>
          <pc:sldMk cId="1746716693" sldId="345"/>
        </pc:sldMkLst>
      </pc:sldChg>
      <pc:sldChg chg="ord">
        <pc:chgData name="Moraru Dumitru" userId="6c8105df-432b-4055-9270-0a797142347e" providerId="ADAL" clId="{FFE94D8B-8DD5-4B1C-A533-1C263E66D49B}" dt="2023-10-03T18:16:14.833" v="49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FFE94D8B-8DD5-4B1C-A533-1C263E66D49B}" dt="2023-10-03T18:16:51.323" v="54" actId="47"/>
        <pc:sldMkLst>
          <pc:docMk/>
          <pc:sldMk cId="3875108075" sldId="348"/>
        </pc:sldMkLst>
      </pc:sldChg>
      <pc:sldChg chg="del">
        <pc:chgData name="Moraru Dumitru" userId="6c8105df-432b-4055-9270-0a797142347e" providerId="ADAL" clId="{FFE94D8B-8DD5-4B1C-A533-1C263E66D49B}" dt="2023-10-03T18:17:50.095" v="55" actId="47"/>
        <pc:sldMkLst>
          <pc:docMk/>
          <pc:sldMk cId="2448162648" sldId="355"/>
        </pc:sldMkLst>
      </pc:sldChg>
      <pc:sldChg chg="del">
        <pc:chgData name="Moraru Dumitru" userId="6c8105df-432b-4055-9270-0a797142347e" providerId="ADAL" clId="{FFE94D8B-8DD5-4B1C-A533-1C263E66D49B}" dt="2023-10-03T18:18:16.838" v="56" actId="47"/>
        <pc:sldMkLst>
          <pc:docMk/>
          <pc:sldMk cId="1215827939" sldId="357"/>
        </pc:sldMkLst>
      </pc:sldChg>
      <pc:sldChg chg="modSp mod">
        <pc:chgData name="Moraru Dumitru" userId="6c8105df-432b-4055-9270-0a797142347e" providerId="ADAL" clId="{FFE94D8B-8DD5-4B1C-A533-1C263E66D49B}" dt="2023-10-03T18:23:46.617" v="77" actId="12"/>
        <pc:sldMkLst>
          <pc:docMk/>
          <pc:sldMk cId="2104923250" sldId="359"/>
        </pc:sldMkLst>
      </pc:sldChg>
      <pc:sldChg chg="modSp mod">
        <pc:chgData name="Moraru Dumitru" userId="6c8105df-432b-4055-9270-0a797142347e" providerId="ADAL" clId="{FFE94D8B-8DD5-4B1C-A533-1C263E66D49B}" dt="2023-10-03T18:26:02.709" v="89" actId="6549"/>
        <pc:sldMkLst>
          <pc:docMk/>
          <pc:sldMk cId="4106359508" sldId="360"/>
        </pc:sldMkLst>
      </pc:sldChg>
      <pc:sldChg chg="modSp mod">
        <pc:chgData name="Moraru Dumitru" userId="6c8105df-432b-4055-9270-0a797142347e" providerId="ADAL" clId="{FFE94D8B-8DD5-4B1C-A533-1C263E66D49B}" dt="2023-10-03T18:18:31.640" v="57" actId="20577"/>
        <pc:sldMkLst>
          <pc:docMk/>
          <pc:sldMk cId="3763207004" sldId="361"/>
        </pc:sldMkLst>
      </pc:sldChg>
      <pc:sldChg chg="modSp add mod">
        <pc:chgData name="Moraru Dumitru" userId="6c8105df-432b-4055-9270-0a797142347e" providerId="ADAL" clId="{FFE94D8B-8DD5-4B1C-A533-1C263E66D49B}" dt="2023-10-03T18:25:55.583" v="88" actId="20577"/>
        <pc:sldMkLst>
          <pc:docMk/>
          <pc:sldMk cId="4291817968" sldId="3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11.09.2025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A623AAD6-370E-F2F9-DF51-FBA6580E67CC}"/>
              </a:ext>
            </a:extLst>
          </p:cNvPr>
          <p:cNvSpPr txBox="1">
            <a:spLocks/>
          </p:cNvSpPr>
          <p:nvPr/>
        </p:nvSpPr>
        <p:spPr bwMode="auto">
          <a:xfrm>
            <a:off x="481398" y="1854307"/>
            <a:ext cx="8181203" cy="124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Tehnici de programare</a:t>
            </a:r>
          </a:p>
          <a:p>
            <a:pPr algn="ctr">
              <a:lnSpc>
                <a:spcPct val="90000"/>
              </a:lnSpc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(limbajul </a:t>
            </a:r>
            <a:r>
              <a:rPr lang="ro-RO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A829C-652C-26F2-B06B-8451DFBA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5A7BCE-CCDC-45CA-BC7C-FB6DCD6AC871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E2B0A-C023-8B1B-E395-FB7565092E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E074C-340E-9336-2DB2-0B9C29B4A10F}"/>
              </a:ext>
            </a:extLst>
          </p:cNvPr>
          <p:cNvSpPr txBox="1">
            <a:spLocks/>
          </p:cNvSpPr>
          <p:nvPr/>
        </p:nvSpPr>
        <p:spPr bwMode="auto">
          <a:xfrm>
            <a:off x="136733" y="5900320"/>
            <a:ext cx="455207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Titularul cursului: MORARU Dumitru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C2BA6B-6952-9B05-0C81-1CC843628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26CBA5-98DE-CDF5-43C4-8B8627E0D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19DAD7D-09BC-A1E9-CCFE-CB8DDAEF64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A1E523B-301F-E00C-A723-0D6BC480F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507269"/>
            <a:ext cx="3815734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2.</a:t>
            </a:r>
            <a:r>
              <a:rPr lang="en-US" sz="3200" dirty="0"/>
              <a:t> </a:t>
            </a:r>
            <a:r>
              <a:rPr lang="en-US" sz="3200" dirty="0" err="1"/>
              <a:t>Structuri</a:t>
            </a:r>
            <a:r>
              <a:rPr lang="en-US" sz="3200" dirty="0"/>
              <a:t> de control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AF9832A-4C9A-18F4-1C12-92EA7BCF7419}"/>
              </a:ext>
            </a:extLst>
          </p:cNvPr>
          <p:cNvSpPr txBox="1">
            <a:spLocks/>
          </p:cNvSpPr>
          <p:nvPr/>
        </p:nvSpPr>
        <p:spPr bwMode="auto">
          <a:xfrm>
            <a:off x="970440" y="2122194"/>
            <a:ext cx="7661429" cy="105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RO" sz="2400" dirty="0"/>
              <a:t>2. </a:t>
            </a:r>
            <a:r>
              <a:rPr lang="pt-BR" sz="2400" dirty="0"/>
              <a:t>Structuri repetitive</a:t>
            </a:r>
            <a:endParaRPr lang="ro-RO" sz="2400" dirty="0"/>
          </a:p>
          <a:p>
            <a:pPr indent="444500">
              <a:lnSpc>
                <a:spcPct val="150000"/>
              </a:lnSpc>
            </a:pPr>
            <a:r>
              <a:rPr lang="en-US" sz="2400" dirty="0"/>
              <a:t>for </a:t>
            </a:r>
            <a:r>
              <a:rPr lang="en-US" sz="2400" b="0" dirty="0"/>
              <a:t>– </a:t>
            </a:r>
            <a:r>
              <a:rPr lang="en-US" sz="2400" b="0" dirty="0" err="1"/>
              <a:t>pentru</a:t>
            </a:r>
            <a:r>
              <a:rPr lang="en-US" sz="2400" b="0" dirty="0"/>
              <a:t> </a:t>
            </a:r>
            <a:r>
              <a:rPr lang="en-US" sz="2400" b="0" dirty="0" err="1"/>
              <a:t>colecții</a:t>
            </a:r>
            <a:r>
              <a:rPr lang="en-US" sz="2400" b="0" dirty="0"/>
              <a:t> </a:t>
            </a:r>
            <a:r>
              <a:rPr lang="en-US" sz="2400" b="0" dirty="0" err="1"/>
              <a:t>sau</a:t>
            </a:r>
            <a:r>
              <a:rPr lang="en-US" sz="2400" b="0" dirty="0"/>
              <a:t> intervale:</a:t>
            </a:r>
            <a:endParaRPr lang="ro-RO" sz="24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96A1E0-435D-12BC-099D-9EDF310122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8726" y="3643252"/>
            <a:ext cx="3306548" cy="91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447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D8906B-E945-4606-632E-E6BDB22D90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61AF27-B111-E36E-1FD0-A0F761D61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2035DEB-B1C0-BA11-8A7D-9562E71ACA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A8C908E-9352-02B5-C08E-CE76D0AE9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507269"/>
            <a:ext cx="3815734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2.</a:t>
            </a:r>
            <a:r>
              <a:rPr lang="en-US" sz="3200" dirty="0"/>
              <a:t> </a:t>
            </a:r>
            <a:r>
              <a:rPr lang="en-US" sz="3200" dirty="0" err="1"/>
              <a:t>Structuri</a:t>
            </a:r>
            <a:r>
              <a:rPr lang="en-US" sz="3200" dirty="0"/>
              <a:t> de control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2625773-365E-0508-06B3-75EDE6178941}"/>
              </a:ext>
            </a:extLst>
          </p:cNvPr>
          <p:cNvSpPr txBox="1">
            <a:spLocks/>
          </p:cNvSpPr>
          <p:nvPr/>
        </p:nvSpPr>
        <p:spPr bwMode="auto">
          <a:xfrm>
            <a:off x="970440" y="2158246"/>
            <a:ext cx="7661429" cy="105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RO" sz="2400" dirty="0"/>
              <a:t>2. </a:t>
            </a:r>
            <a:r>
              <a:rPr lang="pt-BR" sz="2400" dirty="0"/>
              <a:t>Structuri repetitive</a:t>
            </a:r>
            <a:endParaRPr lang="ro-RO" sz="2400" dirty="0"/>
          </a:p>
          <a:p>
            <a:pPr indent="444500">
              <a:lnSpc>
                <a:spcPct val="150000"/>
              </a:lnSpc>
            </a:pPr>
            <a:r>
              <a:rPr lang="en-US" sz="2400" dirty="0"/>
              <a:t>while </a:t>
            </a:r>
            <a:r>
              <a:rPr lang="en-US" sz="2400" b="0" dirty="0"/>
              <a:t>– </a:t>
            </a:r>
            <a:r>
              <a:rPr lang="en-US" sz="2400" b="0" dirty="0" err="1"/>
              <a:t>execută</a:t>
            </a:r>
            <a:r>
              <a:rPr lang="en-US" sz="2400" b="0" dirty="0"/>
              <a:t> </a:t>
            </a:r>
            <a:r>
              <a:rPr lang="en-US" sz="2400" b="0" dirty="0" err="1"/>
              <a:t>cât</a:t>
            </a:r>
            <a:r>
              <a:rPr lang="en-US" sz="2400" b="0" dirty="0"/>
              <a:t> </a:t>
            </a:r>
            <a:r>
              <a:rPr lang="en-US" sz="2400" b="0" dirty="0" err="1"/>
              <a:t>timp</a:t>
            </a:r>
            <a:r>
              <a:rPr lang="en-US" sz="2400" b="0" dirty="0"/>
              <a:t> </a:t>
            </a:r>
            <a:r>
              <a:rPr lang="en-US" sz="2400" b="0" dirty="0" err="1"/>
              <a:t>condiția</a:t>
            </a:r>
            <a:r>
              <a:rPr lang="en-US" sz="2400" b="0" dirty="0"/>
              <a:t> e </a:t>
            </a:r>
            <a:r>
              <a:rPr lang="en-US" sz="2400" b="0" dirty="0" err="1"/>
              <a:t>adevărată</a:t>
            </a:r>
            <a:r>
              <a:rPr lang="en-US" sz="2400" b="0" dirty="0"/>
              <a:t>:</a:t>
            </a:r>
            <a:endParaRPr lang="ro-RO" sz="24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6EB9F2-04BF-C5B0-4D72-2A9BEE8D26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5773" y="3643252"/>
            <a:ext cx="1706542" cy="145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550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514EB5-0F61-FAB0-97FD-44CF3482A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82ED39-186A-31C4-B35B-CBFED26DE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C639471-E49C-03A7-F100-C3AF2FC12E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0CA396E-0C84-B343-CAFF-AC7E69BD9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507269"/>
            <a:ext cx="3815734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2.</a:t>
            </a:r>
            <a:r>
              <a:rPr lang="en-US" sz="3200" dirty="0"/>
              <a:t> </a:t>
            </a:r>
            <a:r>
              <a:rPr lang="en-US" sz="3200" dirty="0" err="1"/>
              <a:t>Structuri</a:t>
            </a:r>
            <a:r>
              <a:rPr lang="en-US" sz="3200" dirty="0"/>
              <a:t> de control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9DCACF4-F053-521D-CA6B-34D1B81EC9C9}"/>
              </a:ext>
            </a:extLst>
          </p:cNvPr>
          <p:cNvSpPr txBox="1">
            <a:spLocks/>
          </p:cNvSpPr>
          <p:nvPr/>
        </p:nvSpPr>
        <p:spPr bwMode="auto">
          <a:xfrm>
            <a:off x="970440" y="1865282"/>
            <a:ext cx="7661429" cy="1641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RO" sz="2400" dirty="0"/>
              <a:t>2. </a:t>
            </a:r>
            <a:r>
              <a:rPr lang="pt-BR" sz="2400" dirty="0"/>
              <a:t>Instrucțiuni de control</a:t>
            </a:r>
            <a:endParaRPr lang="ro-RO" sz="2400" dirty="0"/>
          </a:p>
          <a:p>
            <a:pPr indent="444500">
              <a:lnSpc>
                <a:spcPct val="100000"/>
              </a:lnSpc>
            </a:pPr>
            <a:r>
              <a:rPr lang="ro-RO" sz="2400" dirty="0"/>
              <a:t>break</a:t>
            </a:r>
            <a:r>
              <a:rPr lang="ro-RO" sz="2400" b="0" dirty="0"/>
              <a:t> – întrerupe bucla.</a:t>
            </a:r>
          </a:p>
          <a:p>
            <a:pPr indent="444500">
              <a:lnSpc>
                <a:spcPct val="100000"/>
              </a:lnSpc>
            </a:pPr>
            <a:r>
              <a:rPr lang="ro-RO" sz="2400" dirty="0"/>
              <a:t>continue</a:t>
            </a:r>
            <a:r>
              <a:rPr lang="ro-RO" sz="2400" b="0" dirty="0"/>
              <a:t> – trece la următoarea iterație.</a:t>
            </a:r>
          </a:p>
          <a:p>
            <a:pPr indent="444500">
              <a:lnSpc>
                <a:spcPct val="100000"/>
              </a:lnSpc>
            </a:pPr>
            <a:r>
              <a:rPr lang="ro-RO" sz="2400" dirty="0" err="1"/>
              <a:t>pass</a:t>
            </a:r>
            <a:r>
              <a:rPr lang="ro-RO" sz="2400" b="0" dirty="0"/>
              <a:t> – </a:t>
            </a:r>
            <a:r>
              <a:rPr lang="ro-RO" sz="2400" b="0" dirty="0" err="1"/>
              <a:t>placeholder</a:t>
            </a:r>
            <a:r>
              <a:rPr lang="ro-RO" sz="2400" b="0" dirty="0"/>
              <a:t> (nu face nimic).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A28FC8-3AA2-0C32-D6B3-DFFC21B06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1973" y="4030099"/>
            <a:ext cx="2738361" cy="184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861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75B23B-8334-5441-716E-5CE836CF86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F779DD-CB6A-5C63-7E68-F7256FD7C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9601260-13E7-AFC2-0756-C367CA1792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E0DC0A-A72D-92B1-3BA3-EDE7F7C82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214" y="497149"/>
            <a:ext cx="5169578" cy="57704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RO" sz="2400" dirty="0"/>
              <a:t>Elemente de diagrama de flux (opțional)</a:t>
            </a:r>
            <a:endParaRPr lang="ro-MD" sz="2400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ED9008B8-95D5-5FE8-2DE7-1FE66A20FC83}"/>
              </a:ext>
            </a:extLst>
          </p:cNvPr>
          <p:cNvSpPr txBox="1">
            <a:spLocks/>
          </p:cNvSpPr>
          <p:nvPr/>
        </p:nvSpPr>
        <p:spPr bwMode="auto">
          <a:xfrm>
            <a:off x="628650" y="1643340"/>
            <a:ext cx="8442665" cy="4491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000" dirty="0" err="1"/>
              <a:t>Elemente</a:t>
            </a:r>
            <a:r>
              <a:rPr lang="en-US" sz="2000" dirty="0"/>
              <a:t> de </a:t>
            </a:r>
            <a:r>
              <a:rPr lang="en-US" sz="2000" dirty="0" err="1"/>
              <a:t>bază</a:t>
            </a:r>
            <a:endParaRPr lang="ro-RO" sz="2000" dirty="0"/>
          </a:p>
          <a:p>
            <a:pPr>
              <a:lnSpc>
                <a:spcPct val="150000"/>
              </a:lnSpc>
            </a:pPr>
            <a:r>
              <a:rPr lang="ro-RO" sz="2000" dirty="0"/>
              <a:t>Oval</a:t>
            </a:r>
            <a:r>
              <a:rPr lang="ro-RO" sz="2000" b="0" dirty="0"/>
              <a:t> – Start/Stop</a:t>
            </a:r>
          </a:p>
          <a:p>
            <a:pPr indent="355600">
              <a:lnSpc>
                <a:spcPct val="150000"/>
              </a:lnSpc>
            </a:pPr>
            <a:r>
              <a:rPr lang="ro-RO" sz="2000" b="0" dirty="0"/>
              <a:t>marchează începutul și sfârșitul algoritmului.</a:t>
            </a:r>
          </a:p>
          <a:p>
            <a:pPr>
              <a:lnSpc>
                <a:spcPct val="150000"/>
              </a:lnSpc>
            </a:pPr>
            <a:r>
              <a:rPr lang="ro-RO" sz="2000" dirty="0"/>
              <a:t>Dreptunghi</a:t>
            </a:r>
            <a:r>
              <a:rPr lang="ro-RO" sz="2000" b="0" dirty="0"/>
              <a:t> – Proces / </a:t>
            </a:r>
            <a:r>
              <a:rPr lang="ro-RO" sz="2000" b="0" dirty="0" err="1"/>
              <a:t>Instrucțiunere</a:t>
            </a:r>
            <a:endParaRPr lang="ro-RO" sz="2000" b="0" dirty="0"/>
          </a:p>
          <a:p>
            <a:pPr indent="444500">
              <a:lnSpc>
                <a:spcPct val="150000"/>
              </a:lnSpc>
            </a:pPr>
            <a:r>
              <a:rPr lang="ro-RO" sz="2000" b="0" dirty="0"/>
              <a:t>prezintă o acțiune sau un calcul (ex.: „Calculează suma”, „Atribuie valoarea lui x”).</a:t>
            </a:r>
          </a:p>
          <a:p>
            <a:pPr>
              <a:lnSpc>
                <a:spcPct val="150000"/>
              </a:lnSpc>
            </a:pPr>
            <a:r>
              <a:rPr lang="ro-RO" sz="2000" dirty="0"/>
              <a:t>Paralelogram</a:t>
            </a:r>
            <a:r>
              <a:rPr lang="ro-RO" sz="2000" b="0" dirty="0"/>
              <a:t> – </a:t>
            </a:r>
            <a:r>
              <a:rPr lang="ro-RO" sz="2000" b="0" dirty="0" err="1"/>
              <a:t>Intrare/Ieșire</a:t>
            </a:r>
            <a:endParaRPr lang="ro-RO" sz="2000" b="0" dirty="0"/>
          </a:p>
          <a:p>
            <a:pPr indent="444500">
              <a:lnSpc>
                <a:spcPct val="150000"/>
              </a:lnSpc>
            </a:pPr>
            <a:r>
              <a:rPr lang="ro-RO" sz="2000" b="0" dirty="0"/>
              <a:t>folosit pentru citirea datelor (input) sau afișarea rezultatelor (print).</a:t>
            </a:r>
          </a:p>
          <a:p>
            <a:pPr>
              <a:lnSpc>
                <a:spcPct val="150000"/>
              </a:lnSpc>
            </a:pPr>
            <a:r>
              <a:rPr lang="ro-RO" sz="2000" dirty="0"/>
              <a:t>Romb</a:t>
            </a:r>
            <a:r>
              <a:rPr lang="ro-RO" sz="2000" b="0" dirty="0"/>
              <a:t> – Decizie / </a:t>
            </a:r>
            <a:r>
              <a:rPr lang="ro-RO" sz="2000" b="0" dirty="0" err="1"/>
              <a:t>Condițiere</a:t>
            </a:r>
            <a:endParaRPr lang="ro-RO" sz="2000" b="0" dirty="0"/>
          </a:p>
          <a:p>
            <a:pPr indent="444500">
              <a:lnSpc>
                <a:spcPct val="150000"/>
              </a:lnSpc>
            </a:pPr>
            <a:r>
              <a:rPr lang="ro-RO" sz="2000" b="0" dirty="0"/>
              <a:t>prezintă o ramificație logică (ex.: „a &gt; b?”). Are două ieșiri: DA și NU.</a:t>
            </a:r>
          </a:p>
        </p:txBody>
      </p:sp>
    </p:spTree>
    <p:extLst>
      <p:ext uri="{BB962C8B-B14F-4D97-AF65-F5344CB8AC3E}">
        <p14:creationId xmlns:p14="http://schemas.microsoft.com/office/powerpoint/2010/main" val="3613278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09D51D-93CA-EF26-B91A-35BCABC5B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85A9F0-472E-50F1-474B-9142BBF8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784304-1345-5BD4-ADEF-D32A9C2C1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9AFE84-B874-9B73-8EC2-CB58D493E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9214" y="497149"/>
            <a:ext cx="5169578" cy="577048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RO" sz="2400" dirty="0"/>
              <a:t>Elemente de diagrama de flux (opțional)</a:t>
            </a:r>
            <a:endParaRPr lang="ro-MD" sz="2400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7A89CFE0-E673-34F5-E798-06B465B2CAD6}"/>
              </a:ext>
            </a:extLst>
          </p:cNvPr>
          <p:cNvSpPr txBox="1">
            <a:spLocks/>
          </p:cNvSpPr>
          <p:nvPr/>
        </p:nvSpPr>
        <p:spPr bwMode="auto">
          <a:xfrm>
            <a:off x="628650" y="1643340"/>
            <a:ext cx="8442665" cy="4491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4500">
              <a:lnSpc>
                <a:spcPct val="150000"/>
              </a:lnSpc>
            </a:pPr>
            <a:r>
              <a:rPr lang="ro-RO" sz="2400" dirty="0"/>
              <a:t>Elemente suplimentare</a:t>
            </a:r>
          </a:p>
          <a:p>
            <a:pPr indent="444500">
              <a:lnSpc>
                <a:spcPct val="150000"/>
              </a:lnSpc>
            </a:pPr>
            <a:r>
              <a:rPr lang="ro-RO" sz="2000" dirty="0"/>
              <a:t>Conector mic </a:t>
            </a:r>
            <a:r>
              <a:rPr lang="ro-RO" sz="2000" b="0" dirty="0"/>
              <a:t>(cerculeț) – indică legătura dintre două părți ale algoritmului atunci când diagrama e mare și se continuă pe altă pagină. De regulă este însoțit de o notație cu literă. (de ex.: A, B, C etc).</a:t>
            </a:r>
          </a:p>
          <a:p>
            <a:pPr indent="444500">
              <a:lnSpc>
                <a:spcPct val="150000"/>
              </a:lnSpc>
            </a:pPr>
            <a:r>
              <a:rPr lang="ro-RO" sz="2000" dirty="0"/>
              <a:t>Săgeți</a:t>
            </a:r>
            <a:r>
              <a:rPr lang="ro-RO" sz="2000" b="0" dirty="0"/>
              <a:t> – arată ordinea execuției pașilor (fluxul algoritmului).</a:t>
            </a:r>
          </a:p>
          <a:p>
            <a:pPr indent="444500">
              <a:lnSpc>
                <a:spcPct val="150000"/>
              </a:lnSpc>
            </a:pPr>
            <a:r>
              <a:rPr lang="ro-RO" sz="2000" dirty="0"/>
              <a:t>Bloc pregătitor </a:t>
            </a:r>
            <a:r>
              <a:rPr lang="ro-RO" sz="2000" b="0" dirty="0"/>
              <a:t>(hexagon/romb rotunjit) – folosit uneori pentru inițializare (de ex. :„Setează i=0”).</a:t>
            </a:r>
          </a:p>
        </p:txBody>
      </p:sp>
    </p:spTree>
    <p:extLst>
      <p:ext uri="{BB962C8B-B14F-4D97-AF65-F5344CB8AC3E}">
        <p14:creationId xmlns:p14="http://schemas.microsoft.com/office/powerpoint/2010/main" val="527613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870A1-11F2-C516-2A89-747E897B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22F59-02FB-E146-D610-7AC9A980C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20250-B3E4-2539-FE3C-A69930C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Obiectivele lecției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529474-5DE9-5982-DABE-153E767D00D4}"/>
              </a:ext>
            </a:extLst>
          </p:cNvPr>
          <p:cNvSpPr txBox="1">
            <a:spLocks/>
          </p:cNvSpPr>
          <p:nvPr/>
        </p:nvSpPr>
        <p:spPr bwMode="auto">
          <a:xfrm>
            <a:off x="985421" y="2802773"/>
            <a:ext cx="7661429" cy="2136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Înțelegerea structurii unui program </a:t>
            </a:r>
            <a:r>
              <a:rPr lang="ro-MD" sz="1800" dirty="0" err="1"/>
              <a:t>Python</a:t>
            </a:r>
            <a:r>
              <a:rPr lang="ro-MD" sz="1800" dirty="0"/>
              <a:t>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Folosirea tipurilor de date și variabile.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Aplicarea operatorilor aritmetici și logici.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Realizarea conversiei între tipuri de date.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Construirea de programe cu instrucțiuni condiționale și structuri repetitive.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F085EE-EA4B-4EEE-FF85-F1B77D7FB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CBBB3E-E3A1-2D02-061C-BBC674E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5CEC06-C154-6805-8B43-A5E40DAE13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40D2D6E-1BB8-75F6-9061-BF3B1EB3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1761" y="379460"/>
            <a:ext cx="3943350" cy="905377"/>
          </a:xfrm>
        </p:spPr>
        <p:txBody>
          <a:bodyPr>
            <a:normAutofit/>
          </a:bodyPr>
          <a:lstStyle/>
          <a:p>
            <a:r>
              <a:rPr lang="ro-MD" dirty="0"/>
              <a:t>Structura </a:t>
            </a:r>
            <a:r>
              <a:rPr lang="ro-RO" dirty="0"/>
              <a:t>l</a:t>
            </a:r>
            <a:r>
              <a:rPr lang="en-US" dirty="0" err="1"/>
              <a:t>ec</a:t>
            </a:r>
            <a:r>
              <a:rPr lang="ro-RO" dirty="0" err="1"/>
              <a:t>ției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40B30C3-009C-AE0C-96D1-F75D518EE324}"/>
              </a:ext>
            </a:extLst>
          </p:cNvPr>
          <p:cNvSpPr txBox="1">
            <a:spLocks/>
          </p:cNvSpPr>
          <p:nvPr/>
        </p:nvSpPr>
        <p:spPr bwMode="auto">
          <a:xfrm>
            <a:off x="985421" y="1873188"/>
            <a:ext cx="7661429" cy="4412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sz="1800" dirty="0"/>
              <a:t>1.</a:t>
            </a:r>
            <a:r>
              <a:rPr lang="en-US" sz="1800" dirty="0"/>
              <a:t> </a:t>
            </a:r>
            <a:r>
              <a:rPr lang="ro-MD" sz="1800" dirty="0"/>
              <a:t>Bazele limbajului </a:t>
            </a:r>
            <a:r>
              <a:rPr lang="ro-MD" sz="1800" dirty="0" err="1"/>
              <a:t>Python</a:t>
            </a:r>
            <a:endParaRPr lang="ro-MD" sz="1800" dirty="0"/>
          </a:p>
          <a:p>
            <a:pPr indent="355600">
              <a:lnSpc>
                <a:spcPct val="150000"/>
              </a:lnSpc>
            </a:pPr>
            <a:r>
              <a:rPr lang="ro-MD" sz="1800" b="0" dirty="0"/>
              <a:t>•</a:t>
            </a:r>
            <a:r>
              <a:rPr lang="en-US" sz="1800" b="0" dirty="0"/>
              <a:t> </a:t>
            </a:r>
            <a:r>
              <a:rPr lang="ro-MD" sz="1800" b="0" dirty="0"/>
              <a:t>Structura unui program </a:t>
            </a:r>
            <a:r>
              <a:rPr lang="ro-MD" sz="1800" b="0" dirty="0" err="1"/>
              <a:t>Python</a:t>
            </a:r>
            <a:r>
              <a:rPr lang="ro-MD" sz="1800" b="0" dirty="0"/>
              <a:t>.</a:t>
            </a:r>
          </a:p>
          <a:p>
            <a:pPr indent="355600">
              <a:lnSpc>
                <a:spcPct val="150000"/>
              </a:lnSpc>
            </a:pPr>
            <a:r>
              <a:rPr lang="ro-MD" sz="1800" b="0" dirty="0"/>
              <a:t>•</a:t>
            </a:r>
            <a:r>
              <a:rPr lang="en-US" sz="1800" b="0" dirty="0"/>
              <a:t> </a:t>
            </a:r>
            <a:r>
              <a:rPr lang="ro-MD" sz="1800" b="0" dirty="0"/>
              <a:t>Tipuri de date fundamentale.</a:t>
            </a:r>
          </a:p>
          <a:p>
            <a:pPr indent="355600">
              <a:lnSpc>
                <a:spcPct val="150000"/>
              </a:lnSpc>
            </a:pPr>
            <a:r>
              <a:rPr lang="ro-MD" sz="1800" b="0" dirty="0"/>
              <a:t>•</a:t>
            </a:r>
            <a:r>
              <a:rPr lang="en-US" sz="1800" b="0" dirty="0"/>
              <a:t> </a:t>
            </a:r>
            <a:r>
              <a:rPr lang="ro-MD" sz="1800" b="0" dirty="0"/>
              <a:t>Variabile și operatori.</a:t>
            </a:r>
          </a:p>
          <a:p>
            <a:pPr indent="355600">
              <a:lnSpc>
                <a:spcPct val="150000"/>
              </a:lnSpc>
            </a:pPr>
            <a:r>
              <a:rPr lang="ro-MD" sz="1800" b="0" dirty="0"/>
              <a:t>•</a:t>
            </a:r>
            <a:r>
              <a:rPr lang="en-US" sz="1800" b="0" dirty="0"/>
              <a:t> </a:t>
            </a:r>
            <a:r>
              <a:rPr lang="ro-MD" sz="1800" b="0" dirty="0"/>
              <a:t>Funcții de bază I/O.</a:t>
            </a:r>
            <a:endParaRPr lang="en-US" sz="1800" b="0" dirty="0"/>
          </a:p>
          <a:p>
            <a:pPr indent="355600">
              <a:lnSpc>
                <a:spcPct val="150000"/>
              </a:lnSpc>
            </a:pP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1800" dirty="0"/>
              <a:t>2. </a:t>
            </a:r>
            <a:r>
              <a:rPr lang="en-US" sz="1800" dirty="0" err="1"/>
              <a:t>Structuri</a:t>
            </a:r>
            <a:r>
              <a:rPr lang="en-US" sz="1800" dirty="0"/>
              <a:t> de control</a:t>
            </a:r>
          </a:p>
          <a:p>
            <a:pPr indent="355600">
              <a:lnSpc>
                <a:spcPct val="150000"/>
              </a:lnSpc>
            </a:pPr>
            <a:r>
              <a:rPr lang="en-US" sz="1800" b="0" dirty="0"/>
              <a:t>• </a:t>
            </a:r>
            <a:r>
              <a:rPr lang="en-US" sz="1800" b="0" dirty="0" err="1"/>
              <a:t>Instrucțiuni</a:t>
            </a:r>
            <a:r>
              <a:rPr lang="en-US" sz="1800" b="0" dirty="0"/>
              <a:t> </a:t>
            </a:r>
            <a:r>
              <a:rPr lang="en-US" sz="1800" b="0" dirty="0" err="1"/>
              <a:t>condiționale</a:t>
            </a:r>
            <a:r>
              <a:rPr lang="en-US" sz="1800" b="0" dirty="0"/>
              <a:t>.</a:t>
            </a:r>
          </a:p>
          <a:p>
            <a:pPr indent="355600">
              <a:lnSpc>
                <a:spcPct val="150000"/>
              </a:lnSpc>
            </a:pPr>
            <a:r>
              <a:rPr lang="en-US" sz="1800" b="0" dirty="0"/>
              <a:t>• </a:t>
            </a:r>
            <a:r>
              <a:rPr lang="en-US" sz="1800" b="0" dirty="0" err="1"/>
              <a:t>Structuri</a:t>
            </a:r>
            <a:r>
              <a:rPr lang="en-US" sz="1800" b="0" dirty="0"/>
              <a:t> repetitive.</a:t>
            </a:r>
          </a:p>
          <a:p>
            <a:pPr indent="355600">
              <a:lnSpc>
                <a:spcPct val="150000"/>
              </a:lnSpc>
            </a:pPr>
            <a:r>
              <a:rPr lang="en-US" sz="1800" b="0" dirty="0"/>
              <a:t>• </a:t>
            </a:r>
            <a:r>
              <a:rPr lang="en-US" sz="1800" b="0" dirty="0" err="1"/>
              <a:t>Instrucțiuni</a:t>
            </a:r>
            <a:r>
              <a:rPr lang="en-US" sz="1800" b="0" dirty="0"/>
              <a:t> de control.</a:t>
            </a:r>
          </a:p>
          <a:p>
            <a:pPr>
              <a:lnSpc>
                <a:spcPct val="15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62613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1FB157-DFAB-A5CD-78F6-D74FD49BA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BFC32D-01E7-37F7-C663-E562F2B26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8B24ED-B5EC-8ACC-7089-8FEE58788F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A7C61B-7494-E824-25A2-6BB9D427E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1.</a:t>
            </a:r>
            <a:r>
              <a:rPr lang="en-US" sz="3200" dirty="0"/>
              <a:t> </a:t>
            </a:r>
            <a:r>
              <a:rPr lang="ro-MD" sz="3200" dirty="0"/>
              <a:t>Bazele limbajului </a:t>
            </a:r>
            <a:r>
              <a:rPr lang="ro-MD" sz="3200" dirty="0" err="1"/>
              <a:t>Python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9E3C129-6F84-9F8D-A532-D3D8F50BF6E0}"/>
              </a:ext>
            </a:extLst>
          </p:cNvPr>
          <p:cNvSpPr txBox="1">
            <a:spLocks/>
          </p:cNvSpPr>
          <p:nvPr/>
        </p:nvSpPr>
        <p:spPr bwMode="auto">
          <a:xfrm>
            <a:off x="985421" y="1748901"/>
            <a:ext cx="7661429" cy="1491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sz="1800" dirty="0"/>
              <a:t>1. Structura unui program </a:t>
            </a:r>
            <a:r>
              <a:rPr lang="ro-MD" sz="1800" dirty="0" err="1"/>
              <a:t>Python</a:t>
            </a:r>
            <a:r>
              <a:rPr lang="ro-MD" sz="1800" dirty="0"/>
              <a:t>.</a:t>
            </a:r>
            <a:endParaRPr lang="ro-RO" sz="1800" dirty="0"/>
          </a:p>
          <a:p>
            <a:pPr marL="71913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Nu există „</a:t>
            </a:r>
            <a:r>
              <a:rPr lang="ro-MD" sz="1800" b="0" dirty="0" err="1"/>
              <a:t>main</a:t>
            </a:r>
            <a:r>
              <a:rPr lang="ro-MD" sz="1800" b="0" dirty="0"/>
              <a:t> obligatoriu” ca în C/Java.</a:t>
            </a:r>
          </a:p>
          <a:p>
            <a:pPr marL="71913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Se execută instrucțiunile în ordine.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777A877-5B2C-F33E-15CC-DCC63F08C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3405" y="3617652"/>
            <a:ext cx="5068951" cy="1429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707774-6D02-AD66-C2DB-EF2E9864C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ED17FC-67DF-4F2F-A167-134FE3EB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3722253-75B1-ACAD-0A2C-F652D101C9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99F791D-CA00-C8F2-06CB-38DB89057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1.</a:t>
            </a:r>
            <a:r>
              <a:rPr lang="en-US" sz="3200" dirty="0"/>
              <a:t> </a:t>
            </a:r>
            <a:r>
              <a:rPr lang="ro-MD" sz="3200" dirty="0"/>
              <a:t>Bazele limbajului </a:t>
            </a:r>
            <a:r>
              <a:rPr lang="ro-MD" sz="3200" dirty="0" err="1"/>
              <a:t>Python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F839E93-C6C4-B09C-090A-E34CD2CC6C8F}"/>
              </a:ext>
            </a:extLst>
          </p:cNvPr>
          <p:cNvSpPr txBox="1">
            <a:spLocks/>
          </p:cNvSpPr>
          <p:nvPr/>
        </p:nvSpPr>
        <p:spPr bwMode="auto">
          <a:xfrm>
            <a:off x="985421" y="1509203"/>
            <a:ext cx="7661429" cy="2521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sz="1800" dirty="0"/>
              <a:t>2. Tipuri de date fundamentale.</a:t>
            </a:r>
          </a:p>
          <a:p>
            <a:pPr indent="444500">
              <a:lnSpc>
                <a:spcPct val="150000"/>
              </a:lnSpc>
            </a:pPr>
            <a:r>
              <a:rPr lang="ro-RO" sz="1800" dirty="0" err="1"/>
              <a:t>int</a:t>
            </a:r>
            <a:r>
              <a:rPr lang="ro-RO" sz="1800" b="0" dirty="0"/>
              <a:t> – numere întregi: 10, -3</a:t>
            </a:r>
          </a:p>
          <a:p>
            <a:pPr indent="444500">
              <a:lnSpc>
                <a:spcPct val="150000"/>
              </a:lnSpc>
            </a:pPr>
            <a:r>
              <a:rPr lang="ro-RO" sz="1800" dirty="0" err="1"/>
              <a:t>float</a:t>
            </a:r>
            <a:r>
              <a:rPr lang="ro-RO" sz="1800" b="0" dirty="0"/>
              <a:t> – numere reale: 3.14, -0.5</a:t>
            </a:r>
          </a:p>
          <a:p>
            <a:pPr indent="444500">
              <a:lnSpc>
                <a:spcPct val="150000"/>
              </a:lnSpc>
            </a:pPr>
            <a:r>
              <a:rPr lang="ro-RO" sz="1800" dirty="0" err="1"/>
              <a:t>str</a:t>
            </a:r>
            <a:r>
              <a:rPr lang="ro-RO" sz="1800" b="0" dirty="0"/>
              <a:t> – șiruri de caractere: "</a:t>
            </a:r>
            <a:r>
              <a:rPr lang="ro-RO" sz="1800" b="0" dirty="0" err="1"/>
              <a:t>Python</a:t>
            </a:r>
            <a:r>
              <a:rPr lang="ro-RO" sz="1800" b="0" dirty="0"/>
              <a:t>„</a:t>
            </a:r>
          </a:p>
          <a:p>
            <a:pPr indent="444500">
              <a:lnSpc>
                <a:spcPct val="150000"/>
              </a:lnSpc>
            </a:pPr>
            <a:r>
              <a:rPr lang="ro-RO" sz="1800" dirty="0" err="1"/>
              <a:t>bool</a:t>
            </a:r>
            <a:r>
              <a:rPr lang="ro-RO" sz="1800" b="0" dirty="0"/>
              <a:t> – valori logice: </a:t>
            </a:r>
            <a:r>
              <a:rPr lang="ro-RO" sz="1800" b="0" dirty="0" err="1"/>
              <a:t>True</a:t>
            </a:r>
            <a:r>
              <a:rPr lang="ro-RO" sz="1800" b="0" dirty="0"/>
              <a:t>, False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6FFE0E-000B-AD79-9AA2-B79099AD7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119" y="4030461"/>
            <a:ext cx="2673762" cy="155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4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6B0A35-A1D3-4D4F-09D4-6C3DB1B6B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AE0D7-8CCA-7832-5CEF-9FB0578B6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2F2CA24-60D4-676B-E946-8AC63E5760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4EE78E-8D72-8093-6340-3F5C90F2E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1.</a:t>
            </a:r>
            <a:r>
              <a:rPr lang="en-US" sz="3200" dirty="0"/>
              <a:t> </a:t>
            </a:r>
            <a:r>
              <a:rPr lang="ro-MD" sz="3200" dirty="0"/>
              <a:t>Bazele limbajului </a:t>
            </a:r>
            <a:r>
              <a:rPr lang="ro-MD" sz="3200" dirty="0" err="1"/>
              <a:t>Python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D0DBF65-973E-5BAE-1677-C30B4F7B92E4}"/>
              </a:ext>
            </a:extLst>
          </p:cNvPr>
          <p:cNvSpPr txBox="1">
            <a:spLocks/>
          </p:cNvSpPr>
          <p:nvPr/>
        </p:nvSpPr>
        <p:spPr bwMode="auto">
          <a:xfrm>
            <a:off x="985421" y="1509203"/>
            <a:ext cx="7661429" cy="2521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MD" sz="1800" dirty="0"/>
              <a:t>3. Variabile și operatori.</a:t>
            </a:r>
          </a:p>
          <a:p>
            <a:pPr indent="444500">
              <a:lnSpc>
                <a:spcPct val="150000"/>
              </a:lnSpc>
            </a:pPr>
            <a:r>
              <a:rPr lang="ro-RO" sz="1800" b="0" dirty="0"/>
              <a:t>Declarare implicită prin atribuire.</a:t>
            </a:r>
          </a:p>
          <a:p>
            <a:pPr indent="444500">
              <a:lnSpc>
                <a:spcPct val="150000"/>
              </a:lnSpc>
            </a:pPr>
            <a:r>
              <a:rPr lang="ro-RO" sz="1800" b="0" dirty="0"/>
              <a:t>Operatorii principali:</a:t>
            </a:r>
          </a:p>
          <a:p>
            <a:pPr marL="98583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/>
              <a:t>Aritmetici: </a:t>
            </a:r>
            <a:r>
              <a:rPr lang="ro-RO" sz="1800" dirty="0"/>
              <a:t>+</a:t>
            </a:r>
            <a:r>
              <a:rPr lang="ro-RO" sz="1800" b="0" dirty="0"/>
              <a:t>, </a:t>
            </a:r>
            <a:r>
              <a:rPr lang="ro-RO" sz="1800" dirty="0"/>
              <a:t>-</a:t>
            </a:r>
            <a:r>
              <a:rPr lang="ro-RO" sz="1800" b="0" dirty="0"/>
              <a:t> ,</a:t>
            </a:r>
            <a:r>
              <a:rPr lang="ro-RO" sz="1800" dirty="0"/>
              <a:t>*</a:t>
            </a:r>
            <a:r>
              <a:rPr lang="ro-RO" sz="1800" b="0" dirty="0"/>
              <a:t> ,</a:t>
            </a:r>
            <a:r>
              <a:rPr lang="ro-RO" sz="1800" dirty="0"/>
              <a:t>/</a:t>
            </a:r>
            <a:r>
              <a:rPr lang="ro-RO" sz="1800" b="0" dirty="0"/>
              <a:t> ,</a:t>
            </a:r>
            <a:r>
              <a:rPr lang="ro-RO" sz="1800" dirty="0"/>
              <a:t>%</a:t>
            </a:r>
            <a:r>
              <a:rPr lang="ro-RO" sz="1800" b="0" dirty="0"/>
              <a:t>, </a:t>
            </a:r>
            <a:r>
              <a:rPr lang="ro-RO" sz="1800" dirty="0"/>
              <a:t>//</a:t>
            </a:r>
            <a:r>
              <a:rPr lang="ro-RO" sz="1800" b="0" dirty="0"/>
              <a:t>, </a:t>
            </a:r>
            <a:r>
              <a:rPr lang="ro-RO" sz="1800" dirty="0"/>
              <a:t>**</a:t>
            </a:r>
            <a:r>
              <a:rPr lang="ro-RO" sz="1800" b="0" dirty="0"/>
              <a:t>.</a:t>
            </a:r>
          </a:p>
          <a:p>
            <a:pPr marL="98583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/>
              <a:t>Logici: </a:t>
            </a:r>
            <a:r>
              <a:rPr lang="ro-RO" sz="1800" dirty="0" err="1"/>
              <a:t>and</a:t>
            </a:r>
            <a:r>
              <a:rPr lang="ro-RO" sz="1800" b="0" dirty="0"/>
              <a:t>, </a:t>
            </a:r>
            <a:r>
              <a:rPr lang="ro-RO" sz="1800" dirty="0"/>
              <a:t>or</a:t>
            </a:r>
            <a:r>
              <a:rPr lang="ro-RO" sz="1800" b="0" dirty="0"/>
              <a:t>, </a:t>
            </a:r>
            <a:r>
              <a:rPr lang="ro-RO" sz="1800" dirty="0" err="1"/>
              <a:t>not</a:t>
            </a:r>
            <a:endParaRPr lang="ro-RO" sz="1800" dirty="0"/>
          </a:p>
          <a:p>
            <a:pPr marL="985838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/>
              <a:t>De comparație: </a:t>
            </a:r>
            <a:r>
              <a:rPr lang="ro-RO" sz="1800" dirty="0"/>
              <a:t>==,</a:t>
            </a:r>
            <a:r>
              <a:rPr lang="ro-RO" sz="1800" b="0" dirty="0"/>
              <a:t> </a:t>
            </a:r>
            <a:r>
              <a:rPr lang="ro-RO" sz="1800" dirty="0"/>
              <a:t>!=</a:t>
            </a:r>
            <a:r>
              <a:rPr lang="ro-RO" sz="1800" b="0" dirty="0"/>
              <a:t>, </a:t>
            </a:r>
            <a:r>
              <a:rPr lang="ro-RO" sz="1800" dirty="0"/>
              <a:t>&lt;</a:t>
            </a:r>
            <a:r>
              <a:rPr lang="ro-RO" sz="1800" b="0" dirty="0"/>
              <a:t>, </a:t>
            </a:r>
            <a:r>
              <a:rPr lang="ro-RO" sz="1800" dirty="0"/>
              <a:t>&gt;</a:t>
            </a:r>
            <a:r>
              <a:rPr lang="ro-RO" sz="1800" b="0" dirty="0"/>
              <a:t>, </a:t>
            </a:r>
            <a:r>
              <a:rPr lang="ro-RO" sz="1800" dirty="0"/>
              <a:t>&lt;=</a:t>
            </a:r>
            <a:r>
              <a:rPr lang="ro-RO" sz="1800" b="0" dirty="0"/>
              <a:t>, </a:t>
            </a:r>
            <a:r>
              <a:rPr lang="ro-RO" sz="1800" dirty="0"/>
              <a:t>&gt;=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23948C8-8F28-8FF3-307E-E18E4B0649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782" y="4328010"/>
            <a:ext cx="3710436" cy="126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66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8C699D-A754-37E7-DCC4-D8A1CFFF8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B27970-0D5B-C507-72E5-8DC91ABAA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F4C542-F7D4-FFBE-B8A0-6D0491C4BF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A105BF-8241-6748-54A9-A104E641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1.</a:t>
            </a:r>
            <a:r>
              <a:rPr lang="en-US" sz="3200" dirty="0"/>
              <a:t> </a:t>
            </a:r>
            <a:r>
              <a:rPr lang="ro-MD" sz="3200" dirty="0"/>
              <a:t>Bazele limbajului </a:t>
            </a:r>
            <a:r>
              <a:rPr lang="ro-MD" sz="3200" dirty="0" err="1"/>
              <a:t>Python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BECAA38-AA0A-DAC0-7098-CE72F4C7273A}"/>
              </a:ext>
            </a:extLst>
          </p:cNvPr>
          <p:cNvSpPr txBox="1">
            <a:spLocks/>
          </p:cNvSpPr>
          <p:nvPr/>
        </p:nvSpPr>
        <p:spPr bwMode="auto">
          <a:xfrm>
            <a:off x="985421" y="1509203"/>
            <a:ext cx="7661429" cy="2521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RO" sz="1800" dirty="0"/>
              <a:t>4. </a:t>
            </a:r>
            <a:r>
              <a:rPr lang="pt-BR" sz="1800" dirty="0"/>
              <a:t>Funcții de bază I/O</a:t>
            </a:r>
            <a:r>
              <a:rPr lang="ro-MD" sz="1800" dirty="0"/>
              <a:t>.</a:t>
            </a:r>
          </a:p>
          <a:p>
            <a:pPr indent="444500">
              <a:lnSpc>
                <a:spcPct val="150000"/>
              </a:lnSpc>
            </a:pPr>
            <a:r>
              <a:rPr lang="ro-RO" sz="1800" dirty="0"/>
              <a:t>print() </a:t>
            </a:r>
            <a:r>
              <a:rPr lang="ro-RO" sz="1800" b="0" dirty="0"/>
              <a:t>– afișează rezultate.</a:t>
            </a:r>
          </a:p>
          <a:p>
            <a:pPr indent="444500">
              <a:lnSpc>
                <a:spcPct val="150000"/>
              </a:lnSpc>
            </a:pPr>
            <a:r>
              <a:rPr lang="ro-RO" sz="1800" dirty="0"/>
              <a:t>input() </a:t>
            </a:r>
            <a:r>
              <a:rPr lang="ro-RO" sz="1800" b="0" dirty="0"/>
              <a:t>– citește valori (ca text).</a:t>
            </a:r>
            <a:endParaRPr lang="ro-RO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498BD8-EF14-F441-970E-1D0FA053B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441" y="4030460"/>
            <a:ext cx="4125118" cy="861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618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49F418-0854-620A-EFE9-F855C4FFA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4465A3-8862-C8E7-2727-161A3897C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4A7D301-6E41-77AF-A5C6-53B8B94778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89F4FD-F4E6-B317-03A9-1D53D8EF8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1.</a:t>
            </a:r>
            <a:r>
              <a:rPr lang="en-US" sz="3200" dirty="0"/>
              <a:t> </a:t>
            </a:r>
            <a:r>
              <a:rPr lang="ro-MD" sz="3200" dirty="0"/>
              <a:t>Bazele limbajului </a:t>
            </a:r>
            <a:r>
              <a:rPr lang="ro-MD" sz="3200" dirty="0" err="1"/>
              <a:t>Python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725C929-EB40-7E55-4397-1BBF42555F19}"/>
              </a:ext>
            </a:extLst>
          </p:cNvPr>
          <p:cNvSpPr txBox="1">
            <a:spLocks/>
          </p:cNvSpPr>
          <p:nvPr/>
        </p:nvSpPr>
        <p:spPr bwMode="auto">
          <a:xfrm>
            <a:off x="985421" y="1564426"/>
            <a:ext cx="7661429" cy="1340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RO" sz="1800" dirty="0"/>
              <a:t>5. </a:t>
            </a:r>
            <a:r>
              <a:rPr lang="pt-BR" sz="1800" dirty="0"/>
              <a:t>Funcții de bază I/O</a:t>
            </a:r>
            <a:r>
              <a:rPr lang="ro-MD" sz="1800" dirty="0"/>
              <a:t>.</a:t>
            </a:r>
          </a:p>
          <a:p>
            <a:pPr indent="444500">
              <a:lnSpc>
                <a:spcPct val="150000"/>
              </a:lnSpc>
            </a:pPr>
            <a:r>
              <a:rPr lang="ro-RO" sz="1800" dirty="0"/>
              <a:t>print() </a:t>
            </a:r>
            <a:r>
              <a:rPr lang="ro-RO" sz="1800" b="0" dirty="0"/>
              <a:t>– afișează rezultate.</a:t>
            </a:r>
          </a:p>
          <a:p>
            <a:pPr indent="444500">
              <a:lnSpc>
                <a:spcPct val="150000"/>
              </a:lnSpc>
            </a:pPr>
            <a:r>
              <a:rPr lang="ro-RO" sz="1800" dirty="0"/>
              <a:t>input() </a:t>
            </a:r>
            <a:r>
              <a:rPr lang="ro-RO" sz="1800" b="0" dirty="0"/>
              <a:t>– citește valori (ca text).</a:t>
            </a:r>
            <a:endParaRPr lang="ro-RO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5A0CEA-C021-4BE6-8E5E-56225D2622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050" y="3091914"/>
            <a:ext cx="3811460" cy="795658"/>
          </a:xfrm>
          <a:prstGeom prst="rect">
            <a:avLst/>
          </a:prstGeom>
        </p:spPr>
      </p:pic>
      <p:sp>
        <p:nvSpPr>
          <p:cNvPr id="2" name="Title 3">
            <a:extLst>
              <a:ext uri="{FF2B5EF4-FFF2-40B4-BE49-F238E27FC236}">
                <a16:creationId xmlns:a16="http://schemas.microsoft.com/office/drawing/2014/main" id="{C4EA3689-62B1-0056-4B3F-CA32FC4162EE}"/>
              </a:ext>
            </a:extLst>
          </p:cNvPr>
          <p:cNvSpPr txBox="1">
            <a:spLocks/>
          </p:cNvSpPr>
          <p:nvPr/>
        </p:nvSpPr>
        <p:spPr bwMode="auto">
          <a:xfrm>
            <a:off x="916065" y="3639254"/>
            <a:ext cx="7661429" cy="1340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800" dirty="0" err="1"/>
              <a:t>Conversii</a:t>
            </a:r>
            <a:r>
              <a:rPr lang="fr-FR" sz="1800" dirty="0"/>
              <a:t> de </a:t>
            </a:r>
            <a:r>
              <a:rPr lang="fr-FR" sz="1800" dirty="0" err="1"/>
              <a:t>tipuri</a:t>
            </a:r>
            <a:r>
              <a:rPr lang="fr-FR" sz="1800" dirty="0"/>
              <a:t> de date</a:t>
            </a:r>
            <a:endParaRPr lang="ro-RO" sz="1800" dirty="0"/>
          </a:p>
          <a:p>
            <a:pPr indent="541338">
              <a:lnSpc>
                <a:spcPct val="150000"/>
              </a:lnSpc>
            </a:pPr>
            <a:r>
              <a:rPr lang="ro-RO" sz="1800" b="0" dirty="0" err="1"/>
              <a:t>int</a:t>
            </a:r>
            <a:r>
              <a:rPr lang="ro-RO" sz="1800" b="0" dirty="0"/>
              <a:t>(), </a:t>
            </a:r>
            <a:r>
              <a:rPr lang="ro-RO" sz="1800" b="0" dirty="0" err="1"/>
              <a:t>float</a:t>
            </a:r>
            <a:r>
              <a:rPr lang="ro-RO" sz="1800" b="0" dirty="0"/>
              <a:t>(), </a:t>
            </a:r>
            <a:r>
              <a:rPr lang="ro-RO" sz="1800" b="0" dirty="0" err="1"/>
              <a:t>str</a:t>
            </a:r>
            <a:r>
              <a:rPr lang="ro-RO" sz="1800" b="0" dirty="0"/>
              <a:t>(), </a:t>
            </a:r>
            <a:r>
              <a:rPr lang="ro-RO" sz="1800" b="0" dirty="0" err="1"/>
              <a:t>bool</a:t>
            </a:r>
            <a:r>
              <a:rPr lang="ro-RO" sz="1800" b="0" dirty="0"/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451306-7B9E-25C3-9F3D-C701F7C926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8988" y="4979781"/>
            <a:ext cx="5246023" cy="71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406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71A154-E7B4-0177-51F3-D77C6EC17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FC0D27-7727-071E-F345-47BAB062F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11.09.2025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DCC6502-14A0-2228-929D-6B2CFB627E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F792DE7-76BC-0891-F001-22FF95789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507269"/>
            <a:ext cx="3815734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3200" dirty="0"/>
              <a:t>2.</a:t>
            </a:r>
            <a:r>
              <a:rPr lang="en-US" sz="3200" dirty="0"/>
              <a:t> </a:t>
            </a:r>
            <a:r>
              <a:rPr lang="en-US" sz="3200" dirty="0" err="1"/>
              <a:t>Structuri</a:t>
            </a:r>
            <a:r>
              <a:rPr lang="en-US" sz="3200" dirty="0"/>
              <a:t> de control</a:t>
            </a:r>
            <a:endParaRPr lang="ro-MD" sz="32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FA32D9A-A415-083A-81D9-9ADC7AE3759A}"/>
              </a:ext>
            </a:extLst>
          </p:cNvPr>
          <p:cNvSpPr txBox="1">
            <a:spLocks/>
          </p:cNvSpPr>
          <p:nvPr/>
        </p:nvSpPr>
        <p:spPr bwMode="auto">
          <a:xfrm>
            <a:off x="970440" y="1816566"/>
            <a:ext cx="7661429" cy="1056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o-RO" sz="2400" dirty="0"/>
              <a:t>1. </a:t>
            </a:r>
            <a:r>
              <a:rPr lang="pt-BR" sz="2400" dirty="0"/>
              <a:t>Instrucțiuni condiționale</a:t>
            </a:r>
            <a:endParaRPr lang="ro-RO" sz="2400" dirty="0"/>
          </a:p>
          <a:p>
            <a:pPr indent="444500">
              <a:lnSpc>
                <a:spcPct val="150000"/>
              </a:lnSpc>
            </a:pPr>
            <a:r>
              <a:rPr lang="ro-RO" sz="2400" dirty="0" err="1"/>
              <a:t>if</a:t>
            </a:r>
            <a:r>
              <a:rPr lang="ro-RO" sz="2400" dirty="0"/>
              <a:t>, </a:t>
            </a:r>
            <a:r>
              <a:rPr lang="ro-RO" sz="2400" dirty="0" err="1"/>
              <a:t>elif</a:t>
            </a:r>
            <a:r>
              <a:rPr lang="ro-RO" sz="2400" dirty="0"/>
              <a:t>, </a:t>
            </a:r>
            <a:r>
              <a:rPr lang="ro-RO" sz="2400" dirty="0" err="1"/>
              <a:t>else</a:t>
            </a:r>
            <a:endParaRPr lang="ro-RO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20EAB8-FED8-7460-6B8F-8055F60260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6934" y="3429000"/>
            <a:ext cx="3870132" cy="1579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413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2727</TotalTime>
  <Words>580</Words>
  <Application>Microsoft Office PowerPoint</Application>
  <PresentationFormat>On-screen Show (4:3)</PresentationFormat>
  <Paragraphs>106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PT Sans</vt:lpstr>
      <vt:lpstr>Times New Roman</vt:lpstr>
      <vt:lpstr>Office Theme</vt:lpstr>
      <vt:lpstr>PowerPoint Presentation</vt:lpstr>
      <vt:lpstr>Obiectivele lecției</vt:lpstr>
      <vt:lpstr>Structura lecției</vt:lpstr>
      <vt:lpstr>1. Bazele limbajului Python</vt:lpstr>
      <vt:lpstr>1. Bazele limbajului Python</vt:lpstr>
      <vt:lpstr>1. Bazele limbajului Python</vt:lpstr>
      <vt:lpstr>1. Bazele limbajului Python</vt:lpstr>
      <vt:lpstr>1. Bazele limbajului Python</vt:lpstr>
      <vt:lpstr>2. Structuri de control</vt:lpstr>
      <vt:lpstr>2. Structuri de control</vt:lpstr>
      <vt:lpstr>2. Structuri de control</vt:lpstr>
      <vt:lpstr>2. Structuri de control</vt:lpstr>
      <vt:lpstr>Elemente de diagrama de flux (opțional)</vt:lpstr>
      <vt:lpstr>Elemente de diagrama de flux (opțional)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97</cp:revision>
  <dcterms:created xsi:type="dcterms:W3CDTF">2016-11-09T12:50:21Z</dcterms:created>
  <dcterms:modified xsi:type="dcterms:W3CDTF">2025-09-12T07:01:17Z</dcterms:modified>
</cp:coreProperties>
</file>