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sldIdLst>
    <p:sldId id="266" r:id="rId2"/>
    <p:sldId id="256" r:id="rId3"/>
    <p:sldId id="288" r:id="rId4"/>
    <p:sldId id="28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57" autoAdjust="0"/>
    <p:restoredTop sz="88176" autoAdjust="0"/>
  </p:normalViewPr>
  <p:slideViewPr>
    <p:cSldViewPr snapToGrid="0" snapToObjects="1">
      <p:cViewPr varScale="1">
        <p:scale>
          <a:sx n="127" d="100"/>
          <a:sy n="127" d="100"/>
        </p:scale>
        <p:origin x="126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ru Dumitru" userId="6c8105df-432b-4055-9270-0a797142347e" providerId="ADAL" clId="{5E072E20-C203-4ED2-8612-5C0824B1883F}"/>
    <pc:docChg chg="undo custSel addSld delSld modSld sldOrd">
      <pc:chgData name="Moraru Dumitru" userId="6c8105df-432b-4055-9270-0a797142347e" providerId="ADAL" clId="{5E072E20-C203-4ED2-8612-5C0824B1883F}" dt="2025-09-04T12:44:03.807" v="953" actId="20577"/>
      <pc:docMkLst>
        <pc:docMk/>
      </pc:docMkLst>
      <pc:sldChg chg="addSp delSp modSp mod">
        <pc:chgData name="Moraru Dumitru" userId="6c8105df-432b-4055-9270-0a797142347e" providerId="ADAL" clId="{5E072E20-C203-4ED2-8612-5C0824B1883F}" dt="2025-09-04T11:59:52.944" v="745" actId="20577"/>
        <pc:sldMkLst>
          <pc:docMk/>
          <pc:sldMk cId="0" sldId="256"/>
        </pc:sldMkLst>
        <pc:spChg chg="add mod">
          <ac:chgData name="Moraru Dumitru" userId="6c8105df-432b-4055-9270-0a797142347e" providerId="ADAL" clId="{5E072E20-C203-4ED2-8612-5C0824B1883F}" dt="2025-09-04T11:03:30.568" v="121" actId="20577"/>
          <ac:spMkLst>
            <pc:docMk/>
            <pc:sldMk cId="0" sldId="256"/>
            <ac:spMk id="4" creationId="{22A20250-B3E4-2539-FE3C-A69930C4B61A}"/>
          </ac:spMkLst>
        </pc:spChg>
        <pc:spChg chg="add mod">
          <ac:chgData name="Moraru Dumitru" userId="6c8105df-432b-4055-9270-0a797142347e" providerId="ADAL" clId="{5E072E20-C203-4ED2-8612-5C0824B1883F}" dt="2025-09-04T11:59:52.944" v="745" actId="20577"/>
          <ac:spMkLst>
            <pc:docMk/>
            <pc:sldMk cId="0" sldId="256"/>
            <ac:spMk id="5" creationId="{04529474-5DE9-5982-DABE-153E767D00D4}"/>
          </ac:spMkLst>
        </pc:spChg>
      </pc:sldChg>
      <pc:sldChg chg="addSp modSp mod">
        <pc:chgData name="Moraru Dumitru" userId="6c8105df-432b-4055-9270-0a797142347e" providerId="ADAL" clId="{5E072E20-C203-4ED2-8612-5C0824B1883F}" dt="2025-09-04T11:02:11.950" v="92" actId="1076"/>
        <pc:sldMkLst>
          <pc:docMk/>
          <pc:sldMk cId="0" sldId="266"/>
        </pc:sldMkLst>
        <pc:spChg chg="add mod">
          <ac:chgData name="Moraru Dumitru" userId="6c8105df-432b-4055-9270-0a797142347e" providerId="ADAL" clId="{5E072E20-C203-4ED2-8612-5C0824B1883F}" dt="2025-09-04T11:02:11.950" v="92" actId="1076"/>
          <ac:spMkLst>
            <pc:docMk/>
            <pc:sldMk cId="0" sldId="266"/>
            <ac:spMk id="2" creationId="{A81E074C-340E-9336-2DB2-0B9C29B4A10F}"/>
          </ac:spMkLst>
        </pc:spChg>
        <pc:spChg chg="mod">
          <ac:chgData name="Moraru Dumitru" userId="6c8105df-432b-4055-9270-0a797142347e" providerId="ADAL" clId="{5E072E20-C203-4ED2-8612-5C0824B1883F}" dt="2025-09-04T11:01:21.074" v="40" actId="1076"/>
          <ac:spMkLst>
            <pc:docMk/>
            <pc:sldMk cId="0" sldId="266"/>
            <ac:spMk id="36866" creationId="{A623AAD6-370E-F2F9-DF51-FBA6580E67CC}"/>
          </ac:spMkLst>
        </pc:spChg>
      </pc:sldChg>
      <pc:sldChg chg="del">
        <pc:chgData name="Moraru Dumitru" userId="6c8105df-432b-4055-9270-0a797142347e" providerId="ADAL" clId="{5E072E20-C203-4ED2-8612-5C0824B1883F}" dt="2025-09-04T11:03:59.268" v="132" actId="2696"/>
        <pc:sldMkLst>
          <pc:docMk/>
          <pc:sldMk cId="479013585" sldId="267"/>
        </pc:sldMkLst>
      </pc:sldChg>
      <pc:sldChg chg="modSp add del mod">
        <pc:chgData name="Moraru Dumitru" userId="6c8105df-432b-4055-9270-0a797142347e" providerId="ADAL" clId="{5E072E20-C203-4ED2-8612-5C0824B1883F}" dt="2025-09-04T11:31:28.972" v="475" actId="20577"/>
        <pc:sldMkLst>
          <pc:docMk/>
          <pc:sldMk cId="2698094191" sldId="267"/>
        </pc:sldMkLst>
      </pc:sldChg>
      <pc:sldChg chg="del">
        <pc:chgData name="Moraru Dumitru" userId="6c8105df-432b-4055-9270-0a797142347e" providerId="ADAL" clId="{5E072E20-C203-4ED2-8612-5C0824B1883F}" dt="2025-09-04T11:04:02.543" v="133" actId="2696"/>
        <pc:sldMkLst>
          <pc:docMk/>
          <pc:sldMk cId="1054324387" sldId="268"/>
        </pc:sldMkLst>
      </pc:sldChg>
      <pc:sldChg chg="modSp add mod">
        <pc:chgData name="Moraru Dumitru" userId="6c8105df-432b-4055-9270-0a797142347e" providerId="ADAL" clId="{5E072E20-C203-4ED2-8612-5C0824B1883F}" dt="2025-09-04T11:42:27.530" v="649" actId="20577"/>
        <pc:sldMkLst>
          <pc:docMk/>
          <pc:sldMk cId="3518410301" sldId="268"/>
        </pc:sldMkLst>
      </pc:sldChg>
      <pc:sldChg chg="del">
        <pc:chgData name="Moraru Dumitru" userId="6c8105df-432b-4055-9270-0a797142347e" providerId="ADAL" clId="{5E072E20-C203-4ED2-8612-5C0824B1883F}" dt="2025-09-04T11:04:04.790" v="134" actId="2696"/>
        <pc:sldMkLst>
          <pc:docMk/>
          <pc:sldMk cId="225149376" sldId="269"/>
        </pc:sldMkLst>
      </pc:sldChg>
      <pc:sldChg chg="addSp delSp modSp add mod">
        <pc:chgData name="Moraru Dumitru" userId="6c8105df-432b-4055-9270-0a797142347e" providerId="ADAL" clId="{5E072E20-C203-4ED2-8612-5C0824B1883F}" dt="2025-09-04T11:20:40.357" v="253" actId="27636"/>
        <pc:sldMkLst>
          <pc:docMk/>
          <pc:sldMk cId="2037382807" sldId="269"/>
        </pc:sldMkLst>
      </pc:sldChg>
      <pc:sldChg chg="del">
        <pc:chgData name="Moraru Dumitru" userId="6c8105df-432b-4055-9270-0a797142347e" providerId="ADAL" clId="{5E072E20-C203-4ED2-8612-5C0824B1883F}" dt="2025-09-04T11:04:06.570" v="135" actId="2696"/>
        <pc:sldMkLst>
          <pc:docMk/>
          <pc:sldMk cId="2765180963" sldId="270"/>
        </pc:sldMkLst>
      </pc:sldChg>
      <pc:sldChg chg="addSp modSp add mod">
        <pc:chgData name="Moraru Dumitru" userId="6c8105df-432b-4055-9270-0a797142347e" providerId="ADAL" clId="{5E072E20-C203-4ED2-8612-5C0824B1883F}" dt="2025-09-04T11:21:22.905" v="263" actId="1076"/>
        <pc:sldMkLst>
          <pc:docMk/>
          <pc:sldMk cId="2822964641" sldId="270"/>
        </pc:sldMkLst>
      </pc:sldChg>
      <pc:sldChg chg="addSp delSp modSp add mod">
        <pc:chgData name="Moraru Dumitru" userId="6c8105df-432b-4055-9270-0a797142347e" providerId="ADAL" clId="{5E072E20-C203-4ED2-8612-5C0824B1883F}" dt="2025-09-04T11:27:32.005" v="471" actId="27636"/>
        <pc:sldMkLst>
          <pc:docMk/>
          <pc:sldMk cId="2704095545" sldId="271"/>
        </pc:sldMkLst>
      </pc:sldChg>
      <pc:sldChg chg="del">
        <pc:chgData name="Moraru Dumitru" userId="6c8105df-432b-4055-9270-0a797142347e" providerId="ADAL" clId="{5E072E20-C203-4ED2-8612-5C0824B1883F}" dt="2025-09-04T11:04:08.133" v="136" actId="2696"/>
        <pc:sldMkLst>
          <pc:docMk/>
          <pc:sldMk cId="2820776970" sldId="271"/>
        </pc:sldMkLst>
      </pc:sldChg>
      <pc:sldChg chg="del">
        <pc:chgData name="Moraru Dumitru" userId="6c8105df-432b-4055-9270-0a797142347e" providerId="ADAL" clId="{5E072E20-C203-4ED2-8612-5C0824B1883F}" dt="2025-09-04T11:04:11.559" v="138" actId="2696"/>
        <pc:sldMkLst>
          <pc:docMk/>
          <pc:sldMk cId="1172836151" sldId="272"/>
        </pc:sldMkLst>
      </pc:sldChg>
      <pc:sldChg chg="add">
        <pc:chgData name="Moraru Dumitru" userId="6c8105df-432b-4055-9270-0a797142347e" providerId="ADAL" clId="{5E072E20-C203-4ED2-8612-5C0824B1883F}" dt="2025-09-04T11:27:59.942" v="472" actId="2890"/>
        <pc:sldMkLst>
          <pc:docMk/>
          <pc:sldMk cId="2484606358" sldId="272"/>
        </pc:sldMkLst>
      </pc:sldChg>
      <pc:sldChg chg="add del">
        <pc:chgData name="Moraru Dumitru" userId="6c8105df-432b-4055-9270-0a797142347e" providerId="ADAL" clId="{5E072E20-C203-4ED2-8612-5C0824B1883F}" dt="2025-09-04T11:35:57.310" v="501" actId="2696"/>
        <pc:sldMkLst>
          <pc:docMk/>
          <pc:sldMk cId="1531934444" sldId="273"/>
        </pc:sldMkLst>
      </pc:sldChg>
      <pc:sldChg chg="del">
        <pc:chgData name="Moraru Dumitru" userId="6c8105df-432b-4055-9270-0a797142347e" providerId="ADAL" clId="{5E072E20-C203-4ED2-8612-5C0824B1883F}" dt="2025-09-04T11:04:09.690" v="137" actId="2696"/>
        <pc:sldMkLst>
          <pc:docMk/>
          <pc:sldMk cId="4010382162" sldId="273"/>
        </pc:sldMkLst>
      </pc:sldChg>
      <pc:sldChg chg="modSp add mod ord">
        <pc:chgData name="Moraru Dumitru" userId="6c8105df-432b-4055-9270-0a797142347e" providerId="ADAL" clId="{5E072E20-C203-4ED2-8612-5C0824B1883F}" dt="2025-09-04T11:55:23.575" v="696" actId="1076"/>
        <pc:sldMkLst>
          <pc:docMk/>
          <pc:sldMk cId="1490295278" sldId="274"/>
        </pc:sldMkLst>
      </pc:sldChg>
      <pc:sldChg chg="del">
        <pc:chgData name="Moraru Dumitru" userId="6c8105df-432b-4055-9270-0a797142347e" providerId="ADAL" clId="{5E072E20-C203-4ED2-8612-5C0824B1883F}" dt="2025-09-04T11:04:13.259" v="139" actId="2696"/>
        <pc:sldMkLst>
          <pc:docMk/>
          <pc:sldMk cId="2757989639" sldId="274"/>
        </pc:sldMkLst>
      </pc:sldChg>
      <pc:sldChg chg="addSp modSp add del mod">
        <pc:chgData name="Moraru Dumitru" userId="6c8105df-432b-4055-9270-0a797142347e" providerId="ADAL" clId="{5E072E20-C203-4ED2-8612-5C0824B1883F}" dt="2025-09-04T11:40:09.913" v="613" actId="2696"/>
        <pc:sldMkLst>
          <pc:docMk/>
          <pc:sldMk cId="3512298077" sldId="275"/>
        </pc:sldMkLst>
      </pc:sldChg>
      <pc:sldChg chg="del">
        <pc:chgData name="Moraru Dumitru" userId="6c8105df-432b-4055-9270-0a797142347e" providerId="ADAL" clId="{5E072E20-C203-4ED2-8612-5C0824B1883F}" dt="2025-09-04T11:04:14.882" v="140" actId="2696"/>
        <pc:sldMkLst>
          <pc:docMk/>
          <pc:sldMk cId="4250950100" sldId="275"/>
        </pc:sldMkLst>
      </pc:sldChg>
      <pc:sldChg chg="modSp add mod ord">
        <pc:chgData name="Moraru Dumitru" userId="6c8105df-432b-4055-9270-0a797142347e" providerId="ADAL" clId="{5E072E20-C203-4ED2-8612-5C0824B1883F}" dt="2025-09-04T11:55:17.688" v="694" actId="1076"/>
        <pc:sldMkLst>
          <pc:docMk/>
          <pc:sldMk cId="2937695913" sldId="276"/>
        </pc:sldMkLst>
      </pc:sldChg>
      <pc:sldChg chg="del">
        <pc:chgData name="Moraru Dumitru" userId="6c8105df-432b-4055-9270-0a797142347e" providerId="ADAL" clId="{5E072E20-C203-4ED2-8612-5C0824B1883F}" dt="2025-09-04T11:04:16.557" v="141" actId="2696"/>
        <pc:sldMkLst>
          <pc:docMk/>
          <pc:sldMk cId="4219434768" sldId="276"/>
        </pc:sldMkLst>
      </pc:sldChg>
      <pc:sldChg chg="addSp delSp modSp add mod">
        <pc:chgData name="Moraru Dumitru" userId="6c8105df-432b-4055-9270-0a797142347e" providerId="ADAL" clId="{5E072E20-C203-4ED2-8612-5C0824B1883F}" dt="2025-09-04T11:55:13.069" v="693" actId="1076"/>
        <pc:sldMkLst>
          <pc:docMk/>
          <pc:sldMk cId="936264729" sldId="277"/>
        </pc:sldMkLst>
      </pc:sldChg>
      <pc:sldChg chg="del">
        <pc:chgData name="Moraru Dumitru" userId="6c8105df-432b-4055-9270-0a797142347e" providerId="ADAL" clId="{5E072E20-C203-4ED2-8612-5C0824B1883F}" dt="2025-09-04T11:04:18.213" v="142" actId="2696"/>
        <pc:sldMkLst>
          <pc:docMk/>
          <pc:sldMk cId="1580851744" sldId="277"/>
        </pc:sldMkLst>
      </pc:sldChg>
      <pc:sldChg chg="del">
        <pc:chgData name="Moraru Dumitru" userId="6c8105df-432b-4055-9270-0a797142347e" providerId="ADAL" clId="{5E072E20-C203-4ED2-8612-5C0824B1883F}" dt="2025-09-04T11:04:20.036" v="143" actId="2696"/>
        <pc:sldMkLst>
          <pc:docMk/>
          <pc:sldMk cId="2097755342" sldId="278"/>
        </pc:sldMkLst>
      </pc:sldChg>
      <pc:sldChg chg="delSp modSp add mod">
        <pc:chgData name="Moraru Dumitru" userId="6c8105df-432b-4055-9270-0a797142347e" providerId="ADAL" clId="{5E072E20-C203-4ED2-8612-5C0824B1883F}" dt="2025-09-04T11:55:06.686" v="692" actId="1076"/>
        <pc:sldMkLst>
          <pc:docMk/>
          <pc:sldMk cId="2520172015" sldId="278"/>
        </pc:sldMkLst>
      </pc:sldChg>
      <pc:sldChg chg="del">
        <pc:chgData name="Moraru Dumitru" userId="6c8105df-432b-4055-9270-0a797142347e" providerId="ADAL" clId="{5E072E20-C203-4ED2-8612-5C0824B1883F}" dt="2025-09-04T11:04:29.006" v="148" actId="2696"/>
        <pc:sldMkLst>
          <pc:docMk/>
          <pc:sldMk cId="696054257" sldId="279"/>
        </pc:sldMkLst>
      </pc:sldChg>
      <pc:sldChg chg="addSp modSp add mod">
        <pc:chgData name="Moraru Dumitru" userId="6c8105df-432b-4055-9270-0a797142347e" providerId="ADAL" clId="{5E072E20-C203-4ED2-8612-5C0824B1883F}" dt="2025-09-04T11:55:02.056" v="691" actId="1076"/>
        <pc:sldMkLst>
          <pc:docMk/>
          <pc:sldMk cId="2094355838" sldId="279"/>
        </pc:sldMkLst>
      </pc:sldChg>
      <pc:sldChg chg="del">
        <pc:chgData name="Moraru Dumitru" userId="6c8105df-432b-4055-9270-0a797142347e" providerId="ADAL" clId="{5E072E20-C203-4ED2-8612-5C0824B1883F}" dt="2025-09-04T11:04:30.566" v="149" actId="2696"/>
        <pc:sldMkLst>
          <pc:docMk/>
          <pc:sldMk cId="615201186" sldId="280"/>
        </pc:sldMkLst>
      </pc:sldChg>
      <pc:sldChg chg="addSp delSp modSp add mod">
        <pc:chgData name="Moraru Dumitru" userId="6c8105df-432b-4055-9270-0a797142347e" providerId="ADAL" clId="{5E072E20-C203-4ED2-8612-5C0824B1883F}" dt="2025-09-04T11:57:16.860" v="709" actId="1076"/>
        <pc:sldMkLst>
          <pc:docMk/>
          <pc:sldMk cId="2172782963" sldId="280"/>
        </pc:sldMkLst>
      </pc:sldChg>
      <pc:sldChg chg="delSp modSp add mod">
        <pc:chgData name="Moraru Dumitru" userId="6c8105df-432b-4055-9270-0a797142347e" providerId="ADAL" clId="{5E072E20-C203-4ED2-8612-5C0824B1883F}" dt="2025-09-04T12:01:34.139" v="766" actId="20577"/>
        <pc:sldMkLst>
          <pc:docMk/>
          <pc:sldMk cId="2024292923" sldId="281"/>
        </pc:sldMkLst>
      </pc:sldChg>
      <pc:sldChg chg="del">
        <pc:chgData name="Moraru Dumitru" userId="6c8105df-432b-4055-9270-0a797142347e" providerId="ADAL" clId="{5E072E20-C203-4ED2-8612-5C0824B1883F}" dt="2025-09-04T11:04:32" v="150" actId="2696"/>
        <pc:sldMkLst>
          <pc:docMk/>
          <pc:sldMk cId="4265795587" sldId="281"/>
        </pc:sldMkLst>
      </pc:sldChg>
      <pc:sldChg chg="del">
        <pc:chgData name="Moraru Dumitru" userId="6c8105df-432b-4055-9270-0a797142347e" providerId="ADAL" clId="{5E072E20-C203-4ED2-8612-5C0824B1883F}" dt="2025-09-04T11:04:21.919" v="144" actId="2696"/>
        <pc:sldMkLst>
          <pc:docMk/>
          <pc:sldMk cId="928517457" sldId="282"/>
        </pc:sldMkLst>
      </pc:sldChg>
      <pc:sldChg chg="modSp add mod">
        <pc:chgData name="Moraru Dumitru" userId="6c8105df-432b-4055-9270-0a797142347e" providerId="ADAL" clId="{5E072E20-C203-4ED2-8612-5C0824B1883F}" dt="2025-09-04T12:07:30.150" v="786" actId="1076"/>
        <pc:sldMkLst>
          <pc:docMk/>
          <pc:sldMk cId="4038496611" sldId="282"/>
        </pc:sldMkLst>
      </pc:sldChg>
      <pc:sldChg chg="modSp add mod ord">
        <pc:chgData name="Moraru Dumitru" userId="6c8105df-432b-4055-9270-0a797142347e" providerId="ADAL" clId="{5E072E20-C203-4ED2-8612-5C0824B1883F}" dt="2025-09-04T12:12:55.973" v="818" actId="20577"/>
        <pc:sldMkLst>
          <pc:docMk/>
          <pc:sldMk cId="335435589" sldId="283"/>
        </pc:sldMkLst>
      </pc:sldChg>
      <pc:sldChg chg="del">
        <pc:chgData name="Moraru Dumitru" userId="6c8105df-432b-4055-9270-0a797142347e" providerId="ADAL" clId="{5E072E20-C203-4ED2-8612-5C0824B1883F}" dt="2025-09-04T11:04:23.574" v="145" actId="2696"/>
        <pc:sldMkLst>
          <pc:docMk/>
          <pc:sldMk cId="2907380284" sldId="283"/>
        </pc:sldMkLst>
      </pc:sldChg>
      <pc:sldChg chg="del">
        <pc:chgData name="Moraru Dumitru" userId="6c8105df-432b-4055-9270-0a797142347e" providerId="ADAL" clId="{5E072E20-C203-4ED2-8612-5C0824B1883F}" dt="2025-09-04T11:04:25.352" v="146" actId="2696"/>
        <pc:sldMkLst>
          <pc:docMk/>
          <pc:sldMk cId="2473374011" sldId="284"/>
        </pc:sldMkLst>
      </pc:sldChg>
      <pc:sldChg chg="modSp add mod">
        <pc:chgData name="Moraru Dumitru" userId="6c8105df-432b-4055-9270-0a797142347e" providerId="ADAL" clId="{5E072E20-C203-4ED2-8612-5C0824B1883F}" dt="2025-09-04T12:30:41.359" v="853" actId="20577"/>
        <pc:sldMkLst>
          <pc:docMk/>
          <pc:sldMk cId="3869552838" sldId="284"/>
        </pc:sldMkLst>
      </pc:sldChg>
      <pc:sldChg chg="modSp add mod">
        <pc:chgData name="Moraru Dumitru" userId="6c8105df-432b-4055-9270-0a797142347e" providerId="ADAL" clId="{5E072E20-C203-4ED2-8612-5C0824B1883F}" dt="2025-09-04T12:36:57.072" v="884" actId="2710"/>
        <pc:sldMkLst>
          <pc:docMk/>
          <pc:sldMk cId="1848335246" sldId="285"/>
        </pc:sldMkLst>
      </pc:sldChg>
      <pc:sldChg chg="del">
        <pc:chgData name="Moraru Dumitru" userId="6c8105df-432b-4055-9270-0a797142347e" providerId="ADAL" clId="{5E072E20-C203-4ED2-8612-5C0824B1883F}" dt="2025-09-04T11:04:27.247" v="147" actId="2696"/>
        <pc:sldMkLst>
          <pc:docMk/>
          <pc:sldMk cId="3739305861" sldId="285"/>
        </pc:sldMkLst>
      </pc:sldChg>
      <pc:sldChg chg="modSp add mod">
        <pc:chgData name="Moraru Dumitru" userId="6c8105df-432b-4055-9270-0a797142347e" providerId="ADAL" clId="{5E072E20-C203-4ED2-8612-5C0824B1883F}" dt="2025-09-04T12:44:03.807" v="953" actId="20577"/>
        <pc:sldMkLst>
          <pc:docMk/>
          <pc:sldMk cId="3413883397" sldId="286"/>
        </pc:sldMkLst>
      </pc:sldChg>
      <pc:sldChg chg="del">
        <pc:chgData name="Moraru Dumitru" userId="6c8105df-432b-4055-9270-0a797142347e" providerId="ADAL" clId="{5E072E20-C203-4ED2-8612-5C0824B1883F}" dt="2025-09-04T11:04:34.011" v="151" actId="2696"/>
        <pc:sldMkLst>
          <pc:docMk/>
          <pc:sldMk cId="3502043221" sldId="286"/>
        </pc:sldMkLst>
      </pc:sldChg>
      <pc:sldChg chg="addSp modSp add mod ord">
        <pc:chgData name="Moraru Dumitru" userId="6c8105df-432b-4055-9270-0a797142347e" providerId="ADAL" clId="{5E072E20-C203-4ED2-8612-5C0824B1883F}" dt="2025-09-04T12:40:51.120" v="919"/>
        <pc:sldMkLst>
          <pc:docMk/>
          <pc:sldMk cId="1208482035" sldId="287"/>
        </pc:sldMkLst>
      </pc:sldChg>
      <pc:sldChg chg="del">
        <pc:chgData name="Moraru Dumitru" userId="6c8105df-432b-4055-9270-0a797142347e" providerId="ADAL" clId="{5E072E20-C203-4ED2-8612-5C0824B1883F}" dt="2025-09-04T11:04:36.035" v="152" actId="2696"/>
        <pc:sldMkLst>
          <pc:docMk/>
          <pc:sldMk cId="3458663629" sldId="287"/>
        </pc:sldMkLst>
      </pc:sldChg>
      <pc:sldChg chg="del">
        <pc:chgData name="Moraru Dumitru" userId="6c8105df-432b-4055-9270-0a797142347e" providerId="ADAL" clId="{5E072E20-C203-4ED2-8612-5C0824B1883F}" dt="2025-09-04T11:04:37.760" v="153" actId="2696"/>
        <pc:sldMkLst>
          <pc:docMk/>
          <pc:sldMk cId="2151035992" sldId="288"/>
        </pc:sldMkLst>
      </pc:sldChg>
      <pc:sldChg chg="del">
        <pc:chgData name="Moraru Dumitru" userId="6c8105df-432b-4055-9270-0a797142347e" providerId="ADAL" clId="{5E072E20-C203-4ED2-8612-5C0824B1883F}" dt="2025-09-04T11:04:39.222" v="154" actId="2696"/>
        <pc:sldMkLst>
          <pc:docMk/>
          <pc:sldMk cId="3911380470" sldId="289"/>
        </pc:sldMkLst>
      </pc:sldChg>
      <pc:sldChg chg="del">
        <pc:chgData name="Moraru Dumitru" userId="6c8105df-432b-4055-9270-0a797142347e" providerId="ADAL" clId="{5E072E20-C203-4ED2-8612-5C0824B1883F}" dt="2025-09-04T11:04:42.149" v="155" actId="2696"/>
        <pc:sldMkLst>
          <pc:docMk/>
          <pc:sldMk cId="3172908246" sldId="290"/>
        </pc:sldMkLst>
      </pc:sldChg>
      <pc:sldChg chg="del">
        <pc:chgData name="Moraru Dumitru" userId="6c8105df-432b-4055-9270-0a797142347e" providerId="ADAL" clId="{5E072E20-C203-4ED2-8612-5C0824B1883F}" dt="2025-09-04T11:04:43.680" v="156" actId="2696"/>
        <pc:sldMkLst>
          <pc:docMk/>
          <pc:sldMk cId="2029150553" sldId="291"/>
        </pc:sldMkLst>
      </pc:sldChg>
      <pc:sldChg chg="del">
        <pc:chgData name="Moraru Dumitru" userId="6c8105df-432b-4055-9270-0a797142347e" providerId="ADAL" clId="{5E072E20-C203-4ED2-8612-5C0824B1883F}" dt="2025-09-04T11:04:45.126" v="157" actId="2696"/>
        <pc:sldMkLst>
          <pc:docMk/>
          <pc:sldMk cId="1458585039" sldId="292"/>
        </pc:sldMkLst>
      </pc:sldChg>
      <pc:sldChg chg="del">
        <pc:chgData name="Moraru Dumitru" userId="6c8105df-432b-4055-9270-0a797142347e" providerId="ADAL" clId="{5E072E20-C203-4ED2-8612-5C0824B1883F}" dt="2025-09-04T11:04:46.838" v="158" actId="2696"/>
        <pc:sldMkLst>
          <pc:docMk/>
          <pc:sldMk cId="370626014" sldId="293"/>
        </pc:sldMkLst>
      </pc:sldChg>
    </pc:docChg>
  </pc:docChgLst>
  <pc:docChgLst>
    <pc:chgData name="Moraru Dumitru" userId="6c8105df-432b-4055-9270-0a797142347e" providerId="ADAL" clId="{C99C455D-8ACB-4BA5-8B95-8048CC0617E5}"/>
    <pc:docChg chg="delSld modSld">
      <pc:chgData name="Moraru Dumitru" userId="6c8105df-432b-4055-9270-0a797142347e" providerId="ADAL" clId="{C99C455D-8ACB-4BA5-8B95-8048CC0617E5}" dt="2023-10-06T11:38:43.550" v="39" actId="20577"/>
      <pc:docMkLst>
        <pc:docMk/>
      </pc:docMkLst>
      <pc:sldChg chg="modNotesTx">
        <pc:chgData name="Moraru Dumitru" userId="6c8105df-432b-4055-9270-0a797142347e" providerId="ADAL" clId="{C99C455D-8ACB-4BA5-8B95-8048CC0617E5}" dt="2023-10-06T11:38:43.550" v="39" actId="20577"/>
        <pc:sldMkLst>
          <pc:docMk/>
          <pc:sldMk cId="0" sldId="266"/>
        </pc:sldMkLst>
      </pc:sldChg>
      <pc:sldChg chg="modSp mod">
        <pc:chgData name="Moraru Dumitru" userId="6c8105df-432b-4055-9270-0a797142347e" providerId="ADAL" clId="{C99C455D-8ACB-4BA5-8B95-8048CC0617E5}" dt="2023-10-04T12:46:53.113" v="29" actId="1035"/>
        <pc:sldMkLst>
          <pc:docMk/>
          <pc:sldMk cId="392807166" sldId="298"/>
        </pc:sldMkLst>
      </pc:sldChg>
      <pc:sldChg chg="modSp mod">
        <pc:chgData name="Moraru Dumitru" userId="6c8105df-432b-4055-9270-0a797142347e" providerId="ADAL" clId="{C99C455D-8ACB-4BA5-8B95-8048CC0617E5}" dt="2023-10-04T12:47:41.557" v="37" actId="1076"/>
        <pc:sldMkLst>
          <pc:docMk/>
          <pc:sldMk cId="4133469543" sldId="299"/>
        </pc:sldMkLst>
      </pc:sldChg>
      <pc:sldChg chg="del">
        <pc:chgData name="Moraru Dumitru" userId="6c8105df-432b-4055-9270-0a797142347e" providerId="ADAL" clId="{C99C455D-8ACB-4BA5-8B95-8048CC0617E5}" dt="2023-10-04T12:48:16.955" v="38" actId="2696"/>
        <pc:sldMkLst>
          <pc:docMk/>
          <pc:sldMk cId="3960824071" sldId="301"/>
        </pc:sldMkLst>
      </pc:sldChg>
      <pc:sldChg chg="modSp">
        <pc:chgData name="Moraru Dumitru" userId="6c8105df-432b-4055-9270-0a797142347e" providerId="ADAL" clId="{C99C455D-8ACB-4BA5-8B95-8048CC0617E5}" dt="2023-10-04T12:45:06.972" v="14" actId="20577"/>
        <pc:sldMkLst>
          <pc:docMk/>
          <pc:sldMk cId="368701573" sldId="303"/>
        </pc:sldMkLst>
      </pc:sldChg>
    </pc:docChg>
  </pc:docChgLst>
  <pc:docChgLst>
    <pc:chgData name="Moraru Dumitru" userId="6c8105df-432b-4055-9270-0a797142347e" providerId="ADAL" clId="{C184E2F1-E9A9-4BE0-9C83-8EBA288A41CA}"/>
    <pc:docChg chg="undo custSel addSld delSld modSld sldOrd delMainMaster">
      <pc:chgData name="Moraru Dumitru" userId="6c8105df-432b-4055-9270-0a797142347e" providerId="ADAL" clId="{C184E2F1-E9A9-4BE0-9C83-8EBA288A41CA}" dt="2024-09-22T19:58:08.303" v="1597" actId="20577"/>
      <pc:docMkLst>
        <pc:docMk/>
      </pc:docMkLst>
      <pc:sldChg chg="addSp delSp modSp mod">
        <pc:chgData name="Moraru Dumitru" userId="6c8105df-432b-4055-9270-0a797142347e" providerId="ADAL" clId="{C184E2F1-E9A9-4BE0-9C83-8EBA288A41CA}" dt="2024-09-22T17:56:48.394" v="232" actId="113"/>
        <pc:sldMkLst>
          <pc:docMk/>
          <pc:sldMk cId="0" sldId="256"/>
        </pc:sldMkLst>
      </pc:sldChg>
      <pc:sldChg chg="delSp modSp mod">
        <pc:chgData name="Moraru Dumitru" userId="6c8105df-432b-4055-9270-0a797142347e" providerId="ADAL" clId="{C184E2F1-E9A9-4BE0-9C83-8EBA288A41CA}" dt="2024-09-22T17:47:45.325" v="55" actId="20577"/>
        <pc:sldMkLst>
          <pc:docMk/>
          <pc:sldMk cId="0" sldId="266"/>
        </pc:sldMkLst>
      </pc:sldChg>
      <pc:sldChg chg="addSp delSp modSp add mod">
        <pc:chgData name="Moraru Dumitru" userId="6c8105df-432b-4055-9270-0a797142347e" providerId="ADAL" clId="{C184E2F1-E9A9-4BE0-9C83-8EBA288A41CA}" dt="2024-09-22T18:12:30.316" v="481" actId="790"/>
        <pc:sldMkLst>
          <pc:docMk/>
          <pc:sldMk cId="479013585" sldId="267"/>
        </pc:sldMkLst>
      </pc:sldChg>
      <pc:sldChg chg="modSp add mod">
        <pc:chgData name="Moraru Dumitru" userId="6c8105df-432b-4055-9270-0a797142347e" providerId="ADAL" clId="{C184E2F1-E9A9-4BE0-9C83-8EBA288A41CA}" dt="2024-09-22T18:12:40.851" v="482" actId="790"/>
        <pc:sldMkLst>
          <pc:docMk/>
          <pc:sldMk cId="1054324387" sldId="268"/>
        </pc:sldMkLst>
      </pc:sldChg>
      <pc:sldChg chg="modSp add mod">
        <pc:chgData name="Moraru Dumitru" userId="6c8105df-432b-4055-9270-0a797142347e" providerId="ADAL" clId="{C184E2F1-E9A9-4BE0-9C83-8EBA288A41CA}" dt="2024-09-22T18:13:02.070" v="484" actId="790"/>
        <pc:sldMkLst>
          <pc:docMk/>
          <pc:sldMk cId="225149376" sldId="269"/>
        </pc:sldMkLst>
      </pc:sldChg>
      <pc:sldChg chg="modSp add mod">
        <pc:chgData name="Moraru Dumitru" userId="6c8105df-432b-4055-9270-0a797142347e" providerId="ADAL" clId="{C184E2F1-E9A9-4BE0-9C83-8EBA288A41CA}" dt="2024-09-22T18:13:11.828" v="485" actId="790"/>
        <pc:sldMkLst>
          <pc:docMk/>
          <pc:sldMk cId="2765180963" sldId="270"/>
        </pc:sldMkLst>
      </pc:sldChg>
      <pc:sldChg chg="modSp add mod">
        <pc:chgData name="Moraru Dumitru" userId="6c8105df-432b-4055-9270-0a797142347e" providerId="ADAL" clId="{C184E2F1-E9A9-4BE0-9C83-8EBA288A41CA}" dt="2024-09-22T18:13:17.684" v="486" actId="790"/>
        <pc:sldMkLst>
          <pc:docMk/>
          <pc:sldMk cId="2820776970" sldId="271"/>
        </pc:sldMkLst>
      </pc:sldChg>
      <pc:sldChg chg="add del">
        <pc:chgData name="Moraru Dumitru" userId="6c8105df-432b-4055-9270-0a797142347e" providerId="ADAL" clId="{C184E2F1-E9A9-4BE0-9C83-8EBA288A41CA}" dt="2024-09-22T18:11:13.870" v="479" actId="47"/>
        <pc:sldMkLst>
          <pc:docMk/>
          <pc:sldMk cId="528004209" sldId="272"/>
        </pc:sldMkLst>
      </pc:sldChg>
      <pc:sldChg chg="addSp modSp add mod">
        <pc:chgData name="Moraru Dumitru" userId="6c8105df-432b-4055-9270-0a797142347e" providerId="ADAL" clId="{C184E2F1-E9A9-4BE0-9C83-8EBA288A41CA}" dt="2024-09-22T18:19:30.227" v="602" actId="20577"/>
        <pc:sldMkLst>
          <pc:docMk/>
          <pc:sldMk cId="1172836151" sldId="272"/>
        </pc:sldMkLst>
      </pc:sldChg>
      <pc:sldChg chg="modSp add mod ord">
        <pc:chgData name="Moraru Dumitru" userId="6c8105df-432b-4055-9270-0a797142347e" providerId="ADAL" clId="{C184E2F1-E9A9-4BE0-9C83-8EBA288A41CA}" dt="2024-09-22T18:17:43.249" v="556"/>
        <pc:sldMkLst>
          <pc:docMk/>
          <pc:sldMk cId="4010382162" sldId="273"/>
        </pc:sldMkLst>
      </pc:sldChg>
      <pc:sldChg chg="modSp add mod">
        <pc:chgData name="Moraru Dumitru" userId="6c8105df-432b-4055-9270-0a797142347e" providerId="ADAL" clId="{C184E2F1-E9A9-4BE0-9C83-8EBA288A41CA}" dt="2024-09-22T18:39:32.751" v="657" actId="313"/>
        <pc:sldMkLst>
          <pc:docMk/>
          <pc:sldMk cId="2757989639" sldId="274"/>
        </pc:sldMkLst>
      </pc:sldChg>
      <pc:sldChg chg="modSp add mod">
        <pc:chgData name="Moraru Dumitru" userId="6c8105df-432b-4055-9270-0a797142347e" providerId="ADAL" clId="{C184E2F1-E9A9-4BE0-9C83-8EBA288A41CA}" dt="2024-09-22T18:42:40.612" v="710" actId="313"/>
        <pc:sldMkLst>
          <pc:docMk/>
          <pc:sldMk cId="4250950100" sldId="275"/>
        </pc:sldMkLst>
      </pc:sldChg>
      <pc:sldChg chg="modSp add mod">
        <pc:chgData name="Moraru Dumitru" userId="6c8105df-432b-4055-9270-0a797142347e" providerId="ADAL" clId="{C184E2F1-E9A9-4BE0-9C83-8EBA288A41CA}" dt="2024-09-22T18:45:53.156" v="770"/>
        <pc:sldMkLst>
          <pc:docMk/>
          <pc:sldMk cId="4219434768" sldId="276"/>
        </pc:sldMkLst>
      </pc:sldChg>
      <pc:sldChg chg="addSp delSp modSp add mod">
        <pc:chgData name="Moraru Dumitru" userId="6c8105df-432b-4055-9270-0a797142347e" providerId="ADAL" clId="{C184E2F1-E9A9-4BE0-9C83-8EBA288A41CA}" dt="2024-09-22T18:52:04.818" v="821" actId="179"/>
        <pc:sldMkLst>
          <pc:docMk/>
          <pc:sldMk cId="1580851744" sldId="277"/>
        </pc:sldMkLst>
      </pc:sldChg>
      <pc:sldChg chg="modSp add mod">
        <pc:chgData name="Moraru Dumitru" userId="6c8105df-432b-4055-9270-0a797142347e" providerId="ADAL" clId="{C184E2F1-E9A9-4BE0-9C83-8EBA288A41CA}" dt="2024-09-22T19:16:49.161" v="921" actId="20577"/>
        <pc:sldMkLst>
          <pc:docMk/>
          <pc:sldMk cId="2097755342" sldId="278"/>
        </pc:sldMkLst>
      </pc:sldChg>
      <pc:sldChg chg="addSp delSp modSp add mod">
        <pc:chgData name="Moraru Dumitru" userId="6c8105df-432b-4055-9270-0a797142347e" providerId="ADAL" clId="{C184E2F1-E9A9-4BE0-9C83-8EBA288A41CA}" dt="2024-09-22T19:37:25.335" v="1338" actId="20577"/>
        <pc:sldMkLst>
          <pc:docMk/>
          <pc:sldMk cId="696054257" sldId="279"/>
        </pc:sldMkLst>
      </pc:sldChg>
      <pc:sldChg chg="modSp add mod ord">
        <pc:chgData name="Moraru Dumitru" userId="6c8105df-432b-4055-9270-0a797142347e" providerId="ADAL" clId="{C184E2F1-E9A9-4BE0-9C83-8EBA288A41CA}" dt="2024-09-22T19:22:08.103" v="990"/>
        <pc:sldMkLst>
          <pc:docMk/>
          <pc:sldMk cId="615201186" sldId="280"/>
        </pc:sldMkLst>
      </pc:sldChg>
      <pc:sldChg chg="modSp add mod ord">
        <pc:chgData name="Moraru Dumitru" userId="6c8105df-432b-4055-9270-0a797142347e" providerId="ADAL" clId="{C184E2F1-E9A9-4BE0-9C83-8EBA288A41CA}" dt="2024-09-22T19:25:06.063" v="1022" actId="2165"/>
        <pc:sldMkLst>
          <pc:docMk/>
          <pc:sldMk cId="4265795587" sldId="281"/>
        </pc:sldMkLst>
      </pc:sldChg>
      <pc:sldChg chg="modSp add mod ord">
        <pc:chgData name="Moraru Dumitru" userId="6c8105df-432b-4055-9270-0a797142347e" providerId="ADAL" clId="{C184E2F1-E9A9-4BE0-9C83-8EBA288A41CA}" dt="2024-09-22T19:27:39.856" v="1078" actId="20577"/>
        <pc:sldMkLst>
          <pc:docMk/>
          <pc:sldMk cId="928517457" sldId="28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630881868" sldId="282"/>
        </pc:sldMkLst>
      </pc:sldChg>
      <pc:sldChg chg="modSp add mod">
        <pc:chgData name="Moraru Dumitru" userId="6c8105df-432b-4055-9270-0a797142347e" providerId="ADAL" clId="{C184E2F1-E9A9-4BE0-9C83-8EBA288A41CA}" dt="2024-09-22T19:29:25.236" v="1124" actId="1076"/>
        <pc:sldMkLst>
          <pc:docMk/>
          <pc:sldMk cId="2907380284" sldId="283"/>
        </pc:sldMkLst>
      </pc:sldChg>
      <pc:sldChg chg="modSp add mod">
        <pc:chgData name="Moraru Dumitru" userId="6c8105df-432b-4055-9270-0a797142347e" providerId="ADAL" clId="{C184E2F1-E9A9-4BE0-9C83-8EBA288A41CA}" dt="2024-09-22T19:30:47.385" v="1159" actId="790"/>
        <pc:sldMkLst>
          <pc:docMk/>
          <pc:sldMk cId="2473374011" sldId="284"/>
        </pc:sldMkLst>
      </pc:sldChg>
      <pc:sldChg chg="modSp add mod">
        <pc:chgData name="Moraru Dumitru" userId="6c8105df-432b-4055-9270-0a797142347e" providerId="ADAL" clId="{C184E2F1-E9A9-4BE0-9C83-8EBA288A41CA}" dt="2024-09-22T19:31:49.236" v="1194" actId="255"/>
        <pc:sldMkLst>
          <pc:docMk/>
          <pc:sldMk cId="3739305861" sldId="285"/>
        </pc:sldMkLst>
      </pc:sldChg>
      <pc:sldChg chg="modSp add mod">
        <pc:chgData name="Moraru Dumitru" userId="6c8105df-432b-4055-9270-0a797142347e" providerId="ADAL" clId="{C184E2F1-E9A9-4BE0-9C83-8EBA288A41CA}" dt="2024-09-22T19:33:45.943" v="1241" actId="313"/>
        <pc:sldMkLst>
          <pc:docMk/>
          <pc:sldMk cId="3502043221" sldId="28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203478616" sldId="286"/>
        </pc:sldMkLst>
      </pc:sldChg>
      <pc:sldChg chg="del">
        <pc:chgData name="Moraru Dumitru" userId="6c8105df-432b-4055-9270-0a797142347e" providerId="ADAL" clId="{C184E2F1-E9A9-4BE0-9C83-8EBA288A41CA}" dt="2024-09-22T17:47:54.893" v="56" actId="47"/>
        <pc:sldMkLst>
          <pc:docMk/>
          <pc:sldMk cId="3145588534" sldId="287"/>
        </pc:sldMkLst>
      </pc:sldChg>
      <pc:sldChg chg="modSp add mod">
        <pc:chgData name="Moraru Dumitru" userId="6c8105df-432b-4055-9270-0a797142347e" providerId="ADAL" clId="{C184E2F1-E9A9-4BE0-9C83-8EBA288A41CA}" dt="2024-09-22T19:39:53.255" v="1340" actId="1076"/>
        <pc:sldMkLst>
          <pc:docMk/>
          <pc:sldMk cId="3458663629" sldId="287"/>
        </pc:sldMkLst>
      </pc:sldChg>
      <pc:sldChg chg="modSp add mod">
        <pc:chgData name="Moraru Dumitru" userId="6c8105df-432b-4055-9270-0a797142347e" providerId="ADAL" clId="{C184E2F1-E9A9-4BE0-9C83-8EBA288A41CA}" dt="2024-09-22T19:41:43.173" v="1383" actId="1076"/>
        <pc:sldMkLst>
          <pc:docMk/>
          <pc:sldMk cId="2151035992" sldId="288"/>
        </pc:sldMkLst>
      </pc:sldChg>
      <pc:sldChg chg="del">
        <pc:chgData name="Moraru Dumitru" userId="6c8105df-432b-4055-9270-0a797142347e" providerId="ADAL" clId="{C184E2F1-E9A9-4BE0-9C83-8EBA288A41CA}" dt="2024-09-22T17:47:55.643" v="57" actId="47"/>
        <pc:sldMkLst>
          <pc:docMk/>
          <pc:sldMk cId="3520172867" sldId="288"/>
        </pc:sldMkLst>
      </pc:sldChg>
      <pc:sldChg chg="del">
        <pc:chgData name="Moraru Dumitru" userId="6c8105df-432b-4055-9270-0a797142347e" providerId="ADAL" clId="{C184E2F1-E9A9-4BE0-9C83-8EBA288A41CA}" dt="2024-09-22T17:47:56.269" v="58" actId="47"/>
        <pc:sldMkLst>
          <pc:docMk/>
          <pc:sldMk cId="1262532271" sldId="289"/>
        </pc:sldMkLst>
      </pc:sldChg>
      <pc:sldChg chg="modSp add mod">
        <pc:chgData name="Moraru Dumitru" userId="6c8105df-432b-4055-9270-0a797142347e" providerId="ADAL" clId="{C184E2F1-E9A9-4BE0-9C83-8EBA288A41CA}" dt="2024-09-22T19:46:33.762" v="1426" actId="313"/>
        <pc:sldMkLst>
          <pc:docMk/>
          <pc:sldMk cId="3911380470" sldId="289"/>
        </pc:sldMkLst>
      </pc:sldChg>
      <pc:sldChg chg="modSp add mod">
        <pc:chgData name="Moraru Dumitru" userId="6c8105df-432b-4055-9270-0a797142347e" providerId="ADAL" clId="{C184E2F1-E9A9-4BE0-9C83-8EBA288A41CA}" dt="2024-09-22T19:49:05.459" v="1471" actId="20577"/>
        <pc:sldMkLst>
          <pc:docMk/>
          <pc:sldMk cId="3172908246" sldId="290"/>
        </pc:sldMkLst>
      </pc:sldChg>
      <pc:sldChg chg="del">
        <pc:chgData name="Moraru Dumitru" userId="6c8105df-432b-4055-9270-0a797142347e" providerId="ADAL" clId="{C184E2F1-E9A9-4BE0-9C83-8EBA288A41CA}" dt="2024-09-22T17:47:56.832" v="59" actId="47"/>
        <pc:sldMkLst>
          <pc:docMk/>
          <pc:sldMk cId="3984546042" sldId="290"/>
        </pc:sldMkLst>
      </pc:sldChg>
      <pc:sldChg chg="modSp add mod">
        <pc:chgData name="Moraru Dumitru" userId="6c8105df-432b-4055-9270-0a797142347e" providerId="ADAL" clId="{C184E2F1-E9A9-4BE0-9C83-8EBA288A41CA}" dt="2024-09-22T19:51:07.926" v="1518" actId="313"/>
        <pc:sldMkLst>
          <pc:docMk/>
          <pc:sldMk cId="2029150553" sldId="291"/>
        </pc:sldMkLst>
      </pc:sldChg>
      <pc:sldChg chg="del">
        <pc:chgData name="Moraru Dumitru" userId="6c8105df-432b-4055-9270-0a797142347e" providerId="ADAL" clId="{C184E2F1-E9A9-4BE0-9C83-8EBA288A41CA}" dt="2024-09-22T17:47:57.395" v="60" actId="47"/>
        <pc:sldMkLst>
          <pc:docMk/>
          <pc:sldMk cId="2927156415" sldId="291"/>
        </pc:sldMkLst>
      </pc:sldChg>
      <pc:sldChg chg="del">
        <pc:chgData name="Moraru Dumitru" userId="6c8105df-432b-4055-9270-0a797142347e" providerId="ADAL" clId="{C184E2F1-E9A9-4BE0-9C83-8EBA288A41CA}" dt="2024-09-22T17:47:58.130" v="61" actId="47"/>
        <pc:sldMkLst>
          <pc:docMk/>
          <pc:sldMk cId="818698726" sldId="292"/>
        </pc:sldMkLst>
      </pc:sldChg>
      <pc:sldChg chg="modSp add mod">
        <pc:chgData name="Moraru Dumitru" userId="6c8105df-432b-4055-9270-0a797142347e" providerId="ADAL" clId="{C184E2F1-E9A9-4BE0-9C83-8EBA288A41CA}" dt="2024-09-22T19:53:30.980" v="1562" actId="313"/>
        <pc:sldMkLst>
          <pc:docMk/>
          <pc:sldMk cId="1458585039" sldId="292"/>
        </pc:sldMkLst>
      </pc:sldChg>
      <pc:sldChg chg="modSp add mod">
        <pc:chgData name="Moraru Dumitru" userId="6c8105df-432b-4055-9270-0a797142347e" providerId="ADAL" clId="{C184E2F1-E9A9-4BE0-9C83-8EBA288A41CA}" dt="2024-09-22T19:58:08.303" v="1597" actId="20577"/>
        <pc:sldMkLst>
          <pc:docMk/>
          <pc:sldMk cId="370626014" sldId="293"/>
        </pc:sldMkLst>
      </pc:sldChg>
      <pc:sldChg chg="del">
        <pc:chgData name="Moraru Dumitru" userId="6c8105df-432b-4055-9270-0a797142347e" providerId="ADAL" clId="{C184E2F1-E9A9-4BE0-9C83-8EBA288A41CA}" dt="2024-09-22T17:47:58.833" v="62" actId="47"/>
        <pc:sldMkLst>
          <pc:docMk/>
          <pc:sldMk cId="4200763130" sldId="29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71214260" sldId="29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253172023" sldId="295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4688114" sldId="29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463525322" sldId="29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92807166" sldId="29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33469543" sldId="29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138946326" sldId="30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088584599" sldId="30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8701573" sldId="30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888838242" sldId="30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550771585" sldId="31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17249440" sldId="31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42042629" sldId="31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191366582" sldId="31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697645621" sldId="33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74155257" sldId="33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989649520" sldId="335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387439630" sldId="33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776472880" sldId="33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755303594" sldId="33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11331366" sldId="33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745855773" sldId="34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43379761" sldId="34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56814957" sldId="34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486198390" sldId="34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106090107" sldId="34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058958374" sldId="34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345349465" sldId="34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96572777" sldId="34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986643632" sldId="35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35696786" sldId="35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501946196" sldId="35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58943098" sldId="35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48104027" sldId="35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755599739" sldId="35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04923250" sldId="35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06359508" sldId="36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763207004" sldId="36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291817968" sldId="362"/>
        </pc:sldMkLst>
      </pc:sldChg>
      <pc:sldMasterChg chg="del delSldLayout">
        <pc:chgData name="Moraru Dumitru" userId="6c8105df-432b-4055-9270-0a797142347e" providerId="ADAL" clId="{C184E2F1-E9A9-4BE0-9C83-8EBA288A41CA}" dt="2024-09-22T17:48:06.389" v="63" actId="47"/>
        <pc:sldMasterMkLst>
          <pc:docMk/>
          <pc:sldMasterMk cId="1144987405" sldId="2147483752"/>
        </pc:sldMasterMkLst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104919096" sldId="2147483753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37343689" sldId="2147483754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2181930124" sldId="2147483755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22895873" sldId="2147483756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1342150240" sldId="2147483757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2283896800" sldId="2147483758"/>
          </pc:sldLayoutMkLst>
        </pc:sldLayoutChg>
      </pc:sldMasterChg>
    </pc:docChg>
  </pc:docChgLst>
  <pc:docChgLst>
    <pc:chgData name="Moraru Dumitru" userId="6c8105df-432b-4055-9270-0a797142347e" providerId="ADAL" clId="{F18ECB66-1226-4F74-AA4F-71EF0B7F5D88}"/>
    <pc:docChg chg="undo custSel addSld delSld modSld sldOrd">
      <pc:chgData name="Moraru Dumitru" userId="6c8105df-432b-4055-9270-0a797142347e" providerId="ADAL" clId="{F18ECB66-1226-4F74-AA4F-71EF0B7F5D88}" dt="2025-09-11T12:51:47.697" v="644" actId="20577"/>
      <pc:docMkLst>
        <pc:docMk/>
      </pc:docMkLst>
      <pc:sldChg chg="modSp mod">
        <pc:chgData name="Moraru Dumitru" userId="6c8105df-432b-4055-9270-0a797142347e" providerId="ADAL" clId="{F18ECB66-1226-4F74-AA4F-71EF0B7F5D88}" dt="2025-09-11T11:59:37.681" v="11" actId="1076"/>
        <pc:sldMkLst>
          <pc:docMk/>
          <pc:sldMk cId="0" sldId="256"/>
        </pc:sldMkLst>
        <pc:spChg chg="mod">
          <ac:chgData name="Moraru Dumitru" userId="6c8105df-432b-4055-9270-0a797142347e" providerId="ADAL" clId="{F18ECB66-1226-4F74-AA4F-71EF0B7F5D88}" dt="2025-09-11T11:58:51.300" v="0"/>
          <ac:spMkLst>
            <pc:docMk/>
            <pc:sldMk cId="0" sldId="256"/>
            <ac:spMk id="4" creationId="{22A20250-B3E4-2539-FE3C-A69930C4B61A}"/>
          </ac:spMkLst>
        </pc:spChg>
        <pc:spChg chg="mod">
          <ac:chgData name="Moraru Dumitru" userId="6c8105df-432b-4055-9270-0a797142347e" providerId="ADAL" clId="{F18ECB66-1226-4F74-AA4F-71EF0B7F5D88}" dt="2025-09-11T11:59:37.681" v="11" actId="1076"/>
          <ac:spMkLst>
            <pc:docMk/>
            <pc:sldMk cId="0" sldId="256"/>
            <ac:spMk id="5" creationId="{04529474-5DE9-5982-DABE-153E767D00D4}"/>
          </ac:spMkLst>
        </pc:spChg>
      </pc:sldChg>
      <pc:sldChg chg="del">
        <pc:chgData name="Moraru Dumitru" userId="6c8105df-432b-4055-9270-0a797142347e" providerId="ADAL" clId="{F18ECB66-1226-4F74-AA4F-71EF0B7F5D88}" dt="2025-09-11T12:08:07.802" v="58" actId="47"/>
        <pc:sldMkLst>
          <pc:docMk/>
          <pc:sldMk cId="2698094191" sldId="267"/>
        </pc:sldMkLst>
      </pc:sldChg>
      <pc:sldChg chg="del">
        <pc:chgData name="Moraru Dumitru" userId="6c8105df-432b-4055-9270-0a797142347e" providerId="ADAL" clId="{F18ECB66-1226-4F74-AA4F-71EF0B7F5D88}" dt="2025-09-11T12:10:09.277" v="62" actId="47"/>
        <pc:sldMkLst>
          <pc:docMk/>
          <pc:sldMk cId="3518410301" sldId="268"/>
        </pc:sldMkLst>
      </pc:sldChg>
      <pc:sldChg chg="del">
        <pc:chgData name="Moraru Dumitru" userId="6c8105df-432b-4055-9270-0a797142347e" providerId="ADAL" clId="{F18ECB66-1226-4F74-AA4F-71EF0B7F5D88}" dt="2025-09-11T12:10:11.892" v="63" actId="47"/>
        <pc:sldMkLst>
          <pc:docMk/>
          <pc:sldMk cId="2037382807" sldId="269"/>
        </pc:sldMkLst>
      </pc:sldChg>
      <pc:sldChg chg="del">
        <pc:chgData name="Moraru Dumitru" userId="6c8105df-432b-4055-9270-0a797142347e" providerId="ADAL" clId="{F18ECB66-1226-4F74-AA4F-71EF0B7F5D88}" dt="2025-09-11T12:10:14.222" v="64" actId="47"/>
        <pc:sldMkLst>
          <pc:docMk/>
          <pc:sldMk cId="2822964641" sldId="270"/>
        </pc:sldMkLst>
      </pc:sldChg>
      <pc:sldChg chg="del">
        <pc:chgData name="Moraru Dumitru" userId="6c8105df-432b-4055-9270-0a797142347e" providerId="ADAL" clId="{F18ECB66-1226-4F74-AA4F-71EF0B7F5D88}" dt="2025-09-11T12:10:15.416" v="65" actId="47"/>
        <pc:sldMkLst>
          <pc:docMk/>
          <pc:sldMk cId="2704095545" sldId="271"/>
        </pc:sldMkLst>
      </pc:sldChg>
      <pc:sldChg chg="del">
        <pc:chgData name="Moraru Dumitru" userId="6c8105df-432b-4055-9270-0a797142347e" providerId="ADAL" clId="{F18ECB66-1226-4F74-AA4F-71EF0B7F5D88}" dt="2025-09-11T12:10:16.559" v="66" actId="47"/>
        <pc:sldMkLst>
          <pc:docMk/>
          <pc:sldMk cId="2484606358" sldId="272"/>
        </pc:sldMkLst>
      </pc:sldChg>
      <pc:sldChg chg="del">
        <pc:chgData name="Moraru Dumitru" userId="6c8105df-432b-4055-9270-0a797142347e" providerId="ADAL" clId="{F18ECB66-1226-4F74-AA4F-71EF0B7F5D88}" dt="2025-09-11T12:10:17.460" v="67" actId="47"/>
        <pc:sldMkLst>
          <pc:docMk/>
          <pc:sldMk cId="1490295278" sldId="274"/>
        </pc:sldMkLst>
      </pc:sldChg>
      <pc:sldChg chg="del">
        <pc:chgData name="Moraru Dumitru" userId="6c8105df-432b-4055-9270-0a797142347e" providerId="ADAL" clId="{F18ECB66-1226-4F74-AA4F-71EF0B7F5D88}" dt="2025-09-11T12:10:18.426" v="68" actId="47"/>
        <pc:sldMkLst>
          <pc:docMk/>
          <pc:sldMk cId="2937695913" sldId="276"/>
        </pc:sldMkLst>
      </pc:sldChg>
      <pc:sldChg chg="del">
        <pc:chgData name="Moraru Dumitru" userId="6c8105df-432b-4055-9270-0a797142347e" providerId="ADAL" clId="{F18ECB66-1226-4F74-AA4F-71EF0B7F5D88}" dt="2025-09-11T12:10:19.648" v="69" actId="47"/>
        <pc:sldMkLst>
          <pc:docMk/>
          <pc:sldMk cId="936264729" sldId="277"/>
        </pc:sldMkLst>
      </pc:sldChg>
      <pc:sldChg chg="del">
        <pc:chgData name="Moraru Dumitru" userId="6c8105df-432b-4055-9270-0a797142347e" providerId="ADAL" clId="{F18ECB66-1226-4F74-AA4F-71EF0B7F5D88}" dt="2025-09-11T12:10:21.282" v="70" actId="47"/>
        <pc:sldMkLst>
          <pc:docMk/>
          <pc:sldMk cId="2520172015" sldId="278"/>
        </pc:sldMkLst>
      </pc:sldChg>
      <pc:sldChg chg="del">
        <pc:chgData name="Moraru Dumitru" userId="6c8105df-432b-4055-9270-0a797142347e" providerId="ADAL" clId="{F18ECB66-1226-4F74-AA4F-71EF0B7F5D88}" dt="2025-09-11T12:10:22.265" v="71" actId="47"/>
        <pc:sldMkLst>
          <pc:docMk/>
          <pc:sldMk cId="2094355838" sldId="279"/>
        </pc:sldMkLst>
      </pc:sldChg>
      <pc:sldChg chg="del">
        <pc:chgData name="Moraru Dumitru" userId="6c8105df-432b-4055-9270-0a797142347e" providerId="ADAL" clId="{F18ECB66-1226-4F74-AA4F-71EF0B7F5D88}" dt="2025-09-11T12:10:23.442" v="72" actId="47"/>
        <pc:sldMkLst>
          <pc:docMk/>
          <pc:sldMk cId="2172782963" sldId="280"/>
        </pc:sldMkLst>
      </pc:sldChg>
      <pc:sldChg chg="del">
        <pc:chgData name="Moraru Dumitru" userId="6c8105df-432b-4055-9270-0a797142347e" providerId="ADAL" clId="{F18ECB66-1226-4F74-AA4F-71EF0B7F5D88}" dt="2025-09-11T12:10:24.504" v="73" actId="47"/>
        <pc:sldMkLst>
          <pc:docMk/>
          <pc:sldMk cId="2024292923" sldId="281"/>
        </pc:sldMkLst>
      </pc:sldChg>
      <pc:sldChg chg="del">
        <pc:chgData name="Moraru Dumitru" userId="6c8105df-432b-4055-9270-0a797142347e" providerId="ADAL" clId="{F18ECB66-1226-4F74-AA4F-71EF0B7F5D88}" dt="2025-09-11T12:10:25.519" v="74" actId="47"/>
        <pc:sldMkLst>
          <pc:docMk/>
          <pc:sldMk cId="4038496611" sldId="282"/>
        </pc:sldMkLst>
      </pc:sldChg>
      <pc:sldChg chg="del">
        <pc:chgData name="Moraru Dumitru" userId="6c8105df-432b-4055-9270-0a797142347e" providerId="ADAL" clId="{F18ECB66-1226-4F74-AA4F-71EF0B7F5D88}" dt="2025-09-11T12:10:26.503" v="75" actId="47"/>
        <pc:sldMkLst>
          <pc:docMk/>
          <pc:sldMk cId="335435589" sldId="283"/>
        </pc:sldMkLst>
      </pc:sldChg>
      <pc:sldChg chg="del">
        <pc:chgData name="Moraru Dumitru" userId="6c8105df-432b-4055-9270-0a797142347e" providerId="ADAL" clId="{F18ECB66-1226-4F74-AA4F-71EF0B7F5D88}" dt="2025-09-11T12:10:27.443" v="76" actId="47"/>
        <pc:sldMkLst>
          <pc:docMk/>
          <pc:sldMk cId="3869552838" sldId="284"/>
        </pc:sldMkLst>
      </pc:sldChg>
      <pc:sldChg chg="del">
        <pc:chgData name="Moraru Dumitru" userId="6c8105df-432b-4055-9270-0a797142347e" providerId="ADAL" clId="{F18ECB66-1226-4F74-AA4F-71EF0B7F5D88}" dt="2025-09-11T12:10:28.295" v="77" actId="47"/>
        <pc:sldMkLst>
          <pc:docMk/>
          <pc:sldMk cId="1848335246" sldId="285"/>
        </pc:sldMkLst>
      </pc:sldChg>
      <pc:sldChg chg="del">
        <pc:chgData name="Moraru Dumitru" userId="6c8105df-432b-4055-9270-0a797142347e" providerId="ADAL" clId="{F18ECB66-1226-4F74-AA4F-71EF0B7F5D88}" dt="2025-09-11T12:10:30.664" v="79" actId="47"/>
        <pc:sldMkLst>
          <pc:docMk/>
          <pc:sldMk cId="3413883397" sldId="286"/>
        </pc:sldMkLst>
      </pc:sldChg>
      <pc:sldChg chg="del">
        <pc:chgData name="Moraru Dumitru" userId="6c8105df-432b-4055-9270-0a797142347e" providerId="ADAL" clId="{F18ECB66-1226-4F74-AA4F-71EF0B7F5D88}" dt="2025-09-11T12:10:29.343" v="78" actId="47"/>
        <pc:sldMkLst>
          <pc:docMk/>
          <pc:sldMk cId="1208482035" sldId="287"/>
        </pc:sldMkLst>
      </pc:sldChg>
      <pc:sldChg chg="modSp add mod">
        <pc:chgData name="Moraru Dumitru" userId="6c8105df-432b-4055-9270-0a797142347e" providerId="ADAL" clId="{F18ECB66-1226-4F74-AA4F-71EF0B7F5D88}" dt="2025-09-11T12:10:57.458" v="95" actId="27636"/>
        <pc:sldMkLst>
          <pc:docMk/>
          <pc:sldMk cId="1662613359" sldId="288"/>
        </pc:sldMkLst>
        <pc:spChg chg="mod">
          <ac:chgData name="Moraru Dumitru" userId="6c8105df-432b-4055-9270-0a797142347e" providerId="ADAL" clId="{F18ECB66-1226-4F74-AA4F-71EF0B7F5D88}" dt="2025-09-11T12:10:57.458" v="95" actId="27636"/>
          <ac:spMkLst>
            <pc:docMk/>
            <pc:sldMk cId="1662613359" sldId="288"/>
            <ac:spMk id="4" creationId="{C40D2D6E-1BB8-75F6-9061-BF3B1EB391A4}"/>
          </ac:spMkLst>
        </pc:spChg>
        <pc:spChg chg="mod">
          <ac:chgData name="Moraru Dumitru" userId="6c8105df-432b-4055-9270-0a797142347e" providerId="ADAL" clId="{F18ECB66-1226-4F74-AA4F-71EF0B7F5D88}" dt="2025-09-11T12:08:20.359" v="60" actId="113"/>
          <ac:spMkLst>
            <pc:docMk/>
            <pc:sldMk cId="1662613359" sldId="288"/>
            <ac:spMk id="5" creationId="{540B30C3-009C-AE0C-96D1-F75D518EE324}"/>
          </ac:spMkLst>
        </pc:spChg>
      </pc:sldChg>
      <pc:sldChg chg="addSp modSp add mod">
        <pc:chgData name="Moraru Dumitru" userId="6c8105df-432b-4055-9270-0a797142347e" providerId="ADAL" clId="{F18ECB66-1226-4F74-AA4F-71EF0B7F5D88}" dt="2025-09-11T12:27:20.087" v="243" actId="20577"/>
        <pc:sldMkLst>
          <pc:docMk/>
          <pc:sldMk cId="32125385" sldId="289"/>
        </pc:sldMkLst>
        <pc:spChg chg="mod">
          <ac:chgData name="Moraru Dumitru" userId="6c8105df-432b-4055-9270-0a797142347e" providerId="ADAL" clId="{F18ECB66-1226-4F74-AA4F-71EF0B7F5D88}" dt="2025-09-11T12:11:18.963" v="103" actId="1076"/>
          <ac:spMkLst>
            <pc:docMk/>
            <pc:sldMk cId="32125385" sldId="289"/>
            <ac:spMk id="4" creationId="{E9A7C61B-7494-E824-25A2-6BB9D427EDCD}"/>
          </ac:spMkLst>
        </pc:spChg>
        <pc:spChg chg="mod">
          <ac:chgData name="Moraru Dumitru" userId="6c8105df-432b-4055-9270-0a797142347e" providerId="ADAL" clId="{F18ECB66-1226-4F74-AA4F-71EF0B7F5D88}" dt="2025-09-11T12:27:20.087" v="243" actId="20577"/>
          <ac:spMkLst>
            <pc:docMk/>
            <pc:sldMk cId="32125385" sldId="289"/>
            <ac:spMk id="5" creationId="{49E3C129-6F84-9F8D-A532-D3D8F50BF6E0}"/>
          </ac:spMkLst>
        </pc:spChg>
      </pc:sldChg>
      <pc:sldChg chg="addSp delSp modSp add mod">
        <pc:chgData name="Moraru Dumitru" userId="6c8105df-432b-4055-9270-0a797142347e" providerId="ADAL" clId="{F18ECB66-1226-4F74-AA4F-71EF0B7F5D88}" dt="2025-09-11T12:27:14.469" v="239" actId="20577"/>
        <pc:sldMkLst>
          <pc:docMk/>
          <pc:sldMk cId="1579048101" sldId="290"/>
        </pc:sldMkLst>
      </pc:sldChg>
      <pc:sldChg chg="addSp delSp modSp add mod">
        <pc:chgData name="Moraru Dumitru" userId="6c8105df-432b-4055-9270-0a797142347e" providerId="ADAL" clId="{F18ECB66-1226-4F74-AA4F-71EF0B7F5D88}" dt="2025-09-11T12:27:25.175" v="247" actId="20577"/>
        <pc:sldMkLst>
          <pc:docMk/>
          <pc:sldMk cId="2063662397" sldId="291"/>
        </pc:sldMkLst>
      </pc:sldChg>
      <pc:sldChg chg="addSp delSp modSp add mod">
        <pc:chgData name="Moraru Dumitru" userId="6c8105df-432b-4055-9270-0a797142347e" providerId="ADAL" clId="{F18ECB66-1226-4F74-AA4F-71EF0B7F5D88}" dt="2025-09-11T12:27:34.182" v="251" actId="20577"/>
        <pc:sldMkLst>
          <pc:docMk/>
          <pc:sldMk cId="3565618825" sldId="292"/>
        </pc:sldMkLst>
      </pc:sldChg>
      <pc:sldChg chg="addSp delSp modSp add mod">
        <pc:chgData name="Moraru Dumitru" userId="6c8105df-432b-4055-9270-0a797142347e" providerId="ADAL" clId="{F18ECB66-1226-4F74-AA4F-71EF0B7F5D88}" dt="2025-09-11T12:29:31.752" v="277" actId="1076"/>
        <pc:sldMkLst>
          <pc:docMk/>
          <pc:sldMk cId="4257406976" sldId="293"/>
        </pc:sldMkLst>
      </pc:sldChg>
      <pc:sldChg chg="addSp delSp modSp add mod ord">
        <pc:chgData name="Moraru Dumitru" userId="6c8105df-432b-4055-9270-0a797142347e" providerId="ADAL" clId="{F18ECB66-1226-4F74-AA4F-71EF0B7F5D88}" dt="2025-09-11T12:32:13.754" v="319" actId="255"/>
        <pc:sldMkLst>
          <pc:docMk/>
          <pc:sldMk cId="4177413883" sldId="294"/>
        </pc:sldMkLst>
      </pc:sldChg>
      <pc:sldChg chg="addSp delSp modSp add mod">
        <pc:chgData name="Moraru Dumitru" userId="6c8105df-432b-4055-9270-0a797142347e" providerId="ADAL" clId="{F18ECB66-1226-4F74-AA4F-71EF0B7F5D88}" dt="2025-09-11T12:34:46.239" v="342" actId="1076"/>
        <pc:sldMkLst>
          <pc:docMk/>
          <pc:sldMk cId="1800447018" sldId="295"/>
        </pc:sldMkLst>
      </pc:sldChg>
      <pc:sldChg chg="addSp delSp modSp add mod">
        <pc:chgData name="Moraru Dumitru" userId="6c8105df-432b-4055-9270-0a797142347e" providerId="ADAL" clId="{F18ECB66-1226-4F74-AA4F-71EF0B7F5D88}" dt="2025-09-11T12:34:42.523" v="341" actId="1076"/>
        <pc:sldMkLst>
          <pc:docMk/>
          <pc:sldMk cId="3242550163" sldId="296"/>
        </pc:sldMkLst>
      </pc:sldChg>
      <pc:sldChg chg="addSp delSp modSp add mod">
        <pc:chgData name="Moraru Dumitru" userId="6c8105df-432b-4055-9270-0a797142347e" providerId="ADAL" clId="{F18ECB66-1226-4F74-AA4F-71EF0B7F5D88}" dt="2025-09-11T12:37:01.176" v="364" actId="1076"/>
        <pc:sldMkLst>
          <pc:docMk/>
          <pc:sldMk cId="3792861623" sldId="297"/>
        </pc:sldMkLst>
      </pc:sldChg>
      <pc:sldChg chg="addSp delSp modSp add mod">
        <pc:chgData name="Moraru Dumitru" userId="6c8105df-432b-4055-9270-0a797142347e" providerId="ADAL" clId="{F18ECB66-1226-4F74-AA4F-71EF0B7F5D88}" dt="2025-09-11T12:46:13.292" v="471" actId="1076"/>
        <pc:sldMkLst>
          <pc:docMk/>
          <pc:sldMk cId="3613278118" sldId="298"/>
        </pc:sldMkLst>
      </pc:sldChg>
      <pc:sldChg chg="modSp add mod">
        <pc:chgData name="Moraru Dumitru" userId="6c8105df-432b-4055-9270-0a797142347e" providerId="ADAL" clId="{F18ECB66-1226-4F74-AA4F-71EF0B7F5D88}" dt="2025-09-11T12:51:47.697" v="644" actId="20577"/>
        <pc:sldMkLst>
          <pc:docMk/>
          <pc:sldMk cId="527613493" sldId="299"/>
        </pc:sldMkLst>
      </pc:sldChg>
    </pc:docChg>
  </pc:docChgLst>
  <pc:docChgLst>
    <pc:chgData name="Moraru Dumitru" userId="6c8105df-432b-4055-9270-0a797142347e" providerId="ADAL" clId="{FFE94D8B-8DD5-4B1C-A533-1C263E66D49B}"/>
    <pc:docChg chg="undo custSel addSld delSld modSld sldOrd">
      <pc:chgData name="Moraru Dumitru" userId="6c8105df-432b-4055-9270-0a797142347e" providerId="ADAL" clId="{FFE94D8B-8DD5-4B1C-A533-1C263E66D49B}" dt="2023-10-03T18:26:02.709" v="89" actId="6549"/>
      <pc:docMkLst>
        <pc:docMk/>
      </pc:docMkLst>
      <pc:sldChg chg="del">
        <pc:chgData name="Moraru Dumitru" userId="6c8105df-432b-4055-9270-0a797142347e" providerId="ADAL" clId="{FFE94D8B-8DD5-4B1C-A533-1C263E66D49B}" dt="2023-10-03T18:15:39.786" v="46" actId="47"/>
        <pc:sldMkLst>
          <pc:docMk/>
          <pc:sldMk cId="3383474717" sldId="277"/>
        </pc:sldMkLst>
      </pc:sldChg>
      <pc:sldChg chg="modSp mod">
        <pc:chgData name="Moraru Dumitru" userId="6c8105df-432b-4055-9270-0a797142347e" providerId="ADAL" clId="{FFE94D8B-8DD5-4B1C-A533-1C263E66D49B}" dt="2023-10-03T18:16:40.372" v="53" actId="1076"/>
        <pc:sldMkLst>
          <pc:docMk/>
          <pc:sldMk cId="2630881868" sldId="282"/>
        </pc:sldMkLst>
      </pc:sldChg>
      <pc:sldChg chg="modSp mod">
        <pc:chgData name="Moraru Dumitru" userId="6c8105df-432b-4055-9270-0a797142347e" providerId="ADAL" clId="{FFE94D8B-8DD5-4B1C-A533-1C263E66D49B}" dt="2023-10-03T17:38:37.450" v="25" actId="6549"/>
        <pc:sldMkLst>
          <pc:docMk/>
          <pc:sldMk cId="1262532271" sldId="289"/>
        </pc:sldMkLst>
      </pc:sldChg>
      <pc:sldChg chg="modSp mod">
        <pc:chgData name="Moraru Dumitru" userId="6c8105df-432b-4055-9270-0a797142347e" providerId="ADAL" clId="{FFE94D8B-8DD5-4B1C-A533-1C263E66D49B}" dt="2023-10-03T17:39:10.154" v="26" actId="6549"/>
        <pc:sldMkLst>
          <pc:docMk/>
          <pc:sldMk cId="3984546042" sldId="290"/>
        </pc:sldMkLst>
      </pc:sldChg>
      <pc:sldChg chg="modSp mod">
        <pc:chgData name="Moraru Dumitru" userId="6c8105df-432b-4055-9270-0a797142347e" providerId="ADAL" clId="{FFE94D8B-8DD5-4B1C-A533-1C263E66D49B}" dt="2023-10-03T17:39:58.953" v="30" actId="20577"/>
        <pc:sldMkLst>
          <pc:docMk/>
          <pc:sldMk cId="2927156415" sldId="291"/>
        </pc:sldMkLst>
      </pc:sldChg>
      <pc:sldChg chg="del">
        <pc:chgData name="Moraru Dumitru" userId="6c8105df-432b-4055-9270-0a797142347e" providerId="ADAL" clId="{FFE94D8B-8DD5-4B1C-A533-1C263E66D49B}" dt="2023-10-03T18:06:53.328" v="31" actId="47"/>
        <pc:sldMkLst>
          <pc:docMk/>
          <pc:sldMk cId="2262649805" sldId="305"/>
        </pc:sldMkLst>
      </pc:sldChg>
      <pc:sldChg chg="del">
        <pc:chgData name="Moraru Dumitru" userId="6c8105df-432b-4055-9270-0a797142347e" providerId="ADAL" clId="{FFE94D8B-8DD5-4B1C-A533-1C263E66D49B}" dt="2023-10-03T18:06:55.810" v="32" actId="47"/>
        <pc:sldMkLst>
          <pc:docMk/>
          <pc:sldMk cId="1865464119" sldId="306"/>
        </pc:sldMkLst>
      </pc:sldChg>
      <pc:sldChg chg="del">
        <pc:chgData name="Moraru Dumitru" userId="6c8105df-432b-4055-9270-0a797142347e" providerId="ADAL" clId="{FFE94D8B-8DD5-4B1C-A533-1C263E66D49B}" dt="2023-10-03T18:06:57.201" v="33" actId="47"/>
        <pc:sldMkLst>
          <pc:docMk/>
          <pc:sldMk cId="1785295820" sldId="307"/>
        </pc:sldMkLst>
      </pc:sldChg>
      <pc:sldChg chg="del">
        <pc:chgData name="Moraru Dumitru" userId="6c8105df-432b-4055-9270-0a797142347e" providerId="ADAL" clId="{FFE94D8B-8DD5-4B1C-A533-1C263E66D49B}" dt="2023-10-03T18:06:58.901" v="34" actId="47"/>
        <pc:sldMkLst>
          <pc:docMk/>
          <pc:sldMk cId="3085147983" sldId="308"/>
        </pc:sldMkLst>
      </pc:sldChg>
      <pc:sldChg chg="del">
        <pc:chgData name="Moraru Dumitru" userId="6c8105df-432b-4055-9270-0a797142347e" providerId="ADAL" clId="{FFE94D8B-8DD5-4B1C-A533-1C263E66D49B}" dt="2023-10-03T18:07:58.839" v="39" actId="47"/>
        <pc:sldMkLst>
          <pc:docMk/>
          <pc:sldMk cId="3304748513" sldId="311"/>
        </pc:sldMkLst>
      </pc:sldChg>
      <pc:sldChg chg="del">
        <pc:chgData name="Moraru Dumitru" userId="6c8105df-432b-4055-9270-0a797142347e" providerId="ADAL" clId="{FFE94D8B-8DD5-4B1C-A533-1C263E66D49B}" dt="2023-10-03T18:07:56.825" v="38" actId="47"/>
        <pc:sldMkLst>
          <pc:docMk/>
          <pc:sldMk cId="2570459244" sldId="312"/>
        </pc:sldMkLst>
      </pc:sldChg>
      <pc:sldChg chg="del">
        <pc:chgData name="Moraru Dumitru" userId="6c8105df-432b-4055-9270-0a797142347e" providerId="ADAL" clId="{FFE94D8B-8DD5-4B1C-A533-1C263E66D49B}" dt="2023-10-03T18:07:55.922" v="37" actId="47"/>
        <pc:sldMkLst>
          <pc:docMk/>
          <pc:sldMk cId="4079315408" sldId="313"/>
        </pc:sldMkLst>
      </pc:sldChg>
      <pc:sldChg chg="del">
        <pc:chgData name="Moraru Dumitru" userId="6c8105df-432b-4055-9270-0a797142347e" providerId="ADAL" clId="{FFE94D8B-8DD5-4B1C-A533-1C263E66D49B}" dt="2023-10-03T18:07:54.634" v="36" actId="47"/>
        <pc:sldMkLst>
          <pc:docMk/>
          <pc:sldMk cId="1675556360" sldId="314"/>
        </pc:sldMkLst>
      </pc:sldChg>
      <pc:sldChg chg="del">
        <pc:chgData name="Moraru Dumitru" userId="6c8105df-432b-4055-9270-0a797142347e" providerId="ADAL" clId="{FFE94D8B-8DD5-4B1C-A533-1C263E66D49B}" dt="2023-10-03T18:07:53.511" v="35" actId="47"/>
        <pc:sldMkLst>
          <pc:docMk/>
          <pc:sldMk cId="3286424681" sldId="315"/>
        </pc:sldMkLst>
      </pc:sldChg>
      <pc:sldChg chg="modSp">
        <pc:chgData name="Moraru Dumitru" userId="6c8105df-432b-4055-9270-0a797142347e" providerId="ADAL" clId="{FFE94D8B-8DD5-4B1C-A533-1C263E66D49B}" dt="2023-10-03T18:15:26.902" v="45" actId="6549"/>
        <pc:sldMkLst>
          <pc:docMk/>
          <pc:sldMk cId="556814957" sldId="342"/>
        </pc:sldMkLst>
      </pc:sldChg>
      <pc:sldChg chg="del">
        <pc:chgData name="Moraru Dumitru" userId="6c8105df-432b-4055-9270-0a797142347e" providerId="ADAL" clId="{FFE94D8B-8DD5-4B1C-A533-1C263E66D49B}" dt="2023-10-03T18:16:06.547" v="47" actId="47"/>
        <pc:sldMkLst>
          <pc:docMk/>
          <pc:sldMk cId="1746716693" sldId="345"/>
        </pc:sldMkLst>
      </pc:sldChg>
      <pc:sldChg chg="ord">
        <pc:chgData name="Moraru Dumitru" userId="6c8105df-432b-4055-9270-0a797142347e" providerId="ADAL" clId="{FFE94D8B-8DD5-4B1C-A533-1C263E66D49B}" dt="2023-10-03T18:16:14.833" v="49"/>
        <pc:sldMkLst>
          <pc:docMk/>
          <pc:sldMk cId="3058958374" sldId="346"/>
        </pc:sldMkLst>
      </pc:sldChg>
      <pc:sldChg chg="del">
        <pc:chgData name="Moraru Dumitru" userId="6c8105df-432b-4055-9270-0a797142347e" providerId="ADAL" clId="{FFE94D8B-8DD5-4B1C-A533-1C263E66D49B}" dt="2023-10-03T18:16:51.323" v="54" actId="47"/>
        <pc:sldMkLst>
          <pc:docMk/>
          <pc:sldMk cId="3875108075" sldId="348"/>
        </pc:sldMkLst>
      </pc:sldChg>
      <pc:sldChg chg="del">
        <pc:chgData name="Moraru Dumitru" userId="6c8105df-432b-4055-9270-0a797142347e" providerId="ADAL" clId="{FFE94D8B-8DD5-4B1C-A533-1C263E66D49B}" dt="2023-10-03T18:17:50.095" v="55" actId="47"/>
        <pc:sldMkLst>
          <pc:docMk/>
          <pc:sldMk cId="2448162648" sldId="355"/>
        </pc:sldMkLst>
      </pc:sldChg>
      <pc:sldChg chg="del">
        <pc:chgData name="Moraru Dumitru" userId="6c8105df-432b-4055-9270-0a797142347e" providerId="ADAL" clId="{FFE94D8B-8DD5-4B1C-A533-1C263E66D49B}" dt="2023-10-03T18:18:16.838" v="56" actId="47"/>
        <pc:sldMkLst>
          <pc:docMk/>
          <pc:sldMk cId="1215827939" sldId="357"/>
        </pc:sldMkLst>
      </pc:sldChg>
      <pc:sldChg chg="modSp mod">
        <pc:chgData name="Moraru Dumitru" userId="6c8105df-432b-4055-9270-0a797142347e" providerId="ADAL" clId="{FFE94D8B-8DD5-4B1C-A533-1C263E66D49B}" dt="2023-10-03T18:23:46.617" v="77" actId="12"/>
        <pc:sldMkLst>
          <pc:docMk/>
          <pc:sldMk cId="2104923250" sldId="359"/>
        </pc:sldMkLst>
      </pc:sldChg>
      <pc:sldChg chg="modSp mod">
        <pc:chgData name="Moraru Dumitru" userId="6c8105df-432b-4055-9270-0a797142347e" providerId="ADAL" clId="{FFE94D8B-8DD5-4B1C-A533-1C263E66D49B}" dt="2023-10-03T18:26:02.709" v="89" actId="6549"/>
        <pc:sldMkLst>
          <pc:docMk/>
          <pc:sldMk cId="4106359508" sldId="360"/>
        </pc:sldMkLst>
      </pc:sldChg>
      <pc:sldChg chg="modSp mod">
        <pc:chgData name="Moraru Dumitru" userId="6c8105df-432b-4055-9270-0a797142347e" providerId="ADAL" clId="{FFE94D8B-8DD5-4B1C-A533-1C263E66D49B}" dt="2023-10-03T18:18:31.640" v="57" actId="20577"/>
        <pc:sldMkLst>
          <pc:docMk/>
          <pc:sldMk cId="3763207004" sldId="361"/>
        </pc:sldMkLst>
      </pc:sldChg>
      <pc:sldChg chg="modSp add mod">
        <pc:chgData name="Moraru Dumitru" userId="6c8105df-432b-4055-9270-0a797142347e" providerId="ADAL" clId="{FFE94D8B-8DD5-4B1C-A533-1C263E66D49B}" dt="2023-10-03T18:25:55.583" v="88" actId="20577"/>
        <pc:sldMkLst>
          <pc:docMk/>
          <pc:sldMk cId="4291817968" sldId="362"/>
        </pc:sldMkLst>
      </pc:sldChg>
    </pc:docChg>
  </pc:docChgLst>
  <pc:docChgLst>
    <pc:chgData name="Moraru Dumitru" userId="6c8105df-432b-4055-9270-0a797142347e" providerId="ADAL" clId="{9CF12429-53A3-485E-8E1C-25E9F4C6DB7A}"/>
    <pc:docChg chg="undo custSel addSld delSld modSld sldOrd">
      <pc:chgData name="Moraru Dumitru" userId="6c8105df-432b-4055-9270-0a797142347e" providerId="ADAL" clId="{9CF12429-53A3-485E-8E1C-25E9F4C6DB7A}" dt="2025-09-18T08:16:03.103" v="1304" actId="14100"/>
      <pc:docMkLst>
        <pc:docMk/>
      </pc:docMkLst>
      <pc:sldChg chg="modSp mod">
        <pc:chgData name="Moraru Dumitru" userId="6c8105df-432b-4055-9270-0a797142347e" providerId="ADAL" clId="{9CF12429-53A3-485E-8E1C-25E9F4C6DB7A}" dt="2025-09-18T06:21:51.847" v="37" actId="6549"/>
        <pc:sldMkLst>
          <pc:docMk/>
          <pc:sldMk cId="0" sldId="256"/>
        </pc:sldMkLst>
        <pc:spChg chg="mod">
          <ac:chgData name="Moraru Dumitru" userId="6c8105df-432b-4055-9270-0a797142347e" providerId="ADAL" clId="{9CF12429-53A3-485E-8E1C-25E9F4C6DB7A}" dt="2025-09-18T06:20:35.679" v="4" actId="20577"/>
          <ac:spMkLst>
            <pc:docMk/>
            <pc:sldMk cId="0" sldId="256"/>
            <ac:spMk id="4" creationId="{22A20250-B3E4-2539-FE3C-A69930C4B61A}"/>
          </ac:spMkLst>
        </pc:spChg>
        <pc:spChg chg="mod">
          <ac:chgData name="Moraru Dumitru" userId="6c8105df-432b-4055-9270-0a797142347e" providerId="ADAL" clId="{9CF12429-53A3-485E-8E1C-25E9F4C6DB7A}" dt="2025-09-18T06:21:51.847" v="37" actId="6549"/>
          <ac:spMkLst>
            <pc:docMk/>
            <pc:sldMk cId="0" sldId="256"/>
            <ac:spMk id="5" creationId="{04529474-5DE9-5982-DABE-153E767D00D4}"/>
          </ac:spMkLst>
        </pc:spChg>
      </pc:sldChg>
      <pc:sldChg chg="modSp mod">
        <pc:chgData name="Moraru Dumitru" userId="6c8105df-432b-4055-9270-0a797142347e" providerId="ADAL" clId="{9CF12429-53A3-485E-8E1C-25E9F4C6DB7A}" dt="2025-09-18T06:23:12.195" v="53" actId="12"/>
        <pc:sldMkLst>
          <pc:docMk/>
          <pc:sldMk cId="1662613359" sldId="288"/>
        </pc:sldMkLst>
        <pc:spChg chg="mod">
          <ac:chgData name="Moraru Dumitru" userId="6c8105df-432b-4055-9270-0a797142347e" providerId="ADAL" clId="{9CF12429-53A3-485E-8E1C-25E9F4C6DB7A}" dt="2025-09-18T06:23:12.195" v="53" actId="12"/>
          <ac:spMkLst>
            <pc:docMk/>
            <pc:sldMk cId="1662613359" sldId="288"/>
            <ac:spMk id="5" creationId="{540B30C3-009C-AE0C-96D1-F75D518EE324}"/>
          </ac:spMkLst>
        </pc:spChg>
      </pc:sldChg>
      <pc:sldChg chg="addSp delSp modSp mod">
        <pc:chgData name="Moraru Dumitru" userId="6c8105df-432b-4055-9270-0a797142347e" providerId="ADAL" clId="{9CF12429-53A3-485E-8E1C-25E9F4C6DB7A}" dt="2025-09-18T06:29:54.108" v="65" actId="1076"/>
        <pc:sldMkLst>
          <pc:docMk/>
          <pc:sldMk cId="32125385" sldId="289"/>
        </pc:sldMkLst>
        <pc:spChg chg="mod">
          <ac:chgData name="Moraru Dumitru" userId="6c8105df-432b-4055-9270-0a797142347e" providerId="ADAL" clId="{9CF12429-53A3-485E-8E1C-25E9F4C6DB7A}" dt="2025-09-18T06:28:34.978" v="55" actId="255"/>
          <ac:spMkLst>
            <pc:docMk/>
            <pc:sldMk cId="32125385" sldId="289"/>
            <ac:spMk id="4" creationId="{E9A7C61B-7494-E824-25A2-6BB9D427EDCD}"/>
          </ac:spMkLst>
        </pc:spChg>
        <pc:spChg chg="mod">
          <ac:chgData name="Moraru Dumitru" userId="6c8105df-432b-4055-9270-0a797142347e" providerId="ADAL" clId="{9CF12429-53A3-485E-8E1C-25E9F4C6DB7A}" dt="2025-09-18T06:29:09.914" v="61" actId="113"/>
          <ac:spMkLst>
            <pc:docMk/>
            <pc:sldMk cId="32125385" sldId="289"/>
            <ac:spMk id="5" creationId="{49E3C129-6F84-9F8D-A532-D3D8F50BF6E0}"/>
          </ac:spMkLst>
        </pc:spChg>
        <pc:picChg chg="add mod">
          <ac:chgData name="Moraru Dumitru" userId="6c8105df-432b-4055-9270-0a797142347e" providerId="ADAL" clId="{9CF12429-53A3-485E-8E1C-25E9F4C6DB7A}" dt="2025-09-18T06:29:54.108" v="65" actId="1076"/>
          <ac:picMkLst>
            <pc:docMk/>
            <pc:sldMk cId="32125385" sldId="289"/>
            <ac:picMk id="3" creationId="{BE3F42B3-ADFB-2A0A-C822-C64D82947EA8}"/>
          </ac:picMkLst>
        </pc:picChg>
        <pc:picChg chg="del">
          <ac:chgData name="Moraru Dumitru" userId="6c8105df-432b-4055-9270-0a797142347e" providerId="ADAL" clId="{9CF12429-53A3-485E-8E1C-25E9F4C6DB7A}" dt="2025-09-18T06:28:39.214" v="56" actId="478"/>
          <ac:picMkLst>
            <pc:docMk/>
            <pc:sldMk cId="32125385" sldId="289"/>
            <ac:picMk id="6" creationId="{2777A877-5B2C-F33E-15CC-DCC63F08CF3D}"/>
          </ac:picMkLst>
        </pc:picChg>
      </pc:sldChg>
      <pc:sldChg chg="del">
        <pc:chgData name="Moraru Dumitru" userId="6c8105df-432b-4055-9270-0a797142347e" providerId="ADAL" clId="{9CF12429-53A3-485E-8E1C-25E9F4C6DB7A}" dt="2025-09-18T06:44:29.848" v="99" actId="47"/>
        <pc:sldMkLst>
          <pc:docMk/>
          <pc:sldMk cId="1579048101" sldId="290"/>
        </pc:sldMkLst>
      </pc:sldChg>
      <pc:sldChg chg="del">
        <pc:chgData name="Moraru Dumitru" userId="6c8105df-432b-4055-9270-0a797142347e" providerId="ADAL" clId="{9CF12429-53A3-485E-8E1C-25E9F4C6DB7A}" dt="2025-09-18T06:44:30.818" v="100" actId="47"/>
        <pc:sldMkLst>
          <pc:docMk/>
          <pc:sldMk cId="2063662397" sldId="291"/>
        </pc:sldMkLst>
      </pc:sldChg>
      <pc:sldChg chg="del">
        <pc:chgData name="Moraru Dumitru" userId="6c8105df-432b-4055-9270-0a797142347e" providerId="ADAL" clId="{9CF12429-53A3-485E-8E1C-25E9F4C6DB7A}" dt="2025-09-18T06:44:31.783" v="101" actId="47"/>
        <pc:sldMkLst>
          <pc:docMk/>
          <pc:sldMk cId="3565618825" sldId="292"/>
        </pc:sldMkLst>
      </pc:sldChg>
      <pc:sldChg chg="del">
        <pc:chgData name="Moraru Dumitru" userId="6c8105df-432b-4055-9270-0a797142347e" providerId="ADAL" clId="{9CF12429-53A3-485E-8E1C-25E9F4C6DB7A}" dt="2025-09-18T06:44:32.701" v="102" actId="47"/>
        <pc:sldMkLst>
          <pc:docMk/>
          <pc:sldMk cId="4257406976" sldId="293"/>
        </pc:sldMkLst>
      </pc:sldChg>
      <pc:sldChg chg="del">
        <pc:chgData name="Moraru Dumitru" userId="6c8105df-432b-4055-9270-0a797142347e" providerId="ADAL" clId="{9CF12429-53A3-485E-8E1C-25E9F4C6DB7A}" dt="2025-09-18T06:44:33.755" v="103" actId="47"/>
        <pc:sldMkLst>
          <pc:docMk/>
          <pc:sldMk cId="4177413883" sldId="294"/>
        </pc:sldMkLst>
      </pc:sldChg>
      <pc:sldChg chg="del">
        <pc:chgData name="Moraru Dumitru" userId="6c8105df-432b-4055-9270-0a797142347e" providerId="ADAL" clId="{9CF12429-53A3-485E-8E1C-25E9F4C6DB7A}" dt="2025-09-18T06:44:34.599" v="104" actId="47"/>
        <pc:sldMkLst>
          <pc:docMk/>
          <pc:sldMk cId="1800447018" sldId="295"/>
        </pc:sldMkLst>
      </pc:sldChg>
      <pc:sldChg chg="del">
        <pc:chgData name="Moraru Dumitru" userId="6c8105df-432b-4055-9270-0a797142347e" providerId="ADAL" clId="{9CF12429-53A3-485E-8E1C-25E9F4C6DB7A}" dt="2025-09-18T06:44:35.381" v="105" actId="47"/>
        <pc:sldMkLst>
          <pc:docMk/>
          <pc:sldMk cId="3242550163" sldId="296"/>
        </pc:sldMkLst>
      </pc:sldChg>
      <pc:sldChg chg="del">
        <pc:chgData name="Moraru Dumitru" userId="6c8105df-432b-4055-9270-0a797142347e" providerId="ADAL" clId="{9CF12429-53A3-485E-8E1C-25E9F4C6DB7A}" dt="2025-09-18T06:44:36.181" v="106" actId="47"/>
        <pc:sldMkLst>
          <pc:docMk/>
          <pc:sldMk cId="3792861623" sldId="297"/>
        </pc:sldMkLst>
      </pc:sldChg>
      <pc:sldChg chg="del">
        <pc:chgData name="Moraru Dumitru" userId="6c8105df-432b-4055-9270-0a797142347e" providerId="ADAL" clId="{9CF12429-53A3-485E-8E1C-25E9F4C6DB7A}" dt="2025-09-18T06:44:37.665" v="107" actId="47"/>
        <pc:sldMkLst>
          <pc:docMk/>
          <pc:sldMk cId="3613278118" sldId="298"/>
        </pc:sldMkLst>
      </pc:sldChg>
      <pc:sldChg chg="del">
        <pc:chgData name="Moraru Dumitru" userId="6c8105df-432b-4055-9270-0a797142347e" providerId="ADAL" clId="{9CF12429-53A3-485E-8E1C-25E9F4C6DB7A}" dt="2025-09-18T06:44:39.316" v="108" actId="47"/>
        <pc:sldMkLst>
          <pc:docMk/>
          <pc:sldMk cId="527613493" sldId="299"/>
        </pc:sldMkLst>
      </pc:sldChg>
      <pc:sldChg chg="delSp modSp add mod">
        <pc:chgData name="Moraru Dumitru" userId="6c8105df-432b-4055-9270-0a797142347e" providerId="ADAL" clId="{9CF12429-53A3-485E-8E1C-25E9F4C6DB7A}" dt="2025-09-18T06:32:36.666" v="88" actId="14100"/>
        <pc:sldMkLst>
          <pc:docMk/>
          <pc:sldMk cId="2259486805" sldId="300"/>
        </pc:sldMkLst>
        <pc:spChg chg="mod">
          <ac:chgData name="Moraru Dumitru" userId="6c8105df-432b-4055-9270-0a797142347e" providerId="ADAL" clId="{9CF12429-53A3-485E-8E1C-25E9F4C6DB7A}" dt="2025-09-18T06:32:36.666" v="88" actId="14100"/>
          <ac:spMkLst>
            <pc:docMk/>
            <pc:sldMk cId="2259486805" sldId="300"/>
            <ac:spMk id="5" creationId="{FC0B2D98-1F08-B0E4-7ED5-30F5893CA6E0}"/>
          </ac:spMkLst>
        </pc:spChg>
        <pc:picChg chg="del">
          <ac:chgData name="Moraru Dumitru" userId="6c8105df-432b-4055-9270-0a797142347e" providerId="ADAL" clId="{9CF12429-53A3-485E-8E1C-25E9F4C6DB7A}" dt="2025-09-18T06:30:52.731" v="71" actId="478"/>
          <ac:picMkLst>
            <pc:docMk/>
            <pc:sldMk cId="2259486805" sldId="300"/>
            <ac:picMk id="3" creationId="{57A38483-D1ED-F496-F20A-353185AD8500}"/>
          </ac:picMkLst>
        </pc:picChg>
      </pc:sldChg>
      <pc:sldChg chg="addSp modSp add del mod">
        <pc:chgData name="Moraru Dumitru" userId="6c8105df-432b-4055-9270-0a797142347e" providerId="ADAL" clId="{9CF12429-53A3-485E-8E1C-25E9F4C6DB7A}" dt="2025-09-18T06:44:44.125" v="110" actId="47"/>
        <pc:sldMkLst>
          <pc:docMk/>
          <pc:sldMk cId="4036226209" sldId="301"/>
        </pc:sldMkLst>
        <pc:spChg chg="mod">
          <ac:chgData name="Moraru Dumitru" userId="6c8105df-432b-4055-9270-0a797142347e" providerId="ADAL" clId="{9CF12429-53A3-485E-8E1C-25E9F4C6DB7A}" dt="2025-09-18T06:33:56.947" v="98" actId="1076"/>
          <ac:spMkLst>
            <pc:docMk/>
            <pc:sldMk cId="4036226209" sldId="301"/>
            <ac:spMk id="5" creationId="{1FFCB5EE-C826-A55C-475A-C60261089172}"/>
          </ac:spMkLst>
        </pc:spChg>
        <pc:picChg chg="add mod">
          <ac:chgData name="Moraru Dumitru" userId="6c8105df-432b-4055-9270-0a797142347e" providerId="ADAL" clId="{9CF12429-53A3-485E-8E1C-25E9F4C6DB7A}" dt="2025-09-18T06:33:54.567" v="97" actId="1076"/>
          <ac:picMkLst>
            <pc:docMk/>
            <pc:sldMk cId="4036226209" sldId="301"/>
            <ac:picMk id="3" creationId="{E920EB6C-5FFE-F36E-F495-3091F5E84DCA}"/>
          </ac:picMkLst>
        </pc:picChg>
      </pc:sldChg>
      <pc:sldChg chg="delSp modSp add mod">
        <pc:chgData name="Moraru Dumitru" userId="6c8105df-432b-4055-9270-0a797142347e" providerId="ADAL" clId="{9CF12429-53A3-485E-8E1C-25E9F4C6DB7A}" dt="2025-09-18T06:55:01.623" v="183" actId="20578"/>
        <pc:sldMkLst>
          <pc:docMk/>
          <pc:sldMk cId="4258803519" sldId="302"/>
        </pc:sldMkLst>
        <pc:spChg chg="mod">
          <ac:chgData name="Moraru Dumitru" userId="6c8105df-432b-4055-9270-0a797142347e" providerId="ADAL" clId="{9CF12429-53A3-485E-8E1C-25E9F4C6DB7A}" dt="2025-09-18T06:45:22.145" v="115" actId="20577"/>
          <ac:spMkLst>
            <pc:docMk/>
            <pc:sldMk cId="4258803519" sldId="302"/>
            <ac:spMk id="4" creationId="{56BF9658-4720-F684-213A-FFF0DF97FF91}"/>
          </ac:spMkLst>
        </pc:spChg>
        <pc:spChg chg="mod">
          <ac:chgData name="Moraru Dumitru" userId="6c8105df-432b-4055-9270-0a797142347e" providerId="ADAL" clId="{9CF12429-53A3-485E-8E1C-25E9F4C6DB7A}" dt="2025-09-18T06:55:01.623" v="183" actId="20578"/>
          <ac:spMkLst>
            <pc:docMk/>
            <pc:sldMk cId="4258803519" sldId="302"/>
            <ac:spMk id="5" creationId="{A12A1DA9-2CE8-A951-C4BD-4173ABE8C948}"/>
          </ac:spMkLst>
        </pc:spChg>
        <pc:picChg chg="del">
          <ac:chgData name="Moraru Dumitru" userId="6c8105df-432b-4055-9270-0a797142347e" providerId="ADAL" clId="{9CF12429-53A3-485E-8E1C-25E9F4C6DB7A}" dt="2025-09-18T06:45:36.007" v="116" actId="478"/>
          <ac:picMkLst>
            <pc:docMk/>
            <pc:sldMk cId="4258803519" sldId="302"/>
            <ac:picMk id="3" creationId="{B5CD1305-28D4-FB04-BA77-C8AA983D7CB7}"/>
          </ac:picMkLst>
        </pc:picChg>
      </pc:sldChg>
      <pc:sldChg chg="addSp modSp add mod">
        <pc:chgData name="Moraru Dumitru" userId="6c8105df-432b-4055-9270-0a797142347e" providerId="ADAL" clId="{9CF12429-53A3-485E-8E1C-25E9F4C6DB7A}" dt="2025-09-18T07:05:25.116" v="280" actId="6549"/>
        <pc:sldMkLst>
          <pc:docMk/>
          <pc:sldMk cId="3752035540" sldId="303"/>
        </pc:sldMkLst>
        <pc:spChg chg="mod">
          <ac:chgData name="Moraru Dumitru" userId="6c8105df-432b-4055-9270-0a797142347e" providerId="ADAL" clId="{9CF12429-53A3-485E-8E1C-25E9F4C6DB7A}" dt="2025-09-18T07:05:25.116" v="280" actId="6549"/>
          <ac:spMkLst>
            <pc:docMk/>
            <pc:sldMk cId="3752035540" sldId="303"/>
            <ac:spMk id="5" creationId="{751AAC4C-DF06-B892-8900-4C75DB76D725}"/>
          </ac:spMkLst>
        </pc:spChg>
        <pc:spChg chg="add">
          <ac:chgData name="Moraru Dumitru" userId="6c8105df-432b-4055-9270-0a797142347e" providerId="ADAL" clId="{9CF12429-53A3-485E-8E1C-25E9F4C6DB7A}" dt="2025-09-18T07:03:43.596" v="223"/>
          <ac:spMkLst>
            <pc:docMk/>
            <pc:sldMk cId="3752035540" sldId="303"/>
            <ac:spMk id="6" creationId="{CAD29AC9-2F4E-3FBD-BE35-9E9B7941ED56}"/>
          </ac:spMkLst>
        </pc:spChg>
        <pc:picChg chg="add mod">
          <ac:chgData name="Moraru Dumitru" userId="6c8105df-432b-4055-9270-0a797142347e" providerId="ADAL" clId="{9CF12429-53A3-485E-8E1C-25E9F4C6DB7A}" dt="2025-09-18T07:03:34.041" v="213" actId="1076"/>
          <ac:picMkLst>
            <pc:docMk/>
            <pc:sldMk cId="3752035540" sldId="303"/>
            <ac:picMk id="3" creationId="{A47117C8-C329-EC3E-BD1B-4C546EE9D0B7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09-18T07:14:44.823" v="393" actId="1076"/>
        <pc:sldMkLst>
          <pc:docMk/>
          <pc:sldMk cId="3743967095" sldId="304"/>
        </pc:sldMkLst>
        <pc:spChg chg="mod">
          <ac:chgData name="Moraru Dumitru" userId="6c8105df-432b-4055-9270-0a797142347e" providerId="ADAL" clId="{9CF12429-53A3-485E-8E1C-25E9F4C6DB7A}" dt="2025-09-18T07:10:35.321" v="285" actId="21"/>
          <ac:spMkLst>
            <pc:docMk/>
            <pc:sldMk cId="3743967095" sldId="304"/>
            <ac:spMk id="4" creationId="{5FB833DF-F3E4-E401-63FE-5C46AD2AFABA}"/>
          </ac:spMkLst>
        </pc:spChg>
        <pc:spChg chg="mod">
          <ac:chgData name="Moraru Dumitru" userId="6c8105df-432b-4055-9270-0a797142347e" providerId="ADAL" clId="{9CF12429-53A3-485E-8E1C-25E9F4C6DB7A}" dt="2025-09-18T07:14:04.025" v="389" actId="114"/>
          <ac:spMkLst>
            <pc:docMk/>
            <pc:sldMk cId="3743967095" sldId="304"/>
            <ac:spMk id="5" creationId="{C915C563-CF9E-F941-8FA3-F22ED373900A}"/>
          </ac:spMkLst>
        </pc:spChg>
        <pc:picChg chg="del">
          <ac:chgData name="Moraru Dumitru" userId="6c8105df-432b-4055-9270-0a797142347e" providerId="ADAL" clId="{9CF12429-53A3-485E-8E1C-25E9F4C6DB7A}" dt="2025-09-18T07:11:36.996" v="346" actId="478"/>
          <ac:picMkLst>
            <pc:docMk/>
            <pc:sldMk cId="3743967095" sldId="304"/>
            <ac:picMk id="3" creationId="{110995A5-6851-2FD6-EFBA-10E669BCC379}"/>
          </ac:picMkLst>
        </pc:picChg>
        <pc:picChg chg="add mod">
          <ac:chgData name="Moraru Dumitru" userId="6c8105df-432b-4055-9270-0a797142347e" providerId="ADAL" clId="{9CF12429-53A3-485E-8E1C-25E9F4C6DB7A}" dt="2025-09-18T07:14:44.823" v="393" actId="1076"/>
          <ac:picMkLst>
            <pc:docMk/>
            <pc:sldMk cId="3743967095" sldId="304"/>
            <ac:picMk id="6" creationId="{92DEA92D-CC55-6EC0-2F86-21BA9C848B71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09-18T07:16:38.822" v="416" actId="1076"/>
        <pc:sldMkLst>
          <pc:docMk/>
          <pc:sldMk cId="4177291351" sldId="305"/>
        </pc:sldMkLst>
        <pc:spChg chg="mod">
          <ac:chgData name="Moraru Dumitru" userId="6c8105df-432b-4055-9270-0a797142347e" providerId="ADAL" clId="{9CF12429-53A3-485E-8E1C-25E9F4C6DB7A}" dt="2025-09-18T07:16:19.608" v="411" actId="1076"/>
          <ac:spMkLst>
            <pc:docMk/>
            <pc:sldMk cId="4177291351" sldId="305"/>
            <ac:spMk id="5" creationId="{9C737352-FFA2-ABAC-AD4C-DC7EB7DBB04D}"/>
          </ac:spMkLst>
        </pc:spChg>
        <pc:picChg chg="add mod">
          <ac:chgData name="Moraru Dumitru" userId="6c8105df-432b-4055-9270-0a797142347e" providerId="ADAL" clId="{9CF12429-53A3-485E-8E1C-25E9F4C6DB7A}" dt="2025-09-18T07:16:38.822" v="416" actId="1076"/>
          <ac:picMkLst>
            <pc:docMk/>
            <pc:sldMk cId="4177291351" sldId="305"/>
            <ac:picMk id="3" creationId="{FD16404F-48BB-DC52-2691-187E72448090}"/>
          </ac:picMkLst>
        </pc:picChg>
        <pc:picChg chg="del">
          <ac:chgData name="Moraru Dumitru" userId="6c8105df-432b-4055-9270-0a797142347e" providerId="ADAL" clId="{9CF12429-53A3-485E-8E1C-25E9F4C6DB7A}" dt="2025-09-18T07:16:20.643" v="412" actId="478"/>
          <ac:picMkLst>
            <pc:docMk/>
            <pc:sldMk cId="4177291351" sldId="305"/>
            <ac:picMk id="6" creationId="{46C33228-CF62-8462-0321-1DE33009A618}"/>
          </ac:picMkLst>
        </pc:picChg>
      </pc:sldChg>
      <pc:sldChg chg="delSp modSp add mod">
        <pc:chgData name="Moraru Dumitru" userId="6c8105df-432b-4055-9270-0a797142347e" providerId="ADAL" clId="{9CF12429-53A3-485E-8E1C-25E9F4C6DB7A}" dt="2025-09-18T07:18:35.727" v="461" actId="20577"/>
        <pc:sldMkLst>
          <pc:docMk/>
          <pc:sldMk cId="2128194931" sldId="306"/>
        </pc:sldMkLst>
        <pc:spChg chg="mod">
          <ac:chgData name="Moraru Dumitru" userId="6c8105df-432b-4055-9270-0a797142347e" providerId="ADAL" clId="{9CF12429-53A3-485E-8E1C-25E9F4C6DB7A}" dt="2025-09-18T07:18:35.727" v="461" actId="20577"/>
          <ac:spMkLst>
            <pc:docMk/>
            <pc:sldMk cId="2128194931" sldId="306"/>
            <ac:spMk id="5" creationId="{0FEAB579-3788-4B8A-FDD1-8ECDEB804939}"/>
          </ac:spMkLst>
        </pc:spChg>
        <pc:picChg chg="del">
          <ac:chgData name="Moraru Dumitru" userId="6c8105df-432b-4055-9270-0a797142347e" providerId="ADAL" clId="{9CF12429-53A3-485E-8E1C-25E9F4C6DB7A}" dt="2025-09-18T07:17:15.934" v="418" actId="478"/>
          <ac:picMkLst>
            <pc:docMk/>
            <pc:sldMk cId="2128194931" sldId="306"/>
            <ac:picMk id="3" creationId="{DF6071A5-9E1F-71C7-4C47-02629237125F}"/>
          </ac:picMkLst>
        </pc:picChg>
      </pc:sldChg>
      <pc:sldChg chg="modSp add mod">
        <pc:chgData name="Moraru Dumitru" userId="6c8105df-432b-4055-9270-0a797142347e" providerId="ADAL" clId="{9CF12429-53A3-485E-8E1C-25E9F4C6DB7A}" dt="2025-09-18T07:20:31.329" v="470" actId="20577"/>
        <pc:sldMkLst>
          <pc:docMk/>
          <pc:sldMk cId="3850734132" sldId="307"/>
        </pc:sldMkLst>
        <pc:spChg chg="mod">
          <ac:chgData name="Moraru Dumitru" userId="6c8105df-432b-4055-9270-0a797142347e" providerId="ADAL" clId="{9CF12429-53A3-485E-8E1C-25E9F4C6DB7A}" dt="2025-09-18T07:19:09.927" v="466" actId="20577"/>
          <ac:spMkLst>
            <pc:docMk/>
            <pc:sldMk cId="3850734132" sldId="307"/>
            <ac:spMk id="4" creationId="{CA449B93-E586-DA38-5F8A-4FB16DCAC6BD}"/>
          </ac:spMkLst>
        </pc:spChg>
        <pc:spChg chg="mod">
          <ac:chgData name="Moraru Dumitru" userId="6c8105df-432b-4055-9270-0a797142347e" providerId="ADAL" clId="{9CF12429-53A3-485E-8E1C-25E9F4C6DB7A}" dt="2025-09-18T07:20:31.329" v="470" actId="20577"/>
          <ac:spMkLst>
            <pc:docMk/>
            <pc:sldMk cId="3850734132" sldId="307"/>
            <ac:spMk id="5" creationId="{9A6E7550-C1D8-FA16-5D4A-CAFF66E9D69F}"/>
          </ac:spMkLst>
        </pc:spChg>
      </pc:sldChg>
      <pc:sldChg chg="addSp modSp add mod">
        <pc:chgData name="Moraru Dumitru" userId="6c8105df-432b-4055-9270-0a797142347e" providerId="ADAL" clId="{9CF12429-53A3-485E-8E1C-25E9F4C6DB7A}" dt="2025-09-18T07:24:46.274" v="504" actId="1076"/>
        <pc:sldMkLst>
          <pc:docMk/>
          <pc:sldMk cId="3833293152" sldId="308"/>
        </pc:sldMkLst>
        <pc:spChg chg="mod">
          <ac:chgData name="Moraru Dumitru" userId="6c8105df-432b-4055-9270-0a797142347e" providerId="ADAL" clId="{9CF12429-53A3-485E-8E1C-25E9F4C6DB7A}" dt="2025-09-18T07:24:22.287" v="500" actId="1076"/>
          <ac:spMkLst>
            <pc:docMk/>
            <pc:sldMk cId="3833293152" sldId="308"/>
            <ac:spMk id="5" creationId="{2455B054-506F-1551-AB9A-0AF4F3D95785}"/>
          </ac:spMkLst>
        </pc:spChg>
        <pc:picChg chg="add mod">
          <ac:chgData name="Moraru Dumitru" userId="6c8105df-432b-4055-9270-0a797142347e" providerId="ADAL" clId="{9CF12429-53A3-485E-8E1C-25E9F4C6DB7A}" dt="2025-09-18T07:24:46.274" v="504" actId="1076"/>
          <ac:picMkLst>
            <pc:docMk/>
            <pc:sldMk cId="3833293152" sldId="308"/>
            <ac:picMk id="3" creationId="{D017172D-7249-58FC-03DF-1B0C330009B5}"/>
          </ac:picMkLst>
        </pc:picChg>
      </pc:sldChg>
      <pc:sldChg chg="delSp modSp add mod">
        <pc:chgData name="Moraru Dumitru" userId="6c8105df-432b-4055-9270-0a797142347e" providerId="ADAL" clId="{9CF12429-53A3-485E-8E1C-25E9F4C6DB7A}" dt="2025-09-18T07:30:56.196" v="533" actId="2710"/>
        <pc:sldMkLst>
          <pc:docMk/>
          <pc:sldMk cId="2227038327" sldId="309"/>
        </pc:sldMkLst>
        <pc:spChg chg="mod">
          <ac:chgData name="Moraru Dumitru" userId="6c8105df-432b-4055-9270-0a797142347e" providerId="ADAL" clId="{9CF12429-53A3-485E-8E1C-25E9F4C6DB7A}" dt="2025-09-18T07:30:56.196" v="533" actId="2710"/>
          <ac:spMkLst>
            <pc:docMk/>
            <pc:sldMk cId="2227038327" sldId="309"/>
            <ac:spMk id="5" creationId="{043DCCD3-5AF2-0934-EBB4-25F9B992E56F}"/>
          </ac:spMkLst>
        </pc:spChg>
        <pc:picChg chg="del">
          <ac:chgData name="Moraru Dumitru" userId="6c8105df-432b-4055-9270-0a797142347e" providerId="ADAL" clId="{9CF12429-53A3-485E-8E1C-25E9F4C6DB7A}" dt="2025-09-18T07:28:46.808" v="519" actId="478"/>
          <ac:picMkLst>
            <pc:docMk/>
            <pc:sldMk cId="2227038327" sldId="309"/>
            <ac:picMk id="3" creationId="{474878FE-FAE8-9AB0-B90D-75D84F0E1A64}"/>
          </ac:picMkLst>
        </pc:picChg>
      </pc:sldChg>
      <pc:sldChg chg="modSp add mod">
        <pc:chgData name="Moraru Dumitru" userId="6c8105df-432b-4055-9270-0a797142347e" providerId="ADAL" clId="{9CF12429-53A3-485E-8E1C-25E9F4C6DB7A}" dt="2025-09-18T07:31:04.225" v="535"/>
        <pc:sldMkLst>
          <pc:docMk/>
          <pc:sldMk cId="809045900" sldId="310"/>
        </pc:sldMkLst>
        <pc:spChg chg="mod">
          <ac:chgData name="Moraru Dumitru" userId="6c8105df-432b-4055-9270-0a797142347e" providerId="ADAL" clId="{9CF12429-53A3-485E-8E1C-25E9F4C6DB7A}" dt="2025-09-18T07:31:04.225" v="535"/>
          <ac:spMkLst>
            <pc:docMk/>
            <pc:sldMk cId="809045900" sldId="310"/>
            <ac:spMk id="5" creationId="{F146727C-E19D-9C19-D1A4-4374CA963D3B}"/>
          </ac:spMkLst>
        </pc:spChg>
      </pc:sldChg>
      <pc:sldChg chg="addSp modSp add mod">
        <pc:chgData name="Moraru Dumitru" userId="6c8105df-432b-4055-9270-0a797142347e" providerId="ADAL" clId="{9CF12429-53A3-485E-8E1C-25E9F4C6DB7A}" dt="2025-09-18T07:34:00.386" v="551" actId="1076"/>
        <pc:sldMkLst>
          <pc:docMk/>
          <pc:sldMk cId="1130903624" sldId="311"/>
        </pc:sldMkLst>
        <pc:spChg chg="mod">
          <ac:chgData name="Moraru Dumitru" userId="6c8105df-432b-4055-9270-0a797142347e" providerId="ADAL" clId="{9CF12429-53A3-485E-8E1C-25E9F4C6DB7A}" dt="2025-09-18T07:33:37.072" v="547" actId="1076"/>
          <ac:spMkLst>
            <pc:docMk/>
            <pc:sldMk cId="1130903624" sldId="311"/>
            <ac:spMk id="5" creationId="{1B647A66-C1E2-F975-8B81-3CBA3DE0FEDB}"/>
          </ac:spMkLst>
        </pc:spChg>
        <pc:picChg chg="add mod">
          <ac:chgData name="Moraru Dumitru" userId="6c8105df-432b-4055-9270-0a797142347e" providerId="ADAL" clId="{9CF12429-53A3-485E-8E1C-25E9F4C6DB7A}" dt="2025-09-18T07:34:00.386" v="551" actId="1076"/>
          <ac:picMkLst>
            <pc:docMk/>
            <pc:sldMk cId="1130903624" sldId="311"/>
            <ac:picMk id="3" creationId="{4229108B-2540-0A45-9141-67212DB2915C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09-18T07:40:52.419" v="597" actId="1076"/>
        <pc:sldMkLst>
          <pc:docMk/>
          <pc:sldMk cId="2588897596" sldId="312"/>
        </pc:sldMkLst>
        <pc:spChg chg="mod">
          <ac:chgData name="Moraru Dumitru" userId="6c8105df-432b-4055-9270-0a797142347e" providerId="ADAL" clId="{9CF12429-53A3-485E-8E1C-25E9F4C6DB7A}" dt="2025-09-18T07:40:50.459" v="596" actId="20577"/>
          <ac:spMkLst>
            <pc:docMk/>
            <pc:sldMk cId="2588897596" sldId="312"/>
            <ac:spMk id="5" creationId="{7638F55E-F6E2-8B4F-840F-DB1A73FF1037}"/>
          </ac:spMkLst>
        </pc:spChg>
        <pc:picChg chg="del">
          <ac:chgData name="Moraru Dumitru" userId="6c8105df-432b-4055-9270-0a797142347e" providerId="ADAL" clId="{9CF12429-53A3-485E-8E1C-25E9F4C6DB7A}" dt="2025-09-18T07:36:06.287" v="557" actId="478"/>
          <ac:picMkLst>
            <pc:docMk/>
            <pc:sldMk cId="2588897596" sldId="312"/>
            <ac:picMk id="3" creationId="{B43ADA63-075D-EAF3-7829-DE00BDB618B2}"/>
          </ac:picMkLst>
        </pc:picChg>
        <pc:picChg chg="add mod">
          <ac:chgData name="Moraru Dumitru" userId="6c8105df-432b-4055-9270-0a797142347e" providerId="ADAL" clId="{9CF12429-53A3-485E-8E1C-25E9F4C6DB7A}" dt="2025-09-18T07:40:52.419" v="597" actId="1076"/>
          <ac:picMkLst>
            <pc:docMk/>
            <pc:sldMk cId="2588897596" sldId="312"/>
            <ac:picMk id="6" creationId="{924AAEFC-86D7-DD73-56F7-3012A8ED4DBA}"/>
          </ac:picMkLst>
        </pc:picChg>
      </pc:sldChg>
      <pc:sldChg chg="delSp modSp add mod">
        <pc:chgData name="Moraru Dumitru" userId="6c8105df-432b-4055-9270-0a797142347e" providerId="ADAL" clId="{9CF12429-53A3-485E-8E1C-25E9F4C6DB7A}" dt="2025-09-18T07:41:10.399" v="602" actId="113"/>
        <pc:sldMkLst>
          <pc:docMk/>
          <pc:sldMk cId="207485411" sldId="313"/>
        </pc:sldMkLst>
        <pc:spChg chg="mod">
          <ac:chgData name="Moraru Dumitru" userId="6c8105df-432b-4055-9270-0a797142347e" providerId="ADAL" clId="{9CF12429-53A3-485E-8E1C-25E9F4C6DB7A}" dt="2025-09-18T07:41:10.399" v="602" actId="113"/>
          <ac:spMkLst>
            <pc:docMk/>
            <pc:sldMk cId="207485411" sldId="313"/>
            <ac:spMk id="5" creationId="{78DCD401-918D-52D7-B598-74CA7B60A6E1}"/>
          </ac:spMkLst>
        </pc:spChg>
        <pc:picChg chg="del">
          <ac:chgData name="Moraru Dumitru" userId="6c8105df-432b-4055-9270-0a797142347e" providerId="ADAL" clId="{9CF12429-53A3-485E-8E1C-25E9F4C6DB7A}" dt="2025-09-18T07:41:08.917" v="601" actId="478"/>
          <ac:picMkLst>
            <pc:docMk/>
            <pc:sldMk cId="207485411" sldId="313"/>
            <ac:picMk id="6" creationId="{25424D95-0356-027F-624F-3A7295FCE754}"/>
          </ac:picMkLst>
        </pc:picChg>
      </pc:sldChg>
      <pc:sldChg chg="add del">
        <pc:chgData name="Moraru Dumitru" userId="6c8105df-432b-4055-9270-0a797142347e" providerId="ADAL" clId="{9CF12429-53A3-485E-8E1C-25E9F4C6DB7A}" dt="2025-09-18T07:41:23.079" v="607" actId="47"/>
        <pc:sldMkLst>
          <pc:docMk/>
          <pc:sldMk cId="4250456082" sldId="314"/>
        </pc:sldMkLst>
      </pc:sldChg>
      <pc:sldChg chg="addSp delSp modSp add mod ord">
        <pc:chgData name="Moraru Dumitru" userId="6c8105df-432b-4055-9270-0a797142347e" providerId="ADAL" clId="{9CF12429-53A3-485E-8E1C-25E9F4C6DB7A}" dt="2025-09-18T07:48:09.931" v="651" actId="20577"/>
        <pc:sldMkLst>
          <pc:docMk/>
          <pc:sldMk cId="1599801423" sldId="315"/>
        </pc:sldMkLst>
        <pc:spChg chg="mod">
          <ac:chgData name="Moraru Dumitru" userId="6c8105df-432b-4055-9270-0a797142347e" providerId="ADAL" clId="{9CF12429-53A3-485E-8E1C-25E9F4C6DB7A}" dt="2025-09-18T07:48:09.931" v="651" actId="20577"/>
          <ac:spMkLst>
            <pc:docMk/>
            <pc:sldMk cId="1599801423" sldId="315"/>
            <ac:spMk id="4" creationId="{F8FFAA57-7AC6-5261-A92F-5866D8475FD7}"/>
          </ac:spMkLst>
        </pc:spChg>
        <pc:spChg chg="mod">
          <ac:chgData name="Moraru Dumitru" userId="6c8105df-432b-4055-9270-0a797142347e" providerId="ADAL" clId="{9CF12429-53A3-485E-8E1C-25E9F4C6DB7A}" dt="2025-09-18T07:41:54.620" v="612" actId="20577"/>
          <ac:spMkLst>
            <pc:docMk/>
            <pc:sldMk cId="1599801423" sldId="315"/>
            <ac:spMk id="5" creationId="{DFA53FA2-63D1-6EF7-8330-8D429BE5FF0A}"/>
          </ac:spMkLst>
        </pc:spChg>
        <pc:picChg chg="add mod">
          <ac:chgData name="Moraru Dumitru" userId="6c8105df-432b-4055-9270-0a797142347e" providerId="ADAL" clId="{9CF12429-53A3-485E-8E1C-25E9F4C6DB7A}" dt="2025-09-18T07:42:10.184" v="617" actId="1076"/>
          <ac:picMkLst>
            <pc:docMk/>
            <pc:sldMk cId="1599801423" sldId="315"/>
            <ac:picMk id="3" creationId="{D8691911-D7EE-A57C-A492-C07D94D12570}"/>
          </ac:picMkLst>
        </pc:picChg>
        <pc:picChg chg="del">
          <ac:chgData name="Moraru Dumitru" userId="6c8105df-432b-4055-9270-0a797142347e" providerId="ADAL" clId="{9CF12429-53A3-485E-8E1C-25E9F4C6DB7A}" dt="2025-09-18T07:41:55.749" v="613" actId="478"/>
          <ac:picMkLst>
            <pc:docMk/>
            <pc:sldMk cId="1599801423" sldId="315"/>
            <ac:picMk id="6" creationId="{960E4AAC-4CB6-5F5D-68A9-D1C7F3C9D131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09-18T07:48:21.073" v="652"/>
        <pc:sldMkLst>
          <pc:docMk/>
          <pc:sldMk cId="3413404366" sldId="316"/>
        </pc:sldMkLst>
        <pc:spChg chg="mod">
          <ac:chgData name="Moraru Dumitru" userId="6c8105df-432b-4055-9270-0a797142347e" providerId="ADAL" clId="{9CF12429-53A3-485E-8E1C-25E9F4C6DB7A}" dt="2025-09-18T07:48:21.073" v="652"/>
          <ac:spMkLst>
            <pc:docMk/>
            <pc:sldMk cId="3413404366" sldId="316"/>
            <ac:spMk id="4" creationId="{721A8DEB-1701-5212-157D-1AB53C096D33}"/>
          </ac:spMkLst>
        </pc:spChg>
        <pc:spChg chg="mod">
          <ac:chgData name="Moraru Dumitru" userId="6c8105df-432b-4055-9270-0a797142347e" providerId="ADAL" clId="{9CF12429-53A3-485E-8E1C-25E9F4C6DB7A}" dt="2025-09-18T07:42:41.759" v="623" actId="1076"/>
          <ac:spMkLst>
            <pc:docMk/>
            <pc:sldMk cId="3413404366" sldId="316"/>
            <ac:spMk id="5" creationId="{698AADFA-94BD-F85B-6781-F2995EDA78E9}"/>
          </ac:spMkLst>
        </pc:spChg>
        <pc:picChg chg="del">
          <ac:chgData name="Moraru Dumitru" userId="6c8105df-432b-4055-9270-0a797142347e" providerId="ADAL" clId="{9CF12429-53A3-485E-8E1C-25E9F4C6DB7A}" dt="2025-09-18T07:42:42.375" v="624" actId="478"/>
          <ac:picMkLst>
            <pc:docMk/>
            <pc:sldMk cId="3413404366" sldId="316"/>
            <ac:picMk id="3" creationId="{71F20BCB-969E-51F1-2227-FB11270E7F85}"/>
          </ac:picMkLst>
        </pc:picChg>
        <pc:picChg chg="add mod">
          <ac:chgData name="Moraru Dumitru" userId="6c8105df-432b-4055-9270-0a797142347e" providerId="ADAL" clId="{9CF12429-53A3-485E-8E1C-25E9F4C6DB7A}" dt="2025-09-18T07:42:53.528" v="626" actId="1076"/>
          <ac:picMkLst>
            <pc:docMk/>
            <pc:sldMk cId="3413404366" sldId="316"/>
            <ac:picMk id="6" creationId="{F8EEA98E-C8C5-F7C9-EB81-5C11E5F1BBE5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09-18T07:48:25.408" v="653"/>
        <pc:sldMkLst>
          <pc:docMk/>
          <pc:sldMk cId="2411273308" sldId="317"/>
        </pc:sldMkLst>
        <pc:spChg chg="mod">
          <ac:chgData name="Moraru Dumitru" userId="6c8105df-432b-4055-9270-0a797142347e" providerId="ADAL" clId="{9CF12429-53A3-485E-8E1C-25E9F4C6DB7A}" dt="2025-09-18T07:48:25.408" v="653"/>
          <ac:spMkLst>
            <pc:docMk/>
            <pc:sldMk cId="2411273308" sldId="317"/>
            <ac:spMk id="4" creationId="{D3F17A83-70E6-7FA6-B8EF-52B264E60437}"/>
          </ac:spMkLst>
        </pc:spChg>
        <pc:spChg chg="mod">
          <ac:chgData name="Moraru Dumitru" userId="6c8105df-432b-4055-9270-0a797142347e" providerId="ADAL" clId="{9CF12429-53A3-485E-8E1C-25E9F4C6DB7A}" dt="2025-09-18T07:43:19.633" v="628"/>
          <ac:spMkLst>
            <pc:docMk/>
            <pc:sldMk cId="2411273308" sldId="317"/>
            <ac:spMk id="5" creationId="{F89FF072-D3E5-DA31-B300-845D818D6262}"/>
          </ac:spMkLst>
        </pc:spChg>
        <pc:spChg chg="add mod">
          <ac:chgData name="Moraru Dumitru" userId="6c8105df-432b-4055-9270-0a797142347e" providerId="ADAL" clId="{9CF12429-53A3-485E-8E1C-25E9F4C6DB7A}" dt="2025-09-18T07:44:55.138" v="642" actId="12"/>
          <ac:spMkLst>
            <pc:docMk/>
            <pc:sldMk cId="2411273308" sldId="317"/>
            <ac:spMk id="10" creationId="{EB2A2AE4-F124-2808-78B3-BD5503387BD7}"/>
          </ac:spMkLst>
        </pc:spChg>
        <pc:picChg chg="add mod">
          <ac:chgData name="Moraru Dumitru" userId="6c8105df-432b-4055-9270-0a797142347e" providerId="ADAL" clId="{9CF12429-53A3-485E-8E1C-25E9F4C6DB7A}" dt="2025-09-18T07:43:36.695" v="631" actId="1076"/>
          <ac:picMkLst>
            <pc:docMk/>
            <pc:sldMk cId="2411273308" sldId="317"/>
            <ac:picMk id="3" creationId="{4B41D760-02B6-4129-193A-38293768030F}"/>
          </ac:picMkLst>
        </pc:picChg>
        <pc:picChg chg="del">
          <ac:chgData name="Moraru Dumitru" userId="6c8105df-432b-4055-9270-0a797142347e" providerId="ADAL" clId="{9CF12429-53A3-485E-8E1C-25E9F4C6DB7A}" dt="2025-09-18T07:43:20.853" v="629" actId="478"/>
          <ac:picMkLst>
            <pc:docMk/>
            <pc:sldMk cId="2411273308" sldId="317"/>
            <ac:picMk id="6" creationId="{E0476C2E-B3A0-38DD-ABE8-3BE0F6A70CFD}"/>
          </ac:picMkLst>
        </pc:picChg>
      </pc:sldChg>
      <pc:sldChg chg="delSp modSp add mod">
        <pc:chgData name="Moraru Dumitru" userId="6c8105df-432b-4055-9270-0a797142347e" providerId="ADAL" clId="{9CF12429-53A3-485E-8E1C-25E9F4C6DB7A}" dt="2025-09-18T07:53:07.915" v="675" actId="1076"/>
        <pc:sldMkLst>
          <pc:docMk/>
          <pc:sldMk cId="395460827" sldId="318"/>
        </pc:sldMkLst>
        <pc:spChg chg="mod">
          <ac:chgData name="Moraru Dumitru" userId="6c8105df-432b-4055-9270-0a797142347e" providerId="ADAL" clId="{9CF12429-53A3-485E-8E1C-25E9F4C6DB7A}" dt="2025-09-18T07:51:03.775" v="660" actId="1076"/>
          <ac:spMkLst>
            <pc:docMk/>
            <pc:sldMk cId="395460827" sldId="318"/>
            <ac:spMk id="4" creationId="{82764824-41EC-47C1-7AE5-67C5B016CDB8}"/>
          </ac:spMkLst>
        </pc:spChg>
        <pc:spChg chg="mod">
          <ac:chgData name="Moraru Dumitru" userId="6c8105df-432b-4055-9270-0a797142347e" providerId="ADAL" clId="{9CF12429-53A3-485E-8E1C-25E9F4C6DB7A}" dt="2025-09-18T07:53:07.915" v="675" actId="1076"/>
          <ac:spMkLst>
            <pc:docMk/>
            <pc:sldMk cId="395460827" sldId="318"/>
            <ac:spMk id="5" creationId="{2EDF0EF4-1416-F3AC-61E2-615375A415AB}"/>
          </ac:spMkLst>
        </pc:spChg>
        <pc:spChg chg="del">
          <ac:chgData name="Moraru Dumitru" userId="6c8105df-432b-4055-9270-0a797142347e" providerId="ADAL" clId="{9CF12429-53A3-485E-8E1C-25E9F4C6DB7A}" dt="2025-09-18T07:51:09.103" v="662" actId="478"/>
          <ac:spMkLst>
            <pc:docMk/>
            <pc:sldMk cId="395460827" sldId="318"/>
            <ac:spMk id="10" creationId="{3E26E52F-D6DE-F8E8-CC74-BF388E58DF87}"/>
          </ac:spMkLst>
        </pc:spChg>
        <pc:picChg chg="del">
          <ac:chgData name="Moraru Dumitru" userId="6c8105df-432b-4055-9270-0a797142347e" providerId="ADAL" clId="{9CF12429-53A3-485E-8E1C-25E9F4C6DB7A}" dt="2025-09-18T07:51:06.384" v="661" actId="478"/>
          <ac:picMkLst>
            <pc:docMk/>
            <pc:sldMk cId="395460827" sldId="318"/>
            <ac:picMk id="3" creationId="{29C01D6D-1AB4-EEB6-2D04-81DB5B120322}"/>
          </ac:picMkLst>
        </pc:picChg>
      </pc:sldChg>
      <pc:sldChg chg="modSp add mod">
        <pc:chgData name="Moraru Dumitru" userId="6c8105df-432b-4055-9270-0a797142347e" providerId="ADAL" clId="{9CF12429-53A3-485E-8E1C-25E9F4C6DB7A}" dt="2025-09-18T07:55:21.383" v="699" actId="113"/>
        <pc:sldMkLst>
          <pc:docMk/>
          <pc:sldMk cId="2620458197" sldId="319"/>
        </pc:sldMkLst>
        <pc:spChg chg="mod">
          <ac:chgData name="Moraru Dumitru" userId="6c8105df-432b-4055-9270-0a797142347e" providerId="ADAL" clId="{9CF12429-53A3-485E-8E1C-25E9F4C6DB7A}" dt="2025-09-18T07:55:21.383" v="699" actId="113"/>
          <ac:spMkLst>
            <pc:docMk/>
            <pc:sldMk cId="2620458197" sldId="319"/>
            <ac:spMk id="5" creationId="{AAFC97C4-C3F3-E93A-AA51-CD80FCA57DA4}"/>
          </ac:spMkLst>
        </pc:spChg>
      </pc:sldChg>
      <pc:sldChg chg="addSp delSp modSp add mod">
        <pc:chgData name="Moraru Dumitru" userId="6c8105df-432b-4055-9270-0a797142347e" providerId="ADAL" clId="{9CF12429-53A3-485E-8E1C-25E9F4C6DB7A}" dt="2025-09-18T08:02:06.446" v="757" actId="1076"/>
        <pc:sldMkLst>
          <pc:docMk/>
          <pc:sldMk cId="3410286752" sldId="320"/>
        </pc:sldMkLst>
        <pc:spChg chg="mod">
          <ac:chgData name="Moraru Dumitru" userId="6c8105df-432b-4055-9270-0a797142347e" providerId="ADAL" clId="{9CF12429-53A3-485E-8E1C-25E9F4C6DB7A}" dt="2025-09-18T07:58:47.400" v="718" actId="14100"/>
          <ac:spMkLst>
            <pc:docMk/>
            <pc:sldMk cId="3410286752" sldId="320"/>
            <ac:spMk id="5" creationId="{B9EBFAFE-608E-3478-B7A5-8EB119B74E6A}"/>
          </ac:spMkLst>
        </pc:spChg>
        <pc:spChg chg="add del">
          <ac:chgData name="Moraru Dumitru" userId="6c8105df-432b-4055-9270-0a797142347e" providerId="ADAL" clId="{9CF12429-53A3-485E-8E1C-25E9F4C6DB7A}" dt="2025-09-18T07:58:29.143" v="709" actId="478"/>
          <ac:spMkLst>
            <pc:docMk/>
            <pc:sldMk cId="3410286752" sldId="320"/>
            <ac:spMk id="9" creationId="{15C33D72-A1DE-5774-1155-4DF1DC994008}"/>
          </ac:spMkLst>
        </pc:spChg>
        <pc:spChg chg="add mod">
          <ac:chgData name="Moraru Dumitru" userId="6c8105df-432b-4055-9270-0a797142347e" providerId="ADAL" clId="{9CF12429-53A3-485E-8E1C-25E9F4C6DB7A}" dt="2025-09-18T08:02:03.477" v="756" actId="179"/>
          <ac:spMkLst>
            <pc:docMk/>
            <pc:sldMk cId="3410286752" sldId="320"/>
            <ac:spMk id="13" creationId="{61FC60C5-4D30-4266-3AA5-A38ACE858860}"/>
          </ac:spMkLst>
        </pc:spChg>
        <pc:picChg chg="add mod">
          <ac:chgData name="Moraru Dumitru" userId="6c8105df-432b-4055-9270-0a797142347e" providerId="ADAL" clId="{9CF12429-53A3-485E-8E1C-25E9F4C6DB7A}" dt="2025-09-18T08:02:06.446" v="757" actId="1076"/>
          <ac:picMkLst>
            <pc:docMk/>
            <pc:sldMk cId="3410286752" sldId="320"/>
            <ac:picMk id="3" creationId="{FCBCB438-81E4-385A-B90A-01FBD15CD7D4}"/>
          </ac:picMkLst>
        </pc:picChg>
        <pc:picChg chg="add del mod">
          <ac:chgData name="Moraru Dumitru" userId="6c8105df-432b-4055-9270-0a797142347e" providerId="ADAL" clId="{9CF12429-53A3-485E-8E1C-25E9F4C6DB7A}" dt="2025-09-18T07:59:52.352" v="724" actId="478"/>
          <ac:picMkLst>
            <pc:docMk/>
            <pc:sldMk cId="3410286752" sldId="320"/>
            <ac:picMk id="11" creationId="{2102E53F-A625-1BCF-6590-6A29E0C5579B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09-18T08:06:02.259" v="775" actId="1076"/>
        <pc:sldMkLst>
          <pc:docMk/>
          <pc:sldMk cId="832226177" sldId="321"/>
        </pc:sldMkLst>
        <pc:spChg chg="mod">
          <ac:chgData name="Moraru Dumitru" userId="6c8105df-432b-4055-9270-0a797142347e" providerId="ADAL" clId="{9CF12429-53A3-485E-8E1C-25E9F4C6DB7A}" dt="2025-09-18T08:02:50.008" v="769" actId="113"/>
          <ac:spMkLst>
            <pc:docMk/>
            <pc:sldMk cId="832226177" sldId="321"/>
            <ac:spMk id="5" creationId="{85299C75-A909-BD98-2072-2AEDAAB836DA}"/>
          </ac:spMkLst>
        </pc:spChg>
        <pc:picChg chg="del">
          <ac:chgData name="Moraru Dumitru" userId="6c8105df-432b-4055-9270-0a797142347e" providerId="ADAL" clId="{9CF12429-53A3-485E-8E1C-25E9F4C6DB7A}" dt="2025-09-18T08:02:13.696" v="760" actId="478"/>
          <ac:picMkLst>
            <pc:docMk/>
            <pc:sldMk cId="832226177" sldId="321"/>
            <ac:picMk id="3" creationId="{DA512140-D527-B491-4AF4-4DE2C0DDE1FA}"/>
          </ac:picMkLst>
        </pc:picChg>
        <pc:picChg chg="add mod">
          <ac:chgData name="Moraru Dumitru" userId="6c8105df-432b-4055-9270-0a797142347e" providerId="ADAL" clId="{9CF12429-53A3-485E-8E1C-25E9F4C6DB7A}" dt="2025-09-18T08:06:02.259" v="775" actId="1076"/>
          <ac:picMkLst>
            <pc:docMk/>
            <pc:sldMk cId="832226177" sldId="321"/>
            <ac:picMk id="6" creationId="{952AC9A0-9EDD-9D95-4BF1-83D05BF6D753}"/>
          </ac:picMkLst>
        </pc:picChg>
        <pc:picChg chg="add del mod">
          <ac:chgData name="Moraru Dumitru" userId="6c8105df-432b-4055-9270-0a797142347e" providerId="ADAL" clId="{9CF12429-53A3-485E-8E1C-25E9F4C6DB7A}" dt="2025-09-18T08:05:54.695" v="771" actId="478"/>
          <ac:picMkLst>
            <pc:docMk/>
            <pc:sldMk cId="832226177" sldId="321"/>
            <ac:picMk id="11" creationId="{D7438911-F924-F941-FF47-C0B4B95E3E00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09-18T08:06:57.530" v="784" actId="1076"/>
        <pc:sldMkLst>
          <pc:docMk/>
          <pc:sldMk cId="1219118604" sldId="322"/>
        </pc:sldMkLst>
        <pc:spChg chg="mod">
          <ac:chgData name="Moraru Dumitru" userId="6c8105df-432b-4055-9270-0a797142347e" providerId="ADAL" clId="{9CF12429-53A3-485E-8E1C-25E9F4C6DB7A}" dt="2025-09-18T08:06:57.530" v="784" actId="1076"/>
          <ac:spMkLst>
            <pc:docMk/>
            <pc:sldMk cId="1219118604" sldId="322"/>
            <ac:spMk id="5" creationId="{FEECBAFD-35D0-0A6D-32EF-D8479B463B63}"/>
          </ac:spMkLst>
        </pc:spChg>
        <pc:picChg chg="add mod">
          <ac:chgData name="Moraru Dumitru" userId="6c8105df-432b-4055-9270-0a797142347e" providerId="ADAL" clId="{9CF12429-53A3-485E-8E1C-25E9F4C6DB7A}" dt="2025-09-18T08:06:54.855" v="783" actId="1076"/>
          <ac:picMkLst>
            <pc:docMk/>
            <pc:sldMk cId="1219118604" sldId="322"/>
            <ac:picMk id="3" creationId="{E85C1E62-BD67-40F4-B4E4-3FA77E780BEC}"/>
          </ac:picMkLst>
        </pc:picChg>
        <pc:picChg chg="del">
          <ac:chgData name="Moraru Dumitru" userId="6c8105df-432b-4055-9270-0a797142347e" providerId="ADAL" clId="{9CF12429-53A3-485E-8E1C-25E9F4C6DB7A}" dt="2025-09-18T08:06:42.915" v="779" actId="478"/>
          <ac:picMkLst>
            <pc:docMk/>
            <pc:sldMk cId="1219118604" sldId="322"/>
            <ac:picMk id="6" creationId="{E8A0A857-06F7-1DEA-4532-871A76A17CC9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09-18T08:07:25.447" v="792" actId="1076"/>
        <pc:sldMkLst>
          <pc:docMk/>
          <pc:sldMk cId="3291990888" sldId="323"/>
        </pc:sldMkLst>
        <pc:spChg chg="mod">
          <ac:chgData name="Moraru Dumitru" userId="6c8105df-432b-4055-9270-0a797142347e" providerId="ADAL" clId="{9CF12429-53A3-485E-8E1C-25E9F4C6DB7A}" dt="2025-09-18T08:07:09.432" v="787"/>
          <ac:spMkLst>
            <pc:docMk/>
            <pc:sldMk cId="3291990888" sldId="323"/>
            <ac:spMk id="5" creationId="{4EC5D6DF-5262-D8CC-3F85-78A4D2CABB6B}"/>
          </ac:spMkLst>
        </pc:spChg>
        <pc:picChg chg="del">
          <ac:chgData name="Moraru Dumitru" userId="6c8105df-432b-4055-9270-0a797142347e" providerId="ADAL" clId="{9CF12429-53A3-485E-8E1C-25E9F4C6DB7A}" dt="2025-09-18T08:07:03.040" v="786" actId="478"/>
          <ac:picMkLst>
            <pc:docMk/>
            <pc:sldMk cId="3291990888" sldId="323"/>
            <ac:picMk id="3" creationId="{864F4F02-1992-6CDF-B66C-345AAAA1D805}"/>
          </ac:picMkLst>
        </pc:picChg>
        <pc:picChg chg="add mod">
          <ac:chgData name="Moraru Dumitru" userId="6c8105df-432b-4055-9270-0a797142347e" providerId="ADAL" clId="{9CF12429-53A3-485E-8E1C-25E9F4C6DB7A}" dt="2025-09-18T08:07:25.447" v="792" actId="1076"/>
          <ac:picMkLst>
            <pc:docMk/>
            <pc:sldMk cId="3291990888" sldId="323"/>
            <ac:picMk id="6" creationId="{95B67020-A91A-3EB4-74BA-52CDBC616792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09-18T08:09:06.349" v="804" actId="478"/>
        <pc:sldMkLst>
          <pc:docMk/>
          <pc:sldMk cId="2161323633" sldId="324"/>
        </pc:sldMkLst>
        <pc:spChg chg="mod">
          <ac:chgData name="Moraru Dumitru" userId="6c8105df-432b-4055-9270-0a797142347e" providerId="ADAL" clId="{9CF12429-53A3-485E-8E1C-25E9F4C6DB7A}" dt="2025-09-18T08:08:16.228" v="795" actId="1076"/>
          <ac:spMkLst>
            <pc:docMk/>
            <pc:sldMk cId="2161323633" sldId="324"/>
            <ac:spMk id="5" creationId="{6E341CBB-475A-ED49-908D-0D94A5268743}"/>
          </ac:spMkLst>
        </pc:spChg>
        <pc:picChg chg="add mod">
          <ac:chgData name="Moraru Dumitru" userId="6c8105df-432b-4055-9270-0a797142347e" providerId="ADAL" clId="{9CF12429-53A3-485E-8E1C-25E9F4C6DB7A}" dt="2025-09-18T08:08:31.634" v="798" actId="1076"/>
          <ac:picMkLst>
            <pc:docMk/>
            <pc:sldMk cId="2161323633" sldId="324"/>
            <ac:picMk id="3" creationId="{ED2938F7-7777-4DE0-A033-87824649A26F}"/>
          </ac:picMkLst>
        </pc:picChg>
        <pc:picChg chg="del">
          <ac:chgData name="Moraru Dumitru" userId="6c8105df-432b-4055-9270-0a797142347e" providerId="ADAL" clId="{9CF12429-53A3-485E-8E1C-25E9F4C6DB7A}" dt="2025-09-18T08:08:17.272" v="796" actId="478"/>
          <ac:picMkLst>
            <pc:docMk/>
            <pc:sldMk cId="2161323633" sldId="324"/>
            <ac:picMk id="6" creationId="{CFFD4D78-078C-D02E-7CFC-D91181101A52}"/>
          </ac:picMkLst>
        </pc:picChg>
        <pc:picChg chg="add mod">
          <ac:chgData name="Moraru Dumitru" userId="6c8105df-432b-4055-9270-0a797142347e" providerId="ADAL" clId="{9CF12429-53A3-485E-8E1C-25E9F4C6DB7A}" dt="2025-09-18T08:08:41.899" v="800" actId="1076"/>
          <ac:picMkLst>
            <pc:docMk/>
            <pc:sldMk cId="2161323633" sldId="324"/>
            <ac:picMk id="10" creationId="{A4F15946-6B00-8500-1252-6896E200BA95}"/>
          </ac:picMkLst>
        </pc:picChg>
        <pc:picChg chg="add mod">
          <ac:chgData name="Moraru Dumitru" userId="6c8105df-432b-4055-9270-0a797142347e" providerId="ADAL" clId="{9CF12429-53A3-485E-8E1C-25E9F4C6DB7A}" dt="2025-09-18T08:08:51.509" v="802" actId="1076"/>
          <ac:picMkLst>
            <pc:docMk/>
            <pc:sldMk cId="2161323633" sldId="324"/>
            <ac:picMk id="12" creationId="{14576FA9-E2F7-8DF9-2B8F-D246888CB1FF}"/>
          </ac:picMkLst>
        </pc:picChg>
        <pc:picChg chg="add del">
          <ac:chgData name="Moraru Dumitru" userId="6c8105df-432b-4055-9270-0a797142347e" providerId="ADAL" clId="{9CF12429-53A3-485E-8E1C-25E9F4C6DB7A}" dt="2025-09-18T08:09:06.349" v="804" actId="478"/>
          <ac:picMkLst>
            <pc:docMk/>
            <pc:sldMk cId="2161323633" sldId="324"/>
            <ac:picMk id="14" creationId="{4F8C01B2-1E29-4460-C989-EC4985607618}"/>
          </ac:picMkLst>
        </pc:picChg>
      </pc:sldChg>
      <pc:sldChg chg="delSp modSp add mod">
        <pc:chgData name="Moraru Dumitru" userId="6c8105df-432b-4055-9270-0a797142347e" providerId="ADAL" clId="{9CF12429-53A3-485E-8E1C-25E9F4C6DB7A}" dt="2025-09-18T08:10:48.259" v="880" actId="114"/>
        <pc:sldMkLst>
          <pc:docMk/>
          <pc:sldMk cId="2566820154" sldId="325"/>
        </pc:sldMkLst>
        <pc:spChg chg="mod">
          <ac:chgData name="Moraru Dumitru" userId="6c8105df-432b-4055-9270-0a797142347e" providerId="ADAL" clId="{9CF12429-53A3-485E-8E1C-25E9F4C6DB7A}" dt="2025-09-18T08:10:48.259" v="880" actId="114"/>
          <ac:spMkLst>
            <pc:docMk/>
            <pc:sldMk cId="2566820154" sldId="325"/>
            <ac:spMk id="5" creationId="{36879671-A106-0654-1E12-69C2FE480C6C}"/>
          </ac:spMkLst>
        </pc:spChg>
        <pc:picChg chg="del">
          <ac:chgData name="Moraru Dumitru" userId="6c8105df-432b-4055-9270-0a797142347e" providerId="ADAL" clId="{9CF12429-53A3-485E-8E1C-25E9F4C6DB7A}" dt="2025-09-18T08:09:11.555" v="808" actId="478"/>
          <ac:picMkLst>
            <pc:docMk/>
            <pc:sldMk cId="2566820154" sldId="325"/>
            <ac:picMk id="3" creationId="{5CF9C4D1-A987-38C5-D727-B3DF73A338BE}"/>
          </ac:picMkLst>
        </pc:picChg>
        <pc:picChg chg="del">
          <ac:chgData name="Moraru Dumitru" userId="6c8105df-432b-4055-9270-0a797142347e" providerId="ADAL" clId="{9CF12429-53A3-485E-8E1C-25E9F4C6DB7A}" dt="2025-09-18T08:09:10.717" v="806" actId="478"/>
          <ac:picMkLst>
            <pc:docMk/>
            <pc:sldMk cId="2566820154" sldId="325"/>
            <ac:picMk id="10" creationId="{DE7B0769-FF24-344F-4C66-B9FDF71CDE54}"/>
          </ac:picMkLst>
        </pc:picChg>
        <pc:picChg chg="del">
          <ac:chgData name="Moraru Dumitru" userId="6c8105df-432b-4055-9270-0a797142347e" providerId="ADAL" clId="{9CF12429-53A3-485E-8E1C-25E9F4C6DB7A}" dt="2025-09-18T08:09:11.135" v="807" actId="478"/>
          <ac:picMkLst>
            <pc:docMk/>
            <pc:sldMk cId="2566820154" sldId="325"/>
            <ac:picMk id="12" creationId="{7BE5EE6B-5B05-27FE-80F7-348C0341B0C5}"/>
          </ac:picMkLst>
        </pc:picChg>
      </pc:sldChg>
      <pc:sldChg chg="addSp modSp add mod">
        <pc:chgData name="Moraru Dumitru" userId="6c8105df-432b-4055-9270-0a797142347e" providerId="ADAL" clId="{9CF12429-53A3-485E-8E1C-25E9F4C6DB7A}" dt="2025-09-18T08:16:03.103" v="1304" actId="14100"/>
        <pc:sldMkLst>
          <pc:docMk/>
          <pc:sldMk cId="2337574692" sldId="326"/>
        </pc:sldMkLst>
        <pc:spChg chg="mod">
          <ac:chgData name="Moraru Dumitru" userId="6c8105df-432b-4055-9270-0a797142347e" providerId="ADAL" clId="{9CF12429-53A3-485E-8E1C-25E9F4C6DB7A}" dt="2025-09-18T08:15:53.056" v="1299" actId="1076"/>
          <ac:spMkLst>
            <pc:docMk/>
            <pc:sldMk cId="2337574692" sldId="326"/>
            <ac:spMk id="5" creationId="{CAA20AF0-29DC-C0A7-9854-DEE596D32DAF}"/>
          </ac:spMkLst>
        </pc:spChg>
        <pc:spChg chg="add mod">
          <ac:chgData name="Moraru Dumitru" userId="6c8105df-432b-4055-9270-0a797142347e" providerId="ADAL" clId="{9CF12429-53A3-485E-8E1C-25E9F4C6DB7A}" dt="2025-09-18T08:15:54.291" v="1300" actId="1076"/>
          <ac:spMkLst>
            <pc:docMk/>
            <pc:sldMk cId="2337574692" sldId="326"/>
            <ac:spMk id="6" creationId="{7F40D2F2-4F23-C91F-F7E4-B70C0A5004F4}"/>
          </ac:spMkLst>
        </pc:spChg>
        <pc:spChg chg="add mod">
          <ac:chgData name="Moraru Dumitru" userId="6c8105df-432b-4055-9270-0a797142347e" providerId="ADAL" clId="{9CF12429-53A3-485E-8E1C-25E9F4C6DB7A}" dt="2025-09-18T08:16:03.103" v="1304" actId="14100"/>
          <ac:spMkLst>
            <pc:docMk/>
            <pc:sldMk cId="2337574692" sldId="326"/>
            <ac:spMk id="11" creationId="{61F33B46-F8DF-AF20-5C8E-1A0D74BFAEA5}"/>
          </ac:spMkLst>
        </pc:spChg>
        <pc:picChg chg="add mod">
          <ac:chgData name="Moraru Dumitru" userId="6c8105df-432b-4055-9270-0a797142347e" providerId="ADAL" clId="{9CF12429-53A3-485E-8E1C-25E9F4C6DB7A}" dt="2025-09-18T08:15:59.578" v="1303" actId="1076"/>
          <ac:picMkLst>
            <pc:docMk/>
            <pc:sldMk cId="2337574692" sldId="326"/>
            <ac:picMk id="3" creationId="{D15EAC86-8916-EB8F-90F2-553BD406D39A}"/>
          </ac:picMkLst>
        </pc:picChg>
        <pc:picChg chg="add mod">
          <ac:chgData name="Moraru Dumitru" userId="6c8105df-432b-4055-9270-0a797142347e" providerId="ADAL" clId="{9CF12429-53A3-485E-8E1C-25E9F4C6DB7A}" dt="2025-09-18T08:15:58.531" v="1302" actId="1076"/>
          <ac:picMkLst>
            <pc:docMk/>
            <pc:sldMk cId="2337574692" sldId="326"/>
            <ac:picMk id="10" creationId="{9FCEF2A5-B19A-B7F6-F842-144A68C1AC6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ABAEC-8D53-4D04-B9F3-65402F9D8DC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6446E-7447-45E4-84AA-E29C4670A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9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5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3FDFF-E37D-953B-F6A9-7C438ADEF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C9E26B-7C41-BB32-C42B-2978E39E5B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9929C6-6346-9300-CBDE-166EEDDCFB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E59DE-1875-40D1-92ED-42BD152D82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27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8C01A-9973-1D62-EEB9-ED8539971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4D1016-7714-FAF6-9788-7AE7B809A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E1A0E0-86CC-B1E0-6E1E-9EE7F16D3E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1705F-E261-804B-6413-DCA9A188E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781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93BDA-E59D-63E2-6050-09C1449C5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B4FFE6-ED5C-0759-6453-E2DD242347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91A9C3-34F8-37B4-E585-3077D492ED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58B00-D427-0377-DCF6-8865DBCBC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541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3EB0B-16FD-2D2C-F98B-FFB34931D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69806D-2DDF-A582-0125-1BD9D4AC26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EE1D5D-A317-5F52-D399-1A5163F5A9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2F87B6-8C03-3119-3688-0ABBA91229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7092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DF27B-2258-73DA-AFEA-6C87F2F48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8D7A7B-E9C5-7115-DA62-9153DBA170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5945A3-93BD-8DA0-C8B1-54B68D289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91F9E8-9BA7-8DC5-ABFC-9EA0D94811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632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BCDC5-C6C5-F1CC-81F3-30724C66D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428E7D-827A-A4F1-FF0E-9D94323EB0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521F1E-E271-A5B6-F1C5-946B0A29B6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B4267-4FCF-9D3D-A89F-0E389B59B3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987C9-8672-EDAD-DC0C-677F08EB4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48DEAE-6EF3-62A4-9ADB-3C7DEC4E5A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DCADCF-6995-BC75-F985-D7AB2E534E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15DE36-2AD1-5A2E-AEEA-0A9D6A55C7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058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B38F4-781E-5726-D58B-A89C4E1F0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6F9A17-5497-0C1D-27CD-46711C52D4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5DFA42-9740-BC1F-9CEC-472052677A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F3442-5EA7-7C21-1020-7DB6B115CE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008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EAAB9-265D-668D-6D51-5394E46BC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4EDC69-C282-61CE-2AE4-83DBCEE7BC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1A5FC3-DB1E-A56D-3BA6-4DF7BF2867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B5B16A-2D7C-6954-3949-6E503A8EB8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572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938BD-0019-82B7-5B8F-811E38500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2774D2-6A73-C07A-8012-414D729AD0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49DBAA-EA82-B0D3-D47D-3FDC62FD76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51C5FD-EBD2-204C-3F1B-64F0457F95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92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970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A7E67-CE48-7D80-E153-63FF2B86E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C5DFB8-7BBE-3878-FAB9-C01FDDF909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FE36ED-E3A2-0A0A-F32B-0F57128D17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2F9D6-BF92-DD96-5339-58D472EC65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1169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17566-D9F5-F679-C1FF-C63BB3B57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7CE180-80F0-729F-6E03-816A0A2BF9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6D5B96-8B37-309C-707E-3E5C59F2DE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7F6E0A-E969-0A86-9109-71F94C1D9B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710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C8EA2-F2AB-A2E5-E89F-FCDACE548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49F4B0-66CA-78D7-5C4E-294ACBA29E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CFC5F2-2FBA-893A-FF8A-3A2DCC7D4C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832020-CF12-9005-539B-A965459945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9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D23FD-37B3-4997-9688-EA637875A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E71FC9-71C1-68CE-B389-DDE9225880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ED32D9-CFF8-B27A-96B5-C0AC15E953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3289C-772F-A9DF-56F4-754E414DAB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968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2502B-FC0F-9446-829A-C9133625D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FF202C-8477-152C-EB9E-764EDEBFEF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AD45F2-35BB-1141-8EB2-B6C07CB91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A7C6D3-7378-5AEA-8714-FE2FE66A0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77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C547E-B5F0-4160-E0FE-A47264D42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E3CA23-BB1E-F8AF-416D-A135260740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B9CDBD-95A8-D7CE-AE41-1513ED923E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06E54E-3EA0-9F32-D921-EAFCEC4FFC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62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B9CE4-C9B0-9B5D-B9C7-BB012753D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26BA0A-4481-44A9-7E80-536AA1BAAA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96FC2D-713A-B1A3-8AC5-094526AB57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96ED88-0B83-C50B-27F7-EB377CAF5B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07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8AFFA-1929-7E03-416B-70E1E5BC0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B6CA76-970F-EA58-C5EC-A62D48AF7E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6A6EB0-A63F-C81D-E0E8-77AD5939C1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5C924-8714-B327-41A0-971FBBFFA8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1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E8973-8384-F318-73A4-C8FC7DACB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FB78AB-F47A-E406-3174-FFAD985942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FC24E6-47C5-6379-2EFA-7E37A250FB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63EAC-DAF2-539E-33BB-A7474FF951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58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D5DB8-4F29-21EB-B017-09F22A9CF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A0A5F6-8292-E7DA-1C7F-6C7AC72B0F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8FE003-B2FC-42EC-8A35-CDABE1311D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081E9F-111A-D7E3-8359-A3EAD20962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36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D36FF-5607-8F1B-F02E-D688911D7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DEED8F-65A6-983C-2F55-697103A48D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2265B0-9709-E488-1040-CB8B9A2FD8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CCAB9-B681-AE21-69D0-972D6CD59D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621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724C1-22B8-2506-8F38-BCFF2D4E5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C7C895-E1FD-19F3-F122-E44041C6F5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493420-747D-41E0-6222-D19319BF0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E5DB4D-6993-AEEF-AF54-4CD8026DBE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71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3F24620-6E69-2A84-1B59-28C33F7D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025FA8D9-6D78-42EE-A598-E206078C2C15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B86886-53E4-5372-EEE5-B7FFDFEB5E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E1B4614-8DE3-420B-BDF1-CCA3F974E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3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9F0F06-1CCC-6E8F-5A52-F99C3EA5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EC25D5F-4D74-4ADF-B6C2-DA7F7D415448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17FB0-6EE4-4A72-32E4-9ECEFD86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3BE44DE-0227-423F-B618-756E9A0E9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ECA73A-98B1-041A-5100-01906F44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EC9258F8-2EC6-4C14-9607-5EE8F8E7495A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04F5C-7093-F60A-0B74-97E68B3F2E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8A79327A-8D75-4514-AC6C-7B91E9AF1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47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9E182A-2236-EBCF-F689-6236681902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ABF51BD6-DD08-4C85-8A0A-81DC6AFEDFE1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9A7AB-AD67-528A-FBFE-278EE3D07A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7B2756BF-13CE-41D7-8B58-469185FD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72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FA2EA3B-7932-5893-C6B2-CD3635D5637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05F55E-187A-4B7B-BB92-35BF3A663F6C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255F9DFA-3EA6-99F3-1F59-83D6EFDCD5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FD1DC528-792C-46EB-8EA3-A6697CCE2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F3CC224-759C-678B-E5AD-6265E2C673E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CDB844-DE73-479D-845E-B656C8222235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681EC5CD-ACCA-B887-7664-D06C58AE94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D1C125F4-45F7-4874-B215-AFDD18192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2C387C-5F3A-B679-65D0-948ADF9215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D0308D0-234D-FA87-93D6-639B463CCA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2199-4D1F-67AF-B111-D70E978EF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2E80A5-EDB2-41B0-9060-F1664429A04F}" type="datetime1">
              <a:rPr lang="ro-MD" smtClean="0"/>
              <a:t>18.09.2025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2943-30F7-34EB-5B78-00A6822F4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9A9E0-CB9C-5B8D-DB20-6916958AD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2ACBF71-FDB8-4A51-BFA8-515A06E716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A623AAD6-370E-F2F9-DF51-FBA6580E67CC}"/>
              </a:ext>
            </a:extLst>
          </p:cNvPr>
          <p:cNvSpPr txBox="1">
            <a:spLocks/>
          </p:cNvSpPr>
          <p:nvPr/>
        </p:nvSpPr>
        <p:spPr bwMode="auto">
          <a:xfrm>
            <a:off x="481398" y="1854307"/>
            <a:ext cx="8181203" cy="1246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Tehnici de programare</a:t>
            </a:r>
          </a:p>
          <a:p>
            <a:pPr algn="ctr">
              <a:lnSpc>
                <a:spcPct val="90000"/>
              </a:lnSpc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(limbajul </a:t>
            </a:r>
            <a:r>
              <a:rPr lang="ro-RO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A829C-652C-26F2-B06B-8451DFBA0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5A7BCE-CCDC-45CA-BC7C-FB6DCD6AC871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E2B0A-C023-8B1B-E395-FB7565092E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E074C-340E-9336-2DB2-0B9C29B4A10F}"/>
              </a:ext>
            </a:extLst>
          </p:cNvPr>
          <p:cNvSpPr txBox="1">
            <a:spLocks/>
          </p:cNvSpPr>
          <p:nvPr/>
        </p:nvSpPr>
        <p:spPr bwMode="auto">
          <a:xfrm>
            <a:off x="136733" y="5900320"/>
            <a:ext cx="455207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Titularul cursului: MORARU Dumitru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B80214-0D98-4CDC-C8AE-23B3C6E48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FA1247-0E9F-5D65-B6A1-BBC823319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CE42AE0-55EC-BBB4-6771-8262BE06A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0988268-6740-E47F-F13C-E49583A9A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3. </a:t>
            </a:r>
            <a:r>
              <a:rPr lang="it-IT" sz="2400" dirty="0"/>
              <a:t>Variabile locale și globale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C737352-FFA2-ABAC-AD4C-DC7EB7DBB04D}"/>
              </a:ext>
            </a:extLst>
          </p:cNvPr>
          <p:cNvSpPr txBox="1">
            <a:spLocks/>
          </p:cNvSpPr>
          <p:nvPr/>
        </p:nvSpPr>
        <p:spPr bwMode="auto">
          <a:xfrm>
            <a:off x="628650" y="1753230"/>
            <a:ext cx="8190397" cy="139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o-MD" sz="1800" dirty="0"/>
              <a:t>global</a:t>
            </a:r>
            <a:r>
              <a:rPr lang="ro-MD" sz="1800" b="0" dirty="0"/>
              <a:t> și </a:t>
            </a:r>
            <a:r>
              <a:rPr lang="ro-MD" sz="1800" dirty="0" err="1"/>
              <a:t>nonlocal</a:t>
            </a:r>
            <a:r>
              <a:rPr lang="ro-MD" sz="1800" b="0" dirty="0"/>
              <a:t>:</a:t>
            </a:r>
          </a:p>
          <a:p>
            <a:pPr>
              <a:lnSpc>
                <a:spcPct val="100000"/>
              </a:lnSpc>
            </a:pPr>
            <a:endParaRPr lang="ro-MD" sz="18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800" b="0" i="1" dirty="0"/>
              <a:t>global x </a:t>
            </a:r>
            <a:r>
              <a:rPr lang="it-IT" sz="1800" b="0" dirty="0"/>
              <a:t>– spune că ne referim la variabila globală </a:t>
            </a:r>
            <a:r>
              <a:rPr lang="it-IT" sz="1800" b="0" i="1" dirty="0"/>
              <a:t>x</a:t>
            </a:r>
            <a:r>
              <a:rPr lang="it-IT" sz="1800" b="0" dirty="0"/>
              <a:t> și o putem reasigna.</a:t>
            </a:r>
            <a:endParaRPr lang="ro-MD" sz="1800" b="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800" b="0" i="1" dirty="0"/>
              <a:t>nonlocal y</a:t>
            </a:r>
            <a:r>
              <a:rPr lang="it-IT" sz="1800" b="0" dirty="0"/>
              <a:t> – în funcții imbricate, permite reasignarea unei variabile din contextul </a:t>
            </a:r>
            <a:r>
              <a:rPr lang="it-IT" sz="1800" b="0" i="1" dirty="0"/>
              <a:t>enclosing</a:t>
            </a:r>
            <a:r>
              <a:rPr lang="it-IT" sz="1800" b="0" dirty="0"/>
              <a:t> (nu global).</a:t>
            </a:r>
            <a:endParaRPr lang="ro-MD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16404F-48BB-DC52-2691-187E724480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3986" y="3429000"/>
            <a:ext cx="2356027" cy="238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291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E007D3-6980-6352-765D-476711100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22317B-60E1-F697-0C38-E10ED907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4E3E4C1-1A9E-CA3C-21C4-4D038365D7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CEB768D-9C09-FB2E-EFA5-E8109309D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3. </a:t>
            </a:r>
            <a:r>
              <a:rPr lang="it-IT" sz="2400" dirty="0"/>
              <a:t>Variabile locale și globale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FEAB579-3788-4B8A-FDD1-8ECDEB804939}"/>
              </a:ext>
            </a:extLst>
          </p:cNvPr>
          <p:cNvSpPr txBox="1">
            <a:spLocks/>
          </p:cNvSpPr>
          <p:nvPr/>
        </p:nvSpPr>
        <p:spPr bwMode="auto">
          <a:xfrm>
            <a:off x="628650" y="1753229"/>
            <a:ext cx="8190397" cy="3770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o-MD" sz="1800" dirty="0"/>
              <a:t>Recomandări:</a:t>
            </a:r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Minimizați utilizarea </a:t>
            </a:r>
            <a:r>
              <a:rPr lang="ro-MD" sz="1800" b="0" i="1" dirty="0"/>
              <a:t>global</a:t>
            </a:r>
            <a:r>
              <a:rPr lang="ro-MD" sz="1800" b="0" dirty="0"/>
              <a:t>; preferați parametri și valori returnate.</a:t>
            </a:r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Evitați </a:t>
            </a:r>
            <a:r>
              <a:rPr lang="ro-MD" sz="1800" b="0" i="1" dirty="0" err="1"/>
              <a:t>shadowing</a:t>
            </a:r>
            <a:r>
              <a:rPr lang="ro-MD" sz="1800" b="0" i="1" dirty="0"/>
              <a:t>-ul</a:t>
            </a:r>
            <a:r>
              <a:rPr lang="ro-MD" sz="1800" b="0" dirty="0"/>
              <a:t> (aceeași denumire pentru </a:t>
            </a:r>
            <a:r>
              <a:rPr lang="ro-MD" sz="1800" b="0" i="1" dirty="0"/>
              <a:t>global</a:t>
            </a:r>
            <a:r>
              <a:rPr lang="ro-MD" sz="1800" b="0" dirty="0"/>
              <a:t> și </a:t>
            </a:r>
            <a:r>
              <a:rPr lang="ro-MD" sz="1800" b="0" i="1" dirty="0"/>
              <a:t>local</a:t>
            </a:r>
            <a:r>
              <a:rPr lang="ro-MD" sz="1800" b="0" dirty="0"/>
              <a:t>) dacă produce confuzie.</a:t>
            </a:r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Folosiți variabile locale pentru claritate și testabilitate.</a:t>
            </a:r>
          </a:p>
        </p:txBody>
      </p:sp>
    </p:spTree>
    <p:extLst>
      <p:ext uri="{BB962C8B-B14F-4D97-AF65-F5344CB8AC3E}">
        <p14:creationId xmlns:p14="http://schemas.microsoft.com/office/powerpoint/2010/main" val="2128194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F78DAC-EB33-EDC7-42F6-C2958F4EC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54BA41-E991-338B-4440-04F613F63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AEBEA6A-D02F-5829-D953-76CE9474FF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A449B93-E586-DA38-5F8A-4FB16DCAC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A6E7550-C1D8-FA16-5D4A-CAFF66E9D69F}"/>
              </a:ext>
            </a:extLst>
          </p:cNvPr>
          <p:cNvSpPr txBox="1">
            <a:spLocks/>
          </p:cNvSpPr>
          <p:nvPr/>
        </p:nvSpPr>
        <p:spPr bwMode="auto">
          <a:xfrm>
            <a:off x="628650" y="1753229"/>
            <a:ext cx="8190397" cy="3770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>
              <a:lnSpc>
                <a:spcPct val="100000"/>
              </a:lnSpc>
            </a:pPr>
            <a:r>
              <a:rPr lang="ro-MD" sz="1800" b="0" dirty="0"/>
              <a:t>Recursivitatea este tehnica prin care o funcție se apelează pe ea însăși pentru a rezolva o problemă, de obicei împărțind-o în sub-probleme mai mici de același tip. </a:t>
            </a:r>
          </a:p>
          <a:p>
            <a:pPr indent="446088">
              <a:lnSpc>
                <a:spcPct val="100000"/>
              </a:lnSpc>
            </a:pPr>
            <a:r>
              <a:rPr lang="ro-MD" sz="1800" b="0" dirty="0"/>
              <a:t>În </a:t>
            </a:r>
            <a:r>
              <a:rPr lang="ro-MD" sz="1800" b="0" dirty="0" err="1"/>
              <a:t>Python</a:t>
            </a:r>
            <a:r>
              <a:rPr lang="ro-MD" sz="1800" b="0" dirty="0"/>
              <a:t>, recursivitatea este un instrument expresiv, util pentru structuri de date recursive (liste imbricate, arbori, grafuri) și pentru algoritmi „divide et </a:t>
            </a:r>
            <a:r>
              <a:rPr lang="ro-MD" sz="1800" b="0" dirty="0" err="1"/>
              <a:t>impera</a:t>
            </a:r>
            <a:r>
              <a:rPr lang="ro-MD" sz="1800" b="0" dirty="0"/>
              <a:t>” (</a:t>
            </a:r>
            <a:r>
              <a:rPr lang="ro-MD" sz="1800" b="0" dirty="0" err="1"/>
              <a:t>quicksort</a:t>
            </a:r>
            <a:r>
              <a:rPr lang="ro-MD" sz="1800" b="0" dirty="0"/>
              <a:t>, </a:t>
            </a:r>
            <a:r>
              <a:rPr lang="ro-MD" sz="1800" b="0" dirty="0" err="1"/>
              <a:t>mergesort</a:t>
            </a:r>
            <a:r>
              <a:rPr lang="ro-MD" sz="1800" b="0" dirty="0"/>
              <a:t>), </a:t>
            </a:r>
            <a:r>
              <a:rPr lang="ro-MD" sz="1800" b="0" dirty="0" err="1"/>
              <a:t>backtracking</a:t>
            </a:r>
            <a:r>
              <a:rPr lang="ro-MD" sz="1800" b="0" dirty="0"/>
              <a:t> (permutări, N-Queens) sau parcurgeri (DFS).</a:t>
            </a:r>
          </a:p>
        </p:txBody>
      </p:sp>
    </p:spTree>
    <p:extLst>
      <p:ext uri="{BB962C8B-B14F-4D97-AF65-F5344CB8AC3E}">
        <p14:creationId xmlns:p14="http://schemas.microsoft.com/office/powerpoint/2010/main" val="3850734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9B7FCF-EFFA-334E-952A-884F5DD84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E21D85-2146-FA90-4A12-4A1EE124E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8CE27E4-345E-0333-8278-F40005C977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E089FED-F704-510B-4FC3-DAFDC45EA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455B054-506F-1551-AB9A-0AF4F3D95785}"/>
              </a:ext>
            </a:extLst>
          </p:cNvPr>
          <p:cNvSpPr txBox="1">
            <a:spLocks/>
          </p:cNvSpPr>
          <p:nvPr/>
        </p:nvSpPr>
        <p:spPr bwMode="auto">
          <a:xfrm>
            <a:off x="628650" y="1707888"/>
            <a:ext cx="8190397" cy="2622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o-MD" sz="1800" b="0" dirty="0"/>
              <a:t>Orice funcție recursivă are două componente esențiale:</a:t>
            </a:r>
          </a:p>
          <a:p>
            <a:pPr marL="808038" indent="-342900">
              <a:lnSpc>
                <a:spcPct val="100000"/>
              </a:lnSpc>
              <a:buFont typeface="+mj-lt"/>
              <a:buAutoNum type="arabicPeriod"/>
            </a:pPr>
            <a:r>
              <a:rPr lang="ro-MD" sz="1800" b="0" dirty="0"/>
              <a:t>Cazul de bază– oprește recursia.</a:t>
            </a:r>
          </a:p>
          <a:p>
            <a:pPr marL="808038" indent="-342900">
              <a:lnSpc>
                <a:spcPct val="100000"/>
              </a:lnSpc>
              <a:buFont typeface="+mj-lt"/>
              <a:buAutoNum type="arabicPeriod"/>
            </a:pPr>
            <a:r>
              <a:rPr lang="ro-MD" sz="1800" b="0" dirty="0"/>
              <a:t>Cazul recursiv – reduce problema curentă la o sub-problemă mai mică (apoi apelează funcția cu acea sub-problemă).</a:t>
            </a:r>
          </a:p>
          <a:p>
            <a:pPr>
              <a:lnSpc>
                <a:spcPct val="100000"/>
              </a:lnSpc>
            </a:pPr>
            <a:endParaRPr lang="ro-MD" sz="1800" b="0" dirty="0"/>
          </a:p>
          <a:p>
            <a:pPr>
              <a:lnSpc>
                <a:spcPct val="100000"/>
              </a:lnSpc>
            </a:pPr>
            <a:r>
              <a:rPr lang="ro-MD" sz="1800" b="0" dirty="0"/>
              <a:t>Dacă lipsește cazul de bază sau reducerea nu apropie problema de cazul de bază, se obține o recursie infinită și, în </a:t>
            </a:r>
            <a:r>
              <a:rPr lang="ro-MD" sz="1800" b="0" i="1" dirty="0" err="1"/>
              <a:t>Python</a:t>
            </a:r>
            <a:r>
              <a:rPr lang="ro-MD" sz="1800" b="0" dirty="0"/>
              <a:t>, o eroare </a:t>
            </a:r>
            <a:r>
              <a:rPr lang="ro-MD" sz="1800" i="1" dirty="0" err="1"/>
              <a:t>RecursionError</a:t>
            </a:r>
            <a:r>
              <a:rPr lang="ro-MD" sz="1800" b="0" dirty="0"/>
              <a:t>: </a:t>
            </a:r>
            <a:r>
              <a:rPr lang="ro-MD" sz="1800" b="0" i="1" dirty="0"/>
              <a:t>maximum </a:t>
            </a:r>
            <a:r>
              <a:rPr lang="ro-MD" sz="1800" b="0" i="1" dirty="0" err="1"/>
              <a:t>recursion</a:t>
            </a:r>
            <a:r>
              <a:rPr lang="ro-MD" sz="1800" b="0" i="1" dirty="0"/>
              <a:t> </a:t>
            </a:r>
            <a:r>
              <a:rPr lang="ro-MD" sz="1800" b="0" i="1" dirty="0" err="1"/>
              <a:t>depth</a:t>
            </a:r>
            <a:r>
              <a:rPr lang="ro-MD" sz="1800" b="0" i="1" dirty="0"/>
              <a:t> </a:t>
            </a:r>
            <a:r>
              <a:rPr lang="ro-MD" sz="1800" b="0" i="1" dirty="0" err="1"/>
              <a:t>exceeded</a:t>
            </a:r>
            <a:r>
              <a:rPr lang="ro-MD" sz="1800" b="0" dirty="0"/>
              <a:t>.</a:t>
            </a:r>
          </a:p>
          <a:p>
            <a:pPr marL="808038" indent="-342900">
              <a:lnSpc>
                <a:spcPct val="100000"/>
              </a:lnSpc>
              <a:buFont typeface="+mj-lt"/>
              <a:buAutoNum type="arabicPeriod"/>
            </a:pPr>
            <a:endParaRPr lang="ro-MD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17172D-7249-58FC-03DF-1B0C330009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9840" y="4330174"/>
            <a:ext cx="5542205" cy="177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293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5809D6-4926-26A1-2011-32EADBBFC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4799F1-4CE4-F809-789A-8C5398793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09A72D7-A616-BDE1-A5BC-045A0549C2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6F59B8D-0287-CD64-7665-C060712E4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43DCCD3-5AF2-0934-EBB4-25F9B992E56F}"/>
              </a:ext>
            </a:extLst>
          </p:cNvPr>
          <p:cNvSpPr txBox="1">
            <a:spLocks/>
          </p:cNvSpPr>
          <p:nvPr/>
        </p:nvSpPr>
        <p:spPr bwMode="auto">
          <a:xfrm>
            <a:off x="704220" y="2433363"/>
            <a:ext cx="8190397" cy="2622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b="0" dirty="0"/>
              <a:t>La fiecare apel recursiv, </a:t>
            </a:r>
            <a:r>
              <a:rPr lang="ro-MD" sz="1800" b="0" i="1" dirty="0" err="1"/>
              <a:t>Python</a:t>
            </a:r>
            <a:r>
              <a:rPr lang="ro-MD" sz="1800" b="0" dirty="0"/>
              <a:t> creează un nou cadru pe stivă (</a:t>
            </a:r>
            <a:r>
              <a:rPr lang="ro-MD" sz="1800" b="0" i="1" dirty="0" err="1"/>
              <a:t>stack</a:t>
            </a:r>
            <a:r>
              <a:rPr lang="ro-MD" sz="1800" b="0" i="1" dirty="0"/>
              <a:t> </a:t>
            </a:r>
            <a:r>
              <a:rPr lang="ro-MD" sz="1800" b="0" i="1" dirty="0" err="1"/>
              <a:t>frame</a:t>
            </a:r>
            <a:r>
              <a:rPr lang="ro-MD" sz="1800" b="0" dirty="0"/>
              <a:t>) care conține variabilele locale și adresa de revenire. Când cazul de bază întoarce o valoare, cadrul se eliberează și controlul se întoarce către apelantul imediat anterior (un „</a:t>
            </a:r>
            <a:r>
              <a:rPr lang="ro-MD" sz="1800" b="0" i="1" dirty="0" err="1"/>
              <a:t>unwinding</a:t>
            </a:r>
            <a:r>
              <a:rPr lang="ro-MD" sz="1800" b="0" dirty="0"/>
              <a:t>” al stivei), până la primul apel.</a:t>
            </a:r>
          </a:p>
          <a:p>
            <a:pPr algn="just">
              <a:lnSpc>
                <a:spcPct val="100000"/>
              </a:lnSpc>
            </a:pPr>
            <a:endParaRPr lang="ro-MD" sz="1800" b="0" dirty="0"/>
          </a:p>
        </p:txBody>
      </p:sp>
    </p:spTree>
    <p:extLst>
      <p:ext uri="{BB962C8B-B14F-4D97-AF65-F5344CB8AC3E}">
        <p14:creationId xmlns:p14="http://schemas.microsoft.com/office/powerpoint/2010/main" val="2227038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DCE4A0-51E4-E356-2A07-AF9B555F9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C28367-31CF-A6A6-9AAB-CA9D95E82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19CC526-4596-06AC-EBA0-9139C03483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A55995A-EAA5-F4C7-5D56-A263231BA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146727C-E19D-9C19-D1A4-4374CA963D3B}"/>
              </a:ext>
            </a:extLst>
          </p:cNvPr>
          <p:cNvSpPr txBox="1">
            <a:spLocks/>
          </p:cNvSpPr>
          <p:nvPr/>
        </p:nvSpPr>
        <p:spPr bwMode="auto">
          <a:xfrm>
            <a:off x="704220" y="2433363"/>
            <a:ext cx="8190397" cy="2622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o-MD" sz="1800" dirty="0"/>
              <a:t>Consecințe</a:t>
            </a:r>
            <a:r>
              <a:rPr lang="ro-MD" sz="1800" b="0" dirty="0"/>
              <a:t>:</a:t>
            </a:r>
          </a:p>
          <a:p>
            <a:pPr marL="536575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Fiecare apel ocupă memorie (cadru + context); recursia foarte adâncă poate epuiza limita de adâncime. </a:t>
            </a:r>
          </a:p>
          <a:p>
            <a:pPr marL="536575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Timpul total include costul apelurilor repetate și al revenirilor.</a:t>
            </a:r>
          </a:p>
          <a:p>
            <a:pPr indent="355600" algn="just">
              <a:lnSpc>
                <a:spcPct val="100000"/>
              </a:lnSpc>
            </a:pPr>
            <a:endParaRPr lang="ro-MD" sz="1800" b="0" dirty="0"/>
          </a:p>
          <a:p>
            <a:pPr indent="355600" algn="just">
              <a:lnSpc>
                <a:spcPct val="100000"/>
              </a:lnSpc>
            </a:pPr>
            <a:r>
              <a:rPr lang="ro-MD" sz="1800" b="0" dirty="0" err="1"/>
              <a:t>Python</a:t>
            </a:r>
            <a:r>
              <a:rPr lang="ro-MD" sz="1800" b="0" dirty="0"/>
              <a:t> are o limită de adâncime a recursiei pentru a preveni blocarea interpretorului (implicit ~1000–3000, depinde de </a:t>
            </a:r>
            <a:r>
              <a:rPr lang="ro-MD" sz="1800" b="0" i="1" dirty="0" err="1"/>
              <a:t>build</a:t>
            </a:r>
            <a:r>
              <a:rPr lang="ro-MD" sz="1800" b="0" dirty="0"/>
              <a:t>). O poți inspecta și, în cazuri justificate, modifica:</a:t>
            </a:r>
          </a:p>
        </p:txBody>
      </p:sp>
    </p:spTree>
    <p:extLst>
      <p:ext uri="{BB962C8B-B14F-4D97-AF65-F5344CB8AC3E}">
        <p14:creationId xmlns:p14="http://schemas.microsoft.com/office/powerpoint/2010/main" val="809045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194A86-DC7B-6A8A-F81C-079E722BB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66756C-88F7-E8F8-E167-373C93C93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89161-A57D-57C0-6CA8-4FD4CAAFB1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02E0A4-4268-79F0-2B85-12C2F1964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B647A66-C1E2-F975-8B81-3CBA3DE0FEDB}"/>
              </a:ext>
            </a:extLst>
          </p:cNvPr>
          <p:cNvSpPr txBox="1">
            <a:spLocks/>
          </p:cNvSpPr>
          <p:nvPr/>
        </p:nvSpPr>
        <p:spPr bwMode="auto">
          <a:xfrm>
            <a:off x="628650" y="1904370"/>
            <a:ext cx="8190397" cy="193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fr-FR" sz="1800" dirty="0"/>
              <a:t>Tail </a:t>
            </a:r>
            <a:r>
              <a:rPr lang="fr-FR" sz="1800" dirty="0" err="1"/>
              <a:t>recursion</a:t>
            </a:r>
            <a:r>
              <a:rPr lang="fr-FR" sz="1800" dirty="0"/>
              <a:t> (de ce NU </a:t>
            </a:r>
            <a:r>
              <a:rPr lang="fr-FR" sz="1800" dirty="0" err="1"/>
              <a:t>ajută</a:t>
            </a:r>
            <a:r>
              <a:rPr lang="fr-FR" sz="1800" dirty="0"/>
              <a:t> </a:t>
            </a:r>
            <a:r>
              <a:rPr lang="fr-FR" sz="1800" dirty="0" err="1"/>
              <a:t>în</a:t>
            </a:r>
            <a:r>
              <a:rPr lang="fr-FR" sz="1800" dirty="0"/>
              <a:t> Python)</a:t>
            </a:r>
            <a:endParaRPr lang="ro-MD" sz="1800" dirty="0"/>
          </a:p>
          <a:p>
            <a:pPr algn="just">
              <a:lnSpc>
                <a:spcPct val="100000"/>
              </a:lnSpc>
            </a:pPr>
            <a:endParaRPr lang="ro-MD" sz="1800" dirty="0"/>
          </a:p>
          <a:p>
            <a:pPr algn="just">
              <a:lnSpc>
                <a:spcPct val="100000"/>
              </a:lnSpc>
            </a:pPr>
            <a:r>
              <a:rPr lang="ro-MD" sz="1800" b="0" dirty="0"/>
              <a:t>„</a:t>
            </a:r>
            <a:r>
              <a:rPr lang="ro-MD" sz="1800" b="0" dirty="0" err="1"/>
              <a:t>Tail</a:t>
            </a:r>
            <a:r>
              <a:rPr lang="ro-MD" sz="1800" b="0" dirty="0"/>
              <a:t> </a:t>
            </a:r>
            <a:r>
              <a:rPr lang="ro-MD" sz="1800" b="0" dirty="0" err="1"/>
              <a:t>recursion</a:t>
            </a:r>
            <a:r>
              <a:rPr lang="ro-MD" sz="1800" b="0" dirty="0"/>
              <a:t>” = apelul recursiv este ultimul lucru din funcție. </a:t>
            </a:r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r>
              <a:rPr lang="ro-MD" sz="1800" b="0" dirty="0"/>
              <a:t>Unele limbaje optimizează asta, </a:t>
            </a:r>
            <a:r>
              <a:rPr lang="ro-MD" sz="1800" b="0" dirty="0" err="1"/>
              <a:t>Python</a:t>
            </a:r>
            <a:r>
              <a:rPr lang="ro-MD" sz="1800" b="0" dirty="0"/>
              <a:t> NU. Nu există „</a:t>
            </a:r>
            <a:r>
              <a:rPr lang="ro-MD" sz="1800" b="0" i="1" dirty="0" err="1"/>
              <a:t>tail</a:t>
            </a:r>
            <a:r>
              <a:rPr lang="ro-MD" sz="1800" b="0" i="1" dirty="0"/>
              <a:t> </a:t>
            </a:r>
            <a:r>
              <a:rPr lang="ro-MD" sz="1800" b="0" i="1" dirty="0" err="1"/>
              <a:t>call</a:t>
            </a:r>
            <a:r>
              <a:rPr lang="ro-MD" sz="1800" b="0" i="1" dirty="0"/>
              <a:t> </a:t>
            </a:r>
            <a:r>
              <a:rPr lang="ro-MD" sz="1800" b="0" i="1" dirty="0" err="1"/>
              <a:t>optimization</a:t>
            </a:r>
            <a:r>
              <a:rPr lang="ro-MD" sz="1800" b="0" dirty="0"/>
              <a:t>” în </a:t>
            </a:r>
            <a:r>
              <a:rPr lang="ro-MD" sz="1800" b="0" dirty="0" err="1"/>
              <a:t>CPython</a:t>
            </a:r>
            <a:r>
              <a:rPr lang="ro-MD" sz="1800" b="0" dirty="0"/>
              <a:t>, deci scrierea în stil </a:t>
            </a:r>
            <a:r>
              <a:rPr lang="ro-MD" sz="1800" b="0" i="1" dirty="0" err="1"/>
              <a:t>tail</a:t>
            </a:r>
            <a:r>
              <a:rPr lang="ro-MD" sz="1800" b="0" i="1" dirty="0"/>
              <a:t>-recursive</a:t>
            </a:r>
            <a:r>
              <a:rPr lang="ro-MD" sz="1800" b="0" dirty="0"/>
              <a:t> nu reduce consumul de stivă.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29108B-2540-0A45-9141-67212DB291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7570" y="4076790"/>
            <a:ext cx="5754225" cy="150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903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F9A665-7657-288A-D436-FAAAB860E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D3A8F0-0EF9-3265-3CD6-FC10D1437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7D08E6A-7FBC-D9E4-E054-2C96F19F71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5908BA-CE79-5600-51F8-6E5737141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638F55E-F6E2-8B4F-840F-DB1A73FF1037}"/>
              </a:ext>
            </a:extLst>
          </p:cNvPr>
          <p:cNvSpPr txBox="1">
            <a:spLocks/>
          </p:cNvSpPr>
          <p:nvPr/>
        </p:nvSpPr>
        <p:spPr bwMode="auto">
          <a:xfrm>
            <a:off x="628650" y="1017187"/>
            <a:ext cx="8190397" cy="5549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fr-FR" sz="1800" dirty="0" err="1"/>
              <a:t>Modele</a:t>
            </a:r>
            <a:r>
              <a:rPr lang="fr-FR" sz="1800" dirty="0"/>
              <a:t> </a:t>
            </a:r>
            <a:r>
              <a:rPr lang="fr-FR" sz="1800" dirty="0" err="1"/>
              <a:t>recursiv</a:t>
            </a:r>
            <a:r>
              <a:rPr lang="fr-FR" sz="1800" dirty="0"/>
              <a:t>-„</a:t>
            </a:r>
            <a:r>
              <a:rPr lang="fr-FR" sz="1800" dirty="0" err="1"/>
              <a:t>clasice</a:t>
            </a:r>
            <a:r>
              <a:rPr lang="fr-FR" sz="1800" dirty="0"/>
              <a:t>”</a:t>
            </a:r>
            <a:endParaRPr lang="ro-MD" sz="1800" dirty="0"/>
          </a:p>
          <a:p>
            <a:pPr algn="just">
              <a:lnSpc>
                <a:spcPct val="100000"/>
              </a:lnSpc>
            </a:pPr>
            <a:r>
              <a:rPr lang="ro-MD" sz="1800" b="0" dirty="0"/>
              <a:t>Definiții matematice (factorial, Fibonacci)</a:t>
            </a:r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r>
              <a:rPr lang="ro-MD" sz="1800" b="0" dirty="0"/>
              <a:t>Această formă e exponențială în timp. Se îmbunătățește cu </a:t>
            </a:r>
            <a:r>
              <a:rPr lang="ro-MD" sz="1800" b="0" i="1" dirty="0" err="1"/>
              <a:t>memoizare</a:t>
            </a:r>
            <a:r>
              <a:rPr lang="ro-MD" sz="1800" b="0" dirty="0"/>
              <a:t>.</a:t>
            </a:r>
          </a:p>
          <a:p>
            <a:pPr algn="just">
              <a:lnSpc>
                <a:spcPct val="100000"/>
              </a:lnSpc>
            </a:pPr>
            <a:endParaRPr lang="ro-MD" sz="1800" b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4AAEFC-86D7-DD73-56F7-3012A8ED4D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0708" y="2863676"/>
            <a:ext cx="3655386" cy="185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897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E0E39C-A324-4961-A4C9-3129BF93C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4A0FF1-2694-EF22-E68B-CF63A7308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0268085-5961-5D39-A1FA-D06EC986D6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D58E26-85B3-4E97-55CF-78B4EEECF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8DCD401-918D-52D7-B598-74CA7B60A6E1}"/>
              </a:ext>
            </a:extLst>
          </p:cNvPr>
          <p:cNvSpPr txBox="1">
            <a:spLocks/>
          </p:cNvSpPr>
          <p:nvPr/>
        </p:nvSpPr>
        <p:spPr bwMode="auto">
          <a:xfrm>
            <a:off x="628650" y="1017187"/>
            <a:ext cx="8190397" cy="5549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o-MD" sz="1800" dirty="0" err="1"/>
              <a:t>Memoizarea</a:t>
            </a:r>
            <a:r>
              <a:rPr lang="ro-MD" sz="1800" b="0" dirty="0"/>
              <a:t> este o tehnică de optimizare a funcțiilor recursive (sau, în general, a funcțiilor deterministe), prin care rezultatele apelurilor anterioare sunt stocate într-o memorie intermediară (cache).</a:t>
            </a:r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r>
              <a:rPr lang="ro-MD" sz="1800" b="0" dirty="0"/>
              <a:t>Astfel, atunci când funcția este apelată din nou cu aceleași argumente, nu mai face calcule repetate, ci returnează direct valoarea deja salvată.</a:t>
            </a:r>
          </a:p>
        </p:txBody>
      </p:sp>
    </p:spTree>
    <p:extLst>
      <p:ext uri="{BB962C8B-B14F-4D97-AF65-F5344CB8AC3E}">
        <p14:creationId xmlns:p14="http://schemas.microsoft.com/office/powerpoint/2010/main" val="207485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5934E0-EAF5-A53A-1C9E-3004A55DA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A150FE-A6E0-2776-3D8D-CC70A8194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85F540E-CFE6-00D6-C3EC-BE1765917D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8FFAA57-7AC6-5261-A92F-5866D8475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r>
              <a:rPr lang="ro-MD" sz="2400" dirty="0"/>
              <a:t>, exemple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FA53FA2-63D1-6EF7-8330-8D429BE5FF0A}"/>
              </a:ext>
            </a:extLst>
          </p:cNvPr>
          <p:cNvSpPr txBox="1">
            <a:spLocks/>
          </p:cNvSpPr>
          <p:nvPr/>
        </p:nvSpPr>
        <p:spPr bwMode="auto">
          <a:xfrm>
            <a:off x="628650" y="1017187"/>
            <a:ext cx="8190397" cy="5549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fr-FR" sz="1800" dirty="0" err="1"/>
              <a:t>Parcurgere</a:t>
            </a:r>
            <a:r>
              <a:rPr lang="fr-FR" sz="1800" dirty="0"/>
              <a:t> de </a:t>
            </a:r>
            <a:r>
              <a:rPr lang="fr-FR" sz="1800" dirty="0" err="1"/>
              <a:t>structură</a:t>
            </a:r>
            <a:r>
              <a:rPr lang="fr-FR" sz="1800" dirty="0"/>
              <a:t> </a:t>
            </a:r>
            <a:r>
              <a:rPr lang="fr-FR" sz="1800" dirty="0" err="1"/>
              <a:t>imbricată</a:t>
            </a:r>
            <a:r>
              <a:rPr lang="fr-FR" sz="1800" dirty="0"/>
              <a:t> (</a:t>
            </a:r>
            <a:r>
              <a:rPr lang="fr-FR" sz="1800" dirty="0" err="1"/>
              <a:t>listă</a:t>
            </a:r>
            <a:r>
              <a:rPr lang="fr-FR" sz="1800" dirty="0"/>
              <a:t> de liste)</a:t>
            </a:r>
            <a:endParaRPr lang="ro-MD" sz="180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  <a:p>
            <a:pPr algn="just">
              <a:lnSpc>
                <a:spcPct val="100000"/>
              </a:lnSpc>
            </a:pPr>
            <a:endParaRPr lang="ro-MD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691911-D7EE-A57C-A492-C07D94D125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9905" y="3030014"/>
            <a:ext cx="4727173" cy="2033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80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5870A1-11F2-C516-2A89-747E897B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A22F59-02FB-E146-D610-7AC9A980C0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20250-B3E4-2539-FE3C-A69930C4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Obiectivele temei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4529474-5DE9-5982-DABE-153E767D00D4}"/>
              </a:ext>
            </a:extLst>
          </p:cNvPr>
          <p:cNvSpPr txBox="1">
            <a:spLocks/>
          </p:cNvSpPr>
          <p:nvPr/>
        </p:nvSpPr>
        <p:spPr bwMode="auto">
          <a:xfrm>
            <a:off x="628650" y="2659189"/>
            <a:ext cx="8170757" cy="3129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înțelegerea conceptului de funcție și definirea funcțiilor proprii în </a:t>
            </a:r>
            <a:r>
              <a:rPr lang="ro-MD" sz="1800" dirty="0" err="1"/>
              <a:t>Python</a:t>
            </a:r>
            <a:r>
              <a:rPr lang="ro-MD" sz="1800" dirty="0"/>
              <a:t>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utilizarea parametrilor și obținerea valorii returnate;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explicarea diferenței dintre variabile locale și variabile globale;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aplicarea recursivității pentru rezolvarea unor probleme algoritmice;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importul și utilizarea de module standard din </a:t>
            </a:r>
            <a:r>
              <a:rPr lang="ro-MD" sz="1800" dirty="0" err="1"/>
              <a:t>Python</a:t>
            </a:r>
            <a:r>
              <a:rPr lang="ro-MD" sz="1800" dirty="0"/>
              <a:t> (</a:t>
            </a:r>
            <a:r>
              <a:rPr lang="ro-MD" sz="1800" dirty="0" err="1"/>
              <a:t>math</a:t>
            </a:r>
            <a:r>
              <a:rPr lang="ro-MD" sz="1800" dirty="0"/>
              <a:t>, </a:t>
            </a:r>
            <a:r>
              <a:rPr lang="ro-MD" sz="1800" dirty="0" err="1"/>
              <a:t>random</a:t>
            </a:r>
            <a:r>
              <a:rPr lang="ro-MD" sz="1800" dirty="0"/>
              <a:t>, </a:t>
            </a:r>
            <a:r>
              <a:rPr lang="ro-MD" sz="1800" dirty="0" err="1"/>
              <a:t>datetime</a:t>
            </a:r>
            <a:r>
              <a:rPr lang="ro-MD" sz="1800" dirty="0"/>
              <a:t>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289295-21E8-96BB-1D7D-942453BF1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DB5AF6-8B24-2358-55DF-3C8BF9535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A2FB25D-9D1A-FFF8-ADFA-BC97CB9FCF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21A8DEB-1701-5212-157D-1AB53C096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r>
              <a:rPr lang="ro-MD" sz="2400" dirty="0"/>
              <a:t> , exemple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98AADFA-94BD-F85B-6781-F2995EDA78E9}"/>
              </a:ext>
            </a:extLst>
          </p:cNvPr>
          <p:cNvSpPr txBox="1">
            <a:spLocks/>
          </p:cNvSpPr>
          <p:nvPr/>
        </p:nvSpPr>
        <p:spPr bwMode="auto">
          <a:xfrm>
            <a:off x="628650" y="1468335"/>
            <a:ext cx="8190397" cy="90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o-MD" sz="1800"/>
              <a:t>Parcurgere de arbore (DFS)</a:t>
            </a:r>
            <a:endParaRPr lang="ro-MD" sz="1800" b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8EEA98E-C8C5-F7C9-EB81-5C11E5F1BB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3812" y="2538753"/>
            <a:ext cx="4296375" cy="301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4043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906018-D7E8-02EC-4E60-42D2D7EC1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890CBF-78A2-EAD1-E53D-F09AF4B3B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C596B4B-0FD5-C7C9-BA86-564623CC7E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F17A83-70E6-7FA6-B8EF-52B264E60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4. </a:t>
            </a:r>
            <a:r>
              <a:rPr lang="it-IT" sz="2400" dirty="0"/>
              <a:t>Recursivitate</a:t>
            </a:r>
            <a:r>
              <a:rPr lang="ro-MD" sz="2400" dirty="0"/>
              <a:t> , exemple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89FF072-D3E5-DA31-B300-845D818D6262}"/>
              </a:ext>
            </a:extLst>
          </p:cNvPr>
          <p:cNvSpPr txBox="1">
            <a:spLocks/>
          </p:cNvSpPr>
          <p:nvPr/>
        </p:nvSpPr>
        <p:spPr bwMode="auto">
          <a:xfrm>
            <a:off x="628650" y="1468335"/>
            <a:ext cx="8190397" cy="90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n-US" sz="1800" dirty="0"/>
              <a:t>Divide et </a:t>
            </a:r>
            <a:r>
              <a:rPr lang="en-US" sz="1800" dirty="0" err="1"/>
              <a:t>impera</a:t>
            </a:r>
            <a:r>
              <a:rPr lang="en-US" sz="1800" dirty="0"/>
              <a:t> (binary search)</a:t>
            </a:r>
            <a:endParaRPr lang="ro-MD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41D760-02B6-4129-193A-3829376803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5813" y="2268300"/>
            <a:ext cx="3572374" cy="263879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B2A2AE4-F124-2808-78B3-BD5503387BD7}"/>
              </a:ext>
            </a:extLst>
          </p:cNvPr>
          <p:cNvSpPr txBox="1"/>
          <p:nvPr/>
        </p:nvSpPr>
        <p:spPr>
          <a:xfrm>
            <a:off x="528992" y="5095359"/>
            <a:ext cx="79863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MD" noProof="0" dirty="0"/>
              <a:t>Sortări recursive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MD" noProof="0" dirty="0"/>
              <a:t>Merge sort – împarte în două, sortează recursiv, apoi intercalează.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MD" noProof="0" dirty="0" err="1"/>
              <a:t>Quick</a:t>
            </a:r>
            <a:r>
              <a:rPr lang="ro-MD" noProof="0" dirty="0"/>
              <a:t> sort – alege pivot, </a:t>
            </a:r>
            <a:r>
              <a:rPr lang="ro-MD" noProof="0" dirty="0" err="1"/>
              <a:t>partiționează</a:t>
            </a:r>
            <a:r>
              <a:rPr lang="ro-MD" noProof="0" dirty="0"/>
              <a:t>, sortează recursiv sub-listele.</a:t>
            </a:r>
          </a:p>
        </p:txBody>
      </p:sp>
    </p:spTree>
    <p:extLst>
      <p:ext uri="{BB962C8B-B14F-4D97-AF65-F5344CB8AC3E}">
        <p14:creationId xmlns:p14="http://schemas.microsoft.com/office/powerpoint/2010/main" val="24112733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DADACB-AB34-32FC-1577-F0BDF65DA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A2C4E2-CBE0-954F-FA21-8BE5F9952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F11A25-B024-57CA-9CC3-BCD42A8DD5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764824-41EC-47C1-7AE5-67C5B016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636380"/>
            <a:ext cx="589447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5. </a:t>
            </a:r>
            <a:r>
              <a:rPr lang="it-IT" sz="2400" dirty="0"/>
              <a:t>Importul și utilizarea modulelor standard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EDF0EF4-1416-F3AC-61E2-615375A415AB}"/>
              </a:ext>
            </a:extLst>
          </p:cNvPr>
          <p:cNvSpPr txBox="1">
            <a:spLocks/>
          </p:cNvSpPr>
          <p:nvPr/>
        </p:nvSpPr>
        <p:spPr bwMode="auto">
          <a:xfrm>
            <a:off x="628650" y="2443387"/>
            <a:ext cx="8190397" cy="2244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b="0" noProof="0" dirty="0"/>
              <a:t>În </a:t>
            </a:r>
            <a:r>
              <a:rPr lang="ro-MD" sz="1800" b="0" i="1" noProof="0" dirty="0" err="1"/>
              <a:t>Python</a:t>
            </a:r>
            <a:r>
              <a:rPr lang="ro-MD" sz="1800" b="0" noProof="0" dirty="0"/>
              <a:t>, multe funcționalități utile sunt deja implementate sub forma unor module standard, care vin împreună cu instalarea limbajului. Modulele sunt fișiere ce conțin </a:t>
            </a:r>
            <a:r>
              <a:rPr lang="ro-MD" sz="1800" b="0" i="1" noProof="0" dirty="0"/>
              <a:t>funcții, clase </a:t>
            </a:r>
            <a:r>
              <a:rPr lang="ro-MD" sz="1800" b="0" noProof="0" dirty="0"/>
              <a:t>și </a:t>
            </a:r>
            <a:r>
              <a:rPr lang="ro-MD" sz="1800" b="0" i="1" noProof="0" dirty="0"/>
              <a:t>constante</a:t>
            </a:r>
            <a:r>
              <a:rPr lang="ro-MD" sz="1800" b="0" noProof="0" dirty="0"/>
              <a:t> care pot fi reutilizate. Pentru a le folosi, acestea trebuie importate în program.</a:t>
            </a:r>
          </a:p>
        </p:txBody>
      </p:sp>
    </p:spTree>
    <p:extLst>
      <p:ext uri="{BB962C8B-B14F-4D97-AF65-F5344CB8AC3E}">
        <p14:creationId xmlns:p14="http://schemas.microsoft.com/office/powerpoint/2010/main" val="395460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7B1522-2B7A-B75E-90C6-B10928665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801EAF-13C3-D7E9-3AB9-A58D99DB4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857973D-6A56-9B20-2ED0-289292995B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3C26FC8-C864-C950-492C-1E7584128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636380"/>
            <a:ext cx="589447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5. </a:t>
            </a:r>
            <a:r>
              <a:rPr lang="it-IT" sz="2400" dirty="0"/>
              <a:t>Importul și utilizarea modulelor standard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AFC97C4-C3F3-E93A-AA51-CD80FCA57DA4}"/>
              </a:ext>
            </a:extLst>
          </p:cNvPr>
          <p:cNvSpPr txBox="1">
            <a:spLocks/>
          </p:cNvSpPr>
          <p:nvPr/>
        </p:nvSpPr>
        <p:spPr bwMode="auto">
          <a:xfrm>
            <a:off x="628650" y="1904273"/>
            <a:ext cx="8190397" cy="4579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noProof="0" dirty="0"/>
              <a:t>Ce este un modul?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noProof="0" dirty="0"/>
              <a:t>Un modul este un fișier </a:t>
            </a:r>
            <a:r>
              <a:rPr lang="ro-MD" sz="1800" b="0" i="1" noProof="0" dirty="0" err="1"/>
              <a:t>Python</a:t>
            </a:r>
            <a:r>
              <a:rPr lang="ro-MD" sz="1800" b="0" noProof="0" dirty="0"/>
              <a:t> (.</a:t>
            </a:r>
            <a:r>
              <a:rPr lang="ro-MD" sz="1800" b="0" noProof="0" dirty="0" err="1"/>
              <a:t>py</a:t>
            </a:r>
            <a:r>
              <a:rPr lang="ro-MD" sz="1800" b="0" noProof="0" dirty="0"/>
              <a:t>) care conține cod reutilizabil. </a:t>
            </a:r>
            <a:r>
              <a:rPr lang="ro-MD" sz="1800" b="0" i="1" noProof="0" dirty="0" err="1"/>
              <a:t>Python</a:t>
            </a:r>
            <a:r>
              <a:rPr lang="ro-MD" sz="1800" b="0" noProof="0" dirty="0"/>
              <a:t> are o bibliotecă standard foarte bogată, numită adesea „</a:t>
            </a:r>
            <a:r>
              <a:rPr lang="ro-MD" sz="1800" b="0" i="1" noProof="0" dirty="0" err="1"/>
              <a:t>batteries</a:t>
            </a:r>
            <a:r>
              <a:rPr lang="ro-MD" sz="1800" b="0" i="1" noProof="0" dirty="0"/>
              <a:t> </a:t>
            </a:r>
            <a:r>
              <a:rPr lang="ro-MD" sz="1800" b="0" i="1" noProof="0" dirty="0" err="1"/>
              <a:t>included</a:t>
            </a:r>
            <a:r>
              <a:rPr lang="ro-MD" sz="1800" b="0" noProof="0" dirty="0"/>
              <a:t>”, pentru că oferă soluții la o gamă largă de probleme: lucrul cu fișiere, date calendaristice, matematică, rețele, baze de date etc.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i="1" noProof="0" dirty="0"/>
              <a:t>Exemple de module standard:</a:t>
            </a:r>
          </a:p>
          <a:p>
            <a:pPr indent="355600" algn="just">
              <a:lnSpc>
                <a:spcPct val="100000"/>
              </a:lnSpc>
            </a:pPr>
            <a:r>
              <a:rPr lang="ro-MD" sz="1800" noProof="0" dirty="0" err="1"/>
              <a:t>math</a:t>
            </a:r>
            <a:r>
              <a:rPr lang="ro-MD" sz="1800" b="0" noProof="0" dirty="0"/>
              <a:t> – funcții matematice.</a:t>
            </a:r>
          </a:p>
          <a:p>
            <a:pPr indent="355600" algn="just">
              <a:lnSpc>
                <a:spcPct val="100000"/>
              </a:lnSpc>
            </a:pPr>
            <a:r>
              <a:rPr lang="ro-MD" sz="1800" noProof="0" dirty="0" err="1"/>
              <a:t>random</a:t>
            </a:r>
            <a:r>
              <a:rPr lang="ro-MD" sz="1800" b="0" noProof="0" dirty="0"/>
              <a:t> – generarea numerelor </a:t>
            </a:r>
            <a:r>
              <a:rPr lang="ro-MD" sz="1800" b="0" noProof="0" dirty="0" err="1"/>
              <a:t>aleatoare</a:t>
            </a:r>
            <a:r>
              <a:rPr lang="ro-MD" sz="1800" b="0" noProof="0" dirty="0"/>
              <a:t>.</a:t>
            </a:r>
          </a:p>
          <a:p>
            <a:pPr indent="355600" algn="just">
              <a:lnSpc>
                <a:spcPct val="100000"/>
              </a:lnSpc>
            </a:pPr>
            <a:r>
              <a:rPr lang="ro-MD" sz="1800" noProof="0" dirty="0" err="1"/>
              <a:t>datetime</a:t>
            </a:r>
            <a:r>
              <a:rPr lang="ro-MD" sz="1800" b="0" noProof="0" dirty="0"/>
              <a:t> – lucrul cu date și ore.</a:t>
            </a:r>
          </a:p>
          <a:p>
            <a:pPr indent="355600" algn="just">
              <a:lnSpc>
                <a:spcPct val="100000"/>
              </a:lnSpc>
            </a:pPr>
            <a:r>
              <a:rPr lang="ro-MD" sz="1800" noProof="0" dirty="0"/>
              <a:t>os</a:t>
            </a:r>
            <a:r>
              <a:rPr lang="ro-MD" sz="1800" b="0" noProof="0" dirty="0"/>
              <a:t> – interacțiunea cu sistemul de operare.</a:t>
            </a:r>
          </a:p>
          <a:p>
            <a:pPr indent="355600" algn="just">
              <a:lnSpc>
                <a:spcPct val="100000"/>
              </a:lnSpc>
            </a:pPr>
            <a:r>
              <a:rPr lang="ro-MD" sz="1800" noProof="0" dirty="0" err="1"/>
              <a:t>sys</a:t>
            </a:r>
            <a:r>
              <a:rPr lang="ro-MD" sz="1800" b="0" noProof="0" dirty="0"/>
              <a:t> – parametrii și funcții legate de interpretorul </a:t>
            </a:r>
            <a:r>
              <a:rPr lang="ro-MD" sz="1800" b="0" noProof="0" dirty="0" err="1"/>
              <a:t>Python</a:t>
            </a:r>
            <a:r>
              <a:rPr lang="ro-MD" sz="1800" b="0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04581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0FE451-489A-5205-13A9-A9E81FA4D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10E90F-3A29-88F4-F148-3CB74B670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BFBA1F-4AC4-D95F-9E02-D73AAC3025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5667285-15CD-1F20-36DD-EFB126595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636380"/>
            <a:ext cx="589447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5. </a:t>
            </a:r>
            <a:r>
              <a:rPr lang="it-IT" sz="2400" dirty="0"/>
              <a:t>Importul și utilizarea modulelor standard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9EBFAFE-608E-3478-B7A5-8EB119B74E6A}"/>
              </a:ext>
            </a:extLst>
          </p:cNvPr>
          <p:cNvSpPr txBox="1">
            <a:spLocks/>
          </p:cNvSpPr>
          <p:nvPr/>
        </p:nvSpPr>
        <p:spPr bwMode="auto">
          <a:xfrm>
            <a:off x="628650" y="1904273"/>
            <a:ext cx="8190397" cy="790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noProof="0" dirty="0"/>
              <a:t>Import complet</a:t>
            </a:r>
          </a:p>
          <a:p>
            <a:pPr indent="355600" algn="just">
              <a:lnSpc>
                <a:spcPct val="150000"/>
              </a:lnSpc>
            </a:pPr>
            <a:endParaRPr lang="ro-MD" sz="1800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BCB438-81E4-385A-B90A-01FBD15CD7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5366" y="2516779"/>
            <a:ext cx="3715268" cy="79068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1FC60C5-4D30-4266-3AA5-A38ACE858860}"/>
              </a:ext>
            </a:extLst>
          </p:cNvPr>
          <p:cNvSpPr txBox="1"/>
          <p:nvPr/>
        </p:nvSpPr>
        <p:spPr>
          <a:xfrm>
            <a:off x="997527" y="3652105"/>
            <a:ext cx="770816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MD" b="1" noProof="0" dirty="0"/>
              <a:t>Puteri și logaritmi</a:t>
            </a:r>
          </a:p>
          <a:p>
            <a:pPr marL="536575" indent="-285750">
              <a:buFont typeface="Arial" panose="020B0604020202020204" pitchFamily="34" charset="0"/>
              <a:buChar char="•"/>
            </a:pPr>
            <a:r>
              <a:rPr lang="ro-MD" i="1" noProof="0" dirty="0" err="1"/>
              <a:t>math.pow</a:t>
            </a:r>
            <a:r>
              <a:rPr lang="ro-MD" i="1" noProof="0" dirty="0"/>
              <a:t>(x, y) </a:t>
            </a:r>
            <a:r>
              <a:rPr lang="ro-MD" noProof="0" dirty="0"/>
              <a:t>– ridicarea la putere</a:t>
            </a:r>
          </a:p>
          <a:p>
            <a:pPr marL="536575" indent="-285750">
              <a:buFont typeface="Arial" panose="020B0604020202020204" pitchFamily="34" charset="0"/>
              <a:buChar char="•"/>
            </a:pPr>
            <a:r>
              <a:rPr lang="ro-MD" i="1" noProof="0" dirty="0" err="1"/>
              <a:t>math.sqrt</a:t>
            </a:r>
            <a:r>
              <a:rPr lang="ro-MD" i="1" noProof="0" dirty="0"/>
              <a:t>(x) </a:t>
            </a:r>
            <a:r>
              <a:rPr lang="ro-MD" noProof="0" dirty="0"/>
              <a:t>– rădăcină pătrată</a:t>
            </a:r>
          </a:p>
          <a:p>
            <a:pPr marL="536575" indent="-285750">
              <a:buFont typeface="Arial" panose="020B0604020202020204" pitchFamily="34" charset="0"/>
              <a:buChar char="•"/>
            </a:pPr>
            <a:r>
              <a:rPr lang="ro-MD" i="1" noProof="0" dirty="0" err="1"/>
              <a:t>math.exp</a:t>
            </a:r>
            <a:r>
              <a:rPr lang="ro-MD" i="1" noProof="0" dirty="0"/>
              <a:t>(x) </a:t>
            </a:r>
            <a:r>
              <a:rPr lang="ro-MD" noProof="0" dirty="0"/>
              <a:t>– </a:t>
            </a:r>
            <a:r>
              <a:rPr lang="ro-MD" noProof="0" dirty="0" err="1"/>
              <a:t>e^x</a:t>
            </a:r>
            <a:endParaRPr lang="ro-MD" noProof="0" dirty="0"/>
          </a:p>
          <a:p>
            <a:pPr marL="536575" indent="-285750">
              <a:buFont typeface="Arial" panose="020B0604020202020204" pitchFamily="34" charset="0"/>
              <a:buChar char="•"/>
            </a:pPr>
            <a:r>
              <a:rPr lang="ro-MD" i="1" noProof="0" dirty="0"/>
              <a:t>math.expm1(x)</a:t>
            </a:r>
            <a:r>
              <a:rPr lang="ro-MD" noProof="0" dirty="0"/>
              <a:t> – </a:t>
            </a:r>
            <a:r>
              <a:rPr lang="ro-MD" noProof="0" dirty="0" err="1"/>
              <a:t>e^x</a:t>
            </a:r>
            <a:r>
              <a:rPr lang="ro-MD" noProof="0" dirty="0"/>
              <a:t> − 1 (mai precis pentru x mic)</a:t>
            </a:r>
          </a:p>
          <a:p>
            <a:pPr marL="536575" indent="-285750">
              <a:buFont typeface="Arial" panose="020B0604020202020204" pitchFamily="34" charset="0"/>
              <a:buChar char="•"/>
            </a:pPr>
            <a:r>
              <a:rPr lang="ro-MD" i="1" noProof="0" dirty="0"/>
              <a:t>math.log(x[, </a:t>
            </a:r>
            <a:r>
              <a:rPr lang="ro-MD" i="1" noProof="0" dirty="0" err="1"/>
              <a:t>base</a:t>
            </a:r>
            <a:r>
              <a:rPr lang="ro-MD" i="1" noProof="0" dirty="0"/>
              <a:t>]) </a:t>
            </a:r>
            <a:r>
              <a:rPr lang="ro-MD" noProof="0" dirty="0"/>
              <a:t>– </a:t>
            </a:r>
            <a:r>
              <a:rPr lang="ro-MD" noProof="0" dirty="0" err="1"/>
              <a:t>logarithm</a:t>
            </a:r>
            <a:endParaRPr lang="ro-MD" noProof="0" dirty="0"/>
          </a:p>
          <a:p>
            <a:pPr marL="536575" indent="-285750">
              <a:buFont typeface="Arial" panose="020B0604020202020204" pitchFamily="34" charset="0"/>
              <a:buChar char="•"/>
            </a:pPr>
            <a:r>
              <a:rPr lang="ro-MD" i="1" noProof="0" dirty="0"/>
              <a:t>math.log1p(x) </a:t>
            </a:r>
            <a:r>
              <a:rPr lang="ro-MD" noProof="0" dirty="0"/>
              <a:t>– log(1+x) (precis pentru x mic)</a:t>
            </a:r>
          </a:p>
          <a:p>
            <a:pPr marL="536575" indent="-285750">
              <a:buFont typeface="Arial" panose="020B0604020202020204" pitchFamily="34" charset="0"/>
              <a:buChar char="•"/>
            </a:pPr>
            <a:r>
              <a:rPr lang="ro-MD" i="1" noProof="0" dirty="0"/>
              <a:t>math.log2(x) </a:t>
            </a:r>
            <a:r>
              <a:rPr lang="ro-MD" noProof="0" dirty="0"/>
              <a:t>– logaritm în baza 2</a:t>
            </a:r>
          </a:p>
          <a:p>
            <a:pPr marL="536575" indent="-285750">
              <a:buFont typeface="Arial" panose="020B0604020202020204" pitchFamily="34" charset="0"/>
              <a:buChar char="•"/>
            </a:pPr>
            <a:r>
              <a:rPr lang="ro-MD" i="1" noProof="0" dirty="0"/>
              <a:t>math.log10(x) </a:t>
            </a:r>
            <a:r>
              <a:rPr lang="ro-MD" noProof="0" dirty="0"/>
              <a:t>– logaritm în baza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2867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6BD2E2-E1BC-DADC-27B8-2732EB1D8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1A9D14-F942-6EE5-E9D5-A05B9C7D2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0FE03E5-D914-F765-D1F9-2895E3F472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B982134-1901-1893-D108-EE224C973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636380"/>
            <a:ext cx="589447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5. </a:t>
            </a:r>
            <a:r>
              <a:rPr lang="it-IT" sz="2400" dirty="0"/>
              <a:t>Importul și utilizarea modulelor standard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5299C75-A909-BD98-2072-2AEDAAB836DA}"/>
              </a:ext>
            </a:extLst>
          </p:cNvPr>
          <p:cNvSpPr txBox="1">
            <a:spLocks/>
          </p:cNvSpPr>
          <p:nvPr/>
        </p:nvSpPr>
        <p:spPr bwMode="auto">
          <a:xfrm>
            <a:off x="628650" y="1904273"/>
            <a:ext cx="8190397" cy="790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00000"/>
              </a:lnSpc>
            </a:pPr>
            <a:r>
              <a:rPr lang="ro-MD" sz="1800" b="0" noProof="0" dirty="0"/>
              <a:t>Script </a:t>
            </a:r>
            <a:r>
              <a:rPr lang="ro-MD" sz="1800" b="0" i="1" noProof="0" dirty="0" err="1"/>
              <a:t>Python</a:t>
            </a:r>
            <a:r>
              <a:rPr lang="ro-MD" sz="1800" b="0" noProof="0" dirty="0"/>
              <a:t> care afișează toate funcțiile și constantele disponibile în biblioteca </a:t>
            </a:r>
            <a:r>
              <a:rPr lang="ro-MD" sz="1800" i="1" noProof="0" dirty="0" err="1"/>
              <a:t>math</a:t>
            </a:r>
            <a:r>
              <a:rPr lang="ro-MD" sz="1800" b="0" noProof="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2AC9A0-9EDD-9D95-4BF1-83D05BF6D7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912" y="3029409"/>
            <a:ext cx="7635438" cy="257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2261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69C468-14D9-E533-638C-39A68A6C4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5B8C68-8DD3-1788-4479-CE64B773E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644772F-866A-397B-64B4-CA71677346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9540B6E-1816-D723-065E-87951D748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636380"/>
            <a:ext cx="589447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5. </a:t>
            </a:r>
            <a:r>
              <a:rPr lang="it-IT" sz="2400" dirty="0"/>
              <a:t>Importul și utilizarea modulelor standard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EECBAFD-35D0-0A6D-32EF-D8479B463B63}"/>
              </a:ext>
            </a:extLst>
          </p:cNvPr>
          <p:cNvSpPr txBox="1">
            <a:spLocks/>
          </p:cNvSpPr>
          <p:nvPr/>
        </p:nvSpPr>
        <p:spPr bwMode="auto">
          <a:xfrm>
            <a:off x="628650" y="2299615"/>
            <a:ext cx="8190397" cy="790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00000"/>
              </a:lnSpc>
            </a:pPr>
            <a:r>
              <a:rPr lang="ro-MD" sz="1800" noProof="0" dirty="0"/>
              <a:t>Import selectiv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5C1E62-BD67-40F4-B4E4-3FA77E780B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6050" y="3423738"/>
            <a:ext cx="3367266" cy="168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1186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0C67E2-43FE-D3BE-A753-7B0EB0996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9C3757-6872-22F4-E596-976F08641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A051105-5F1A-D7EF-D218-B24EA1643F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C1462E-DE2A-1A88-D92D-63A0113ED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636380"/>
            <a:ext cx="589447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5. </a:t>
            </a:r>
            <a:r>
              <a:rPr lang="it-IT" sz="2400" dirty="0"/>
              <a:t>Importul și utilizarea modulelor standard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EC5D6DF-5262-D8CC-3F85-78A4D2CABB6B}"/>
              </a:ext>
            </a:extLst>
          </p:cNvPr>
          <p:cNvSpPr txBox="1">
            <a:spLocks/>
          </p:cNvSpPr>
          <p:nvPr/>
        </p:nvSpPr>
        <p:spPr bwMode="auto">
          <a:xfrm>
            <a:off x="628650" y="2299615"/>
            <a:ext cx="8190397" cy="790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00000"/>
              </a:lnSpc>
            </a:pPr>
            <a:r>
              <a:rPr lang="ro-MD" sz="1800" noProof="0" dirty="0"/>
              <a:t>Import cu alias (pentru nume mai scurte)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B67020-A91A-3EB4-74BA-52CDBC6167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2121" y="3429000"/>
            <a:ext cx="2679757" cy="120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9908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A0923C-AF4D-9D3A-6FF9-FA977C1F2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A3B6B3-F057-04B2-2B18-5B0C287BE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BC88F90-3EF4-FEDA-C469-EC361B4522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47C5B8D-7913-8D67-2113-1A94EA5A3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636380"/>
            <a:ext cx="589447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5. </a:t>
            </a:r>
            <a:r>
              <a:rPr lang="it-IT" sz="2400" dirty="0"/>
              <a:t>Importul și utilizarea modulelor standard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E341CBB-475A-ED49-908D-0D94A5268743}"/>
              </a:ext>
            </a:extLst>
          </p:cNvPr>
          <p:cNvSpPr txBox="1">
            <a:spLocks/>
          </p:cNvSpPr>
          <p:nvPr/>
        </p:nvSpPr>
        <p:spPr bwMode="auto">
          <a:xfrm>
            <a:off x="575751" y="1808409"/>
            <a:ext cx="8190397" cy="790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00000"/>
              </a:lnSpc>
            </a:pPr>
            <a:r>
              <a:rPr lang="pt-BR" sz="1800" noProof="0" dirty="0"/>
              <a:t>Exemple de utilizare a modulelor standard</a:t>
            </a:r>
            <a:endParaRPr lang="ro-MD" sz="1800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2938F7-7777-4DE0-A033-87824649A2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6945" y="2599094"/>
            <a:ext cx="5068007" cy="105742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4F15946-6B00-8500-1252-6896E200BA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9495" y="4172879"/>
            <a:ext cx="2753109" cy="166710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4576FA9-E2F7-8DF9-2B8F-D246888CB1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6079" y="4511064"/>
            <a:ext cx="3343742" cy="99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3236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FE37F5-380B-7805-2D2C-46FBC7C8B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B448D0-4834-B2E9-6BBD-81EB7210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F70A164-683A-BC58-2E91-4861E4FFA3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BF0E9E-49A0-7B73-929B-FF15BFB42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636380"/>
            <a:ext cx="589447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5. </a:t>
            </a:r>
            <a:r>
              <a:rPr lang="it-IT" sz="2400" dirty="0"/>
              <a:t>Importul și utilizarea modulelor standard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879671-A106-0654-1E12-69C2FE480C6C}"/>
              </a:ext>
            </a:extLst>
          </p:cNvPr>
          <p:cNvSpPr txBox="1">
            <a:spLocks/>
          </p:cNvSpPr>
          <p:nvPr/>
        </p:nvSpPr>
        <p:spPr bwMode="auto">
          <a:xfrm>
            <a:off x="575751" y="2347522"/>
            <a:ext cx="8190397" cy="2680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BR" sz="1800" noProof="0" dirty="0"/>
              <a:t>Modulele se utilizeaz</a:t>
            </a:r>
            <a:r>
              <a:rPr lang="ro-MD" sz="1800" noProof="0" dirty="0"/>
              <a:t>ă</a:t>
            </a:r>
            <a:r>
              <a:rPr lang="pt-BR" sz="1800" noProof="0" dirty="0"/>
              <a:t> pentru:</a:t>
            </a:r>
            <a:endParaRPr lang="ro-MD" sz="1800" noProof="0" dirty="0"/>
          </a:p>
          <a:p>
            <a:pPr marL="53657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noProof="0" dirty="0"/>
              <a:t>Reutilizare</a:t>
            </a:r>
            <a:r>
              <a:rPr lang="ro-MD" sz="1800" b="0" noProof="0" dirty="0"/>
              <a:t>: nu mai trebuie să reinventăm roata.</a:t>
            </a:r>
          </a:p>
          <a:p>
            <a:pPr marL="53657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noProof="0" dirty="0"/>
              <a:t>Organizare</a:t>
            </a:r>
            <a:r>
              <a:rPr lang="ro-MD" sz="1800" b="0" noProof="0" dirty="0"/>
              <a:t>: codul este structurat pe fișiere.</a:t>
            </a:r>
          </a:p>
          <a:p>
            <a:pPr marL="53657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noProof="0" dirty="0"/>
              <a:t>Productivitate</a:t>
            </a:r>
            <a:r>
              <a:rPr lang="ro-MD" sz="1800" b="0" noProof="0" dirty="0"/>
              <a:t>: se folosesc funcții deja optimizate și testate.</a:t>
            </a:r>
          </a:p>
          <a:p>
            <a:pPr marL="536575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noProof="0" dirty="0"/>
              <a:t>Extensibilitate</a:t>
            </a:r>
            <a:r>
              <a:rPr lang="ro-MD" sz="1800" b="0" noProof="0" dirty="0"/>
              <a:t>: se poate combina module standard cu cele externe (instalate cu </a:t>
            </a:r>
            <a:r>
              <a:rPr lang="ro-MD" sz="1800" b="0" i="1" noProof="0" dirty="0" err="1"/>
              <a:t>pip</a:t>
            </a:r>
            <a:r>
              <a:rPr lang="ro-MD" sz="1800" b="0" noProof="0" dirty="0"/>
              <a:t>) sau module proprii.</a:t>
            </a:r>
          </a:p>
        </p:txBody>
      </p:sp>
    </p:spTree>
    <p:extLst>
      <p:ext uri="{BB962C8B-B14F-4D97-AF65-F5344CB8AC3E}">
        <p14:creationId xmlns:p14="http://schemas.microsoft.com/office/powerpoint/2010/main" val="2566820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F085EE-EA4B-4EEE-FF85-F1B77D7FB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CBBB3E-E3A1-2D02-061C-BBC674E4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B5CEC06-C154-6805-8B43-A5E40DAE13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40D2D6E-1BB8-75F6-9061-BF3B1EB3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1761" y="379460"/>
            <a:ext cx="3943350" cy="905377"/>
          </a:xfrm>
        </p:spPr>
        <p:txBody>
          <a:bodyPr>
            <a:normAutofit/>
          </a:bodyPr>
          <a:lstStyle/>
          <a:p>
            <a:r>
              <a:rPr lang="ro-MD" dirty="0"/>
              <a:t>Structura </a:t>
            </a:r>
            <a:r>
              <a:rPr lang="ro-RO" dirty="0"/>
              <a:t>l</a:t>
            </a:r>
            <a:r>
              <a:rPr lang="en-US" dirty="0" err="1"/>
              <a:t>ec</a:t>
            </a:r>
            <a:r>
              <a:rPr lang="ro-RO" dirty="0" err="1"/>
              <a:t>ției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40B30C3-009C-AE0C-96D1-F75D518EE324}"/>
              </a:ext>
            </a:extLst>
          </p:cNvPr>
          <p:cNvSpPr txBox="1">
            <a:spLocks/>
          </p:cNvSpPr>
          <p:nvPr/>
        </p:nvSpPr>
        <p:spPr bwMode="auto">
          <a:xfrm>
            <a:off x="985421" y="1873188"/>
            <a:ext cx="7661429" cy="441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Definirea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apelarea</a:t>
            </a:r>
            <a:r>
              <a:rPr lang="en-US" sz="1800" dirty="0"/>
              <a:t> </a:t>
            </a:r>
            <a:r>
              <a:rPr lang="en-US" sz="1800" dirty="0" err="1"/>
              <a:t>funcțiilor</a:t>
            </a:r>
            <a:r>
              <a:rPr lang="en-US" sz="1800" dirty="0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Parametri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valori</a:t>
            </a:r>
            <a:r>
              <a:rPr lang="en-US" sz="1800" dirty="0"/>
              <a:t> </a:t>
            </a:r>
            <a:r>
              <a:rPr lang="en-US" sz="1800" dirty="0" err="1"/>
              <a:t>returnate</a:t>
            </a:r>
            <a:r>
              <a:rPr lang="en-US" sz="1800" dirty="0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Variabile</a:t>
            </a:r>
            <a:r>
              <a:rPr lang="en-US" sz="1800" dirty="0"/>
              <a:t> locale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globale</a:t>
            </a:r>
            <a:r>
              <a:rPr lang="en-US" sz="1800" dirty="0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Recursivitate</a:t>
            </a:r>
            <a:r>
              <a:rPr lang="en-US" sz="1800" dirty="0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 err="1"/>
              <a:t>Importul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utilizarea</a:t>
            </a:r>
            <a:r>
              <a:rPr lang="en-US" sz="1800" dirty="0"/>
              <a:t> </a:t>
            </a:r>
            <a:r>
              <a:rPr lang="en-US" sz="1800" dirty="0" err="1"/>
              <a:t>modulelor</a:t>
            </a:r>
            <a:r>
              <a:rPr lang="en-US" sz="1800" dirty="0"/>
              <a:t> standard</a:t>
            </a:r>
          </a:p>
          <a:p>
            <a:pPr>
              <a:lnSpc>
                <a:spcPct val="15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626133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496D09-42B8-7EDB-9736-7FE127B5F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433C86-5661-260C-4D31-E1B60BC69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4841EDC-03C4-7795-28D1-168B54E9FB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30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2EDBAF7-9DEB-5936-07F5-5B2F0523A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709" y="636380"/>
            <a:ext cx="589447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5. </a:t>
            </a:r>
            <a:r>
              <a:rPr lang="it-IT" sz="2400" dirty="0"/>
              <a:t>Importul și utilizarea modulelor standard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AA20AF0-29DC-C0A7-9854-DEE596D32DAF}"/>
              </a:ext>
            </a:extLst>
          </p:cNvPr>
          <p:cNvSpPr txBox="1">
            <a:spLocks/>
          </p:cNvSpPr>
          <p:nvPr/>
        </p:nvSpPr>
        <p:spPr bwMode="auto">
          <a:xfrm>
            <a:off x="575751" y="1589750"/>
            <a:ext cx="8190397" cy="13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o-MD" sz="1800" dirty="0"/>
              <a:t>Crearea propriilor module</a:t>
            </a:r>
          </a:p>
          <a:p>
            <a:pPr algn="just">
              <a:lnSpc>
                <a:spcPct val="100000"/>
              </a:lnSpc>
            </a:pPr>
            <a:endParaRPr lang="ro-MD" sz="1800" dirty="0"/>
          </a:p>
          <a:p>
            <a:pPr algn="just">
              <a:lnSpc>
                <a:spcPct val="100000"/>
              </a:lnSpc>
            </a:pPr>
            <a:r>
              <a:rPr lang="ro-MD" sz="1800" b="0" noProof="0" dirty="0"/>
              <a:t>Pe lângă cele standard, se poate scrie și module proprii. </a:t>
            </a:r>
          </a:p>
          <a:p>
            <a:pPr algn="just">
              <a:lnSpc>
                <a:spcPct val="100000"/>
              </a:lnSpc>
            </a:pPr>
            <a:r>
              <a:rPr lang="ro-MD" sz="1800" b="0" noProof="0" dirty="0"/>
              <a:t>De exemplu, se creează un fișier cu numele </a:t>
            </a:r>
            <a:r>
              <a:rPr lang="ro-MD" sz="1800" noProof="0" dirty="0"/>
              <a:t>util.py </a:t>
            </a:r>
            <a:r>
              <a:rPr lang="ro-MD" sz="1800" b="0" noProof="0" dirty="0"/>
              <a:t>în care se salvează următorul cod: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5EAC86-8916-EB8F-90F2-553BD406D3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9250" y="2873501"/>
            <a:ext cx="3365498" cy="777741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7F40D2F2-4F23-C91F-F7E4-B70C0A5004F4}"/>
              </a:ext>
            </a:extLst>
          </p:cNvPr>
          <p:cNvSpPr txBox="1">
            <a:spLocks/>
          </p:cNvSpPr>
          <p:nvPr/>
        </p:nvSpPr>
        <p:spPr bwMode="auto">
          <a:xfrm>
            <a:off x="575750" y="3727704"/>
            <a:ext cx="819039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o-MD" sz="1800" b="0" dirty="0"/>
              <a:t>În fișierul cu programul de bază se folosește: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FCEF2A5-B19A-B7F6-F842-144A68C1AC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8979" y="4130453"/>
            <a:ext cx="2646041" cy="1137797"/>
          </a:xfrm>
          <a:prstGeom prst="rect">
            <a:avLst/>
          </a:prstGeom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61F33B46-F8DF-AF20-5C8E-1A0D74BFAEA5}"/>
              </a:ext>
            </a:extLst>
          </p:cNvPr>
          <p:cNvSpPr txBox="1">
            <a:spLocks/>
          </p:cNvSpPr>
          <p:nvPr/>
        </p:nvSpPr>
        <p:spPr bwMode="auto">
          <a:xfrm>
            <a:off x="529867" y="5305874"/>
            <a:ext cx="8190397" cy="974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o-MD" sz="1800" dirty="0"/>
              <a:t>Notă. </a:t>
            </a:r>
            <a:r>
              <a:rPr lang="ro-MD" sz="1800" b="0" i="1" dirty="0"/>
              <a:t>Toate modulele proprii trebuie să fie plasate într-un directoriu sau la import se indică calea modulului. Caz aparte este atunci când modulul propriu este instalat ca modul integrat</a:t>
            </a:r>
          </a:p>
        </p:txBody>
      </p:sp>
    </p:spTree>
    <p:extLst>
      <p:ext uri="{BB962C8B-B14F-4D97-AF65-F5344CB8AC3E}">
        <p14:creationId xmlns:p14="http://schemas.microsoft.com/office/powerpoint/2010/main" val="2337574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1FB157-DFAB-A5CD-78F6-D74FD49BA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BFC32D-01E7-37F7-C663-E562F2B26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C8B24ED-B5EC-8ACC-7089-8FEE58788F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A7C61B-7494-E824-25A2-6BB9D427E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1.</a:t>
            </a:r>
            <a:r>
              <a:rPr lang="en-US" sz="2400" dirty="0"/>
              <a:t> </a:t>
            </a:r>
            <a:r>
              <a:rPr lang="en-US" sz="2400" dirty="0" err="1"/>
              <a:t>Definirea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apelarea</a:t>
            </a:r>
            <a:r>
              <a:rPr lang="en-US" sz="2400" dirty="0"/>
              <a:t> </a:t>
            </a:r>
            <a:r>
              <a:rPr lang="en-US" sz="2400" dirty="0" err="1"/>
              <a:t>funcțiilor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9E3C129-6F84-9F8D-A532-D3D8F50BF6E0}"/>
              </a:ext>
            </a:extLst>
          </p:cNvPr>
          <p:cNvSpPr txBox="1">
            <a:spLocks/>
          </p:cNvSpPr>
          <p:nvPr/>
        </p:nvSpPr>
        <p:spPr bwMode="auto">
          <a:xfrm>
            <a:off x="985421" y="1748901"/>
            <a:ext cx="7661429" cy="1491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MD" sz="1800" dirty="0"/>
              <a:t>Ce este o funcție?</a:t>
            </a:r>
          </a:p>
          <a:p>
            <a:pPr>
              <a:lnSpc>
                <a:spcPct val="150000"/>
              </a:lnSpc>
            </a:pPr>
            <a:r>
              <a:rPr lang="ro-MD" sz="1800" b="0" dirty="0"/>
              <a:t>O funcție este un bloc de cod cu un nume, care îndeplinește o sarcină bine definită și poate fi reutilizat. Funcțiile cresc lizibilitatea, reduc duplicarea codului și separă logica în unități testabile.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3F42B3-ADFB-2A0A-C822-C64D82947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4016" y="3617652"/>
            <a:ext cx="6774309" cy="2253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5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796BBE-CC6A-2BAD-701C-1FC7B0133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9669A9-CF79-F440-9597-A2DA11BD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4CF2088-4166-839A-031F-BE1F804C7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DE829AD-AE57-4C0C-A2C8-761D09F97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1.</a:t>
            </a:r>
            <a:r>
              <a:rPr lang="en-US" sz="2400" dirty="0"/>
              <a:t> </a:t>
            </a:r>
            <a:r>
              <a:rPr lang="en-US" sz="2400" dirty="0" err="1"/>
              <a:t>Definirea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apelarea</a:t>
            </a:r>
            <a:r>
              <a:rPr lang="en-US" sz="2400" dirty="0"/>
              <a:t> </a:t>
            </a:r>
            <a:r>
              <a:rPr lang="en-US" sz="2400" dirty="0" err="1"/>
              <a:t>funcțiilor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C0B2D98-1F08-B0E4-7ED5-30F5893CA6E0}"/>
              </a:ext>
            </a:extLst>
          </p:cNvPr>
          <p:cNvSpPr txBox="1">
            <a:spLocks/>
          </p:cNvSpPr>
          <p:nvPr/>
        </p:nvSpPr>
        <p:spPr bwMode="auto">
          <a:xfrm>
            <a:off x="628650" y="1446619"/>
            <a:ext cx="8190397" cy="435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MD" sz="1800" dirty="0"/>
              <a:t>Concepte importante: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Nume și stil</a:t>
            </a:r>
            <a:r>
              <a:rPr lang="ro-MD" sz="1800" b="0" dirty="0"/>
              <a:t>: funcțiile se numesc cu litere mici și </a:t>
            </a:r>
            <a:r>
              <a:rPr lang="ro-MD" sz="1800" b="0" dirty="0" err="1"/>
              <a:t>underscore</a:t>
            </a:r>
            <a:r>
              <a:rPr lang="ro-MD" sz="1800" b="0" dirty="0"/>
              <a:t> (</a:t>
            </a:r>
            <a:r>
              <a:rPr lang="ro-MD" sz="1800" b="0" dirty="0" err="1"/>
              <a:t>snake_case</a:t>
            </a:r>
            <a:r>
              <a:rPr lang="ro-MD" sz="1800" b="0" dirty="0"/>
              <a:t>), ex. </a:t>
            </a:r>
            <a:r>
              <a:rPr lang="ro-MD" sz="1800" b="0" dirty="0" err="1"/>
              <a:t>calculeaza_media</a:t>
            </a:r>
            <a:r>
              <a:rPr lang="ro-MD" sz="1800" b="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 err="1"/>
              <a:t>Docstring</a:t>
            </a:r>
            <a:r>
              <a:rPr lang="ro-MD" sz="1800" b="0" dirty="0"/>
              <a:t>: primul șir din corpul funcției documentează comportamentul; e vizibil prin </a:t>
            </a:r>
            <a:r>
              <a:rPr lang="ro-MD" sz="1800" b="0" i="1" dirty="0" err="1"/>
              <a:t>help</a:t>
            </a:r>
            <a:r>
              <a:rPr lang="ro-MD" sz="1800" b="0" i="1" dirty="0"/>
              <a:t>(</a:t>
            </a:r>
            <a:r>
              <a:rPr lang="ro-MD" sz="1800" b="0" i="1" dirty="0" err="1"/>
              <a:t>nume_functie</a:t>
            </a:r>
            <a:r>
              <a:rPr lang="ro-MD" sz="1800" b="0" i="1" dirty="0"/>
              <a:t>)</a:t>
            </a:r>
            <a:r>
              <a:rPr lang="ro-MD" sz="1800" b="0" dirty="0"/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 err="1"/>
              <a:t>return</a:t>
            </a:r>
            <a:r>
              <a:rPr lang="ro-MD" sz="1800" dirty="0"/>
              <a:t>: </a:t>
            </a:r>
            <a:r>
              <a:rPr lang="ro-MD" sz="1800" b="0" dirty="0"/>
              <a:t>opțional; dacă lipsește, funcția întoarce implicit </a:t>
            </a:r>
            <a:r>
              <a:rPr lang="ro-MD" sz="1800" b="0" i="1" dirty="0"/>
              <a:t>None</a:t>
            </a:r>
            <a:r>
              <a:rPr lang="ro-MD" sz="1800" b="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Apel</a:t>
            </a:r>
            <a:r>
              <a:rPr lang="ro-MD" sz="1800" b="0" dirty="0"/>
              <a:t>: </a:t>
            </a:r>
            <a:r>
              <a:rPr lang="ro-MD" sz="1800" b="0" dirty="0" err="1"/>
              <a:t>nume_functie</a:t>
            </a:r>
            <a:r>
              <a:rPr lang="ro-MD" sz="1800" b="0" dirty="0"/>
              <a:t>(arg1, arg2); argumentele pot fi poziționale sau nominale (keyword).</a:t>
            </a:r>
          </a:p>
        </p:txBody>
      </p:sp>
    </p:spTree>
    <p:extLst>
      <p:ext uri="{BB962C8B-B14F-4D97-AF65-F5344CB8AC3E}">
        <p14:creationId xmlns:p14="http://schemas.microsoft.com/office/powerpoint/2010/main" val="2259486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E99BF5-D1C5-BE8E-666C-6E2CF775F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015842-FD64-6D99-F808-9BA007B54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7438A10-AC86-7C56-D996-2A897884EA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83D03B7-850D-66C1-2380-37FBEA004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1.</a:t>
            </a:r>
            <a:r>
              <a:rPr lang="en-US" sz="2400" dirty="0"/>
              <a:t> </a:t>
            </a:r>
            <a:r>
              <a:rPr lang="en-US" sz="2400" dirty="0" err="1"/>
              <a:t>Definirea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apelarea</a:t>
            </a:r>
            <a:r>
              <a:rPr lang="en-US" sz="2400" dirty="0"/>
              <a:t> </a:t>
            </a:r>
            <a:r>
              <a:rPr lang="en-US" sz="2400" dirty="0" err="1"/>
              <a:t>funcțiilor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FFCB5EE-C826-A55C-475A-C60261089172}"/>
              </a:ext>
            </a:extLst>
          </p:cNvPr>
          <p:cNvSpPr txBox="1">
            <a:spLocks/>
          </p:cNvSpPr>
          <p:nvPr/>
        </p:nvSpPr>
        <p:spPr bwMode="auto">
          <a:xfrm>
            <a:off x="628650" y="2043624"/>
            <a:ext cx="8190397" cy="113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MD" sz="1800" dirty="0"/>
              <a:t>Funcții sunt „obiecte de primă clasă”:</a:t>
            </a:r>
          </a:p>
          <a:p>
            <a:pPr>
              <a:lnSpc>
                <a:spcPct val="150000"/>
              </a:lnSpc>
            </a:pPr>
            <a:r>
              <a:rPr lang="ro-MD" sz="1800" b="0" dirty="0"/>
              <a:t>Pot fi stocate în variabile, transmise ca parametri, returnate din alte funcții.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20EB6C-5FFE-F36E-F495-3091F5E84D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9371" y="3907676"/>
            <a:ext cx="5532159" cy="1216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226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DD1FA6-4D74-EAC5-F3C4-F5F5292E0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782AB9-0A7C-56CC-0851-4C8586C15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1CE6C2-F0AB-50B1-CE43-9A6E4AC753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6BF9658-4720-F684-213A-FFF0DF97F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2.</a:t>
            </a:r>
            <a:r>
              <a:rPr lang="en-US" sz="2400" dirty="0"/>
              <a:t> </a:t>
            </a:r>
            <a:r>
              <a:rPr lang="en-US" sz="2400" dirty="0" err="1"/>
              <a:t>Parametri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valori</a:t>
            </a:r>
            <a:r>
              <a:rPr lang="en-US" sz="2400" dirty="0"/>
              <a:t> </a:t>
            </a:r>
            <a:r>
              <a:rPr lang="en-US" sz="2400" dirty="0" err="1"/>
              <a:t>returnate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12A1DA9-2CE8-A951-C4BD-4173ABE8C948}"/>
              </a:ext>
            </a:extLst>
          </p:cNvPr>
          <p:cNvSpPr txBox="1">
            <a:spLocks/>
          </p:cNvSpPr>
          <p:nvPr/>
        </p:nvSpPr>
        <p:spPr bwMode="auto">
          <a:xfrm>
            <a:off x="628650" y="1496291"/>
            <a:ext cx="8190397" cy="4860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o-MD" sz="1800" dirty="0"/>
              <a:t>Parametri, argumente unei funcții:</a:t>
            </a:r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Parametri: numele din definiție (def f(x, y)).</a:t>
            </a:r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Argumente: valorile efective la apel (f(2, 3)).</a:t>
            </a:r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o-MD" sz="1800" b="0" dirty="0"/>
          </a:p>
          <a:p>
            <a:pPr>
              <a:lnSpc>
                <a:spcPct val="100000"/>
              </a:lnSpc>
            </a:pPr>
            <a:r>
              <a:rPr lang="ro-MD" sz="1800" dirty="0"/>
              <a:t>Feluri de parametri:</a:t>
            </a:r>
          </a:p>
          <a:p>
            <a:pPr marL="536575" indent="-271463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Poziționali și/sau nominali (keyword).</a:t>
            </a:r>
          </a:p>
          <a:p>
            <a:pPr marL="536575" indent="-271463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Cu valori implicite: def f(x, pas=1).</a:t>
            </a:r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 err="1">
                <a:solidFill>
                  <a:schemeClr val="bg2">
                    <a:lumMod val="75000"/>
                  </a:schemeClr>
                </a:solidFill>
              </a:rPr>
              <a:t>Variadici</a:t>
            </a:r>
            <a:r>
              <a:rPr lang="ro-MD" sz="1800" b="0" dirty="0">
                <a:solidFill>
                  <a:schemeClr val="bg2">
                    <a:lumMod val="75000"/>
                  </a:schemeClr>
                </a:solidFill>
              </a:rPr>
              <a:t>: *</a:t>
            </a:r>
            <a:r>
              <a:rPr lang="ro-MD" sz="1800" b="0" dirty="0" err="1">
                <a:solidFill>
                  <a:schemeClr val="bg2">
                    <a:lumMod val="75000"/>
                  </a:schemeClr>
                </a:solidFill>
              </a:rPr>
              <a:t>args</a:t>
            </a:r>
            <a:r>
              <a:rPr lang="ro-MD" sz="1800" b="0" dirty="0">
                <a:solidFill>
                  <a:schemeClr val="bg2">
                    <a:lumMod val="75000"/>
                  </a:schemeClr>
                </a:solidFill>
              </a:rPr>
              <a:t> (</a:t>
            </a:r>
            <a:r>
              <a:rPr lang="ro-MD" sz="1800" b="0" dirty="0" err="1">
                <a:solidFill>
                  <a:schemeClr val="bg2">
                    <a:lumMod val="75000"/>
                  </a:schemeClr>
                </a:solidFill>
              </a:rPr>
              <a:t>tuplu</a:t>
            </a:r>
            <a:r>
              <a:rPr lang="ro-MD" sz="1800" b="0" dirty="0">
                <a:solidFill>
                  <a:schemeClr val="bg2">
                    <a:lumMod val="75000"/>
                  </a:schemeClr>
                </a:solidFill>
              </a:rPr>
              <a:t> de poziționale), **</a:t>
            </a:r>
            <a:r>
              <a:rPr lang="ro-MD" sz="1800" b="0" dirty="0" err="1">
                <a:solidFill>
                  <a:schemeClr val="bg2">
                    <a:lumMod val="75000"/>
                  </a:schemeClr>
                </a:solidFill>
              </a:rPr>
              <a:t>kwargs</a:t>
            </a:r>
            <a:r>
              <a:rPr lang="ro-MD" sz="1800" b="0" dirty="0">
                <a:solidFill>
                  <a:schemeClr val="bg2">
                    <a:lumMod val="75000"/>
                  </a:schemeClr>
                </a:solidFill>
              </a:rPr>
              <a:t> (dicționar de nominale).</a:t>
            </a:r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>
                <a:solidFill>
                  <a:schemeClr val="bg2">
                    <a:lumMod val="75000"/>
                  </a:schemeClr>
                </a:solidFill>
              </a:rPr>
              <a:t>Pozițional-</a:t>
            </a:r>
            <a:r>
              <a:rPr lang="ro-MD" sz="1800" b="0" dirty="0" err="1">
                <a:solidFill>
                  <a:schemeClr val="bg2">
                    <a:lumMod val="75000"/>
                  </a:schemeClr>
                </a:solidFill>
              </a:rPr>
              <a:t>only</a:t>
            </a:r>
            <a:r>
              <a:rPr lang="ro-MD" sz="1800" b="0" dirty="0">
                <a:solidFill>
                  <a:schemeClr val="bg2">
                    <a:lumMod val="75000"/>
                  </a:schemeClr>
                </a:solidFill>
              </a:rPr>
              <a:t> (/) și keyword-</a:t>
            </a:r>
            <a:r>
              <a:rPr lang="ro-MD" sz="1800" b="0" dirty="0" err="1">
                <a:solidFill>
                  <a:schemeClr val="bg2">
                    <a:lumMod val="75000"/>
                  </a:schemeClr>
                </a:solidFill>
              </a:rPr>
              <a:t>only</a:t>
            </a:r>
            <a:r>
              <a:rPr lang="ro-MD" sz="1800" b="0" dirty="0">
                <a:solidFill>
                  <a:schemeClr val="bg2">
                    <a:lumMod val="75000"/>
                  </a:schemeClr>
                </a:solidFill>
              </a:rPr>
              <a:t> (*) pentru API-uri clare.</a:t>
            </a:r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o-MD" sz="1800" b="0" dirty="0"/>
          </a:p>
          <a:p>
            <a:pPr>
              <a:lnSpc>
                <a:spcPct val="100000"/>
              </a:lnSpc>
            </a:pPr>
            <a:r>
              <a:rPr lang="ro-MD" sz="1800" dirty="0"/>
              <a:t>Modelul de transmitere în </a:t>
            </a:r>
            <a:r>
              <a:rPr lang="ro-MD" sz="1800" dirty="0" err="1"/>
              <a:t>Python</a:t>
            </a:r>
            <a:r>
              <a:rPr lang="ro-MD" sz="1800" dirty="0"/>
              <a:t>: </a:t>
            </a:r>
            <a:r>
              <a:rPr lang="ro-MD" sz="1800" b="0" i="1" dirty="0" err="1"/>
              <a:t>call</a:t>
            </a:r>
            <a:r>
              <a:rPr lang="ro-MD" sz="1800" b="0" i="1" dirty="0"/>
              <a:t> </a:t>
            </a:r>
            <a:r>
              <a:rPr lang="ro-MD" sz="1800" b="0" i="1" dirty="0" err="1"/>
              <a:t>by</a:t>
            </a:r>
            <a:r>
              <a:rPr lang="ro-MD" sz="1800" b="0" i="1" dirty="0"/>
              <a:t> </a:t>
            </a:r>
            <a:r>
              <a:rPr lang="ro-MD" sz="1800" b="0" i="1" dirty="0" err="1"/>
              <a:t>object</a:t>
            </a:r>
            <a:r>
              <a:rPr lang="ro-MD" sz="1800" b="0" i="1" dirty="0"/>
              <a:t> </a:t>
            </a:r>
            <a:r>
              <a:rPr lang="ro-MD" sz="1800" b="0" i="1" dirty="0" err="1"/>
              <a:t>reference</a:t>
            </a:r>
            <a:r>
              <a:rPr lang="ro-MD" sz="1800" b="0" i="1" dirty="0"/>
              <a:t> / </a:t>
            </a:r>
            <a:r>
              <a:rPr lang="ro-MD" sz="1800" b="0" i="1" dirty="0" err="1"/>
              <a:t>sharing</a:t>
            </a:r>
            <a:endParaRPr lang="ro-MD" sz="1800" b="0" i="1" dirty="0"/>
          </a:p>
          <a:p>
            <a:pPr marL="53657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Referința la obiect este copiată; mutarea (</a:t>
            </a:r>
            <a:r>
              <a:rPr lang="ro-MD" sz="1800" b="0" dirty="0" err="1"/>
              <a:t>rebind</a:t>
            </a:r>
            <a:r>
              <a:rPr lang="ro-MD" sz="1800" b="0" dirty="0"/>
              <a:t>) a parametrului nu afectează exteriorul, dar modificarea </a:t>
            </a:r>
            <a:r>
              <a:rPr lang="ro-MD" sz="1800" b="0" i="1" dirty="0"/>
              <a:t>in place </a:t>
            </a:r>
            <a:r>
              <a:rPr lang="ro-MD" sz="1800" b="0" dirty="0"/>
              <a:t>a unui obiect </a:t>
            </a:r>
            <a:r>
              <a:rPr lang="ro-MD" sz="1800" b="0" i="1" dirty="0"/>
              <a:t>mutabil</a:t>
            </a:r>
            <a:r>
              <a:rPr lang="ro-MD" sz="1800" b="0" dirty="0"/>
              <a:t> (listă, dicționar, set) se vede în afara funcției.</a:t>
            </a:r>
          </a:p>
        </p:txBody>
      </p:sp>
    </p:spTree>
    <p:extLst>
      <p:ext uri="{BB962C8B-B14F-4D97-AF65-F5344CB8AC3E}">
        <p14:creationId xmlns:p14="http://schemas.microsoft.com/office/powerpoint/2010/main" val="4258803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3E6F4C-C271-3A25-EA23-36CC256C7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CCD2D9-F7FF-EE58-35A9-15632D490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22DEB9-FF20-A960-0D0C-EF6DE02C96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8AF9A1F-0107-46B9-C919-7184401BA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2.</a:t>
            </a:r>
            <a:r>
              <a:rPr lang="en-US" sz="2400" dirty="0"/>
              <a:t> </a:t>
            </a:r>
            <a:r>
              <a:rPr lang="en-US" sz="2400" dirty="0" err="1"/>
              <a:t>Parametri</a:t>
            </a:r>
            <a:r>
              <a:rPr lang="en-US" sz="2400" dirty="0"/>
              <a:t> </a:t>
            </a:r>
            <a:r>
              <a:rPr lang="en-US" sz="2400" dirty="0" err="1"/>
              <a:t>și</a:t>
            </a:r>
            <a:r>
              <a:rPr lang="en-US" sz="2400" dirty="0"/>
              <a:t> </a:t>
            </a:r>
            <a:r>
              <a:rPr lang="en-US" sz="2400" dirty="0" err="1"/>
              <a:t>valori</a:t>
            </a:r>
            <a:r>
              <a:rPr lang="en-US" sz="2400" dirty="0"/>
              <a:t> </a:t>
            </a:r>
            <a:r>
              <a:rPr lang="en-US" sz="2400" dirty="0" err="1"/>
              <a:t>returnate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51AAC4C-DF06-B892-8900-4C75DB76D725}"/>
              </a:ext>
            </a:extLst>
          </p:cNvPr>
          <p:cNvSpPr txBox="1">
            <a:spLocks/>
          </p:cNvSpPr>
          <p:nvPr/>
        </p:nvSpPr>
        <p:spPr bwMode="auto">
          <a:xfrm>
            <a:off x="628648" y="1835297"/>
            <a:ext cx="8190397" cy="4134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800" dirty="0"/>
              <a:t>Valori returnate:</a:t>
            </a:r>
            <a:endParaRPr lang="ro-MD" sz="18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800" b="0" dirty="0"/>
              <a:t>Orice obiect poate fi returnat.</a:t>
            </a:r>
            <a:endParaRPr lang="ro-MD" sz="1800" b="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800" b="0" dirty="0"/>
              <a:t>Mai multe valori</a:t>
            </a:r>
            <a:r>
              <a:rPr lang="ro-MD" sz="1800" b="0" dirty="0"/>
              <a:t> pot fi returnate</a:t>
            </a:r>
            <a:r>
              <a:rPr lang="it-IT" sz="1800" b="0" dirty="0"/>
              <a:t> = de fapt un tuplu:</a:t>
            </a:r>
            <a:endParaRPr lang="ro-MD" sz="1800" b="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o-MD" sz="1800" b="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o-MD" sz="1800" b="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o-MD" sz="1800" b="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o-MD" sz="1800" b="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o-MD" sz="1800" b="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o-MD" sz="1800" b="0" dirty="0"/>
          </a:p>
          <a:p>
            <a:pPr>
              <a:lnSpc>
                <a:spcPct val="100000"/>
              </a:lnSpc>
            </a:pPr>
            <a:r>
              <a:rPr lang="ro-MD" sz="1800" b="0" i="1" dirty="0" err="1"/>
              <a:t>return</a:t>
            </a:r>
            <a:r>
              <a:rPr lang="ro-MD" sz="1800" b="0" dirty="0"/>
              <a:t> oprește imediat funcția.</a:t>
            </a:r>
          </a:p>
          <a:p>
            <a:pPr>
              <a:lnSpc>
                <a:spcPct val="100000"/>
              </a:lnSpc>
            </a:pPr>
            <a:r>
              <a:rPr lang="ro-MD" sz="1800" b="0" dirty="0"/>
              <a:t>Funcția oprește și pentru cazul </a:t>
            </a:r>
            <a:r>
              <a:rPr lang="ro-MD" sz="1800" b="0" i="1" dirty="0"/>
              <a:t>„fără rezultat” → None</a:t>
            </a:r>
            <a:r>
              <a:rPr lang="ro-MD" sz="1800" b="0" dirty="0"/>
              <a:t>, sau dacă e o situație de eroare.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7117C8-C329-EC3E-BD1B-4C546EE9D0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5005" y="3219699"/>
            <a:ext cx="5157681" cy="1376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35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64DCFB-4613-203D-3E88-2FBCFC5C3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09D338-98F5-AFF1-3145-23427CAF8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18.09.2025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549040D-198B-4980-61F4-72BDE07750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FB833DF-F3E4-E401-63FE-5C46AD2AF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3. </a:t>
            </a:r>
            <a:r>
              <a:rPr lang="it-IT" sz="2400" dirty="0"/>
              <a:t>Variabile locale și globale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915C563-CF9E-F941-8FA3-F22ED373900A}"/>
              </a:ext>
            </a:extLst>
          </p:cNvPr>
          <p:cNvSpPr txBox="1">
            <a:spLocks/>
          </p:cNvSpPr>
          <p:nvPr/>
        </p:nvSpPr>
        <p:spPr bwMode="auto">
          <a:xfrm>
            <a:off x="628648" y="1835297"/>
            <a:ext cx="8190397" cy="257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o-MD" sz="1800" b="0" dirty="0"/>
              <a:t>D</a:t>
            </a:r>
            <a:r>
              <a:rPr lang="it-IT" sz="1800" b="0" dirty="0"/>
              <a:t>omeniul de vizibilitate </a:t>
            </a:r>
            <a:r>
              <a:rPr lang="ro-MD" sz="1800" b="0" dirty="0"/>
              <a:t>a variabilelor în </a:t>
            </a:r>
            <a:r>
              <a:rPr lang="ro-MD" sz="1800" b="0" dirty="0" err="1"/>
              <a:t>Python</a:t>
            </a:r>
            <a:r>
              <a:rPr lang="ro-MD" sz="1800" b="0" dirty="0"/>
              <a:t> se numește </a:t>
            </a:r>
            <a:r>
              <a:rPr lang="it-IT" sz="1800" b="0" dirty="0"/>
              <a:t>„LEGB”</a:t>
            </a:r>
            <a:r>
              <a:rPr lang="ro-MD" sz="1800" b="0" dirty="0"/>
              <a:t> se descifrează ca </a:t>
            </a:r>
            <a:r>
              <a:rPr lang="en-US" sz="1800" dirty="0"/>
              <a:t>Local, Enclosing, Global, </a:t>
            </a:r>
            <a:r>
              <a:rPr lang="en-US" sz="1800" dirty="0" err="1"/>
              <a:t>Builtins</a:t>
            </a:r>
            <a:r>
              <a:rPr lang="ro-MD" sz="1800" dirty="0"/>
              <a:t>.</a:t>
            </a:r>
          </a:p>
          <a:p>
            <a:pPr>
              <a:lnSpc>
                <a:spcPct val="100000"/>
              </a:lnSpc>
            </a:pPr>
            <a:endParaRPr lang="ro-MD" sz="1800" dirty="0"/>
          </a:p>
          <a:p>
            <a:pPr>
              <a:lnSpc>
                <a:spcPct val="100000"/>
              </a:lnSpc>
            </a:pPr>
            <a:r>
              <a:rPr lang="it-IT" sz="1800" b="0" dirty="0"/>
              <a:t>Ordinea în care Python caută un nume:</a:t>
            </a:r>
            <a:endParaRPr lang="ro-MD" sz="1800" b="0" dirty="0"/>
          </a:p>
          <a:p>
            <a:pPr marL="717550" indent="-342900">
              <a:lnSpc>
                <a:spcPct val="100000"/>
              </a:lnSpc>
              <a:buFont typeface="+mj-lt"/>
              <a:buAutoNum type="arabicPeriod"/>
            </a:pPr>
            <a:r>
              <a:rPr lang="ro-MD" sz="1800" dirty="0"/>
              <a:t>Local</a:t>
            </a:r>
            <a:r>
              <a:rPr lang="ro-MD" sz="1800" b="0" dirty="0"/>
              <a:t> – în funcția curentă.</a:t>
            </a:r>
          </a:p>
          <a:p>
            <a:pPr marL="717550" indent="-342900">
              <a:lnSpc>
                <a:spcPct val="100000"/>
              </a:lnSpc>
              <a:buFont typeface="+mj-lt"/>
              <a:buAutoNum type="arabicPeriod"/>
            </a:pPr>
            <a:r>
              <a:rPr lang="ro-MD" sz="1800" dirty="0" err="1"/>
              <a:t>Enclosing</a:t>
            </a:r>
            <a:r>
              <a:rPr lang="ro-MD" sz="1800" b="0" dirty="0"/>
              <a:t> – în funcțiile exterioare (pentru funcții imbricate).</a:t>
            </a:r>
          </a:p>
          <a:p>
            <a:pPr marL="717550" indent="-342900">
              <a:lnSpc>
                <a:spcPct val="100000"/>
              </a:lnSpc>
              <a:buFont typeface="+mj-lt"/>
              <a:buAutoNum type="arabicPeriod"/>
            </a:pPr>
            <a:r>
              <a:rPr lang="ro-MD" sz="1800" dirty="0"/>
              <a:t>Global</a:t>
            </a:r>
            <a:r>
              <a:rPr lang="ro-MD" sz="1800" b="0" dirty="0"/>
              <a:t> – la nivel de modul.</a:t>
            </a:r>
          </a:p>
          <a:p>
            <a:pPr marL="717550" indent="-342900">
              <a:lnSpc>
                <a:spcPct val="100000"/>
              </a:lnSpc>
              <a:buFont typeface="+mj-lt"/>
              <a:buAutoNum type="arabicPeriod"/>
            </a:pPr>
            <a:r>
              <a:rPr lang="ro-MD" sz="1800" dirty="0" err="1"/>
              <a:t>Builtins</a:t>
            </a:r>
            <a:r>
              <a:rPr lang="ro-MD" sz="1800" b="0" dirty="0"/>
              <a:t> – nume predefinite (ex. </a:t>
            </a:r>
            <a:r>
              <a:rPr lang="ro-MD" sz="1800" b="0" i="1" dirty="0" err="1"/>
              <a:t>len</a:t>
            </a:r>
            <a:r>
              <a:rPr lang="ro-MD" sz="1800" b="0" dirty="0"/>
              <a:t>, </a:t>
            </a:r>
            <a:r>
              <a:rPr lang="ro-MD" sz="1800" b="0" i="1" dirty="0"/>
              <a:t>print </a:t>
            </a:r>
            <a:r>
              <a:rPr lang="ro-MD" sz="1800" b="0" dirty="0"/>
              <a:t>etc</a:t>
            </a:r>
            <a:r>
              <a:rPr lang="ro-MD" sz="1800" b="0" i="1" dirty="0"/>
              <a:t>.</a:t>
            </a:r>
            <a:r>
              <a:rPr lang="ro-MD" sz="1800" b="0" dirty="0"/>
              <a:t>).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DEA92D-CC55-6EC0-2F86-21BA9C848B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255" y="4583781"/>
            <a:ext cx="4399182" cy="160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967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2842</TotalTime>
  <Words>1633</Words>
  <Application>Microsoft Office PowerPoint</Application>
  <PresentationFormat>On-screen Show (4:3)</PresentationFormat>
  <Paragraphs>254</Paragraphs>
  <Slides>30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PT Sans</vt:lpstr>
      <vt:lpstr>Times New Roman</vt:lpstr>
      <vt:lpstr>Office Theme</vt:lpstr>
      <vt:lpstr>PowerPoint Presentation</vt:lpstr>
      <vt:lpstr>Obiectivele temei</vt:lpstr>
      <vt:lpstr>Structura lecției</vt:lpstr>
      <vt:lpstr>1. Definirea și apelarea funcțiilor</vt:lpstr>
      <vt:lpstr>1. Definirea și apelarea funcțiilor</vt:lpstr>
      <vt:lpstr>1. Definirea și apelarea funcțiilor</vt:lpstr>
      <vt:lpstr>2. Parametri și valori returnate</vt:lpstr>
      <vt:lpstr>2. Parametri și valori returnate</vt:lpstr>
      <vt:lpstr>3. Variabile locale și globale</vt:lpstr>
      <vt:lpstr>3. Variabile locale și globale</vt:lpstr>
      <vt:lpstr>3. Variabile locale și globale</vt:lpstr>
      <vt:lpstr>4. Recursivitate</vt:lpstr>
      <vt:lpstr>4. Recursivitate</vt:lpstr>
      <vt:lpstr>4. Recursivitate</vt:lpstr>
      <vt:lpstr>4. Recursivitate</vt:lpstr>
      <vt:lpstr>4. Recursivitate</vt:lpstr>
      <vt:lpstr>4. Recursivitate</vt:lpstr>
      <vt:lpstr>4. Recursivitate</vt:lpstr>
      <vt:lpstr>4. Recursivitate, exemple</vt:lpstr>
      <vt:lpstr>4. Recursivitate , exemple</vt:lpstr>
      <vt:lpstr>4. Recursivitate , exemple</vt:lpstr>
      <vt:lpstr>5. Importul și utilizarea modulelor standard</vt:lpstr>
      <vt:lpstr>5. Importul și utilizarea modulelor standard</vt:lpstr>
      <vt:lpstr>5. Importul și utilizarea modulelor standard</vt:lpstr>
      <vt:lpstr>5. Importul și utilizarea modulelor standard</vt:lpstr>
      <vt:lpstr>5. Importul și utilizarea modulelor standard</vt:lpstr>
      <vt:lpstr>5. Importul și utilizarea modulelor standard</vt:lpstr>
      <vt:lpstr>5. Importul și utilizarea modulelor standard</vt:lpstr>
      <vt:lpstr>5. Importul și utilizarea modulelor standard</vt:lpstr>
      <vt:lpstr>5. Importul și utilizarea modulelor standard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serghei.aladin@gmail.com</dc:creator>
  <cp:lastModifiedBy>Moraru Dumitru</cp:lastModifiedBy>
  <cp:revision>97</cp:revision>
  <dcterms:created xsi:type="dcterms:W3CDTF">2016-11-09T12:50:21Z</dcterms:created>
  <dcterms:modified xsi:type="dcterms:W3CDTF">2025-09-18T08:16:06Z</dcterms:modified>
</cp:coreProperties>
</file>