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5" r:id="rId3"/>
    <p:sldId id="396" r:id="rId4"/>
    <p:sldId id="397" r:id="rId5"/>
    <p:sldId id="483" r:id="rId6"/>
    <p:sldId id="484" r:id="rId7"/>
    <p:sldId id="485" r:id="rId8"/>
    <p:sldId id="486" r:id="rId9"/>
    <p:sldId id="487" r:id="rId10"/>
    <p:sldId id="488" r:id="rId11"/>
    <p:sldId id="489" r:id="rId12"/>
    <p:sldId id="4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84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C5310F49-8372-458D-A413-C8B4D5C9B8A8}"/>
    <pc:docChg chg="custSel addSld modSld">
      <pc:chgData name="buzdugan artur" userId="1770a38c255ab84c" providerId="LiveId" clId="{C5310F49-8372-458D-A413-C8B4D5C9B8A8}" dt="2023-11-07T19:52:19.565" v="86" actId="20577"/>
      <pc:docMkLst>
        <pc:docMk/>
      </pc:docMkLst>
      <pc:sldChg chg="add">
        <pc:chgData name="buzdugan artur" userId="1770a38c255ab84c" providerId="LiveId" clId="{C5310F49-8372-458D-A413-C8B4D5C9B8A8}" dt="2023-11-07T13:20:35.941" v="0"/>
        <pc:sldMkLst>
          <pc:docMk/>
          <pc:sldMk cId="184263175" sldId="395"/>
        </pc:sldMkLst>
      </pc:sldChg>
      <pc:sldChg chg="add">
        <pc:chgData name="buzdugan artur" userId="1770a38c255ab84c" providerId="LiveId" clId="{C5310F49-8372-458D-A413-C8B4D5C9B8A8}" dt="2023-11-07T13:20:35.941" v="0"/>
        <pc:sldMkLst>
          <pc:docMk/>
          <pc:sldMk cId="956512697" sldId="396"/>
        </pc:sldMkLst>
      </pc:sldChg>
      <pc:sldChg chg="add">
        <pc:chgData name="buzdugan artur" userId="1770a38c255ab84c" providerId="LiveId" clId="{C5310F49-8372-458D-A413-C8B4D5C9B8A8}" dt="2023-11-07T13:20:35.941" v="0"/>
        <pc:sldMkLst>
          <pc:docMk/>
          <pc:sldMk cId="23939966" sldId="397"/>
        </pc:sldMkLst>
      </pc:sldChg>
      <pc:sldChg chg="add">
        <pc:chgData name="buzdugan artur" userId="1770a38c255ab84c" providerId="LiveId" clId="{C5310F49-8372-458D-A413-C8B4D5C9B8A8}" dt="2023-11-07T13:21:12.441" v="1"/>
        <pc:sldMkLst>
          <pc:docMk/>
          <pc:sldMk cId="1087838825" sldId="483"/>
        </pc:sldMkLst>
      </pc:sldChg>
      <pc:sldChg chg="add">
        <pc:chgData name="buzdugan artur" userId="1770a38c255ab84c" providerId="LiveId" clId="{C5310F49-8372-458D-A413-C8B4D5C9B8A8}" dt="2023-11-07T13:21:12.441" v="1"/>
        <pc:sldMkLst>
          <pc:docMk/>
          <pc:sldMk cId="3768259426" sldId="484"/>
        </pc:sldMkLst>
      </pc:sldChg>
      <pc:sldChg chg="addSp delSp modSp new mod">
        <pc:chgData name="buzdugan artur" userId="1770a38c255ab84c" providerId="LiveId" clId="{C5310F49-8372-458D-A413-C8B4D5C9B8A8}" dt="2023-11-07T19:44:36.419" v="21" actId="1076"/>
        <pc:sldMkLst>
          <pc:docMk/>
          <pc:sldMk cId="1122982040" sldId="485"/>
        </pc:sldMkLst>
        <pc:spChg chg="mod">
          <ac:chgData name="buzdugan artur" userId="1770a38c255ab84c" providerId="LiveId" clId="{C5310F49-8372-458D-A413-C8B4D5C9B8A8}" dt="2023-11-07T19:44:23.786" v="16" actId="20577"/>
          <ac:spMkLst>
            <pc:docMk/>
            <pc:sldMk cId="1122982040" sldId="485"/>
            <ac:spMk id="2" creationId="{15C284CC-C591-D7DA-A825-F6E3B01D53F7}"/>
          </ac:spMkLst>
        </pc:spChg>
        <pc:spChg chg="del">
          <ac:chgData name="buzdugan artur" userId="1770a38c255ab84c" providerId="LiveId" clId="{C5310F49-8372-458D-A413-C8B4D5C9B8A8}" dt="2023-11-07T19:44:28.870" v="17" actId="22"/>
          <ac:spMkLst>
            <pc:docMk/>
            <pc:sldMk cId="1122982040" sldId="485"/>
            <ac:spMk id="3" creationId="{85563F71-99C5-767E-A3DA-EA5BC98D4CAE}"/>
          </ac:spMkLst>
        </pc:spChg>
        <pc:picChg chg="add mod ord">
          <ac:chgData name="buzdugan artur" userId="1770a38c255ab84c" providerId="LiveId" clId="{C5310F49-8372-458D-A413-C8B4D5C9B8A8}" dt="2023-11-07T19:44:36.419" v="21" actId="1076"/>
          <ac:picMkLst>
            <pc:docMk/>
            <pc:sldMk cId="1122982040" sldId="485"/>
            <ac:picMk id="5" creationId="{F6AEC7E0-BA3A-B481-9F8E-843669C78F0B}"/>
          </ac:picMkLst>
        </pc:picChg>
      </pc:sldChg>
      <pc:sldChg chg="modSp new mod">
        <pc:chgData name="buzdugan artur" userId="1770a38c255ab84c" providerId="LiveId" clId="{C5310F49-8372-458D-A413-C8B4D5C9B8A8}" dt="2023-11-07T19:47:44.788" v="46" actId="20577"/>
        <pc:sldMkLst>
          <pc:docMk/>
          <pc:sldMk cId="3179701933" sldId="486"/>
        </pc:sldMkLst>
        <pc:spChg chg="mod">
          <ac:chgData name="buzdugan artur" userId="1770a38c255ab84c" providerId="LiveId" clId="{C5310F49-8372-458D-A413-C8B4D5C9B8A8}" dt="2023-11-07T19:47:44.788" v="46" actId="20577"/>
          <ac:spMkLst>
            <pc:docMk/>
            <pc:sldMk cId="3179701933" sldId="486"/>
            <ac:spMk id="3" creationId="{A94EC7FF-3A93-A1DF-132E-AE555466B5A0}"/>
          </ac:spMkLst>
        </pc:spChg>
      </pc:sldChg>
      <pc:sldChg chg="addSp delSp modSp new mod">
        <pc:chgData name="buzdugan artur" userId="1770a38c255ab84c" providerId="LiveId" clId="{C5310F49-8372-458D-A413-C8B4D5C9B8A8}" dt="2023-11-07T19:46:32.869" v="30" actId="14100"/>
        <pc:sldMkLst>
          <pc:docMk/>
          <pc:sldMk cId="877974845" sldId="487"/>
        </pc:sldMkLst>
        <pc:spChg chg="del">
          <ac:chgData name="buzdugan artur" userId="1770a38c255ab84c" providerId="LiveId" clId="{C5310F49-8372-458D-A413-C8B4D5C9B8A8}" dt="2023-11-07T19:46:29.226" v="29" actId="478"/>
          <ac:spMkLst>
            <pc:docMk/>
            <pc:sldMk cId="877974845" sldId="487"/>
            <ac:spMk id="2" creationId="{F3192FF9-7A4D-5439-0E13-08AFC2784B9D}"/>
          </ac:spMkLst>
        </pc:spChg>
        <pc:spChg chg="del">
          <ac:chgData name="buzdugan artur" userId="1770a38c255ab84c" providerId="LiveId" clId="{C5310F49-8372-458D-A413-C8B4D5C9B8A8}" dt="2023-11-07T19:46:24.058" v="27" actId="22"/>
          <ac:spMkLst>
            <pc:docMk/>
            <pc:sldMk cId="877974845" sldId="487"/>
            <ac:spMk id="3" creationId="{98FA0D40-A703-D228-2506-2E8FD8DBBD6E}"/>
          </ac:spMkLst>
        </pc:spChg>
        <pc:picChg chg="add mod ord">
          <ac:chgData name="buzdugan artur" userId="1770a38c255ab84c" providerId="LiveId" clId="{C5310F49-8372-458D-A413-C8B4D5C9B8A8}" dt="2023-11-07T19:46:32.869" v="30" actId="14100"/>
          <ac:picMkLst>
            <pc:docMk/>
            <pc:sldMk cId="877974845" sldId="487"/>
            <ac:picMk id="5" creationId="{5E416B55-8C58-BA86-FC10-12E3D95C8688}"/>
          </ac:picMkLst>
        </pc:picChg>
      </pc:sldChg>
      <pc:sldChg chg="addSp delSp modSp new mod">
        <pc:chgData name="buzdugan artur" userId="1770a38c255ab84c" providerId="LiveId" clId="{C5310F49-8372-458D-A413-C8B4D5C9B8A8}" dt="2023-11-07T19:48:51.737" v="59" actId="1076"/>
        <pc:sldMkLst>
          <pc:docMk/>
          <pc:sldMk cId="2795789256" sldId="488"/>
        </pc:sldMkLst>
        <pc:spChg chg="mod">
          <ac:chgData name="buzdugan artur" userId="1770a38c255ab84c" providerId="LiveId" clId="{C5310F49-8372-458D-A413-C8B4D5C9B8A8}" dt="2023-11-07T19:48:41.419" v="55" actId="20577"/>
          <ac:spMkLst>
            <pc:docMk/>
            <pc:sldMk cId="2795789256" sldId="488"/>
            <ac:spMk id="2" creationId="{0F8EA5DD-77A5-3267-6199-9154A230FA01}"/>
          </ac:spMkLst>
        </pc:spChg>
        <pc:spChg chg="del">
          <ac:chgData name="buzdugan artur" userId="1770a38c255ab84c" providerId="LiveId" clId="{C5310F49-8372-458D-A413-C8B4D5C9B8A8}" dt="2023-11-07T19:48:37.308" v="48" actId="22"/>
          <ac:spMkLst>
            <pc:docMk/>
            <pc:sldMk cId="2795789256" sldId="488"/>
            <ac:spMk id="3" creationId="{901B98C9-7070-A632-6789-7C9F8A2D586A}"/>
          </ac:spMkLst>
        </pc:spChg>
        <pc:picChg chg="add mod ord">
          <ac:chgData name="buzdugan artur" userId="1770a38c255ab84c" providerId="LiveId" clId="{C5310F49-8372-458D-A413-C8B4D5C9B8A8}" dt="2023-11-07T19:48:51.737" v="59" actId="1076"/>
          <ac:picMkLst>
            <pc:docMk/>
            <pc:sldMk cId="2795789256" sldId="488"/>
            <ac:picMk id="5" creationId="{1EEAC761-D968-9399-8FE8-CC55DA20B72B}"/>
          </ac:picMkLst>
        </pc:picChg>
      </pc:sldChg>
      <pc:sldChg chg="addSp delSp modSp new mod">
        <pc:chgData name="buzdugan artur" userId="1770a38c255ab84c" providerId="LiveId" clId="{C5310F49-8372-458D-A413-C8B4D5C9B8A8}" dt="2023-11-07T19:50:52.011" v="71" actId="1076"/>
        <pc:sldMkLst>
          <pc:docMk/>
          <pc:sldMk cId="1779032708" sldId="489"/>
        </pc:sldMkLst>
        <pc:spChg chg="del">
          <ac:chgData name="buzdugan artur" userId="1770a38c255ab84c" providerId="LiveId" clId="{C5310F49-8372-458D-A413-C8B4D5C9B8A8}" dt="2023-11-07T19:49:46.152" v="62" actId="478"/>
          <ac:spMkLst>
            <pc:docMk/>
            <pc:sldMk cId="1779032708" sldId="489"/>
            <ac:spMk id="2" creationId="{876E4F43-E823-2BE1-0AFA-D0C5D5CDA3E9}"/>
          </ac:spMkLst>
        </pc:spChg>
        <pc:spChg chg="del">
          <ac:chgData name="buzdugan artur" userId="1770a38c255ab84c" providerId="LiveId" clId="{C5310F49-8372-458D-A413-C8B4D5C9B8A8}" dt="2023-11-07T19:49:42.900" v="61" actId="22"/>
          <ac:spMkLst>
            <pc:docMk/>
            <pc:sldMk cId="1779032708" sldId="489"/>
            <ac:spMk id="3" creationId="{C5AD166F-F6A1-BE47-A16F-F3EF3F39F625}"/>
          </ac:spMkLst>
        </pc:spChg>
        <pc:picChg chg="add mod ord">
          <ac:chgData name="buzdugan artur" userId="1770a38c255ab84c" providerId="LiveId" clId="{C5310F49-8372-458D-A413-C8B4D5C9B8A8}" dt="2023-11-07T19:50:39.272" v="67" actId="1076"/>
          <ac:picMkLst>
            <pc:docMk/>
            <pc:sldMk cId="1779032708" sldId="489"/>
            <ac:picMk id="5" creationId="{17AFDA4B-9446-01DC-E0A3-AB898F172F05}"/>
          </ac:picMkLst>
        </pc:picChg>
        <pc:picChg chg="add mod">
          <ac:chgData name="buzdugan artur" userId="1770a38c255ab84c" providerId="LiveId" clId="{C5310F49-8372-458D-A413-C8B4D5C9B8A8}" dt="2023-11-07T19:50:52.011" v="71" actId="1076"/>
          <ac:picMkLst>
            <pc:docMk/>
            <pc:sldMk cId="1779032708" sldId="489"/>
            <ac:picMk id="7" creationId="{0CF2C099-276D-49DC-B614-1047F3284B52}"/>
          </ac:picMkLst>
        </pc:picChg>
      </pc:sldChg>
      <pc:sldChg chg="addSp delSp modSp new mod">
        <pc:chgData name="buzdugan artur" userId="1770a38c255ab84c" providerId="LiveId" clId="{C5310F49-8372-458D-A413-C8B4D5C9B8A8}" dt="2023-11-07T19:52:19.565" v="86" actId="20577"/>
        <pc:sldMkLst>
          <pc:docMk/>
          <pc:sldMk cId="3506524914" sldId="490"/>
        </pc:sldMkLst>
        <pc:spChg chg="mod">
          <ac:chgData name="buzdugan artur" userId="1770a38c255ab84c" providerId="LiveId" clId="{C5310F49-8372-458D-A413-C8B4D5C9B8A8}" dt="2023-11-07T19:52:19.565" v="86" actId="20577"/>
          <ac:spMkLst>
            <pc:docMk/>
            <pc:sldMk cId="3506524914" sldId="490"/>
            <ac:spMk id="2" creationId="{894D0B90-3F24-404E-7E79-B794760AD960}"/>
          </ac:spMkLst>
        </pc:spChg>
        <pc:spChg chg="del">
          <ac:chgData name="buzdugan artur" userId="1770a38c255ab84c" providerId="LiveId" clId="{C5310F49-8372-458D-A413-C8B4D5C9B8A8}" dt="2023-11-07T19:51:33.700" v="72" actId="22"/>
          <ac:spMkLst>
            <pc:docMk/>
            <pc:sldMk cId="3506524914" sldId="490"/>
            <ac:spMk id="3" creationId="{6586EF20-B587-AE89-B9F6-B1E6AC9D10C3}"/>
          </ac:spMkLst>
        </pc:spChg>
        <pc:picChg chg="add mod ord">
          <ac:chgData name="buzdugan artur" userId="1770a38c255ab84c" providerId="LiveId" clId="{C5310F49-8372-458D-A413-C8B4D5C9B8A8}" dt="2023-11-07T19:51:38.487" v="74" actId="1076"/>
          <ac:picMkLst>
            <pc:docMk/>
            <pc:sldMk cId="3506524914" sldId="490"/>
            <ac:picMk id="5" creationId="{54202C17-6385-F2EA-F53E-828DF41017E9}"/>
          </ac:picMkLst>
        </pc:picChg>
        <pc:picChg chg="add mod">
          <ac:chgData name="buzdugan artur" userId="1770a38c255ab84c" providerId="LiveId" clId="{C5310F49-8372-458D-A413-C8B4D5C9B8A8}" dt="2023-11-07T19:52:14.814" v="78" actId="14100"/>
          <ac:picMkLst>
            <pc:docMk/>
            <pc:sldMk cId="3506524914" sldId="490"/>
            <ac:picMk id="7" creationId="{90E15C1B-EC19-EE1A-78CC-02D100C1E09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1FD0178-63F2-270E-32A7-4DCA067AD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7C76D7C8-A934-34BD-EE32-38660A6BC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62364B8-9F2D-5A32-6DE8-8859B16E9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CA3E-215B-4CFF-9E48-8496A3A7E3E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B837F0B-9C1E-CF74-0E4A-F4206EBD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7F3CA46-D9B6-6291-EE65-922F6596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E422-1D44-40D5-9575-2F546C4C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9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B31CAE8-2736-62BE-4D2F-444D9702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5F102E4D-CBF8-EC5F-61E9-7964D888E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C2168C1-A206-A204-E73E-403EE33AA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CA3E-215B-4CFF-9E48-8496A3A7E3E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1802CD4-334D-B08D-B7C8-B7CAF02A3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6566C44-8390-6C63-2A7B-3ADDC160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E422-1D44-40D5-9575-2F546C4C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6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C039B582-CCEB-CE1D-F36A-CA0F669F3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F0F5A631-EE9F-9BE3-9A99-130B01857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B57546A-8214-7DA7-9D92-EB431E712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CA3E-215B-4CFF-9E48-8496A3A7E3E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49B5700-8E54-B10C-8C18-D0A925B6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10B0DC4-A422-2C94-A9B5-4E8E381F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E422-1D44-40D5-9575-2F546C4C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6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DA2B9C6-453F-9EFF-5D90-B5C0676CD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4CA6FE1-17E2-DD5E-1E6E-D7A427D36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93212A6-4820-5ACB-D66D-5CF7538D2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CA3E-215B-4CFF-9E48-8496A3A7E3E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6B3E412-9CBE-1160-7491-B62EA53B7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7289A1F-01DE-7559-E283-E6490F6A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E422-1D44-40D5-9575-2F546C4C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4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75F3D3C-8FC1-EC29-B5C2-72AB27F6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6192B85-08C1-6D63-2040-AA2C094C8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3712F8F-AC3A-A214-1C13-8D180DCAF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CA3E-215B-4CFF-9E48-8496A3A7E3E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C13FFFE-C35E-D2E8-51CE-FE9EFC17C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D017ACB-7AFA-B369-AF7A-C81FAB96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E422-1D44-40D5-9575-2F546C4C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5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4C90CD0-37BA-85B8-D742-C84F87AF5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55E4736-CECF-C649-EE5C-23A6EF9AF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69DD512E-D93E-8347-EA1A-0A1D9B412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EA7CEF3-B3F1-B563-0D9D-44EF5A448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CA3E-215B-4CFF-9E48-8496A3A7E3E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6711409-D460-D5DE-6C4A-51D1201CA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6C5C8EE3-7433-88ED-E9FB-CFDC3B18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E422-1D44-40D5-9575-2F546C4C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7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0120030-5F42-5CC5-B71A-E5124692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54A066B7-FE2B-8B62-E622-B05E2253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998F64CC-B58D-7EE5-937C-E8E7AE73B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B312D22F-6A33-7B12-89AD-8A7CAE43C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7CA274E5-2C92-EC4D-6DA6-827E8594B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8038C18C-33CF-7B7F-A29E-6D767252B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CA3E-215B-4CFF-9E48-8496A3A7E3E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FBC376F5-4BD3-5BE0-595F-EBB166978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368B4903-4166-32D8-3877-F66E2C4A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E422-1D44-40D5-9575-2F546C4C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7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3C9EFFF-5F52-7447-0DBB-7EBFBA39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B74655EE-F2FF-8950-5101-5A163AAC6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CA3E-215B-4CFF-9E48-8496A3A7E3E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8F1F6FA1-9872-23E1-4FAD-4E178B9BF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7785E5FA-E11E-BA18-BAB4-F5C129A3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E422-1D44-40D5-9575-2F546C4C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1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45F4EC98-5151-CEEF-FC7A-DA9D717AB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CA3E-215B-4CFF-9E48-8496A3A7E3E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E0D73912-40B4-8435-C7E7-06157FCA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91435006-A81D-B39C-E78F-B4C204EB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E422-1D44-40D5-9575-2F546C4C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9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2670FDE-232A-BCFC-F184-1CB01186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D5073D7-7F0D-220B-7B42-1F4BDF8D4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7D5BEF02-27A0-6C35-AC76-BE6E74292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19AF2BEE-74D6-F43D-946A-4A8B461E1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CA3E-215B-4CFF-9E48-8496A3A7E3E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98B2EC20-5C06-3AB1-F7D7-49BFDD7F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FA68BC0A-578B-AC21-BEB6-19E5EFF1A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E422-1D44-40D5-9575-2F546C4C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7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260FC45-92D0-072A-CCB6-8C992EDE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6B32AEE3-106B-0863-6AF1-71E6A1FF12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D68D1ED2-31B8-1906-4B48-8BCED2D56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CBB06F20-52B8-39A1-983C-7783453B9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CA3E-215B-4CFF-9E48-8496A3A7E3E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783A933-F325-9FC9-75BF-F83A1654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3CC3A74-FC02-63B6-9688-8BD018DE0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E422-1D44-40D5-9575-2F546C4C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F2098B93-5276-B931-DC47-2BB9BEA6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07706E1-E8F2-7044-AD8A-F5969F06E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D8937D7-DECA-BD25-ABBF-C0D628CB0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CA3E-215B-4CFF-9E48-8496A3A7E3E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1C5B622-FFFD-FB2B-883E-9F60106B4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A48A9DA-1C05-5131-4BC7-82E8E85C7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BE422-1D44-40D5-9575-2F546C4C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A25037D-435D-43B1-46E1-B72A063870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err="1"/>
              <a:t>Lectia</a:t>
            </a:r>
            <a:r>
              <a:rPr lang="ro-RO" dirty="0"/>
              <a:t> practica </a:t>
            </a:r>
            <a:r>
              <a:rPr lang="en-US" dirty="0"/>
              <a:t>7</a:t>
            </a:r>
            <a:r>
              <a:rPr lang="ro-RO" dirty="0"/>
              <a:t>_DMOE</a:t>
            </a:r>
            <a:endParaRPr lang="en-US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A0AF8A19-908A-053C-E67E-B4102F8DD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Dida </a:t>
            </a:r>
            <a:r>
              <a:rPr lang="en-US" dirty="0" err="1"/>
              <a:t>tunel</a:t>
            </a:r>
            <a:r>
              <a:rPr lang="en-US" dirty="0"/>
              <a:t>. </a:t>
            </a:r>
            <a:r>
              <a:rPr lang="en-US" dirty="0" err="1"/>
              <a:t>Efectul</a:t>
            </a:r>
            <a:r>
              <a:rPr lang="en-US" dirty="0"/>
              <a:t> Hall</a:t>
            </a:r>
          </a:p>
        </p:txBody>
      </p:sp>
    </p:spTree>
    <p:extLst>
      <p:ext uri="{BB962C8B-B14F-4D97-AF65-F5344CB8AC3E}">
        <p14:creationId xmlns:p14="http://schemas.microsoft.com/office/powerpoint/2010/main" val="3509945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F8EA5DD-77A5-3267-6199-9154A230F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Solutia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1EEAC761-D968-9399-8FE8-CC55DA20B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117" y="1727395"/>
            <a:ext cx="9605864" cy="4660121"/>
          </a:xfrm>
        </p:spPr>
      </p:pic>
    </p:spTree>
    <p:extLst>
      <p:ext uri="{BB962C8B-B14F-4D97-AF65-F5344CB8AC3E}">
        <p14:creationId xmlns:p14="http://schemas.microsoft.com/office/powerpoint/2010/main" val="2795789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17AFDA4B-9446-01DC-E0A3-AB898F172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241" y="154888"/>
            <a:ext cx="6158203" cy="6548223"/>
          </a:xfr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0CF2C099-276D-49DC-B614-1047F3284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273" y="4292081"/>
            <a:ext cx="6648486" cy="139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32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94D0B90-3F24-404E-7E79-B794760AD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Problema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54202C17-6385-F2EA-F53E-828DF4101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585" y="1967014"/>
            <a:ext cx="8425709" cy="2897212"/>
          </a:xfr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90E15C1B-EC19-EE1A-78CC-02D100C1E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958" y="4864226"/>
            <a:ext cx="6214257" cy="168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2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97DD761-B936-8956-9FA1-593741411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CC060EF-E0F8-0337-4940-5D75B4CE4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Efectul</a:t>
            </a:r>
            <a:r>
              <a:rPr lang="en-US" dirty="0"/>
              <a:t> Hall </a:t>
            </a:r>
            <a:r>
              <a:rPr lang="en-US" dirty="0" err="1"/>
              <a:t>apare</a:t>
            </a:r>
            <a:r>
              <a:rPr lang="en-US" dirty="0"/>
              <a:t> in </a:t>
            </a:r>
            <a:r>
              <a:rPr lang="en-US" dirty="0" err="1"/>
              <a:t>materialele</a:t>
            </a:r>
            <a:r>
              <a:rPr lang="en-US" dirty="0"/>
              <a:t> </a:t>
            </a:r>
            <a:r>
              <a:rPr lang="en-US" dirty="0" err="1"/>
              <a:t>conductoare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semiconductoare</a:t>
            </a:r>
            <a:r>
              <a:rPr lang="en-US" dirty="0"/>
              <a:t>. </a:t>
            </a:r>
            <a:r>
              <a:rPr lang="en-US" dirty="0" err="1"/>
              <a:t>Coeficientul</a:t>
            </a:r>
            <a:r>
              <a:rPr lang="en-US" dirty="0"/>
              <a:t> Hall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cupru</a:t>
            </a:r>
            <a:r>
              <a:rPr lang="en-US" dirty="0"/>
              <a:t> are </a:t>
            </a:r>
            <a:r>
              <a:rPr lang="en-US" dirty="0" err="1"/>
              <a:t>valoarea</a:t>
            </a:r>
            <a:r>
              <a:rPr lang="en-US" dirty="0"/>
              <a:t>: R</a:t>
            </a:r>
            <a:r>
              <a:rPr lang="en-US" sz="2000" dirty="0"/>
              <a:t>H</a:t>
            </a:r>
            <a:r>
              <a:rPr lang="en-US" dirty="0"/>
              <a:t> = 7,3 10^-11 m3/C,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conductivitatea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: </a:t>
            </a:r>
            <a:r>
              <a:rPr lang="el-GR" dirty="0"/>
              <a:t>σ</a:t>
            </a:r>
            <a:r>
              <a:rPr lang="en-US" sz="2000" dirty="0"/>
              <a:t>n</a:t>
            </a:r>
            <a:r>
              <a:rPr lang="en-US" dirty="0"/>
              <a:t> =10^9 S/m. Sa se determine </a:t>
            </a:r>
            <a:r>
              <a:rPr lang="en-US" dirty="0" err="1"/>
              <a:t>densitatea</a:t>
            </a:r>
            <a:r>
              <a:rPr lang="en-US" dirty="0"/>
              <a:t> </a:t>
            </a:r>
            <a:r>
              <a:rPr lang="en-US" dirty="0" err="1"/>
              <a:t>electronilor</a:t>
            </a:r>
            <a:r>
              <a:rPr lang="en-US" dirty="0"/>
              <a:t> n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mobilitatea</a:t>
            </a:r>
            <a:r>
              <a:rPr lang="en-US" dirty="0"/>
              <a:t> lor </a:t>
            </a:r>
            <a:r>
              <a:rPr lang="el-GR" dirty="0"/>
              <a:t>μ</a:t>
            </a:r>
            <a:r>
              <a:rPr lang="en-US" dirty="0"/>
              <a:t>.</a:t>
            </a:r>
          </a:p>
          <a:p>
            <a:r>
              <a:rPr lang="en-US" dirty="0"/>
              <a:t> Sa se determine </a:t>
            </a:r>
            <a:r>
              <a:rPr lang="en-US" dirty="0" err="1"/>
              <a:t>expresia</a:t>
            </a:r>
            <a:r>
              <a:rPr lang="en-US" dirty="0"/>
              <a:t> </a:t>
            </a:r>
            <a:r>
              <a:rPr lang="en-US" dirty="0" err="1"/>
              <a:t>coeficientului</a:t>
            </a:r>
            <a:r>
              <a:rPr lang="en-US" dirty="0"/>
              <a:t> Hall </a:t>
            </a:r>
            <a:r>
              <a:rPr lang="en-US" dirty="0" err="1"/>
              <a:t>pentru</a:t>
            </a:r>
            <a:r>
              <a:rPr lang="en-US" dirty="0"/>
              <a:t> un semiconductor </a:t>
            </a:r>
            <a:r>
              <a:rPr lang="en-US" dirty="0" err="1"/>
              <a:t>extrinsec</a:t>
            </a:r>
            <a:r>
              <a:rPr lang="en-US" dirty="0"/>
              <a:t>, </a:t>
            </a:r>
            <a:r>
              <a:rPr lang="en-US" dirty="0" err="1"/>
              <a:t>luând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considerare</a:t>
            </a:r>
            <a:r>
              <a:rPr lang="en-US" dirty="0"/>
              <a:t> </a:t>
            </a:r>
            <a:r>
              <a:rPr lang="en-US" dirty="0" err="1"/>
              <a:t>ambele</a:t>
            </a:r>
            <a:r>
              <a:rPr lang="en-US" dirty="0"/>
              <a:t> </a:t>
            </a:r>
            <a:r>
              <a:rPr lang="en-US" dirty="0" err="1"/>
              <a:t>tipuri</a:t>
            </a:r>
            <a:r>
              <a:rPr lang="en-US" dirty="0"/>
              <a:t> de </a:t>
            </a:r>
            <a:r>
              <a:rPr lang="en-US" dirty="0" err="1"/>
              <a:t>purtatori</a:t>
            </a:r>
            <a:r>
              <a:rPr lang="en-US" dirty="0"/>
              <a:t> de </a:t>
            </a:r>
            <a:r>
              <a:rPr lang="en-US" dirty="0" err="1"/>
              <a:t>sarcina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263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4410F4C8-C517-9AEE-F8B2-2190D2068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078" y="408359"/>
            <a:ext cx="9825930" cy="3933583"/>
          </a:xfrm>
        </p:spPr>
      </p:pic>
    </p:spTree>
    <p:extLst>
      <p:ext uri="{BB962C8B-B14F-4D97-AF65-F5344CB8AC3E}">
        <p14:creationId xmlns:p14="http://schemas.microsoft.com/office/powerpoint/2010/main" val="95651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3F026102-8B74-C20B-27B3-D36EB7D81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976" y="450682"/>
            <a:ext cx="8644047" cy="5956635"/>
          </a:xfrm>
        </p:spPr>
      </p:pic>
    </p:spTree>
    <p:extLst>
      <p:ext uri="{BB962C8B-B14F-4D97-AF65-F5344CB8AC3E}">
        <p14:creationId xmlns:p14="http://schemas.microsoft.com/office/powerpoint/2010/main" val="2393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280" y="0"/>
            <a:ext cx="10515600" cy="291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3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" y="91609"/>
            <a:ext cx="10759440" cy="3198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" y="3509015"/>
            <a:ext cx="10637520" cy="92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5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5C284CC-C591-D7DA-A825-F6E3B01D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Hetrojonctiuni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F6AEC7E0-BA3A-B481-9F8E-843669C78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584" y="1690688"/>
            <a:ext cx="9486831" cy="4993069"/>
          </a:xfrm>
        </p:spPr>
      </p:pic>
    </p:spTree>
    <p:extLst>
      <p:ext uri="{BB962C8B-B14F-4D97-AF65-F5344CB8AC3E}">
        <p14:creationId xmlns:p14="http://schemas.microsoft.com/office/powerpoint/2010/main" val="1122982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F1A8DF7-C570-6B81-32BE-74CD57724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94EC7FF-3A93-A1DF-132E-AE555466B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2. Используя данные из приложения 1 рассчитайте разрывы зон проводимости ΔE</a:t>
            </a:r>
            <a:r>
              <a:rPr lang="ru-RU" sz="1800" dirty="0"/>
              <a:t>C</a:t>
            </a:r>
            <a:r>
              <a:rPr lang="ru-RU" dirty="0"/>
              <a:t> и валентной зоны ΔE</a:t>
            </a:r>
            <a:r>
              <a:rPr lang="ru-RU" sz="1800" dirty="0"/>
              <a:t>V</a:t>
            </a:r>
            <a:r>
              <a:rPr lang="ru-RU" dirty="0"/>
              <a:t>, а также диффузионный потенциал φ</a:t>
            </a:r>
            <a:r>
              <a:rPr lang="ru-RU" sz="1800" dirty="0"/>
              <a:t>0</a:t>
            </a:r>
            <a:r>
              <a:rPr lang="ru-RU" dirty="0"/>
              <a:t> для гетероперехода nSi-p-Ge. </a:t>
            </a:r>
            <a:endParaRPr lang="en-US" dirty="0"/>
          </a:p>
          <a:p>
            <a:r>
              <a:rPr lang="ru-RU" dirty="0"/>
              <a:t>Постройте энергетическую диаграмму и вольтамперную характеристику полученного диода. Концентрация мелких доноров в кремнии N</a:t>
            </a:r>
            <a:r>
              <a:rPr lang="ru-RU" sz="2000" dirty="0"/>
              <a:t>d</a:t>
            </a:r>
            <a:r>
              <a:rPr lang="ru-RU" dirty="0"/>
              <a:t> = 5·10</a:t>
            </a:r>
            <a:r>
              <a:rPr lang="en-US" dirty="0"/>
              <a:t>^</a:t>
            </a:r>
            <a:r>
              <a:rPr lang="ru-RU" dirty="0"/>
              <a:t>15 см-3 , концентрация мелких акцепторов в германии N</a:t>
            </a:r>
            <a:r>
              <a:rPr lang="ru-RU" sz="2000" dirty="0"/>
              <a:t>a</a:t>
            </a:r>
            <a:r>
              <a:rPr lang="ru-RU" dirty="0"/>
              <a:t> = 2·10</a:t>
            </a:r>
            <a:r>
              <a:rPr lang="en-US" dirty="0"/>
              <a:t>^</a:t>
            </a:r>
            <a:r>
              <a:rPr lang="ru-RU" dirty="0"/>
              <a:t>16 см-3 . рассчитайте величину ОПЗ при нулевом смещении (V = 0).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0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5E416B55-8C58-BA86-FC10-12E3D95C8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7380" y="494"/>
            <a:ext cx="6680718" cy="6734887"/>
          </a:xfrm>
        </p:spPr>
      </p:pic>
    </p:spTree>
    <p:extLst>
      <p:ext uri="{BB962C8B-B14F-4D97-AF65-F5344CB8AC3E}">
        <p14:creationId xmlns:p14="http://schemas.microsoft.com/office/powerpoint/2010/main" val="877974845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154</Words>
  <Application>Microsoft Office PowerPoint</Application>
  <PresentationFormat>Ecran lat</PresentationFormat>
  <Paragraphs>9</Paragraphs>
  <Slides>12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Temă Office</vt:lpstr>
      <vt:lpstr>Lectia practica 7_DMOE</vt:lpstr>
      <vt:lpstr>Prezentare PowerPoint</vt:lpstr>
      <vt:lpstr>Prezentare PowerPoint</vt:lpstr>
      <vt:lpstr>Prezentare PowerPoint</vt:lpstr>
      <vt:lpstr>Prezentare PowerPoint</vt:lpstr>
      <vt:lpstr>Prezentare PowerPoint</vt:lpstr>
      <vt:lpstr>Hetrojonctiuni</vt:lpstr>
      <vt:lpstr>Prezentare PowerPoint</vt:lpstr>
      <vt:lpstr>Prezentare PowerPoint</vt:lpstr>
      <vt:lpstr>Solutia</vt:lpstr>
      <vt:lpstr>Prezentare PowerPoint</vt:lpstr>
      <vt:lpstr>Problema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Lectia practica 1_DMOE</dc:title>
  <dc:creator>buzdugan artur</dc:creator>
  <cp:lastModifiedBy>buzdugan artur</cp:lastModifiedBy>
  <cp:revision>4</cp:revision>
  <dcterms:created xsi:type="dcterms:W3CDTF">2023-11-04T17:42:51Z</dcterms:created>
  <dcterms:modified xsi:type="dcterms:W3CDTF">2023-11-07T19:52:38Z</dcterms:modified>
</cp:coreProperties>
</file>