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6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57" autoAdjust="0"/>
    <p:restoredTop sz="88176" autoAdjust="0"/>
  </p:normalViewPr>
  <p:slideViewPr>
    <p:cSldViewPr snapToGrid="0" snapToObjects="1">
      <p:cViewPr varScale="1">
        <p:scale>
          <a:sx n="81" d="100"/>
          <a:sy n="81" d="100"/>
        </p:scale>
        <p:origin x="102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ru Dumitru" userId="6c8105df-432b-4055-9270-0a797142347e" providerId="ADAL" clId="{5E072E20-C203-4ED2-8612-5C0824B1883F}"/>
    <pc:docChg chg="undo custSel addSld delSld modSld sldOrd">
      <pc:chgData name="Moraru Dumitru" userId="6c8105df-432b-4055-9270-0a797142347e" providerId="ADAL" clId="{5E072E20-C203-4ED2-8612-5C0824B1883F}" dt="2025-09-04T12:44:03.807" v="953" actId="20577"/>
      <pc:docMkLst>
        <pc:docMk/>
      </pc:docMkLst>
      <pc:sldChg chg="addSp delSp modSp mod">
        <pc:chgData name="Moraru Dumitru" userId="6c8105df-432b-4055-9270-0a797142347e" providerId="ADAL" clId="{5E072E20-C203-4ED2-8612-5C0824B1883F}" dt="2025-09-04T11:59:52.944" v="745" actId="20577"/>
        <pc:sldMkLst>
          <pc:docMk/>
          <pc:sldMk cId="0" sldId="256"/>
        </pc:sldMkLst>
      </pc:sldChg>
      <pc:sldChg chg="addSp modSp mod">
        <pc:chgData name="Moraru Dumitru" userId="6c8105df-432b-4055-9270-0a797142347e" providerId="ADAL" clId="{5E072E20-C203-4ED2-8612-5C0824B1883F}" dt="2025-09-04T11:02:11.950" v="92" actId="1076"/>
        <pc:sldMkLst>
          <pc:docMk/>
          <pc:sldMk cId="0" sldId="266"/>
        </pc:sldMkLst>
        <pc:spChg chg="add mod">
          <ac:chgData name="Moraru Dumitru" userId="6c8105df-432b-4055-9270-0a797142347e" providerId="ADAL" clId="{5E072E20-C203-4ED2-8612-5C0824B1883F}" dt="2025-09-04T11:02:11.950" v="92" actId="1076"/>
          <ac:spMkLst>
            <pc:docMk/>
            <pc:sldMk cId="0" sldId="266"/>
            <ac:spMk id="2" creationId="{A81E074C-340E-9336-2DB2-0B9C29B4A10F}"/>
          </ac:spMkLst>
        </pc:spChg>
        <pc:spChg chg="mod">
          <ac:chgData name="Moraru Dumitru" userId="6c8105df-432b-4055-9270-0a797142347e" providerId="ADAL" clId="{5E072E20-C203-4ED2-8612-5C0824B1883F}" dt="2025-09-04T11:01:21.074" v="40" actId="1076"/>
          <ac:spMkLst>
            <pc:docMk/>
            <pc:sldMk cId="0" sldId="266"/>
            <ac:spMk id="36866" creationId="{A623AAD6-370E-F2F9-DF51-FBA6580E67CC}"/>
          </ac:spMkLst>
        </pc:spChg>
      </pc:sldChg>
      <pc:sldChg chg="del">
        <pc:chgData name="Moraru Dumitru" userId="6c8105df-432b-4055-9270-0a797142347e" providerId="ADAL" clId="{5E072E20-C203-4ED2-8612-5C0824B1883F}" dt="2025-09-04T11:03:59.268" v="132" actId="2696"/>
        <pc:sldMkLst>
          <pc:docMk/>
          <pc:sldMk cId="479013585" sldId="267"/>
        </pc:sldMkLst>
      </pc:sldChg>
      <pc:sldChg chg="modSp add del mod">
        <pc:chgData name="Moraru Dumitru" userId="6c8105df-432b-4055-9270-0a797142347e" providerId="ADAL" clId="{5E072E20-C203-4ED2-8612-5C0824B1883F}" dt="2025-09-04T11:31:28.972" v="475" actId="20577"/>
        <pc:sldMkLst>
          <pc:docMk/>
          <pc:sldMk cId="2698094191" sldId="267"/>
        </pc:sldMkLst>
      </pc:sldChg>
      <pc:sldChg chg="del">
        <pc:chgData name="Moraru Dumitru" userId="6c8105df-432b-4055-9270-0a797142347e" providerId="ADAL" clId="{5E072E20-C203-4ED2-8612-5C0824B1883F}" dt="2025-09-04T11:04:02.543" v="133" actId="2696"/>
        <pc:sldMkLst>
          <pc:docMk/>
          <pc:sldMk cId="1054324387" sldId="268"/>
        </pc:sldMkLst>
      </pc:sldChg>
      <pc:sldChg chg="modSp add mod">
        <pc:chgData name="Moraru Dumitru" userId="6c8105df-432b-4055-9270-0a797142347e" providerId="ADAL" clId="{5E072E20-C203-4ED2-8612-5C0824B1883F}" dt="2025-09-04T11:42:27.530" v="649" actId="20577"/>
        <pc:sldMkLst>
          <pc:docMk/>
          <pc:sldMk cId="3518410301" sldId="268"/>
        </pc:sldMkLst>
      </pc:sldChg>
      <pc:sldChg chg="del">
        <pc:chgData name="Moraru Dumitru" userId="6c8105df-432b-4055-9270-0a797142347e" providerId="ADAL" clId="{5E072E20-C203-4ED2-8612-5C0824B1883F}" dt="2025-09-04T11:04:04.790" v="134" actId="2696"/>
        <pc:sldMkLst>
          <pc:docMk/>
          <pc:sldMk cId="225149376" sldId="269"/>
        </pc:sldMkLst>
      </pc:sldChg>
      <pc:sldChg chg="addSp delSp modSp add mod">
        <pc:chgData name="Moraru Dumitru" userId="6c8105df-432b-4055-9270-0a797142347e" providerId="ADAL" clId="{5E072E20-C203-4ED2-8612-5C0824B1883F}" dt="2025-09-04T11:20:40.357" v="253" actId="27636"/>
        <pc:sldMkLst>
          <pc:docMk/>
          <pc:sldMk cId="2037382807" sldId="269"/>
        </pc:sldMkLst>
      </pc:sldChg>
      <pc:sldChg chg="del">
        <pc:chgData name="Moraru Dumitru" userId="6c8105df-432b-4055-9270-0a797142347e" providerId="ADAL" clId="{5E072E20-C203-4ED2-8612-5C0824B1883F}" dt="2025-09-04T11:04:06.570" v="135" actId="2696"/>
        <pc:sldMkLst>
          <pc:docMk/>
          <pc:sldMk cId="2765180963" sldId="270"/>
        </pc:sldMkLst>
      </pc:sldChg>
      <pc:sldChg chg="addSp modSp add mod">
        <pc:chgData name="Moraru Dumitru" userId="6c8105df-432b-4055-9270-0a797142347e" providerId="ADAL" clId="{5E072E20-C203-4ED2-8612-5C0824B1883F}" dt="2025-09-04T11:21:22.905" v="263" actId="1076"/>
        <pc:sldMkLst>
          <pc:docMk/>
          <pc:sldMk cId="2822964641" sldId="270"/>
        </pc:sldMkLst>
      </pc:sldChg>
      <pc:sldChg chg="addSp delSp modSp add mod">
        <pc:chgData name="Moraru Dumitru" userId="6c8105df-432b-4055-9270-0a797142347e" providerId="ADAL" clId="{5E072E20-C203-4ED2-8612-5C0824B1883F}" dt="2025-09-04T11:27:32.005" v="471" actId="27636"/>
        <pc:sldMkLst>
          <pc:docMk/>
          <pc:sldMk cId="2704095545" sldId="271"/>
        </pc:sldMkLst>
      </pc:sldChg>
      <pc:sldChg chg="del">
        <pc:chgData name="Moraru Dumitru" userId="6c8105df-432b-4055-9270-0a797142347e" providerId="ADAL" clId="{5E072E20-C203-4ED2-8612-5C0824B1883F}" dt="2025-09-04T11:04:08.133" v="136" actId="2696"/>
        <pc:sldMkLst>
          <pc:docMk/>
          <pc:sldMk cId="2820776970" sldId="271"/>
        </pc:sldMkLst>
      </pc:sldChg>
      <pc:sldChg chg="del">
        <pc:chgData name="Moraru Dumitru" userId="6c8105df-432b-4055-9270-0a797142347e" providerId="ADAL" clId="{5E072E20-C203-4ED2-8612-5C0824B1883F}" dt="2025-09-04T11:04:11.559" v="138" actId="2696"/>
        <pc:sldMkLst>
          <pc:docMk/>
          <pc:sldMk cId="1172836151" sldId="272"/>
        </pc:sldMkLst>
      </pc:sldChg>
      <pc:sldChg chg="add">
        <pc:chgData name="Moraru Dumitru" userId="6c8105df-432b-4055-9270-0a797142347e" providerId="ADAL" clId="{5E072E20-C203-4ED2-8612-5C0824B1883F}" dt="2025-09-04T11:27:59.942" v="472" actId="2890"/>
        <pc:sldMkLst>
          <pc:docMk/>
          <pc:sldMk cId="2484606358" sldId="272"/>
        </pc:sldMkLst>
      </pc:sldChg>
      <pc:sldChg chg="add del">
        <pc:chgData name="Moraru Dumitru" userId="6c8105df-432b-4055-9270-0a797142347e" providerId="ADAL" clId="{5E072E20-C203-4ED2-8612-5C0824B1883F}" dt="2025-09-04T11:35:57.310" v="501" actId="2696"/>
        <pc:sldMkLst>
          <pc:docMk/>
          <pc:sldMk cId="1531934444" sldId="273"/>
        </pc:sldMkLst>
      </pc:sldChg>
      <pc:sldChg chg="del">
        <pc:chgData name="Moraru Dumitru" userId="6c8105df-432b-4055-9270-0a797142347e" providerId="ADAL" clId="{5E072E20-C203-4ED2-8612-5C0824B1883F}" dt="2025-09-04T11:04:09.690" v="137" actId="2696"/>
        <pc:sldMkLst>
          <pc:docMk/>
          <pc:sldMk cId="4010382162" sldId="273"/>
        </pc:sldMkLst>
      </pc:sldChg>
      <pc:sldChg chg="modSp add mod ord">
        <pc:chgData name="Moraru Dumitru" userId="6c8105df-432b-4055-9270-0a797142347e" providerId="ADAL" clId="{5E072E20-C203-4ED2-8612-5C0824B1883F}" dt="2025-09-04T11:55:23.575" v="696" actId="1076"/>
        <pc:sldMkLst>
          <pc:docMk/>
          <pc:sldMk cId="1490295278" sldId="274"/>
        </pc:sldMkLst>
      </pc:sldChg>
      <pc:sldChg chg="del">
        <pc:chgData name="Moraru Dumitru" userId="6c8105df-432b-4055-9270-0a797142347e" providerId="ADAL" clId="{5E072E20-C203-4ED2-8612-5C0824B1883F}" dt="2025-09-04T11:04:13.259" v="139" actId="2696"/>
        <pc:sldMkLst>
          <pc:docMk/>
          <pc:sldMk cId="2757989639" sldId="274"/>
        </pc:sldMkLst>
      </pc:sldChg>
      <pc:sldChg chg="addSp modSp add del mod">
        <pc:chgData name="Moraru Dumitru" userId="6c8105df-432b-4055-9270-0a797142347e" providerId="ADAL" clId="{5E072E20-C203-4ED2-8612-5C0824B1883F}" dt="2025-09-04T11:40:09.913" v="613" actId="2696"/>
        <pc:sldMkLst>
          <pc:docMk/>
          <pc:sldMk cId="3512298077" sldId="275"/>
        </pc:sldMkLst>
      </pc:sldChg>
      <pc:sldChg chg="del">
        <pc:chgData name="Moraru Dumitru" userId="6c8105df-432b-4055-9270-0a797142347e" providerId="ADAL" clId="{5E072E20-C203-4ED2-8612-5C0824B1883F}" dt="2025-09-04T11:04:14.882" v="140" actId="2696"/>
        <pc:sldMkLst>
          <pc:docMk/>
          <pc:sldMk cId="4250950100" sldId="275"/>
        </pc:sldMkLst>
      </pc:sldChg>
      <pc:sldChg chg="modSp add mod ord">
        <pc:chgData name="Moraru Dumitru" userId="6c8105df-432b-4055-9270-0a797142347e" providerId="ADAL" clId="{5E072E20-C203-4ED2-8612-5C0824B1883F}" dt="2025-09-04T11:55:17.688" v="694" actId="1076"/>
        <pc:sldMkLst>
          <pc:docMk/>
          <pc:sldMk cId="2937695913" sldId="276"/>
        </pc:sldMkLst>
      </pc:sldChg>
      <pc:sldChg chg="del">
        <pc:chgData name="Moraru Dumitru" userId="6c8105df-432b-4055-9270-0a797142347e" providerId="ADAL" clId="{5E072E20-C203-4ED2-8612-5C0824B1883F}" dt="2025-09-04T11:04:16.557" v="141" actId="2696"/>
        <pc:sldMkLst>
          <pc:docMk/>
          <pc:sldMk cId="4219434768" sldId="276"/>
        </pc:sldMkLst>
      </pc:sldChg>
      <pc:sldChg chg="addSp delSp modSp add mod">
        <pc:chgData name="Moraru Dumitru" userId="6c8105df-432b-4055-9270-0a797142347e" providerId="ADAL" clId="{5E072E20-C203-4ED2-8612-5C0824B1883F}" dt="2025-09-04T11:55:13.069" v="693" actId="1076"/>
        <pc:sldMkLst>
          <pc:docMk/>
          <pc:sldMk cId="936264729" sldId="277"/>
        </pc:sldMkLst>
      </pc:sldChg>
      <pc:sldChg chg="del">
        <pc:chgData name="Moraru Dumitru" userId="6c8105df-432b-4055-9270-0a797142347e" providerId="ADAL" clId="{5E072E20-C203-4ED2-8612-5C0824B1883F}" dt="2025-09-04T11:04:18.213" v="142" actId="2696"/>
        <pc:sldMkLst>
          <pc:docMk/>
          <pc:sldMk cId="1580851744" sldId="277"/>
        </pc:sldMkLst>
      </pc:sldChg>
      <pc:sldChg chg="del">
        <pc:chgData name="Moraru Dumitru" userId="6c8105df-432b-4055-9270-0a797142347e" providerId="ADAL" clId="{5E072E20-C203-4ED2-8612-5C0824B1883F}" dt="2025-09-04T11:04:20.036" v="143" actId="2696"/>
        <pc:sldMkLst>
          <pc:docMk/>
          <pc:sldMk cId="2097755342" sldId="278"/>
        </pc:sldMkLst>
      </pc:sldChg>
      <pc:sldChg chg="delSp modSp add mod">
        <pc:chgData name="Moraru Dumitru" userId="6c8105df-432b-4055-9270-0a797142347e" providerId="ADAL" clId="{5E072E20-C203-4ED2-8612-5C0824B1883F}" dt="2025-09-04T11:55:06.686" v="692" actId="1076"/>
        <pc:sldMkLst>
          <pc:docMk/>
          <pc:sldMk cId="2520172015" sldId="278"/>
        </pc:sldMkLst>
      </pc:sldChg>
      <pc:sldChg chg="del">
        <pc:chgData name="Moraru Dumitru" userId="6c8105df-432b-4055-9270-0a797142347e" providerId="ADAL" clId="{5E072E20-C203-4ED2-8612-5C0824B1883F}" dt="2025-09-04T11:04:29.006" v="148" actId="2696"/>
        <pc:sldMkLst>
          <pc:docMk/>
          <pc:sldMk cId="696054257" sldId="279"/>
        </pc:sldMkLst>
      </pc:sldChg>
      <pc:sldChg chg="addSp modSp add mod">
        <pc:chgData name="Moraru Dumitru" userId="6c8105df-432b-4055-9270-0a797142347e" providerId="ADAL" clId="{5E072E20-C203-4ED2-8612-5C0824B1883F}" dt="2025-09-04T11:55:02.056" v="691" actId="1076"/>
        <pc:sldMkLst>
          <pc:docMk/>
          <pc:sldMk cId="2094355838" sldId="279"/>
        </pc:sldMkLst>
      </pc:sldChg>
      <pc:sldChg chg="del">
        <pc:chgData name="Moraru Dumitru" userId="6c8105df-432b-4055-9270-0a797142347e" providerId="ADAL" clId="{5E072E20-C203-4ED2-8612-5C0824B1883F}" dt="2025-09-04T11:04:30.566" v="149" actId="2696"/>
        <pc:sldMkLst>
          <pc:docMk/>
          <pc:sldMk cId="615201186" sldId="280"/>
        </pc:sldMkLst>
      </pc:sldChg>
      <pc:sldChg chg="addSp delSp modSp add mod">
        <pc:chgData name="Moraru Dumitru" userId="6c8105df-432b-4055-9270-0a797142347e" providerId="ADAL" clId="{5E072E20-C203-4ED2-8612-5C0824B1883F}" dt="2025-09-04T11:57:16.860" v="709" actId="1076"/>
        <pc:sldMkLst>
          <pc:docMk/>
          <pc:sldMk cId="2172782963" sldId="280"/>
        </pc:sldMkLst>
      </pc:sldChg>
      <pc:sldChg chg="delSp modSp add mod">
        <pc:chgData name="Moraru Dumitru" userId="6c8105df-432b-4055-9270-0a797142347e" providerId="ADAL" clId="{5E072E20-C203-4ED2-8612-5C0824B1883F}" dt="2025-09-04T12:01:34.139" v="766" actId="20577"/>
        <pc:sldMkLst>
          <pc:docMk/>
          <pc:sldMk cId="2024292923" sldId="281"/>
        </pc:sldMkLst>
      </pc:sldChg>
      <pc:sldChg chg="del">
        <pc:chgData name="Moraru Dumitru" userId="6c8105df-432b-4055-9270-0a797142347e" providerId="ADAL" clId="{5E072E20-C203-4ED2-8612-5C0824B1883F}" dt="2025-09-04T11:04:32" v="150" actId="2696"/>
        <pc:sldMkLst>
          <pc:docMk/>
          <pc:sldMk cId="4265795587" sldId="281"/>
        </pc:sldMkLst>
      </pc:sldChg>
      <pc:sldChg chg="del">
        <pc:chgData name="Moraru Dumitru" userId="6c8105df-432b-4055-9270-0a797142347e" providerId="ADAL" clId="{5E072E20-C203-4ED2-8612-5C0824B1883F}" dt="2025-09-04T11:04:21.919" v="144" actId="2696"/>
        <pc:sldMkLst>
          <pc:docMk/>
          <pc:sldMk cId="928517457" sldId="282"/>
        </pc:sldMkLst>
      </pc:sldChg>
      <pc:sldChg chg="modSp add mod">
        <pc:chgData name="Moraru Dumitru" userId="6c8105df-432b-4055-9270-0a797142347e" providerId="ADAL" clId="{5E072E20-C203-4ED2-8612-5C0824B1883F}" dt="2025-09-04T12:07:30.150" v="786" actId="1076"/>
        <pc:sldMkLst>
          <pc:docMk/>
          <pc:sldMk cId="4038496611" sldId="282"/>
        </pc:sldMkLst>
      </pc:sldChg>
      <pc:sldChg chg="modSp add mod ord">
        <pc:chgData name="Moraru Dumitru" userId="6c8105df-432b-4055-9270-0a797142347e" providerId="ADAL" clId="{5E072E20-C203-4ED2-8612-5C0824B1883F}" dt="2025-09-04T12:12:55.973" v="818" actId="20577"/>
        <pc:sldMkLst>
          <pc:docMk/>
          <pc:sldMk cId="335435589" sldId="283"/>
        </pc:sldMkLst>
      </pc:sldChg>
      <pc:sldChg chg="del">
        <pc:chgData name="Moraru Dumitru" userId="6c8105df-432b-4055-9270-0a797142347e" providerId="ADAL" clId="{5E072E20-C203-4ED2-8612-5C0824B1883F}" dt="2025-09-04T11:04:23.574" v="145" actId="2696"/>
        <pc:sldMkLst>
          <pc:docMk/>
          <pc:sldMk cId="2907380284" sldId="283"/>
        </pc:sldMkLst>
      </pc:sldChg>
      <pc:sldChg chg="del">
        <pc:chgData name="Moraru Dumitru" userId="6c8105df-432b-4055-9270-0a797142347e" providerId="ADAL" clId="{5E072E20-C203-4ED2-8612-5C0824B1883F}" dt="2025-09-04T11:04:25.352" v="146" actId="2696"/>
        <pc:sldMkLst>
          <pc:docMk/>
          <pc:sldMk cId="2473374011" sldId="284"/>
        </pc:sldMkLst>
      </pc:sldChg>
      <pc:sldChg chg="modSp add mod">
        <pc:chgData name="Moraru Dumitru" userId="6c8105df-432b-4055-9270-0a797142347e" providerId="ADAL" clId="{5E072E20-C203-4ED2-8612-5C0824B1883F}" dt="2025-09-04T12:30:41.359" v="853" actId="20577"/>
        <pc:sldMkLst>
          <pc:docMk/>
          <pc:sldMk cId="3869552838" sldId="284"/>
        </pc:sldMkLst>
      </pc:sldChg>
      <pc:sldChg chg="modSp add mod">
        <pc:chgData name="Moraru Dumitru" userId="6c8105df-432b-4055-9270-0a797142347e" providerId="ADAL" clId="{5E072E20-C203-4ED2-8612-5C0824B1883F}" dt="2025-09-04T12:36:57.072" v="884" actId="2710"/>
        <pc:sldMkLst>
          <pc:docMk/>
          <pc:sldMk cId="1848335246" sldId="285"/>
        </pc:sldMkLst>
      </pc:sldChg>
      <pc:sldChg chg="del">
        <pc:chgData name="Moraru Dumitru" userId="6c8105df-432b-4055-9270-0a797142347e" providerId="ADAL" clId="{5E072E20-C203-4ED2-8612-5C0824B1883F}" dt="2025-09-04T11:04:27.247" v="147" actId="2696"/>
        <pc:sldMkLst>
          <pc:docMk/>
          <pc:sldMk cId="3739305861" sldId="285"/>
        </pc:sldMkLst>
      </pc:sldChg>
      <pc:sldChg chg="modSp add mod">
        <pc:chgData name="Moraru Dumitru" userId="6c8105df-432b-4055-9270-0a797142347e" providerId="ADAL" clId="{5E072E20-C203-4ED2-8612-5C0824B1883F}" dt="2025-09-04T12:44:03.807" v="953" actId="20577"/>
        <pc:sldMkLst>
          <pc:docMk/>
          <pc:sldMk cId="3413883397" sldId="286"/>
        </pc:sldMkLst>
      </pc:sldChg>
      <pc:sldChg chg="del">
        <pc:chgData name="Moraru Dumitru" userId="6c8105df-432b-4055-9270-0a797142347e" providerId="ADAL" clId="{5E072E20-C203-4ED2-8612-5C0824B1883F}" dt="2025-09-04T11:04:34.011" v="151" actId="2696"/>
        <pc:sldMkLst>
          <pc:docMk/>
          <pc:sldMk cId="3502043221" sldId="286"/>
        </pc:sldMkLst>
      </pc:sldChg>
      <pc:sldChg chg="addSp modSp add mod ord">
        <pc:chgData name="Moraru Dumitru" userId="6c8105df-432b-4055-9270-0a797142347e" providerId="ADAL" clId="{5E072E20-C203-4ED2-8612-5C0824B1883F}" dt="2025-09-04T12:40:51.120" v="919"/>
        <pc:sldMkLst>
          <pc:docMk/>
          <pc:sldMk cId="1208482035" sldId="287"/>
        </pc:sldMkLst>
      </pc:sldChg>
      <pc:sldChg chg="del">
        <pc:chgData name="Moraru Dumitru" userId="6c8105df-432b-4055-9270-0a797142347e" providerId="ADAL" clId="{5E072E20-C203-4ED2-8612-5C0824B1883F}" dt="2025-09-04T11:04:36.035" v="152" actId="2696"/>
        <pc:sldMkLst>
          <pc:docMk/>
          <pc:sldMk cId="3458663629" sldId="287"/>
        </pc:sldMkLst>
      </pc:sldChg>
      <pc:sldChg chg="del">
        <pc:chgData name="Moraru Dumitru" userId="6c8105df-432b-4055-9270-0a797142347e" providerId="ADAL" clId="{5E072E20-C203-4ED2-8612-5C0824B1883F}" dt="2025-09-04T11:04:37.760" v="153" actId="2696"/>
        <pc:sldMkLst>
          <pc:docMk/>
          <pc:sldMk cId="2151035992" sldId="288"/>
        </pc:sldMkLst>
      </pc:sldChg>
      <pc:sldChg chg="del">
        <pc:chgData name="Moraru Dumitru" userId="6c8105df-432b-4055-9270-0a797142347e" providerId="ADAL" clId="{5E072E20-C203-4ED2-8612-5C0824B1883F}" dt="2025-09-04T11:04:39.222" v="154" actId="2696"/>
        <pc:sldMkLst>
          <pc:docMk/>
          <pc:sldMk cId="3911380470" sldId="289"/>
        </pc:sldMkLst>
      </pc:sldChg>
      <pc:sldChg chg="del">
        <pc:chgData name="Moraru Dumitru" userId="6c8105df-432b-4055-9270-0a797142347e" providerId="ADAL" clId="{5E072E20-C203-4ED2-8612-5C0824B1883F}" dt="2025-09-04T11:04:42.149" v="155" actId="2696"/>
        <pc:sldMkLst>
          <pc:docMk/>
          <pc:sldMk cId="3172908246" sldId="290"/>
        </pc:sldMkLst>
      </pc:sldChg>
      <pc:sldChg chg="del">
        <pc:chgData name="Moraru Dumitru" userId="6c8105df-432b-4055-9270-0a797142347e" providerId="ADAL" clId="{5E072E20-C203-4ED2-8612-5C0824B1883F}" dt="2025-09-04T11:04:43.680" v="156" actId="2696"/>
        <pc:sldMkLst>
          <pc:docMk/>
          <pc:sldMk cId="2029150553" sldId="291"/>
        </pc:sldMkLst>
      </pc:sldChg>
      <pc:sldChg chg="del">
        <pc:chgData name="Moraru Dumitru" userId="6c8105df-432b-4055-9270-0a797142347e" providerId="ADAL" clId="{5E072E20-C203-4ED2-8612-5C0824B1883F}" dt="2025-09-04T11:04:45.126" v="157" actId="2696"/>
        <pc:sldMkLst>
          <pc:docMk/>
          <pc:sldMk cId="1458585039" sldId="292"/>
        </pc:sldMkLst>
      </pc:sldChg>
      <pc:sldChg chg="del">
        <pc:chgData name="Moraru Dumitru" userId="6c8105df-432b-4055-9270-0a797142347e" providerId="ADAL" clId="{5E072E20-C203-4ED2-8612-5C0824B1883F}" dt="2025-09-04T11:04:46.838" v="158" actId="2696"/>
        <pc:sldMkLst>
          <pc:docMk/>
          <pc:sldMk cId="370626014" sldId="293"/>
        </pc:sldMkLst>
      </pc:sldChg>
    </pc:docChg>
  </pc:docChgLst>
  <pc:docChgLst>
    <pc:chgData name="Moraru Dumitru" userId="6c8105df-432b-4055-9270-0a797142347e" providerId="ADAL" clId="{C99C455D-8ACB-4BA5-8B95-8048CC0617E5}"/>
    <pc:docChg chg="delSld modSld">
      <pc:chgData name="Moraru Dumitru" userId="6c8105df-432b-4055-9270-0a797142347e" providerId="ADAL" clId="{C99C455D-8ACB-4BA5-8B95-8048CC0617E5}" dt="2023-10-06T11:38:43.550" v="39" actId="20577"/>
      <pc:docMkLst>
        <pc:docMk/>
      </pc:docMkLst>
      <pc:sldChg chg="modNotesTx">
        <pc:chgData name="Moraru Dumitru" userId="6c8105df-432b-4055-9270-0a797142347e" providerId="ADAL" clId="{C99C455D-8ACB-4BA5-8B95-8048CC0617E5}" dt="2023-10-06T11:38:43.550" v="39" actId="20577"/>
        <pc:sldMkLst>
          <pc:docMk/>
          <pc:sldMk cId="0" sldId="266"/>
        </pc:sldMkLst>
      </pc:sldChg>
      <pc:sldChg chg="modSp mod">
        <pc:chgData name="Moraru Dumitru" userId="6c8105df-432b-4055-9270-0a797142347e" providerId="ADAL" clId="{C99C455D-8ACB-4BA5-8B95-8048CC0617E5}" dt="2023-10-04T12:46:53.113" v="29" actId="1035"/>
        <pc:sldMkLst>
          <pc:docMk/>
          <pc:sldMk cId="392807166" sldId="298"/>
        </pc:sldMkLst>
      </pc:sldChg>
      <pc:sldChg chg="modSp mod">
        <pc:chgData name="Moraru Dumitru" userId="6c8105df-432b-4055-9270-0a797142347e" providerId="ADAL" clId="{C99C455D-8ACB-4BA5-8B95-8048CC0617E5}" dt="2023-10-04T12:47:41.557" v="37" actId="1076"/>
        <pc:sldMkLst>
          <pc:docMk/>
          <pc:sldMk cId="4133469543" sldId="299"/>
        </pc:sldMkLst>
      </pc:sldChg>
      <pc:sldChg chg="del">
        <pc:chgData name="Moraru Dumitru" userId="6c8105df-432b-4055-9270-0a797142347e" providerId="ADAL" clId="{C99C455D-8ACB-4BA5-8B95-8048CC0617E5}" dt="2023-10-04T12:48:16.955" v="38" actId="2696"/>
        <pc:sldMkLst>
          <pc:docMk/>
          <pc:sldMk cId="3960824071" sldId="301"/>
        </pc:sldMkLst>
      </pc:sldChg>
      <pc:sldChg chg="modSp">
        <pc:chgData name="Moraru Dumitru" userId="6c8105df-432b-4055-9270-0a797142347e" providerId="ADAL" clId="{C99C455D-8ACB-4BA5-8B95-8048CC0617E5}" dt="2023-10-04T12:45:06.972" v="14" actId="20577"/>
        <pc:sldMkLst>
          <pc:docMk/>
          <pc:sldMk cId="368701573" sldId="303"/>
        </pc:sldMkLst>
      </pc:sldChg>
    </pc:docChg>
  </pc:docChgLst>
  <pc:docChgLst>
    <pc:chgData name="Moraru Dumitru" userId="6c8105df-432b-4055-9270-0a797142347e" providerId="ADAL" clId="{C184E2F1-E9A9-4BE0-9C83-8EBA288A41CA}"/>
    <pc:docChg chg="undo custSel addSld delSld modSld sldOrd delMainMaster">
      <pc:chgData name="Moraru Dumitru" userId="6c8105df-432b-4055-9270-0a797142347e" providerId="ADAL" clId="{C184E2F1-E9A9-4BE0-9C83-8EBA288A41CA}" dt="2024-09-22T19:58:08.303" v="1597" actId="20577"/>
      <pc:docMkLst>
        <pc:docMk/>
      </pc:docMkLst>
      <pc:sldChg chg="addSp delSp modSp mod">
        <pc:chgData name="Moraru Dumitru" userId="6c8105df-432b-4055-9270-0a797142347e" providerId="ADAL" clId="{C184E2F1-E9A9-4BE0-9C83-8EBA288A41CA}" dt="2024-09-22T17:56:48.394" v="232" actId="113"/>
        <pc:sldMkLst>
          <pc:docMk/>
          <pc:sldMk cId="0" sldId="256"/>
        </pc:sldMkLst>
      </pc:sldChg>
      <pc:sldChg chg="delSp modSp mod">
        <pc:chgData name="Moraru Dumitru" userId="6c8105df-432b-4055-9270-0a797142347e" providerId="ADAL" clId="{C184E2F1-E9A9-4BE0-9C83-8EBA288A41CA}" dt="2024-09-22T17:47:45.325" v="55" actId="20577"/>
        <pc:sldMkLst>
          <pc:docMk/>
          <pc:sldMk cId="0" sldId="266"/>
        </pc:sldMkLst>
      </pc:sldChg>
      <pc:sldChg chg="addSp delSp modSp add mod">
        <pc:chgData name="Moraru Dumitru" userId="6c8105df-432b-4055-9270-0a797142347e" providerId="ADAL" clId="{C184E2F1-E9A9-4BE0-9C83-8EBA288A41CA}" dt="2024-09-22T18:12:30.316" v="481" actId="790"/>
        <pc:sldMkLst>
          <pc:docMk/>
          <pc:sldMk cId="479013585" sldId="267"/>
        </pc:sldMkLst>
      </pc:sldChg>
      <pc:sldChg chg="modSp add mod">
        <pc:chgData name="Moraru Dumitru" userId="6c8105df-432b-4055-9270-0a797142347e" providerId="ADAL" clId="{C184E2F1-E9A9-4BE0-9C83-8EBA288A41CA}" dt="2024-09-22T18:12:40.851" v="482" actId="790"/>
        <pc:sldMkLst>
          <pc:docMk/>
          <pc:sldMk cId="1054324387" sldId="268"/>
        </pc:sldMkLst>
      </pc:sldChg>
      <pc:sldChg chg="modSp add mod">
        <pc:chgData name="Moraru Dumitru" userId="6c8105df-432b-4055-9270-0a797142347e" providerId="ADAL" clId="{C184E2F1-E9A9-4BE0-9C83-8EBA288A41CA}" dt="2024-09-22T18:13:02.070" v="484" actId="790"/>
        <pc:sldMkLst>
          <pc:docMk/>
          <pc:sldMk cId="225149376" sldId="269"/>
        </pc:sldMkLst>
      </pc:sldChg>
      <pc:sldChg chg="modSp add mod">
        <pc:chgData name="Moraru Dumitru" userId="6c8105df-432b-4055-9270-0a797142347e" providerId="ADAL" clId="{C184E2F1-E9A9-4BE0-9C83-8EBA288A41CA}" dt="2024-09-22T18:13:11.828" v="485" actId="790"/>
        <pc:sldMkLst>
          <pc:docMk/>
          <pc:sldMk cId="2765180963" sldId="270"/>
        </pc:sldMkLst>
      </pc:sldChg>
      <pc:sldChg chg="modSp add mod">
        <pc:chgData name="Moraru Dumitru" userId="6c8105df-432b-4055-9270-0a797142347e" providerId="ADAL" clId="{C184E2F1-E9A9-4BE0-9C83-8EBA288A41CA}" dt="2024-09-22T18:13:17.684" v="486" actId="790"/>
        <pc:sldMkLst>
          <pc:docMk/>
          <pc:sldMk cId="2820776970" sldId="271"/>
        </pc:sldMkLst>
      </pc:sldChg>
      <pc:sldChg chg="add del">
        <pc:chgData name="Moraru Dumitru" userId="6c8105df-432b-4055-9270-0a797142347e" providerId="ADAL" clId="{C184E2F1-E9A9-4BE0-9C83-8EBA288A41CA}" dt="2024-09-22T18:11:13.870" v="479" actId="47"/>
        <pc:sldMkLst>
          <pc:docMk/>
          <pc:sldMk cId="528004209" sldId="272"/>
        </pc:sldMkLst>
      </pc:sldChg>
      <pc:sldChg chg="addSp modSp add mod">
        <pc:chgData name="Moraru Dumitru" userId="6c8105df-432b-4055-9270-0a797142347e" providerId="ADAL" clId="{C184E2F1-E9A9-4BE0-9C83-8EBA288A41CA}" dt="2024-09-22T18:19:30.227" v="602" actId="20577"/>
        <pc:sldMkLst>
          <pc:docMk/>
          <pc:sldMk cId="1172836151" sldId="272"/>
        </pc:sldMkLst>
      </pc:sldChg>
      <pc:sldChg chg="modSp add mod ord">
        <pc:chgData name="Moraru Dumitru" userId="6c8105df-432b-4055-9270-0a797142347e" providerId="ADAL" clId="{C184E2F1-E9A9-4BE0-9C83-8EBA288A41CA}" dt="2024-09-22T18:17:43.249" v="556"/>
        <pc:sldMkLst>
          <pc:docMk/>
          <pc:sldMk cId="4010382162" sldId="273"/>
        </pc:sldMkLst>
      </pc:sldChg>
      <pc:sldChg chg="modSp add mod">
        <pc:chgData name="Moraru Dumitru" userId="6c8105df-432b-4055-9270-0a797142347e" providerId="ADAL" clId="{C184E2F1-E9A9-4BE0-9C83-8EBA288A41CA}" dt="2024-09-22T18:39:32.751" v="657" actId="313"/>
        <pc:sldMkLst>
          <pc:docMk/>
          <pc:sldMk cId="2757989639" sldId="274"/>
        </pc:sldMkLst>
      </pc:sldChg>
      <pc:sldChg chg="modSp add mod">
        <pc:chgData name="Moraru Dumitru" userId="6c8105df-432b-4055-9270-0a797142347e" providerId="ADAL" clId="{C184E2F1-E9A9-4BE0-9C83-8EBA288A41CA}" dt="2024-09-22T18:42:40.612" v="710" actId="313"/>
        <pc:sldMkLst>
          <pc:docMk/>
          <pc:sldMk cId="4250950100" sldId="275"/>
        </pc:sldMkLst>
      </pc:sldChg>
      <pc:sldChg chg="modSp add mod">
        <pc:chgData name="Moraru Dumitru" userId="6c8105df-432b-4055-9270-0a797142347e" providerId="ADAL" clId="{C184E2F1-E9A9-4BE0-9C83-8EBA288A41CA}" dt="2024-09-22T18:45:53.156" v="770"/>
        <pc:sldMkLst>
          <pc:docMk/>
          <pc:sldMk cId="4219434768" sldId="276"/>
        </pc:sldMkLst>
      </pc:sldChg>
      <pc:sldChg chg="addSp delSp modSp add mod">
        <pc:chgData name="Moraru Dumitru" userId="6c8105df-432b-4055-9270-0a797142347e" providerId="ADAL" clId="{C184E2F1-E9A9-4BE0-9C83-8EBA288A41CA}" dt="2024-09-22T18:52:04.818" v="821" actId="179"/>
        <pc:sldMkLst>
          <pc:docMk/>
          <pc:sldMk cId="1580851744" sldId="277"/>
        </pc:sldMkLst>
      </pc:sldChg>
      <pc:sldChg chg="modSp add mod">
        <pc:chgData name="Moraru Dumitru" userId="6c8105df-432b-4055-9270-0a797142347e" providerId="ADAL" clId="{C184E2F1-E9A9-4BE0-9C83-8EBA288A41CA}" dt="2024-09-22T19:16:49.161" v="921" actId="20577"/>
        <pc:sldMkLst>
          <pc:docMk/>
          <pc:sldMk cId="2097755342" sldId="278"/>
        </pc:sldMkLst>
      </pc:sldChg>
      <pc:sldChg chg="addSp delSp modSp add mod">
        <pc:chgData name="Moraru Dumitru" userId="6c8105df-432b-4055-9270-0a797142347e" providerId="ADAL" clId="{C184E2F1-E9A9-4BE0-9C83-8EBA288A41CA}" dt="2024-09-22T19:37:25.335" v="1338" actId="20577"/>
        <pc:sldMkLst>
          <pc:docMk/>
          <pc:sldMk cId="696054257" sldId="279"/>
        </pc:sldMkLst>
      </pc:sldChg>
      <pc:sldChg chg="modSp add mod ord">
        <pc:chgData name="Moraru Dumitru" userId="6c8105df-432b-4055-9270-0a797142347e" providerId="ADAL" clId="{C184E2F1-E9A9-4BE0-9C83-8EBA288A41CA}" dt="2024-09-22T19:22:08.103" v="990"/>
        <pc:sldMkLst>
          <pc:docMk/>
          <pc:sldMk cId="615201186" sldId="280"/>
        </pc:sldMkLst>
      </pc:sldChg>
      <pc:sldChg chg="modSp add mod ord">
        <pc:chgData name="Moraru Dumitru" userId="6c8105df-432b-4055-9270-0a797142347e" providerId="ADAL" clId="{C184E2F1-E9A9-4BE0-9C83-8EBA288A41CA}" dt="2024-09-22T19:25:06.063" v="1022" actId="2165"/>
        <pc:sldMkLst>
          <pc:docMk/>
          <pc:sldMk cId="4265795587" sldId="281"/>
        </pc:sldMkLst>
      </pc:sldChg>
      <pc:sldChg chg="modSp add mod ord">
        <pc:chgData name="Moraru Dumitru" userId="6c8105df-432b-4055-9270-0a797142347e" providerId="ADAL" clId="{C184E2F1-E9A9-4BE0-9C83-8EBA288A41CA}" dt="2024-09-22T19:27:39.856" v="1078" actId="20577"/>
        <pc:sldMkLst>
          <pc:docMk/>
          <pc:sldMk cId="928517457" sldId="282"/>
        </pc:sldMkLst>
      </pc:sldChg>
      <pc:sldChg chg="del">
        <pc:chgData name="Moraru Dumitru" userId="6c8105df-432b-4055-9270-0a797142347e" providerId="ADAL" clId="{C184E2F1-E9A9-4BE0-9C83-8EBA288A41CA}" dt="2024-09-22T17:48:06.389" v="63" actId="47"/>
        <pc:sldMkLst>
          <pc:docMk/>
          <pc:sldMk cId="2630881868" sldId="282"/>
        </pc:sldMkLst>
      </pc:sldChg>
      <pc:sldChg chg="modSp add mod">
        <pc:chgData name="Moraru Dumitru" userId="6c8105df-432b-4055-9270-0a797142347e" providerId="ADAL" clId="{C184E2F1-E9A9-4BE0-9C83-8EBA288A41CA}" dt="2024-09-22T19:29:25.236" v="1124" actId="1076"/>
        <pc:sldMkLst>
          <pc:docMk/>
          <pc:sldMk cId="2907380284" sldId="283"/>
        </pc:sldMkLst>
      </pc:sldChg>
      <pc:sldChg chg="modSp add mod">
        <pc:chgData name="Moraru Dumitru" userId="6c8105df-432b-4055-9270-0a797142347e" providerId="ADAL" clId="{C184E2F1-E9A9-4BE0-9C83-8EBA288A41CA}" dt="2024-09-22T19:30:47.385" v="1159" actId="790"/>
        <pc:sldMkLst>
          <pc:docMk/>
          <pc:sldMk cId="2473374011" sldId="284"/>
        </pc:sldMkLst>
      </pc:sldChg>
      <pc:sldChg chg="modSp add mod">
        <pc:chgData name="Moraru Dumitru" userId="6c8105df-432b-4055-9270-0a797142347e" providerId="ADAL" clId="{C184E2F1-E9A9-4BE0-9C83-8EBA288A41CA}" dt="2024-09-22T19:31:49.236" v="1194" actId="255"/>
        <pc:sldMkLst>
          <pc:docMk/>
          <pc:sldMk cId="3739305861" sldId="285"/>
        </pc:sldMkLst>
      </pc:sldChg>
      <pc:sldChg chg="modSp add mod">
        <pc:chgData name="Moraru Dumitru" userId="6c8105df-432b-4055-9270-0a797142347e" providerId="ADAL" clId="{C184E2F1-E9A9-4BE0-9C83-8EBA288A41CA}" dt="2024-09-22T19:33:45.943" v="1241" actId="313"/>
        <pc:sldMkLst>
          <pc:docMk/>
          <pc:sldMk cId="3502043221" sldId="286"/>
        </pc:sldMkLst>
      </pc:sldChg>
      <pc:sldChg chg="del">
        <pc:chgData name="Moraru Dumitru" userId="6c8105df-432b-4055-9270-0a797142347e" providerId="ADAL" clId="{C184E2F1-E9A9-4BE0-9C83-8EBA288A41CA}" dt="2024-09-22T17:48:06.389" v="63" actId="47"/>
        <pc:sldMkLst>
          <pc:docMk/>
          <pc:sldMk cId="4203478616" sldId="286"/>
        </pc:sldMkLst>
      </pc:sldChg>
      <pc:sldChg chg="del">
        <pc:chgData name="Moraru Dumitru" userId="6c8105df-432b-4055-9270-0a797142347e" providerId="ADAL" clId="{C184E2F1-E9A9-4BE0-9C83-8EBA288A41CA}" dt="2024-09-22T17:47:54.893" v="56" actId="47"/>
        <pc:sldMkLst>
          <pc:docMk/>
          <pc:sldMk cId="3145588534" sldId="287"/>
        </pc:sldMkLst>
      </pc:sldChg>
      <pc:sldChg chg="modSp add mod">
        <pc:chgData name="Moraru Dumitru" userId="6c8105df-432b-4055-9270-0a797142347e" providerId="ADAL" clId="{C184E2F1-E9A9-4BE0-9C83-8EBA288A41CA}" dt="2024-09-22T19:39:53.255" v="1340" actId="1076"/>
        <pc:sldMkLst>
          <pc:docMk/>
          <pc:sldMk cId="3458663629" sldId="287"/>
        </pc:sldMkLst>
      </pc:sldChg>
      <pc:sldChg chg="modSp add mod">
        <pc:chgData name="Moraru Dumitru" userId="6c8105df-432b-4055-9270-0a797142347e" providerId="ADAL" clId="{C184E2F1-E9A9-4BE0-9C83-8EBA288A41CA}" dt="2024-09-22T19:41:43.173" v="1383" actId="1076"/>
        <pc:sldMkLst>
          <pc:docMk/>
          <pc:sldMk cId="2151035992" sldId="288"/>
        </pc:sldMkLst>
      </pc:sldChg>
      <pc:sldChg chg="del">
        <pc:chgData name="Moraru Dumitru" userId="6c8105df-432b-4055-9270-0a797142347e" providerId="ADAL" clId="{C184E2F1-E9A9-4BE0-9C83-8EBA288A41CA}" dt="2024-09-22T17:47:55.643" v="57" actId="47"/>
        <pc:sldMkLst>
          <pc:docMk/>
          <pc:sldMk cId="3520172867" sldId="288"/>
        </pc:sldMkLst>
      </pc:sldChg>
      <pc:sldChg chg="del">
        <pc:chgData name="Moraru Dumitru" userId="6c8105df-432b-4055-9270-0a797142347e" providerId="ADAL" clId="{C184E2F1-E9A9-4BE0-9C83-8EBA288A41CA}" dt="2024-09-22T17:47:56.269" v="58" actId="47"/>
        <pc:sldMkLst>
          <pc:docMk/>
          <pc:sldMk cId="1262532271" sldId="289"/>
        </pc:sldMkLst>
      </pc:sldChg>
      <pc:sldChg chg="modSp add mod">
        <pc:chgData name="Moraru Dumitru" userId="6c8105df-432b-4055-9270-0a797142347e" providerId="ADAL" clId="{C184E2F1-E9A9-4BE0-9C83-8EBA288A41CA}" dt="2024-09-22T19:46:33.762" v="1426" actId="313"/>
        <pc:sldMkLst>
          <pc:docMk/>
          <pc:sldMk cId="3911380470" sldId="289"/>
        </pc:sldMkLst>
      </pc:sldChg>
      <pc:sldChg chg="modSp add mod">
        <pc:chgData name="Moraru Dumitru" userId="6c8105df-432b-4055-9270-0a797142347e" providerId="ADAL" clId="{C184E2F1-E9A9-4BE0-9C83-8EBA288A41CA}" dt="2024-09-22T19:49:05.459" v="1471" actId="20577"/>
        <pc:sldMkLst>
          <pc:docMk/>
          <pc:sldMk cId="3172908246" sldId="290"/>
        </pc:sldMkLst>
      </pc:sldChg>
      <pc:sldChg chg="del">
        <pc:chgData name="Moraru Dumitru" userId="6c8105df-432b-4055-9270-0a797142347e" providerId="ADAL" clId="{C184E2F1-E9A9-4BE0-9C83-8EBA288A41CA}" dt="2024-09-22T17:47:56.832" v="59" actId="47"/>
        <pc:sldMkLst>
          <pc:docMk/>
          <pc:sldMk cId="3984546042" sldId="290"/>
        </pc:sldMkLst>
      </pc:sldChg>
      <pc:sldChg chg="modSp add mod">
        <pc:chgData name="Moraru Dumitru" userId="6c8105df-432b-4055-9270-0a797142347e" providerId="ADAL" clId="{C184E2F1-E9A9-4BE0-9C83-8EBA288A41CA}" dt="2024-09-22T19:51:07.926" v="1518" actId="313"/>
        <pc:sldMkLst>
          <pc:docMk/>
          <pc:sldMk cId="2029150553" sldId="291"/>
        </pc:sldMkLst>
      </pc:sldChg>
      <pc:sldChg chg="del">
        <pc:chgData name="Moraru Dumitru" userId="6c8105df-432b-4055-9270-0a797142347e" providerId="ADAL" clId="{C184E2F1-E9A9-4BE0-9C83-8EBA288A41CA}" dt="2024-09-22T17:47:57.395" v="60" actId="47"/>
        <pc:sldMkLst>
          <pc:docMk/>
          <pc:sldMk cId="2927156415" sldId="291"/>
        </pc:sldMkLst>
      </pc:sldChg>
      <pc:sldChg chg="del">
        <pc:chgData name="Moraru Dumitru" userId="6c8105df-432b-4055-9270-0a797142347e" providerId="ADAL" clId="{C184E2F1-E9A9-4BE0-9C83-8EBA288A41CA}" dt="2024-09-22T17:47:58.130" v="61" actId="47"/>
        <pc:sldMkLst>
          <pc:docMk/>
          <pc:sldMk cId="818698726" sldId="292"/>
        </pc:sldMkLst>
      </pc:sldChg>
      <pc:sldChg chg="modSp add mod">
        <pc:chgData name="Moraru Dumitru" userId="6c8105df-432b-4055-9270-0a797142347e" providerId="ADAL" clId="{C184E2F1-E9A9-4BE0-9C83-8EBA288A41CA}" dt="2024-09-22T19:53:30.980" v="1562" actId="313"/>
        <pc:sldMkLst>
          <pc:docMk/>
          <pc:sldMk cId="1458585039" sldId="292"/>
        </pc:sldMkLst>
      </pc:sldChg>
      <pc:sldChg chg="modSp add mod">
        <pc:chgData name="Moraru Dumitru" userId="6c8105df-432b-4055-9270-0a797142347e" providerId="ADAL" clId="{C184E2F1-E9A9-4BE0-9C83-8EBA288A41CA}" dt="2024-09-22T19:58:08.303" v="1597" actId="20577"/>
        <pc:sldMkLst>
          <pc:docMk/>
          <pc:sldMk cId="370626014" sldId="293"/>
        </pc:sldMkLst>
      </pc:sldChg>
      <pc:sldChg chg="del">
        <pc:chgData name="Moraru Dumitru" userId="6c8105df-432b-4055-9270-0a797142347e" providerId="ADAL" clId="{C184E2F1-E9A9-4BE0-9C83-8EBA288A41CA}" dt="2024-09-22T17:47:58.833" v="62" actId="47"/>
        <pc:sldMkLst>
          <pc:docMk/>
          <pc:sldMk cId="4200763130" sldId="293"/>
        </pc:sldMkLst>
      </pc:sldChg>
      <pc:sldChg chg="del">
        <pc:chgData name="Moraru Dumitru" userId="6c8105df-432b-4055-9270-0a797142347e" providerId="ADAL" clId="{C184E2F1-E9A9-4BE0-9C83-8EBA288A41CA}" dt="2024-09-22T17:48:06.389" v="63" actId="47"/>
        <pc:sldMkLst>
          <pc:docMk/>
          <pc:sldMk cId="3671214260" sldId="294"/>
        </pc:sldMkLst>
      </pc:sldChg>
      <pc:sldChg chg="del">
        <pc:chgData name="Moraru Dumitru" userId="6c8105df-432b-4055-9270-0a797142347e" providerId="ADAL" clId="{C184E2F1-E9A9-4BE0-9C83-8EBA288A41CA}" dt="2024-09-22T17:48:06.389" v="63" actId="47"/>
        <pc:sldMkLst>
          <pc:docMk/>
          <pc:sldMk cId="2253172023" sldId="295"/>
        </pc:sldMkLst>
      </pc:sldChg>
      <pc:sldChg chg="del">
        <pc:chgData name="Moraru Dumitru" userId="6c8105df-432b-4055-9270-0a797142347e" providerId="ADAL" clId="{C184E2F1-E9A9-4BE0-9C83-8EBA288A41CA}" dt="2024-09-22T17:48:06.389" v="63" actId="47"/>
        <pc:sldMkLst>
          <pc:docMk/>
          <pc:sldMk cId="54688114" sldId="296"/>
        </pc:sldMkLst>
      </pc:sldChg>
      <pc:sldChg chg="del">
        <pc:chgData name="Moraru Dumitru" userId="6c8105df-432b-4055-9270-0a797142347e" providerId="ADAL" clId="{C184E2F1-E9A9-4BE0-9C83-8EBA288A41CA}" dt="2024-09-22T17:48:06.389" v="63" actId="47"/>
        <pc:sldMkLst>
          <pc:docMk/>
          <pc:sldMk cId="3463525322" sldId="297"/>
        </pc:sldMkLst>
      </pc:sldChg>
      <pc:sldChg chg="del">
        <pc:chgData name="Moraru Dumitru" userId="6c8105df-432b-4055-9270-0a797142347e" providerId="ADAL" clId="{C184E2F1-E9A9-4BE0-9C83-8EBA288A41CA}" dt="2024-09-22T17:48:06.389" v="63" actId="47"/>
        <pc:sldMkLst>
          <pc:docMk/>
          <pc:sldMk cId="392807166" sldId="298"/>
        </pc:sldMkLst>
      </pc:sldChg>
      <pc:sldChg chg="del">
        <pc:chgData name="Moraru Dumitru" userId="6c8105df-432b-4055-9270-0a797142347e" providerId="ADAL" clId="{C184E2F1-E9A9-4BE0-9C83-8EBA288A41CA}" dt="2024-09-22T17:48:06.389" v="63" actId="47"/>
        <pc:sldMkLst>
          <pc:docMk/>
          <pc:sldMk cId="4133469543" sldId="299"/>
        </pc:sldMkLst>
      </pc:sldChg>
      <pc:sldChg chg="del">
        <pc:chgData name="Moraru Dumitru" userId="6c8105df-432b-4055-9270-0a797142347e" providerId="ADAL" clId="{C184E2F1-E9A9-4BE0-9C83-8EBA288A41CA}" dt="2024-09-22T17:48:06.389" v="63" actId="47"/>
        <pc:sldMkLst>
          <pc:docMk/>
          <pc:sldMk cId="3138946326" sldId="300"/>
        </pc:sldMkLst>
      </pc:sldChg>
      <pc:sldChg chg="del">
        <pc:chgData name="Moraru Dumitru" userId="6c8105df-432b-4055-9270-0a797142347e" providerId="ADAL" clId="{C184E2F1-E9A9-4BE0-9C83-8EBA288A41CA}" dt="2024-09-22T17:48:06.389" v="63" actId="47"/>
        <pc:sldMkLst>
          <pc:docMk/>
          <pc:sldMk cId="1088584599" sldId="302"/>
        </pc:sldMkLst>
      </pc:sldChg>
      <pc:sldChg chg="del">
        <pc:chgData name="Moraru Dumitru" userId="6c8105df-432b-4055-9270-0a797142347e" providerId="ADAL" clId="{C184E2F1-E9A9-4BE0-9C83-8EBA288A41CA}" dt="2024-09-22T17:48:06.389" v="63" actId="47"/>
        <pc:sldMkLst>
          <pc:docMk/>
          <pc:sldMk cId="368701573" sldId="303"/>
        </pc:sldMkLst>
      </pc:sldChg>
      <pc:sldChg chg="del">
        <pc:chgData name="Moraru Dumitru" userId="6c8105df-432b-4055-9270-0a797142347e" providerId="ADAL" clId="{C184E2F1-E9A9-4BE0-9C83-8EBA288A41CA}" dt="2024-09-22T17:48:06.389" v="63" actId="47"/>
        <pc:sldMkLst>
          <pc:docMk/>
          <pc:sldMk cId="3888838242" sldId="309"/>
        </pc:sldMkLst>
      </pc:sldChg>
      <pc:sldChg chg="del">
        <pc:chgData name="Moraru Dumitru" userId="6c8105df-432b-4055-9270-0a797142347e" providerId="ADAL" clId="{C184E2F1-E9A9-4BE0-9C83-8EBA288A41CA}" dt="2024-09-22T17:48:06.389" v="63" actId="47"/>
        <pc:sldMkLst>
          <pc:docMk/>
          <pc:sldMk cId="3550771585" sldId="316"/>
        </pc:sldMkLst>
      </pc:sldChg>
      <pc:sldChg chg="del">
        <pc:chgData name="Moraru Dumitru" userId="6c8105df-432b-4055-9270-0a797142347e" providerId="ADAL" clId="{C184E2F1-E9A9-4BE0-9C83-8EBA288A41CA}" dt="2024-09-22T17:48:06.389" v="63" actId="47"/>
        <pc:sldMkLst>
          <pc:docMk/>
          <pc:sldMk cId="4117249440" sldId="317"/>
        </pc:sldMkLst>
      </pc:sldChg>
      <pc:sldChg chg="del">
        <pc:chgData name="Moraru Dumitru" userId="6c8105df-432b-4055-9270-0a797142347e" providerId="ADAL" clId="{C184E2F1-E9A9-4BE0-9C83-8EBA288A41CA}" dt="2024-09-22T17:48:06.389" v="63" actId="47"/>
        <pc:sldMkLst>
          <pc:docMk/>
          <pc:sldMk cId="842042629" sldId="318"/>
        </pc:sldMkLst>
      </pc:sldChg>
      <pc:sldChg chg="del">
        <pc:chgData name="Moraru Dumitru" userId="6c8105df-432b-4055-9270-0a797142347e" providerId="ADAL" clId="{C184E2F1-E9A9-4BE0-9C83-8EBA288A41CA}" dt="2024-09-22T17:48:06.389" v="63" actId="47"/>
        <pc:sldMkLst>
          <pc:docMk/>
          <pc:sldMk cId="3191366582" sldId="319"/>
        </pc:sldMkLst>
      </pc:sldChg>
      <pc:sldChg chg="del">
        <pc:chgData name="Moraru Dumitru" userId="6c8105df-432b-4055-9270-0a797142347e" providerId="ADAL" clId="{C184E2F1-E9A9-4BE0-9C83-8EBA288A41CA}" dt="2024-09-22T17:48:06.389" v="63" actId="47"/>
        <pc:sldMkLst>
          <pc:docMk/>
          <pc:sldMk cId="697645621" sldId="332"/>
        </pc:sldMkLst>
      </pc:sldChg>
      <pc:sldChg chg="del">
        <pc:chgData name="Moraru Dumitru" userId="6c8105df-432b-4055-9270-0a797142347e" providerId="ADAL" clId="{C184E2F1-E9A9-4BE0-9C83-8EBA288A41CA}" dt="2024-09-22T17:48:06.389" v="63" actId="47"/>
        <pc:sldMkLst>
          <pc:docMk/>
          <pc:sldMk cId="2174155257" sldId="334"/>
        </pc:sldMkLst>
      </pc:sldChg>
      <pc:sldChg chg="del">
        <pc:chgData name="Moraru Dumitru" userId="6c8105df-432b-4055-9270-0a797142347e" providerId="ADAL" clId="{C184E2F1-E9A9-4BE0-9C83-8EBA288A41CA}" dt="2024-09-22T17:48:06.389" v="63" actId="47"/>
        <pc:sldMkLst>
          <pc:docMk/>
          <pc:sldMk cId="989649520" sldId="335"/>
        </pc:sldMkLst>
      </pc:sldChg>
      <pc:sldChg chg="del">
        <pc:chgData name="Moraru Dumitru" userId="6c8105df-432b-4055-9270-0a797142347e" providerId="ADAL" clId="{C184E2F1-E9A9-4BE0-9C83-8EBA288A41CA}" dt="2024-09-22T17:48:06.389" v="63" actId="47"/>
        <pc:sldMkLst>
          <pc:docMk/>
          <pc:sldMk cId="2387439630" sldId="336"/>
        </pc:sldMkLst>
      </pc:sldChg>
      <pc:sldChg chg="del">
        <pc:chgData name="Moraru Dumitru" userId="6c8105df-432b-4055-9270-0a797142347e" providerId="ADAL" clId="{C184E2F1-E9A9-4BE0-9C83-8EBA288A41CA}" dt="2024-09-22T17:48:06.389" v="63" actId="47"/>
        <pc:sldMkLst>
          <pc:docMk/>
          <pc:sldMk cId="776472880" sldId="337"/>
        </pc:sldMkLst>
      </pc:sldChg>
      <pc:sldChg chg="del">
        <pc:chgData name="Moraru Dumitru" userId="6c8105df-432b-4055-9270-0a797142347e" providerId="ADAL" clId="{C184E2F1-E9A9-4BE0-9C83-8EBA288A41CA}" dt="2024-09-22T17:48:06.389" v="63" actId="47"/>
        <pc:sldMkLst>
          <pc:docMk/>
          <pc:sldMk cId="755303594" sldId="338"/>
        </pc:sldMkLst>
      </pc:sldChg>
      <pc:sldChg chg="del">
        <pc:chgData name="Moraru Dumitru" userId="6c8105df-432b-4055-9270-0a797142347e" providerId="ADAL" clId="{C184E2F1-E9A9-4BE0-9C83-8EBA288A41CA}" dt="2024-09-22T17:48:06.389" v="63" actId="47"/>
        <pc:sldMkLst>
          <pc:docMk/>
          <pc:sldMk cId="3611331366" sldId="339"/>
        </pc:sldMkLst>
      </pc:sldChg>
      <pc:sldChg chg="del">
        <pc:chgData name="Moraru Dumitru" userId="6c8105df-432b-4055-9270-0a797142347e" providerId="ADAL" clId="{C184E2F1-E9A9-4BE0-9C83-8EBA288A41CA}" dt="2024-09-22T17:48:06.389" v="63" actId="47"/>
        <pc:sldMkLst>
          <pc:docMk/>
          <pc:sldMk cId="2745855773" sldId="340"/>
        </pc:sldMkLst>
      </pc:sldChg>
      <pc:sldChg chg="del">
        <pc:chgData name="Moraru Dumitru" userId="6c8105df-432b-4055-9270-0a797142347e" providerId="ADAL" clId="{C184E2F1-E9A9-4BE0-9C83-8EBA288A41CA}" dt="2024-09-22T17:48:06.389" v="63" actId="47"/>
        <pc:sldMkLst>
          <pc:docMk/>
          <pc:sldMk cId="2143379761" sldId="341"/>
        </pc:sldMkLst>
      </pc:sldChg>
      <pc:sldChg chg="del">
        <pc:chgData name="Moraru Dumitru" userId="6c8105df-432b-4055-9270-0a797142347e" providerId="ADAL" clId="{C184E2F1-E9A9-4BE0-9C83-8EBA288A41CA}" dt="2024-09-22T17:48:06.389" v="63" actId="47"/>
        <pc:sldMkLst>
          <pc:docMk/>
          <pc:sldMk cId="556814957" sldId="342"/>
        </pc:sldMkLst>
      </pc:sldChg>
      <pc:sldChg chg="del">
        <pc:chgData name="Moraru Dumitru" userId="6c8105df-432b-4055-9270-0a797142347e" providerId="ADAL" clId="{C184E2F1-E9A9-4BE0-9C83-8EBA288A41CA}" dt="2024-09-22T17:48:06.389" v="63" actId="47"/>
        <pc:sldMkLst>
          <pc:docMk/>
          <pc:sldMk cId="1486198390" sldId="343"/>
        </pc:sldMkLst>
      </pc:sldChg>
      <pc:sldChg chg="del">
        <pc:chgData name="Moraru Dumitru" userId="6c8105df-432b-4055-9270-0a797142347e" providerId="ADAL" clId="{C184E2F1-E9A9-4BE0-9C83-8EBA288A41CA}" dt="2024-09-22T17:48:06.389" v="63" actId="47"/>
        <pc:sldMkLst>
          <pc:docMk/>
          <pc:sldMk cId="1106090107" sldId="344"/>
        </pc:sldMkLst>
      </pc:sldChg>
      <pc:sldChg chg="del">
        <pc:chgData name="Moraru Dumitru" userId="6c8105df-432b-4055-9270-0a797142347e" providerId="ADAL" clId="{C184E2F1-E9A9-4BE0-9C83-8EBA288A41CA}" dt="2024-09-22T17:48:06.389" v="63" actId="47"/>
        <pc:sldMkLst>
          <pc:docMk/>
          <pc:sldMk cId="3058958374" sldId="346"/>
        </pc:sldMkLst>
      </pc:sldChg>
      <pc:sldChg chg="del">
        <pc:chgData name="Moraru Dumitru" userId="6c8105df-432b-4055-9270-0a797142347e" providerId="ADAL" clId="{C184E2F1-E9A9-4BE0-9C83-8EBA288A41CA}" dt="2024-09-22T17:48:06.389" v="63" actId="47"/>
        <pc:sldMkLst>
          <pc:docMk/>
          <pc:sldMk cId="3345349465" sldId="347"/>
        </pc:sldMkLst>
      </pc:sldChg>
      <pc:sldChg chg="del">
        <pc:chgData name="Moraru Dumitru" userId="6c8105df-432b-4055-9270-0a797142347e" providerId="ADAL" clId="{C184E2F1-E9A9-4BE0-9C83-8EBA288A41CA}" dt="2024-09-22T17:48:06.389" v="63" actId="47"/>
        <pc:sldMkLst>
          <pc:docMk/>
          <pc:sldMk cId="896572777" sldId="349"/>
        </pc:sldMkLst>
      </pc:sldChg>
      <pc:sldChg chg="del">
        <pc:chgData name="Moraru Dumitru" userId="6c8105df-432b-4055-9270-0a797142347e" providerId="ADAL" clId="{C184E2F1-E9A9-4BE0-9C83-8EBA288A41CA}" dt="2024-09-22T17:48:06.389" v="63" actId="47"/>
        <pc:sldMkLst>
          <pc:docMk/>
          <pc:sldMk cId="3986643632" sldId="350"/>
        </pc:sldMkLst>
      </pc:sldChg>
      <pc:sldChg chg="del">
        <pc:chgData name="Moraru Dumitru" userId="6c8105df-432b-4055-9270-0a797142347e" providerId="ADAL" clId="{C184E2F1-E9A9-4BE0-9C83-8EBA288A41CA}" dt="2024-09-22T17:48:06.389" v="63" actId="47"/>
        <pc:sldMkLst>
          <pc:docMk/>
          <pc:sldMk cId="535696786" sldId="351"/>
        </pc:sldMkLst>
      </pc:sldChg>
      <pc:sldChg chg="del">
        <pc:chgData name="Moraru Dumitru" userId="6c8105df-432b-4055-9270-0a797142347e" providerId="ADAL" clId="{C184E2F1-E9A9-4BE0-9C83-8EBA288A41CA}" dt="2024-09-22T17:48:06.389" v="63" actId="47"/>
        <pc:sldMkLst>
          <pc:docMk/>
          <pc:sldMk cId="2501946196" sldId="352"/>
        </pc:sldMkLst>
      </pc:sldChg>
      <pc:sldChg chg="del">
        <pc:chgData name="Moraru Dumitru" userId="6c8105df-432b-4055-9270-0a797142347e" providerId="ADAL" clId="{C184E2F1-E9A9-4BE0-9C83-8EBA288A41CA}" dt="2024-09-22T17:48:06.389" v="63" actId="47"/>
        <pc:sldMkLst>
          <pc:docMk/>
          <pc:sldMk cId="858943098" sldId="354"/>
        </pc:sldMkLst>
      </pc:sldChg>
      <pc:sldChg chg="del">
        <pc:chgData name="Moraru Dumitru" userId="6c8105df-432b-4055-9270-0a797142347e" providerId="ADAL" clId="{C184E2F1-E9A9-4BE0-9C83-8EBA288A41CA}" dt="2024-09-22T17:48:06.389" v="63" actId="47"/>
        <pc:sldMkLst>
          <pc:docMk/>
          <pc:sldMk cId="248104027" sldId="356"/>
        </pc:sldMkLst>
      </pc:sldChg>
      <pc:sldChg chg="del">
        <pc:chgData name="Moraru Dumitru" userId="6c8105df-432b-4055-9270-0a797142347e" providerId="ADAL" clId="{C184E2F1-E9A9-4BE0-9C83-8EBA288A41CA}" dt="2024-09-22T17:48:06.389" v="63" actId="47"/>
        <pc:sldMkLst>
          <pc:docMk/>
          <pc:sldMk cId="3755599739" sldId="358"/>
        </pc:sldMkLst>
      </pc:sldChg>
      <pc:sldChg chg="del">
        <pc:chgData name="Moraru Dumitru" userId="6c8105df-432b-4055-9270-0a797142347e" providerId="ADAL" clId="{C184E2F1-E9A9-4BE0-9C83-8EBA288A41CA}" dt="2024-09-22T17:48:06.389" v="63" actId="47"/>
        <pc:sldMkLst>
          <pc:docMk/>
          <pc:sldMk cId="2104923250" sldId="359"/>
        </pc:sldMkLst>
      </pc:sldChg>
      <pc:sldChg chg="del">
        <pc:chgData name="Moraru Dumitru" userId="6c8105df-432b-4055-9270-0a797142347e" providerId="ADAL" clId="{C184E2F1-E9A9-4BE0-9C83-8EBA288A41CA}" dt="2024-09-22T17:48:06.389" v="63" actId="47"/>
        <pc:sldMkLst>
          <pc:docMk/>
          <pc:sldMk cId="4106359508" sldId="360"/>
        </pc:sldMkLst>
      </pc:sldChg>
      <pc:sldChg chg="del">
        <pc:chgData name="Moraru Dumitru" userId="6c8105df-432b-4055-9270-0a797142347e" providerId="ADAL" clId="{C184E2F1-E9A9-4BE0-9C83-8EBA288A41CA}" dt="2024-09-22T17:48:06.389" v="63" actId="47"/>
        <pc:sldMkLst>
          <pc:docMk/>
          <pc:sldMk cId="3763207004" sldId="361"/>
        </pc:sldMkLst>
      </pc:sldChg>
      <pc:sldChg chg="del">
        <pc:chgData name="Moraru Dumitru" userId="6c8105df-432b-4055-9270-0a797142347e" providerId="ADAL" clId="{C184E2F1-E9A9-4BE0-9C83-8EBA288A41CA}" dt="2024-09-22T17:48:06.389" v="63" actId="47"/>
        <pc:sldMkLst>
          <pc:docMk/>
          <pc:sldMk cId="4291817968" sldId="362"/>
        </pc:sldMkLst>
      </pc:sldChg>
      <pc:sldMasterChg chg="del delSldLayout">
        <pc:chgData name="Moraru Dumitru" userId="6c8105df-432b-4055-9270-0a797142347e" providerId="ADAL" clId="{C184E2F1-E9A9-4BE0-9C83-8EBA288A41CA}" dt="2024-09-22T17:48:06.389" v="63" actId="47"/>
        <pc:sldMasterMkLst>
          <pc:docMk/>
          <pc:sldMasterMk cId="1144987405" sldId="2147483752"/>
        </pc:sldMasterMkLst>
        <pc:sldLayoutChg chg="del">
          <pc:chgData name="Moraru Dumitru" userId="6c8105df-432b-4055-9270-0a797142347e" providerId="ADAL" clId="{C184E2F1-E9A9-4BE0-9C83-8EBA288A41CA}" dt="2024-09-22T17:48:06.389" v="63" actId="47"/>
          <pc:sldLayoutMkLst>
            <pc:docMk/>
            <pc:sldMasterMk cId="1144987405" sldId="2147483752"/>
            <pc:sldLayoutMk cId="4104919096" sldId="2147483753"/>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437343689" sldId="2147483754"/>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2181930124" sldId="2147483755"/>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422895873" sldId="2147483756"/>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1342150240" sldId="2147483757"/>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2283896800" sldId="2147483758"/>
          </pc:sldLayoutMkLst>
        </pc:sldLayoutChg>
      </pc:sldMasterChg>
    </pc:docChg>
  </pc:docChgLst>
  <pc:docChgLst>
    <pc:chgData name="Moraru Dumitru" userId="6c8105df-432b-4055-9270-0a797142347e" providerId="ADAL" clId="{F18ECB66-1226-4F74-AA4F-71EF0B7F5D88}"/>
    <pc:docChg chg="undo custSel addSld delSld modSld sldOrd">
      <pc:chgData name="Moraru Dumitru" userId="6c8105df-432b-4055-9270-0a797142347e" providerId="ADAL" clId="{F18ECB66-1226-4F74-AA4F-71EF0B7F5D88}" dt="2025-10-02T12:48:23.502" v="930" actId="1076"/>
      <pc:docMkLst>
        <pc:docMk/>
      </pc:docMkLst>
      <pc:sldChg chg="modSp mod">
        <pc:chgData name="Moraru Dumitru" userId="6c8105df-432b-4055-9270-0a797142347e" providerId="ADAL" clId="{F18ECB66-1226-4F74-AA4F-71EF0B7F5D88}" dt="2025-09-11T11:59:37.681" v="11" actId="1076"/>
        <pc:sldMkLst>
          <pc:docMk/>
          <pc:sldMk cId="0" sldId="256"/>
        </pc:sldMkLst>
      </pc:sldChg>
      <pc:sldChg chg="del">
        <pc:chgData name="Moraru Dumitru" userId="6c8105df-432b-4055-9270-0a797142347e" providerId="ADAL" clId="{F18ECB66-1226-4F74-AA4F-71EF0B7F5D88}" dt="2025-09-11T12:08:07.802" v="58" actId="47"/>
        <pc:sldMkLst>
          <pc:docMk/>
          <pc:sldMk cId="2698094191" sldId="267"/>
        </pc:sldMkLst>
      </pc:sldChg>
      <pc:sldChg chg="del">
        <pc:chgData name="Moraru Dumitru" userId="6c8105df-432b-4055-9270-0a797142347e" providerId="ADAL" clId="{F18ECB66-1226-4F74-AA4F-71EF0B7F5D88}" dt="2025-09-11T12:10:09.277" v="62" actId="47"/>
        <pc:sldMkLst>
          <pc:docMk/>
          <pc:sldMk cId="3518410301" sldId="268"/>
        </pc:sldMkLst>
      </pc:sldChg>
      <pc:sldChg chg="del">
        <pc:chgData name="Moraru Dumitru" userId="6c8105df-432b-4055-9270-0a797142347e" providerId="ADAL" clId="{F18ECB66-1226-4F74-AA4F-71EF0B7F5D88}" dt="2025-09-11T12:10:11.892" v="63" actId="47"/>
        <pc:sldMkLst>
          <pc:docMk/>
          <pc:sldMk cId="2037382807" sldId="269"/>
        </pc:sldMkLst>
      </pc:sldChg>
      <pc:sldChg chg="del">
        <pc:chgData name="Moraru Dumitru" userId="6c8105df-432b-4055-9270-0a797142347e" providerId="ADAL" clId="{F18ECB66-1226-4F74-AA4F-71EF0B7F5D88}" dt="2025-09-11T12:10:14.222" v="64" actId="47"/>
        <pc:sldMkLst>
          <pc:docMk/>
          <pc:sldMk cId="2822964641" sldId="270"/>
        </pc:sldMkLst>
      </pc:sldChg>
      <pc:sldChg chg="del">
        <pc:chgData name="Moraru Dumitru" userId="6c8105df-432b-4055-9270-0a797142347e" providerId="ADAL" clId="{F18ECB66-1226-4F74-AA4F-71EF0B7F5D88}" dt="2025-09-11T12:10:15.416" v="65" actId="47"/>
        <pc:sldMkLst>
          <pc:docMk/>
          <pc:sldMk cId="2704095545" sldId="271"/>
        </pc:sldMkLst>
      </pc:sldChg>
      <pc:sldChg chg="del">
        <pc:chgData name="Moraru Dumitru" userId="6c8105df-432b-4055-9270-0a797142347e" providerId="ADAL" clId="{F18ECB66-1226-4F74-AA4F-71EF0B7F5D88}" dt="2025-09-11T12:10:16.559" v="66" actId="47"/>
        <pc:sldMkLst>
          <pc:docMk/>
          <pc:sldMk cId="2484606358" sldId="272"/>
        </pc:sldMkLst>
      </pc:sldChg>
      <pc:sldChg chg="del">
        <pc:chgData name="Moraru Dumitru" userId="6c8105df-432b-4055-9270-0a797142347e" providerId="ADAL" clId="{F18ECB66-1226-4F74-AA4F-71EF0B7F5D88}" dt="2025-09-11T12:10:17.460" v="67" actId="47"/>
        <pc:sldMkLst>
          <pc:docMk/>
          <pc:sldMk cId="1490295278" sldId="274"/>
        </pc:sldMkLst>
      </pc:sldChg>
      <pc:sldChg chg="del">
        <pc:chgData name="Moraru Dumitru" userId="6c8105df-432b-4055-9270-0a797142347e" providerId="ADAL" clId="{F18ECB66-1226-4F74-AA4F-71EF0B7F5D88}" dt="2025-09-11T12:10:18.426" v="68" actId="47"/>
        <pc:sldMkLst>
          <pc:docMk/>
          <pc:sldMk cId="2937695913" sldId="276"/>
        </pc:sldMkLst>
      </pc:sldChg>
      <pc:sldChg chg="del">
        <pc:chgData name="Moraru Dumitru" userId="6c8105df-432b-4055-9270-0a797142347e" providerId="ADAL" clId="{F18ECB66-1226-4F74-AA4F-71EF0B7F5D88}" dt="2025-09-11T12:10:19.648" v="69" actId="47"/>
        <pc:sldMkLst>
          <pc:docMk/>
          <pc:sldMk cId="936264729" sldId="277"/>
        </pc:sldMkLst>
      </pc:sldChg>
      <pc:sldChg chg="del">
        <pc:chgData name="Moraru Dumitru" userId="6c8105df-432b-4055-9270-0a797142347e" providerId="ADAL" clId="{F18ECB66-1226-4F74-AA4F-71EF0B7F5D88}" dt="2025-09-11T12:10:21.282" v="70" actId="47"/>
        <pc:sldMkLst>
          <pc:docMk/>
          <pc:sldMk cId="2520172015" sldId="278"/>
        </pc:sldMkLst>
      </pc:sldChg>
      <pc:sldChg chg="del">
        <pc:chgData name="Moraru Dumitru" userId="6c8105df-432b-4055-9270-0a797142347e" providerId="ADAL" clId="{F18ECB66-1226-4F74-AA4F-71EF0B7F5D88}" dt="2025-09-11T12:10:22.265" v="71" actId="47"/>
        <pc:sldMkLst>
          <pc:docMk/>
          <pc:sldMk cId="2094355838" sldId="279"/>
        </pc:sldMkLst>
      </pc:sldChg>
      <pc:sldChg chg="del">
        <pc:chgData name="Moraru Dumitru" userId="6c8105df-432b-4055-9270-0a797142347e" providerId="ADAL" clId="{F18ECB66-1226-4F74-AA4F-71EF0B7F5D88}" dt="2025-09-11T12:10:23.442" v="72" actId="47"/>
        <pc:sldMkLst>
          <pc:docMk/>
          <pc:sldMk cId="2172782963" sldId="280"/>
        </pc:sldMkLst>
      </pc:sldChg>
      <pc:sldChg chg="del">
        <pc:chgData name="Moraru Dumitru" userId="6c8105df-432b-4055-9270-0a797142347e" providerId="ADAL" clId="{F18ECB66-1226-4F74-AA4F-71EF0B7F5D88}" dt="2025-09-11T12:10:24.504" v="73" actId="47"/>
        <pc:sldMkLst>
          <pc:docMk/>
          <pc:sldMk cId="2024292923" sldId="281"/>
        </pc:sldMkLst>
      </pc:sldChg>
      <pc:sldChg chg="del">
        <pc:chgData name="Moraru Dumitru" userId="6c8105df-432b-4055-9270-0a797142347e" providerId="ADAL" clId="{F18ECB66-1226-4F74-AA4F-71EF0B7F5D88}" dt="2025-09-11T12:10:25.519" v="74" actId="47"/>
        <pc:sldMkLst>
          <pc:docMk/>
          <pc:sldMk cId="4038496611" sldId="282"/>
        </pc:sldMkLst>
      </pc:sldChg>
      <pc:sldChg chg="del">
        <pc:chgData name="Moraru Dumitru" userId="6c8105df-432b-4055-9270-0a797142347e" providerId="ADAL" clId="{F18ECB66-1226-4F74-AA4F-71EF0B7F5D88}" dt="2025-09-11T12:10:26.503" v="75" actId="47"/>
        <pc:sldMkLst>
          <pc:docMk/>
          <pc:sldMk cId="335435589" sldId="283"/>
        </pc:sldMkLst>
      </pc:sldChg>
      <pc:sldChg chg="del">
        <pc:chgData name="Moraru Dumitru" userId="6c8105df-432b-4055-9270-0a797142347e" providerId="ADAL" clId="{F18ECB66-1226-4F74-AA4F-71EF0B7F5D88}" dt="2025-09-11T12:10:27.443" v="76" actId="47"/>
        <pc:sldMkLst>
          <pc:docMk/>
          <pc:sldMk cId="3869552838" sldId="284"/>
        </pc:sldMkLst>
      </pc:sldChg>
      <pc:sldChg chg="del">
        <pc:chgData name="Moraru Dumitru" userId="6c8105df-432b-4055-9270-0a797142347e" providerId="ADAL" clId="{F18ECB66-1226-4F74-AA4F-71EF0B7F5D88}" dt="2025-09-11T12:10:28.295" v="77" actId="47"/>
        <pc:sldMkLst>
          <pc:docMk/>
          <pc:sldMk cId="1848335246" sldId="285"/>
        </pc:sldMkLst>
      </pc:sldChg>
      <pc:sldChg chg="del">
        <pc:chgData name="Moraru Dumitru" userId="6c8105df-432b-4055-9270-0a797142347e" providerId="ADAL" clId="{F18ECB66-1226-4F74-AA4F-71EF0B7F5D88}" dt="2025-09-11T12:10:30.664" v="79" actId="47"/>
        <pc:sldMkLst>
          <pc:docMk/>
          <pc:sldMk cId="3413883397" sldId="286"/>
        </pc:sldMkLst>
      </pc:sldChg>
      <pc:sldChg chg="del">
        <pc:chgData name="Moraru Dumitru" userId="6c8105df-432b-4055-9270-0a797142347e" providerId="ADAL" clId="{F18ECB66-1226-4F74-AA4F-71EF0B7F5D88}" dt="2025-09-11T12:10:29.343" v="78" actId="47"/>
        <pc:sldMkLst>
          <pc:docMk/>
          <pc:sldMk cId="1208482035" sldId="287"/>
        </pc:sldMkLst>
      </pc:sldChg>
      <pc:sldChg chg="modSp add mod">
        <pc:chgData name="Moraru Dumitru" userId="6c8105df-432b-4055-9270-0a797142347e" providerId="ADAL" clId="{F18ECB66-1226-4F74-AA4F-71EF0B7F5D88}" dt="2025-09-11T12:10:57.458" v="95" actId="27636"/>
        <pc:sldMkLst>
          <pc:docMk/>
          <pc:sldMk cId="1662613359" sldId="288"/>
        </pc:sldMkLst>
      </pc:sldChg>
      <pc:sldChg chg="addSp modSp add mod">
        <pc:chgData name="Moraru Dumitru" userId="6c8105df-432b-4055-9270-0a797142347e" providerId="ADAL" clId="{F18ECB66-1226-4F74-AA4F-71EF0B7F5D88}" dt="2025-09-11T12:27:20.087" v="243" actId="20577"/>
        <pc:sldMkLst>
          <pc:docMk/>
          <pc:sldMk cId="32125385" sldId="289"/>
        </pc:sldMkLst>
      </pc:sldChg>
      <pc:sldChg chg="addSp delSp modSp add mod">
        <pc:chgData name="Moraru Dumitru" userId="6c8105df-432b-4055-9270-0a797142347e" providerId="ADAL" clId="{F18ECB66-1226-4F74-AA4F-71EF0B7F5D88}" dt="2025-09-11T12:27:14.469" v="239" actId="20577"/>
        <pc:sldMkLst>
          <pc:docMk/>
          <pc:sldMk cId="1579048101" sldId="290"/>
        </pc:sldMkLst>
      </pc:sldChg>
      <pc:sldChg chg="addSp delSp modSp add mod">
        <pc:chgData name="Moraru Dumitru" userId="6c8105df-432b-4055-9270-0a797142347e" providerId="ADAL" clId="{F18ECB66-1226-4F74-AA4F-71EF0B7F5D88}" dt="2025-09-11T12:27:25.175" v="247" actId="20577"/>
        <pc:sldMkLst>
          <pc:docMk/>
          <pc:sldMk cId="2063662397" sldId="291"/>
        </pc:sldMkLst>
      </pc:sldChg>
      <pc:sldChg chg="addSp delSp modSp add mod">
        <pc:chgData name="Moraru Dumitru" userId="6c8105df-432b-4055-9270-0a797142347e" providerId="ADAL" clId="{F18ECB66-1226-4F74-AA4F-71EF0B7F5D88}" dt="2025-09-11T12:27:34.182" v="251" actId="20577"/>
        <pc:sldMkLst>
          <pc:docMk/>
          <pc:sldMk cId="3565618825" sldId="292"/>
        </pc:sldMkLst>
      </pc:sldChg>
      <pc:sldChg chg="addSp delSp modSp add mod">
        <pc:chgData name="Moraru Dumitru" userId="6c8105df-432b-4055-9270-0a797142347e" providerId="ADAL" clId="{F18ECB66-1226-4F74-AA4F-71EF0B7F5D88}" dt="2025-09-11T12:29:31.752" v="277" actId="1076"/>
        <pc:sldMkLst>
          <pc:docMk/>
          <pc:sldMk cId="4257406976" sldId="293"/>
        </pc:sldMkLst>
      </pc:sldChg>
      <pc:sldChg chg="addSp delSp modSp add mod ord">
        <pc:chgData name="Moraru Dumitru" userId="6c8105df-432b-4055-9270-0a797142347e" providerId="ADAL" clId="{F18ECB66-1226-4F74-AA4F-71EF0B7F5D88}" dt="2025-09-11T12:32:13.754" v="319" actId="255"/>
        <pc:sldMkLst>
          <pc:docMk/>
          <pc:sldMk cId="4177413883" sldId="294"/>
        </pc:sldMkLst>
      </pc:sldChg>
      <pc:sldChg chg="addSp delSp modSp add mod">
        <pc:chgData name="Moraru Dumitru" userId="6c8105df-432b-4055-9270-0a797142347e" providerId="ADAL" clId="{F18ECB66-1226-4F74-AA4F-71EF0B7F5D88}" dt="2025-09-11T12:34:46.239" v="342" actId="1076"/>
        <pc:sldMkLst>
          <pc:docMk/>
          <pc:sldMk cId="1800447018" sldId="295"/>
        </pc:sldMkLst>
      </pc:sldChg>
      <pc:sldChg chg="addSp delSp modSp add mod">
        <pc:chgData name="Moraru Dumitru" userId="6c8105df-432b-4055-9270-0a797142347e" providerId="ADAL" clId="{F18ECB66-1226-4F74-AA4F-71EF0B7F5D88}" dt="2025-09-11T12:34:42.523" v="341" actId="1076"/>
        <pc:sldMkLst>
          <pc:docMk/>
          <pc:sldMk cId="3242550163" sldId="296"/>
        </pc:sldMkLst>
      </pc:sldChg>
      <pc:sldChg chg="addSp delSp modSp add mod">
        <pc:chgData name="Moraru Dumitru" userId="6c8105df-432b-4055-9270-0a797142347e" providerId="ADAL" clId="{F18ECB66-1226-4F74-AA4F-71EF0B7F5D88}" dt="2025-09-11T12:37:01.176" v="364" actId="1076"/>
        <pc:sldMkLst>
          <pc:docMk/>
          <pc:sldMk cId="3792861623" sldId="297"/>
        </pc:sldMkLst>
      </pc:sldChg>
      <pc:sldChg chg="addSp delSp modSp add mod">
        <pc:chgData name="Moraru Dumitru" userId="6c8105df-432b-4055-9270-0a797142347e" providerId="ADAL" clId="{F18ECB66-1226-4F74-AA4F-71EF0B7F5D88}" dt="2025-09-11T12:46:13.292" v="471" actId="1076"/>
        <pc:sldMkLst>
          <pc:docMk/>
          <pc:sldMk cId="3613278118" sldId="298"/>
        </pc:sldMkLst>
      </pc:sldChg>
      <pc:sldChg chg="modSp add mod">
        <pc:chgData name="Moraru Dumitru" userId="6c8105df-432b-4055-9270-0a797142347e" providerId="ADAL" clId="{F18ECB66-1226-4F74-AA4F-71EF0B7F5D88}" dt="2025-09-11T12:51:47.697" v="644" actId="20577"/>
        <pc:sldMkLst>
          <pc:docMk/>
          <pc:sldMk cId="527613493" sldId="299"/>
        </pc:sldMkLst>
      </pc:sldChg>
      <pc:sldChg chg="delSp modSp add mod">
        <pc:chgData name="Moraru Dumitru" userId="6c8105df-432b-4055-9270-0a797142347e" providerId="ADAL" clId="{F18ECB66-1226-4F74-AA4F-71EF0B7F5D88}" dt="2025-10-02T12:06:10.443" v="656" actId="1076"/>
        <pc:sldMkLst>
          <pc:docMk/>
          <pc:sldMk cId="59918378" sldId="348"/>
        </pc:sldMkLst>
        <pc:spChg chg="mod">
          <ac:chgData name="Moraru Dumitru" userId="6c8105df-432b-4055-9270-0a797142347e" providerId="ADAL" clId="{F18ECB66-1226-4F74-AA4F-71EF0B7F5D88}" dt="2025-10-02T12:06:10.443" v="656" actId="1076"/>
          <ac:spMkLst>
            <pc:docMk/>
            <pc:sldMk cId="59918378" sldId="348"/>
            <ac:spMk id="5" creationId="{53D66FED-5150-7C0B-3483-6C3E0DFE302E}"/>
          </ac:spMkLst>
        </pc:spChg>
        <pc:picChg chg="del">
          <ac:chgData name="Moraru Dumitru" userId="6c8105df-432b-4055-9270-0a797142347e" providerId="ADAL" clId="{F18ECB66-1226-4F74-AA4F-71EF0B7F5D88}" dt="2025-10-02T12:05:57.868" v="653" actId="478"/>
          <ac:picMkLst>
            <pc:docMk/>
            <pc:sldMk cId="59918378" sldId="348"/>
            <ac:picMk id="6" creationId="{543BDCB5-EFC2-A4E6-4739-3923BEB3B9E3}"/>
          </ac:picMkLst>
        </pc:picChg>
      </pc:sldChg>
      <pc:sldChg chg="modSp add mod">
        <pc:chgData name="Moraru Dumitru" userId="6c8105df-432b-4055-9270-0a797142347e" providerId="ADAL" clId="{F18ECB66-1226-4F74-AA4F-71EF0B7F5D88}" dt="2025-10-02T12:09:47.894" v="686" actId="179"/>
        <pc:sldMkLst>
          <pc:docMk/>
          <pc:sldMk cId="3359935540" sldId="349"/>
        </pc:sldMkLst>
        <pc:spChg chg="mod">
          <ac:chgData name="Moraru Dumitru" userId="6c8105df-432b-4055-9270-0a797142347e" providerId="ADAL" clId="{F18ECB66-1226-4F74-AA4F-71EF0B7F5D88}" dt="2025-10-02T12:09:47.894" v="686" actId="179"/>
          <ac:spMkLst>
            <pc:docMk/>
            <pc:sldMk cId="3359935540" sldId="349"/>
            <ac:spMk id="5" creationId="{BE62F54E-778B-8C70-9D89-FB6348ED45F8}"/>
          </ac:spMkLst>
        </pc:spChg>
      </pc:sldChg>
      <pc:sldChg chg="addSp modSp add mod">
        <pc:chgData name="Moraru Dumitru" userId="6c8105df-432b-4055-9270-0a797142347e" providerId="ADAL" clId="{F18ECB66-1226-4F74-AA4F-71EF0B7F5D88}" dt="2025-10-02T12:14:53.068" v="711" actId="1076"/>
        <pc:sldMkLst>
          <pc:docMk/>
          <pc:sldMk cId="3981044919" sldId="350"/>
        </pc:sldMkLst>
        <pc:spChg chg="mod">
          <ac:chgData name="Moraru Dumitru" userId="6c8105df-432b-4055-9270-0a797142347e" providerId="ADAL" clId="{F18ECB66-1226-4F74-AA4F-71EF0B7F5D88}" dt="2025-10-02T12:14:50.338" v="710" actId="1076"/>
          <ac:spMkLst>
            <pc:docMk/>
            <pc:sldMk cId="3981044919" sldId="350"/>
            <ac:spMk id="5" creationId="{8E4BD054-4095-14AC-E449-503BECD702BE}"/>
          </ac:spMkLst>
        </pc:spChg>
        <pc:picChg chg="add mod">
          <ac:chgData name="Moraru Dumitru" userId="6c8105df-432b-4055-9270-0a797142347e" providerId="ADAL" clId="{F18ECB66-1226-4F74-AA4F-71EF0B7F5D88}" dt="2025-10-02T12:14:53.068" v="711" actId="1076"/>
          <ac:picMkLst>
            <pc:docMk/>
            <pc:sldMk cId="3981044919" sldId="350"/>
            <ac:picMk id="3" creationId="{B7A53880-8424-9427-D09A-3236236A3F45}"/>
          </ac:picMkLst>
        </pc:picChg>
      </pc:sldChg>
      <pc:sldChg chg="addSp delSp modSp add mod">
        <pc:chgData name="Moraru Dumitru" userId="6c8105df-432b-4055-9270-0a797142347e" providerId="ADAL" clId="{F18ECB66-1226-4F74-AA4F-71EF0B7F5D88}" dt="2025-10-02T12:18:58.212" v="725" actId="1076"/>
        <pc:sldMkLst>
          <pc:docMk/>
          <pc:sldMk cId="1207526537" sldId="351"/>
        </pc:sldMkLst>
        <pc:spChg chg="mod">
          <ac:chgData name="Moraru Dumitru" userId="6c8105df-432b-4055-9270-0a797142347e" providerId="ADAL" clId="{F18ECB66-1226-4F74-AA4F-71EF0B7F5D88}" dt="2025-10-02T12:17:51.098" v="722" actId="113"/>
          <ac:spMkLst>
            <pc:docMk/>
            <pc:sldMk cId="1207526537" sldId="351"/>
            <ac:spMk id="5" creationId="{DD3AD13E-0877-64C2-86C4-8076A95CD922}"/>
          </ac:spMkLst>
        </pc:spChg>
        <pc:picChg chg="del">
          <ac:chgData name="Moraru Dumitru" userId="6c8105df-432b-4055-9270-0a797142347e" providerId="ADAL" clId="{F18ECB66-1226-4F74-AA4F-71EF0B7F5D88}" dt="2025-10-02T12:16:41.807" v="713" actId="478"/>
          <ac:picMkLst>
            <pc:docMk/>
            <pc:sldMk cId="1207526537" sldId="351"/>
            <ac:picMk id="3" creationId="{D1C9351B-2D41-9930-BA4D-3340C3715163}"/>
          </ac:picMkLst>
        </pc:picChg>
        <pc:picChg chg="add mod">
          <ac:chgData name="Moraru Dumitru" userId="6c8105df-432b-4055-9270-0a797142347e" providerId="ADAL" clId="{F18ECB66-1226-4F74-AA4F-71EF0B7F5D88}" dt="2025-10-02T12:18:58.212" v="725" actId="1076"/>
          <ac:picMkLst>
            <pc:docMk/>
            <pc:sldMk cId="1207526537" sldId="351"/>
            <ac:picMk id="6" creationId="{10C7BFA5-69BA-75B6-2500-37404B1A9925}"/>
          </ac:picMkLst>
        </pc:picChg>
      </pc:sldChg>
      <pc:sldChg chg="delSp modSp add mod">
        <pc:chgData name="Moraru Dumitru" userId="6c8105df-432b-4055-9270-0a797142347e" providerId="ADAL" clId="{F18ECB66-1226-4F74-AA4F-71EF0B7F5D88}" dt="2025-10-02T12:19:56.452" v="731" actId="1076"/>
        <pc:sldMkLst>
          <pc:docMk/>
          <pc:sldMk cId="3092352460" sldId="352"/>
        </pc:sldMkLst>
        <pc:spChg chg="mod">
          <ac:chgData name="Moraru Dumitru" userId="6c8105df-432b-4055-9270-0a797142347e" providerId="ADAL" clId="{F18ECB66-1226-4F74-AA4F-71EF0B7F5D88}" dt="2025-10-02T12:19:56.452" v="731" actId="1076"/>
          <ac:spMkLst>
            <pc:docMk/>
            <pc:sldMk cId="3092352460" sldId="352"/>
            <ac:spMk id="5" creationId="{0270A501-CC11-3C63-D022-3B9F03D65C4A}"/>
          </ac:spMkLst>
        </pc:spChg>
        <pc:picChg chg="del">
          <ac:chgData name="Moraru Dumitru" userId="6c8105df-432b-4055-9270-0a797142347e" providerId="ADAL" clId="{F18ECB66-1226-4F74-AA4F-71EF0B7F5D88}" dt="2025-10-02T12:19:08.536" v="727" actId="478"/>
          <ac:picMkLst>
            <pc:docMk/>
            <pc:sldMk cId="3092352460" sldId="352"/>
            <ac:picMk id="6" creationId="{284BE942-48C7-3E16-4F16-EB6761931E88}"/>
          </ac:picMkLst>
        </pc:picChg>
      </pc:sldChg>
      <pc:sldChg chg="addSp modSp add mod">
        <pc:chgData name="Moraru Dumitru" userId="6c8105df-432b-4055-9270-0a797142347e" providerId="ADAL" clId="{F18ECB66-1226-4F74-AA4F-71EF0B7F5D88}" dt="2025-10-02T12:21:29.185" v="743" actId="1076"/>
        <pc:sldMkLst>
          <pc:docMk/>
          <pc:sldMk cId="3440283498" sldId="353"/>
        </pc:sldMkLst>
        <pc:spChg chg="mod">
          <ac:chgData name="Moraru Dumitru" userId="6c8105df-432b-4055-9270-0a797142347e" providerId="ADAL" clId="{F18ECB66-1226-4F74-AA4F-71EF0B7F5D88}" dt="2025-10-02T12:21:27.344" v="742" actId="1076"/>
          <ac:spMkLst>
            <pc:docMk/>
            <pc:sldMk cId="3440283498" sldId="353"/>
            <ac:spMk id="5" creationId="{BE96A197-93D8-33A8-DA38-F8B157EE9424}"/>
          </ac:spMkLst>
        </pc:spChg>
        <pc:picChg chg="add mod">
          <ac:chgData name="Moraru Dumitru" userId="6c8105df-432b-4055-9270-0a797142347e" providerId="ADAL" clId="{F18ECB66-1226-4F74-AA4F-71EF0B7F5D88}" dt="2025-10-02T12:21:29.185" v="743" actId="1076"/>
          <ac:picMkLst>
            <pc:docMk/>
            <pc:sldMk cId="3440283498" sldId="353"/>
            <ac:picMk id="3" creationId="{0866DC6D-7861-99DD-1773-606178F550E8}"/>
          </ac:picMkLst>
        </pc:picChg>
      </pc:sldChg>
      <pc:sldChg chg="addSp delSp modSp add mod">
        <pc:chgData name="Moraru Dumitru" userId="6c8105df-432b-4055-9270-0a797142347e" providerId="ADAL" clId="{F18ECB66-1226-4F74-AA4F-71EF0B7F5D88}" dt="2025-10-02T12:23:45.755" v="756" actId="1076"/>
        <pc:sldMkLst>
          <pc:docMk/>
          <pc:sldMk cId="4025885824" sldId="354"/>
        </pc:sldMkLst>
        <pc:spChg chg="mod">
          <ac:chgData name="Moraru Dumitru" userId="6c8105df-432b-4055-9270-0a797142347e" providerId="ADAL" clId="{F18ECB66-1226-4F74-AA4F-71EF0B7F5D88}" dt="2025-10-02T12:22:45.208" v="752" actId="113"/>
          <ac:spMkLst>
            <pc:docMk/>
            <pc:sldMk cId="4025885824" sldId="354"/>
            <ac:spMk id="5" creationId="{CA166007-5766-879F-5C0C-7124504811E7}"/>
          </ac:spMkLst>
        </pc:spChg>
        <pc:picChg chg="del">
          <ac:chgData name="Moraru Dumitru" userId="6c8105df-432b-4055-9270-0a797142347e" providerId="ADAL" clId="{F18ECB66-1226-4F74-AA4F-71EF0B7F5D88}" dt="2025-10-02T12:21:40.052" v="745" actId="478"/>
          <ac:picMkLst>
            <pc:docMk/>
            <pc:sldMk cId="4025885824" sldId="354"/>
            <ac:picMk id="3" creationId="{0DF27758-5969-359F-6031-995397816770}"/>
          </ac:picMkLst>
        </pc:picChg>
        <pc:picChg chg="add mod">
          <ac:chgData name="Moraru Dumitru" userId="6c8105df-432b-4055-9270-0a797142347e" providerId="ADAL" clId="{F18ECB66-1226-4F74-AA4F-71EF0B7F5D88}" dt="2025-10-02T12:23:45.755" v="756" actId="1076"/>
          <ac:picMkLst>
            <pc:docMk/>
            <pc:sldMk cId="4025885824" sldId="354"/>
            <ac:picMk id="6" creationId="{EF7C43F6-26B4-028B-EE4C-9543E230CF2F}"/>
          </ac:picMkLst>
        </pc:picChg>
      </pc:sldChg>
      <pc:sldChg chg="addSp delSp modSp add mod">
        <pc:chgData name="Moraru Dumitru" userId="6c8105df-432b-4055-9270-0a797142347e" providerId="ADAL" clId="{F18ECB66-1226-4F74-AA4F-71EF0B7F5D88}" dt="2025-10-02T12:26:19.408" v="771" actId="1076"/>
        <pc:sldMkLst>
          <pc:docMk/>
          <pc:sldMk cId="2772971903" sldId="355"/>
        </pc:sldMkLst>
        <pc:spChg chg="mod">
          <ac:chgData name="Moraru Dumitru" userId="6c8105df-432b-4055-9270-0a797142347e" providerId="ADAL" clId="{F18ECB66-1226-4F74-AA4F-71EF0B7F5D88}" dt="2025-10-02T12:25:44.168" v="768" actId="1076"/>
          <ac:spMkLst>
            <pc:docMk/>
            <pc:sldMk cId="2772971903" sldId="355"/>
            <ac:spMk id="5" creationId="{30200696-6A04-EF7D-197D-B844D31947F2}"/>
          </ac:spMkLst>
        </pc:spChg>
        <pc:picChg chg="add mod">
          <ac:chgData name="Moraru Dumitru" userId="6c8105df-432b-4055-9270-0a797142347e" providerId="ADAL" clId="{F18ECB66-1226-4F74-AA4F-71EF0B7F5D88}" dt="2025-10-02T12:26:19.408" v="771" actId="1076"/>
          <ac:picMkLst>
            <pc:docMk/>
            <pc:sldMk cId="2772971903" sldId="355"/>
            <ac:picMk id="3" creationId="{04F96C82-208D-F192-A991-CC083BF0EC3C}"/>
          </ac:picMkLst>
        </pc:picChg>
        <pc:picChg chg="del">
          <ac:chgData name="Moraru Dumitru" userId="6c8105df-432b-4055-9270-0a797142347e" providerId="ADAL" clId="{F18ECB66-1226-4F74-AA4F-71EF0B7F5D88}" dt="2025-10-02T12:24:55.605" v="763" actId="478"/>
          <ac:picMkLst>
            <pc:docMk/>
            <pc:sldMk cId="2772971903" sldId="355"/>
            <ac:picMk id="6" creationId="{CE71DEAB-0226-F01E-FFFF-3C29AB5BF650}"/>
          </ac:picMkLst>
        </pc:picChg>
      </pc:sldChg>
      <pc:sldChg chg="addSp delSp modSp add mod">
        <pc:chgData name="Moraru Dumitru" userId="6c8105df-432b-4055-9270-0a797142347e" providerId="ADAL" clId="{F18ECB66-1226-4F74-AA4F-71EF0B7F5D88}" dt="2025-10-02T12:28:56.739" v="782" actId="1076"/>
        <pc:sldMkLst>
          <pc:docMk/>
          <pc:sldMk cId="2010959423" sldId="356"/>
        </pc:sldMkLst>
        <pc:spChg chg="mod">
          <ac:chgData name="Moraru Dumitru" userId="6c8105df-432b-4055-9270-0a797142347e" providerId="ADAL" clId="{F18ECB66-1226-4F74-AA4F-71EF0B7F5D88}" dt="2025-10-02T12:28:44.962" v="780" actId="1076"/>
          <ac:spMkLst>
            <pc:docMk/>
            <pc:sldMk cId="2010959423" sldId="356"/>
            <ac:spMk id="5" creationId="{FFDAC8A2-D75F-293E-D951-7F45160BC6B3}"/>
          </ac:spMkLst>
        </pc:spChg>
        <pc:picChg chg="del">
          <ac:chgData name="Moraru Dumitru" userId="6c8105df-432b-4055-9270-0a797142347e" providerId="ADAL" clId="{F18ECB66-1226-4F74-AA4F-71EF0B7F5D88}" dt="2025-10-02T12:27:58.394" v="776" actId="478"/>
          <ac:picMkLst>
            <pc:docMk/>
            <pc:sldMk cId="2010959423" sldId="356"/>
            <ac:picMk id="3" creationId="{721230F6-EFAD-6380-7539-88A1C00B87C6}"/>
          </ac:picMkLst>
        </pc:picChg>
        <pc:picChg chg="add mod">
          <ac:chgData name="Moraru Dumitru" userId="6c8105df-432b-4055-9270-0a797142347e" providerId="ADAL" clId="{F18ECB66-1226-4F74-AA4F-71EF0B7F5D88}" dt="2025-10-02T12:28:56.739" v="782" actId="1076"/>
          <ac:picMkLst>
            <pc:docMk/>
            <pc:sldMk cId="2010959423" sldId="356"/>
            <ac:picMk id="6" creationId="{0E2891E7-BD99-E9BB-5325-94054BA98690}"/>
          </ac:picMkLst>
        </pc:picChg>
      </pc:sldChg>
      <pc:sldChg chg="addSp delSp modSp add mod">
        <pc:chgData name="Moraru Dumitru" userId="6c8105df-432b-4055-9270-0a797142347e" providerId="ADAL" clId="{F18ECB66-1226-4F74-AA4F-71EF0B7F5D88}" dt="2025-10-02T12:31:23.891" v="793" actId="1076"/>
        <pc:sldMkLst>
          <pc:docMk/>
          <pc:sldMk cId="2234909003" sldId="357"/>
        </pc:sldMkLst>
        <pc:spChg chg="mod">
          <ac:chgData name="Moraru Dumitru" userId="6c8105df-432b-4055-9270-0a797142347e" providerId="ADAL" clId="{F18ECB66-1226-4F74-AA4F-71EF0B7F5D88}" dt="2025-10-02T12:30:39.508" v="789" actId="113"/>
          <ac:spMkLst>
            <pc:docMk/>
            <pc:sldMk cId="2234909003" sldId="357"/>
            <ac:spMk id="5" creationId="{C0752B46-D335-699F-A7CD-DC741A45963B}"/>
          </ac:spMkLst>
        </pc:spChg>
        <pc:picChg chg="add mod">
          <ac:chgData name="Moraru Dumitru" userId="6c8105df-432b-4055-9270-0a797142347e" providerId="ADAL" clId="{F18ECB66-1226-4F74-AA4F-71EF0B7F5D88}" dt="2025-10-02T12:31:23.891" v="793" actId="1076"/>
          <ac:picMkLst>
            <pc:docMk/>
            <pc:sldMk cId="2234909003" sldId="357"/>
            <ac:picMk id="3" creationId="{2038F3F7-2B32-1107-B6FA-5FEAF304B05C}"/>
          </ac:picMkLst>
        </pc:picChg>
        <pc:picChg chg="del">
          <ac:chgData name="Moraru Dumitru" userId="6c8105df-432b-4055-9270-0a797142347e" providerId="ADAL" clId="{F18ECB66-1226-4F74-AA4F-71EF0B7F5D88}" dt="2025-10-02T12:30:47.772" v="790" actId="478"/>
          <ac:picMkLst>
            <pc:docMk/>
            <pc:sldMk cId="2234909003" sldId="357"/>
            <ac:picMk id="6" creationId="{E3CEFB1D-9429-3847-CA0A-EA78FA29EA72}"/>
          </ac:picMkLst>
        </pc:picChg>
      </pc:sldChg>
      <pc:sldChg chg="addSp delSp modSp add mod">
        <pc:chgData name="Moraru Dumitru" userId="6c8105df-432b-4055-9270-0a797142347e" providerId="ADAL" clId="{F18ECB66-1226-4F74-AA4F-71EF0B7F5D88}" dt="2025-10-02T12:34:03.221" v="814" actId="1076"/>
        <pc:sldMkLst>
          <pc:docMk/>
          <pc:sldMk cId="1956597428" sldId="358"/>
        </pc:sldMkLst>
        <pc:spChg chg="mod">
          <ac:chgData name="Moraru Dumitru" userId="6c8105df-432b-4055-9270-0a797142347e" providerId="ADAL" clId="{F18ECB66-1226-4F74-AA4F-71EF0B7F5D88}" dt="2025-10-02T12:33:53.604" v="812" actId="14100"/>
          <ac:spMkLst>
            <pc:docMk/>
            <pc:sldMk cId="1956597428" sldId="358"/>
            <ac:spMk id="5" creationId="{06374763-ABD5-0C6F-F943-EBE168883021}"/>
          </ac:spMkLst>
        </pc:spChg>
        <pc:picChg chg="del">
          <ac:chgData name="Moraru Dumitru" userId="6c8105df-432b-4055-9270-0a797142347e" providerId="ADAL" clId="{F18ECB66-1226-4F74-AA4F-71EF0B7F5D88}" dt="2025-10-02T12:32:34.258" v="798" actId="478"/>
          <ac:picMkLst>
            <pc:docMk/>
            <pc:sldMk cId="1956597428" sldId="358"/>
            <ac:picMk id="3" creationId="{19292F96-879E-4089-4E96-6C071754BDD4}"/>
          </ac:picMkLst>
        </pc:picChg>
        <pc:picChg chg="add mod">
          <ac:chgData name="Moraru Dumitru" userId="6c8105df-432b-4055-9270-0a797142347e" providerId="ADAL" clId="{F18ECB66-1226-4F74-AA4F-71EF0B7F5D88}" dt="2025-10-02T12:34:03.221" v="814" actId="1076"/>
          <ac:picMkLst>
            <pc:docMk/>
            <pc:sldMk cId="1956597428" sldId="358"/>
            <ac:picMk id="6" creationId="{50BB8A60-7BDE-1DC9-3946-071744254F4E}"/>
          </ac:picMkLst>
        </pc:picChg>
      </pc:sldChg>
      <pc:sldChg chg="addSp delSp modSp add mod">
        <pc:chgData name="Moraru Dumitru" userId="6c8105df-432b-4055-9270-0a797142347e" providerId="ADAL" clId="{F18ECB66-1226-4F74-AA4F-71EF0B7F5D88}" dt="2025-10-02T12:35:56.170" v="826" actId="1076"/>
        <pc:sldMkLst>
          <pc:docMk/>
          <pc:sldMk cId="4070831843" sldId="359"/>
        </pc:sldMkLst>
        <pc:spChg chg="mod">
          <ac:chgData name="Moraru Dumitru" userId="6c8105df-432b-4055-9270-0a797142347e" providerId="ADAL" clId="{F18ECB66-1226-4F74-AA4F-71EF0B7F5D88}" dt="2025-10-02T12:35:22.418" v="823" actId="1076"/>
          <ac:spMkLst>
            <pc:docMk/>
            <pc:sldMk cId="4070831843" sldId="359"/>
            <ac:spMk id="5" creationId="{9C3631ED-A360-8545-C98D-77DB6978EF2F}"/>
          </ac:spMkLst>
        </pc:spChg>
        <pc:picChg chg="add mod">
          <ac:chgData name="Moraru Dumitru" userId="6c8105df-432b-4055-9270-0a797142347e" providerId="ADAL" clId="{F18ECB66-1226-4F74-AA4F-71EF0B7F5D88}" dt="2025-10-02T12:35:56.170" v="826" actId="1076"/>
          <ac:picMkLst>
            <pc:docMk/>
            <pc:sldMk cId="4070831843" sldId="359"/>
            <ac:picMk id="3" creationId="{4B6C1173-7113-82E4-BCEE-A7E82C1F6545}"/>
          </ac:picMkLst>
        </pc:picChg>
        <pc:picChg chg="del">
          <ac:chgData name="Moraru Dumitru" userId="6c8105df-432b-4055-9270-0a797142347e" providerId="ADAL" clId="{F18ECB66-1226-4F74-AA4F-71EF0B7F5D88}" dt="2025-10-02T12:34:34.655" v="817" actId="478"/>
          <ac:picMkLst>
            <pc:docMk/>
            <pc:sldMk cId="4070831843" sldId="359"/>
            <ac:picMk id="6" creationId="{A9ED0762-C4C1-5685-15A4-0380EA7AB1E7}"/>
          </ac:picMkLst>
        </pc:picChg>
      </pc:sldChg>
      <pc:sldChg chg="addSp delSp modSp add mod">
        <pc:chgData name="Moraru Dumitru" userId="6c8105df-432b-4055-9270-0a797142347e" providerId="ADAL" clId="{F18ECB66-1226-4F74-AA4F-71EF0B7F5D88}" dt="2025-10-02T12:37:36.349" v="835" actId="1076"/>
        <pc:sldMkLst>
          <pc:docMk/>
          <pc:sldMk cId="3741752734" sldId="360"/>
        </pc:sldMkLst>
        <pc:spChg chg="mod">
          <ac:chgData name="Moraru Dumitru" userId="6c8105df-432b-4055-9270-0a797142347e" providerId="ADAL" clId="{F18ECB66-1226-4F74-AA4F-71EF0B7F5D88}" dt="2025-10-02T12:37:00.168" v="831" actId="14100"/>
          <ac:spMkLst>
            <pc:docMk/>
            <pc:sldMk cId="3741752734" sldId="360"/>
            <ac:spMk id="5" creationId="{F5AE4B02-D801-EE3E-D2B2-B2AC65E10F0F}"/>
          </ac:spMkLst>
        </pc:spChg>
        <pc:picChg chg="del">
          <ac:chgData name="Moraru Dumitru" userId="6c8105df-432b-4055-9270-0a797142347e" providerId="ADAL" clId="{F18ECB66-1226-4F74-AA4F-71EF0B7F5D88}" dt="2025-10-02T12:37:01.659" v="832" actId="478"/>
          <ac:picMkLst>
            <pc:docMk/>
            <pc:sldMk cId="3741752734" sldId="360"/>
            <ac:picMk id="3" creationId="{36CA6842-F6B7-5C4F-800F-C3C9F5CF5AAD}"/>
          </ac:picMkLst>
        </pc:picChg>
        <pc:picChg chg="add mod">
          <ac:chgData name="Moraru Dumitru" userId="6c8105df-432b-4055-9270-0a797142347e" providerId="ADAL" clId="{F18ECB66-1226-4F74-AA4F-71EF0B7F5D88}" dt="2025-10-02T12:37:36.349" v="835" actId="1076"/>
          <ac:picMkLst>
            <pc:docMk/>
            <pc:sldMk cId="3741752734" sldId="360"/>
            <ac:picMk id="6" creationId="{C3445B51-943E-3E0C-72BE-006F1B85FA1C}"/>
          </ac:picMkLst>
        </pc:picChg>
      </pc:sldChg>
      <pc:sldChg chg="addSp delSp modSp add mod">
        <pc:chgData name="Moraru Dumitru" userId="6c8105df-432b-4055-9270-0a797142347e" providerId="ADAL" clId="{F18ECB66-1226-4F74-AA4F-71EF0B7F5D88}" dt="2025-10-02T12:43:01.448" v="888" actId="113"/>
        <pc:sldMkLst>
          <pc:docMk/>
          <pc:sldMk cId="2906324898" sldId="361"/>
        </pc:sldMkLst>
        <pc:spChg chg="mod">
          <ac:chgData name="Moraru Dumitru" userId="6c8105df-432b-4055-9270-0a797142347e" providerId="ADAL" clId="{F18ECB66-1226-4F74-AA4F-71EF0B7F5D88}" dt="2025-10-02T12:43:01.448" v="888" actId="113"/>
          <ac:spMkLst>
            <pc:docMk/>
            <pc:sldMk cId="2906324898" sldId="361"/>
            <ac:spMk id="5" creationId="{42F0B8EE-4A26-F9C5-FC6E-A809F1234DA3}"/>
          </ac:spMkLst>
        </pc:spChg>
        <pc:picChg chg="add del mod">
          <ac:chgData name="Moraru Dumitru" userId="6c8105df-432b-4055-9270-0a797142347e" providerId="ADAL" clId="{F18ECB66-1226-4F74-AA4F-71EF0B7F5D88}" dt="2025-10-02T12:40:45.280" v="868" actId="478"/>
          <ac:picMkLst>
            <pc:docMk/>
            <pc:sldMk cId="2906324898" sldId="361"/>
            <ac:picMk id="3" creationId="{B0C36CCE-6E60-A19B-4DC4-A0FE051344EF}"/>
          </ac:picMkLst>
        </pc:picChg>
        <pc:picChg chg="del">
          <ac:chgData name="Moraru Dumitru" userId="6c8105df-432b-4055-9270-0a797142347e" providerId="ADAL" clId="{F18ECB66-1226-4F74-AA4F-71EF0B7F5D88}" dt="2025-10-02T12:38:46.761" v="841" actId="478"/>
          <ac:picMkLst>
            <pc:docMk/>
            <pc:sldMk cId="2906324898" sldId="361"/>
            <ac:picMk id="6" creationId="{1089C047-163C-3F8F-AE30-66BAB739231A}"/>
          </ac:picMkLst>
        </pc:picChg>
        <pc:picChg chg="add mod">
          <ac:chgData name="Moraru Dumitru" userId="6c8105df-432b-4055-9270-0a797142347e" providerId="ADAL" clId="{F18ECB66-1226-4F74-AA4F-71EF0B7F5D88}" dt="2025-10-02T12:41:28.855" v="879" actId="1076"/>
          <ac:picMkLst>
            <pc:docMk/>
            <pc:sldMk cId="2906324898" sldId="361"/>
            <ac:picMk id="10" creationId="{8FC1DEA0-EEAA-D890-BBFB-0EBF5C4A5DEA}"/>
          </ac:picMkLst>
        </pc:picChg>
      </pc:sldChg>
      <pc:sldChg chg="addSp delSp modSp add mod">
        <pc:chgData name="Moraru Dumitru" userId="6c8105df-432b-4055-9270-0a797142347e" providerId="ADAL" clId="{F18ECB66-1226-4F74-AA4F-71EF0B7F5D88}" dt="2025-10-02T12:42:53.131" v="887" actId="113"/>
        <pc:sldMkLst>
          <pc:docMk/>
          <pc:sldMk cId="2562379643" sldId="362"/>
        </pc:sldMkLst>
        <pc:spChg chg="mod">
          <ac:chgData name="Moraru Dumitru" userId="6c8105df-432b-4055-9270-0a797142347e" providerId="ADAL" clId="{F18ECB66-1226-4F74-AA4F-71EF0B7F5D88}" dt="2025-10-02T12:42:53.131" v="887" actId="113"/>
          <ac:spMkLst>
            <pc:docMk/>
            <pc:sldMk cId="2562379643" sldId="362"/>
            <ac:spMk id="5" creationId="{42BB248B-8699-F349-9361-DCF632525820}"/>
          </ac:spMkLst>
        </pc:spChg>
        <pc:picChg chg="add mod">
          <ac:chgData name="Moraru Dumitru" userId="6c8105df-432b-4055-9270-0a797142347e" providerId="ADAL" clId="{F18ECB66-1226-4F74-AA4F-71EF0B7F5D88}" dt="2025-10-02T12:42:42.507" v="886" actId="1076"/>
          <ac:picMkLst>
            <pc:docMk/>
            <pc:sldMk cId="2562379643" sldId="362"/>
            <ac:picMk id="3" creationId="{31A3E091-722F-B30D-7679-AA8B0E616A09}"/>
          </ac:picMkLst>
        </pc:picChg>
        <pc:picChg chg="del">
          <ac:chgData name="Moraru Dumitru" userId="6c8105df-432b-4055-9270-0a797142347e" providerId="ADAL" clId="{F18ECB66-1226-4F74-AA4F-71EF0B7F5D88}" dt="2025-10-02T12:42:15.936" v="883" actId="478"/>
          <ac:picMkLst>
            <pc:docMk/>
            <pc:sldMk cId="2562379643" sldId="362"/>
            <ac:picMk id="10" creationId="{E3FEC3F8-F6C0-124F-A681-489DEB973FD4}"/>
          </ac:picMkLst>
        </pc:picChg>
      </pc:sldChg>
      <pc:sldChg chg="modSp add mod">
        <pc:chgData name="Moraru Dumitru" userId="6c8105df-432b-4055-9270-0a797142347e" providerId="ADAL" clId="{F18ECB66-1226-4F74-AA4F-71EF0B7F5D88}" dt="2025-10-02T12:44:01.093" v="902" actId="113"/>
        <pc:sldMkLst>
          <pc:docMk/>
          <pc:sldMk cId="68653173" sldId="363"/>
        </pc:sldMkLst>
        <pc:spChg chg="mod">
          <ac:chgData name="Moraru Dumitru" userId="6c8105df-432b-4055-9270-0a797142347e" providerId="ADAL" clId="{F18ECB66-1226-4F74-AA4F-71EF0B7F5D88}" dt="2025-10-02T12:44:01.093" v="902" actId="113"/>
          <ac:spMkLst>
            <pc:docMk/>
            <pc:sldMk cId="68653173" sldId="363"/>
            <ac:spMk id="5" creationId="{D9AF2213-DA8D-8FEC-6F4F-2C7E832C72B1}"/>
          </ac:spMkLst>
        </pc:spChg>
      </pc:sldChg>
      <pc:sldChg chg="addSp delSp modSp add mod">
        <pc:chgData name="Moraru Dumitru" userId="6c8105df-432b-4055-9270-0a797142347e" providerId="ADAL" clId="{F18ECB66-1226-4F74-AA4F-71EF0B7F5D88}" dt="2025-10-02T12:45:28.143" v="913" actId="1076"/>
        <pc:sldMkLst>
          <pc:docMk/>
          <pc:sldMk cId="3578962806" sldId="364"/>
        </pc:sldMkLst>
        <pc:spChg chg="mod">
          <ac:chgData name="Moraru Dumitru" userId="6c8105df-432b-4055-9270-0a797142347e" providerId="ADAL" clId="{F18ECB66-1226-4F74-AA4F-71EF0B7F5D88}" dt="2025-10-02T12:44:55.334" v="908" actId="113"/>
          <ac:spMkLst>
            <pc:docMk/>
            <pc:sldMk cId="3578962806" sldId="364"/>
            <ac:spMk id="5" creationId="{3DD8E2F4-9EA8-7948-0C18-F9CA11E2C37F}"/>
          </ac:spMkLst>
        </pc:spChg>
        <pc:picChg chg="del">
          <ac:chgData name="Moraru Dumitru" userId="6c8105df-432b-4055-9270-0a797142347e" providerId="ADAL" clId="{F18ECB66-1226-4F74-AA4F-71EF0B7F5D88}" dt="2025-10-02T12:44:45.790" v="905" actId="478"/>
          <ac:picMkLst>
            <pc:docMk/>
            <pc:sldMk cId="3578962806" sldId="364"/>
            <ac:picMk id="3" creationId="{2D774D33-D93E-5E40-8459-CF89742C94CA}"/>
          </ac:picMkLst>
        </pc:picChg>
        <pc:picChg chg="add mod">
          <ac:chgData name="Moraru Dumitru" userId="6c8105df-432b-4055-9270-0a797142347e" providerId="ADAL" clId="{F18ECB66-1226-4F74-AA4F-71EF0B7F5D88}" dt="2025-10-02T12:45:28.143" v="913" actId="1076"/>
          <ac:picMkLst>
            <pc:docMk/>
            <pc:sldMk cId="3578962806" sldId="364"/>
            <ac:picMk id="6" creationId="{E31629D8-9CEF-CA76-D681-18B59D6BD4C9}"/>
          </ac:picMkLst>
        </pc:picChg>
      </pc:sldChg>
      <pc:sldChg chg="addSp delSp modSp add mod">
        <pc:chgData name="Moraru Dumitru" userId="6c8105df-432b-4055-9270-0a797142347e" providerId="ADAL" clId="{F18ECB66-1226-4F74-AA4F-71EF0B7F5D88}" dt="2025-10-02T12:46:33.378" v="920" actId="1076"/>
        <pc:sldMkLst>
          <pc:docMk/>
          <pc:sldMk cId="1251169492" sldId="365"/>
        </pc:sldMkLst>
        <pc:spChg chg="mod">
          <ac:chgData name="Moraru Dumitru" userId="6c8105df-432b-4055-9270-0a797142347e" providerId="ADAL" clId="{F18ECB66-1226-4F74-AA4F-71EF0B7F5D88}" dt="2025-10-02T12:46:05.455" v="916" actId="113"/>
          <ac:spMkLst>
            <pc:docMk/>
            <pc:sldMk cId="1251169492" sldId="365"/>
            <ac:spMk id="5" creationId="{29F80254-DFB2-28D4-28A2-58E1F8CA85EA}"/>
          </ac:spMkLst>
        </pc:spChg>
        <pc:picChg chg="add mod">
          <ac:chgData name="Moraru Dumitru" userId="6c8105df-432b-4055-9270-0a797142347e" providerId="ADAL" clId="{F18ECB66-1226-4F74-AA4F-71EF0B7F5D88}" dt="2025-10-02T12:46:33.378" v="920" actId="1076"/>
          <ac:picMkLst>
            <pc:docMk/>
            <pc:sldMk cId="1251169492" sldId="365"/>
            <ac:picMk id="3" creationId="{C0E0B9D1-D77A-03E0-38D7-39B5810F1346}"/>
          </ac:picMkLst>
        </pc:picChg>
        <pc:picChg chg="del">
          <ac:chgData name="Moraru Dumitru" userId="6c8105df-432b-4055-9270-0a797142347e" providerId="ADAL" clId="{F18ECB66-1226-4F74-AA4F-71EF0B7F5D88}" dt="2025-10-02T12:46:08.177" v="917" actId="478"/>
          <ac:picMkLst>
            <pc:docMk/>
            <pc:sldMk cId="1251169492" sldId="365"/>
            <ac:picMk id="6" creationId="{3C2B0DEE-B1F0-66A0-B238-1A339797D55A}"/>
          </ac:picMkLst>
        </pc:picChg>
      </pc:sldChg>
      <pc:sldChg chg="addSp delSp modSp add mod">
        <pc:chgData name="Moraru Dumitru" userId="6c8105df-432b-4055-9270-0a797142347e" providerId="ADAL" clId="{F18ECB66-1226-4F74-AA4F-71EF0B7F5D88}" dt="2025-10-02T12:48:23.502" v="930" actId="1076"/>
        <pc:sldMkLst>
          <pc:docMk/>
          <pc:sldMk cId="1076649919" sldId="366"/>
        </pc:sldMkLst>
        <pc:spChg chg="mod">
          <ac:chgData name="Moraru Dumitru" userId="6c8105df-432b-4055-9270-0a797142347e" providerId="ADAL" clId="{F18ECB66-1226-4F74-AA4F-71EF0B7F5D88}" dt="2025-10-02T12:47:46.761" v="926" actId="14100"/>
          <ac:spMkLst>
            <pc:docMk/>
            <pc:sldMk cId="1076649919" sldId="366"/>
            <ac:spMk id="5" creationId="{7FA806EE-C2CA-7A4A-A3EE-F4C63386D1FB}"/>
          </ac:spMkLst>
        </pc:spChg>
        <pc:picChg chg="del">
          <ac:chgData name="Moraru Dumitru" userId="6c8105df-432b-4055-9270-0a797142347e" providerId="ADAL" clId="{F18ECB66-1226-4F74-AA4F-71EF0B7F5D88}" dt="2025-10-02T12:47:48.089" v="927" actId="478"/>
          <ac:picMkLst>
            <pc:docMk/>
            <pc:sldMk cId="1076649919" sldId="366"/>
            <ac:picMk id="3" creationId="{9F838092-5A1D-088E-97FE-2266EB813B4D}"/>
          </ac:picMkLst>
        </pc:picChg>
        <pc:picChg chg="add mod">
          <ac:chgData name="Moraru Dumitru" userId="6c8105df-432b-4055-9270-0a797142347e" providerId="ADAL" clId="{F18ECB66-1226-4F74-AA4F-71EF0B7F5D88}" dt="2025-10-02T12:48:23.502" v="930" actId="1076"/>
          <ac:picMkLst>
            <pc:docMk/>
            <pc:sldMk cId="1076649919" sldId="366"/>
            <ac:picMk id="6" creationId="{798D1C41-6F71-7E8B-BFD4-41456E710592}"/>
          </ac:picMkLst>
        </pc:picChg>
      </pc:sldChg>
    </pc:docChg>
  </pc:docChgLst>
  <pc:docChgLst>
    <pc:chgData name="Moraru Dumitru" userId="6c8105df-432b-4055-9270-0a797142347e" providerId="ADAL" clId="{FFE94D8B-8DD5-4B1C-A533-1C263E66D49B}"/>
    <pc:docChg chg="undo custSel addSld delSld modSld sldOrd">
      <pc:chgData name="Moraru Dumitru" userId="6c8105df-432b-4055-9270-0a797142347e" providerId="ADAL" clId="{FFE94D8B-8DD5-4B1C-A533-1C263E66D49B}" dt="2023-10-03T18:26:02.709" v="89" actId="6549"/>
      <pc:docMkLst>
        <pc:docMk/>
      </pc:docMkLst>
      <pc:sldChg chg="del">
        <pc:chgData name="Moraru Dumitru" userId="6c8105df-432b-4055-9270-0a797142347e" providerId="ADAL" clId="{FFE94D8B-8DD5-4B1C-A533-1C263E66D49B}" dt="2023-10-03T18:15:39.786" v="46" actId="47"/>
        <pc:sldMkLst>
          <pc:docMk/>
          <pc:sldMk cId="3383474717" sldId="277"/>
        </pc:sldMkLst>
      </pc:sldChg>
      <pc:sldChg chg="modSp mod">
        <pc:chgData name="Moraru Dumitru" userId="6c8105df-432b-4055-9270-0a797142347e" providerId="ADAL" clId="{FFE94D8B-8DD5-4B1C-A533-1C263E66D49B}" dt="2023-10-03T18:16:40.372" v="53" actId="1076"/>
        <pc:sldMkLst>
          <pc:docMk/>
          <pc:sldMk cId="2630881868" sldId="282"/>
        </pc:sldMkLst>
      </pc:sldChg>
      <pc:sldChg chg="modSp mod">
        <pc:chgData name="Moraru Dumitru" userId="6c8105df-432b-4055-9270-0a797142347e" providerId="ADAL" clId="{FFE94D8B-8DD5-4B1C-A533-1C263E66D49B}" dt="2023-10-03T17:38:37.450" v="25" actId="6549"/>
        <pc:sldMkLst>
          <pc:docMk/>
          <pc:sldMk cId="1262532271" sldId="289"/>
        </pc:sldMkLst>
      </pc:sldChg>
      <pc:sldChg chg="modSp mod">
        <pc:chgData name="Moraru Dumitru" userId="6c8105df-432b-4055-9270-0a797142347e" providerId="ADAL" clId="{FFE94D8B-8DD5-4B1C-A533-1C263E66D49B}" dt="2023-10-03T17:39:10.154" v="26" actId="6549"/>
        <pc:sldMkLst>
          <pc:docMk/>
          <pc:sldMk cId="3984546042" sldId="290"/>
        </pc:sldMkLst>
      </pc:sldChg>
      <pc:sldChg chg="modSp mod">
        <pc:chgData name="Moraru Dumitru" userId="6c8105df-432b-4055-9270-0a797142347e" providerId="ADAL" clId="{FFE94D8B-8DD5-4B1C-A533-1C263E66D49B}" dt="2023-10-03T17:39:58.953" v="30" actId="20577"/>
        <pc:sldMkLst>
          <pc:docMk/>
          <pc:sldMk cId="2927156415" sldId="291"/>
        </pc:sldMkLst>
      </pc:sldChg>
      <pc:sldChg chg="del">
        <pc:chgData name="Moraru Dumitru" userId="6c8105df-432b-4055-9270-0a797142347e" providerId="ADAL" clId="{FFE94D8B-8DD5-4B1C-A533-1C263E66D49B}" dt="2023-10-03T18:06:53.328" v="31" actId="47"/>
        <pc:sldMkLst>
          <pc:docMk/>
          <pc:sldMk cId="2262649805" sldId="305"/>
        </pc:sldMkLst>
      </pc:sldChg>
      <pc:sldChg chg="del">
        <pc:chgData name="Moraru Dumitru" userId="6c8105df-432b-4055-9270-0a797142347e" providerId="ADAL" clId="{FFE94D8B-8DD5-4B1C-A533-1C263E66D49B}" dt="2023-10-03T18:06:55.810" v="32" actId="47"/>
        <pc:sldMkLst>
          <pc:docMk/>
          <pc:sldMk cId="1865464119" sldId="306"/>
        </pc:sldMkLst>
      </pc:sldChg>
      <pc:sldChg chg="del">
        <pc:chgData name="Moraru Dumitru" userId="6c8105df-432b-4055-9270-0a797142347e" providerId="ADAL" clId="{FFE94D8B-8DD5-4B1C-A533-1C263E66D49B}" dt="2023-10-03T18:06:57.201" v="33" actId="47"/>
        <pc:sldMkLst>
          <pc:docMk/>
          <pc:sldMk cId="1785295820" sldId="307"/>
        </pc:sldMkLst>
      </pc:sldChg>
      <pc:sldChg chg="del">
        <pc:chgData name="Moraru Dumitru" userId="6c8105df-432b-4055-9270-0a797142347e" providerId="ADAL" clId="{FFE94D8B-8DD5-4B1C-A533-1C263E66D49B}" dt="2023-10-03T18:06:58.901" v="34" actId="47"/>
        <pc:sldMkLst>
          <pc:docMk/>
          <pc:sldMk cId="3085147983" sldId="308"/>
        </pc:sldMkLst>
      </pc:sldChg>
      <pc:sldChg chg="del">
        <pc:chgData name="Moraru Dumitru" userId="6c8105df-432b-4055-9270-0a797142347e" providerId="ADAL" clId="{FFE94D8B-8DD5-4B1C-A533-1C263E66D49B}" dt="2023-10-03T18:07:58.839" v="39" actId="47"/>
        <pc:sldMkLst>
          <pc:docMk/>
          <pc:sldMk cId="3304748513" sldId="311"/>
        </pc:sldMkLst>
      </pc:sldChg>
      <pc:sldChg chg="del">
        <pc:chgData name="Moraru Dumitru" userId="6c8105df-432b-4055-9270-0a797142347e" providerId="ADAL" clId="{FFE94D8B-8DD5-4B1C-A533-1C263E66D49B}" dt="2023-10-03T18:07:56.825" v="38" actId="47"/>
        <pc:sldMkLst>
          <pc:docMk/>
          <pc:sldMk cId="2570459244" sldId="312"/>
        </pc:sldMkLst>
      </pc:sldChg>
      <pc:sldChg chg="del">
        <pc:chgData name="Moraru Dumitru" userId="6c8105df-432b-4055-9270-0a797142347e" providerId="ADAL" clId="{FFE94D8B-8DD5-4B1C-A533-1C263E66D49B}" dt="2023-10-03T18:07:55.922" v="37" actId="47"/>
        <pc:sldMkLst>
          <pc:docMk/>
          <pc:sldMk cId="4079315408" sldId="313"/>
        </pc:sldMkLst>
      </pc:sldChg>
      <pc:sldChg chg="del">
        <pc:chgData name="Moraru Dumitru" userId="6c8105df-432b-4055-9270-0a797142347e" providerId="ADAL" clId="{FFE94D8B-8DD5-4B1C-A533-1C263E66D49B}" dt="2023-10-03T18:07:54.634" v="36" actId="47"/>
        <pc:sldMkLst>
          <pc:docMk/>
          <pc:sldMk cId="1675556360" sldId="314"/>
        </pc:sldMkLst>
      </pc:sldChg>
      <pc:sldChg chg="del">
        <pc:chgData name="Moraru Dumitru" userId="6c8105df-432b-4055-9270-0a797142347e" providerId="ADAL" clId="{FFE94D8B-8DD5-4B1C-A533-1C263E66D49B}" dt="2023-10-03T18:07:53.511" v="35" actId="47"/>
        <pc:sldMkLst>
          <pc:docMk/>
          <pc:sldMk cId="3286424681" sldId="315"/>
        </pc:sldMkLst>
      </pc:sldChg>
      <pc:sldChg chg="modSp">
        <pc:chgData name="Moraru Dumitru" userId="6c8105df-432b-4055-9270-0a797142347e" providerId="ADAL" clId="{FFE94D8B-8DD5-4B1C-A533-1C263E66D49B}" dt="2023-10-03T18:15:26.902" v="45" actId="6549"/>
        <pc:sldMkLst>
          <pc:docMk/>
          <pc:sldMk cId="556814957" sldId="342"/>
        </pc:sldMkLst>
      </pc:sldChg>
      <pc:sldChg chg="del">
        <pc:chgData name="Moraru Dumitru" userId="6c8105df-432b-4055-9270-0a797142347e" providerId="ADAL" clId="{FFE94D8B-8DD5-4B1C-A533-1C263E66D49B}" dt="2023-10-03T18:16:06.547" v="47" actId="47"/>
        <pc:sldMkLst>
          <pc:docMk/>
          <pc:sldMk cId="1746716693" sldId="345"/>
        </pc:sldMkLst>
      </pc:sldChg>
      <pc:sldChg chg="ord">
        <pc:chgData name="Moraru Dumitru" userId="6c8105df-432b-4055-9270-0a797142347e" providerId="ADAL" clId="{FFE94D8B-8DD5-4B1C-A533-1C263E66D49B}" dt="2023-10-03T18:16:14.833" v="49"/>
        <pc:sldMkLst>
          <pc:docMk/>
          <pc:sldMk cId="3058958374" sldId="346"/>
        </pc:sldMkLst>
      </pc:sldChg>
      <pc:sldChg chg="del">
        <pc:chgData name="Moraru Dumitru" userId="6c8105df-432b-4055-9270-0a797142347e" providerId="ADAL" clId="{FFE94D8B-8DD5-4B1C-A533-1C263E66D49B}" dt="2023-10-03T18:16:51.323" v="54" actId="47"/>
        <pc:sldMkLst>
          <pc:docMk/>
          <pc:sldMk cId="3875108075" sldId="348"/>
        </pc:sldMkLst>
      </pc:sldChg>
      <pc:sldChg chg="del">
        <pc:chgData name="Moraru Dumitru" userId="6c8105df-432b-4055-9270-0a797142347e" providerId="ADAL" clId="{FFE94D8B-8DD5-4B1C-A533-1C263E66D49B}" dt="2023-10-03T18:17:50.095" v="55" actId="47"/>
        <pc:sldMkLst>
          <pc:docMk/>
          <pc:sldMk cId="2448162648" sldId="355"/>
        </pc:sldMkLst>
      </pc:sldChg>
      <pc:sldChg chg="del">
        <pc:chgData name="Moraru Dumitru" userId="6c8105df-432b-4055-9270-0a797142347e" providerId="ADAL" clId="{FFE94D8B-8DD5-4B1C-A533-1C263E66D49B}" dt="2023-10-03T18:18:16.838" v="56" actId="47"/>
        <pc:sldMkLst>
          <pc:docMk/>
          <pc:sldMk cId="1215827939" sldId="357"/>
        </pc:sldMkLst>
      </pc:sldChg>
      <pc:sldChg chg="modSp mod">
        <pc:chgData name="Moraru Dumitru" userId="6c8105df-432b-4055-9270-0a797142347e" providerId="ADAL" clId="{FFE94D8B-8DD5-4B1C-A533-1C263E66D49B}" dt="2023-10-03T18:23:46.617" v="77" actId="12"/>
        <pc:sldMkLst>
          <pc:docMk/>
          <pc:sldMk cId="2104923250" sldId="359"/>
        </pc:sldMkLst>
      </pc:sldChg>
      <pc:sldChg chg="modSp mod">
        <pc:chgData name="Moraru Dumitru" userId="6c8105df-432b-4055-9270-0a797142347e" providerId="ADAL" clId="{FFE94D8B-8DD5-4B1C-A533-1C263E66D49B}" dt="2023-10-03T18:26:02.709" v="89" actId="6549"/>
        <pc:sldMkLst>
          <pc:docMk/>
          <pc:sldMk cId="4106359508" sldId="360"/>
        </pc:sldMkLst>
      </pc:sldChg>
      <pc:sldChg chg="modSp mod">
        <pc:chgData name="Moraru Dumitru" userId="6c8105df-432b-4055-9270-0a797142347e" providerId="ADAL" clId="{FFE94D8B-8DD5-4B1C-A533-1C263E66D49B}" dt="2023-10-03T18:18:31.640" v="57" actId="20577"/>
        <pc:sldMkLst>
          <pc:docMk/>
          <pc:sldMk cId="3763207004" sldId="361"/>
        </pc:sldMkLst>
      </pc:sldChg>
      <pc:sldChg chg="modSp add mod">
        <pc:chgData name="Moraru Dumitru" userId="6c8105df-432b-4055-9270-0a797142347e" providerId="ADAL" clId="{FFE94D8B-8DD5-4B1C-A533-1C263E66D49B}" dt="2023-10-03T18:25:55.583" v="88" actId="20577"/>
        <pc:sldMkLst>
          <pc:docMk/>
          <pc:sldMk cId="4291817968" sldId="362"/>
        </pc:sldMkLst>
      </pc:sldChg>
    </pc:docChg>
  </pc:docChgLst>
  <pc:docChgLst>
    <pc:chgData name="Moraru Dumitru" userId="6c8105df-432b-4055-9270-0a797142347e" providerId="ADAL" clId="{9CF12429-53A3-485E-8E1C-25E9F4C6DB7A}"/>
    <pc:docChg chg="undo custSel addSld delSld modSld sldOrd">
      <pc:chgData name="Moraru Dumitru" userId="6c8105df-432b-4055-9270-0a797142347e" providerId="ADAL" clId="{9CF12429-53A3-485E-8E1C-25E9F4C6DB7A}" dt="2025-09-25T06:00:49.937" v="3123" actId="20578"/>
      <pc:docMkLst>
        <pc:docMk/>
      </pc:docMkLst>
      <pc:sldChg chg="modSp del mod">
        <pc:chgData name="Moraru Dumitru" userId="6c8105df-432b-4055-9270-0a797142347e" providerId="ADAL" clId="{9CF12429-53A3-485E-8E1C-25E9F4C6DB7A}" dt="2025-09-24T20:07:22.087" v="2397" actId="47"/>
        <pc:sldMkLst>
          <pc:docMk/>
          <pc:sldMk cId="0" sldId="256"/>
        </pc:sldMkLst>
      </pc:sldChg>
      <pc:sldChg chg="modSp del mod">
        <pc:chgData name="Moraru Dumitru" userId="6c8105df-432b-4055-9270-0a797142347e" providerId="ADAL" clId="{9CF12429-53A3-485E-8E1C-25E9F4C6DB7A}" dt="2025-09-24T20:07:22.783" v="2398" actId="47"/>
        <pc:sldMkLst>
          <pc:docMk/>
          <pc:sldMk cId="1662613359" sldId="288"/>
        </pc:sldMkLst>
      </pc:sldChg>
      <pc:sldChg chg="addSp delSp modSp del mod">
        <pc:chgData name="Moraru Dumitru" userId="6c8105df-432b-4055-9270-0a797142347e" providerId="ADAL" clId="{9CF12429-53A3-485E-8E1C-25E9F4C6DB7A}" dt="2025-09-24T20:07:23.413" v="2399" actId="47"/>
        <pc:sldMkLst>
          <pc:docMk/>
          <pc:sldMk cId="32125385" sldId="289"/>
        </pc:sldMkLst>
      </pc:sldChg>
      <pc:sldChg chg="del">
        <pc:chgData name="Moraru Dumitru" userId="6c8105df-432b-4055-9270-0a797142347e" providerId="ADAL" clId="{9CF12429-53A3-485E-8E1C-25E9F4C6DB7A}" dt="2025-09-18T06:44:29.848" v="99" actId="47"/>
        <pc:sldMkLst>
          <pc:docMk/>
          <pc:sldMk cId="1579048101" sldId="290"/>
        </pc:sldMkLst>
      </pc:sldChg>
      <pc:sldChg chg="delSp modSp add del mod modNotesTx">
        <pc:chgData name="Moraru Dumitru" userId="6c8105df-432b-4055-9270-0a797142347e" providerId="ADAL" clId="{9CF12429-53A3-485E-8E1C-25E9F4C6DB7A}" dt="2025-09-24T20:07:23.878" v="2400" actId="47"/>
        <pc:sldMkLst>
          <pc:docMk/>
          <pc:sldMk cId="1925173166" sldId="290"/>
        </pc:sldMkLst>
      </pc:sldChg>
      <pc:sldChg chg="del">
        <pc:chgData name="Moraru Dumitru" userId="6c8105df-432b-4055-9270-0a797142347e" providerId="ADAL" clId="{9CF12429-53A3-485E-8E1C-25E9F4C6DB7A}" dt="2025-09-18T06:44:30.818" v="100" actId="47"/>
        <pc:sldMkLst>
          <pc:docMk/>
          <pc:sldMk cId="2063662397" sldId="291"/>
        </pc:sldMkLst>
      </pc:sldChg>
      <pc:sldChg chg="modSp add del mod">
        <pc:chgData name="Moraru Dumitru" userId="6c8105df-432b-4055-9270-0a797142347e" providerId="ADAL" clId="{9CF12429-53A3-485E-8E1C-25E9F4C6DB7A}" dt="2025-09-24T17:51:58.496" v="1470" actId="2696"/>
        <pc:sldMkLst>
          <pc:docMk/>
          <pc:sldMk cId="3942535513" sldId="291"/>
        </pc:sldMkLst>
      </pc:sldChg>
      <pc:sldChg chg="modSp add del mod">
        <pc:chgData name="Moraru Dumitru" userId="6c8105df-432b-4055-9270-0a797142347e" providerId="ADAL" clId="{9CF12429-53A3-485E-8E1C-25E9F4C6DB7A}" dt="2025-09-24T20:07:24.236" v="2401" actId="47"/>
        <pc:sldMkLst>
          <pc:docMk/>
          <pc:sldMk cId="4106679845" sldId="291"/>
        </pc:sldMkLst>
      </pc:sldChg>
      <pc:sldChg chg="addSp modSp add del mod">
        <pc:chgData name="Moraru Dumitru" userId="6c8105df-432b-4055-9270-0a797142347e" providerId="ADAL" clId="{9CF12429-53A3-485E-8E1C-25E9F4C6DB7A}" dt="2025-09-24T20:07:24.514" v="2402" actId="47"/>
        <pc:sldMkLst>
          <pc:docMk/>
          <pc:sldMk cId="584020600" sldId="292"/>
        </pc:sldMkLst>
      </pc:sldChg>
      <pc:sldChg chg="del">
        <pc:chgData name="Moraru Dumitru" userId="6c8105df-432b-4055-9270-0a797142347e" providerId="ADAL" clId="{9CF12429-53A3-485E-8E1C-25E9F4C6DB7A}" dt="2025-09-18T06:44:31.783" v="101" actId="47"/>
        <pc:sldMkLst>
          <pc:docMk/>
          <pc:sldMk cId="3565618825" sldId="292"/>
        </pc:sldMkLst>
      </pc:sldChg>
      <pc:sldChg chg="addSp delSp modSp add del mod">
        <pc:chgData name="Moraru Dumitru" userId="6c8105df-432b-4055-9270-0a797142347e" providerId="ADAL" clId="{9CF12429-53A3-485E-8E1C-25E9F4C6DB7A}" dt="2025-09-24T20:07:24.725" v="2403" actId="47"/>
        <pc:sldMkLst>
          <pc:docMk/>
          <pc:sldMk cId="1056399306" sldId="293"/>
        </pc:sldMkLst>
      </pc:sldChg>
      <pc:sldChg chg="del">
        <pc:chgData name="Moraru Dumitru" userId="6c8105df-432b-4055-9270-0a797142347e" providerId="ADAL" clId="{9CF12429-53A3-485E-8E1C-25E9F4C6DB7A}" dt="2025-09-18T06:44:32.701" v="102" actId="47"/>
        <pc:sldMkLst>
          <pc:docMk/>
          <pc:sldMk cId="4257406976" sldId="293"/>
        </pc:sldMkLst>
      </pc:sldChg>
      <pc:sldChg chg="addSp delSp modSp add del mod">
        <pc:chgData name="Moraru Dumitru" userId="6c8105df-432b-4055-9270-0a797142347e" providerId="ADAL" clId="{9CF12429-53A3-485E-8E1C-25E9F4C6DB7A}" dt="2025-09-24T20:07:24.917" v="2404" actId="47"/>
        <pc:sldMkLst>
          <pc:docMk/>
          <pc:sldMk cId="1340734275" sldId="294"/>
        </pc:sldMkLst>
      </pc:sldChg>
      <pc:sldChg chg="del">
        <pc:chgData name="Moraru Dumitru" userId="6c8105df-432b-4055-9270-0a797142347e" providerId="ADAL" clId="{9CF12429-53A3-485E-8E1C-25E9F4C6DB7A}" dt="2025-09-18T06:44:33.755" v="103" actId="47"/>
        <pc:sldMkLst>
          <pc:docMk/>
          <pc:sldMk cId="4177413883" sldId="294"/>
        </pc:sldMkLst>
      </pc:sldChg>
      <pc:sldChg chg="addSp delSp modSp add del mod">
        <pc:chgData name="Moraru Dumitru" userId="6c8105df-432b-4055-9270-0a797142347e" providerId="ADAL" clId="{9CF12429-53A3-485E-8E1C-25E9F4C6DB7A}" dt="2025-09-24T20:07:25.110" v="2405" actId="47"/>
        <pc:sldMkLst>
          <pc:docMk/>
          <pc:sldMk cId="1069864577" sldId="295"/>
        </pc:sldMkLst>
      </pc:sldChg>
      <pc:sldChg chg="del">
        <pc:chgData name="Moraru Dumitru" userId="6c8105df-432b-4055-9270-0a797142347e" providerId="ADAL" clId="{9CF12429-53A3-485E-8E1C-25E9F4C6DB7A}" dt="2025-09-18T06:44:34.599" v="104" actId="47"/>
        <pc:sldMkLst>
          <pc:docMk/>
          <pc:sldMk cId="1800447018" sldId="295"/>
        </pc:sldMkLst>
      </pc:sldChg>
      <pc:sldChg chg="addSp delSp modSp add del mod">
        <pc:chgData name="Moraru Dumitru" userId="6c8105df-432b-4055-9270-0a797142347e" providerId="ADAL" clId="{9CF12429-53A3-485E-8E1C-25E9F4C6DB7A}" dt="2025-09-24T20:07:25.286" v="2406" actId="47"/>
        <pc:sldMkLst>
          <pc:docMk/>
          <pc:sldMk cId="279571889" sldId="296"/>
        </pc:sldMkLst>
      </pc:sldChg>
      <pc:sldChg chg="del">
        <pc:chgData name="Moraru Dumitru" userId="6c8105df-432b-4055-9270-0a797142347e" providerId="ADAL" clId="{9CF12429-53A3-485E-8E1C-25E9F4C6DB7A}" dt="2025-09-18T06:44:35.381" v="105" actId="47"/>
        <pc:sldMkLst>
          <pc:docMk/>
          <pc:sldMk cId="3242550163" sldId="296"/>
        </pc:sldMkLst>
      </pc:sldChg>
      <pc:sldChg chg="addSp delSp modSp add del mod">
        <pc:chgData name="Moraru Dumitru" userId="6c8105df-432b-4055-9270-0a797142347e" providerId="ADAL" clId="{9CF12429-53A3-485E-8E1C-25E9F4C6DB7A}" dt="2025-09-24T20:07:25.468" v="2407" actId="47"/>
        <pc:sldMkLst>
          <pc:docMk/>
          <pc:sldMk cId="2066311546" sldId="297"/>
        </pc:sldMkLst>
      </pc:sldChg>
      <pc:sldChg chg="del">
        <pc:chgData name="Moraru Dumitru" userId="6c8105df-432b-4055-9270-0a797142347e" providerId="ADAL" clId="{9CF12429-53A3-485E-8E1C-25E9F4C6DB7A}" dt="2025-09-18T06:44:36.181" v="106" actId="47"/>
        <pc:sldMkLst>
          <pc:docMk/>
          <pc:sldMk cId="3792861623" sldId="297"/>
        </pc:sldMkLst>
      </pc:sldChg>
      <pc:sldChg chg="del">
        <pc:chgData name="Moraru Dumitru" userId="6c8105df-432b-4055-9270-0a797142347e" providerId="ADAL" clId="{9CF12429-53A3-485E-8E1C-25E9F4C6DB7A}" dt="2025-09-18T06:44:37.665" v="107" actId="47"/>
        <pc:sldMkLst>
          <pc:docMk/>
          <pc:sldMk cId="3613278118" sldId="298"/>
        </pc:sldMkLst>
      </pc:sldChg>
      <pc:sldChg chg="addSp delSp modSp add del mod">
        <pc:chgData name="Moraru Dumitru" userId="6c8105df-432b-4055-9270-0a797142347e" providerId="ADAL" clId="{9CF12429-53A3-485E-8E1C-25E9F4C6DB7A}" dt="2025-09-24T20:07:25.647" v="2408" actId="47"/>
        <pc:sldMkLst>
          <pc:docMk/>
          <pc:sldMk cId="3856787569" sldId="298"/>
        </pc:sldMkLst>
      </pc:sldChg>
      <pc:sldChg chg="del">
        <pc:chgData name="Moraru Dumitru" userId="6c8105df-432b-4055-9270-0a797142347e" providerId="ADAL" clId="{9CF12429-53A3-485E-8E1C-25E9F4C6DB7A}" dt="2025-09-18T06:44:39.316" v="108" actId="47"/>
        <pc:sldMkLst>
          <pc:docMk/>
          <pc:sldMk cId="527613493" sldId="299"/>
        </pc:sldMkLst>
      </pc:sldChg>
      <pc:sldChg chg="delSp modSp add del mod">
        <pc:chgData name="Moraru Dumitru" userId="6c8105df-432b-4055-9270-0a797142347e" providerId="ADAL" clId="{9CF12429-53A3-485E-8E1C-25E9F4C6DB7A}" dt="2025-09-24T20:07:25.838" v="2409" actId="47"/>
        <pc:sldMkLst>
          <pc:docMk/>
          <pc:sldMk cId="3684815224" sldId="299"/>
        </pc:sldMkLst>
      </pc:sldChg>
      <pc:sldChg chg="addSp modSp add del mod">
        <pc:chgData name="Moraru Dumitru" userId="6c8105df-432b-4055-9270-0a797142347e" providerId="ADAL" clId="{9CF12429-53A3-485E-8E1C-25E9F4C6DB7A}" dt="2025-09-24T20:07:26.019" v="2410" actId="47"/>
        <pc:sldMkLst>
          <pc:docMk/>
          <pc:sldMk cId="2138961605" sldId="300"/>
        </pc:sldMkLst>
      </pc:sldChg>
      <pc:sldChg chg="delSp modSp add del mod">
        <pc:chgData name="Moraru Dumitru" userId="6c8105df-432b-4055-9270-0a797142347e" providerId="ADAL" clId="{9CF12429-53A3-485E-8E1C-25E9F4C6DB7A}" dt="2025-09-24T17:37:38.976" v="1324" actId="47"/>
        <pc:sldMkLst>
          <pc:docMk/>
          <pc:sldMk cId="2259486805" sldId="300"/>
        </pc:sldMkLst>
      </pc:sldChg>
      <pc:sldChg chg="addSp modSp add del mod">
        <pc:chgData name="Moraru Dumitru" userId="6c8105df-432b-4055-9270-0a797142347e" providerId="ADAL" clId="{9CF12429-53A3-485E-8E1C-25E9F4C6DB7A}" dt="2025-09-24T17:37:40.182" v="1325" actId="47"/>
        <pc:sldMkLst>
          <pc:docMk/>
          <pc:sldMk cId="4036226209" sldId="301"/>
        </pc:sldMkLst>
      </pc:sldChg>
      <pc:sldChg chg="addSp modSp add del mod ord">
        <pc:chgData name="Moraru Dumitru" userId="6c8105df-432b-4055-9270-0a797142347e" providerId="ADAL" clId="{9CF12429-53A3-485E-8E1C-25E9F4C6DB7A}" dt="2025-09-24T20:07:26.782" v="2411" actId="47"/>
        <pc:sldMkLst>
          <pc:docMk/>
          <pc:sldMk cId="4111759891" sldId="301"/>
        </pc:sldMkLst>
      </pc:sldChg>
      <pc:sldChg chg="modSp add del mod ord">
        <pc:chgData name="Moraru Dumitru" userId="6c8105df-432b-4055-9270-0a797142347e" providerId="ADAL" clId="{9CF12429-53A3-485E-8E1C-25E9F4C6DB7A}" dt="2025-09-24T20:07:26.983" v="2412" actId="47"/>
        <pc:sldMkLst>
          <pc:docMk/>
          <pc:sldMk cId="2420424403" sldId="302"/>
        </pc:sldMkLst>
      </pc:sldChg>
      <pc:sldChg chg="delSp modSp add del mod">
        <pc:chgData name="Moraru Dumitru" userId="6c8105df-432b-4055-9270-0a797142347e" providerId="ADAL" clId="{9CF12429-53A3-485E-8E1C-25E9F4C6DB7A}" dt="2025-09-24T17:37:40.913" v="1326" actId="47"/>
        <pc:sldMkLst>
          <pc:docMk/>
          <pc:sldMk cId="4258803519" sldId="302"/>
        </pc:sldMkLst>
      </pc:sldChg>
      <pc:sldChg chg="addSp modSp add del mod">
        <pc:chgData name="Moraru Dumitru" userId="6c8105df-432b-4055-9270-0a797142347e" providerId="ADAL" clId="{9CF12429-53A3-485E-8E1C-25E9F4C6DB7A}" dt="2025-09-24T20:07:27.173" v="2413" actId="47"/>
        <pc:sldMkLst>
          <pc:docMk/>
          <pc:sldMk cId="3656427221" sldId="303"/>
        </pc:sldMkLst>
      </pc:sldChg>
      <pc:sldChg chg="addSp modSp add del mod">
        <pc:chgData name="Moraru Dumitru" userId="6c8105df-432b-4055-9270-0a797142347e" providerId="ADAL" clId="{9CF12429-53A3-485E-8E1C-25E9F4C6DB7A}" dt="2025-09-24T17:37:41.436" v="1327" actId="47"/>
        <pc:sldMkLst>
          <pc:docMk/>
          <pc:sldMk cId="3752035540" sldId="303"/>
        </pc:sldMkLst>
      </pc:sldChg>
      <pc:sldChg chg="addSp delSp modSp add del mod">
        <pc:chgData name="Moraru Dumitru" userId="6c8105df-432b-4055-9270-0a797142347e" providerId="ADAL" clId="{9CF12429-53A3-485E-8E1C-25E9F4C6DB7A}" dt="2025-09-24T20:07:27.375" v="2414" actId="47"/>
        <pc:sldMkLst>
          <pc:docMk/>
          <pc:sldMk cId="1884423582" sldId="304"/>
        </pc:sldMkLst>
      </pc:sldChg>
      <pc:sldChg chg="addSp delSp modSp add del mod">
        <pc:chgData name="Moraru Dumitru" userId="6c8105df-432b-4055-9270-0a797142347e" providerId="ADAL" clId="{9CF12429-53A3-485E-8E1C-25E9F4C6DB7A}" dt="2025-09-24T17:37:41.928" v="1328" actId="47"/>
        <pc:sldMkLst>
          <pc:docMk/>
          <pc:sldMk cId="3743967095" sldId="304"/>
        </pc:sldMkLst>
      </pc:sldChg>
      <pc:sldChg chg="addSp delSp modSp add del mod">
        <pc:chgData name="Moraru Dumitru" userId="6c8105df-432b-4055-9270-0a797142347e" providerId="ADAL" clId="{9CF12429-53A3-485E-8E1C-25E9F4C6DB7A}" dt="2025-09-24T20:07:27.549" v="2415" actId="47"/>
        <pc:sldMkLst>
          <pc:docMk/>
          <pc:sldMk cId="102039830" sldId="305"/>
        </pc:sldMkLst>
      </pc:sldChg>
      <pc:sldChg chg="addSp delSp modSp add del mod">
        <pc:chgData name="Moraru Dumitru" userId="6c8105df-432b-4055-9270-0a797142347e" providerId="ADAL" clId="{9CF12429-53A3-485E-8E1C-25E9F4C6DB7A}" dt="2025-09-24T17:37:42.347" v="1329" actId="47"/>
        <pc:sldMkLst>
          <pc:docMk/>
          <pc:sldMk cId="4177291351" sldId="305"/>
        </pc:sldMkLst>
      </pc:sldChg>
      <pc:sldChg chg="addSp delSp modSp add del mod">
        <pc:chgData name="Moraru Dumitru" userId="6c8105df-432b-4055-9270-0a797142347e" providerId="ADAL" clId="{9CF12429-53A3-485E-8E1C-25E9F4C6DB7A}" dt="2025-09-24T20:07:28.374" v="2416" actId="47"/>
        <pc:sldMkLst>
          <pc:docMk/>
          <pc:sldMk cId="701989338" sldId="306"/>
        </pc:sldMkLst>
      </pc:sldChg>
      <pc:sldChg chg="delSp modSp add del mod">
        <pc:chgData name="Moraru Dumitru" userId="6c8105df-432b-4055-9270-0a797142347e" providerId="ADAL" clId="{9CF12429-53A3-485E-8E1C-25E9F4C6DB7A}" dt="2025-09-24T17:37:42.865" v="1330" actId="47"/>
        <pc:sldMkLst>
          <pc:docMk/>
          <pc:sldMk cId="2128194931" sldId="306"/>
        </pc:sldMkLst>
      </pc:sldChg>
      <pc:sldChg chg="addSp delSp modSp add del mod">
        <pc:chgData name="Moraru Dumitru" userId="6c8105df-432b-4055-9270-0a797142347e" providerId="ADAL" clId="{9CF12429-53A3-485E-8E1C-25E9F4C6DB7A}" dt="2025-09-24T20:07:28.544" v="2417" actId="47"/>
        <pc:sldMkLst>
          <pc:docMk/>
          <pc:sldMk cId="507240577" sldId="307"/>
        </pc:sldMkLst>
      </pc:sldChg>
      <pc:sldChg chg="modSp add del mod">
        <pc:chgData name="Moraru Dumitru" userId="6c8105df-432b-4055-9270-0a797142347e" providerId="ADAL" clId="{9CF12429-53A3-485E-8E1C-25E9F4C6DB7A}" dt="2025-09-24T17:37:43.466" v="1331" actId="47"/>
        <pc:sldMkLst>
          <pc:docMk/>
          <pc:sldMk cId="3850734132" sldId="307"/>
        </pc:sldMkLst>
      </pc:sldChg>
      <pc:sldChg chg="addSp delSp modSp add del mod">
        <pc:chgData name="Moraru Dumitru" userId="6c8105df-432b-4055-9270-0a797142347e" providerId="ADAL" clId="{9CF12429-53A3-485E-8E1C-25E9F4C6DB7A}" dt="2025-09-24T20:07:28.724" v="2418" actId="47"/>
        <pc:sldMkLst>
          <pc:docMk/>
          <pc:sldMk cId="2867216784" sldId="308"/>
        </pc:sldMkLst>
      </pc:sldChg>
      <pc:sldChg chg="addSp modSp add del mod">
        <pc:chgData name="Moraru Dumitru" userId="6c8105df-432b-4055-9270-0a797142347e" providerId="ADAL" clId="{9CF12429-53A3-485E-8E1C-25E9F4C6DB7A}" dt="2025-09-24T17:37:44.054" v="1332" actId="47"/>
        <pc:sldMkLst>
          <pc:docMk/>
          <pc:sldMk cId="3833293152" sldId="308"/>
        </pc:sldMkLst>
      </pc:sldChg>
      <pc:sldChg chg="delSp modSp add del mod">
        <pc:chgData name="Moraru Dumitru" userId="6c8105df-432b-4055-9270-0a797142347e" providerId="ADAL" clId="{9CF12429-53A3-485E-8E1C-25E9F4C6DB7A}" dt="2025-09-24T17:37:44.631" v="1333" actId="47"/>
        <pc:sldMkLst>
          <pc:docMk/>
          <pc:sldMk cId="2227038327" sldId="309"/>
        </pc:sldMkLst>
      </pc:sldChg>
      <pc:sldChg chg="addSp delSp modSp add del mod">
        <pc:chgData name="Moraru Dumitru" userId="6c8105df-432b-4055-9270-0a797142347e" providerId="ADAL" clId="{9CF12429-53A3-485E-8E1C-25E9F4C6DB7A}" dt="2025-09-24T20:07:28.910" v="2419" actId="47"/>
        <pc:sldMkLst>
          <pc:docMk/>
          <pc:sldMk cId="3456766064" sldId="309"/>
        </pc:sldMkLst>
      </pc:sldChg>
      <pc:sldChg chg="modSp add del mod">
        <pc:chgData name="Moraru Dumitru" userId="6c8105df-432b-4055-9270-0a797142347e" providerId="ADAL" clId="{9CF12429-53A3-485E-8E1C-25E9F4C6DB7A}" dt="2025-09-24T17:37:45.224" v="1334" actId="47"/>
        <pc:sldMkLst>
          <pc:docMk/>
          <pc:sldMk cId="809045900" sldId="310"/>
        </pc:sldMkLst>
      </pc:sldChg>
      <pc:sldChg chg="addSp delSp modSp add del mod">
        <pc:chgData name="Moraru Dumitru" userId="6c8105df-432b-4055-9270-0a797142347e" providerId="ADAL" clId="{9CF12429-53A3-485E-8E1C-25E9F4C6DB7A}" dt="2025-09-24T20:07:29.094" v="2420" actId="47"/>
        <pc:sldMkLst>
          <pc:docMk/>
          <pc:sldMk cId="1008646294" sldId="310"/>
        </pc:sldMkLst>
      </pc:sldChg>
      <pc:sldChg chg="addSp modSp add del mod">
        <pc:chgData name="Moraru Dumitru" userId="6c8105df-432b-4055-9270-0a797142347e" providerId="ADAL" clId="{9CF12429-53A3-485E-8E1C-25E9F4C6DB7A}" dt="2025-09-24T17:37:45.795" v="1335" actId="47"/>
        <pc:sldMkLst>
          <pc:docMk/>
          <pc:sldMk cId="1130903624" sldId="311"/>
        </pc:sldMkLst>
      </pc:sldChg>
      <pc:sldChg chg="addSp delSp modSp add del mod">
        <pc:chgData name="Moraru Dumitru" userId="6c8105df-432b-4055-9270-0a797142347e" providerId="ADAL" clId="{9CF12429-53A3-485E-8E1C-25E9F4C6DB7A}" dt="2025-09-24T20:07:29.897" v="2421" actId="47"/>
        <pc:sldMkLst>
          <pc:docMk/>
          <pc:sldMk cId="1462454426" sldId="311"/>
        </pc:sldMkLst>
      </pc:sldChg>
      <pc:sldChg chg="addSp delSp modSp add del mod">
        <pc:chgData name="Moraru Dumitru" userId="6c8105df-432b-4055-9270-0a797142347e" providerId="ADAL" clId="{9CF12429-53A3-485E-8E1C-25E9F4C6DB7A}" dt="2025-09-24T17:37:46.393" v="1336" actId="47"/>
        <pc:sldMkLst>
          <pc:docMk/>
          <pc:sldMk cId="2588897596" sldId="312"/>
        </pc:sldMkLst>
      </pc:sldChg>
      <pc:sldChg chg="addSp delSp modSp add del mod">
        <pc:chgData name="Moraru Dumitru" userId="6c8105df-432b-4055-9270-0a797142347e" providerId="ADAL" clId="{9CF12429-53A3-485E-8E1C-25E9F4C6DB7A}" dt="2025-09-24T20:07:30.076" v="2422" actId="47"/>
        <pc:sldMkLst>
          <pc:docMk/>
          <pc:sldMk cId="3179191794" sldId="312"/>
        </pc:sldMkLst>
      </pc:sldChg>
      <pc:sldChg chg="delSp modSp add del mod">
        <pc:chgData name="Moraru Dumitru" userId="6c8105df-432b-4055-9270-0a797142347e" providerId="ADAL" clId="{9CF12429-53A3-485E-8E1C-25E9F4C6DB7A}" dt="2025-09-24T17:37:47.048" v="1337" actId="47"/>
        <pc:sldMkLst>
          <pc:docMk/>
          <pc:sldMk cId="207485411" sldId="313"/>
        </pc:sldMkLst>
      </pc:sldChg>
      <pc:sldChg chg="addSp delSp modSp add del mod">
        <pc:chgData name="Moraru Dumitru" userId="6c8105df-432b-4055-9270-0a797142347e" providerId="ADAL" clId="{9CF12429-53A3-485E-8E1C-25E9F4C6DB7A}" dt="2025-09-24T20:07:30.258" v="2423" actId="47"/>
        <pc:sldMkLst>
          <pc:docMk/>
          <pc:sldMk cId="3371111254" sldId="313"/>
        </pc:sldMkLst>
      </pc:sldChg>
      <pc:sldChg chg="addSp delSp modSp add del mod">
        <pc:chgData name="Moraru Dumitru" userId="6c8105df-432b-4055-9270-0a797142347e" providerId="ADAL" clId="{9CF12429-53A3-485E-8E1C-25E9F4C6DB7A}" dt="2025-09-24T20:07:30.429" v="2424" actId="47"/>
        <pc:sldMkLst>
          <pc:docMk/>
          <pc:sldMk cId="1709665625" sldId="314"/>
        </pc:sldMkLst>
      </pc:sldChg>
      <pc:sldChg chg="add del">
        <pc:chgData name="Moraru Dumitru" userId="6c8105df-432b-4055-9270-0a797142347e" providerId="ADAL" clId="{9CF12429-53A3-485E-8E1C-25E9F4C6DB7A}" dt="2025-09-18T07:41:23.079" v="607" actId="47"/>
        <pc:sldMkLst>
          <pc:docMk/>
          <pc:sldMk cId="4250456082" sldId="314"/>
        </pc:sldMkLst>
      </pc:sldChg>
      <pc:sldChg chg="addSp delSp modSp add del mod ord">
        <pc:chgData name="Moraru Dumitru" userId="6c8105df-432b-4055-9270-0a797142347e" providerId="ADAL" clId="{9CF12429-53A3-485E-8E1C-25E9F4C6DB7A}" dt="2025-09-24T17:37:47.670" v="1338" actId="47"/>
        <pc:sldMkLst>
          <pc:docMk/>
          <pc:sldMk cId="1599801423" sldId="315"/>
        </pc:sldMkLst>
      </pc:sldChg>
      <pc:sldChg chg="addSp delSp modSp add del mod">
        <pc:chgData name="Moraru Dumitru" userId="6c8105df-432b-4055-9270-0a797142347e" providerId="ADAL" clId="{9CF12429-53A3-485E-8E1C-25E9F4C6DB7A}" dt="2025-09-24T20:07:30.595" v="2425" actId="47"/>
        <pc:sldMkLst>
          <pc:docMk/>
          <pc:sldMk cId="1823399734" sldId="315"/>
        </pc:sldMkLst>
      </pc:sldChg>
      <pc:sldChg chg="addSp delSp modSp add del mod">
        <pc:chgData name="Moraru Dumitru" userId="6c8105df-432b-4055-9270-0a797142347e" providerId="ADAL" clId="{9CF12429-53A3-485E-8E1C-25E9F4C6DB7A}" dt="2025-09-24T20:07:30.772" v="2426" actId="47"/>
        <pc:sldMkLst>
          <pc:docMk/>
          <pc:sldMk cId="2067496236" sldId="316"/>
        </pc:sldMkLst>
      </pc:sldChg>
      <pc:sldChg chg="addSp delSp modSp add del mod">
        <pc:chgData name="Moraru Dumitru" userId="6c8105df-432b-4055-9270-0a797142347e" providerId="ADAL" clId="{9CF12429-53A3-485E-8E1C-25E9F4C6DB7A}" dt="2025-09-24T17:37:48.263" v="1339" actId="47"/>
        <pc:sldMkLst>
          <pc:docMk/>
          <pc:sldMk cId="3413404366" sldId="316"/>
        </pc:sldMkLst>
      </pc:sldChg>
      <pc:sldChg chg="addSp delSp modSp add del mod">
        <pc:chgData name="Moraru Dumitru" userId="6c8105df-432b-4055-9270-0a797142347e" providerId="ADAL" clId="{9CF12429-53A3-485E-8E1C-25E9F4C6DB7A}" dt="2025-09-24T17:37:48.924" v="1340" actId="47"/>
        <pc:sldMkLst>
          <pc:docMk/>
          <pc:sldMk cId="2411273308" sldId="317"/>
        </pc:sldMkLst>
      </pc:sldChg>
      <pc:sldChg chg="delSp modSp add del mod">
        <pc:chgData name="Moraru Dumitru" userId="6c8105df-432b-4055-9270-0a797142347e" providerId="ADAL" clId="{9CF12429-53A3-485E-8E1C-25E9F4C6DB7A}" dt="2025-09-24T20:07:30.942" v="2427" actId="47"/>
        <pc:sldMkLst>
          <pc:docMk/>
          <pc:sldMk cId="2435406788" sldId="317"/>
        </pc:sldMkLst>
      </pc:sldChg>
      <pc:sldChg chg="delSp modSp add del mod">
        <pc:chgData name="Moraru Dumitru" userId="6c8105df-432b-4055-9270-0a797142347e" providerId="ADAL" clId="{9CF12429-53A3-485E-8E1C-25E9F4C6DB7A}" dt="2025-09-24T17:37:49.623" v="1341" actId="47"/>
        <pc:sldMkLst>
          <pc:docMk/>
          <pc:sldMk cId="395460827" sldId="318"/>
        </pc:sldMkLst>
      </pc:sldChg>
      <pc:sldChg chg="modSp add del mod">
        <pc:chgData name="Moraru Dumitru" userId="6c8105df-432b-4055-9270-0a797142347e" providerId="ADAL" clId="{9CF12429-53A3-485E-8E1C-25E9F4C6DB7A}" dt="2025-09-24T20:07:31.119" v="2428" actId="47"/>
        <pc:sldMkLst>
          <pc:docMk/>
          <pc:sldMk cId="3095138342" sldId="318"/>
        </pc:sldMkLst>
      </pc:sldChg>
      <pc:sldChg chg="addSp delSp modSp add del mod">
        <pc:chgData name="Moraru Dumitru" userId="6c8105df-432b-4055-9270-0a797142347e" providerId="ADAL" clId="{9CF12429-53A3-485E-8E1C-25E9F4C6DB7A}" dt="2025-09-24T20:07:31.302" v="2429" actId="47"/>
        <pc:sldMkLst>
          <pc:docMk/>
          <pc:sldMk cId="1046928979" sldId="319"/>
        </pc:sldMkLst>
      </pc:sldChg>
      <pc:sldChg chg="modSp add del mod">
        <pc:chgData name="Moraru Dumitru" userId="6c8105df-432b-4055-9270-0a797142347e" providerId="ADAL" clId="{9CF12429-53A3-485E-8E1C-25E9F4C6DB7A}" dt="2025-09-24T17:37:50.194" v="1342" actId="47"/>
        <pc:sldMkLst>
          <pc:docMk/>
          <pc:sldMk cId="2620458197" sldId="319"/>
        </pc:sldMkLst>
      </pc:sldChg>
      <pc:sldChg chg="addSp delSp modSp add del mod">
        <pc:chgData name="Moraru Dumitru" userId="6c8105df-432b-4055-9270-0a797142347e" providerId="ADAL" clId="{9CF12429-53A3-485E-8E1C-25E9F4C6DB7A}" dt="2025-09-24T17:37:50.892" v="1343" actId="47"/>
        <pc:sldMkLst>
          <pc:docMk/>
          <pc:sldMk cId="3410286752" sldId="320"/>
        </pc:sldMkLst>
      </pc:sldChg>
      <pc:sldChg chg="addSp modSp add del mod">
        <pc:chgData name="Moraru Dumitru" userId="6c8105df-432b-4055-9270-0a797142347e" providerId="ADAL" clId="{9CF12429-53A3-485E-8E1C-25E9F4C6DB7A}" dt="2025-09-24T20:07:31.474" v="2430" actId="47"/>
        <pc:sldMkLst>
          <pc:docMk/>
          <pc:sldMk cId="3464757810" sldId="320"/>
        </pc:sldMkLst>
      </pc:sldChg>
      <pc:sldChg chg="addSp delSp modSp add del mod">
        <pc:chgData name="Moraru Dumitru" userId="6c8105df-432b-4055-9270-0a797142347e" providerId="ADAL" clId="{9CF12429-53A3-485E-8E1C-25E9F4C6DB7A}" dt="2025-09-24T17:37:51.513" v="1344" actId="47"/>
        <pc:sldMkLst>
          <pc:docMk/>
          <pc:sldMk cId="832226177" sldId="321"/>
        </pc:sldMkLst>
      </pc:sldChg>
      <pc:sldChg chg="delSp modSp add del mod">
        <pc:chgData name="Moraru Dumitru" userId="6c8105df-432b-4055-9270-0a797142347e" providerId="ADAL" clId="{9CF12429-53A3-485E-8E1C-25E9F4C6DB7A}" dt="2025-09-24T20:07:45.908" v="2436" actId="1076"/>
        <pc:sldMkLst>
          <pc:docMk/>
          <pc:sldMk cId="4102196103" sldId="321"/>
        </pc:sldMkLst>
        <pc:spChg chg="mod">
          <ac:chgData name="Moraru Dumitru" userId="6c8105df-432b-4055-9270-0a797142347e" providerId="ADAL" clId="{9CF12429-53A3-485E-8E1C-25E9F4C6DB7A}" dt="2025-09-24T20:07:45.908" v="2436" actId="1076"/>
          <ac:spMkLst>
            <pc:docMk/>
            <pc:sldMk cId="4102196103" sldId="321"/>
            <ac:spMk id="5" creationId="{2D2C7474-4D9A-4C60-D6C1-737ED4A8D0C4}"/>
          </ac:spMkLst>
        </pc:spChg>
      </pc:sldChg>
      <pc:sldChg chg="addSp delSp modSp add del mod">
        <pc:chgData name="Moraru Dumitru" userId="6c8105df-432b-4055-9270-0a797142347e" providerId="ADAL" clId="{9CF12429-53A3-485E-8E1C-25E9F4C6DB7A}" dt="2025-09-24T17:37:52.165" v="1345" actId="47"/>
        <pc:sldMkLst>
          <pc:docMk/>
          <pc:sldMk cId="1219118604" sldId="322"/>
        </pc:sldMkLst>
      </pc:sldChg>
      <pc:sldChg chg="addSp modSp add mod">
        <pc:chgData name="Moraru Dumitru" userId="6c8105df-432b-4055-9270-0a797142347e" providerId="ADAL" clId="{9CF12429-53A3-485E-8E1C-25E9F4C6DB7A}" dt="2025-09-24T20:07:49.370" v="2437" actId="1076"/>
        <pc:sldMkLst>
          <pc:docMk/>
          <pc:sldMk cId="2382265779" sldId="322"/>
        </pc:sldMkLst>
        <pc:spChg chg="mod">
          <ac:chgData name="Moraru Dumitru" userId="6c8105df-432b-4055-9270-0a797142347e" providerId="ADAL" clId="{9CF12429-53A3-485E-8E1C-25E9F4C6DB7A}" dt="2025-09-24T20:04:48.177" v="2392" actId="14100"/>
          <ac:spMkLst>
            <pc:docMk/>
            <pc:sldMk cId="2382265779" sldId="322"/>
            <ac:spMk id="5" creationId="{0E777A75-FF47-D75C-7EBC-EE942CEA80EB}"/>
          </ac:spMkLst>
        </pc:spChg>
        <pc:picChg chg="add mod">
          <ac:chgData name="Moraru Dumitru" userId="6c8105df-432b-4055-9270-0a797142347e" providerId="ADAL" clId="{9CF12429-53A3-485E-8E1C-25E9F4C6DB7A}" dt="2025-09-24T20:07:49.370" v="2437" actId="1076"/>
          <ac:picMkLst>
            <pc:docMk/>
            <pc:sldMk cId="2382265779" sldId="322"/>
            <ac:picMk id="3" creationId="{5406E196-8C5C-B3A8-9868-C0B56F831E5C}"/>
          </ac:picMkLst>
        </pc:picChg>
      </pc:sldChg>
      <pc:sldChg chg="addSp delSp modSp add mod">
        <pc:chgData name="Moraru Dumitru" userId="6c8105df-432b-4055-9270-0a797142347e" providerId="ADAL" clId="{9CF12429-53A3-485E-8E1C-25E9F4C6DB7A}" dt="2025-09-24T20:10:47.767" v="2450" actId="1076"/>
        <pc:sldMkLst>
          <pc:docMk/>
          <pc:sldMk cId="319342232" sldId="323"/>
        </pc:sldMkLst>
        <pc:spChg chg="mod">
          <ac:chgData name="Moraru Dumitru" userId="6c8105df-432b-4055-9270-0a797142347e" providerId="ADAL" clId="{9CF12429-53A3-485E-8E1C-25E9F4C6DB7A}" dt="2025-09-24T20:10:29.670" v="2445" actId="1076"/>
          <ac:spMkLst>
            <pc:docMk/>
            <pc:sldMk cId="319342232" sldId="323"/>
            <ac:spMk id="5" creationId="{369E465F-D0BA-31CD-6670-806C6051F451}"/>
          </ac:spMkLst>
        </pc:spChg>
        <pc:picChg chg="add mod">
          <ac:chgData name="Moraru Dumitru" userId="6c8105df-432b-4055-9270-0a797142347e" providerId="ADAL" clId="{9CF12429-53A3-485E-8E1C-25E9F4C6DB7A}" dt="2025-09-24T20:10:47.767" v="2450" actId="1076"/>
          <ac:picMkLst>
            <pc:docMk/>
            <pc:sldMk cId="319342232" sldId="323"/>
            <ac:picMk id="6" creationId="{E0463211-D447-C704-5F2B-F36C80CD8515}"/>
          </ac:picMkLst>
        </pc:picChg>
      </pc:sldChg>
      <pc:sldChg chg="addSp delSp modSp add del mod">
        <pc:chgData name="Moraru Dumitru" userId="6c8105df-432b-4055-9270-0a797142347e" providerId="ADAL" clId="{9CF12429-53A3-485E-8E1C-25E9F4C6DB7A}" dt="2025-09-24T17:37:52.810" v="1346" actId="47"/>
        <pc:sldMkLst>
          <pc:docMk/>
          <pc:sldMk cId="3291990888" sldId="323"/>
        </pc:sldMkLst>
      </pc:sldChg>
      <pc:sldChg chg="addSp delSp modSp add mod">
        <pc:chgData name="Moraru Dumitru" userId="6c8105df-432b-4055-9270-0a797142347e" providerId="ADAL" clId="{9CF12429-53A3-485E-8E1C-25E9F4C6DB7A}" dt="2025-09-24T20:11:52.185" v="2460" actId="1076"/>
        <pc:sldMkLst>
          <pc:docMk/>
          <pc:sldMk cId="2065611148" sldId="324"/>
        </pc:sldMkLst>
        <pc:spChg chg="mod">
          <ac:chgData name="Moraru Dumitru" userId="6c8105df-432b-4055-9270-0a797142347e" providerId="ADAL" clId="{9CF12429-53A3-485E-8E1C-25E9F4C6DB7A}" dt="2025-09-24T20:11:25.820" v="2456" actId="6549"/>
          <ac:spMkLst>
            <pc:docMk/>
            <pc:sldMk cId="2065611148" sldId="324"/>
            <ac:spMk id="5" creationId="{AF2AF0D4-EF9C-FDFF-BE1B-4057094B17FC}"/>
          </ac:spMkLst>
        </pc:spChg>
        <pc:picChg chg="add mod">
          <ac:chgData name="Moraru Dumitru" userId="6c8105df-432b-4055-9270-0a797142347e" providerId="ADAL" clId="{9CF12429-53A3-485E-8E1C-25E9F4C6DB7A}" dt="2025-09-24T20:11:52.185" v="2460" actId="1076"/>
          <ac:picMkLst>
            <pc:docMk/>
            <pc:sldMk cId="2065611148" sldId="324"/>
            <ac:picMk id="3" creationId="{AC566CF1-8047-1314-98CD-4FFB0190DAB2}"/>
          </ac:picMkLst>
        </pc:picChg>
      </pc:sldChg>
      <pc:sldChg chg="addSp delSp modSp add del mod">
        <pc:chgData name="Moraru Dumitru" userId="6c8105df-432b-4055-9270-0a797142347e" providerId="ADAL" clId="{9CF12429-53A3-485E-8E1C-25E9F4C6DB7A}" dt="2025-09-24T17:37:53.455" v="1347" actId="47"/>
        <pc:sldMkLst>
          <pc:docMk/>
          <pc:sldMk cId="2161323633" sldId="324"/>
        </pc:sldMkLst>
      </pc:sldChg>
      <pc:sldChg chg="addSp delSp modSp add mod">
        <pc:chgData name="Moraru Dumitru" userId="6c8105df-432b-4055-9270-0a797142347e" providerId="ADAL" clId="{9CF12429-53A3-485E-8E1C-25E9F4C6DB7A}" dt="2025-09-24T20:13:18.905" v="2472" actId="1076"/>
        <pc:sldMkLst>
          <pc:docMk/>
          <pc:sldMk cId="1769650382" sldId="325"/>
        </pc:sldMkLst>
        <pc:spChg chg="mod">
          <ac:chgData name="Moraru Dumitru" userId="6c8105df-432b-4055-9270-0a797142347e" providerId="ADAL" clId="{9CF12429-53A3-485E-8E1C-25E9F4C6DB7A}" dt="2025-09-24T20:12:54.706" v="2468" actId="6549"/>
          <ac:spMkLst>
            <pc:docMk/>
            <pc:sldMk cId="1769650382" sldId="325"/>
            <ac:spMk id="5" creationId="{4E124A16-DC54-C323-F18C-76FB58878D74}"/>
          </ac:spMkLst>
        </pc:spChg>
        <pc:picChg chg="add mod">
          <ac:chgData name="Moraru Dumitru" userId="6c8105df-432b-4055-9270-0a797142347e" providerId="ADAL" clId="{9CF12429-53A3-485E-8E1C-25E9F4C6DB7A}" dt="2025-09-24T20:13:18.905" v="2472" actId="1076"/>
          <ac:picMkLst>
            <pc:docMk/>
            <pc:sldMk cId="1769650382" sldId="325"/>
            <ac:picMk id="6" creationId="{0BBF911D-AF48-8E0F-7B73-321015CE7B5D}"/>
          </ac:picMkLst>
        </pc:picChg>
      </pc:sldChg>
      <pc:sldChg chg="delSp modSp add del mod">
        <pc:chgData name="Moraru Dumitru" userId="6c8105df-432b-4055-9270-0a797142347e" providerId="ADAL" clId="{9CF12429-53A3-485E-8E1C-25E9F4C6DB7A}" dt="2025-09-24T17:37:54.152" v="1348" actId="47"/>
        <pc:sldMkLst>
          <pc:docMk/>
          <pc:sldMk cId="2566820154" sldId="325"/>
        </pc:sldMkLst>
      </pc:sldChg>
      <pc:sldChg chg="addSp modSp add del mod">
        <pc:chgData name="Moraru Dumitru" userId="6c8105df-432b-4055-9270-0a797142347e" providerId="ADAL" clId="{9CF12429-53A3-485E-8E1C-25E9F4C6DB7A}" dt="2025-09-24T17:37:54.870" v="1349" actId="47"/>
        <pc:sldMkLst>
          <pc:docMk/>
          <pc:sldMk cId="2337574692" sldId="326"/>
        </pc:sldMkLst>
      </pc:sldChg>
      <pc:sldChg chg="addSp delSp modSp add mod">
        <pc:chgData name="Moraru Dumitru" userId="6c8105df-432b-4055-9270-0a797142347e" providerId="ADAL" clId="{9CF12429-53A3-485E-8E1C-25E9F4C6DB7A}" dt="2025-09-24T20:15:42.996" v="2512" actId="1076"/>
        <pc:sldMkLst>
          <pc:docMk/>
          <pc:sldMk cId="2646668039" sldId="326"/>
        </pc:sldMkLst>
        <pc:spChg chg="mod">
          <ac:chgData name="Moraru Dumitru" userId="6c8105df-432b-4055-9270-0a797142347e" providerId="ADAL" clId="{9CF12429-53A3-485E-8E1C-25E9F4C6DB7A}" dt="2025-09-24T20:15:14.175" v="2509" actId="1076"/>
          <ac:spMkLst>
            <pc:docMk/>
            <pc:sldMk cId="2646668039" sldId="326"/>
            <ac:spMk id="5" creationId="{0617D7F4-5572-C7B8-0B20-73C4BB2D4947}"/>
          </ac:spMkLst>
        </pc:spChg>
        <pc:picChg chg="add mod">
          <ac:chgData name="Moraru Dumitru" userId="6c8105df-432b-4055-9270-0a797142347e" providerId="ADAL" clId="{9CF12429-53A3-485E-8E1C-25E9F4C6DB7A}" dt="2025-09-24T20:15:42.996" v="2512" actId="1076"/>
          <ac:picMkLst>
            <pc:docMk/>
            <pc:sldMk cId="2646668039" sldId="326"/>
            <ac:picMk id="3" creationId="{49C10739-E66C-1BB8-0249-9E826610237B}"/>
          </ac:picMkLst>
        </pc:picChg>
      </pc:sldChg>
      <pc:sldChg chg="addSp delSp modSp add mod">
        <pc:chgData name="Moraru Dumitru" userId="6c8105df-432b-4055-9270-0a797142347e" providerId="ADAL" clId="{9CF12429-53A3-485E-8E1C-25E9F4C6DB7A}" dt="2025-09-24T20:17:06.347" v="2536" actId="1076"/>
        <pc:sldMkLst>
          <pc:docMk/>
          <pc:sldMk cId="3901911292" sldId="327"/>
        </pc:sldMkLst>
        <pc:spChg chg="mod">
          <ac:chgData name="Moraru Dumitru" userId="6c8105df-432b-4055-9270-0a797142347e" providerId="ADAL" clId="{9CF12429-53A3-485E-8E1C-25E9F4C6DB7A}" dt="2025-09-24T20:16:41.472" v="2530" actId="113"/>
          <ac:spMkLst>
            <pc:docMk/>
            <pc:sldMk cId="3901911292" sldId="327"/>
            <ac:spMk id="5" creationId="{170B211C-F054-8708-6D9B-D0C6D1495B35}"/>
          </ac:spMkLst>
        </pc:spChg>
        <pc:picChg chg="add mod">
          <ac:chgData name="Moraru Dumitru" userId="6c8105df-432b-4055-9270-0a797142347e" providerId="ADAL" clId="{9CF12429-53A3-485E-8E1C-25E9F4C6DB7A}" dt="2025-09-24T20:17:06.347" v="2536" actId="1076"/>
          <ac:picMkLst>
            <pc:docMk/>
            <pc:sldMk cId="3901911292" sldId="327"/>
            <ac:picMk id="6" creationId="{01A56D5D-F8B9-70E7-70F5-DF1972E58911}"/>
          </ac:picMkLst>
        </pc:picChg>
      </pc:sldChg>
      <pc:sldChg chg="addSp delSp modSp add mod">
        <pc:chgData name="Moraru Dumitru" userId="6c8105df-432b-4055-9270-0a797142347e" providerId="ADAL" clId="{9CF12429-53A3-485E-8E1C-25E9F4C6DB7A}" dt="2025-09-24T20:20:28.309" v="2592" actId="1076"/>
        <pc:sldMkLst>
          <pc:docMk/>
          <pc:sldMk cId="3487567188" sldId="328"/>
        </pc:sldMkLst>
        <pc:spChg chg="mod">
          <ac:chgData name="Moraru Dumitru" userId="6c8105df-432b-4055-9270-0a797142347e" providerId="ADAL" clId="{9CF12429-53A3-485E-8E1C-25E9F4C6DB7A}" dt="2025-09-24T20:20:21.821" v="2589" actId="14100"/>
          <ac:spMkLst>
            <pc:docMk/>
            <pc:sldMk cId="3487567188" sldId="328"/>
            <ac:spMk id="5" creationId="{D77BED81-B4A9-DAE2-B2D5-60628F1CA5B6}"/>
          </ac:spMkLst>
        </pc:spChg>
        <pc:picChg chg="add mod">
          <ac:chgData name="Moraru Dumitru" userId="6c8105df-432b-4055-9270-0a797142347e" providerId="ADAL" clId="{9CF12429-53A3-485E-8E1C-25E9F4C6DB7A}" dt="2025-09-24T20:20:28.309" v="2592" actId="1076"/>
          <ac:picMkLst>
            <pc:docMk/>
            <pc:sldMk cId="3487567188" sldId="328"/>
            <ac:picMk id="3" creationId="{DEFDA01E-AAC9-EF3A-182A-B0DBE24054B1}"/>
          </ac:picMkLst>
        </pc:picChg>
      </pc:sldChg>
      <pc:sldChg chg="delSp modSp add mod">
        <pc:chgData name="Moraru Dumitru" userId="6c8105df-432b-4055-9270-0a797142347e" providerId="ADAL" clId="{9CF12429-53A3-485E-8E1C-25E9F4C6DB7A}" dt="2025-09-24T20:22:30.941" v="2628" actId="1076"/>
        <pc:sldMkLst>
          <pc:docMk/>
          <pc:sldMk cId="3640259996" sldId="329"/>
        </pc:sldMkLst>
        <pc:spChg chg="mod">
          <ac:chgData name="Moraru Dumitru" userId="6c8105df-432b-4055-9270-0a797142347e" providerId="ADAL" clId="{9CF12429-53A3-485E-8E1C-25E9F4C6DB7A}" dt="2025-09-24T20:22:30.941" v="2628" actId="1076"/>
          <ac:spMkLst>
            <pc:docMk/>
            <pc:sldMk cId="3640259996" sldId="329"/>
            <ac:spMk id="5" creationId="{B1CB8B8B-CD81-FF2A-5F77-89CF16642BD1}"/>
          </ac:spMkLst>
        </pc:spChg>
      </pc:sldChg>
      <pc:sldChg chg="addSp modSp add mod">
        <pc:chgData name="Moraru Dumitru" userId="6c8105df-432b-4055-9270-0a797142347e" providerId="ADAL" clId="{9CF12429-53A3-485E-8E1C-25E9F4C6DB7A}" dt="2025-09-24T20:24:19.697" v="2652" actId="1076"/>
        <pc:sldMkLst>
          <pc:docMk/>
          <pc:sldMk cId="3803214441" sldId="330"/>
        </pc:sldMkLst>
        <pc:spChg chg="mod">
          <ac:chgData name="Moraru Dumitru" userId="6c8105df-432b-4055-9270-0a797142347e" providerId="ADAL" clId="{9CF12429-53A3-485E-8E1C-25E9F4C6DB7A}" dt="2025-09-24T20:24:15.246" v="2649" actId="14100"/>
          <ac:spMkLst>
            <pc:docMk/>
            <pc:sldMk cId="3803214441" sldId="330"/>
            <ac:spMk id="5" creationId="{2F0E1BB0-492F-70AF-AC7E-3FE580376206}"/>
          </ac:spMkLst>
        </pc:spChg>
        <pc:picChg chg="add mod">
          <ac:chgData name="Moraru Dumitru" userId="6c8105df-432b-4055-9270-0a797142347e" providerId="ADAL" clId="{9CF12429-53A3-485E-8E1C-25E9F4C6DB7A}" dt="2025-09-24T20:24:19.697" v="2652" actId="1076"/>
          <ac:picMkLst>
            <pc:docMk/>
            <pc:sldMk cId="3803214441" sldId="330"/>
            <ac:picMk id="3" creationId="{6292E6CB-D78C-F9B7-D95C-4EBA426C3917}"/>
          </ac:picMkLst>
        </pc:picChg>
      </pc:sldChg>
      <pc:sldChg chg="addSp delSp modSp add mod">
        <pc:chgData name="Moraru Dumitru" userId="6c8105df-432b-4055-9270-0a797142347e" providerId="ADAL" clId="{9CF12429-53A3-485E-8E1C-25E9F4C6DB7A}" dt="2025-09-25T05:21:25.381" v="2673" actId="1076"/>
        <pc:sldMkLst>
          <pc:docMk/>
          <pc:sldMk cId="3268595577" sldId="331"/>
        </pc:sldMkLst>
        <pc:spChg chg="mod">
          <ac:chgData name="Moraru Dumitru" userId="6c8105df-432b-4055-9270-0a797142347e" providerId="ADAL" clId="{9CF12429-53A3-485E-8E1C-25E9F4C6DB7A}" dt="2025-09-25T05:20:51.121" v="2666" actId="1076"/>
          <ac:spMkLst>
            <pc:docMk/>
            <pc:sldMk cId="3268595577" sldId="331"/>
            <ac:spMk id="5" creationId="{A0ED3FB8-CEBF-1BF9-AA9C-B3CA59DDB3B1}"/>
          </ac:spMkLst>
        </pc:spChg>
        <pc:picChg chg="add mod">
          <ac:chgData name="Moraru Dumitru" userId="6c8105df-432b-4055-9270-0a797142347e" providerId="ADAL" clId="{9CF12429-53A3-485E-8E1C-25E9F4C6DB7A}" dt="2025-09-25T05:21:25.381" v="2673" actId="1076"/>
          <ac:picMkLst>
            <pc:docMk/>
            <pc:sldMk cId="3268595577" sldId="331"/>
            <ac:picMk id="6" creationId="{92875BD3-E8B5-6B9C-26E8-4FF0146C7899}"/>
          </ac:picMkLst>
        </pc:picChg>
      </pc:sldChg>
      <pc:sldChg chg="addSp modSp add mod">
        <pc:chgData name="Moraru Dumitru" userId="6c8105df-432b-4055-9270-0a797142347e" providerId="ADAL" clId="{9CF12429-53A3-485E-8E1C-25E9F4C6DB7A}" dt="2025-09-25T05:22:14.272" v="2683" actId="1076"/>
        <pc:sldMkLst>
          <pc:docMk/>
          <pc:sldMk cId="2494990059" sldId="332"/>
        </pc:sldMkLst>
        <pc:spChg chg="mod">
          <ac:chgData name="Moraru Dumitru" userId="6c8105df-432b-4055-9270-0a797142347e" providerId="ADAL" clId="{9CF12429-53A3-485E-8E1C-25E9F4C6DB7A}" dt="2025-09-25T05:21:54.899" v="2677" actId="1076"/>
          <ac:spMkLst>
            <pc:docMk/>
            <pc:sldMk cId="2494990059" sldId="332"/>
            <ac:spMk id="5" creationId="{49F023C7-D891-3A3A-4CFC-9EFAF7D5FE75}"/>
          </ac:spMkLst>
        </pc:spChg>
        <pc:picChg chg="add mod">
          <ac:chgData name="Moraru Dumitru" userId="6c8105df-432b-4055-9270-0a797142347e" providerId="ADAL" clId="{9CF12429-53A3-485E-8E1C-25E9F4C6DB7A}" dt="2025-09-25T05:22:14.272" v="2683" actId="1076"/>
          <ac:picMkLst>
            <pc:docMk/>
            <pc:sldMk cId="2494990059" sldId="332"/>
            <ac:picMk id="3" creationId="{0504BA5A-6D9B-1851-6382-8B9DECCABA0E}"/>
          </ac:picMkLst>
        </pc:picChg>
        <pc:picChg chg="mod">
          <ac:chgData name="Moraru Dumitru" userId="6c8105df-432b-4055-9270-0a797142347e" providerId="ADAL" clId="{9CF12429-53A3-485E-8E1C-25E9F4C6DB7A}" dt="2025-09-25T05:21:59.892" v="2680" actId="1076"/>
          <ac:picMkLst>
            <pc:docMk/>
            <pc:sldMk cId="2494990059" sldId="332"/>
            <ac:picMk id="6" creationId="{3BCF8372-0668-67A0-B97B-8A6A33CBD3C3}"/>
          </ac:picMkLst>
        </pc:picChg>
      </pc:sldChg>
      <pc:sldChg chg="addSp delSp modSp add mod">
        <pc:chgData name="Moraru Dumitru" userId="6c8105df-432b-4055-9270-0a797142347e" providerId="ADAL" clId="{9CF12429-53A3-485E-8E1C-25E9F4C6DB7A}" dt="2025-09-25T05:25:13.994" v="2715" actId="113"/>
        <pc:sldMkLst>
          <pc:docMk/>
          <pc:sldMk cId="2670636351" sldId="333"/>
        </pc:sldMkLst>
        <pc:spChg chg="mod">
          <ac:chgData name="Moraru Dumitru" userId="6c8105df-432b-4055-9270-0a797142347e" providerId="ADAL" clId="{9CF12429-53A3-485E-8E1C-25E9F4C6DB7A}" dt="2025-09-25T05:25:13.994" v="2715" actId="113"/>
          <ac:spMkLst>
            <pc:docMk/>
            <pc:sldMk cId="2670636351" sldId="333"/>
            <ac:spMk id="5" creationId="{B73041AA-69A7-CFAF-5B61-80125F76D02B}"/>
          </ac:spMkLst>
        </pc:spChg>
        <pc:picChg chg="add mod">
          <ac:chgData name="Moraru Dumitru" userId="6c8105df-432b-4055-9270-0a797142347e" providerId="ADAL" clId="{9CF12429-53A3-485E-8E1C-25E9F4C6DB7A}" dt="2025-09-25T05:23:45.240" v="2708" actId="1076"/>
          <ac:picMkLst>
            <pc:docMk/>
            <pc:sldMk cId="2670636351" sldId="333"/>
            <ac:picMk id="9" creationId="{3EA8CF1E-A8CC-6387-E38D-68E85AA74A83}"/>
          </ac:picMkLst>
        </pc:picChg>
      </pc:sldChg>
      <pc:sldChg chg="delSp modSp add mod">
        <pc:chgData name="Moraru Dumitru" userId="6c8105df-432b-4055-9270-0a797142347e" providerId="ADAL" clId="{9CF12429-53A3-485E-8E1C-25E9F4C6DB7A}" dt="2025-09-25T05:29:06.011" v="2827" actId="20577"/>
        <pc:sldMkLst>
          <pc:docMk/>
          <pc:sldMk cId="936006425" sldId="334"/>
        </pc:sldMkLst>
        <pc:spChg chg="mod">
          <ac:chgData name="Moraru Dumitru" userId="6c8105df-432b-4055-9270-0a797142347e" providerId="ADAL" clId="{9CF12429-53A3-485E-8E1C-25E9F4C6DB7A}" dt="2025-09-25T05:29:06.011" v="2827" actId="20577"/>
          <ac:spMkLst>
            <pc:docMk/>
            <pc:sldMk cId="936006425" sldId="334"/>
            <ac:spMk id="5" creationId="{28029949-BABA-1755-A341-A0E9B74FCBD0}"/>
          </ac:spMkLst>
        </pc:spChg>
      </pc:sldChg>
      <pc:sldChg chg="addSp modSp add mod">
        <pc:chgData name="Moraru Dumitru" userId="6c8105df-432b-4055-9270-0a797142347e" providerId="ADAL" clId="{9CF12429-53A3-485E-8E1C-25E9F4C6DB7A}" dt="2025-09-25T05:30:34.286" v="2842" actId="1076"/>
        <pc:sldMkLst>
          <pc:docMk/>
          <pc:sldMk cId="2399375572" sldId="335"/>
        </pc:sldMkLst>
        <pc:spChg chg="mod">
          <ac:chgData name="Moraru Dumitru" userId="6c8105df-432b-4055-9270-0a797142347e" providerId="ADAL" clId="{9CF12429-53A3-485E-8E1C-25E9F4C6DB7A}" dt="2025-09-25T05:30:10.825" v="2839" actId="14100"/>
          <ac:spMkLst>
            <pc:docMk/>
            <pc:sldMk cId="2399375572" sldId="335"/>
            <ac:spMk id="5" creationId="{08AEB947-1772-F2B1-0461-872399AB68E8}"/>
          </ac:spMkLst>
        </pc:spChg>
        <pc:picChg chg="add mod">
          <ac:chgData name="Moraru Dumitru" userId="6c8105df-432b-4055-9270-0a797142347e" providerId="ADAL" clId="{9CF12429-53A3-485E-8E1C-25E9F4C6DB7A}" dt="2025-09-25T05:30:34.286" v="2842" actId="1076"/>
          <ac:picMkLst>
            <pc:docMk/>
            <pc:sldMk cId="2399375572" sldId="335"/>
            <ac:picMk id="3" creationId="{0DC94230-A04A-6D04-6AB3-83EB274E0CAB}"/>
          </ac:picMkLst>
        </pc:picChg>
      </pc:sldChg>
      <pc:sldChg chg="addSp delSp modSp add mod">
        <pc:chgData name="Moraru Dumitru" userId="6c8105df-432b-4055-9270-0a797142347e" providerId="ADAL" clId="{9CF12429-53A3-485E-8E1C-25E9F4C6DB7A}" dt="2025-09-25T05:33:46.064" v="2881" actId="113"/>
        <pc:sldMkLst>
          <pc:docMk/>
          <pc:sldMk cId="3476734919" sldId="336"/>
        </pc:sldMkLst>
        <pc:spChg chg="add del mod">
          <ac:chgData name="Moraru Dumitru" userId="6c8105df-432b-4055-9270-0a797142347e" providerId="ADAL" clId="{9CF12429-53A3-485E-8E1C-25E9F4C6DB7A}" dt="2025-09-25T05:33:46.064" v="2881" actId="113"/>
          <ac:spMkLst>
            <pc:docMk/>
            <pc:sldMk cId="3476734919" sldId="336"/>
            <ac:spMk id="5" creationId="{17A15E51-52D3-7E3C-33B8-29BF9C9128FB}"/>
          </ac:spMkLst>
        </pc:spChg>
      </pc:sldChg>
      <pc:sldChg chg="addSp modSp add mod">
        <pc:chgData name="Moraru Dumitru" userId="6c8105df-432b-4055-9270-0a797142347e" providerId="ADAL" clId="{9CF12429-53A3-485E-8E1C-25E9F4C6DB7A}" dt="2025-09-25T05:35:38.056" v="2900" actId="1076"/>
        <pc:sldMkLst>
          <pc:docMk/>
          <pc:sldMk cId="3040349224" sldId="337"/>
        </pc:sldMkLst>
        <pc:spChg chg="mod">
          <ac:chgData name="Moraru Dumitru" userId="6c8105df-432b-4055-9270-0a797142347e" providerId="ADAL" clId="{9CF12429-53A3-485E-8E1C-25E9F4C6DB7A}" dt="2025-09-25T05:35:17.341" v="2896" actId="14100"/>
          <ac:spMkLst>
            <pc:docMk/>
            <pc:sldMk cId="3040349224" sldId="337"/>
            <ac:spMk id="5" creationId="{44EC7C91-8168-719D-C3CF-D5A3B5F51703}"/>
          </ac:spMkLst>
        </pc:spChg>
        <pc:picChg chg="add mod">
          <ac:chgData name="Moraru Dumitru" userId="6c8105df-432b-4055-9270-0a797142347e" providerId="ADAL" clId="{9CF12429-53A3-485E-8E1C-25E9F4C6DB7A}" dt="2025-09-25T05:35:38.056" v="2900" actId="1076"/>
          <ac:picMkLst>
            <pc:docMk/>
            <pc:sldMk cId="3040349224" sldId="337"/>
            <ac:picMk id="3" creationId="{9C1BA0FA-31BF-306F-4E14-3A1370305D55}"/>
          </ac:picMkLst>
        </pc:picChg>
      </pc:sldChg>
      <pc:sldChg chg="addSp delSp modSp add mod">
        <pc:chgData name="Moraru Dumitru" userId="6c8105df-432b-4055-9270-0a797142347e" providerId="ADAL" clId="{9CF12429-53A3-485E-8E1C-25E9F4C6DB7A}" dt="2025-09-25T05:43:00.397" v="2912" actId="1076"/>
        <pc:sldMkLst>
          <pc:docMk/>
          <pc:sldMk cId="760384132" sldId="338"/>
        </pc:sldMkLst>
        <pc:spChg chg="mod">
          <ac:chgData name="Moraru Dumitru" userId="6c8105df-432b-4055-9270-0a797142347e" providerId="ADAL" clId="{9CF12429-53A3-485E-8E1C-25E9F4C6DB7A}" dt="2025-09-25T05:36:18.511" v="2907" actId="14100"/>
          <ac:spMkLst>
            <pc:docMk/>
            <pc:sldMk cId="760384132" sldId="338"/>
            <ac:spMk id="5" creationId="{E1E295AD-4742-2135-BD57-4ED79C06BF82}"/>
          </ac:spMkLst>
        </pc:spChg>
        <pc:picChg chg="add mod">
          <ac:chgData name="Moraru Dumitru" userId="6c8105df-432b-4055-9270-0a797142347e" providerId="ADAL" clId="{9CF12429-53A3-485E-8E1C-25E9F4C6DB7A}" dt="2025-09-25T05:43:00.397" v="2912" actId="1076"/>
          <ac:picMkLst>
            <pc:docMk/>
            <pc:sldMk cId="760384132" sldId="338"/>
            <ac:picMk id="6" creationId="{3AFE52F0-AB32-5142-E328-3C492D9978AA}"/>
          </ac:picMkLst>
        </pc:picChg>
      </pc:sldChg>
      <pc:sldChg chg="addSp delSp modSp add mod">
        <pc:chgData name="Moraru Dumitru" userId="6c8105df-432b-4055-9270-0a797142347e" providerId="ADAL" clId="{9CF12429-53A3-485E-8E1C-25E9F4C6DB7A}" dt="2025-09-25T05:44:23.880" v="2933" actId="1076"/>
        <pc:sldMkLst>
          <pc:docMk/>
          <pc:sldMk cId="1977932087" sldId="339"/>
        </pc:sldMkLst>
        <pc:spChg chg="mod">
          <ac:chgData name="Moraru Dumitru" userId="6c8105df-432b-4055-9270-0a797142347e" providerId="ADAL" clId="{9CF12429-53A3-485E-8E1C-25E9F4C6DB7A}" dt="2025-09-25T05:44:01.869" v="2927" actId="113"/>
          <ac:spMkLst>
            <pc:docMk/>
            <pc:sldMk cId="1977932087" sldId="339"/>
            <ac:spMk id="5" creationId="{B998DBDF-7D68-08A8-8ED4-035453186C45}"/>
          </ac:spMkLst>
        </pc:spChg>
        <pc:picChg chg="add mod">
          <ac:chgData name="Moraru Dumitru" userId="6c8105df-432b-4055-9270-0a797142347e" providerId="ADAL" clId="{9CF12429-53A3-485E-8E1C-25E9F4C6DB7A}" dt="2025-09-25T05:44:23.880" v="2933" actId="1076"/>
          <ac:picMkLst>
            <pc:docMk/>
            <pc:sldMk cId="1977932087" sldId="339"/>
            <ac:picMk id="3" creationId="{92B05F19-8A3A-6B43-79D5-A560BF429B41}"/>
          </ac:picMkLst>
        </pc:picChg>
      </pc:sldChg>
      <pc:sldChg chg="addSp delSp modSp add mod">
        <pc:chgData name="Moraru Dumitru" userId="6c8105df-432b-4055-9270-0a797142347e" providerId="ADAL" clId="{9CF12429-53A3-485E-8E1C-25E9F4C6DB7A}" dt="2025-09-25T05:45:36.233" v="2949" actId="1076"/>
        <pc:sldMkLst>
          <pc:docMk/>
          <pc:sldMk cId="2961687328" sldId="340"/>
        </pc:sldMkLst>
        <pc:spChg chg="mod">
          <ac:chgData name="Moraru Dumitru" userId="6c8105df-432b-4055-9270-0a797142347e" providerId="ADAL" clId="{9CF12429-53A3-485E-8E1C-25E9F4C6DB7A}" dt="2025-09-25T05:45:18.705" v="2946" actId="14100"/>
          <ac:spMkLst>
            <pc:docMk/>
            <pc:sldMk cId="2961687328" sldId="340"/>
            <ac:spMk id="5" creationId="{FCEF972B-B608-FED3-D19C-A07D90194B34}"/>
          </ac:spMkLst>
        </pc:spChg>
        <pc:picChg chg="add mod">
          <ac:chgData name="Moraru Dumitru" userId="6c8105df-432b-4055-9270-0a797142347e" providerId="ADAL" clId="{9CF12429-53A3-485E-8E1C-25E9F4C6DB7A}" dt="2025-09-25T05:45:36.233" v="2949" actId="1076"/>
          <ac:picMkLst>
            <pc:docMk/>
            <pc:sldMk cId="2961687328" sldId="340"/>
            <ac:picMk id="6" creationId="{2AC8ABF0-9D62-B8C7-3EB3-5FD14B77B07C}"/>
          </ac:picMkLst>
        </pc:picChg>
      </pc:sldChg>
      <pc:sldChg chg="addSp delSp modSp add mod">
        <pc:chgData name="Moraru Dumitru" userId="6c8105df-432b-4055-9270-0a797142347e" providerId="ADAL" clId="{9CF12429-53A3-485E-8E1C-25E9F4C6DB7A}" dt="2025-09-25T05:49:23.426" v="2984" actId="14100"/>
        <pc:sldMkLst>
          <pc:docMk/>
          <pc:sldMk cId="3527632115" sldId="341"/>
        </pc:sldMkLst>
        <pc:spChg chg="mod">
          <ac:chgData name="Moraru Dumitru" userId="6c8105df-432b-4055-9270-0a797142347e" providerId="ADAL" clId="{9CF12429-53A3-485E-8E1C-25E9F4C6DB7A}" dt="2025-09-25T05:49:23.426" v="2984" actId="14100"/>
          <ac:spMkLst>
            <pc:docMk/>
            <pc:sldMk cId="3527632115" sldId="341"/>
            <ac:spMk id="5" creationId="{20D93E31-6E4B-E2E2-18A1-B7034B694158}"/>
          </ac:spMkLst>
        </pc:spChg>
      </pc:sldChg>
      <pc:sldChg chg="addSp modSp add mod">
        <pc:chgData name="Moraru Dumitru" userId="6c8105df-432b-4055-9270-0a797142347e" providerId="ADAL" clId="{9CF12429-53A3-485E-8E1C-25E9F4C6DB7A}" dt="2025-09-25T05:50:01.475" v="2997" actId="1076"/>
        <pc:sldMkLst>
          <pc:docMk/>
          <pc:sldMk cId="3822739108" sldId="342"/>
        </pc:sldMkLst>
        <pc:spChg chg="mod">
          <ac:chgData name="Moraru Dumitru" userId="6c8105df-432b-4055-9270-0a797142347e" providerId="ADAL" clId="{9CF12429-53A3-485E-8E1C-25E9F4C6DB7A}" dt="2025-09-25T05:49:33.988" v="2987" actId="14100"/>
          <ac:spMkLst>
            <pc:docMk/>
            <pc:sldMk cId="3822739108" sldId="342"/>
            <ac:spMk id="5" creationId="{D3D1C445-517E-172D-03A8-E8481D69A338}"/>
          </ac:spMkLst>
        </pc:spChg>
        <pc:picChg chg="add mod">
          <ac:chgData name="Moraru Dumitru" userId="6c8105df-432b-4055-9270-0a797142347e" providerId="ADAL" clId="{9CF12429-53A3-485E-8E1C-25E9F4C6DB7A}" dt="2025-09-25T05:49:59.380" v="2996" actId="1076"/>
          <ac:picMkLst>
            <pc:docMk/>
            <pc:sldMk cId="3822739108" sldId="342"/>
            <ac:picMk id="3" creationId="{DBE28A8F-305E-121C-8560-2A58037B670B}"/>
          </ac:picMkLst>
        </pc:picChg>
        <pc:picChg chg="add mod">
          <ac:chgData name="Moraru Dumitru" userId="6c8105df-432b-4055-9270-0a797142347e" providerId="ADAL" clId="{9CF12429-53A3-485E-8E1C-25E9F4C6DB7A}" dt="2025-09-25T05:50:01.475" v="2997" actId="1076"/>
          <ac:picMkLst>
            <pc:docMk/>
            <pc:sldMk cId="3822739108" sldId="342"/>
            <ac:picMk id="6" creationId="{634B8753-648E-B960-808A-5DCF002B88E3}"/>
          </ac:picMkLst>
        </pc:picChg>
        <pc:picChg chg="add mod">
          <ac:chgData name="Moraru Dumitru" userId="6c8105df-432b-4055-9270-0a797142347e" providerId="ADAL" clId="{9CF12429-53A3-485E-8E1C-25E9F4C6DB7A}" dt="2025-09-25T05:49:58.191" v="2995" actId="1076"/>
          <ac:picMkLst>
            <pc:docMk/>
            <pc:sldMk cId="3822739108" sldId="342"/>
            <ac:picMk id="10" creationId="{8CC6B5CC-27CC-4799-DB70-3CCB5AE78F4B}"/>
          </ac:picMkLst>
        </pc:picChg>
      </pc:sldChg>
      <pc:sldChg chg="addSp delSp modSp add mod">
        <pc:chgData name="Moraru Dumitru" userId="6c8105df-432b-4055-9270-0a797142347e" providerId="ADAL" clId="{9CF12429-53A3-485E-8E1C-25E9F4C6DB7A}" dt="2025-09-25T05:53:37.163" v="3041" actId="1076"/>
        <pc:sldMkLst>
          <pc:docMk/>
          <pc:sldMk cId="929394481" sldId="343"/>
        </pc:sldMkLst>
        <pc:spChg chg="mod">
          <ac:chgData name="Moraru Dumitru" userId="6c8105df-432b-4055-9270-0a797142347e" providerId="ADAL" clId="{9CF12429-53A3-485E-8E1C-25E9F4C6DB7A}" dt="2025-09-25T05:53:03.730" v="3036" actId="2710"/>
          <ac:spMkLst>
            <pc:docMk/>
            <pc:sldMk cId="929394481" sldId="343"/>
            <ac:spMk id="5" creationId="{38426423-D3FB-871B-5147-D1DCA15796F0}"/>
          </ac:spMkLst>
        </pc:spChg>
        <pc:picChg chg="add mod">
          <ac:chgData name="Moraru Dumitru" userId="6c8105df-432b-4055-9270-0a797142347e" providerId="ADAL" clId="{9CF12429-53A3-485E-8E1C-25E9F4C6DB7A}" dt="2025-09-25T05:53:37.163" v="3041" actId="1076"/>
          <ac:picMkLst>
            <pc:docMk/>
            <pc:sldMk cId="929394481" sldId="343"/>
            <ac:picMk id="9" creationId="{85F96421-C4DC-4C74-8B7E-EABC5049948B}"/>
          </ac:picMkLst>
        </pc:picChg>
      </pc:sldChg>
      <pc:sldChg chg="addSp delSp modSp add mod">
        <pc:chgData name="Moraru Dumitru" userId="6c8105df-432b-4055-9270-0a797142347e" providerId="ADAL" clId="{9CF12429-53A3-485E-8E1C-25E9F4C6DB7A}" dt="2025-09-25T05:58:11.528" v="3080" actId="113"/>
        <pc:sldMkLst>
          <pc:docMk/>
          <pc:sldMk cId="4108432714" sldId="344"/>
        </pc:sldMkLst>
        <pc:spChg chg="mod">
          <ac:chgData name="Moraru Dumitru" userId="6c8105df-432b-4055-9270-0a797142347e" providerId="ADAL" clId="{9CF12429-53A3-485E-8E1C-25E9F4C6DB7A}" dt="2025-09-25T05:58:11.528" v="3080" actId="113"/>
          <ac:spMkLst>
            <pc:docMk/>
            <pc:sldMk cId="4108432714" sldId="344"/>
            <ac:spMk id="5" creationId="{7F4FDF4F-2583-FC0D-24DA-2229E92C4BC2}"/>
          </ac:spMkLst>
        </pc:spChg>
        <pc:picChg chg="add mod">
          <ac:chgData name="Moraru Dumitru" userId="6c8105df-432b-4055-9270-0a797142347e" providerId="ADAL" clId="{9CF12429-53A3-485E-8E1C-25E9F4C6DB7A}" dt="2025-09-25T05:56:16.371" v="3063" actId="1076"/>
          <ac:picMkLst>
            <pc:docMk/>
            <pc:sldMk cId="4108432714" sldId="344"/>
            <ac:picMk id="3" creationId="{A0EC3DBE-ACD2-0370-19D3-D11A12631E75}"/>
          </ac:picMkLst>
        </pc:picChg>
      </pc:sldChg>
      <pc:sldChg chg="addSp delSp modSp add mod">
        <pc:chgData name="Moraru Dumitru" userId="6c8105df-432b-4055-9270-0a797142347e" providerId="ADAL" clId="{9CF12429-53A3-485E-8E1C-25E9F4C6DB7A}" dt="2025-09-25T05:57:17.576" v="3079" actId="1076"/>
        <pc:sldMkLst>
          <pc:docMk/>
          <pc:sldMk cId="337886038" sldId="345"/>
        </pc:sldMkLst>
        <pc:spChg chg="mod">
          <ac:chgData name="Moraru Dumitru" userId="6c8105df-432b-4055-9270-0a797142347e" providerId="ADAL" clId="{9CF12429-53A3-485E-8E1C-25E9F4C6DB7A}" dt="2025-09-25T05:56:54.815" v="3075" actId="20577"/>
          <ac:spMkLst>
            <pc:docMk/>
            <pc:sldMk cId="337886038" sldId="345"/>
            <ac:spMk id="5" creationId="{14516792-93B6-BCBA-9B78-13D0167579F6}"/>
          </ac:spMkLst>
        </pc:spChg>
        <pc:picChg chg="add mod">
          <ac:chgData name="Moraru Dumitru" userId="6c8105df-432b-4055-9270-0a797142347e" providerId="ADAL" clId="{9CF12429-53A3-485E-8E1C-25E9F4C6DB7A}" dt="2025-09-25T05:57:17.576" v="3079" actId="1076"/>
          <ac:picMkLst>
            <pc:docMk/>
            <pc:sldMk cId="337886038" sldId="345"/>
            <ac:picMk id="6" creationId="{63CB6282-9604-8B65-4D6D-3F043364BDF9}"/>
          </ac:picMkLst>
        </pc:picChg>
      </pc:sldChg>
      <pc:sldChg chg="addSp delSp modSp add mod">
        <pc:chgData name="Moraru Dumitru" userId="6c8105df-432b-4055-9270-0a797142347e" providerId="ADAL" clId="{9CF12429-53A3-485E-8E1C-25E9F4C6DB7A}" dt="2025-09-25T05:59:16.565" v="3100" actId="1076"/>
        <pc:sldMkLst>
          <pc:docMk/>
          <pc:sldMk cId="2134810367" sldId="346"/>
        </pc:sldMkLst>
        <pc:spChg chg="mod">
          <ac:chgData name="Moraru Dumitru" userId="6c8105df-432b-4055-9270-0a797142347e" providerId="ADAL" clId="{9CF12429-53A3-485E-8E1C-25E9F4C6DB7A}" dt="2025-09-25T05:58:58.625" v="3096" actId="113"/>
          <ac:spMkLst>
            <pc:docMk/>
            <pc:sldMk cId="2134810367" sldId="346"/>
            <ac:spMk id="5" creationId="{0C9DCEBF-9C94-284E-8D97-CADB341CFDB0}"/>
          </ac:spMkLst>
        </pc:spChg>
        <pc:picChg chg="add mod">
          <ac:chgData name="Moraru Dumitru" userId="6c8105df-432b-4055-9270-0a797142347e" providerId="ADAL" clId="{9CF12429-53A3-485E-8E1C-25E9F4C6DB7A}" dt="2025-09-25T05:59:16.565" v="3100" actId="1076"/>
          <ac:picMkLst>
            <pc:docMk/>
            <pc:sldMk cId="2134810367" sldId="346"/>
            <ac:picMk id="3" creationId="{048C75D1-B836-5E7E-F94D-8B3707BD5551}"/>
          </ac:picMkLst>
        </pc:picChg>
      </pc:sldChg>
      <pc:sldChg chg="addSp delSp modSp add mod">
        <pc:chgData name="Moraru Dumitru" userId="6c8105df-432b-4055-9270-0a797142347e" providerId="ADAL" clId="{9CF12429-53A3-485E-8E1C-25E9F4C6DB7A}" dt="2025-09-25T06:00:49.937" v="3123" actId="20578"/>
        <pc:sldMkLst>
          <pc:docMk/>
          <pc:sldMk cId="10536217" sldId="347"/>
        </pc:sldMkLst>
        <pc:spChg chg="mod">
          <ac:chgData name="Moraru Dumitru" userId="6c8105df-432b-4055-9270-0a797142347e" providerId="ADAL" clId="{9CF12429-53A3-485E-8E1C-25E9F4C6DB7A}" dt="2025-09-25T06:00:49.937" v="3123" actId="20578"/>
          <ac:spMkLst>
            <pc:docMk/>
            <pc:sldMk cId="10536217" sldId="347"/>
            <ac:spMk id="5" creationId="{BE2226FB-2E0A-B8C1-43E6-42B1500339CD}"/>
          </ac:spMkLst>
        </pc:spChg>
        <pc:picChg chg="add mod">
          <ac:chgData name="Moraru Dumitru" userId="6c8105df-432b-4055-9270-0a797142347e" providerId="ADAL" clId="{9CF12429-53A3-485E-8E1C-25E9F4C6DB7A}" dt="2025-09-25T06:00:42.105" v="3121" actId="1076"/>
          <ac:picMkLst>
            <pc:docMk/>
            <pc:sldMk cId="10536217" sldId="347"/>
            <ac:picMk id="6" creationId="{E8DB496B-997E-3C64-78CF-61616D826A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ABAEC-8D53-4D04-B9F3-65402F9D8DC3}" type="datetimeFigureOut">
              <a:rPr lang="en-US" smtClean="0"/>
              <a:t>10/2/2025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446E-7447-45E4-84AA-E29C4670A205}" type="slidenum">
              <a:rPr lang="en-US" smtClean="0"/>
              <a:t>‹#›</a:t>
            </a:fld>
            <a:endParaRPr lang="en-US"/>
          </a:p>
        </p:txBody>
      </p:sp>
    </p:spTree>
    <p:extLst>
      <p:ext uri="{BB962C8B-B14F-4D97-AF65-F5344CB8AC3E}">
        <p14:creationId xmlns:p14="http://schemas.microsoft.com/office/powerpoint/2010/main" val="336409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endParaRPr lang="en-US"/>
          </a:p>
        </p:txBody>
      </p:sp>
      <p:sp>
        <p:nvSpPr>
          <p:cNvPr id="4" name="Slide Number Placeholder 3"/>
          <p:cNvSpPr>
            <a:spLocks noGrp="1"/>
          </p:cNvSpPr>
          <p:nvPr>
            <p:ph type="sldNum" sz="quarter" idx="5"/>
          </p:nvPr>
        </p:nvSpPr>
        <p:spPr/>
        <p:txBody>
          <a:bodyPr/>
          <a:lstStyle/>
          <a:p>
            <a:fld id="{9846446E-7447-45E4-84AA-E29C4670A205}" type="slidenum">
              <a:rPr lang="en-US" smtClean="0"/>
              <a:t>1</a:t>
            </a:fld>
            <a:endParaRPr lang="en-US"/>
          </a:p>
        </p:txBody>
      </p:sp>
    </p:spTree>
    <p:extLst>
      <p:ext uri="{BB962C8B-B14F-4D97-AF65-F5344CB8AC3E}">
        <p14:creationId xmlns:p14="http://schemas.microsoft.com/office/powerpoint/2010/main" val="338288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B2ED-29BF-5C3E-B080-CFA2D1BD8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D7DE9-9C71-AC9F-A43B-29A71F7C4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5E0D-559E-A5AC-4121-6DA9A6993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CC34FE-6CF4-5DE3-F017-663E80FDBE8D}"/>
              </a:ext>
            </a:extLst>
          </p:cNvPr>
          <p:cNvSpPr>
            <a:spLocks noGrp="1"/>
          </p:cNvSpPr>
          <p:nvPr>
            <p:ph type="sldNum" sz="quarter" idx="5"/>
          </p:nvPr>
        </p:nvSpPr>
        <p:spPr/>
        <p:txBody>
          <a:bodyPr/>
          <a:lstStyle/>
          <a:p>
            <a:fld id="{9846446E-7447-45E4-84AA-E29C4670A205}" type="slidenum">
              <a:rPr lang="en-US" smtClean="0"/>
              <a:t>10</a:t>
            </a:fld>
            <a:endParaRPr lang="en-US"/>
          </a:p>
        </p:txBody>
      </p:sp>
    </p:spTree>
    <p:extLst>
      <p:ext uri="{BB962C8B-B14F-4D97-AF65-F5344CB8AC3E}">
        <p14:creationId xmlns:p14="http://schemas.microsoft.com/office/powerpoint/2010/main" val="259942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0AAE-8C3B-57BC-67EF-A5E3F0103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7DB76-96E7-C07D-5177-45E1DFE8D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5D77E-1DD0-291A-0B23-CDC1774CE1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B62DA5-0B49-5879-7098-1EFD2A52ABB4}"/>
              </a:ext>
            </a:extLst>
          </p:cNvPr>
          <p:cNvSpPr>
            <a:spLocks noGrp="1"/>
          </p:cNvSpPr>
          <p:nvPr>
            <p:ph type="sldNum" sz="quarter" idx="5"/>
          </p:nvPr>
        </p:nvSpPr>
        <p:spPr/>
        <p:txBody>
          <a:bodyPr/>
          <a:lstStyle/>
          <a:p>
            <a:fld id="{9846446E-7447-45E4-84AA-E29C4670A205}" type="slidenum">
              <a:rPr lang="en-US" smtClean="0"/>
              <a:t>11</a:t>
            </a:fld>
            <a:endParaRPr lang="en-US"/>
          </a:p>
        </p:txBody>
      </p:sp>
    </p:spTree>
    <p:extLst>
      <p:ext uri="{BB962C8B-B14F-4D97-AF65-F5344CB8AC3E}">
        <p14:creationId xmlns:p14="http://schemas.microsoft.com/office/powerpoint/2010/main" val="1296201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2381-D275-7693-CD13-2CDF36513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3CA82-311F-1C16-DD49-FD02D3706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D7AEE-690F-E270-450C-B87310D183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F5DEA-5185-88AF-9B36-6F7EA54131DA}"/>
              </a:ext>
            </a:extLst>
          </p:cNvPr>
          <p:cNvSpPr>
            <a:spLocks noGrp="1"/>
          </p:cNvSpPr>
          <p:nvPr>
            <p:ph type="sldNum" sz="quarter" idx="5"/>
          </p:nvPr>
        </p:nvSpPr>
        <p:spPr/>
        <p:txBody>
          <a:bodyPr/>
          <a:lstStyle/>
          <a:p>
            <a:fld id="{9846446E-7447-45E4-84AA-E29C4670A205}" type="slidenum">
              <a:rPr lang="en-US" smtClean="0"/>
              <a:t>12</a:t>
            </a:fld>
            <a:endParaRPr lang="en-US"/>
          </a:p>
        </p:txBody>
      </p:sp>
    </p:spTree>
    <p:extLst>
      <p:ext uri="{BB962C8B-B14F-4D97-AF65-F5344CB8AC3E}">
        <p14:creationId xmlns:p14="http://schemas.microsoft.com/office/powerpoint/2010/main" val="52534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80D8-5D0C-16C9-CF62-E810E8BAF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417CE-1024-BB37-9B58-F1B1AA011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560FA-5783-AC12-F252-53B2CFD921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9D9B5-E13E-21EF-EE66-F293FE6990E0}"/>
              </a:ext>
            </a:extLst>
          </p:cNvPr>
          <p:cNvSpPr>
            <a:spLocks noGrp="1"/>
          </p:cNvSpPr>
          <p:nvPr>
            <p:ph type="sldNum" sz="quarter" idx="5"/>
          </p:nvPr>
        </p:nvSpPr>
        <p:spPr/>
        <p:txBody>
          <a:bodyPr/>
          <a:lstStyle/>
          <a:p>
            <a:fld id="{9846446E-7447-45E4-84AA-E29C4670A205}" type="slidenum">
              <a:rPr lang="en-US" smtClean="0"/>
              <a:t>13</a:t>
            </a:fld>
            <a:endParaRPr lang="en-US"/>
          </a:p>
        </p:txBody>
      </p:sp>
    </p:spTree>
    <p:extLst>
      <p:ext uri="{BB962C8B-B14F-4D97-AF65-F5344CB8AC3E}">
        <p14:creationId xmlns:p14="http://schemas.microsoft.com/office/powerpoint/2010/main" val="77290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6BAA-3CDC-E3B8-42A4-BAE7768A6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48157-B001-22C9-47CC-2450F6436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58885-EECF-1480-28B1-4DA446B91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52738A-C84C-48A8-DCF5-AB3287A27FC1}"/>
              </a:ext>
            </a:extLst>
          </p:cNvPr>
          <p:cNvSpPr>
            <a:spLocks noGrp="1"/>
          </p:cNvSpPr>
          <p:nvPr>
            <p:ph type="sldNum" sz="quarter" idx="5"/>
          </p:nvPr>
        </p:nvSpPr>
        <p:spPr/>
        <p:txBody>
          <a:bodyPr/>
          <a:lstStyle/>
          <a:p>
            <a:fld id="{9846446E-7447-45E4-84AA-E29C4670A205}" type="slidenum">
              <a:rPr lang="en-US" smtClean="0"/>
              <a:t>14</a:t>
            </a:fld>
            <a:endParaRPr lang="en-US"/>
          </a:p>
        </p:txBody>
      </p:sp>
    </p:spTree>
    <p:extLst>
      <p:ext uri="{BB962C8B-B14F-4D97-AF65-F5344CB8AC3E}">
        <p14:creationId xmlns:p14="http://schemas.microsoft.com/office/powerpoint/2010/main" val="390410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9A411-DBCB-0599-F11C-3F77F1750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1DF6E-24FB-6158-3C00-FF8E46B84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B6F87-D429-A097-1E51-AD2784B1FD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B2CAE-DFB5-076F-1014-4F0CB01C7B52}"/>
              </a:ext>
            </a:extLst>
          </p:cNvPr>
          <p:cNvSpPr>
            <a:spLocks noGrp="1"/>
          </p:cNvSpPr>
          <p:nvPr>
            <p:ph type="sldNum" sz="quarter" idx="5"/>
          </p:nvPr>
        </p:nvSpPr>
        <p:spPr/>
        <p:txBody>
          <a:bodyPr/>
          <a:lstStyle/>
          <a:p>
            <a:fld id="{9846446E-7447-45E4-84AA-E29C4670A205}" type="slidenum">
              <a:rPr lang="en-US" smtClean="0"/>
              <a:t>15</a:t>
            </a:fld>
            <a:endParaRPr lang="en-US"/>
          </a:p>
        </p:txBody>
      </p:sp>
    </p:spTree>
    <p:extLst>
      <p:ext uri="{BB962C8B-B14F-4D97-AF65-F5344CB8AC3E}">
        <p14:creationId xmlns:p14="http://schemas.microsoft.com/office/powerpoint/2010/main" val="3681259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94AF-735F-A204-6A94-3EB5D0CCC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EA9D6-C2C0-A8E3-BEFF-FC04CD847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ED500-A5E4-FB6D-709E-5B8F09971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50BCDA-D96C-BADD-035B-E737CFCD46DB}"/>
              </a:ext>
            </a:extLst>
          </p:cNvPr>
          <p:cNvSpPr>
            <a:spLocks noGrp="1"/>
          </p:cNvSpPr>
          <p:nvPr>
            <p:ph type="sldNum" sz="quarter" idx="5"/>
          </p:nvPr>
        </p:nvSpPr>
        <p:spPr/>
        <p:txBody>
          <a:bodyPr/>
          <a:lstStyle/>
          <a:p>
            <a:fld id="{9846446E-7447-45E4-84AA-E29C4670A205}" type="slidenum">
              <a:rPr lang="en-US" smtClean="0"/>
              <a:t>16</a:t>
            </a:fld>
            <a:endParaRPr lang="en-US"/>
          </a:p>
        </p:txBody>
      </p:sp>
    </p:spTree>
    <p:extLst>
      <p:ext uri="{BB962C8B-B14F-4D97-AF65-F5344CB8AC3E}">
        <p14:creationId xmlns:p14="http://schemas.microsoft.com/office/powerpoint/2010/main" val="395346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D0196-BFD6-132F-EC5B-3D51012BC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DFDD0-3175-595E-0A1C-9038F44FE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DF4FF-A2C5-218E-2390-EB0A7A4DB8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5A9DC2-04D9-B8B4-86A9-F807EB8CDC2B}"/>
              </a:ext>
            </a:extLst>
          </p:cNvPr>
          <p:cNvSpPr>
            <a:spLocks noGrp="1"/>
          </p:cNvSpPr>
          <p:nvPr>
            <p:ph type="sldNum" sz="quarter" idx="5"/>
          </p:nvPr>
        </p:nvSpPr>
        <p:spPr/>
        <p:txBody>
          <a:bodyPr/>
          <a:lstStyle/>
          <a:p>
            <a:fld id="{9846446E-7447-45E4-84AA-E29C4670A205}" type="slidenum">
              <a:rPr lang="en-US" smtClean="0"/>
              <a:t>17</a:t>
            </a:fld>
            <a:endParaRPr lang="en-US"/>
          </a:p>
        </p:txBody>
      </p:sp>
    </p:spTree>
    <p:extLst>
      <p:ext uri="{BB962C8B-B14F-4D97-AF65-F5344CB8AC3E}">
        <p14:creationId xmlns:p14="http://schemas.microsoft.com/office/powerpoint/2010/main" val="311903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B1AE-6146-18B2-BE7E-5B9C66958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52817-987E-42FB-E4DA-AC70D17F0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9CD6-05FA-B51E-C0E0-4FADDABF9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ABCB26-5D1A-4E79-A3C8-31DDF11D3E9B}"/>
              </a:ext>
            </a:extLst>
          </p:cNvPr>
          <p:cNvSpPr>
            <a:spLocks noGrp="1"/>
          </p:cNvSpPr>
          <p:nvPr>
            <p:ph type="sldNum" sz="quarter" idx="5"/>
          </p:nvPr>
        </p:nvSpPr>
        <p:spPr/>
        <p:txBody>
          <a:bodyPr/>
          <a:lstStyle/>
          <a:p>
            <a:fld id="{9846446E-7447-45E4-84AA-E29C4670A205}" type="slidenum">
              <a:rPr lang="en-US" smtClean="0"/>
              <a:t>18</a:t>
            </a:fld>
            <a:endParaRPr lang="en-US"/>
          </a:p>
        </p:txBody>
      </p:sp>
    </p:spTree>
    <p:extLst>
      <p:ext uri="{BB962C8B-B14F-4D97-AF65-F5344CB8AC3E}">
        <p14:creationId xmlns:p14="http://schemas.microsoft.com/office/powerpoint/2010/main" val="272800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6137-C01F-6BA0-A318-5311BA785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4369E-9656-7D58-A3B6-CF7D551C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2A2F7-E7B8-5E09-3FE7-9CA41242A2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26D88C-85D7-2A9E-E85B-5788247063D9}"/>
              </a:ext>
            </a:extLst>
          </p:cNvPr>
          <p:cNvSpPr>
            <a:spLocks noGrp="1"/>
          </p:cNvSpPr>
          <p:nvPr>
            <p:ph type="sldNum" sz="quarter" idx="5"/>
          </p:nvPr>
        </p:nvSpPr>
        <p:spPr/>
        <p:txBody>
          <a:bodyPr/>
          <a:lstStyle/>
          <a:p>
            <a:fld id="{9846446E-7447-45E4-84AA-E29C4670A205}" type="slidenum">
              <a:rPr lang="en-US" smtClean="0"/>
              <a:t>19</a:t>
            </a:fld>
            <a:endParaRPr lang="en-US"/>
          </a:p>
        </p:txBody>
      </p:sp>
    </p:spTree>
    <p:extLst>
      <p:ext uri="{BB962C8B-B14F-4D97-AF65-F5344CB8AC3E}">
        <p14:creationId xmlns:p14="http://schemas.microsoft.com/office/powerpoint/2010/main" val="32747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667E-AE1C-83D8-2BA9-9D5A17882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F1EF2-E0DC-11D3-FF1B-9C2D055E3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B8B89-1E75-C8D4-524C-4C35ADF628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1220D7-9BDE-A887-0FB1-505C916EFFB7}"/>
              </a:ext>
            </a:extLst>
          </p:cNvPr>
          <p:cNvSpPr>
            <a:spLocks noGrp="1"/>
          </p:cNvSpPr>
          <p:nvPr>
            <p:ph type="sldNum" sz="quarter" idx="5"/>
          </p:nvPr>
        </p:nvSpPr>
        <p:spPr/>
        <p:txBody>
          <a:bodyPr/>
          <a:lstStyle/>
          <a:p>
            <a:fld id="{9846446E-7447-45E4-84AA-E29C4670A205}" type="slidenum">
              <a:rPr lang="en-US" smtClean="0"/>
              <a:t>2</a:t>
            </a:fld>
            <a:endParaRPr lang="en-US"/>
          </a:p>
        </p:txBody>
      </p:sp>
    </p:spTree>
    <p:extLst>
      <p:ext uri="{BB962C8B-B14F-4D97-AF65-F5344CB8AC3E}">
        <p14:creationId xmlns:p14="http://schemas.microsoft.com/office/powerpoint/2010/main" val="200944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C25B-65FF-179E-3807-89C9935F3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1D42E-02B7-E644-CE57-CF45CBB6B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CAAD3-1855-6C04-39FE-56716554B7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70C964-0102-43A4-92F0-E20F078AC420}"/>
              </a:ext>
            </a:extLst>
          </p:cNvPr>
          <p:cNvSpPr>
            <a:spLocks noGrp="1"/>
          </p:cNvSpPr>
          <p:nvPr>
            <p:ph type="sldNum" sz="quarter" idx="5"/>
          </p:nvPr>
        </p:nvSpPr>
        <p:spPr/>
        <p:txBody>
          <a:bodyPr/>
          <a:lstStyle/>
          <a:p>
            <a:fld id="{9846446E-7447-45E4-84AA-E29C4670A205}" type="slidenum">
              <a:rPr lang="en-US" smtClean="0"/>
              <a:t>20</a:t>
            </a:fld>
            <a:endParaRPr lang="en-US"/>
          </a:p>
        </p:txBody>
      </p:sp>
    </p:spTree>
    <p:extLst>
      <p:ext uri="{BB962C8B-B14F-4D97-AF65-F5344CB8AC3E}">
        <p14:creationId xmlns:p14="http://schemas.microsoft.com/office/powerpoint/2010/main" val="289903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A65C-3E0C-ECB7-45E4-1EEDB42A7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C8C8F-7AB4-B818-19C8-7C39F6CE6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0E318-93A1-137B-C18E-9B39ECFFFA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879E89-D865-BC72-14E5-0406FBA030F7}"/>
              </a:ext>
            </a:extLst>
          </p:cNvPr>
          <p:cNvSpPr>
            <a:spLocks noGrp="1"/>
          </p:cNvSpPr>
          <p:nvPr>
            <p:ph type="sldNum" sz="quarter" idx="5"/>
          </p:nvPr>
        </p:nvSpPr>
        <p:spPr/>
        <p:txBody>
          <a:bodyPr/>
          <a:lstStyle/>
          <a:p>
            <a:fld id="{9846446E-7447-45E4-84AA-E29C4670A205}" type="slidenum">
              <a:rPr lang="en-US" smtClean="0"/>
              <a:t>21</a:t>
            </a:fld>
            <a:endParaRPr lang="en-US"/>
          </a:p>
        </p:txBody>
      </p:sp>
    </p:spTree>
    <p:extLst>
      <p:ext uri="{BB962C8B-B14F-4D97-AF65-F5344CB8AC3E}">
        <p14:creationId xmlns:p14="http://schemas.microsoft.com/office/powerpoint/2010/main" val="41264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4907C-0BF4-AF9A-BBEC-F3167A04A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9B37E-CE7B-F625-B8B7-68E168918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086F0-A143-B7E8-09C0-2C9535743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A2DE7-8D20-59EF-6B96-CEB01BE73D9E}"/>
              </a:ext>
            </a:extLst>
          </p:cNvPr>
          <p:cNvSpPr>
            <a:spLocks noGrp="1"/>
          </p:cNvSpPr>
          <p:nvPr>
            <p:ph type="sldNum" sz="quarter" idx="5"/>
          </p:nvPr>
        </p:nvSpPr>
        <p:spPr/>
        <p:txBody>
          <a:bodyPr/>
          <a:lstStyle/>
          <a:p>
            <a:fld id="{9846446E-7447-45E4-84AA-E29C4670A205}" type="slidenum">
              <a:rPr lang="en-US" smtClean="0"/>
              <a:t>22</a:t>
            </a:fld>
            <a:endParaRPr lang="en-US"/>
          </a:p>
        </p:txBody>
      </p:sp>
    </p:spTree>
    <p:extLst>
      <p:ext uri="{BB962C8B-B14F-4D97-AF65-F5344CB8AC3E}">
        <p14:creationId xmlns:p14="http://schemas.microsoft.com/office/powerpoint/2010/main" val="419059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F218-B497-2352-4841-664A31F9B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54394-FF0C-D2B2-A9A7-EE170AC41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1EFF1-3E08-42FF-A75D-D03DAA553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CA0DC2-ABE0-9ADD-23E8-3CE94675132C}"/>
              </a:ext>
            </a:extLst>
          </p:cNvPr>
          <p:cNvSpPr>
            <a:spLocks noGrp="1"/>
          </p:cNvSpPr>
          <p:nvPr>
            <p:ph type="sldNum" sz="quarter" idx="5"/>
          </p:nvPr>
        </p:nvSpPr>
        <p:spPr/>
        <p:txBody>
          <a:bodyPr/>
          <a:lstStyle/>
          <a:p>
            <a:fld id="{9846446E-7447-45E4-84AA-E29C4670A205}" type="slidenum">
              <a:rPr lang="en-US" smtClean="0"/>
              <a:t>23</a:t>
            </a:fld>
            <a:endParaRPr lang="en-US"/>
          </a:p>
        </p:txBody>
      </p:sp>
    </p:spTree>
    <p:extLst>
      <p:ext uri="{BB962C8B-B14F-4D97-AF65-F5344CB8AC3E}">
        <p14:creationId xmlns:p14="http://schemas.microsoft.com/office/powerpoint/2010/main" val="224614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8C1C-A580-1EED-8B9E-61A7A7B27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CB5A4-8C06-59E0-DF15-88B6E9C36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0CAB3-0940-EB51-4F0F-BE01309033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C3F95E-7E0C-CA89-1D1A-C0FF196F7231}"/>
              </a:ext>
            </a:extLst>
          </p:cNvPr>
          <p:cNvSpPr>
            <a:spLocks noGrp="1"/>
          </p:cNvSpPr>
          <p:nvPr>
            <p:ph type="sldNum" sz="quarter" idx="5"/>
          </p:nvPr>
        </p:nvSpPr>
        <p:spPr/>
        <p:txBody>
          <a:bodyPr/>
          <a:lstStyle/>
          <a:p>
            <a:fld id="{9846446E-7447-45E4-84AA-E29C4670A205}" type="slidenum">
              <a:rPr lang="en-US" smtClean="0"/>
              <a:t>24</a:t>
            </a:fld>
            <a:endParaRPr lang="en-US"/>
          </a:p>
        </p:txBody>
      </p:sp>
    </p:spTree>
    <p:extLst>
      <p:ext uri="{BB962C8B-B14F-4D97-AF65-F5344CB8AC3E}">
        <p14:creationId xmlns:p14="http://schemas.microsoft.com/office/powerpoint/2010/main" val="219178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4689-F979-7BE8-6CFB-4513F3D16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118AD-D210-674B-AED7-852BF5949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B1255-A023-DCE3-518D-B8D9FC0301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665F4-AF10-71DD-73F0-29BDAF92103E}"/>
              </a:ext>
            </a:extLst>
          </p:cNvPr>
          <p:cNvSpPr>
            <a:spLocks noGrp="1"/>
          </p:cNvSpPr>
          <p:nvPr>
            <p:ph type="sldNum" sz="quarter" idx="5"/>
          </p:nvPr>
        </p:nvSpPr>
        <p:spPr/>
        <p:txBody>
          <a:bodyPr/>
          <a:lstStyle/>
          <a:p>
            <a:fld id="{9846446E-7447-45E4-84AA-E29C4670A205}" type="slidenum">
              <a:rPr lang="en-US" smtClean="0"/>
              <a:t>25</a:t>
            </a:fld>
            <a:endParaRPr lang="en-US"/>
          </a:p>
        </p:txBody>
      </p:sp>
    </p:spTree>
    <p:extLst>
      <p:ext uri="{BB962C8B-B14F-4D97-AF65-F5344CB8AC3E}">
        <p14:creationId xmlns:p14="http://schemas.microsoft.com/office/powerpoint/2010/main" val="3203876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C750-A50D-C9B1-0825-4C794C794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08ABE-95A2-AF61-31C9-3ABCE99B4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E61E0-2769-8896-577D-F5ACEE96A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84150-8658-4D01-5C51-6B4618464EDA}"/>
              </a:ext>
            </a:extLst>
          </p:cNvPr>
          <p:cNvSpPr>
            <a:spLocks noGrp="1"/>
          </p:cNvSpPr>
          <p:nvPr>
            <p:ph type="sldNum" sz="quarter" idx="5"/>
          </p:nvPr>
        </p:nvSpPr>
        <p:spPr/>
        <p:txBody>
          <a:bodyPr/>
          <a:lstStyle/>
          <a:p>
            <a:fld id="{9846446E-7447-45E4-84AA-E29C4670A205}" type="slidenum">
              <a:rPr lang="en-US" smtClean="0"/>
              <a:t>26</a:t>
            </a:fld>
            <a:endParaRPr lang="en-US"/>
          </a:p>
        </p:txBody>
      </p:sp>
    </p:spTree>
    <p:extLst>
      <p:ext uri="{BB962C8B-B14F-4D97-AF65-F5344CB8AC3E}">
        <p14:creationId xmlns:p14="http://schemas.microsoft.com/office/powerpoint/2010/main" val="547021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E86D-F001-2562-9867-261F45940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1FCC1-1360-0C89-0387-D9774FA11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34995-D2B6-D00C-4602-20381A530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9F676-A6B7-23AC-7641-5A31B0C8D12A}"/>
              </a:ext>
            </a:extLst>
          </p:cNvPr>
          <p:cNvSpPr>
            <a:spLocks noGrp="1"/>
          </p:cNvSpPr>
          <p:nvPr>
            <p:ph type="sldNum" sz="quarter" idx="5"/>
          </p:nvPr>
        </p:nvSpPr>
        <p:spPr/>
        <p:txBody>
          <a:bodyPr/>
          <a:lstStyle/>
          <a:p>
            <a:fld id="{9846446E-7447-45E4-84AA-E29C4670A205}" type="slidenum">
              <a:rPr lang="en-US" smtClean="0"/>
              <a:t>27</a:t>
            </a:fld>
            <a:endParaRPr lang="en-US"/>
          </a:p>
        </p:txBody>
      </p:sp>
    </p:spTree>
    <p:extLst>
      <p:ext uri="{BB962C8B-B14F-4D97-AF65-F5344CB8AC3E}">
        <p14:creationId xmlns:p14="http://schemas.microsoft.com/office/powerpoint/2010/main" val="356058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6C157-7703-4179-4956-4C124EC22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311C7-E6AB-BB94-A1F7-F4E404B04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510D0-4319-6C50-3DDD-F2CFC6DDA5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95493-9DF3-3000-E77F-81493E86BFB5}"/>
              </a:ext>
            </a:extLst>
          </p:cNvPr>
          <p:cNvSpPr>
            <a:spLocks noGrp="1"/>
          </p:cNvSpPr>
          <p:nvPr>
            <p:ph type="sldNum" sz="quarter" idx="5"/>
          </p:nvPr>
        </p:nvSpPr>
        <p:spPr/>
        <p:txBody>
          <a:bodyPr/>
          <a:lstStyle/>
          <a:p>
            <a:fld id="{9846446E-7447-45E4-84AA-E29C4670A205}" type="slidenum">
              <a:rPr lang="en-US" smtClean="0"/>
              <a:t>28</a:t>
            </a:fld>
            <a:endParaRPr lang="en-US"/>
          </a:p>
        </p:txBody>
      </p:sp>
    </p:spTree>
    <p:extLst>
      <p:ext uri="{BB962C8B-B14F-4D97-AF65-F5344CB8AC3E}">
        <p14:creationId xmlns:p14="http://schemas.microsoft.com/office/powerpoint/2010/main" val="1277962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D96B9-9564-0C04-9550-5EE06B527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04C82-F45E-72AC-CB8B-BE089231B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CFF99-901B-7AA0-2750-7122679E2A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941B1-01F9-1AE6-86BB-4DA67B010D84}"/>
              </a:ext>
            </a:extLst>
          </p:cNvPr>
          <p:cNvSpPr>
            <a:spLocks noGrp="1"/>
          </p:cNvSpPr>
          <p:nvPr>
            <p:ph type="sldNum" sz="quarter" idx="5"/>
          </p:nvPr>
        </p:nvSpPr>
        <p:spPr/>
        <p:txBody>
          <a:bodyPr/>
          <a:lstStyle/>
          <a:p>
            <a:fld id="{9846446E-7447-45E4-84AA-E29C4670A205}" type="slidenum">
              <a:rPr lang="en-US" smtClean="0"/>
              <a:t>29</a:t>
            </a:fld>
            <a:endParaRPr lang="en-US"/>
          </a:p>
        </p:txBody>
      </p:sp>
    </p:spTree>
    <p:extLst>
      <p:ext uri="{BB962C8B-B14F-4D97-AF65-F5344CB8AC3E}">
        <p14:creationId xmlns:p14="http://schemas.microsoft.com/office/powerpoint/2010/main" val="275743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2618-6D16-42D6-1A86-3759E891A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CE8B5-35BB-5369-036A-ACA5B473D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A0AEF-8898-276D-BEDB-F664DF449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09C06E-2D9F-EE8E-BF59-9FC6C6989895}"/>
              </a:ext>
            </a:extLst>
          </p:cNvPr>
          <p:cNvSpPr>
            <a:spLocks noGrp="1"/>
          </p:cNvSpPr>
          <p:nvPr>
            <p:ph type="sldNum" sz="quarter" idx="5"/>
          </p:nvPr>
        </p:nvSpPr>
        <p:spPr/>
        <p:txBody>
          <a:bodyPr/>
          <a:lstStyle/>
          <a:p>
            <a:fld id="{9846446E-7447-45E4-84AA-E29C4670A205}" type="slidenum">
              <a:rPr lang="en-US" smtClean="0"/>
              <a:t>3</a:t>
            </a:fld>
            <a:endParaRPr lang="en-US"/>
          </a:p>
        </p:txBody>
      </p:sp>
    </p:spTree>
    <p:extLst>
      <p:ext uri="{BB962C8B-B14F-4D97-AF65-F5344CB8AC3E}">
        <p14:creationId xmlns:p14="http://schemas.microsoft.com/office/powerpoint/2010/main" val="379305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57757-3D68-EE94-006C-8F89395E3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E1821-9384-D8B9-41A1-71F278A64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318D6-4788-EB5D-7893-A1F8B386FE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B1F04E-DE08-EDBD-E43E-CA904AE174CF}"/>
              </a:ext>
            </a:extLst>
          </p:cNvPr>
          <p:cNvSpPr>
            <a:spLocks noGrp="1"/>
          </p:cNvSpPr>
          <p:nvPr>
            <p:ph type="sldNum" sz="quarter" idx="5"/>
          </p:nvPr>
        </p:nvSpPr>
        <p:spPr/>
        <p:txBody>
          <a:bodyPr/>
          <a:lstStyle/>
          <a:p>
            <a:fld id="{9846446E-7447-45E4-84AA-E29C4670A205}" type="slidenum">
              <a:rPr lang="en-US" smtClean="0"/>
              <a:t>30</a:t>
            </a:fld>
            <a:endParaRPr lang="en-US"/>
          </a:p>
        </p:txBody>
      </p:sp>
    </p:spTree>
    <p:extLst>
      <p:ext uri="{BB962C8B-B14F-4D97-AF65-F5344CB8AC3E}">
        <p14:creationId xmlns:p14="http://schemas.microsoft.com/office/powerpoint/2010/main" val="4110398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E022-D8F8-53A0-E0D3-E78B6527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48F65-8CBF-AA3B-8D9F-655E13100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7AC7D-B698-D7BA-2E24-55BF32D40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52DB5-7D31-DB0B-1408-AF4A48BF15C6}"/>
              </a:ext>
            </a:extLst>
          </p:cNvPr>
          <p:cNvSpPr>
            <a:spLocks noGrp="1"/>
          </p:cNvSpPr>
          <p:nvPr>
            <p:ph type="sldNum" sz="quarter" idx="5"/>
          </p:nvPr>
        </p:nvSpPr>
        <p:spPr/>
        <p:txBody>
          <a:bodyPr/>
          <a:lstStyle/>
          <a:p>
            <a:fld id="{9846446E-7447-45E4-84AA-E29C4670A205}" type="slidenum">
              <a:rPr lang="en-US" smtClean="0"/>
              <a:t>31</a:t>
            </a:fld>
            <a:endParaRPr lang="en-US"/>
          </a:p>
        </p:txBody>
      </p:sp>
    </p:spTree>
    <p:extLst>
      <p:ext uri="{BB962C8B-B14F-4D97-AF65-F5344CB8AC3E}">
        <p14:creationId xmlns:p14="http://schemas.microsoft.com/office/powerpoint/2010/main" val="1227394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25063-12AF-2E63-D793-BE5A005C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08382-2A76-D772-138A-6E6E38078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995C0-1997-6EAD-7C86-8E8159E52E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6B7670-A663-B748-89F9-4A962F7A7E7F}"/>
              </a:ext>
            </a:extLst>
          </p:cNvPr>
          <p:cNvSpPr>
            <a:spLocks noGrp="1"/>
          </p:cNvSpPr>
          <p:nvPr>
            <p:ph type="sldNum" sz="quarter" idx="5"/>
          </p:nvPr>
        </p:nvSpPr>
        <p:spPr/>
        <p:txBody>
          <a:bodyPr/>
          <a:lstStyle/>
          <a:p>
            <a:fld id="{9846446E-7447-45E4-84AA-E29C4670A205}" type="slidenum">
              <a:rPr lang="en-US" smtClean="0"/>
              <a:t>32</a:t>
            </a:fld>
            <a:endParaRPr lang="en-US"/>
          </a:p>
        </p:txBody>
      </p:sp>
    </p:spTree>
    <p:extLst>
      <p:ext uri="{BB962C8B-B14F-4D97-AF65-F5344CB8AC3E}">
        <p14:creationId xmlns:p14="http://schemas.microsoft.com/office/powerpoint/2010/main" val="1040406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7089-5D4D-5F34-53A0-D533C4A63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5D358-8F33-7EBF-0876-A14C94C27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8BD0C-E065-5297-38F2-E4A9864F86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CDD1C5-7AB5-BE01-8459-B6E2BF268BEA}"/>
              </a:ext>
            </a:extLst>
          </p:cNvPr>
          <p:cNvSpPr>
            <a:spLocks noGrp="1"/>
          </p:cNvSpPr>
          <p:nvPr>
            <p:ph type="sldNum" sz="quarter" idx="5"/>
          </p:nvPr>
        </p:nvSpPr>
        <p:spPr/>
        <p:txBody>
          <a:bodyPr/>
          <a:lstStyle/>
          <a:p>
            <a:fld id="{9846446E-7447-45E4-84AA-E29C4670A205}" type="slidenum">
              <a:rPr lang="en-US" smtClean="0"/>
              <a:t>33</a:t>
            </a:fld>
            <a:endParaRPr lang="en-US"/>
          </a:p>
        </p:txBody>
      </p:sp>
    </p:spTree>
    <p:extLst>
      <p:ext uri="{BB962C8B-B14F-4D97-AF65-F5344CB8AC3E}">
        <p14:creationId xmlns:p14="http://schemas.microsoft.com/office/powerpoint/2010/main" val="3619872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2379-2DAC-D10C-5159-DE670AC2C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8DEBF-5679-D3C8-248F-2E9BFC71D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69017-2155-EB1B-1172-8CC3CB51FA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14D902-14F5-34F7-17EC-FD44D3BC1D7C}"/>
              </a:ext>
            </a:extLst>
          </p:cNvPr>
          <p:cNvSpPr>
            <a:spLocks noGrp="1"/>
          </p:cNvSpPr>
          <p:nvPr>
            <p:ph type="sldNum" sz="quarter" idx="5"/>
          </p:nvPr>
        </p:nvSpPr>
        <p:spPr/>
        <p:txBody>
          <a:bodyPr/>
          <a:lstStyle/>
          <a:p>
            <a:fld id="{9846446E-7447-45E4-84AA-E29C4670A205}" type="slidenum">
              <a:rPr lang="en-US" smtClean="0"/>
              <a:t>34</a:t>
            </a:fld>
            <a:endParaRPr lang="en-US"/>
          </a:p>
        </p:txBody>
      </p:sp>
    </p:spTree>
    <p:extLst>
      <p:ext uri="{BB962C8B-B14F-4D97-AF65-F5344CB8AC3E}">
        <p14:creationId xmlns:p14="http://schemas.microsoft.com/office/powerpoint/2010/main" val="395211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136D-D8FF-6C58-4DE8-8EEF7B0C0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C9A34-C108-BF63-1443-E20D3D266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80630-4EC1-8C60-1227-362259B881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67DD0-CF2A-EABF-DF47-5C1E9EB07FCB}"/>
              </a:ext>
            </a:extLst>
          </p:cNvPr>
          <p:cNvSpPr>
            <a:spLocks noGrp="1"/>
          </p:cNvSpPr>
          <p:nvPr>
            <p:ph type="sldNum" sz="quarter" idx="5"/>
          </p:nvPr>
        </p:nvSpPr>
        <p:spPr/>
        <p:txBody>
          <a:bodyPr/>
          <a:lstStyle/>
          <a:p>
            <a:fld id="{9846446E-7447-45E4-84AA-E29C4670A205}" type="slidenum">
              <a:rPr lang="en-US" smtClean="0"/>
              <a:t>35</a:t>
            </a:fld>
            <a:endParaRPr lang="en-US"/>
          </a:p>
        </p:txBody>
      </p:sp>
    </p:spTree>
    <p:extLst>
      <p:ext uri="{BB962C8B-B14F-4D97-AF65-F5344CB8AC3E}">
        <p14:creationId xmlns:p14="http://schemas.microsoft.com/office/powerpoint/2010/main" val="1878107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77C9-C6B2-D5BA-0999-96B34D1FC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A07EE-217A-E33A-569C-31BE0683E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2C1E6-80C1-FF10-B89B-0EDE689613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991855-C3D1-3221-3F18-64A503685728}"/>
              </a:ext>
            </a:extLst>
          </p:cNvPr>
          <p:cNvSpPr>
            <a:spLocks noGrp="1"/>
          </p:cNvSpPr>
          <p:nvPr>
            <p:ph type="sldNum" sz="quarter" idx="5"/>
          </p:nvPr>
        </p:nvSpPr>
        <p:spPr/>
        <p:txBody>
          <a:bodyPr/>
          <a:lstStyle/>
          <a:p>
            <a:fld id="{9846446E-7447-45E4-84AA-E29C4670A205}" type="slidenum">
              <a:rPr lang="en-US" smtClean="0"/>
              <a:t>36</a:t>
            </a:fld>
            <a:endParaRPr lang="en-US"/>
          </a:p>
        </p:txBody>
      </p:sp>
    </p:spTree>
    <p:extLst>
      <p:ext uri="{BB962C8B-B14F-4D97-AF65-F5344CB8AC3E}">
        <p14:creationId xmlns:p14="http://schemas.microsoft.com/office/powerpoint/2010/main" val="1006735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E04EB-4BC2-91C2-74AF-AB0DEDFCF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65B0A-4CAD-71A5-4A4A-85FD3FE07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D0A0E-2008-16E3-4E85-DAB1502FD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106E07-6557-A58E-BE0F-C768F9E4809E}"/>
              </a:ext>
            </a:extLst>
          </p:cNvPr>
          <p:cNvSpPr>
            <a:spLocks noGrp="1"/>
          </p:cNvSpPr>
          <p:nvPr>
            <p:ph type="sldNum" sz="quarter" idx="5"/>
          </p:nvPr>
        </p:nvSpPr>
        <p:spPr/>
        <p:txBody>
          <a:bodyPr/>
          <a:lstStyle/>
          <a:p>
            <a:fld id="{9846446E-7447-45E4-84AA-E29C4670A205}" type="slidenum">
              <a:rPr lang="en-US" smtClean="0"/>
              <a:t>37</a:t>
            </a:fld>
            <a:endParaRPr lang="en-US"/>
          </a:p>
        </p:txBody>
      </p:sp>
    </p:spTree>
    <p:extLst>
      <p:ext uri="{BB962C8B-B14F-4D97-AF65-F5344CB8AC3E}">
        <p14:creationId xmlns:p14="http://schemas.microsoft.com/office/powerpoint/2010/main" val="3912580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5667-298E-ACC7-238A-2F59A20C1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DB27-BD9E-E0C9-7CAF-F1FC1533D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76B78-EF3A-1C52-43BD-8472FC3711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F1C0C-53DB-4B9A-053C-0C047D1E4B21}"/>
              </a:ext>
            </a:extLst>
          </p:cNvPr>
          <p:cNvSpPr>
            <a:spLocks noGrp="1"/>
          </p:cNvSpPr>
          <p:nvPr>
            <p:ph type="sldNum" sz="quarter" idx="5"/>
          </p:nvPr>
        </p:nvSpPr>
        <p:spPr/>
        <p:txBody>
          <a:bodyPr/>
          <a:lstStyle/>
          <a:p>
            <a:fld id="{9846446E-7447-45E4-84AA-E29C4670A205}" type="slidenum">
              <a:rPr lang="en-US" smtClean="0"/>
              <a:t>38</a:t>
            </a:fld>
            <a:endParaRPr lang="en-US"/>
          </a:p>
        </p:txBody>
      </p:sp>
    </p:spTree>
    <p:extLst>
      <p:ext uri="{BB962C8B-B14F-4D97-AF65-F5344CB8AC3E}">
        <p14:creationId xmlns:p14="http://schemas.microsoft.com/office/powerpoint/2010/main" val="225756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087A-704B-229D-C294-A2EEF60D2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39554-91CB-4BD5-6C18-729776C4F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0CBCF-9996-EC64-26E7-860C3C9478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E26A9-11BB-03B7-1D57-1E32124FEC13}"/>
              </a:ext>
            </a:extLst>
          </p:cNvPr>
          <p:cNvSpPr>
            <a:spLocks noGrp="1"/>
          </p:cNvSpPr>
          <p:nvPr>
            <p:ph type="sldNum" sz="quarter" idx="5"/>
          </p:nvPr>
        </p:nvSpPr>
        <p:spPr/>
        <p:txBody>
          <a:bodyPr/>
          <a:lstStyle/>
          <a:p>
            <a:fld id="{9846446E-7447-45E4-84AA-E29C4670A205}" type="slidenum">
              <a:rPr lang="en-US" smtClean="0"/>
              <a:t>39</a:t>
            </a:fld>
            <a:endParaRPr lang="en-US"/>
          </a:p>
        </p:txBody>
      </p:sp>
    </p:spTree>
    <p:extLst>
      <p:ext uri="{BB962C8B-B14F-4D97-AF65-F5344CB8AC3E}">
        <p14:creationId xmlns:p14="http://schemas.microsoft.com/office/powerpoint/2010/main" val="175555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BDA9-B948-C4D5-8636-945D6E9C5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08A87-52EE-FD5B-C53F-A3FBE4FAD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C4E46-F55A-3AC5-36FA-2FF4D4C3A2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729912-F6C5-3705-D670-6D89C3D4B7B9}"/>
              </a:ext>
            </a:extLst>
          </p:cNvPr>
          <p:cNvSpPr>
            <a:spLocks noGrp="1"/>
          </p:cNvSpPr>
          <p:nvPr>
            <p:ph type="sldNum" sz="quarter" idx="5"/>
          </p:nvPr>
        </p:nvSpPr>
        <p:spPr/>
        <p:txBody>
          <a:bodyPr/>
          <a:lstStyle/>
          <a:p>
            <a:fld id="{9846446E-7447-45E4-84AA-E29C4670A205}" type="slidenum">
              <a:rPr lang="en-US" smtClean="0"/>
              <a:t>4</a:t>
            </a:fld>
            <a:endParaRPr lang="en-US"/>
          </a:p>
        </p:txBody>
      </p:sp>
    </p:spTree>
    <p:extLst>
      <p:ext uri="{BB962C8B-B14F-4D97-AF65-F5344CB8AC3E}">
        <p14:creationId xmlns:p14="http://schemas.microsoft.com/office/powerpoint/2010/main" val="3730720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60D37-1DE2-9CCE-9746-BB794D337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7DA9F-12D4-61CC-2A79-40E879021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F51C7-4D3D-2ACA-725D-79AECD8DEA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89F02-D6C5-2C0D-12C3-E481A14BA215}"/>
              </a:ext>
            </a:extLst>
          </p:cNvPr>
          <p:cNvSpPr>
            <a:spLocks noGrp="1"/>
          </p:cNvSpPr>
          <p:nvPr>
            <p:ph type="sldNum" sz="quarter" idx="5"/>
          </p:nvPr>
        </p:nvSpPr>
        <p:spPr/>
        <p:txBody>
          <a:bodyPr/>
          <a:lstStyle/>
          <a:p>
            <a:fld id="{9846446E-7447-45E4-84AA-E29C4670A205}" type="slidenum">
              <a:rPr lang="en-US" smtClean="0"/>
              <a:t>40</a:t>
            </a:fld>
            <a:endParaRPr lang="en-US"/>
          </a:p>
        </p:txBody>
      </p:sp>
    </p:spTree>
    <p:extLst>
      <p:ext uri="{BB962C8B-B14F-4D97-AF65-F5344CB8AC3E}">
        <p14:creationId xmlns:p14="http://schemas.microsoft.com/office/powerpoint/2010/main" val="93284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B3B1-19AF-D8CD-242E-50DD8293A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187F4-5377-7AB2-ED79-17BD1382D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EFBC2-3CB9-4F39-8BF2-14762F324A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1AA29-FD91-233B-3ADB-05742D7798D9}"/>
              </a:ext>
            </a:extLst>
          </p:cNvPr>
          <p:cNvSpPr>
            <a:spLocks noGrp="1"/>
          </p:cNvSpPr>
          <p:nvPr>
            <p:ph type="sldNum" sz="quarter" idx="5"/>
          </p:nvPr>
        </p:nvSpPr>
        <p:spPr/>
        <p:txBody>
          <a:bodyPr/>
          <a:lstStyle/>
          <a:p>
            <a:fld id="{9846446E-7447-45E4-84AA-E29C4670A205}" type="slidenum">
              <a:rPr lang="en-US" smtClean="0"/>
              <a:t>41</a:t>
            </a:fld>
            <a:endParaRPr lang="en-US"/>
          </a:p>
        </p:txBody>
      </p:sp>
    </p:spTree>
    <p:extLst>
      <p:ext uri="{BB962C8B-B14F-4D97-AF65-F5344CB8AC3E}">
        <p14:creationId xmlns:p14="http://schemas.microsoft.com/office/powerpoint/2010/main" val="3211762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2D5B-27B0-37AF-05F5-405BB2FBA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22763-AE61-D60D-D52F-2D131F496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D9A46-A072-FC12-CA35-FF0E3B7447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79F2D5-8708-7671-FEC8-B506D9896EB2}"/>
              </a:ext>
            </a:extLst>
          </p:cNvPr>
          <p:cNvSpPr>
            <a:spLocks noGrp="1"/>
          </p:cNvSpPr>
          <p:nvPr>
            <p:ph type="sldNum" sz="quarter" idx="5"/>
          </p:nvPr>
        </p:nvSpPr>
        <p:spPr/>
        <p:txBody>
          <a:bodyPr/>
          <a:lstStyle/>
          <a:p>
            <a:fld id="{9846446E-7447-45E4-84AA-E29C4670A205}" type="slidenum">
              <a:rPr lang="en-US" smtClean="0"/>
              <a:t>42</a:t>
            </a:fld>
            <a:endParaRPr lang="en-US"/>
          </a:p>
        </p:txBody>
      </p:sp>
    </p:spTree>
    <p:extLst>
      <p:ext uri="{BB962C8B-B14F-4D97-AF65-F5344CB8AC3E}">
        <p14:creationId xmlns:p14="http://schemas.microsoft.com/office/powerpoint/2010/main" val="3265082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3C8A-BDA7-528E-2894-3448E1EE1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B635E-D1A9-5511-38EC-488530DB2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F1773-BFE3-918B-4BEB-366A54513F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08ACA-5759-0C6F-CC78-017D6F54B74A}"/>
              </a:ext>
            </a:extLst>
          </p:cNvPr>
          <p:cNvSpPr>
            <a:spLocks noGrp="1"/>
          </p:cNvSpPr>
          <p:nvPr>
            <p:ph type="sldNum" sz="quarter" idx="5"/>
          </p:nvPr>
        </p:nvSpPr>
        <p:spPr/>
        <p:txBody>
          <a:bodyPr/>
          <a:lstStyle/>
          <a:p>
            <a:fld id="{9846446E-7447-45E4-84AA-E29C4670A205}" type="slidenum">
              <a:rPr lang="en-US" smtClean="0"/>
              <a:t>43</a:t>
            </a:fld>
            <a:endParaRPr lang="en-US"/>
          </a:p>
        </p:txBody>
      </p:sp>
    </p:spTree>
    <p:extLst>
      <p:ext uri="{BB962C8B-B14F-4D97-AF65-F5344CB8AC3E}">
        <p14:creationId xmlns:p14="http://schemas.microsoft.com/office/powerpoint/2010/main" val="2788983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474B-7AB8-8FE5-54C1-AB7EE84CF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68376-F716-0A33-2EDF-BA325A929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A939B-7C22-B148-1240-5EE4EF14B7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ABB59E-E571-335B-E793-83C85AA7FDE1}"/>
              </a:ext>
            </a:extLst>
          </p:cNvPr>
          <p:cNvSpPr>
            <a:spLocks noGrp="1"/>
          </p:cNvSpPr>
          <p:nvPr>
            <p:ph type="sldNum" sz="quarter" idx="5"/>
          </p:nvPr>
        </p:nvSpPr>
        <p:spPr/>
        <p:txBody>
          <a:bodyPr/>
          <a:lstStyle/>
          <a:p>
            <a:fld id="{9846446E-7447-45E4-84AA-E29C4670A205}" type="slidenum">
              <a:rPr lang="en-US" smtClean="0"/>
              <a:t>44</a:t>
            </a:fld>
            <a:endParaRPr lang="en-US"/>
          </a:p>
        </p:txBody>
      </p:sp>
    </p:spTree>
    <p:extLst>
      <p:ext uri="{BB962C8B-B14F-4D97-AF65-F5344CB8AC3E}">
        <p14:creationId xmlns:p14="http://schemas.microsoft.com/office/powerpoint/2010/main" val="2116933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72D5B-4F5E-23C2-90BD-EA80D74D3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1369F-5B34-E709-9391-ED520420C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0A562-CC58-70EC-BCE3-6DB6196BF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ABDF19-C01D-0E8A-63B8-9FE369A1E9DC}"/>
              </a:ext>
            </a:extLst>
          </p:cNvPr>
          <p:cNvSpPr>
            <a:spLocks noGrp="1"/>
          </p:cNvSpPr>
          <p:nvPr>
            <p:ph type="sldNum" sz="quarter" idx="5"/>
          </p:nvPr>
        </p:nvSpPr>
        <p:spPr/>
        <p:txBody>
          <a:bodyPr/>
          <a:lstStyle/>
          <a:p>
            <a:fld id="{9846446E-7447-45E4-84AA-E29C4670A205}" type="slidenum">
              <a:rPr lang="en-US" smtClean="0"/>
              <a:t>45</a:t>
            </a:fld>
            <a:endParaRPr lang="en-US"/>
          </a:p>
        </p:txBody>
      </p:sp>
    </p:spTree>
    <p:extLst>
      <p:ext uri="{BB962C8B-B14F-4D97-AF65-F5344CB8AC3E}">
        <p14:creationId xmlns:p14="http://schemas.microsoft.com/office/powerpoint/2010/main" val="2893861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C56F-FF30-B1BD-3A52-4DC57A29F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7E8F8-2D28-1A0F-3804-B6A28A25C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F138E-EBD5-EEAB-4821-83DE674AA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5C890-94CC-B54D-474C-076677B8C9BA}"/>
              </a:ext>
            </a:extLst>
          </p:cNvPr>
          <p:cNvSpPr>
            <a:spLocks noGrp="1"/>
          </p:cNvSpPr>
          <p:nvPr>
            <p:ph type="sldNum" sz="quarter" idx="5"/>
          </p:nvPr>
        </p:nvSpPr>
        <p:spPr/>
        <p:txBody>
          <a:bodyPr/>
          <a:lstStyle/>
          <a:p>
            <a:fld id="{9846446E-7447-45E4-84AA-E29C4670A205}" type="slidenum">
              <a:rPr lang="en-US" smtClean="0"/>
              <a:t>46</a:t>
            </a:fld>
            <a:endParaRPr lang="en-US"/>
          </a:p>
        </p:txBody>
      </p:sp>
    </p:spTree>
    <p:extLst>
      <p:ext uri="{BB962C8B-B14F-4D97-AF65-F5344CB8AC3E}">
        <p14:creationId xmlns:p14="http://schemas.microsoft.com/office/powerpoint/2010/main" val="1386570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0F2A-0932-C774-A3AC-489A26A7A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3645A-2AF1-C5E3-8C92-C75352526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A2933-7CCB-DEBB-4676-5B438C596D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FFA53-859B-1E7E-852E-FDAA875FAAD8}"/>
              </a:ext>
            </a:extLst>
          </p:cNvPr>
          <p:cNvSpPr>
            <a:spLocks noGrp="1"/>
          </p:cNvSpPr>
          <p:nvPr>
            <p:ph type="sldNum" sz="quarter" idx="5"/>
          </p:nvPr>
        </p:nvSpPr>
        <p:spPr/>
        <p:txBody>
          <a:bodyPr/>
          <a:lstStyle/>
          <a:p>
            <a:fld id="{9846446E-7447-45E4-84AA-E29C4670A205}" type="slidenum">
              <a:rPr lang="en-US" smtClean="0"/>
              <a:t>47</a:t>
            </a:fld>
            <a:endParaRPr lang="en-US"/>
          </a:p>
        </p:txBody>
      </p:sp>
    </p:spTree>
    <p:extLst>
      <p:ext uri="{BB962C8B-B14F-4D97-AF65-F5344CB8AC3E}">
        <p14:creationId xmlns:p14="http://schemas.microsoft.com/office/powerpoint/2010/main" val="274005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7F38D-262B-CA36-B253-2C207FC9F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D28E7-152E-23D3-27FF-94B804F63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2A229-3508-22DE-88A9-A960E09E3D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F7B09-57C2-1AF2-0002-5EF10DE033B1}"/>
              </a:ext>
            </a:extLst>
          </p:cNvPr>
          <p:cNvSpPr>
            <a:spLocks noGrp="1"/>
          </p:cNvSpPr>
          <p:nvPr>
            <p:ph type="sldNum" sz="quarter" idx="5"/>
          </p:nvPr>
        </p:nvSpPr>
        <p:spPr/>
        <p:txBody>
          <a:bodyPr/>
          <a:lstStyle/>
          <a:p>
            <a:fld id="{9846446E-7447-45E4-84AA-E29C4670A205}" type="slidenum">
              <a:rPr lang="en-US" smtClean="0"/>
              <a:t>5</a:t>
            </a:fld>
            <a:endParaRPr lang="en-US"/>
          </a:p>
        </p:txBody>
      </p:sp>
    </p:spTree>
    <p:extLst>
      <p:ext uri="{BB962C8B-B14F-4D97-AF65-F5344CB8AC3E}">
        <p14:creationId xmlns:p14="http://schemas.microsoft.com/office/powerpoint/2010/main" val="34630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007DA-D08B-8A6B-727E-DCD3DA37A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6AC35-CC9E-E1BE-6925-9DE2562F4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97999-D88A-F1C6-8775-008C33CA2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9C363-1523-21E1-6778-91BAB6070D22}"/>
              </a:ext>
            </a:extLst>
          </p:cNvPr>
          <p:cNvSpPr>
            <a:spLocks noGrp="1"/>
          </p:cNvSpPr>
          <p:nvPr>
            <p:ph type="sldNum" sz="quarter" idx="5"/>
          </p:nvPr>
        </p:nvSpPr>
        <p:spPr/>
        <p:txBody>
          <a:bodyPr/>
          <a:lstStyle/>
          <a:p>
            <a:fld id="{9846446E-7447-45E4-84AA-E29C4670A205}" type="slidenum">
              <a:rPr lang="en-US" smtClean="0"/>
              <a:t>6</a:t>
            </a:fld>
            <a:endParaRPr lang="en-US"/>
          </a:p>
        </p:txBody>
      </p:sp>
    </p:spTree>
    <p:extLst>
      <p:ext uri="{BB962C8B-B14F-4D97-AF65-F5344CB8AC3E}">
        <p14:creationId xmlns:p14="http://schemas.microsoft.com/office/powerpoint/2010/main" val="255126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42B2-336A-EEF3-833F-63056B80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D0D13-3F89-BC32-0FEE-27BB64985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7E8BB-54CA-7BA8-A640-D9269C0D6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6D83F3-E80A-344B-2D65-2281372EA5A7}"/>
              </a:ext>
            </a:extLst>
          </p:cNvPr>
          <p:cNvSpPr>
            <a:spLocks noGrp="1"/>
          </p:cNvSpPr>
          <p:nvPr>
            <p:ph type="sldNum" sz="quarter" idx="5"/>
          </p:nvPr>
        </p:nvSpPr>
        <p:spPr/>
        <p:txBody>
          <a:bodyPr/>
          <a:lstStyle/>
          <a:p>
            <a:fld id="{9846446E-7447-45E4-84AA-E29C4670A205}" type="slidenum">
              <a:rPr lang="en-US" smtClean="0"/>
              <a:t>7</a:t>
            </a:fld>
            <a:endParaRPr lang="en-US"/>
          </a:p>
        </p:txBody>
      </p:sp>
    </p:spTree>
    <p:extLst>
      <p:ext uri="{BB962C8B-B14F-4D97-AF65-F5344CB8AC3E}">
        <p14:creationId xmlns:p14="http://schemas.microsoft.com/office/powerpoint/2010/main" val="221294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D56A3-6B14-FAC4-6188-238857B5B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EB331-52E5-A6F5-0854-5842363EB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CE465-324B-DA75-14DD-FFB9DDD65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DA83BF-AC48-7118-C926-3B64EACCC94D}"/>
              </a:ext>
            </a:extLst>
          </p:cNvPr>
          <p:cNvSpPr>
            <a:spLocks noGrp="1"/>
          </p:cNvSpPr>
          <p:nvPr>
            <p:ph type="sldNum" sz="quarter" idx="5"/>
          </p:nvPr>
        </p:nvSpPr>
        <p:spPr/>
        <p:txBody>
          <a:bodyPr/>
          <a:lstStyle/>
          <a:p>
            <a:fld id="{9846446E-7447-45E4-84AA-E29C4670A205}" type="slidenum">
              <a:rPr lang="en-US" smtClean="0"/>
              <a:t>8</a:t>
            </a:fld>
            <a:endParaRPr lang="en-US"/>
          </a:p>
        </p:txBody>
      </p:sp>
    </p:spTree>
    <p:extLst>
      <p:ext uri="{BB962C8B-B14F-4D97-AF65-F5344CB8AC3E}">
        <p14:creationId xmlns:p14="http://schemas.microsoft.com/office/powerpoint/2010/main" val="165235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6037-F547-094C-427F-0E9F91486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31A0C-C1DB-8068-3371-EA561C01C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A1412-6DD0-CCAD-0315-825B4B571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EFB01-84D3-4BDF-B9A1-482CFCCA99F2}"/>
              </a:ext>
            </a:extLst>
          </p:cNvPr>
          <p:cNvSpPr>
            <a:spLocks noGrp="1"/>
          </p:cNvSpPr>
          <p:nvPr>
            <p:ph type="sldNum" sz="quarter" idx="5"/>
          </p:nvPr>
        </p:nvSpPr>
        <p:spPr/>
        <p:txBody>
          <a:bodyPr/>
          <a:lstStyle/>
          <a:p>
            <a:fld id="{9846446E-7447-45E4-84AA-E29C4670A205}" type="slidenum">
              <a:rPr lang="en-US" smtClean="0"/>
              <a:t>9</a:t>
            </a:fld>
            <a:endParaRPr lang="en-US"/>
          </a:p>
        </p:txBody>
      </p:sp>
    </p:spTree>
    <p:extLst>
      <p:ext uri="{BB962C8B-B14F-4D97-AF65-F5344CB8AC3E}">
        <p14:creationId xmlns:p14="http://schemas.microsoft.com/office/powerpoint/2010/main" val="301078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i bullet-uri">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6314"/>
            <a:ext cx="78867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3">
            <a:extLst>
              <a:ext uri="{FF2B5EF4-FFF2-40B4-BE49-F238E27FC236}">
                <a16:creationId xmlns:a16="http://schemas.microsoft.com/office/drawing/2014/main" id="{F3F24620-6E69-2A84-1B59-28C33F7D9E1A}"/>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025FA8D9-6D78-42EE-A598-E206078C2C15}" type="datetime1">
              <a:rPr lang="ro-MD" smtClean="0"/>
              <a:t>02.10.2025</a:t>
            </a:fld>
            <a:endParaRPr lang="en-US" dirty="0"/>
          </a:p>
        </p:txBody>
      </p:sp>
      <p:sp>
        <p:nvSpPr>
          <p:cNvPr id="4" name="Slide Number Placeholder 5">
            <a:extLst>
              <a:ext uri="{FF2B5EF4-FFF2-40B4-BE49-F238E27FC236}">
                <a16:creationId xmlns:a16="http://schemas.microsoft.com/office/drawing/2014/main" id="{7BB86886-53E4-5372-EEE5-B7FFDFEB5EF7}"/>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6E1B4614-8DE3-420B-BDF1-CCA3F974E2FD}" type="slidenum">
              <a:rPr lang="en-US" altLang="en-US"/>
              <a:pPr/>
              <a:t>‹#›</a:t>
            </a:fld>
            <a:endParaRPr lang="en-US" altLang="en-US"/>
          </a:p>
        </p:txBody>
      </p:sp>
    </p:spTree>
    <p:extLst>
      <p:ext uri="{BB962C8B-B14F-4D97-AF65-F5344CB8AC3E}">
        <p14:creationId xmlns:p14="http://schemas.microsoft.com/office/powerpoint/2010/main" val="336031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i text simp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783806"/>
            <a:ext cx="7886700" cy="3084549"/>
          </a:xfrm>
        </p:spPr>
        <p:txBody>
          <a:bodyPr>
            <a:normAutofit/>
          </a:bodyPr>
          <a:lstStyle>
            <a:lvl1pPr marL="0" indent="0">
              <a:buNone/>
              <a:defRPr sz="2000">
                <a:solidFill>
                  <a:schemeClr val="tx1"/>
                </a:solidFill>
                <a:latin typeface="PT Sans" charset="-52"/>
                <a:ea typeface="PT Sans" charset="-52"/>
                <a:cs typeface="PT Sans"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3">
            <a:extLst>
              <a:ext uri="{FF2B5EF4-FFF2-40B4-BE49-F238E27FC236}">
                <a16:creationId xmlns:a16="http://schemas.microsoft.com/office/drawing/2014/main" id="{1B9F0F06-1CCC-6E8F-5A52-F99C3EA5EC38}"/>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1EC25D5F-4D74-4ADF-B6C2-DA7F7D415448}" type="datetime1">
              <a:rPr lang="ro-MD" smtClean="0"/>
              <a:t>02.10.2025</a:t>
            </a:fld>
            <a:endParaRPr lang="en-US" dirty="0"/>
          </a:p>
        </p:txBody>
      </p:sp>
      <p:sp>
        <p:nvSpPr>
          <p:cNvPr id="4" name="Slide Number Placeholder 5">
            <a:extLst>
              <a:ext uri="{FF2B5EF4-FFF2-40B4-BE49-F238E27FC236}">
                <a16:creationId xmlns:a16="http://schemas.microsoft.com/office/drawing/2014/main" id="{57517FB0-6EE4-4A72-32E4-9ECEFD86E6BF}"/>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63BE44DE-0227-423F-B618-756E9A0E92CA}" type="slidenum">
              <a:rPr lang="en-US" altLang="en-US"/>
              <a:pPr/>
              <a:t>‹#›</a:t>
            </a:fld>
            <a:endParaRPr lang="en-US" altLang="en-US"/>
          </a:p>
        </p:txBody>
      </p:sp>
    </p:spTree>
    <p:extLst>
      <p:ext uri="{BB962C8B-B14F-4D97-AF65-F5344CB8AC3E}">
        <p14:creationId xmlns:p14="http://schemas.microsoft.com/office/powerpoint/2010/main" val="137502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implu">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623888" y="1900107"/>
            <a:ext cx="7886700" cy="4327073"/>
          </a:xfrm>
        </p:spPr>
        <p:txBody>
          <a:bodyPr>
            <a:normAutofit/>
          </a:bodyPr>
          <a:lstStyle>
            <a:lvl1pPr marL="0" indent="0">
              <a:buNone/>
              <a:defRPr sz="2000">
                <a:solidFill>
                  <a:schemeClr val="tx1"/>
                </a:solidFill>
                <a:latin typeface="PT Sans" charset="-52"/>
                <a:ea typeface="PT Sans" charset="-52"/>
                <a:cs typeface="PT Sans"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2" name="Date Placeholder 3">
            <a:extLst>
              <a:ext uri="{FF2B5EF4-FFF2-40B4-BE49-F238E27FC236}">
                <a16:creationId xmlns:a16="http://schemas.microsoft.com/office/drawing/2014/main" id="{CFECA73A-98B1-041A-5100-01906F445787}"/>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EC9258F8-2EC6-4C14-9607-5EE8F8E7495A}" type="datetime1">
              <a:rPr lang="ro-MD" smtClean="0"/>
              <a:t>02.10.2025</a:t>
            </a:fld>
            <a:endParaRPr lang="en-US" dirty="0"/>
          </a:p>
        </p:txBody>
      </p:sp>
      <p:sp>
        <p:nvSpPr>
          <p:cNvPr id="3" name="Slide Number Placeholder 5">
            <a:extLst>
              <a:ext uri="{FF2B5EF4-FFF2-40B4-BE49-F238E27FC236}">
                <a16:creationId xmlns:a16="http://schemas.microsoft.com/office/drawing/2014/main" id="{00304F5C-7093-F60A-0B74-97E68B3F2E0E}"/>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8A79327A-8D75-4514-AC6C-7B91E9AF1183}" type="slidenum">
              <a:rPr lang="en-US" altLang="en-US"/>
              <a:pPr/>
              <a:t>‹#›</a:t>
            </a:fld>
            <a:endParaRPr lang="en-US" altLang="en-US"/>
          </a:p>
        </p:txBody>
      </p:sp>
    </p:spTree>
    <p:extLst>
      <p:ext uri="{BB962C8B-B14F-4D97-AF65-F5344CB8AC3E}">
        <p14:creationId xmlns:p14="http://schemas.microsoft.com/office/powerpoint/2010/main" val="44347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u bullet-uri">
    <p:spTree>
      <p:nvGrpSpPr>
        <p:cNvPr id="1" name=""/>
        <p:cNvGrpSpPr/>
        <p:nvPr/>
      </p:nvGrpSpPr>
      <p:grpSpPr>
        <a:xfrm>
          <a:off x="0" y="0"/>
          <a:ext cx="0" cy="0"/>
          <a:chOff x="0" y="0"/>
          <a:chExt cx="0" cy="0"/>
        </a:xfrm>
      </p:grpSpPr>
      <p:sp>
        <p:nvSpPr>
          <p:cNvPr id="9" name="Content Placeholder 2"/>
          <p:cNvSpPr>
            <a:spLocks noGrp="1"/>
          </p:cNvSpPr>
          <p:nvPr>
            <p:ph idx="13"/>
          </p:nvPr>
        </p:nvSpPr>
        <p:spPr>
          <a:xfrm>
            <a:off x="623888" y="1900106"/>
            <a:ext cx="7886700" cy="4327073"/>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3">
            <a:extLst>
              <a:ext uri="{FF2B5EF4-FFF2-40B4-BE49-F238E27FC236}">
                <a16:creationId xmlns:a16="http://schemas.microsoft.com/office/drawing/2014/main" id="{5B9E182A-2236-EBCF-F689-623668190219}"/>
              </a:ext>
            </a:extLst>
          </p:cNvPr>
          <p:cNvSpPr>
            <a:spLocks noGrp="1"/>
          </p:cNvSpPr>
          <p:nvPr>
            <p:ph type="dt" sz="half" idx="14"/>
          </p:nvPr>
        </p:nvSpPr>
        <p:spPr/>
        <p:txBody>
          <a:bodyPr/>
          <a:lstStyle>
            <a:lvl1pPr>
              <a:defRPr smtClean="0">
                <a:latin typeface="PT Sans" charset="-52"/>
                <a:ea typeface="PT Sans" charset="-52"/>
                <a:cs typeface="PT Sans" charset="-52"/>
              </a:defRPr>
            </a:lvl1pPr>
          </a:lstStyle>
          <a:p>
            <a:pPr>
              <a:defRPr/>
            </a:pPr>
            <a:fld id="{ABF51BD6-DD08-4C85-8A0A-81DC6AFEDFE1}" type="datetime1">
              <a:rPr lang="ro-MD" smtClean="0"/>
              <a:t>02.10.2025</a:t>
            </a:fld>
            <a:endParaRPr lang="en-US" dirty="0"/>
          </a:p>
        </p:txBody>
      </p:sp>
      <p:sp>
        <p:nvSpPr>
          <p:cNvPr id="3" name="Slide Number Placeholder 5">
            <a:extLst>
              <a:ext uri="{FF2B5EF4-FFF2-40B4-BE49-F238E27FC236}">
                <a16:creationId xmlns:a16="http://schemas.microsoft.com/office/drawing/2014/main" id="{0039A7AB-AD67-528A-FBFE-278EE3D07A64}"/>
              </a:ext>
            </a:extLst>
          </p:cNvPr>
          <p:cNvSpPr>
            <a:spLocks noGrp="1"/>
          </p:cNvSpPr>
          <p:nvPr>
            <p:ph type="sldNum" sz="quarter" idx="15"/>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7B2756BF-13CE-41D7-8B58-469185FDD739}" type="slidenum">
              <a:rPr lang="en-US" altLang="en-US"/>
              <a:pPr/>
              <a:t>‹#›</a:t>
            </a:fld>
            <a:endParaRPr lang="en-US" altLang="en-US"/>
          </a:p>
        </p:txBody>
      </p:sp>
    </p:spTree>
    <p:extLst>
      <p:ext uri="{BB962C8B-B14F-4D97-AF65-F5344CB8AC3E}">
        <p14:creationId xmlns:p14="http://schemas.microsoft.com/office/powerpoint/2010/main" val="41787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i 2 boxuri cu bullet-uri">
    <p:spTree>
      <p:nvGrpSpPr>
        <p:cNvPr id="1" name=""/>
        <p:cNvGrpSpPr/>
        <p:nvPr/>
      </p:nvGrpSpPr>
      <p:grpSpPr>
        <a:xfrm>
          <a:off x="0" y="0"/>
          <a:ext cx="0" cy="0"/>
          <a:chOff x="0" y="0"/>
          <a:chExt cx="0" cy="0"/>
        </a:xfrm>
      </p:grpSpPr>
      <p:sp>
        <p:nvSpPr>
          <p:cNvPr id="8" name="Content Placeholder 2"/>
          <p:cNvSpPr>
            <a:spLocks noGrp="1"/>
          </p:cNvSpPr>
          <p:nvPr>
            <p:ph idx="13"/>
          </p:nvPr>
        </p:nvSpPr>
        <p:spPr>
          <a:xfrm>
            <a:off x="628650" y="2786314"/>
            <a:ext cx="38862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2"/>
          <p:cNvSpPr>
            <a:spLocks noGrp="1"/>
          </p:cNvSpPr>
          <p:nvPr>
            <p:ph idx="14"/>
          </p:nvPr>
        </p:nvSpPr>
        <p:spPr>
          <a:xfrm>
            <a:off x="4646995" y="2776665"/>
            <a:ext cx="38862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4">
            <a:extLst>
              <a:ext uri="{FF2B5EF4-FFF2-40B4-BE49-F238E27FC236}">
                <a16:creationId xmlns:a16="http://schemas.microsoft.com/office/drawing/2014/main" id="{1FA2EA3B-7932-5893-C6B2-CD3635D5637C}"/>
              </a:ext>
            </a:extLst>
          </p:cNvPr>
          <p:cNvSpPr>
            <a:spLocks noGrp="1"/>
          </p:cNvSpPr>
          <p:nvPr>
            <p:ph type="dt" sz="half" idx="15"/>
          </p:nvPr>
        </p:nvSpPr>
        <p:spPr/>
        <p:txBody>
          <a:bodyPr/>
          <a:lstStyle>
            <a:lvl1pPr>
              <a:defRPr smtClean="0">
                <a:latin typeface="PT Sans" charset="-52"/>
                <a:ea typeface="PT Sans" charset="-52"/>
                <a:cs typeface="PT Sans" charset="-52"/>
              </a:defRPr>
            </a:lvl1pPr>
          </a:lstStyle>
          <a:p>
            <a:pPr>
              <a:defRPr/>
            </a:pPr>
            <a:fld id="{1905F55E-187A-4B7B-BB92-35BF3A663F6C}" type="datetime1">
              <a:rPr lang="ro-MD" smtClean="0"/>
              <a:t>02.10.2025</a:t>
            </a:fld>
            <a:endParaRPr lang="en-US" dirty="0"/>
          </a:p>
        </p:txBody>
      </p:sp>
      <p:sp>
        <p:nvSpPr>
          <p:cNvPr id="3" name="Slide Number Placeholder 6">
            <a:extLst>
              <a:ext uri="{FF2B5EF4-FFF2-40B4-BE49-F238E27FC236}">
                <a16:creationId xmlns:a16="http://schemas.microsoft.com/office/drawing/2014/main" id="{255F9DFA-3EA6-99F3-1F59-83D6EFDCD57C}"/>
              </a:ext>
            </a:extLst>
          </p:cNvPr>
          <p:cNvSpPr>
            <a:spLocks noGrp="1"/>
          </p:cNvSpPr>
          <p:nvPr>
            <p:ph type="sldNum" sz="quarter" idx="16"/>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FD1DC528-792C-46EB-8EA3-A6697CCE294C}" type="slidenum">
              <a:rPr lang="en-US" altLang="en-US"/>
              <a:pPr/>
              <a:t>‹#›</a:t>
            </a:fld>
            <a:endParaRPr lang="en-US" altLang="en-US"/>
          </a:p>
        </p:txBody>
      </p:sp>
    </p:spTree>
    <p:extLst>
      <p:ext uri="{BB962C8B-B14F-4D97-AF65-F5344CB8AC3E}">
        <p14:creationId xmlns:p14="http://schemas.microsoft.com/office/powerpoint/2010/main" val="28939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i douta boxe cu text simplu">
    <p:spTree>
      <p:nvGrpSpPr>
        <p:cNvPr id="1" name=""/>
        <p:cNvGrpSpPr/>
        <p:nvPr/>
      </p:nvGrpSpPr>
      <p:grpSpPr>
        <a:xfrm>
          <a:off x="0" y="0"/>
          <a:ext cx="0" cy="0"/>
          <a:chOff x="0" y="0"/>
          <a:chExt cx="0" cy="0"/>
        </a:xfrm>
      </p:grpSpPr>
      <p:sp>
        <p:nvSpPr>
          <p:cNvPr id="12" name="Content Placeholder 2"/>
          <p:cNvSpPr>
            <a:spLocks noGrp="1"/>
          </p:cNvSpPr>
          <p:nvPr>
            <p:ph idx="13"/>
          </p:nvPr>
        </p:nvSpPr>
        <p:spPr>
          <a:xfrm>
            <a:off x="628650" y="2786314"/>
            <a:ext cx="38862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p:txBody>
      </p:sp>
      <p:sp>
        <p:nvSpPr>
          <p:cNvPr id="14" name="Content Placeholder 2"/>
          <p:cNvSpPr>
            <a:spLocks noGrp="1"/>
          </p:cNvSpPr>
          <p:nvPr>
            <p:ph idx="14"/>
          </p:nvPr>
        </p:nvSpPr>
        <p:spPr>
          <a:xfrm>
            <a:off x="4646995" y="2776665"/>
            <a:ext cx="38862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4">
            <a:extLst>
              <a:ext uri="{FF2B5EF4-FFF2-40B4-BE49-F238E27FC236}">
                <a16:creationId xmlns:a16="http://schemas.microsoft.com/office/drawing/2014/main" id="{9F3CC224-759C-678B-E5AD-6265E2C673E9}"/>
              </a:ext>
            </a:extLst>
          </p:cNvPr>
          <p:cNvSpPr>
            <a:spLocks noGrp="1"/>
          </p:cNvSpPr>
          <p:nvPr>
            <p:ph type="dt" sz="half" idx="15"/>
          </p:nvPr>
        </p:nvSpPr>
        <p:spPr/>
        <p:txBody>
          <a:bodyPr/>
          <a:lstStyle>
            <a:lvl1pPr>
              <a:defRPr smtClean="0">
                <a:latin typeface="PT Sans" charset="-52"/>
                <a:ea typeface="PT Sans" charset="-52"/>
                <a:cs typeface="PT Sans" charset="-52"/>
              </a:defRPr>
            </a:lvl1pPr>
          </a:lstStyle>
          <a:p>
            <a:pPr>
              <a:defRPr/>
            </a:pPr>
            <a:fld id="{19CDB844-DE73-479D-845E-B656C8222235}" type="datetime1">
              <a:rPr lang="ro-MD" smtClean="0"/>
              <a:t>02.10.2025</a:t>
            </a:fld>
            <a:endParaRPr lang="en-US" dirty="0"/>
          </a:p>
        </p:txBody>
      </p:sp>
      <p:sp>
        <p:nvSpPr>
          <p:cNvPr id="3" name="Slide Number Placeholder 6">
            <a:extLst>
              <a:ext uri="{FF2B5EF4-FFF2-40B4-BE49-F238E27FC236}">
                <a16:creationId xmlns:a16="http://schemas.microsoft.com/office/drawing/2014/main" id="{681EC5CD-ACCA-B887-7664-D06C58AE9409}"/>
              </a:ext>
            </a:extLst>
          </p:cNvPr>
          <p:cNvSpPr>
            <a:spLocks noGrp="1"/>
          </p:cNvSpPr>
          <p:nvPr>
            <p:ph type="sldNum" sz="quarter" idx="16"/>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D1C125F4-45F7-4874-B215-AFDD18192DA7}" type="slidenum">
              <a:rPr lang="en-US" altLang="en-US"/>
              <a:pPr/>
              <a:t>‹#›</a:t>
            </a:fld>
            <a:endParaRPr lang="en-US" altLang="en-US"/>
          </a:p>
        </p:txBody>
      </p:sp>
    </p:spTree>
    <p:extLst>
      <p:ext uri="{BB962C8B-B14F-4D97-AF65-F5344CB8AC3E}">
        <p14:creationId xmlns:p14="http://schemas.microsoft.com/office/powerpoint/2010/main" val="2288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2C387C-5F3A-B679-65D0-948ADF9215A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0308D0-234D-FA87-93D6-639B463CCA2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522199-4D1F-67AF-B111-D70E978EFCA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2E80A5-EDB2-41B0-9060-F1664429A04F}" type="datetime1">
              <a:rPr lang="ro-MD" smtClean="0"/>
              <a:t>02.10.2025</a:t>
            </a:fld>
            <a:endParaRPr lang="en-US"/>
          </a:p>
        </p:txBody>
      </p:sp>
      <p:sp>
        <p:nvSpPr>
          <p:cNvPr id="5" name="Footer Placeholder 4">
            <a:extLst>
              <a:ext uri="{FF2B5EF4-FFF2-40B4-BE49-F238E27FC236}">
                <a16:creationId xmlns:a16="http://schemas.microsoft.com/office/drawing/2014/main" id="{ADFF2943-30F7-34EB-5B78-00A6822F4F9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F99A9E0-CB9C-5B8D-DB20-6916958AD06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2ACBF71-FDB8-4A51-BFA8-515A06E716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623AAD6-370E-F2F9-DF51-FBA6580E67CC}"/>
              </a:ext>
            </a:extLst>
          </p:cNvPr>
          <p:cNvSpPr txBox="1">
            <a:spLocks/>
          </p:cNvSpPr>
          <p:nvPr/>
        </p:nvSpPr>
        <p:spPr bwMode="auto">
          <a:xfrm>
            <a:off x="481398" y="1854307"/>
            <a:ext cx="8181203" cy="12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ro-RO" sz="2800" b="1" dirty="0">
                <a:latin typeface="Times New Roman" panose="02020603050405020304" pitchFamily="18" charset="0"/>
                <a:cs typeface="Times New Roman" panose="02020603050405020304" pitchFamily="18" charset="0"/>
              </a:rPr>
              <a:t>Tehnici de programare</a:t>
            </a:r>
          </a:p>
          <a:p>
            <a:pPr algn="ctr">
              <a:lnSpc>
                <a:spcPct val="90000"/>
              </a:lnSpc>
            </a:pPr>
            <a:r>
              <a:rPr lang="ro-RO" sz="2000" b="1" dirty="0">
                <a:latin typeface="Times New Roman" panose="02020603050405020304" pitchFamily="18" charset="0"/>
                <a:cs typeface="Times New Roman" panose="02020603050405020304" pitchFamily="18" charset="0"/>
              </a:rPr>
              <a:t>(limbajul </a:t>
            </a:r>
            <a:r>
              <a:rPr lang="ro-RO" sz="2000" b="1" dirty="0" err="1">
                <a:latin typeface="Times New Roman" panose="02020603050405020304" pitchFamily="18" charset="0"/>
                <a:cs typeface="Times New Roman" panose="02020603050405020304" pitchFamily="18" charset="0"/>
              </a:rPr>
              <a:t>Python</a:t>
            </a:r>
            <a:r>
              <a:rPr lang="ro-RO"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16A829C-652C-26F2-B06B-8451DFBA06DC}"/>
              </a:ext>
            </a:extLst>
          </p:cNvPr>
          <p:cNvSpPr>
            <a:spLocks noGrp="1"/>
          </p:cNvSpPr>
          <p:nvPr>
            <p:ph type="dt" sz="half" idx="10"/>
          </p:nvPr>
        </p:nvSpPr>
        <p:spPr/>
        <p:txBody>
          <a:bodyPr/>
          <a:lstStyle/>
          <a:p>
            <a:pPr>
              <a:defRPr/>
            </a:pPr>
            <a:fld id="{A65A7BCE-CCDC-45CA-BC7C-FB6DCD6AC871}" type="datetime1">
              <a:rPr lang="ro-MD" smtClean="0"/>
              <a:t>02.10.2025</a:t>
            </a:fld>
            <a:endParaRPr lang="en-US" dirty="0"/>
          </a:p>
        </p:txBody>
      </p:sp>
      <p:sp>
        <p:nvSpPr>
          <p:cNvPr id="6" name="Slide Number Placeholder 5">
            <a:extLst>
              <a:ext uri="{FF2B5EF4-FFF2-40B4-BE49-F238E27FC236}">
                <a16:creationId xmlns:a16="http://schemas.microsoft.com/office/drawing/2014/main" id="{E0CE2B0A-C023-8B1B-E395-FB7565092EBA}"/>
              </a:ext>
            </a:extLst>
          </p:cNvPr>
          <p:cNvSpPr>
            <a:spLocks noGrp="1"/>
          </p:cNvSpPr>
          <p:nvPr>
            <p:ph type="sldNum" sz="quarter" idx="11"/>
          </p:nvPr>
        </p:nvSpPr>
        <p:spPr/>
        <p:txBody>
          <a:bodyPr/>
          <a:lstStyle/>
          <a:p>
            <a:fld id="{63BE44DE-0227-423F-B618-756E9A0E92CA}" type="slidenum">
              <a:rPr lang="en-US" altLang="en-US" smtClean="0"/>
              <a:pPr/>
              <a:t>1</a:t>
            </a:fld>
            <a:endParaRPr lang="en-US" altLang="en-US"/>
          </a:p>
        </p:txBody>
      </p:sp>
      <p:sp>
        <p:nvSpPr>
          <p:cNvPr id="2" name="Title 1">
            <a:extLst>
              <a:ext uri="{FF2B5EF4-FFF2-40B4-BE49-F238E27FC236}">
                <a16:creationId xmlns:a16="http://schemas.microsoft.com/office/drawing/2014/main" id="{A81E074C-340E-9336-2DB2-0B9C29B4A10F}"/>
              </a:ext>
            </a:extLst>
          </p:cNvPr>
          <p:cNvSpPr txBox="1">
            <a:spLocks/>
          </p:cNvSpPr>
          <p:nvPr/>
        </p:nvSpPr>
        <p:spPr bwMode="auto">
          <a:xfrm>
            <a:off x="136733" y="5900320"/>
            <a:ext cx="455207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ro-RO" b="1" dirty="0">
                <a:latin typeface="Times New Roman" panose="02020603050405020304" pitchFamily="18" charset="0"/>
                <a:cs typeface="Times New Roman" panose="02020603050405020304" pitchFamily="18" charset="0"/>
              </a:rPr>
              <a:t>Titularul cursului: MORARU Dumitru</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CD74AFA-DFDE-1449-C2A3-4A2E26C7EB35}"/>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2C2984E-93C1-A3CC-3E36-ACB6591547E8}"/>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3F3E5001-7D19-DCFE-02CE-B8C0A466D31D}"/>
              </a:ext>
            </a:extLst>
          </p:cNvPr>
          <p:cNvSpPr>
            <a:spLocks noGrp="1"/>
          </p:cNvSpPr>
          <p:nvPr>
            <p:ph type="sldNum" sz="quarter" idx="11"/>
          </p:nvPr>
        </p:nvSpPr>
        <p:spPr/>
        <p:txBody>
          <a:bodyPr/>
          <a:lstStyle/>
          <a:p>
            <a:fld id="{63BE44DE-0227-423F-B618-756E9A0E92CA}" type="slidenum">
              <a:rPr lang="en-US" altLang="en-US" smtClean="0"/>
              <a:pPr/>
              <a:t>10</a:t>
            </a:fld>
            <a:endParaRPr lang="en-US" altLang="en-US"/>
          </a:p>
        </p:txBody>
      </p:sp>
      <p:sp>
        <p:nvSpPr>
          <p:cNvPr id="4" name="Title 3">
            <a:extLst>
              <a:ext uri="{FF2B5EF4-FFF2-40B4-BE49-F238E27FC236}">
                <a16:creationId xmlns:a16="http://schemas.microsoft.com/office/drawing/2014/main" id="{7D94DF71-E22C-D321-4AF3-5766EACBED90}"/>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1CB8B8B-CD81-FF2A-5F77-89CF16642BD1}"/>
              </a:ext>
            </a:extLst>
          </p:cNvPr>
          <p:cNvSpPr txBox="1">
            <a:spLocks/>
          </p:cNvSpPr>
          <p:nvPr/>
        </p:nvSpPr>
        <p:spPr bwMode="auto">
          <a:xfrm>
            <a:off x="291783" y="1715444"/>
            <a:ext cx="8534149" cy="477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en-US" sz="1800" dirty="0" err="1"/>
              <a:t>Operații</a:t>
            </a:r>
            <a:r>
              <a:rPr lang="en-US" sz="1800" dirty="0"/>
              <a:t> </a:t>
            </a:r>
            <a:r>
              <a:rPr lang="en-US" sz="1800" dirty="0" err="1"/>
              <a:t>aplicate</a:t>
            </a:r>
            <a:r>
              <a:rPr lang="en-US" sz="1800" dirty="0"/>
              <a:t> </a:t>
            </a:r>
            <a:r>
              <a:rPr lang="en-US" sz="1800" dirty="0" err="1"/>
              <a:t>tuplurilor</a:t>
            </a:r>
            <a:endParaRPr lang="en-US" sz="1800" dirty="0"/>
          </a:p>
          <a:p>
            <a:pPr indent="446088" algn="just">
              <a:lnSpc>
                <a:spcPct val="150000"/>
              </a:lnSpc>
            </a:pPr>
            <a:r>
              <a:rPr lang="en-US" sz="1800" b="0" dirty="0" err="1"/>
              <a:t>În</a:t>
            </a:r>
            <a:r>
              <a:rPr lang="en-US" sz="1800" b="0" dirty="0"/>
              <a:t> Python, </a:t>
            </a:r>
            <a:r>
              <a:rPr lang="en-US" sz="1800" b="0" dirty="0" err="1"/>
              <a:t>tuplurile</a:t>
            </a:r>
            <a:r>
              <a:rPr lang="en-US" sz="1800" b="0" dirty="0"/>
              <a:t> pot fi </a:t>
            </a:r>
            <a:r>
              <a:rPr lang="en-US" sz="1800" b="0" dirty="0" err="1"/>
              <a:t>comparate</a:t>
            </a:r>
            <a:r>
              <a:rPr lang="en-US" sz="1800" b="0" dirty="0"/>
              <a:t> </a:t>
            </a:r>
            <a:r>
              <a:rPr lang="en-US" sz="1800" b="0" dirty="0" err="1"/>
              <a:t>între</a:t>
            </a:r>
            <a:r>
              <a:rPr lang="en-US" sz="1800" b="0" dirty="0"/>
              <a:t> </a:t>
            </a:r>
            <a:r>
              <a:rPr lang="en-US" sz="1800" b="0" dirty="0" err="1"/>
              <a:t>ele</a:t>
            </a:r>
            <a:r>
              <a:rPr lang="en-US" sz="1800" b="0" dirty="0"/>
              <a:t>. </a:t>
            </a:r>
            <a:r>
              <a:rPr lang="en-US" sz="1800" b="0" dirty="0" err="1"/>
              <a:t>Compararea</a:t>
            </a:r>
            <a:r>
              <a:rPr lang="en-US" sz="1800" b="0" dirty="0"/>
              <a:t> se face </a:t>
            </a:r>
            <a:r>
              <a:rPr lang="en-US" sz="1800" b="0" dirty="0" err="1"/>
              <a:t>în</a:t>
            </a:r>
            <a:r>
              <a:rPr lang="en-US" sz="1800" b="0" dirty="0"/>
              <a:t> mod similar cu </a:t>
            </a:r>
            <a:r>
              <a:rPr lang="en-US" sz="1800" b="0" dirty="0" err="1"/>
              <a:t>listele</a:t>
            </a:r>
            <a:r>
              <a:rPr lang="en-US" sz="1800" b="0" dirty="0"/>
              <a:t>, </a:t>
            </a:r>
            <a:r>
              <a:rPr lang="en-US" sz="1800" b="0" dirty="0" err="1"/>
              <a:t>adică</a:t>
            </a:r>
            <a:r>
              <a:rPr lang="en-US" sz="1800" b="0" dirty="0"/>
              <a:t> </a:t>
            </a:r>
            <a:r>
              <a:rPr lang="en-US" sz="1800" b="0" dirty="0" err="1"/>
              <a:t>fiecare</a:t>
            </a:r>
            <a:r>
              <a:rPr lang="en-US" sz="1800" b="0" dirty="0"/>
              <a:t> element al </a:t>
            </a:r>
            <a:r>
              <a:rPr lang="en-US" sz="1800" b="0" dirty="0" err="1"/>
              <a:t>unui</a:t>
            </a:r>
            <a:r>
              <a:rPr lang="en-US" sz="1800" b="0" dirty="0"/>
              <a:t> </a:t>
            </a:r>
            <a:r>
              <a:rPr lang="en-US" sz="1800" b="0" dirty="0" err="1"/>
              <a:t>tuplu</a:t>
            </a:r>
            <a:r>
              <a:rPr lang="en-US" sz="1800" b="0" dirty="0"/>
              <a:t> </a:t>
            </a:r>
            <a:r>
              <a:rPr lang="en-US" sz="1800" b="0" dirty="0" err="1"/>
              <a:t>este</a:t>
            </a:r>
            <a:r>
              <a:rPr lang="en-US" sz="1800" b="0" dirty="0"/>
              <a:t> </a:t>
            </a:r>
            <a:r>
              <a:rPr lang="en-US" sz="1800" b="0" dirty="0" err="1"/>
              <a:t>comparat</a:t>
            </a:r>
            <a:r>
              <a:rPr lang="en-US" sz="1800" b="0" dirty="0"/>
              <a:t> cu </a:t>
            </a:r>
            <a:r>
              <a:rPr lang="en-US" sz="1800" b="0" dirty="0" err="1"/>
              <a:t>elementul</a:t>
            </a:r>
            <a:r>
              <a:rPr lang="en-US" sz="1800" b="0" dirty="0"/>
              <a:t> </a:t>
            </a:r>
            <a:r>
              <a:rPr lang="en-US" sz="1800" b="0" dirty="0" err="1"/>
              <a:t>corespunzător</a:t>
            </a:r>
            <a:r>
              <a:rPr lang="en-US" sz="1800" b="0" dirty="0"/>
              <a:t> din </a:t>
            </a:r>
            <a:r>
              <a:rPr lang="en-US" sz="1800" b="0" dirty="0" err="1"/>
              <a:t>celălalt</a:t>
            </a:r>
            <a:r>
              <a:rPr lang="en-US" sz="1800" b="0" dirty="0"/>
              <a:t> </a:t>
            </a:r>
            <a:r>
              <a:rPr lang="en-US" sz="1800" b="0" dirty="0" err="1"/>
              <a:t>tuplu</a:t>
            </a:r>
            <a:r>
              <a:rPr lang="en-US" sz="1800" b="0" dirty="0"/>
              <a:t>. </a:t>
            </a:r>
          </a:p>
          <a:p>
            <a:pPr indent="446088" algn="just">
              <a:lnSpc>
                <a:spcPct val="150000"/>
              </a:lnSpc>
            </a:pPr>
            <a:r>
              <a:rPr lang="en-US" sz="1800" b="0" dirty="0" err="1"/>
              <a:t>Două</a:t>
            </a:r>
            <a:r>
              <a:rPr lang="en-US" sz="1800" b="0" dirty="0"/>
              <a:t> </a:t>
            </a:r>
            <a:r>
              <a:rPr lang="en-US" sz="1800" b="0" dirty="0" err="1"/>
              <a:t>tupluri</a:t>
            </a:r>
            <a:r>
              <a:rPr lang="en-US" sz="1800" b="0" dirty="0"/>
              <a:t> sunt considerate </a:t>
            </a:r>
            <a:r>
              <a:rPr lang="en-US" sz="1800" b="0" dirty="0" err="1"/>
              <a:t>egale</a:t>
            </a:r>
            <a:r>
              <a:rPr lang="en-US" sz="1800" b="0" dirty="0"/>
              <a:t> </a:t>
            </a:r>
            <a:r>
              <a:rPr lang="en-US" sz="1800" b="0" dirty="0" err="1"/>
              <a:t>dacă</a:t>
            </a:r>
            <a:r>
              <a:rPr lang="en-US" sz="1800" b="0" dirty="0"/>
              <a:t> </a:t>
            </a:r>
            <a:r>
              <a:rPr lang="en-US" sz="1800" b="0" dirty="0" err="1"/>
              <a:t>îndeplinesc</a:t>
            </a:r>
            <a:r>
              <a:rPr lang="en-US" sz="1800" b="0" dirty="0"/>
              <a:t> </a:t>
            </a:r>
            <a:r>
              <a:rPr lang="en-US" sz="1800" b="0" dirty="0" err="1"/>
              <a:t>următoarele</a:t>
            </a:r>
            <a:r>
              <a:rPr lang="en-US" sz="1800" b="0" dirty="0"/>
              <a:t> </a:t>
            </a:r>
            <a:r>
              <a:rPr lang="en-US" sz="1800" b="0" dirty="0" err="1"/>
              <a:t>condiții</a:t>
            </a:r>
            <a:r>
              <a:rPr lang="en-US" sz="1800" b="0" dirty="0"/>
              <a:t>:</a:t>
            </a:r>
          </a:p>
          <a:p>
            <a:pPr marL="627063" indent="180975" algn="just">
              <a:lnSpc>
                <a:spcPct val="150000"/>
              </a:lnSpc>
              <a:buFont typeface="Arial" panose="020B0604020202020204" pitchFamily="34" charset="0"/>
              <a:buChar char="•"/>
            </a:pPr>
            <a:r>
              <a:rPr lang="en-US" sz="1800" b="0" dirty="0"/>
              <a:t>Au </a:t>
            </a:r>
            <a:r>
              <a:rPr lang="en-US" sz="1800" b="0" dirty="0" err="1"/>
              <a:t>aceeași</a:t>
            </a:r>
            <a:r>
              <a:rPr lang="en-US" sz="1800" b="0" dirty="0"/>
              <a:t> </a:t>
            </a:r>
            <a:r>
              <a:rPr lang="en-US" sz="1800" b="0" dirty="0" err="1"/>
              <a:t>dimensiune</a:t>
            </a:r>
            <a:r>
              <a:rPr lang="en-US" sz="1800" b="0" dirty="0"/>
              <a:t>: </a:t>
            </a:r>
            <a:r>
              <a:rPr lang="en-US" sz="1800" b="0" dirty="0" err="1"/>
              <a:t>adică</a:t>
            </a:r>
            <a:r>
              <a:rPr lang="en-US" sz="1800" b="0" dirty="0"/>
              <a:t> </a:t>
            </a:r>
            <a:r>
              <a:rPr lang="en-US" sz="1800" b="0" dirty="0" err="1"/>
              <a:t>numărul</a:t>
            </a:r>
            <a:r>
              <a:rPr lang="en-US" sz="1800" b="0" dirty="0"/>
              <a:t> de </a:t>
            </a:r>
            <a:r>
              <a:rPr lang="en-US" sz="1800" b="0" dirty="0" err="1"/>
              <a:t>elemente</a:t>
            </a:r>
            <a:r>
              <a:rPr lang="en-US" sz="1800" b="0" dirty="0"/>
              <a:t> din </a:t>
            </a:r>
            <a:r>
              <a:rPr lang="en-US" sz="1800" b="0" dirty="0" err="1"/>
              <a:t>cele</a:t>
            </a:r>
            <a:r>
              <a:rPr lang="en-US" sz="1800" b="0" dirty="0"/>
              <a:t> </a:t>
            </a:r>
            <a:r>
              <a:rPr lang="en-US" sz="1800" b="0" dirty="0" err="1"/>
              <a:t>două</a:t>
            </a:r>
            <a:r>
              <a:rPr lang="en-US" sz="1800" b="0" dirty="0"/>
              <a:t> </a:t>
            </a:r>
            <a:r>
              <a:rPr lang="en-US" sz="1800" b="0" dirty="0" err="1"/>
              <a:t>tupluri</a:t>
            </a:r>
            <a:r>
              <a:rPr lang="en-US" sz="1800" b="0" dirty="0"/>
              <a:t> </a:t>
            </a:r>
            <a:r>
              <a:rPr lang="en-US" sz="1800" b="0" dirty="0" err="1"/>
              <a:t>este</a:t>
            </a:r>
            <a:r>
              <a:rPr lang="en-US" sz="1800" b="0" dirty="0"/>
              <a:t> </a:t>
            </a:r>
            <a:r>
              <a:rPr lang="en-US" sz="1800" b="0" dirty="0" err="1"/>
              <a:t>același</a:t>
            </a:r>
            <a:r>
              <a:rPr lang="en-US" sz="1800" b="0" dirty="0"/>
              <a:t>.</a:t>
            </a:r>
          </a:p>
          <a:p>
            <a:pPr marL="627063" indent="180975" algn="just">
              <a:lnSpc>
                <a:spcPct val="150000"/>
              </a:lnSpc>
              <a:buFont typeface="Arial" panose="020B0604020202020204" pitchFamily="34" charset="0"/>
              <a:buChar char="•"/>
            </a:pPr>
            <a:r>
              <a:rPr lang="en-US" sz="1800" b="0" dirty="0"/>
              <a:t>Au </a:t>
            </a:r>
            <a:r>
              <a:rPr lang="en-US" sz="1800" b="0" dirty="0" err="1"/>
              <a:t>aceleași</a:t>
            </a:r>
            <a:r>
              <a:rPr lang="en-US" sz="1800" b="0" dirty="0"/>
              <a:t> </a:t>
            </a:r>
            <a:r>
              <a:rPr lang="en-US" sz="1800" b="0" dirty="0" err="1"/>
              <a:t>valori</a:t>
            </a:r>
            <a:r>
              <a:rPr lang="en-US" sz="1800" b="0" dirty="0"/>
              <a:t> pe </a:t>
            </a:r>
            <a:r>
              <a:rPr lang="en-US" sz="1800" b="0" dirty="0" err="1"/>
              <a:t>aceleași</a:t>
            </a:r>
            <a:r>
              <a:rPr lang="en-US" sz="1800" b="0" dirty="0"/>
              <a:t> </a:t>
            </a:r>
            <a:r>
              <a:rPr lang="en-US" sz="1800" b="0" dirty="0" err="1"/>
              <a:t>poziții</a:t>
            </a:r>
            <a:r>
              <a:rPr lang="en-US" sz="1800" b="0" dirty="0"/>
              <a:t>: </a:t>
            </a:r>
            <a:r>
              <a:rPr lang="en-US" sz="1800" b="0" dirty="0" err="1"/>
              <a:t>fiecare</a:t>
            </a:r>
            <a:r>
              <a:rPr lang="en-US" sz="1800" b="0" dirty="0"/>
              <a:t> element din </a:t>
            </a:r>
            <a:r>
              <a:rPr lang="en-US" sz="1800" b="0" dirty="0" err="1"/>
              <a:t>primul</a:t>
            </a:r>
            <a:r>
              <a:rPr lang="en-US" sz="1800" b="0" dirty="0"/>
              <a:t> </a:t>
            </a:r>
            <a:r>
              <a:rPr lang="en-US" sz="1800" b="0" dirty="0" err="1"/>
              <a:t>tuplu</a:t>
            </a:r>
            <a:r>
              <a:rPr lang="en-US" sz="1800" b="0" dirty="0"/>
              <a:t> </a:t>
            </a:r>
            <a:r>
              <a:rPr lang="en-US" sz="1800" b="0" dirty="0" err="1"/>
              <a:t>trebuie</a:t>
            </a:r>
            <a:r>
              <a:rPr lang="en-US" sz="1800" b="0" dirty="0"/>
              <a:t> </a:t>
            </a:r>
            <a:r>
              <a:rPr lang="en-US" sz="1800" b="0" dirty="0" err="1"/>
              <a:t>să</a:t>
            </a:r>
            <a:r>
              <a:rPr lang="en-US" sz="1800" b="0" dirty="0"/>
              <a:t> fie egal cu </a:t>
            </a:r>
            <a:r>
              <a:rPr lang="en-US" sz="1800" b="0" dirty="0" err="1"/>
              <a:t>elementul</a:t>
            </a:r>
            <a:r>
              <a:rPr lang="en-US" sz="1800" b="0" dirty="0"/>
              <a:t> </a:t>
            </a:r>
            <a:r>
              <a:rPr lang="en-US" sz="1800" b="0" dirty="0" err="1"/>
              <a:t>corespunzător</a:t>
            </a:r>
            <a:r>
              <a:rPr lang="en-US" sz="1800" b="0" dirty="0"/>
              <a:t> din cel de-al </a:t>
            </a:r>
            <a:r>
              <a:rPr lang="en-US" sz="1800" b="0" dirty="0" err="1"/>
              <a:t>doilea</a:t>
            </a:r>
            <a:r>
              <a:rPr lang="en-US" sz="1800" b="0" dirty="0"/>
              <a:t> </a:t>
            </a:r>
            <a:r>
              <a:rPr lang="en-US" sz="1800" b="0" dirty="0" err="1"/>
              <a:t>tuplu</a:t>
            </a:r>
            <a:r>
              <a:rPr lang="en-US" sz="1800" b="0" dirty="0"/>
              <a:t>, </a:t>
            </a:r>
            <a:r>
              <a:rPr lang="en-US" sz="1800" b="0" dirty="0" err="1"/>
              <a:t>în</a:t>
            </a:r>
            <a:r>
              <a:rPr lang="en-US" sz="1800" b="0" dirty="0"/>
              <a:t> </a:t>
            </a:r>
            <a:r>
              <a:rPr lang="en-US" sz="1800" b="0" dirty="0" err="1"/>
              <a:t>aceeași</a:t>
            </a:r>
            <a:r>
              <a:rPr lang="en-US" sz="1800" b="0" dirty="0"/>
              <a:t> </a:t>
            </a:r>
            <a:r>
              <a:rPr lang="en-US" sz="1800" b="0" dirty="0" err="1"/>
              <a:t>ordine</a:t>
            </a:r>
            <a:r>
              <a:rPr lang="en-US" sz="1800" b="0" dirty="0"/>
              <a:t>.</a:t>
            </a:r>
          </a:p>
          <a:p>
            <a:pPr indent="446088" algn="just">
              <a:lnSpc>
                <a:spcPct val="150000"/>
              </a:lnSpc>
            </a:pPr>
            <a:endParaRPr lang="en-US" sz="1800" b="0" dirty="0"/>
          </a:p>
        </p:txBody>
      </p:sp>
    </p:spTree>
    <p:extLst>
      <p:ext uri="{BB962C8B-B14F-4D97-AF65-F5344CB8AC3E}">
        <p14:creationId xmlns:p14="http://schemas.microsoft.com/office/powerpoint/2010/main" val="364025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C218555-8702-C92C-B759-23956A697DD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4714C1B-0106-6544-F2D4-E585A086D1A2}"/>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7344008A-8D4A-1D4F-FA83-0DAAAA4D3DA7}"/>
              </a:ext>
            </a:extLst>
          </p:cNvPr>
          <p:cNvSpPr>
            <a:spLocks noGrp="1"/>
          </p:cNvSpPr>
          <p:nvPr>
            <p:ph type="sldNum" sz="quarter" idx="11"/>
          </p:nvPr>
        </p:nvSpPr>
        <p:spPr/>
        <p:txBody>
          <a:bodyPr/>
          <a:lstStyle/>
          <a:p>
            <a:fld id="{63BE44DE-0227-423F-B618-756E9A0E92CA}" type="slidenum">
              <a:rPr lang="en-US" altLang="en-US" smtClean="0"/>
              <a:pPr/>
              <a:t>11</a:t>
            </a:fld>
            <a:endParaRPr lang="en-US" altLang="en-US"/>
          </a:p>
        </p:txBody>
      </p:sp>
      <p:sp>
        <p:nvSpPr>
          <p:cNvPr id="4" name="Title 3">
            <a:extLst>
              <a:ext uri="{FF2B5EF4-FFF2-40B4-BE49-F238E27FC236}">
                <a16:creationId xmlns:a16="http://schemas.microsoft.com/office/drawing/2014/main" id="{01D7464A-5217-B830-CA64-5590810C5243}"/>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F0E1BB0-492F-70AF-AC7E-3FE580376206}"/>
              </a:ext>
            </a:extLst>
          </p:cNvPr>
          <p:cNvSpPr txBox="1">
            <a:spLocks/>
          </p:cNvSpPr>
          <p:nvPr/>
        </p:nvSpPr>
        <p:spPr bwMode="auto">
          <a:xfrm>
            <a:off x="291783" y="1715445"/>
            <a:ext cx="8534149" cy="21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en-US" sz="1800" dirty="0" err="1"/>
              <a:t>Verificarea</a:t>
            </a:r>
            <a:r>
              <a:rPr lang="en-US" sz="1800" dirty="0"/>
              <a:t> </a:t>
            </a:r>
            <a:r>
              <a:rPr lang="en-US" sz="1800" dirty="0" err="1"/>
              <a:t>apartenenței</a:t>
            </a:r>
            <a:r>
              <a:rPr lang="en-US" sz="1800" dirty="0"/>
              <a:t> </a:t>
            </a:r>
            <a:r>
              <a:rPr lang="en-US" sz="1800" dirty="0" err="1"/>
              <a:t>elementelor</a:t>
            </a:r>
            <a:r>
              <a:rPr lang="en-US" sz="1800" dirty="0"/>
              <a:t> </a:t>
            </a:r>
            <a:r>
              <a:rPr lang="en-US" sz="1800" dirty="0" err="1"/>
              <a:t>în</a:t>
            </a:r>
            <a:r>
              <a:rPr lang="en-US" sz="1800" dirty="0"/>
              <a:t> </a:t>
            </a:r>
            <a:r>
              <a:rPr lang="en-US" sz="1800" dirty="0" err="1"/>
              <a:t>tuplu</a:t>
            </a:r>
            <a:endParaRPr lang="en-US" sz="1800" dirty="0"/>
          </a:p>
          <a:p>
            <a:pPr indent="446088" algn="just">
              <a:lnSpc>
                <a:spcPct val="150000"/>
              </a:lnSpc>
            </a:pPr>
            <a:r>
              <a:rPr lang="en-US" sz="1800" b="0" dirty="0" err="1"/>
              <a:t>Putem</a:t>
            </a:r>
            <a:r>
              <a:rPr lang="en-US" sz="1800" b="0" dirty="0"/>
              <a:t> </a:t>
            </a:r>
            <a:r>
              <a:rPr lang="en-US" sz="1800" b="0" dirty="0" err="1"/>
              <a:t>verifica</a:t>
            </a:r>
            <a:r>
              <a:rPr lang="en-US" sz="1800" b="0" dirty="0"/>
              <a:t> </a:t>
            </a:r>
            <a:r>
              <a:rPr lang="en-US" sz="1800" b="0" dirty="0" err="1"/>
              <a:t>dacă</a:t>
            </a:r>
            <a:r>
              <a:rPr lang="en-US" sz="1800" b="0" dirty="0"/>
              <a:t> un </a:t>
            </a:r>
            <a:r>
              <a:rPr lang="en-US" sz="1800" b="0" dirty="0" err="1"/>
              <a:t>anumit</a:t>
            </a:r>
            <a:r>
              <a:rPr lang="en-US" sz="1800" b="0" dirty="0"/>
              <a:t> element face </a:t>
            </a:r>
            <a:r>
              <a:rPr lang="en-US" sz="1800" b="0" dirty="0" err="1"/>
              <a:t>parte</a:t>
            </a:r>
            <a:r>
              <a:rPr lang="en-US" sz="1800" b="0" dirty="0"/>
              <a:t> </a:t>
            </a:r>
            <a:r>
              <a:rPr lang="en-US" sz="1800" b="0" dirty="0" err="1"/>
              <a:t>dintr</a:t>
            </a:r>
            <a:r>
              <a:rPr lang="en-US" sz="1800" b="0" dirty="0"/>
              <a:t>-un </a:t>
            </a:r>
            <a:r>
              <a:rPr lang="en-US" sz="1800" b="0" dirty="0" err="1"/>
              <a:t>tuplu</a:t>
            </a:r>
            <a:r>
              <a:rPr lang="en-US" sz="1800" b="0" dirty="0"/>
              <a:t> </a:t>
            </a:r>
            <a:r>
              <a:rPr lang="en-US" sz="1800" b="0" dirty="0" err="1"/>
              <a:t>folosind</a:t>
            </a:r>
            <a:r>
              <a:rPr lang="en-US" sz="1800" b="0" dirty="0"/>
              <a:t> </a:t>
            </a:r>
            <a:r>
              <a:rPr lang="en-US" sz="1800" b="0" dirty="0" err="1"/>
              <a:t>operatorii</a:t>
            </a:r>
            <a:r>
              <a:rPr lang="en-US" sz="1800" b="0" dirty="0"/>
              <a:t> </a:t>
            </a:r>
            <a:r>
              <a:rPr lang="en-US" sz="1800" i="1" dirty="0"/>
              <a:t>in</a:t>
            </a:r>
            <a:r>
              <a:rPr lang="en-US" sz="1800" b="0" dirty="0"/>
              <a:t> </a:t>
            </a:r>
            <a:r>
              <a:rPr lang="en-US" sz="1800" b="0" dirty="0" err="1"/>
              <a:t>și</a:t>
            </a:r>
            <a:r>
              <a:rPr lang="en-US" sz="1800" b="0" dirty="0"/>
              <a:t> </a:t>
            </a:r>
            <a:r>
              <a:rPr lang="en-US" sz="1800" i="1" dirty="0"/>
              <a:t>not</a:t>
            </a:r>
            <a:r>
              <a:rPr lang="en-US" sz="1800" b="0" dirty="0"/>
              <a:t> </a:t>
            </a:r>
            <a:r>
              <a:rPr lang="en-US" sz="1800" i="1" dirty="0"/>
              <a:t>in</a:t>
            </a:r>
            <a:r>
              <a:rPr lang="en-US" sz="1800" b="0" dirty="0"/>
              <a:t>. </a:t>
            </a:r>
          </a:p>
        </p:txBody>
      </p:sp>
      <p:pic>
        <p:nvPicPr>
          <p:cNvPr id="3" name="Picture 2">
            <a:extLst>
              <a:ext uri="{FF2B5EF4-FFF2-40B4-BE49-F238E27FC236}">
                <a16:creationId xmlns:a16="http://schemas.microsoft.com/office/drawing/2014/main" id="{6292E6CB-D78C-F9B7-D95C-4EBA426C3917}"/>
              </a:ext>
            </a:extLst>
          </p:cNvPr>
          <p:cNvPicPr>
            <a:picLocks noChangeAspect="1"/>
          </p:cNvPicPr>
          <p:nvPr/>
        </p:nvPicPr>
        <p:blipFill>
          <a:blip r:embed="rId4"/>
          <a:stretch>
            <a:fillRect/>
          </a:stretch>
        </p:blipFill>
        <p:spPr>
          <a:xfrm>
            <a:off x="3089648" y="3846527"/>
            <a:ext cx="2938417" cy="1898359"/>
          </a:xfrm>
          <a:prstGeom prst="rect">
            <a:avLst/>
          </a:prstGeom>
        </p:spPr>
      </p:pic>
    </p:spTree>
    <p:extLst>
      <p:ext uri="{BB962C8B-B14F-4D97-AF65-F5344CB8AC3E}">
        <p14:creationId xmlns:p14="http://schemas.microsoft.com/office/powerpoint/2010/main" val="380321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A77ABC0-5D0E-6A56-F8CB-E38C09DB06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EB54BA75-33E8-52B2-87DE-83DCFAF8822F}"/>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2AC14C5-F659-0DA5-2237-D2ED8D5E3ADC}"/>
              </a:ext>
            </a:extLst>
          </p:cNvPr>
          <p:cNvSpPr>
            <a:spLocks noGrp="1"/>
          </p:cNvSpPr>
          <p:nvPr>
            <p:ph type="sldNum" sz="quarter" idx="11"/>
          </p:nvPr>
        </p:nvSpPr>
        <p:spPr/>
        <p:txBody>
          <a:bodyPr/>
          <a:lstStyle/>
          <a:p>
            <a:fld id="{63BE44DE-0227-423F-B618-756E9A0E92CA}" type="slidenum">
              <a:rPr lang="en-US" altLang="en-US" smtClean="0"/>
              <a:pPr/>
              <a:t>12</a:t>
            </a:fld>
            <a:endParaRPr lang="en-US" altLang="en-US"/>
          </a:p>
        </p:txBody>
      </p:sp>
      <p:sp>
        <p:nvSpPr>
          <p:cNvPr id="4" name="Title 3">
            <a:extLst>
              <a:ext uri="{FF2B5EF4-FFF2-40B4-BE49-F238E27FC236}">
                <a16:creationId xmlns:a16="http://schemas.microsoft.com/office/drawing/2014/main" id="{2E8333B5-7759-371F-4D6B-6DA3205BC36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A0ED3FB8-CEBF-1BF9-AA9C-B3CA59DDB3B1}"/>
              </a:ext>
            </a:extLst>
          </p:cNvPr>
          <p:cNvSpPr txBox="1">
            <a:spLocks/>
          </p:cNvSpPr>
          <p:nvPr/>
        </p:nvSpPr>
        <p:spPr bwMode="auto">
          <a:xfrm>
            <a:off x="291781" y="1612364"/>
            <a:ext cx="8534149" cy="21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Extragerea elementelor din tuplu</a:t>
            </a:r>
          </a:p>
          <a:p>
            <a:pPr indent="446088" algn="just">
              <a:lnSpc>
                <a:spcPct val="150000"/>
              </a:lnSpc>
            </a:pPr>
            <a:r>
              <a:rPr lang="ro-MD" sz="1800" b="0" dirty="0"/>
              <a:t>Elementele unui tuplu, la fel ca și în cazul listelor și șirurilor, pot fi accesate folosind indecși, iar aceștia încep de la 0 (de la stânga la dreapta) sau -1 (de la dreapta la stânga).</a:t>
            </a:r>
          </a:p>
        </p:txBody>
      </p:sp>
      <p:pic>
        <p:nvPicPr>
          <p:cNvPr id="6" name="Picture 5">
            <a:extLst>
              <a:ext uri="{FF2B5EF4-FFF2-40B4-BE49-F238E27FC236}">
                <a16:creationId xmlns:a16="http://schemas.microsoft.com/office/drawing/2014/main" id="{92875BD3-E8B5-6B9C-26E8-4FF0146C7899}"/>
              </a:ext>
            </a:extLst>
          </p:cNvPr>
          <p:cNvPicPr>
            <a:picLocks noChangeAspect="1"/>
          </p:cNvPicPr>
          <p:nvPr/>
        </p:nvPicPr>
        <p:blipFill>
          <a:blip r:embed="rId4"/>
          <a:stretch>
            <a:fillRect/>
          </a:stretch>
        </p:blipFill>
        <p:spPr>
          <a:xfrm>
            <a:off x="3145908" y="4039065"/>
            <a:ext cx="3485629" cy="2021665"/>
          </a:xfrm>
          <a:prstGeom prst="rect">
            <a:avLst/>
          </a:prstGeom>
        </p:spPr>
      </p:pic>
    </p:spTree>
    <p:extLst>
      <p:ext uri="{BB962C8B-B14F-4D97-AF65-F5344CB8AC3E}">
        <p14:creationId xmlns:p14="http://schemas.microsoft.com/office/powerpoint/2010/main" val="326859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F366C29-A055-1F43-A54B-6B018454FB7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2F6AC108-D6A9-BA3D-F534-510EAD4FC6EC}"/>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88CD3EC1-1E52-32BE-3C22-1DD30572F28D}"/>
              </a:ext>
            </a:extLst>
          </p:cNvPr>
          <p:cNvSpPr>
            <a:spLocks noGrp="1"/>
          </p:cNvSpPr>
          <p:nvPr>
            <p:ph type="sldNum" sz="quarter" idx="11"/>
          </p:nvPr>
        </p:nvSpPr>
        <p:spPr/>
        <p:txBody>
          <a:bodyPr/>
          <a:lstStyle/>
          <a:p>
            <a:fld id="{63BE44DE-0227-423F-B618-756E9A0E92CA}" type="slidenum">
              <a:rPr lang="en-US" altLang="en-US" smtClean="0"/>
              <a:pPr/>
              <a:t>13</a:t>
            </a:fld>
            <a:endParaRPr lang="en-US" altLang="en-US"/>
          </a:p>
        </p:txBody>
      </p:sp>
      <p:sp>
        <p:nvSpPr>
          <p:cNvPr id="4" name="Title 3">
            <a:extLst>
              <a:ext uri="{FF2B5EF4-FFF2-40B4-BE49-F238E27FC236}">
                <a16:creationId xmlns:a16="http://schemas.microsoft.com/office/drawing/2014/main" id="{60DF3636-0C30-CB34-044A-3F068C6603F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9F023C7-D891-3A3A-4CFC-9EFAF7D5FE75}"/>
              </a:ext>
            </a:extLst>
          </p:cNvPr>
          <p:cNvSpPr txBox="1">
            <a:spLocks/>
          </p:cNvSpPr>
          <p:nvPr/>
        </p:nvSpPr>
        <p:spPr bwMode="auto">
          <a:xfrm>
            <a:off x="304925" y="1416777"/>
            <a:ext cx="8534149" cy="21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Extragerea elementelor din tuplu</a:t>
            </a:r>
          </a:p>
          <a:p>
            <a:pPr indent="446088" algn="just">
              <a:lnSpc>
                <a:spcPct val="150000"/>
              </a:lnSpc>
            </a:pPr>
            <a:r>
              <a:rPr lang="ro-MD" sz="1800" b="0" dirty="0"/>
              <a:t>Elementele unui tuplu, la fel ca și în cazul listelor și șirurilor, pot fi accesate folosind indecși, iar aceștia încep de la 0 (de la stânga la dreapta) sau -1 (de la dreapta la stânga).</a:t>
            </a:r>
          </a:p>
        </p:txBody>
      </p:sp>
      <p:pic>
        <p:nvPicPr>
          <p:cNvPr id="6" name="Picture 5">
            <a:extLst>
              <a:ext uri="{FF2B5EF4-FFF2-40B4-BE49-F238E27FC236}">
                <a16:creationId xmlns:a16="http://schemas.microsoft.com/office/drawing/2014/main" id="{3BCF8372-0668-67A0-B97B-8A6A33CBD3C3}"/>
              </a:ext>
            </a:extLst>
          </p:cNvPr>
          <p:cNvPicPr>
            <a:picLocks noChangeAspect="1"/>
          </p:cNvPicPr>
          <p:nvPr/>
        </p:nvPicPr>
        <p:blipFill>
          <a:blip r:embed="rId4"/>
          <a:stretch>
            <a:fillRect/>
          </a:stretch>
        </p:blipFill>
        <p:spPr>
          <a:xfrm>
            <a:off x="3294864" y="3429000"/>
            <a:ext cx="2886446" cy="1674139"/>
          </a:xfrm>
          <a:prstGeom prst="rect">
            <a:avLst/>
          </a:prstGeom>
        </p:spPr>
      </p:pic>
      <p:pic>
        <p:nvPicPr>
          <p:cNvPr id="3" name="Picture 2">
            <a:extLst>
              <a:ext uri="{FF2B5EF4-FFF2-40B4-BE49-F238E27FC236}">
                <a16:creationId xmlns:a16="http://schemas.microsoft.com/office/drawing/2014/main" id="{0504BA5A-6D9B-1851-6382-8B9DECCABA0E}"/>
              </a:ext>
            </a:extLst>
          </p:cNvPr>
          <p:cNvPicPr>
            <a:picLocks noChangeAspect="1"/>
          </p:cNvPicPr>
          <p:nvPr/>
        </p:nvPicPr>
        <p:blipFill>
          <a:blip r:embed="rId5"/>
          <a:stretch>
            <a:fillRect/>
          </a:stretch>
        </p:blipFill>
        <p:spPr>
          <a:xfrm>
            <a:off x="2210262" y="5305540"/>
            <a:ext cx="5055650" cy="843864"/>
          </a:xfrm>
          <a:prstGeom prst="rect">
            <a:avLst/>
          </a:prstGeom>
        </p:spPr>
      </p:pic>
    </p:spTree>
    <p:extLst>
      <p:ext uri="{BB962C8B-B14F-4D97-AF65-F5344CB8AC3E}">
        <p14:creationId xmlns:p14="http://schemas.microsoft.com/office/powerpoint/2010/main" val="249499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301854BB-ED91-EEFE-C7BF-2B4BE71A9484}"/>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B5E0E2A-9A8E-B4E7-0C56-E3790E101A79}"/>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9DEFDD71-C67A-E85D-6477-0776A2251AE8}"/>
              </a:ext>
            </a:extLst>
          </p:cNvPr>
          <p:cNvSpPr>
            <a:spLocks noGrp="1"/>
          </p:cNvSpPr>
          <p:nvPr>
            <p:ph type="sldNum" sz="quarter" idx="11"/>
          </p:nvPr>
        </p:nvSpPr>
        <p:spPr/>
        <p:txBody>
          <a:bodyPr/>
          <a:lstStyle/>
          <a:p>
            <a:fld id="{63BE44DE-0227-423F-B618-756E9A0E92CA}" type="slidenum">
              <a:rPr lang="en-US" altLang="en-US" smtClean="0"/>
              <a:pPr/>
              <a:t>14</a:t>
            </a:fld>
            <a:endParaRPr lang="en-US" altLang="en-US"/>
          </a:p>
        </p:txBody>
      </p:sp>
      <p:sp>
        <p:nvSpPr>
          <p:cNvPr id="4" name="Title 3">
            <a:extLst>
              <a:ext uri="{FF2B5EF4-FFF2-40B4-BE49-F238E27FC236}">
                <a16:creationId xmlns:a16="http://schemas.microsoft.com/office/drawing/2014/main" id="{B2D4D646-3DA4-3C01-43D9-5D6E0623736D}"/>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73041AA-69A7-CFAF-5B61-80125F76D02B}"/>
              </a:ext>
            </a:extLst>
          </p:cNvPr>
          <p:cNvSpPr txBox="1">
            <a:spLocks/>
          </p:cNvSpPr>
          <p:nvPr/>
        </p:nvSpPr>
        <p:spPr bwMode="auto">
          <a:xfrm>
            <a:off x="304925" y="1554182"/>
            <a:ext cx="8534149" cy="275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Imutabilitatea tuplurilor</a:t>
            </a:r>
          </a:p>
          <a:p>
            <a:pPr indent="446088" algn="just">
              <a:lnSpc>
                <a:spcPct val="150000"/>
              </a:lnSpc>
            </a:pPr>
            <a:r>
              <a:rPr lang="ro-MD" sz="1800" b="0" dirty="0"/>
              <a:t>Un aspect important este că un tuplu nu poate fi modificat după ce a fost creat. Dacă încercăm să schimbăm o valoare sau să modificăm un element la o anumită poziție din tuplu, vom obține o eroare. Acest comportament se datorează faptului că tuplurile sunt </a:t>
            </a:r>
            <a:r>
              <a:rPr lang="ro-MD" sz="1800" dirty="0"/>
              <a:t>imutabile</a:t>
            </a:r>
            <a:r>
              <a:rPr lang="ro-MD" sz="1800" b="0" dirty="0"/>
              <a:t>. Exemplul următor demonstrează acest lucru:</a:t>
            </a:r>
          </a:p>
        </p:txBody>
      </p:sp>
      <p:pic>
        <p:nvPicPr>
          <p:cNvPr id="9" name="Picture 8">
            <a:extLst>
              <a:ext uri="{FF2B5EF4-FFF2-40B4-BE49-F238E27FC236}">
                <a16:creationId xmlns:a16="http://schemas.microsoft.com/office/drawing/2014/main" id="{3EA8CF1E-A8CC-6387-E38D-68E85AA74A83}"/>
              </a:ext>
            </a:extLst>
          </p:cNvPr>
          <p:cNvPicPr>
            <a:picLocks noChangeAspect="1"/>
          </p:cNvPicPr>
          <p:nvPr/>
        </p:nvPicPr>
        <p:blipFill>
          <a:blip r:embed="rId4"/>
          <a:stretch>
            <a:fillRect/>
          </a:stretch>
        </p:blipFill>
        <p:spPr>
          <a:xfrm>
            <a:off x="2221765" y="4443479"/>
            <a:ext cx="5100990" cy="1912871"/>
          </a:xfrm>
          <a:prstGeom prst="rect">
            <a:avLst/>
          </a:prstGeom>
        </p:spPr>
      </p:pic>
    </p:spTree>
    <p:extLst>
      <p:ext uri="{BB962C8B-B14F-4D97-AF65-F5344CB8AC3E}">
        <p14:creationId xmlns:p14="http://schemas.microsoft.com/office/powerpoint/2010/main" val="267063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9A1630D-DFF2-D896-9FC3-2F36696037DA}"/>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F588CCC-468F-6E4A-97FE-EDD7379799DC}"/>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A1129A2C-83AD-56C4-A02B-2C467A37EB11}"/>
              </a:ext>
            </a:extLst>
          </p:cNvPr>
          <p:cNvSpPr>
            <a:spLocks noGrp="1"/>
          </p:cNvSpPr>
          <p:nvPr>
            <p:ph type="sldNum" sz="quarter" idx="11"/>
          </p:nvPr>
        </p:nvSpPr>
        <p:spPr/>
        <p:txBody>
          <a:bodyPr/>
          <a:lstStyle/>
          <a:p>
            <a:fld id="{63BE44DE-0227-423F-B618-756E9A0E92CA}" type="slidenum">
              <a:rPr lang="en-US" altLang="en-US" smtClean="0"/>
              <a:pPr/>
              <a:t>15</a:t>
            </a:fld>
            <a:endParaRPr lang="en-US" altLang="en-US"/>
          </a:p>
        </p:txBody>
      </p:sp>
      <p:sp>
        <p:nvSpPr>
          <p:cNvPr id="4" name="Title 3">
            <a:extLst>
              <a:ext uri="{FF2B5EF4-FFF2-40B4-BE49-F238E27FC236}">
                <a16:creationId xmlns:a16="http://schemas.microsoft.com/office/drawing/2014/main" id="{8B4B0C58-97AD-0996-B670-88DA7C03C7D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8029949-BABA-1755-A341-A0E9B74FCBD0}"/>
              </a:ext>
            </a:extLst>
          </p:cNvPr>
          <p:cNvSpPr txBox="1">
            <a:spLocks/>
          </p:cNvSpPr>
          <p:nvPr/>
        </p:nvSpPr>
        <p:spPr bwMode="auto">
          <a:xfrm>
            <a:off x="304925" y="1554182"/>
            <a:ext cx="8534149" cy="471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pt-BR" sz="1800" dirty="0"/>
              <a:t>Funcții și metode aplicate tuplurilor</a:t>
            </a:r>
            <a:endParaRPr lang="ro-MD" sz="1800" dirty="0"/>
          </a:p>
          <a:p>
            <a:pPr indent="446088" algn="just">
              <a:lnSpc>
                <a:spcPct val="150000"/>
              </a:lnSpc>
            </a:pPr>
            <a:r>
              <a:rPr lang="ro-MD" sz="1800" b="0" dirty="0"/>
              <a:t>În Python, tuplurile beneficiază de un șir de funcții și metode utile care facilitează manipularea și operarea cu acestea. Deși tuplurile sunt imutabile (nu pot fi modificate după ce au fost create), există mai multe funcții predefinite care pot fi folosite pentru a le manipula sau analiza. În tabelul 4.5 sunt incluse câteva dintre cel mai des utilizate funcții și metode pentru </a:t>
            </a:r>
            <a:r>
              <a:rPr lang="ro-MD" sz="1800" b="0" dirty="0" err="1"/>
              <a:t>tupluri</a:t>
            </a:r>
            <a:r>
              <a:rPr lang="ro-MD" sz="1800" b="0" dirty="0"/>
              <a:t>.</a:t>
            </a:r>
          </a:p>
          <a:p>
            <a:pPr indent="446088" algn="just">
              <a:lnSpc>
                <a:spcPct val="150000"/>
              </a:lnSpc>
            </a:pPr>
            <a:r>
              <a:rPr lang="en-US" sz="1400" dirty="0" err="1"/>
              <a:t>len</a:t>
            </a:r>
            <a:r>
              <a:rPr lang="en-US" sz="1400" dirty="0"/>
              <a:t>()</a:t>
            </a:r>
            <a:r>
              <a:rPr lang="ro-MD" sz="1400" b="0" dirty="0"/>
              <a:t> – Returnează numărul de elemente din tuplu.</a:t>
            </a:r>
            <a:endParaRPr lang="ro-MD" sz="1400" dirty="0"/>
          </a:p>
          <a:p>
            <a:pPr indent="446088" algn="just">
              <a:lnSpc>
                <a:spcPct val="150000"/>
              </a:lnSpc>
            </a:pPr>
            <a:r>
              <a:rPr lang="en-US" sz="1400" dirty="0"/>
              <a:t>min()</a:t>
            </a:r>
            <a:r>
              <a:rPr lang="ro-MD" sz="1400" dirty="0"/>
              <a:t>, </a:t>
            </a:r>
            <a:r>
              <a:rPr lang="en-US" sz="1400" dirty="0"/>
              <a:t>m</a:t>
            </a:r>
            <a:r>
              <a:rPr lang="ro-MD" sz="1400" dirty="0"/>
              <a:t>ax</a:t>
            </a:r>
            <a:r>
              <a:rPr lang="en-US" sz="1400" dirty="0"/>
              <a:t>()</a:t>
            </a:r>
            <a:r>
              <a:rPr lang="ro-MD" sz="1400" b="0" dirty="0"/>
              <a:t> – </a:t>
            </a:r>
            <a:r>
              <a:rPr lang="it-IT" sz="1400" b="0" dirty="0"/>
              <a:t>Returnează</a:t>
            </a:r>
            <a:r>
              <a:rPr lang="ro-MD" sz="1400" b="0" dirty="0"/>
              <a:t> </a:t>
            </a:r>
            <a:r>
              <a:rPr lang="it-IT" sz="1400" b="0" dirty="0"/>
              <a:t>valoarea minimă</a:t>
            </a:r>
            <a:r>
              <a:rPr lang="ro-MD" sz="1400" b="0" dirty="0"/>
              <a:t>/maximă </a:t>
            </a:r>
            <a:r>
              <a:rPr lang="it-IT" sz="1400" b="0" dirty="0"/>
              <a:t>din tuplu (pentru</a:t>
            </a:r>
            <a:r>
              <a:rPr lang="ro-MD" sz="1400" b="0" dirty="0"/>
              <a:t> </a:t>
            </a:r>
            <a:r>
              <a:rPr lang="it-IT" sz="1400" b="0" dirty="0"/>
              <a:t>elemente</a:t>
            </a:r>
            <a:r>
              <a:rPr lang="ro-MD" sz="1400" b="0" dirty="0"/>
              <a:t> </a:t>
            </a:r>
            <a:r>
              <a:rPr lang="it-IT" sz="1400" b="0" dirty="0"/>
              <a:t>comparabile)</a:t>
            </a:r>
            <a:r>
              <a:rPr lang="ro-MD" sz="1400" b="0" dirty="0"/>
              <a:t>.</a:t>
            </a:r>
          </a:p>
          <a:p>
            <a:pPr indent="446088" algn="just">
              <a:lnSpc>
                <a:spcPct val="150000"/>
              </a:lnSpc>
            </a:pPr>
            <a:r>
              <a:rPr lang="en-US" sz="1400" dirty="0"/>
              <a:t>sum()</a:t>
            </a:r>
            <a:r>
              <a:rPr lang="ro-MD" sz="1400" b="0" dirty="0"/>
              <a:t> – Returnează suma tuturor elementelor din tuplu (pentru elemente numerice).</a:t>
            </a:r>
          </a:p>
          <a:p>
            <a:pPr indent="446088" algn="just">
              <a:lnSpc>
                <a:spcPct val="150000"/>
              </a:lnSpc>
            </a:pPr>
            <a:r>
              <a:rPr lang="en-US" sz="1400" dirty="0"/>
              <a:t>count()</a:t>
            </a:r>
            <a:r>
              <a:rPr lang="ro-MD" sz="1400" b="0" dirty="0"/>
              <a:t> – Returnează numărul de apariții al unui element în tuplu.</a:t>
            </a:r>
          </a:p>
          <a:p>
            <a:pPr indent="446088" algn="just">
              <a:lnSpc>
                <a:spcPct val="150000"/>
              </a:lnSpc>
            </a:pPr>
            <a:r>
              <a:rPr lang="en-US" sz="1400" dirty="0"/>
              <a:t>index()</a:t>
            </a:r>
            <a:r>
              <a:rPr lang="ro-MD" sz="1400" b="0" dirty="0"/>
              <a:t> – Returnează primul index al unui element într-un tuplu.</a:t>
            </a:r>
          </a:p>
        </p:txBody>
      </p:sp>
    </p:spTree>
    <p:extLst>
      <p:ext uri="{BB962C8B-B14F-4D97-AF65-F5344CB8AC3E}">
        <p14:creationId xmlns:p14="http://schemas.microsoft.com/office/powerpoint/2010/main" val="93600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DC4C215-192A-56AF-E2F4-64AF84908C65}"/>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8045F23-D68C-ABD4-9507-2AA87F7D892A}"/>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196105BF-27FC-07A0-FEF4-E309CBC3A463}"/>
              </a:ext>
            </a:extLst>
          </p:cNvPr>
          <p:cNvSpPr>
            <a:spLocks noGrp="1"/>
          </p:cNvSpPr>
          <p:nvPr>
            <p:ph type="sldNum" sz="quarter" idx="11"/>
          </p:nvPr>
        </p:nvSpPr>
        <p:spPr/>
        <p:txBody>
          <a:bodyPr/>
          <a:lstStyle/>
          <a:p>
            <a:fld id="{63BE44DE-0227-423F-B618-756E9A0E92CA}" type="slidenum">
              <a:rPr lang="en-US" altLang="en-US" smtClean="0"/>
              <a:pPr/>
              <a:t>16</a:t>
            </a:fld>
            <a:endParaRPr lang="en-US" altLang="en-US"/>
          </a:p>
        </p:txBody>
      </p:sp>
      <p:sp>
        <p:nvSpPr>
          <p:cNvPr id="4" name="Title 3">
            <a:extLst>
              <a:ext uri="{FF2B5EF4-FFF2-40B4-BE49-F238E27FC236}">
                <a16:creationId xmlns:a16="http://schemas.microsoft.com/office/drawing/2014/main" id="{0E626F74-F81B-EB0D-B6EE-53E292FE37BA}"/>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8AEB947-1772-F2B1-0461-872399AB68E8}"/>
              </a:ext>
            </a:extLst>
          </p:cNvPr>
          <p:cNvSpPr txBox="1">
            <a:spLocks/>
          </p:cNvSpPr>
          <p:nvPr/>
        </p:nvSpPr>
        <p:spPr bwMode="auto">
          <a:xfrm>
            <a:off x="304925" y="1554182"/>
            <a:ext cx="8534149" cy="187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pt-BR" sz="1800" dirty="0"/>
              <a:t>Ștergerea unui tuplu</a:t>
            </a:r>
            <a:endParaRPr lang="ro-MD" sz="1800" dirty="0"/>
          </a:p>
          <a:p>
            <a:pPr indent="446088" algn="just">
              <a:lnSpc>
                <a:spcPct val="150000"/>
              </a:lnSpc>
            </a:pPr>
            <a:r>
              <a:rPr lang="ro-MD" sz="1800" b="0" dirty="0"/>
              <a:t>Pentru ștergerea unui tuplu din memoria calculatorului, utilizăm operatorul </a:t>
            </a:r>
            <a:r>
              <a:rPr lang="ro-MD" sz="1800" dirty="0" err="1"/>
              <a:t>del</a:t>
            </a:r>
            <a:r>
              <a:rPr lang="ro-MD" sz="1800" b="0" dirty="0"/>
              <a:t> și numele </a:t>
            </a:r>
            <a:r>
              <a:rPr lang="ro-MD" sz="1800" b="0" dirty="0" err="1"/>
              <a:t>tuplului</a:t>
            </a:r>
            <a:r>
              <a:rPr lang="ro-MD" sz="1800" b="0" dirty="0"/>
              <a:t>. La încercarea de afișare a </a:t>
            </a:r>
            <a:r>
              <a:rPr lang="ro-MD" sz="1800" b="0" dirty="0" err="1"/>
              <a:t>tuplului</a:t>
            </a:r>
            <a:r>
              <a:rPr lang="ro-MD" sz="1800" b="0" dirty="0"/>
              <a:t> șters obținem eroare:</a:t>
            </a:r>
            <a:endParaRPr lang="ro-MD" sz="1400" dirty="0"/>
          </a:p>
        </p:txBody>
      </p:sp>
      <p:pic>
        <p:nvPicPr>
          <p:cNvPr id="3" name="Picture 2">
            <a:extLst>
              <a:ext uri="{FF2B5EF4-FFF2-40B4-BE49-F238E27FC236}">
                <a16:creationId xmlns:a16="http://schemas.microsoft.com/office/drawing/2014/main" id="{0DC94230-A04A-6D04-6AB3-83EB274E0CAB}"/>
              </a:ext>
            </a:extLst>
          </p:cNvPr>
          <p:cNvPicPr>
            <a:picLocks noChangeAspect="1"/>
          </p:cNvPicPr>
          <p:nvPr/>
        </p:nvPicPr>
        <p:blipFill>
          <a:blip r:embed="rId4"/>
          <a:stretch>
            <a:fillRect/>
          </a:stretch>
        </p:blipFill>
        <p:spPr>
          <a:xfrm>
            <a:off x="1866585" y="3547030"/>
            <a:ext cx="5834023" cy="2691290"/>
          </a:xfrm>
          <a:prstGeom prst="rect">
            <a:avLst/>
          </a:prstGeom>
        </p:spPr>
      </p:pic>
    </p:spTree>
    <p:extLst>
      <p:ext uri="{BB962C8B-B14F-4D97-AF65-F5344CB8AC3E}">
        <p14:creationId xmlns:p14="http://schemas.microsoft.com/office/powerpoint/2010/main" val="239937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5B9381F-4BA7-55B6-9FB8-F07B0A4EF329}"/>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BF6381A-DD7A-EF81-34DD-D39C80DB9D93}"/>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9A299D7-6FC7-0EB3-EBAD-A29023AEA872}"/>
              </a:ext>
            </a:extLst>
          </p:cNvPr>
          <p:cNvSpPr>
            <a:spLocks noGrp="1"/>
          </p:cNvSpPr>
          <p:nvPr>
            <p:ph type="sldNum" sz="quarter" idx="11"/>
          </p:nvPr>
        </p:nvSpPr>
        <p:spPr/>
        <p:txBody>
          <a:bodyPr/>
          <a:lstStyle/>
          <a:p>
            <a:fld id="{63BE44DE-0227-423F-B618-756E9A0E92CA}" type="slidenum">
              <a:rPr lang="en-US" altLang="en-US" smtClean="0"/>
              <a:pPr/>
              <a:t>17</a:t>
            </a:fld>
            <a:endParaRPr lang="en-US" altLang="en-US"/>
          </a:p>
        </p:txBody>
      </p:sp>
      <p:sp>
        <p:nvSpPr>
          <p:cNvPr id="4" name="Title 3">
            <a:extLst>
              <a:ext uri="{FF2B5EF4-FFF2-40B4-BE49-F238E27FC236}">
                <a16:creationId xmlns:a16="http://schemas.microsoft.com/office/drawing/2014/main" id="{9F8C6B7A-8C7F-6895-325B-889D2662404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17A15E51-52D3-7E3C-33B8-29BF9C9128FB}"/>
              </a:ext>
            </a:extLst>
          </p:cNvPr>
          <p:cNvSpPr txBox="1">
            <a:spLocks/>
          </p:cNvSpPr>
          <p:nvPr/>
        </p:nvSpPr>
        <p:spPr bwMode="auto">
          <a:xfrm>
            <a:off x="304925" y="1554182"/>
            <a:ext cx="8534149" cy="461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Ștergerea unui tuplu</a:t>
            </a:r>
            <a:endParaRPr lang="ro-MD" sz="1800" dirty="0"/>
          </a:p>
          <a:p>
            <a:pPr indent="446088" algn="just">
              <a:lnSpc>
                <a:spcPct val="150000"/>
              </a:lnSpc>
            </a:pPr>
            <a:r>
              <a:rPr lang="ro-MD" sz="1800" b="0" dirty="0"/>
              <a:t>Un set sau o mulțime este un tip de obiect care stochează o colecție de date. Seturile au câteva trăsături importante: </a:t>
            </a:r>
          </a:p>
          <a:p>
            <a:pPr marL="627063" indent="-285750" algn="just">
              <a:lnSpc>
                <a:spcPct val="150000"/>
              </a:lnSpc>
              <a:buFont typeface="Arial" panose="020B0604020202020204" pitchFamily="34" charset="0"/>
              <a:buChar char="•"/>
            </a:pPr>
            <a:r>
              <a:rPr lang="ro-MD" sz="1800" b="0" dirty="0"/>
              <a:t>Toate elementele dintr-un set sunt </a:t>
            </a:r>
            <a:r>
              <a:rPr lang="ro-MD" sz="1800" dirty="0"/>
              <a:t>unice</a:t>
            </a:r>
            <a:r>
              <a:rPr lang="ro-MD" sz="1800" b="0" dirty="0"/>
              <a:t>, adică nu pot exista două elemente cu aceeași valoare.</a:t>
            </a:r>
          </a:p>
          <a:p>
            <a:pPr marL="627063" indent="-285750" algn="just">
              <a:lnSpc>
                <a:spcPct val="150000"/>
              </a:lnSpc>
              <a:buFont typeface="Arial" panose="020B0604020202020204" pitchFamily="34" charset="0"/>
              <a:buChar char="•"/>
            </a:pPr>
            <a:r>
              <a:rPr lang="ro-MD" sz="1800" b="0" dirty="0"/>
              <a:t>Seturile sunt structuri </a:t>
            </a:r>
            <a:r>
              <a:rPr lang="ro-MD" sz="1800" dirty="0"/>
              <a:t>neordonate</a:t>
            </a:r>
            <a:r>
              <a:rPr lang="ro-MD" sz="1800" b="0" dirty="0"/>
              <a:t>, ceea ce înseamnă că elementele pot fi plasate în orice ordine și indexarea nu poate fi aplicată elementelor unui set.</a:t>
            </a:r>
          </a:p>
          <a:p>
            <a:pPr marL="627063" indent="-285750" algn="just">
              <a:lnSpc>
                <a:spcPct val="150000"/>
              </a:lnSpc>
              <a:buFont typeface="Arial" panose="020B0604020202020204" pitchFamily="34" charset="0"/>
              <a:buChar char="•"/>
            </a:pPr>
            <a:r>
              <a:rPr lang="ro-MD" sz="1800" b="0" dirty="0"/>
              <a:t>Elementele unui set pot fi de </a:t>
            </a:r>
            <a:r>
              <a:rPr lang="ro-MD" sz="1800" dirty="0"/>
              <a:t>tipuri diferite</a:t>
            </a:r>
            <a:r>
              <a:rPr lang="ro-MD" sz="1800" b="0" dirty="0"/>
              <a:t>.</a:t>
            </a:r>
            <a:endParaRPr lang="ro-MD" sz="1400" dirty="0"/>
          </a:p>
        </p:txBody>
      </p:sp>
    </p:spTree>
    <p:extLst>
      <p:ext uri="{BB962C8B-B14F-4D97-AF65-F5344CB8AC3E}">
        <p14:creationId xmlns:p14="http://schemas.microsoft.com/office/powerpoint/2010/main" val="347673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5038D73-80D0-0F05-5888-35F8B8FDEAA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8476500-A2C7-5405-8B11-2F679B70E74E}"/>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5C64BAED-5698-8A65-A19F-B3A6DACA9BEE}"/>
              </a:ext>
            </a:extLst>
          </p:cNvPr>
          <p:cNvSpPr>
            <a:spLocks noGrp="1"/>
          </p:cNvSpPr>
          <p:nvPr>
            <p:ph type="sldNum" sz="quarter" idx="11"/>
          </p:nvPr>
        </p:nvSpPr>
        <p:spPr/>
        <p:txBody>
          <a:bodyPr/>
          <a:lstStyle/>
          <a:p>
            <a:fld id="{63BE44DE-0227-423F-B618-756E9A0E92CA}" type="slidenum">
              <a:rPr lang="en-US" altLang="en-US" smtClean="0"/>
              <a:pPr/>
              <a:t>18</a:t>
            </a:fld>
            <a:endParaRPr lang="en-US" altLang="en-US"/>
          </a:p>
        </p:txBody>
      </p:sp>
      <p:sp>
        <p:nvSpPr>
          <p:cNvPr id="4" name="Title 3">
            <a:extLst>
              <a:ext uri="{FF2B5EF4-FFF2-40B4-BE49-F238E27FC236}">
                <a16:creationId xmlns:a16="http://schemas.microsoft.com/office/drawing/2014/main" id="{6400BFAB-4C19-81E9-B887-45CD005786C6}"/>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4EC7C91-8168-719D-C3CF-D5A3B5F51703}"/>
              </a:ext>
            </a:extLst>
          </p:cNvPr>
          <p:cNvSpPr txBox="1">
            <a:spLocks/>
          </p:cNvSpPr>
          <p:nvPr/>
        </p:nvSpPr>
        <p:spPr bwMode="auto">
          <a:xfrm>
            <a:off x="304925" y="1554182"/>
            <a:ext cx="8534149" cy="263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Crearea seturilor</a:t>
            </a:r>
            <a:endParaRPr lang="ro-MD" sz="1800" dirty="0"/>
          </a:p>
          <a:p>
            <a:pPr indent="446088" algn="just">
              <a:lnSpc>
                <a:spcPct val="150000"/>
              </a:lnSpc>
            </a:pPr>
            <a:r>
              <a:rPr lang="ro-MD" sz="1800" b="0" dirty="0"/>
              <a:t>Pentru a crea o colecție de date de tip set, putem utiliza fie funcția </a:t>
            </a:r>
            <a:r>
              <a:rPr lang="ro-MD" sz="1800" dirty="0"/>
              <a:t>set()</a:t>
            </a:r>
            <a:r>
              <a:rPr lang="ro-MD" sz="1800" b="0" dirty="0"/>
              <a:t>, fie acoladele {}.</a:t>
            </a:r>
          </a:p>
          <a:p>
            <a:pPr indent="446088" algn="just">
              <a:lnSpc>
                <a:spcPct val="150000"/>
              </a:lnSpc>
            </a:pPr>
            <a:r>
              <a:rPr lang="ro-MD" sz="1800" b="0" dirty="0"/>
              <a:t>În primul exemplu, creăm un obiect folosind funcția </a:t>
            </a:r>
            <a:r>
              <a:rPr lang="ro-MD" sz="1800" dirty="0"/>
              <a:t>set()</a:t>
            </a:r>
            <a:r>
              <a:rPr lang="ro-MD" sz="1800" b="0" dirty="0"/>
              <a:t> căreia îi atribuim un șir de caractere ca parametru. Funcția </a:t>
            </a:r>
            <a:r>
              <a:rPr lang="ro-MD" sz="1800" dirty="0"/>
              <a:t>set() </a:t>
            </a:r>
            <a:r>
              <a:rPr lang="ro-MD" sz="1800" b="0" dirty="0"/>
              <a:t>acceptă ca parametru o colecție de date. În al doilea exemplu utilizăm acoladele pentru crearea unui set:</a:t>
            </a:r>
            <a:endParaRPr lang="ro-MD" sz="1400" dirty="0"/>
          </a:p>
        </p:txBody>
      </p:sp>
      <p:pic>
        <p:nvPicPr>
          <p:cNvPr id="3" name="Picture 2">
            <a:extLst>
              <a:ext uri="{FF2B5EF4-FFF2-40B4-BE49-F238E27FC236}">
                <a16:creationId xmlns:a16="http://schemas.microsoft.com/office/drawing/2014/main" id="{9C1BA0FA-31BF-306F-4E14-3A1370305D55}"/>
              </a:ext>
            </a:extLst>
          </p:cNvPr>
          <p:cNvPicPr>
            <a:picLocks noChangeAspect="1"/>
          </p:cNvPicPr>
          <p:nvPr/>
        </p:nvPicPr>
        <p:blipFill>
          <a:blip r:embed="rId4"/>
          <a:stretch>
            <a:fillRect/>
          </a:stretch>
        </p:blipFill>
        <p:spPr>
          <a:xfrm>
            <a:off x="2686050" y="4511381"/>
            <a:ext cx="3332648" cy="2148443"/>
          </a:xfrm>
          <a:prstGeom prst="rect">
            <a:avLst/>
          </a:prstGeom>
        </p:spPr>
      </p:pic>
    </p:spTree>
    <p:extLst>
      <p:ext uri="{BB962C8B-B14F-4D97-AF65-F5344CB8AC3E}">
        <p14:creationId xmlns:p14="http://schemas.microsoft.com/office/powerpoint/2010/main" val="304034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C6FDA13-7011-C3B3-4E67-A7954A7CD718}"/>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21B2BBC-03F9-3632-CDD5-537DE89D340B}"/>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3A5F89A9-ECE3-A047-79BC-50EF22778FF3}"/>
              </a:ext>
            </a:extLst>
          </p:cNvPr>
          <p:cNvSpPr>
            <a:spLocks noGrp="1"/>
          </p:cNvSpPr>
          <p:nvPr>
            <p:ph type="sldNum" sz="quarter" idx="11"/>
          </p:nvPr>
        </p:nvSpPr>
        <p:spPr/>
        <p:txBody>
          <a:bodyPr/>
          <a:lstStyle/>
          <a:p>
            <a:fld id="{63BE44DE-0227-423F-B618-756E9A0E92CA}" type="slidenum">
              <a:rPr lang="en-US" altLang="en-US" smtClean="0"/>
              <a:pPr/>
              <a:t>19</a:t>
            </a:fld>
            <a:endParaRPr lang="en-US" altLang="en-US"/>
          </a:p>
        </p:txBody>
      </p:sp>
      <p:sp>
        <p:nvSpPr>
          <p:cNvPr id="4" name="Title 3">
            <a:extLst>
              <a:ext uri="{FF2B5EF4-FFF2-40B4-BE49-F238E27FC236}">
                <a16:creationId xmlns:a16="http://schemas.microsoft.com/office/drawing/2014/main" id="{8DAEF2AD-82C4-0200-D0AE-3E59ABDBE37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E1E295AD-4742-2135-BD57-4ED79C06BF82}"/>
              </a:ext>
            </a:extLst>
          </p:cNvPr>
          <p:cNvSpPr txBox="1">
            <a:spLocks/>
          </p:cNvSpPr>
          <p:nvPr/>
        </p:nvSpPr>
        <p:spPr bwMode="auto">
          <a:xfrm>
            <a:off x="304925" y="1554182"/>
            <a:ext cx="8534149" cy="20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Crearea seturilor</a:t>
            </a:r>
            <a:endParaRPr lang="ro-MD" sz="1800" dirty="0"/>
          </a:p>
          <a:p>
            <a:pPr indent="446088" algn="just">
              <a:lnSpc>
                <a:spcPct val="150000"/>
              </a:lnSpc>
            </a:pPr>
            <a:r>
              <a:rPr lang="ro-MD" sz="1800" b="0" dirty="0"/>
              <a:t>Pentru că seturile conțin doar valori unice, dacă se încearcă adăugarea unui element existent în set, acesta nu va fi adăugat din nou, iar setul va rămâne neschimbat:</a:t>
            </a:r>
            <a:endParaRPr lang="ro-MD" sz="1400" dirty="0"/>
          </a:p>
        </p:txBody>
      </p:sp>
      <p:pic>
        <p:nvPicPr>
          <p:cNvPr id="6" name="Picture 5">
            <a:extLst>
              <a:ext uri="{FF2B5EF4-FFF2-40B4-BE49-F238E27FC236}">
                <a16:creationId xmlns:a16="http://schemas.microsoft.com/office/drawing/2014/main" id="{3AFE52F0-AB32-5142-E328-3C492D9978AA}"/>
              </a:ext>
            </a:extLst>
          </p:cNvPr>
          <p:cNvPicPr>
            <a:picLocks noChangeAspect="1"/>
          </p:cNvPicPr>
          <p:nvPr/>
        </p:nvPicPr>
        <p:blipFill>
          <a:blip r:embed="rId4"/>
          <a:stretch>
            <a:fillRect/>
          </a:stretch>
        </p:blipFill>
        <p:spPr>
          <a:xfrm>
            <a:off x="1836357" y="3950801"/>
            <a:ext cx="5917150" cy="1156534"/>
          </a:xfrm>
          <a:prstGeom prst="rect">
            <a:avLst/>
          </a:prstGeom>
        </p:spPr>
      </p:pic>
    </p:spTree>
    <p:extLst>
      <p:ext uri="{BB962C8B-B14F-4D97-AF65-F5344CB8AC3E}">
        <p14:creationId xmlns:p14="http://schemas.microsoft.com/office/powerpoint/2010/main" val="7603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8C4C309-1639-608E-A17B-53961C250D9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4CB8DB7-44B3-61BF-2270-A8B87DEDB6F4}"/>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1C016543-987F-DF84-D688-405852A7BC07}"/>
              </a:ext>
            </a:extLst>
          </p:cNvPr>
          <p:cNvSpPr>
            <a:spLocks noGrp="1"/>
          </p:cNvSpPr>
          <p:nvPr>
            <p:ph type="sldNum" sz="quarter" idx="11"/>
          </p:nvPr>
        </p:nvSpPr>
        <p:spPr/>
        <p:txBody>
          <a:bodyPr/>
          <a:lstStyle/>
          <a:p>
            <a:fld id="{63BE44DE-0227-423F-B618-756E9A0E92CA}" type="slidenum">
              <a:rPr lang="en-US" altLang="en-US" smtClean="0"/>
              <a:pPr/>
              <a:t>2</a:t>
            </a:fld>
            <a:endParaRPr lang="en-US" altLang="en-US"/>
          </a:p>
        </p:txBody>
      </p:sp>
      <p:sp>
        <p:nvSpPr>
          <p:cNvPr id="4" name="Title 3">
            <a:extLst>
              <a:ext uri="{FF2B5EF4-FFF2-40B4-BE49-F238E27FC236}">
                <a16:creationId xmlns:a16="http://schemas.microsoft.com/office/drawing/2014/main" id="{C347228F-F2C3-8906-27AC-2D3C965B4FB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D2C7474-4D9A-4C60-D6C1-737ED4A8D0C4}"/>
              </a:ext>
            </a:extLst>
          </p:cNvPr>
          <p:cNvSpPr txBox="1">
            <a:spLocks/>
          </p:cNvSpPr>
          <p:nvPr/>
        </p:nvSpPr>
        <p:spPr bwMode="auto">
          <a:xfrm>
            <a:off x="983364" y="2257530"/>
            <a:ext cx="7177272" cy="25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b="0" dirty="0"/>
              <a:t>Un alt tip de colecție este </a:t>
            </a:r>
            <a:r>
              <a:rPr lang="ro-MD" sz="1800" dirty="0" err="1"/>
              <a:t>tuplul</a:t>
            </a:r>
            <a:r>
              <a:rPr lang="ro-MD" sz="1800" b="0" dirty="0"/>
              <a:t>, care reprezintă o colecție de date </a:t>
            </a:r>
            <a:r>
              <a:rPr lang="ro-MD" sz="1800" dirty="0"/>
              <a:t>imutabilă</a:t>
            </a:r>
            <a:r>
              <a:rPr lang="ro-MD" sz="1800" b="0" dirty="0"/>
              <a:t>, ceea ce înseamnă că nu poate fi modificată după ce a fost creată, așa cum am procedat cu listele, care sunt mutabile. Tuplurile sunt folosite pentru a stoca mai multe elemente într-o singură variabilă separate prin virgulă.</a:t>
            </a:r>
          </a:p>
        </p:txBody>
      </p:sp>
    </p:spTree>
    <p:extLst>
      <p:ext uri="{BB962C8B-B14F-4D97-AF65-F5344CB8AC3E}">
        <p14:creationId xmlns:p14="http://schemas.microsoft.com/office/powerpoint/2010/main" val="410219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EA377B4-7801-5176-AAA9-1661EB96C36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DAC47AD-759B-8DD8-6CE8-AFF6944BBE4F}"/>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231F42AD-B2C8-4D36-3A4A-D9331D18AA5F}"/>
              </a:ext>
            </a:extLst>
          </p:cNvPr>
          <p:cNvSpPr>
            <a:spLocks noGrp="1"/>
          </p:cNvSpPr>
          <p:nvPr>
            <p:ph type="sldNum" sz="quarter" idx="11"/>
          </p:nvPr>
        </p:nvSpPr>
        <p:spPr/>
        <p:txBody>
          <a:bodyPr/>
          <a:lstStyle/>
          <a:p>
            <a:fld id="{63BE44DE-0227-423F-B618-756E9A0E92CA}" type="slidenum">
              <a:rPr lang="en-US" altLang="en-US" smtClean="0"/>
              <a:pPr/>
              <a:t>20</a:t>
            </a:fld>
            <a:endParaRPr lang="en-US" altLang="en-US"/>
          </a:p>
        </p:txBody>
      </p:sp>
      <p:sp>
        <p:nvSpPr>
          <p:cNvPr id="4" name="Title 3">
            <a:extLst>
              <a:ext uri="{FF2B5EF4-FFF2-40B4-BE49-F238E27FC236}">
                <a16:creationId xmlns:a16="http://schemas.microsoft.com/office/drawing/2014/main" id="{B2653689-DE06-0411-48EC-51801C1973F9}"/>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998DBDF-7D68-08A8-8ED4-035453186C45}"/>
              </a:ext>
            </a:extLst>
          </p:cNvPr>
          <p:cNvSpPr txBox="1">
            <a:spLocks/>
          </p:cNvSpPr>
          <p:nvPr/>
        </p:nvSpPr>
        <p:spPr bwMode="auto">
          <a:xfrm>
            <a:off x="304925" y="1554182"/>
            <a:ext cx="8534149" cy="20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Crearea seturilor</a:t>
            </a:r>
            <a:endParaRPr lang="ro-MD" sz="1800" dirty="0"/>
          </a:p>
          <a:p>
            <a:pPr indent="446088" algn="just">
              <a:lnSpc>
                <a:spcPct val="150000"/>
              </a:lnSpc>
            </a:pPr>
            <a:r>
              <a:rPr lang="ro-MD" sz="1800" b="0" dirty="0"/>
              <a:t>Deoarece seturile sunt structuri neordonate, nu există o ordine</a:t>
            </a:r>
            <a:r>
              <a:rPr lang="en-US" sz="1800" b="0" dirty="0"/>
              <a:t> </a:t>
            </a:r>
            <a:r>
              <a:rPr lang="ro-MD" sz="1800" b="0" dirty="0"/>
              <a:t>specifică a elementelor. Prin urmare, elementele acestora </a:t>
            </a:r>
            <a:r>
              <a:rPr lang="en-US" sz="1800" dirty="0"/>
              <a:t>NU</a:t>
            </a:r>
            <a:r>
              <a:rPr lang="ro-MD" sz="1800" b="0" dirty="0"/>
              <a:t> pot fi</a:t>
            </a:r>
            <a:r>
              <a:rPr lang="en-US" sz="1800" b="0" dirty="0"/>
              <a:t> </a:t>
            </a:r>
            <a:r>
              <a:rPr lang="ro-MD" sz="1800" b="0" dirty="0"/>
              <a:t>accesate pe bază de index. Din același motiv, seturile </a:t>
            </a:r>
            <a:r>
              <a:rPr lang="en-US" sz="1800" dirty="0"/>
              <a:t>NU</a:t>
            </a:r>
            <a:r>
              <a:rPr lang="ro-MD" sz="1800" b="0" dirty="0"/>
              <a:t> acceptă</a:t>
            </a:r>
            <a:r>
              <a:rPr lang="en-US" sz="1800" b="0" dirty="0"/>
              <a:t> </a:t>
            </a:r>
            <a:r>
              <a:rPr lang="ro-MD" sz="1800" b="0" dirty="0"/>
              <a:t>operații de </a:t>
            </a:r>
            <a:r>
              <a:rPr lang="ro-MD" sz="1800" dirty="0" err="1"/>
              <a:t>slicing</a:t>
            </a:r>
            <a:r>
              <a:rPr lang="ro-MD" sz="1800" b="0" dirty="0"/>
              <a:t>:</a:t>
            </a:r>
            <a:endParaRPr lang="ro-MD" sz="1400" dirty="0"/>
          </a:p>
        </p:txBody>
      </p:sp>
      <p:pic>
        <p:nvPicPr>
          <p:cNvPr id="3" name="Picture 2">
            <a:extLst>
              <a:ext uri="{FF2B5EF4-FFF2-40B4-BE49-F238E27FC236}">
                <a16:creationId xmlns:a16="http://schemas.microsoft.com/office/drawing/2014/main" id="{92B05F19-8A3A-6B43-79D5-A560BF429B41}"/>
              </a:ext>
            </a:extLst>
          </p:cNvPr>
          <p:cNvPicPr>
            <a:picLocks noChangeAspect="1"/>
          </p:cNvPicPr>
          <p:nvPr/>
        </p:nvPicPr>
        <p:blipFill>
          <a:blip r:embed="rId4"/>
          <a:stretch>
            <a:fillRect/>
          </a:stretch>
        </p:blipFill>
        <p:spPr>
          <a:xfrm>
            <a:off x="2187087" y="3844225"/>
            <a:ext cx="5403272" cy="2512125"/>
          </a:xfrm>
          <a:prstGeom prst="rect">
            <a:avLst/>
          </a:prstGeom>
        </p:spPr>
      </p:pic>
    </p:spTree>
    <p:extLst>
      <p:ext uri="{BB962C8B-B14F-4D97-AF65-F5344CB8AC3E}">
        <p14:creationId xmlns:p14="http://schemas.microsoft.com/office/powerpoint/2010/main" val="197793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D369A35-C645-4D0F-A6DF-270DF03EF756}"/>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5D11D5F-9F04-ACAA-74CA-4A436C0B58C9}"/>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AF85AA24-9650-5465-DC33-8F5CB5263D12}"/>
              </a:ext>
            </a:extLst>
          </p:cNvPr>
          <p:cNvSpPr>
            <a:spLocks noGrp="1"/>
          </p:cNvSpPr>
          <p:nvPr>
            <p:ph type="sldNum" sz="quarter" idx="11"/>
          </p:nvPr>
        </p:nvSpPr>
        <p:spPr/>
        <p:txBody>
          <a:bodyPr/>
          <a:lstStyle/>
          <a:p>
            <a:fld id="{63BE44DE-0227-423F-B618-756E9A0E92CA}" type="slidenum">
              <a:rPr lang="en-US" altLang="en-US" smtClean="0"/>
              <a:pPr/>
              <a:t>21</a:t>
            </a:fld>
            <a:endParaRPr lang="en-US" altLang="en-US"/>
          </a:p>
        </p:txBody>
      </p:sp>
      <p:sp>
        <p:nvSpPr>
          <p:cNvPr id="4" name="Title 3">
            <a:extLst>
              <a:ext uri="{FF2B5EF4-FFF2-40B4-BE49-F238E27FC236}">
                <a16:creationId xmlns:a16="http://schemas.microsoft.com/office/drawing/2014/main" id="{F2BAD11F-7DC7-2A26-3C2F-596DC59B784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CEF972B-B608-FED3-D19C-A07D90194B34}"/>
              </a:ext>
            </a:extLst>
          </p:cNvPr>
          <p:cNvSpPr txBox="1">
            <a:spLocks/>
          </p:cNvSpPr>
          <p:nvPr/>
        </p:nvSpPr>
        <p:spPr bwMode="auto">
          <a:xfrm>
            <a:off x="304925" y="1554182"/>
            <a:ext cx="8534149" cy="26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Accesarea elementelor din set în bucla for</a:t>
            </a:r>
            <a:endParaRPr lang="ro-MD" sz="1800" dirty="0"/>
          </a:p>
          <a:p>
            <a:pPr indent="446088" algn="just">
              <a:lnSpc>
                <a:spcPct val="150000"/>
              </a:lnSpc>
            </a:pPr>
            <a:r>
              <a:rPr lang="ro-MD" sz="1800" b="0" dirty="0"/>
              <a:t>Pentru a accesa elementele unui set, folosim bucla for.</a:t>
            </a:r>
            <a:r>
              <a:rPr lang="en-US" sz="1800" b="0" dirty="0"/>
              <a:t> </a:t>
            </a:r>
            <a:r>
              <a:rPr lang="ro-MD" sz="1800" b="0" dirty="0"/>
              <a:t>Deoarece seturile sunt colecții neordonate, ordinea în care sunt</a:t>
            </a:r>
            <a:r>
              <a:rPr lang="en-US" sz="1800" b="0" dirty="0"/>
              <a:t> </a:t>
            </a:r>
            <a:r>
              <a:rPr lang="ro-MD" sz="1800" b="0" dirty="0"/>
              <a:t>accesate valorile poate fi diferită la fiecare execuție a buclei. Astfel,</a:t>
            </a:r>
            <a:r>
              <a:rPr lang="en-US" sz="1800" b="0" dirty="0"/>
              <a:t> </a:t>
            </a:r>
            <a:r>
              <a:rPr lang="ro-MD" sz="1800" b="0" dirty="0"/>
              <a:t>putem itera prin set pentru a obține acces la fiecare element, fără a</a:t>
            </a:r>
            <a:r>
              <a:rPr lang="en-US" sz="1800" b="0" dirty="0"/>
              <a:t> </a:t>
            </a:r>
            <a:r>
              <a:rPr lang="ro-MD" sz="1800" b="0" dirty="0"/>
              <a:t>avea nevoie de un index specific.</a:t>
            </a:r>
            <a:endParaRPr lang="ro-MD" sz="1400" dirty="0"/>
          </a:p>
        </p:txBody>
      </p:sp>
      <p:pic>
        <p:nvPicPr>
          <p:cNvPr id="6" name="Picture 5">
            <a:extLst>
              <a:ext uri="{FF2B5EF4-FFF2-40B4-BE49-F238E27FC236}">
                <a16:creationId xmlns:a16="http://schemas.microsoft.com/office/drawing/2014/main" id="{2AC8ABF0-9D62-B8C7-3EB3-5FD14B77B07C}"/>
              </a:ext>
            </a:extLst>
          </p:cNvPr>
          <p:cNvPicPr>
            <a:picLocks noChangeAspect="1"/>
          </p:cNvPicPr>
          <p:nvPr/>
        </p:nvPicPr>
        <p:blipFill>
          <a:blip r:embed="rId4"/>
          <a:stretch>
            <a:fillRect/>
          </a:stretch>
        </p:blipFill>
        <p:spPr>
          <a:xfrm>
            <a:off x="2394905" y="4259800"/>
            <a:ext cx="4987636" cy="2096550"/>
          </a:xfrm>
          <a:prstGeom prst="rect">
            <a:avLst/>
          </a:prstGeom>
        </p:spPr>
      </p:pic>
    </p:spTree>
    <p:extLst>
      <p:ext uri="{BB962C8B-B14F-4D97-AF65-F5344CB8AC3E}">
        <p14:creationId xmlns:p14="http://schemas.microsoft.com/office/powerpoint/2010/main" val="296168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38C6FA1-29EF-B075-0EB2-44DA39F52F4B}"/>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0B76FE9-5D18-4EE6-8373-9DF461A030F3}"/>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36877F1-4206-3C79-A956-24D9231A4EF2}"/>
              </a:ext>
            </a:extLst>
          </p:cNvPr>
          <p:cNvSpPr>
            <a:spLocks noGrp="1"/>
          </p:cNvSpPr>
          <p:nvPr>
            <p:ph type="sldNum" sz="quarter" idx="11"/>
          </p:nvPr>
        </p:nvSpPr>
        <p:spPr/>
        <p:txBody>
          <a:bodyPr/>
          <a:lstStyle/>
          <a:p>
            <a:fld id="{63BE44DE-0227-423F-B618-756E9A0E92CA}" type="slidenum">
              <a:rPr lang="en-US" altLang="en-US" smtClean="0"/>
              <a:pPr/>
              <a:t>22</a:t>
            </a:fld>
            <a:endParaRPr lang="en-US" altLang="en-US"/>
          </a:p>
        </p:txBody>
      </p:sp>
      <p:sp>
        <p:nvSpPr>
          <p:cNvPr id="4" name="Title 3">
            <a:extLst>
              <a:ext uri="{FF2B5EF4-FFF2-40B4-BE49-F238E27FC236}">
                <a16:creationId xmlns:a16="http://schemas.microsoft.com/office/drawing/2014/main" id="{3A779894-BDB5-4B9C-85FD-24D85917A42A}"/>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0D93E31-6E4B-E2E2-18A1-B7034B694158}"/>
              </a:ext>
            </a:extLst>
          </p:cNvPr>
          <p:cNvSpPr txBox="1">
            <a:spLocks/>
          </p:cNvSpPr>
          <p:nvPr/>
        </p:nvSpPr>
        <p:spPr bwMode="auto">
          <a:xfrm>
            <a:off x="304925" y="1554181"/>
            <a:ext cx="8534149" cy="4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Operații aplicate seturilor</a:t>
            </a:r>
            <a:endParaRPr lang="ro-MD" sz="1800" dirty="0"/>
          </a:p>
          <a:p>
            <a:pPr indent="446088" algn="just">
              <a:lnSpc>
                <a:spcPct val="150000"/>
              </a:lnSpc>
            </a:pPr>
            <a:r>
              <a:rPr lang="ro-MD" sz="1800" b="0" dirty="0"/>
              <a:t>Seturile permit o serie de operații pe mulțimi de date, care sunt</a:t>
            </a:r>
            <a:r>
              <a:rPr lang="en-US" sz="1800" b="0" dirty="0"/>
              <a:t> </a:t>
            </a:r>
            <a:r>
              <a:rPr lang="ro-MD" sz="1800" b="0" dirty="0"/>
              <a:t>utile pentru rezolvarea diverselor probleme. Aceste operații includ:</a:t>
            </a:r>
            <a:r>
              <a:rPr lang="en-US" sz="1800" b="0" dirty="0"/>
              <a:t> </a:t>
            </a:r>
            <a:r>
              <a:rPr lang="ro-MD" sz="1800" b="0" dirty="0"/>
              <a:t>reuniune, intersecție și diferență. </a:t>
            </a:r>
            <a:endParaRPr lang="en-US" sz="1800" b="0" dirty="0"/>
          </a:p>
          <a:p>
            <a:pPr indent="446088" algn="just">
              <a:lnSpc>
                <a:spcPct val="150000"/>
              </a:lnSpc>
            </a:pPr>
            <a:r>
              <a:rPr lang="ro-MD" sz="1800" b="0" dirty="0"/>
              <a:t>Metoda </a:t>
            </a:r>
            <a:r>
              <a:rPr lang="ro-MD" sz="1800" dirty="0" err="1"/>
              <a:t>union</a:t>
            </a:r>
            <a:r>
              <a:rPr lang="ro-MD" sz="1800" dirty="0"/>
              <a:t>()</a:t>
            </a:r>
            <a:r>
              <a:rPr lang="ro-MD" sz="1800" b="0" dirty="0"/>
              <a:t> este utilizată</a:t>
            </a:r>
            <a:r>
              <a:rPr lang="en-US" sz="1800" b="0" dirty="0"/>
              <a:t> </a:t>
            </a:r>
            <a:r>
              <a:rPr lang="ro-MD" sz="1800" b="0" dirty="0"/>
              <a:t>pentru reuniune, </a:t>
            </a:r>
            <a:r>
              <a:rPr lang="ro-MD" sz="1800" dirty="0" err="1"/>
              <a:t>intersection</a:t>
            </a:r>
            <a:r>
              <a:rPr lang="ro-MD" sz="1800" dirty="0"/>
              <a:t>()</a:t>
            </a:r>
            <a:r>
              <a:rPr lang="ro-MD" sz="1800" b="0" dirty="0"/>
              <a:t> pentru intersecție, iar</a:t>
            </a:r>
            <a:r>
              <a:rPr lang="en-US" sz="1800" b="0" dirty="0"/>
              <a:t> </a:t>
            </a:r>
            <a:r>
              <a:rPr lang="ro-MD" sz="1800" dirty="0" err="1"/>
              <a:t>difference</a:t>
            </a:r>
            <a:r>
              <a:rPr lang="ro-MD" sz="1800" dirty="0"/>
              <a:t>()</a:t>
            </a:r>
            <a:r>
              <a:rPr lang="ro-MD" sz="1800" b="0" dirty="0"/>
              <a:t> pentru a calcula diferența dintre seturi. Toate cele</a:t>
            </a:r>
            <a:r>
              <a:rPr lang="en-US" sz="1800" b="0" dirty="0"/>
              <a:t> </a:t>
            </a:r>
            <a:r>
              <a:rPr lang="ro-MD" sz="1800" b="0" dirty="0"/>
              <a:t>trei metode returnează un set ce conține rezultatul operației</a:t>
            </a:r>
            <a:r>
              <a:rPr lang="en-US" sz="1800" b="0" dirty="0"/>
              <a:t> </a:t>
            </a:r>
            <a:r>
              <a:rPr lang="ro-MD" sz="1800" b="0" dirty="0"/>
              <a:t>respective:</a:t>
            </a:r>
            <a:endParaRPr lang="ro-MD" sz="1400" dirty="0"/>
          </a:p>
        </p:txBody>
      </p:sp>
    </p:spTree>
    <p:extLst>
      <p:ext uri="{BB962C8B-B14F-4D97-AF65-F5344CB8AC3E}">
        <p14:creationId xmlns:p14="http://schemas.microsoft.com/office/powerpoint/2010/main" val="352763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61AFBE9-8E11-D97F-3ED2-CA6F62BDCB7E}"/>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88676608-9C56-8762-CD3B-15F205601FF6}"/>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31B4EBBC-ED42-3D4F-8858-B1B3604AB5C9}"/>
              </a:ext>
            </a:extLst>
          </p:cNvPr>
          <p:cNvSpPr>
            <a:spLocks noGrp="1"/>
          </p:cNvSpPr>
          <p:nvPr>
            <p:ph type="sldNum" sz="quarter" idx="11"/>
          </p:nvPr>
        </p:nvSpPr>
        <p:spPr/>
        <p:txBody>
          <a:bodyPr/>
          <a:lstStyle/>
          <a:p>
            <a:fld id="{63BE44DE-0227-423F-B618-756E9A0E92CA}" type="slidenum">
              <a:rPr lang="en-US" altLang="en-US" smtClean="0"/>
              <a:pPr/>
              <a:t>23</a:t>
            </a:fld>
            <a:endParaRPr lang="en-US" altLang="en-US"/>
          </a:p>
        </p:txBody>
      </p:sp>
      <p:sp>
        <p:nvSpPr>
          <p:cNvPr id="4" name="Title 3">
            <a:extLst>
              <a:ext uri="{FF2B5EF4-FFF2-40B4-BE49-F238E27FC236}">
                <a16:creationId xmlns:a16="http://schemas.microsoft.com/office/drawing/2014/main" id="{85E685A8-3B79-F382-2587-58410A85B78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D3D1C445-517E-172D-03A8-E8481D69A338}"/>
              </a:ext>
            </a:extLst>
          </p:cNvPr>
          <p:cNvSpPr txBox="1">
            <a:spLocks/>
          </p:cNvSpPr>
          <p:nvPr/>
        </p:nvSpPr>
        <p:spPr bwMode="auto">
          <a:xfrm>
            <a:off x="304925" y="1554182"/>
            <a:ext cx="8534149" cy="16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Operații aplicate seturilor</a:t>
            </a:r>
            <a:endParaRPr lang="ro-MD" sz="1800" dirty="0"/>
          </a:p>
        </p:txBody>
      </p:sp>
      <p:pic>
        <p:nvPicPr>
          <p:cNvPr id="3" name="Picture 2">
            <a:extLst>
              <a:ext uri="{FF2B5EF4-FFF2-40B4-BE49-F238E27FC236}">
                <a16:creationId xmlns:a16="http://schemas.microsoft.com/office/drawing/2014/main" id="{DBE28A8F-305E-121C-8560-2A58037B670B}"/>
              </a:ext>
            </a:extLst>
          </p:cNvPr>
          <p:cNvPicPr>
            <a:picLocks noChangeAspect="1"/>
          </p:cNvPicPr>
          <p:nvPr/>
        </p:nvPicPr>
        <p:blipFill>
          <a:blip r:embed="rId4"/>
          <a:stretch>
            <a:fillRect/>
          </a:stretch>
        </p:blipFill>
        <p:spPr>
          <a:xfrm>
            <a:off x="628650" y="2955194"/>
            <a:ext cx="3299877" cy="1367027"/>
          </a:xfrm>
          <a:prstGeom prst="rect">
            <a:avLst/>
          </a:prstGeom>
        </p:spPr>
      </p:pic>
      <p:pic>
        <p:nvPicPr>
          <p:cNvPr id="10" name="Picture 9">
            <a:extLst>
              <a:ext uri="{FF2B5EF4-FFF2-40B4-BE49-F238E27FC236}">
                <a16:creationId xmlns:a16="http://schemas.microsoft.com/office/drawing/2014/main" id="{8CC6B5CC-27CC-4799-DB70-3CCB5AE78F4B}"/>
              </a:ext>
            </a:extLst>
          </p:cNvPr>
          <p:cNvPicPr>
            <a:picLocks noChangeAspect="1"/>
          </p:cNvPicPr>
          <p:nvPr/>
        </p:nvPicPr>
        <p:blipFill>
          <a:blip r:embed="rId5"/>
          <a:stretch>
            <a:fillRect/>
          </a:stretch>
        </p:blipFill>
        <p:spPr>
          <a:xfrm>
            <a:off x="4328816" y="2955193"/>
            <a:ext cx="4258268" cy="1367028"/>
          </a:xfrm>
          <a:prstGeom prst="rect">
            <a:avLst/>
          </a:prstGeom>
        </p:spPr>
      </p:pic>
      <p:pic>
        <p:nvPicPr>
          <p:cNvPr id="6" name="Picture 5">
            <a:extLst>
              <a:ext uri="{FF2B5EF4-FFF2-40B4-BE49-F238E27FC236}">
                <a16:creationId xmlns:a16="http://schemas.microsoft.com/office/drawing/2014/main" id="{634B8753-648E-B960-808A-5DCF002B88E3}"/>
              </a:ext>
            </a:extLst>
          </p:cNvPr>
          <p:cNvPicPr>
            <a:picLocks noChangeAspect="1"/>
          </p:cNvPicPr>
          <p:nvPr/>
        </p:nvPicPr>
        <p:blipFill>
          <a:blip r:embed="rId6"/>
          <a:stretch>
            <a:fillRect/>
          </a:stretch>
        </p:blipFill>
        <p:spPr>
          <a:xfrm>
            <a:off x="2382513" y="4620305"/>
            <a:ext cx="3613112" cy="1738838"/>
          </a:xfrm>
          <a:prstGeom prst="rect">
            <a:avLst/>
          </a:prstGeom>
        </p:spPr>
      </p:pic>
    </p:spTree>
    <p:extLst>
      <p:ext uri="{BB962C8B-B14F-4D97-AF65-F5344CB8AC3E}">
        <p14:creationId xmlns:p14="http://schemas.microsoft.com/office/powerpoint/2010/main" val="382273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8E0B213-77F0-612D-6181-CA42B6DF2326}"/>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42AACF1B-3B56-D68D-AC64-BB2E19E320C8}"/>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E4B8B6F3-8B38-7E80-7ADD-52B57DF1D24D}"/>
              </a:ext>
            </a:extLst>
          </p:cNvPr>
          <p:cNvSpPr>
            <a:spLocks noGrp="1"/>
          </p:cNvSpPr>
          <p:nvPr>
            <p:ph type="sldNum" sz="quarter" idx="11"/>
          </p:nvPr>
        </p:nvSpPr>
        <p:spPr/>
        <p:txBody>
          <a:bodyPr/>
          <a:lstStyle/>
          <a:p>
            <a:fld id="{63BE44DE-0227-423F-B618-756E9A0E92CA}" type="slidenum">
              <a:rPr lang="en-US" altLang="en-US" smtClean="0"/>
              <a:pPr/>
              <a:t>24</a:t>
            </a:fld>
            <a:endParaRPr lang="en-US" altLang="en-US"/>
          </a:p>
        </p:txBody>
      </p:sp>
      <p:sp>
        <p:nvSpPr>
          <p:cNvPr id="4" name="Title 3">
            <a:extLst>
              <a:ext uri="{FF2B5EF4-FFF2-40B4-BE49-F238E27FC236}">
                <a16:creationId xmlns:a16="http://schemas.microsoft.com/office/drawing/2014/main" id="{7A0C4D70-1F52-BB86-05F9-2C08C4A6629D}"/>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38426423-D3FB-871B-5147-D1DCA15796F0}"/>
              </a:ext>
            </a:extLst>
          </p:cNvPr>
          <p:cNvSpPr txBox="1">
            <a:spLocks/>
          </p:cNvSpPr>
          <p:nvPr/>
        </p:nvSpPr>
        <p:spPr bwMode="auto">
          <a:xfrm>
            <a:off x="304925" y="1554182"/>
            <a:ext cx="8534149" cy="291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Metode aplicate seturilor</a:t>
            </a:r>
          </a:p>
          <a:p>
            <a:pPr indent="446088" algn="just">
              <a:lnSpc>
                <a:spcPct val="100000"/>
              </a:lnSpc>
            </a:pPr>
            <a:r>
              <a:rPr lang="ro-MD" sz="1800" b="0" dirty="0"/>
              <a:t>Adăugarea elementelor în set</a:t>
            </a:r>
            <a:endParaRPr lang="en-US" sz="1800" b="0" dirty="0"/>
          </a:p>
          <a:p>
            <a:pPr indent="446088" algn="just">
              <a:lnSpc>
                <a:spcPct val="100000"/>
              </a:lnSpc>
            </a:pPr>
            <a:r>
              <a:rPr lang="it-IT" sz="1800" b="0" dirty="0"/>
              <a:t>Pentru a adăuga elemente noi într-un set, putem utiliza metodele:</a:t>
            </a:r>
          </a:p>
          <a:p>
            <a:pPr marL="717550" indent="-285750" algn="just">
              <a:lnSpc>
                <a:spcPct val="100000"/>
              </a:lnSpc>
              <a:buFont typeface="Arial" panose="020B0604020202020204" pitchFamily="34" charset="0"/>
              <a:buChar char="•"/>
            </a:pPr>
            <a:r>
              <a:rPr lang="ro-MD" sz="1800" dirty="0" err="1"/>
              <a:t>add</a:t>
            </a:r>
            <a:r>
              <a:rPr lang="ro-MD" sz="1800" dirty="0"/>
              <a:t>(element) </a:t>
            </a:r>
            <a:r>
              <a:rPr lang="ro-MD" sz="1800" b="0" dirty="0"/>
              <a:t>pentru a adăuga un singur element.</a:t>
            </a:r>
          </a:p>
          <a:p>
            <a:pPr marL="717550" indent="-285750" algn="just">
              <a:lnSpc>
                <a:spcPct val="100000"/>
              </a:lnSpc>
              <a:buFont typeface="Arial" panose="020B0604020202020204" pitchFamily="34" charset="0"/>
              <a:buChar char="•"/>
            </a:pPr>
            <a:r>
              <a:rPr lang="ro-MD" sz="1800" dirty="0"/>
              <a:t>update(element1, element2, …)</a:t>
            </a:r>
            <a:r>
              <a:rPr lang="ro-MD" sz="1800" b="0" dirty="0"/>
              <a:t> pentru a adăuga</a:t>
            </a:r>
            <a:r>
              <a:rPr lang="en-US" sz="1800" b="0" dirty="0"/>
              <a:t> </a:t>
            </a:r>
            <a:r>
              <a:rPr lang="ro-MD" sz="1800" b="0" dirty="0"/>
              <a:t>mai multe elemente simultan.</a:t>
            </a:r>
          </a:p>
        </p:txBody>
      </p:sp>
      <p:pic>
        <p:nvPicPr>
          <p:cNvPr id="9" name="Picture 8">
            <a:extLst>
              <a:ext uri="{FF2B5EF4-FFF2-40B4-BE49-F238E27FC236}">
                <a16:creationId xmlns:a16="http://schemas.microsoft.com/office/drawing/2014/main" id="{85F96421-C4DC-4C74-8B7E-EABC5049948B}"/>
              </a:ext>
            </a:extLst>
          </p:cNvPr>
          <p:cNvPicPr>
            <a:picLocks noChangeAspect="1"/>
          </p:cNvPicPr>
          <p:nvPr/>
        </p:nvPicPr>
        <p:blipFill>
          <a:blip r:embed="rId4"/>
          <a:stretch>
            <a:fillRect/>
          </a:stretch>
        </p:blipFill>
        <p:spPr>
          <a:xfrm>
            <a:off x="2834220" y="4214743"/>
            <a:ext cx="3475559" cy="2324169"/>
          </a:xfrm>
          <a:prstGeom prst="rect">
            <a:avLst/>
          </a:prstGeom>
        </p:spPr>
      </p:pic>
    </p:spTree>
    <p:extLst>
      <p:ext uri="{BB962C8B-B14F-4D97-AF65-F5344CB8AC3E}">
        <p14:creationId xmlns:p14="http://schemas.microsoft.com/office/powerpoint/2010/main" val="92939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9731B20-9EC5-13BD-4304-2D7B22D3360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40C60F58-E6E7-1859-4ED2-F50CB4B99B2A}"/>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51BB7140-B2B5-42AB-E0D1-9DCA6FF155FB}"/>
              </a:ext>
            </a:extLst>
          </p:cNvPr>
          <p:cNvSpPr>
            <a:spLocks noGrp="1"/>
          </p:cNvSpPr>
          <p:nvPr>
            <p:ph type="sldNum" sz="quarter" idx="11"/>
          </p:nvPr>
        </p:nvSpPr>
        <p:spPr/>
        <p:txBody>
          <a:bodyPr/>
          <a:lstStyle/>
          <a:p>
            <a:fld id="{63BE44DE-0227-423F-B618-756E9A0E92CA}" type="slidenum">
              <a:rPr lang="en-US" altLang="en-US" smtClean="0"/>
              <a:pPr/>
              <a:t>25</a:t>
            </a:fld>
            <a:endParaRPr lang="en-US" altLang="en-US"/>
          </a:p>
        </p:txBody>
      </p:sp>
      <p:sp>
        <p:nvSpPr>
          <p:cNvPr id="4" name="Title 3">
            <a:extLst>
              <a:ext uri="{FF2B5EF4-FFF2-40B4-BE49-F238E27FC236}">
                <a16:creationId xmlns:a16="http://schemas.microsoft.com/office/drawing/2014/main" id="{376E7949-197E-1CC3-EF74-03ED1F13658A}"/>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F4FDF4F-2583-FC0D-24DA-2229E92C4BC2}"/>
              </a:ext>
            </a:extLst>
          </p:cNvPr>
          <p:cNvSpPr txBox="1">
            <a:spLocks/>
          </p:cNvSpPr>
          <p:nvPr/>
        </p:nvSpPr>
        <p:spPr bwMode="auto">
          <a:xfrm>
            <a:off x="304925" y="1649794"/>
            <a:ext cx="8534149" cy="227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Ștergerea elementelor din set</a:t>
            </a:r>
          </a:p>
          <a:p>
            <a:pPr indent="446088" algn="just">
              <a:lnSpc>
                <a:spcPct val="150000"/>
              </a:lnSpc>
            </a:pPr>
            <a:r>
              <a:rPr lang="ro-MD" sz="1800" b="0" dirty="0"/>
              <a:t>Pentru a elimina un element dintr-un set, putem utiliza metoda</a:t>
            </a:r>
            <a:r>
              <a:rPr lang="en-US" sz="1800" b="0" dirty="0"/>
              <a:t> </a:t>
            </a:r>
            <a:r>
              <a:rPr lang="ro-MD" sz="1800" dirty="0"/>
              <a:t>pop()</a:t>
            </a:r>
            <a:r>
              <a:rPr lang="ro-MD" sz="1800" b="0" dirty="0"/>
              <a:t>. Aceasta va șterge un element aleatoriu din set și va returna</a:t>
            </a:r>
            <a:r>
              <a:rPr lang="en-US" sz="1800" b="0" dirty="0"/>
              <a:t> </a:t>
            </a:r>
            <a:r>
              <a:rPr lang="ro-MD" sz="1800" b="0" dirty="0"/>
              <a:t>valoarea elementului eliminat, astfel încât putem verifica element</a:t>
            </a:r>
            <a:r>
              <a:rPr lang="en-US" sz="1800" b="0" dirty="0"/>
              <a:t>u</a:t>
            </a:r>
            <a:r>
              <a:rPr lang="ro-MD" sz="1800" b="0" dirty="0"/>
              <a:t>l</a:t>
            </a:r>
            <a:r>
              <a:rPr lang="en-US" sz="1800" b="0" dirty="0"/>
              <a:t> </a:t>
            </a:r>
            <a:r>
              <a:rPr lang="ro-MD" sz="1800" b="0" dirty="0"/>
              <a:t>care a fost efectiv șters:</a:t>
            </a:r>
          </a:p>
        </p:txBody>
      </p:sp>
      <p:pic>
        <p:nvPicPr>
          <p:cNvPr id="3" name="Picture 2">
            <a:extLst>
              <a:ext uri="{FF2B5EF4-FFF2-40B4-BE49-F238E27FC236}">
                <a16:creationId xmlns:a16="http://schemas.microsoft.com/office/drawing/2014/main" id="{A0EC3DBE-ACD2-0370-19D3-D11A12631E75}"/>
              </a:ext>
            </a:extLst>
          </p:cNvPr>
          <p:cNvPicPr>
            <a:picLocks noChangeAspect="1"/>
          </p:cNvPicPr>
          <p:nvPr/>
        </p:nvPicPr>
        <p:blipFill>
          <a:blip r:embed="rId4"/>
          <a:stretch>
            <a:fillRect/>
          </a:stretch>
        </p:blipFill>
        <p:spPr>
          <a:xfrm>
            <a:off x="2456968" y="4209496"/>
            <a:ext cx="4863509" cy="1997420"/>
          </a:xfrm>
          <a:prstGeom prst="rect">
            <a:avLst/>
          </a:prstGeom>
        </p:spPr>
      </p:pic>
    </p:spTree>
    <p:extLst>
      <p:ext uri="{BB962C8B-B14F-4D97-AF65-F5344CB8AC3E}">
        <p14:creationId xmlns:p14="http://schemas.microsoft.com/office/powerpoint/2010/main" val="410843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5B05149-B424-3547-0FCD-0D456E320CB1}"/>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2456C3AB-9747-6689-050E-FD1D528FAB6C}"/>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E29F820B-B968-404E-35A8-A8356A049421}"/>
              </a:ext>
            </a:extLst>
          </p:cNvPr>
          <p:cNvSpPr>
            <a:spLocks noGrp="1"/>
          </p:cNvSpPr>
          <p:nvPr>
            <p:ph type="sldNum" sz="quarter" idx="11"/>
          </p:nvPr>
        </p:nvSpPr>
        <p:spPr/>
        <p:txBody>
          <a:bodyPr/>
          <a:lstStyle/>
          <a:p>
            <a:fld id="{63BE44DE-0227-423F-B618-756E9A0E92CA}" type="slidenum">
              <a:rPr lang="en-US" altLang="en-US" smtClean="0"/>
              <a:pPr/>
              <a:t>26</a:t>
            </a:fld>
            <a:endParaRPr lang="en-US" altLang="en-US"/>
          </a:p>
        </p:txBody>
      </p:sp>
      <p:sp>
        <p:nvSpPr>
          <p:cNvPr id="4" name="Title 3">
            <a:extLst>
              <a:ext uri="{FF2B5EF4-FFF2-40B4-BE49-F238E27FC236}">
                <a16:creationId xmlns:a16="http://schemas.microsoft.com/office/drawing/2014/main" id="{9283B365-653A-57B2-FE7D-E1396BF6CA96}"/>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14516792-93B6-BCBA-9B78-13D0167579F6}"/>
              </a:ext>
            </a:extLst>
          </p:cNvPr>
          <p:cNvSpPr txBox="1">
            <a:spLocks/>
          </p:cNvSpPr>
          <p:nvPr/>
        </p:nvSpPr>
        <p:spPr bwMode="auto">
          <a:xfrm>
            <a:off x="304925" y="1649794"/>
            <a:ext cx="8534149" cy="227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Ștergerea elementelor din set</a:t>
            </a:r>
          </a:p>
          <a:p>
            <a:pPr indent="446088" algn="just">
              <a:lnSpc>
                <a:spcPct val="150000"/>
              </a:lnSpc>
            </a:pPr>
            <a:r>
              <a:rPr lang="ro-MD" sz="1800" b="0" dirty="0"/>
              <a:t>O altă metodă disponibilă pentru eliminare este </a:t>
            </a:r>
            <a:r>
              <a:rPr lang="ro-MD" sz="1800" dirty="0" err="1"/>
              <a:t>discard</a:t>
            </a:r>
            <a:r>
              <a:rPr lang="ro-MD" sz="1800" dirty="0"/>
              <a:t>()</a:t>
            </a:r>
            <a:r>
              <a:rPr lang="ro-MD" sz="1800" b="0" dirty="0"/>
              <a:t>.</a:t>
            </a:r>
            <a:r>
              <a:rPr lang="en-US" sz="1800" b="0" dirty="0"/>
              <a:t> </a:t>
            </a:r>
            <a:r>
              <a:rPr lang="ro-MD" sz="1800" b="0" dirty="0"/>
              <a:t>Această metodă ia o valoare ca parametru și va șterge element</a:t>
            </a:r>
            <a:r>
              <a:rPr lang="en-US" sz="1800" b="0" dirty="0"/>
              <a:t>u</a:t>
            </a:r>
            <a:r>
              <a:rPr lang="ro-MD" sz="1800" b="0" dirty="0"/>
              <a:t>l</a:t>
            </a:r>
            <a:r>
              <a:rPr lang="en-US" sz="1800" b="0" dirty="0"/>
              <a:t> </a:t>
            </a:r>
            <a:r>
              <a:rPr lang="ro-MD" sz="1800" b="0" dirty="0"/>
              <a:t>respectiv dacă există în set. Dacă valoarea nu se găsește, nu va face</a:t>
            </a:r>
            <a:r>
              <a:rPr lang="en-US" sz="1800" b="0" dirty="0"/>
              <a:t> </a:t>
            </a:r>
            <a:r>
              <a:rPr lang="ro-MD" sz="1800" b="0" dirty="0"/>
              <a:t>nimic și nu se va genera vreo eroare.</a:t>
            </a:r>
          </a:p>
        </p:txBody>
      </p:sp>
      <p:pic>
        <p:nvPicPr>
          <p:cNvPr id="6" name="Picture 5">
            <a:extLst>
              <a:ext uri="{FF2B5EF4-FFF2-40B4-BE49-F238E27FC236}">
                <a16:creationId xmlns:a16="http://schemas.microsoft.com/office/drawing/2014/main" id="{63CB6282-9604-8B65-4D6D-3F043364BDF9}"/>
              </a:ext>
            </a:extLst>
          </p:cNvPr>
          <p:cNvPicPr>
            <a:picLocks noChangeAspect="1"/>
          </p:cNvPicPr>
          <p:nvPr/>
        </p:nvPicPr>
        <p:blipFill>
          <a:blip r:embed="rId4"/>
          <a:stretch>
            <a:fillRect/>
          </a:stretch>
        </p:blipFill>
        <p:spPr>
          <a:xfrm>
            <a:off x="1745672" y="4185228"/>
            <a:ext cx="5939821" cy="1911667"/>
          </a:xfrm>
          <a:prstGeom prst="rect">
            <a:avLst/>
          </a:prstGeom>
        </p:spPr>
      </p:pic>
    </p:spTree>
    <p:extLst>
      <p:ext uri="{BB962C8B-B14F-4D97-AF65-F5344CB8AC3E}">
        <p14:creationId xmlns:p14="http://schemas.microsoft.com/office/powerpoint/2010/main" val="33788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7A72BAA-D0E6-D439-9262-F042A906DCF0}"/>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D8075C2-1CCB-D954-89B2-233B34A81669}"/>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56B0809-B666-8207-779A-548CBDFF753E}"/>
              </a:ext>
            </a:extLst>
          </p:cNvPr>
          <p:cNvSpPr>
            <a:spLocks noGrp="1"/>
          </p:cNvSpPr>
          <p:nvPr>
            <p:ph type="sldNum" sz="quarter" idx="11"/>
          </p:nvPr>
        </p:nvSpPr>
        <p:spPr/>
        <p:txBody>
          <a:bodyPr/>
          <a:lstStyle/>
          <a:p>
            <a:fld id="{63BE44DE-0227-423F-B618-756E9A0E92CA}" type="slidenum">
              <a:rPr lang="en-US" altLang="en-US" smtClean="0"/>
              <a:pPr/>
              <a:t>27</a:t>
            </a:fld>
            <a:endParaRPr lang="en-US" altLang="en-US"/>
          </a:p>
        </p:txBody>
      </p:sp>
      <p:sp>
        <p:nvSpPr>
          <p:cNvPr id="4" name="Title 3">
            <a:extLst>
              <a:ext uri="{FF2B5EF4-FFF2-40B4-BE49-F238E27FC236}">
                <a16:creationId xmlns:a16="http://schemas.microsoft.com/office/drawing/2014/main" id="{8B49AA72-3097-A30E-D0FE-D2D5B5344B5C}"/>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C9DCEBF-9C94-284E-8D97-CADB341CFDB0}"/>
              </a:ext>
            </a:extLst>
          </p:cNvPr>
          <p:cNvSpPr txBox="1">
            <a:spLocks/>
          </p:cNvSpPr>
          <p:nvPr/>
        </p:nvSpPr>
        <p:spPr bwMode="auto">
          <a:xfrm>
            <a:off x="304925" y="1506210"/>
            <a:ext cx="8534149" cy="26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Ștergerea elementelor din set</a:t>
            </a:r>
          </a:p>
          <a:p>
            <a:pPr indent="446088" algn="just">
              <a:lnSpc>
                <a:spcPct val="150000"/>
              </a:lnSpc>
            </a:pPr>
            <a:r>
              <a:rPr lang="ro-MD" sz="1800" b="0" dirty="0"/>
              <a:t>O altă metodă pentru a elimina un element dintr-un set este</a:t>
            </a:r>
            <a:r>
              <a:rPr lang="en-US" sz="1800" b="0" dirty="0"/>
              <a:t> </a:t>
            </a:r>
            <a:r>
              <a:rPr lang="ro-MD" sz="1800" dirty="0" err="1"/>
              <a:t>remove</a:t>
            </a:r>
            <a:r>
              <a:rPr lang="ro-MD" sz="1800" dirty="0"/>
              <a:t>()</a:t>
            </a:r>
            <a:r>
              <a:rPr lang="ro-MD" sz="1800" b="0" dirty="0"/>
              <a:t>. Aceasta funcționează similar cu </a:t>
            </a:r>
            <a:r>
              <a:rPr lang="ro-MD" sz="1800" dirty="0" err="1"/>
              <a:t>discard</a:t>
            </a:r>
            <a:r>
              <a:rPr lang="ro-MD" sz="1800" dirty="0"/>
              <a:t>()</a:t>
            </a:r>
            <a:r>
              <a:rPr lang="ro-MD" sz="1800" b="0" dirty="0"/>
              <a:t>, luând ca</a:t>
            </a:r>
            <a:r>
              <a:rPr lang="en-US" sz="1800" b="0" dirty="0"/>
              <a:t> </a:t>
            </a:r>
            <a:r>
              <a:rPr lang="ro-MD" sz="1800" b="0" dirty="0"/>
              <a:t>parametru valoarea care trebuie eliminată, dar în cazul în care</a:t>
            </a:r>
            <a:r>
              <a:rPr lang="en-US" sz="1800" b="0" dirty="0"/>
              <a:t> </a:t>
            </a:r>
            <a:r>
              <a:rPr lang="ro-MD" sz="1800" b="0" dirty="0"/>
              <a:t>elementul nu există în set, </a:t>
            </a:r>
            <a:r>
              <a:rPr lang="ro-MD" sz="1800" dirty="0" err="1"/>
              <a:t>remove</a:t>
            </a:r>
            <a:r>
              <a:rPr lang="ro-MD" sz="1800" dirty="0"/>
              <a:t>()</a:t>
            </a:r>
            <a:r>
              <a:rPr lang="ro-MD" sz="1800" b="0" dirty="0"/>
              <a:t> va genera o eroare, spre</a:t>
            </a:r>
            <a:r>
              <a:rPr lang="en-US" sz="1800" b="0" dirty="0"/>
              <a:t> </a:t>
            </a:r>
            <a:r>
              <a:rPr lang="ro-MD" sz="1800" b="0" dirty="0"/>
              <a:t>deosebire de </a:t>
            </a:r>
            <a:r>
              <a:rPr lang="ro-MD" sz="1800" dirty="0" err="1"/>
              <a:t>discard</a:t>
            </a:r>
            <a:r>
              <a:rPr lang="ro-MD" sz="1800" dirty="0"/>
              <a:t>()</a:t>
            </a:r>
            <a:r>
              <a:rPr lang="ro-MD" sz="1800" b="0" dirty="0"/>
              <a:t>, care nu face nimic în această situație.</a:t>
            </a:r>
          </a:p>
        </p:txBody>
      </p:sp>
      <p:pic>
        <p:nvPicPr>
          <p:cNvPr id="3" name="Picture 2">
            <a:extLst>
              <a:ext uri="{FF2B5EF4-FFF2-40B4-BE49-F238E27FC236}">
                <a16:creationId xmlns:a16="http://schemas.microsoft.com/office/drawing/2014/main" id="{048C75D1-B836-5E7E-F94D-8B3707BD5551}"/>
              </a:ext>
            </a:extLst>
          </p:cNvPr>
          <p:cNvPicPr>
            <a:picLocks noChangeAspect="1"/>
          </p:cNvPicPr>
          <p:nvPr/>
        </p:nvPicPr>
        <p:blipFill>
          <a:blip r:embed="rId4"/>
          <a:stretch>
            <a:fillRect/>
          </a:stretch>
        </p:blipFill>
        <p:spPr>
          <a:xfrm>
            <a:off x="2463590" y="4243794"/>
            <a:ext cx="4572000" cy="2112556"/>
          </a:xfrm>
          <a:prstGeom prst="rect">
            <a:avLst/>
          </a:prstGeom>
        </p:spPr>
      </p:pic>
    </p:spTree>
    <p:extLst>
      <p:ext uri="{BB962C8B-B14F-4D97-AF65-F5344CB8AC3E}">
        <p14:creationId xmlns:p14="http://schemas.microsoft.com/office/powerpoint/2010/main" val="213481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346B43B-D492-151E-8387-AAF71B5B11BE}"/>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CB6D90D-B358-0995-9010-0FB426280042}"/>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57B0338-EABC-1E3B-7ABA-F2FBDCBE0446}"/>
              </a:ext>
            </a:extLst>
          </p:cNvPr>
          <p:cNvSpPr>
            <a:spLocks noGrp="1"/>
          </p:cNvSpPr>
          <p:nvPr>
            <p:ph type="sldNum" sz="quarter" idx="11"/>
          </p:nvPr>
        </p:nvSpPr>
        <p:spPr/>
        <p:txBody>
          <a:bodyPr/>
          <a:lstStyle/>
          <a:p>
            <a:fld id="{63BE44DE-0227-423F-B618-756E9A0E92CA}" type="slidenum">
              <a:rPr lang="en-US" altLang="en-US" smtClean="0"/>
              <a:pPr/>
              <a:t>28</a:t>
            </a:fld>
            <a:endParaRPr lang="en-US" altLang="en-US"/>
          </a:p>
        </p:txBody>
      </p:sp>
      <p:sp>
        <p:nvSpPr>
          <p:cNvPr id="4" name="Title 3">
            <a:extLst>
              <a:ext uri="{FF2B5EF4-FFF2-40B4-BE49-F238E27FC236}">
                <a16:creationId xmlns:a16="http://schemas.microsoft.com/office/drawing/2014/main" id="{4938B85F-C485-1F37-8A02-1D9D675DE31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E2226FB-2E0A-B8C1-43E6-42B1500339CD}"/>
              </a:ext>
            </a:extLst>
          </p:cNvPr>
          <p:cNvSpPr txBox="1">
            <a:spLocks/>
          </p:cNvSpPr>
          <p:nvPr/>
        </p:nvSpPr>
        <p:spPr bwMode="auto">
          <a:xfrm>
            <a:off x="304925" y="1675771"/>
            <a:ext cx="8534149" cy="176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Set (mulțime)</a:t>
            </a:r>
          </a:p>
          <a:p>
            <a:pPr indent="446088" algn="just">
              <a:lnSpc>
                <a:spcPct val="150000"/>
              </a:lnSpc>
            </a:pPr>
            <a:r>
              <a:rPr lang="pt-BR" sz="1800" dirty="0"/>
              <a:t>Ștergerea unui set</a:t>
            </a:r>
          </a:p>
          <a:p>
            <a:pPr indent="446088" algn="just">
              <a:lnSpc>
                <a:spcPct val="150000"/>
              </a:lnSpc>
            </a:pPr>
            <a:r>
              <a:rPr lang="ro-MD" sz="1800" b="0" dirty="0"/>
              <a:t>Pentru ștergerea unui set din memoria calculatorului, utilizăm</a:t>
            </a:r>
            <a:r>
              <a:rPr lang="en-US" sz="1800" b="0" dirty="0"/>
              <a:t> </a:t>
            </a:r>
            <a:r>
              <a:rPr lang="ro-MD" sz="1800" b="0" dirty="0"/>
              <a:t>operatorul </a:t>
            </a:r>
            <a:r>
              <a:rPr lang="ro-MD" sz="1800" dirty="0" err="1"/>
              <a:t>del</a:t>
            </a:r>
            <a:r>
              <a:rPr lang="ro-MD" sz="1800" b="0" dirty="0"/>
              <a:t>. La încercarea de afișare a setului șters obținem</a:t>
            </a:r>
            <a:r>
              <a:rPr lang="en-US" sz="1800" b="0" dirty="0"/>
              <a:t> </a:t>
            </a:r>
            <a:r>
              <a:rPr lang="ro-MD" sz="1800" b="0" dirty="0"/>
              <a:t>eroare:</a:t>
            </a:r>
          </a:p>
        </p:txBody>
      </p:sp>
      <p:pic>
        <p:nvPicPr>
          <p:cNvPr id="6" name="Picture 5">
            <a:extLst>
              <a:ext uri="{FF2B5EF4-FFF2-40B4-BE49-F238E27FC236}">
                <a16:creationId xmlns:a16="http://schemas.microsoft.com/office/drawing/2014/main" id="{E8DB496B-997E-3C64-78CF-61616D826A55}"/>
              </a:ext>
            </a:extLst>
          </p:cNvPr>
          <p:cNvPicPr>
            <a:picLocks noChangeAspect="1"/>
          </p:cNvPicPr>
          <p:nvPr/>
        </p:nvPicPr>
        <p:blipFill>
          <a:blip r:embed="rId4"/>
          <a:stretch>
            <a:fillRect/>
          </a:stretch>
        </p:blipFill>
        <p:spPr>
          <a:xfrm>
            <a:off x="1945262" y="3672350"/>
            <a:ext cx="5886922" cy="2767469"/>
          </a:xfrm>
          <a:prstGeom prst="rect">
            <a:avLst/>
          </a:prstGeom>
        </p:spPr>
      </p:pic>
    </p:spTree>
    <p:extLst>
      <p:ext uri="{BB962C8B-B14F-4D97-AF65-F5344CB8AC3E}">
        <p14:creationId xmlns:p14="http://schemas.microsoft.com/office/powerpoint/2010/main" val="1053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BBBB815-FB25-9202-E04B-773649993F82}"/>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829661A1-AB40-EF10-CC3D-D032857784E7}"/>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38B63C6F-AB22-3A9F-CEC6-3C57097A46C2}"/>
              </a:ext>
            </a:extLst>
          </p:cNvPr>
          <p:cNvSpPr>
            <a:spLocks noGrp="1"/>
          </p:cNvSpPr>
          <p:nvPr>
            <p:ph type="sldNum" sz="quarter" idx="11"/>
          </p:nvPr>
        </p:nvSpPr>
        <p:spPr/>
        <p:txBody>
          <a:bodyPr/>
          <a:lstStyle/>
          <a:p>
            <a:fld id="{63BE44DE-0227-423F-B618-756E9A0E92CA}" type="slidenum">
              <a:rPr lang="en-US" altLang="en-US" smtClean="0"/>
              <a:pPr/>
              <a:t>29</a:t>
            </a:fld>
            <a:endParaRPr lang="en-US" altLang="en-US"/>
          </a:p>
        </p:txBody>
      </p:sp>
      <p:sp>
        <p:nvSpPr>
          <p:cNvPr id="4" name="Title 3">
            <a:extLst>
              <a:ext uri="{FF2B5EF4-FFF2-40B4-BE49-F238E27FC236}">
                <a16:creationId xmlns:a16="http://schemas.microsoft.com/office/drawing/2014/main" id="{9E4F9308-2B33-FCED-45F8-4A26963393E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53D66FED-5150-7C0B-3483-6C3E0DFE302E}"/>
              </a:ext>
            </a:extLst>
          </p:cNvPr>
          <p:cNvSpPr txBox="1">
            <a:spLocks/>
          </p:cNvSpPr>
          <p:nvPr/>
        </p:nvSpPr>
        <p:spPr bwMode="auto">
          <a:xfrm>
            <a:off x="981239" y="2646732"/>
            <a:ext cx="6991421" cy="176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en-US" sz="1800" dirty="0" err="1"/>
              <a:t>Dicționar</a:t>
            </a:r>
            <a:r>
              <a:rPr lang="en-US" sz="1800" dirty="0"/>
              <a:t> (dictionary)</a:t>
            </a:r>
          </a:p>
          <a:p>
            <a:pPr indent="446088" algn="just">
              <a:lnSpc>
                <a:spcPct val="150000"/>
              </a:lnSpc>
            </a:pPr>
            <a:r>
              <a:rPr lang="en-US" sz="1800" b="0" dirty="0"/>
              <a:t>Un alt tip de </a:t>
            </a:r>
            <a:r>
              <a:rPr lang="en-US" sz="1800" b="0" dirty="0" err="1"/>
              <a:t>colecție</a:t>
            </a:r>
            <a:r>
              <a:rPr lang="en-US" sz="1800" b="0" dirty="0"/>
              <a:t> de date </a:t>
            </a:r>
            <a:r>
              <a:rPr lang="en-US" sz="1800" b="0" dirty="0" err="1"/>
              <a:t>în</a:t>
            </a:r>
            <a:r>
              <a:rPr lang="en-US" sz="1800" b="0" dirty="0"/>
              <a:t> Python </a:t>
            </a:r>
            <a:r>
              <a:rPr lang="en-US" sz="1800" b="0" dirty="0" err="1"/>
              <a:t>este</a:t>
            </a:r>
            <a:r>
              <a:rPr lang="en-US" sz="1800" b="0" dirty="0"/>
              <a:t> </a:t>
            </a:r>
            <a:r>
              <a:rPr lang="en-US" sz="1800" b="0" dirty="0" err="1"/>
              <a:t>dicționarul</a:t>
            </a:r>
            <a:r>
              <a:rPr lang="en-US" sz="1800" b="0" dirty="0"/>
              <a:t>. Un </a:t>
            </a:r>
            <a:r>
              <a:rPr lang="en-US" sz="1800" b="0" dirty="0" err="1"/>
              <a:t>dicționar</a:t>
            </a:r>
            <a:r>
              <a:rPr lang="en-US" sz="1800" b="0" dirty="0"/>
              <a:t> </a:t>
            </a:r>
            <a:r>
              <a:rPr lang="en-US" sz="1800" b="0" dirty="0" err="1"/>
              <a:t>este</a:t>
            </a:r>
            <a:r>
              <a:rPr lang="en-US" sz="1800" b="0" dirty="0"/>
              <a:t> o </a:t>
            </a:r>
            <a:r>
              <a:rPr lang="en-US" sz="1800" b="0" dirty="0" err="1"/>
              <a:t>structură</a:t>
            </a:r>
            <a:r>
              <a:rPr lang="en-US" sz="1800" b="0" dirty="0"/>
              <a:t> de date </a:t>
            </a:r>
            <a:r>
              <a:rPr lang="en-US" sz="1800" b="0" dirty="0" err="1"/>
              <a:t>mutabilă</a:t>
            </a:r>
            <a:r>
              <a:rPr lang="en-US" sz="1800" b="0" dirty="0"/>
              <a:t>, care </a:t>
            </a:r>
            <a:r>
              <a:rPr lang="en-US" sz="1800" b="0" dirty="0" err="1"/>
              <a:t>stochează</a:t>
            </a:r>
            <a:r>
              <a:rPr lang="en-US" sz="1800" b="0" dirty="0"/>
              <a:t> </a:t>
            </a:r>
            <a:r>
              <a:rPr lang="en-US" sz="1800" b="0" dirty="0" err="1"/>
              <a:t>informații</a:t>
            </a:r>
            <a:r>
              <a:rPr lang="en-US" sz="1800" b="0" dirty="0"/>
              <a:t> </a:t>
            </a:r>
            <a:r>
              <a:rPr lang="en-US" sz="1800" b="0" dirty="0" err="1"/>
              <a:t>într</a:t>
            </a:r>
            <a:r>
              <a:rPr lang="en-US" sz="1800" b="0" dirty="0"/>
              <a:t>-un format </a:t>
            </a:r>
            <a:r>
              <a:rPr lang="en-US" sz="1800" dirty="0" err="1"/>
              <a:t>cheie:valoare</a:t>
            </a:r>
            <a:r>
              <a:rPr lang="en-US" sz="1800" b="0" dirty="0"/>
              <a:t>.</a:t>
            </a:r>
          </a:p>
        </p:txBody>
      </p:sp>
    </p:spTree>
    <p:extLst>
      <p:ext uri="{BB962C8B-B14F-4D97-AF65-F5344CB8AC3E}">
        <p14:creationId xmlns:p14="http://schemas.microsoft.com/office/powerpoint/2010/main" val="5991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C0A9FCB-B704-BC30-7C6B-97B3B67000F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F26933D-1B12-4D8D-D17E-B5ABEE9F3DC1}"/>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494531FC-4850-C0F8-BF00-75AD934B613A}"/>
              </a:ext>
            </a:extLst>
          </p:cNvPr>
          <p:cNvSpPr>
            <a:spLocks noGrp="1"/>
          </p:cNvSpPr>
          <p:nvPr>
            <p:ph type="sldNum" sz="quarter" idx="11"/>
          </p:nvPr>
        </p:nvSpPr>
        <p:spPr/>
        <p:txBody>
          <a:bodyPr/>
          <a:lstStyle/>
          <a:p>
            <a:fld id="{63BE44DE-0227-423F-B618-756E9A0E92CA}" type="slidenum">
              <a:rPr lang="en-US" altLang="en-US" smtClean="0"/>
              <a:pPr/>
              <a:t>3</a:t>
            </a:fld>
            <a:endParaRPr lang="en-US" altLang="en-US"/>
          </a:p>
        </p:txBody>
      </p:sp>
      <p:sp>
        <p:nvSpPr>
          <p:cNvPr id="4" name="Title 3">
            <a:extLst>
              <a:ext uri="{FF2B5EF4-FFF2-40B4-BE49-F238E27FC236}">
                <a16:creationId xmlns:a16="http://schemas.microsoft.com/office/drawing/2014/main" id="{45573271-1978-FDD0-9791-E9073E08664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E777A75-FF47-D75C-7EBC-EE942CEA80EB}"/>
              </a:ext>
            </a:extLst>
          </p:cNvPr>
          <p:cNvSpPr txBox="1">
            <a:spLocks/>
          </p:cNvSpPr>
          <p:nvPr/>
        </p:nvSpPr>
        <p:spPr bwMode="auto">
          <a:xfrm>
            <a:off x="400395" y="1949712"/>
            <a:ext cx="8343210" cy="17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Crearea tuplurilor</a:t>
            </a:r>
          </a:p>
          <a:p>
            <a:pPr indent="446088" algn="just">
              <a:lnSpc>
                <a:spcPct val="150000"/>
              </a:lnSpc>
            </a:pPr>
            <a:r>
              <a:rPr lang="ro-MD" sz="1800" b="0" dirty="0"/>
              <a:t>Deși, pentru liste folosim paranteze pătrate, în cazul tuplurilor utilizăm parantezele rotunde:</a:t>
            </a:r>
          </a:p>
        </p:txBody>
      </p:sp>
      <p:pic>
        <p:nvPicPr>
          <p:cNvPr id="3" name="Picture 2">
            <a:extLst>
              <a:ext uri="{FF2B5EF4-FFF2-40B4-BE49-F238E27FC236}">
                <a16:creationId xmlns:a16="http://schemas.microsoft.com/office/drawing/2014/main" id="{5406E196-8C5C-B3A8-9868-C0B56F831E5C}"/>
              </a:ext>
            </a:extLst>
          </p:cNvPr>
          <p:cNvPicPr>
            <a:picLocks noChangeAspect="1"/>
          </p:cNvPicPr>
          <p:nvPr/>
        </p:nvPicPr>
        <p:blipFill>
          <a:blip r:embed="rId4"/>
          <a:stretch>
            <a:fillRect/>
          </a:stretch>
        </p:blipFill>
        <p:spPr>
          <a:xfrm>
            <a:off x="2696411" y="3998527"/>
            <a:ext cx="3761539" cy="1548018"/>
          </a:xfrm>
          <a:prstGeom prst="rect">
            <a:avLst/>
          </a:prstGeom>
        </p:spPr>
      </p:pic>
    </p:spTree>
    <p:extLst>
      <p:ext uri="{BB962C8B-B14F-4D97-AF65-F5344CB8AC3E}">
        <p14:creationId xmlns:p14="http://schemas.microsoft.com/office/powerpoint/2010/main" val="238226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FC18A027-BB32-C0EB-807E-A39303C15D4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208A5E99-6265-5DC4-DA8E-E9B71272A6A3}"/>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42A9EA5B-2981-7D8F-24F2-DEDC04CD3D3A}"/>
              </a:ext>
            </a:extLst>
          </p:cNvPr>
          <p:cNvSpPr>
            <a:spLocks noGrp="1"/>
          </p:cNvSpPr>
          <p:nvPr>
            <p:ph type="sldNum" sz="quarter" idx="11"/>
          </p:nvPr>
        </p:nvSpPr>
        <p:spPr/>
        <p:txBody>
          <a:bodyPr/>
          <a:lstStyle/>
          <a:p>
            <a:fld id="{63BE44DE-0227-423F-B618-756E9A0E92CA}" type="slidenum">
              <a:rPr lang="en-US" altLang="en-US" smtClean="0"/>
              <a:pPr/>
              <a:t>30</a:t>
            </a:fld>
            <a:endParaRPr lang="en-US" altLang="en-US"/>
          </a:p>
        </p:txBody>
      </p:sp>
      <p:sp>
        <p:nvSpPr>
          <p:cNvPr id="4" name="Title 3">
            <a:extLst>
              <a:ext uri="{FF2B5EF4-FFF2-40B4-BE49-F238E27FC236}">
                <a16:creationId xmlns:a16="http://schemas.microsoft.com/office/drawing/2014/main" id="{69F0BBE1-F714-F2F2-C771-4BCBAFF69DE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E62F54E-778B-8C70-9D89-FB6348ED45F8}"/>
              </a:ext>
            </a:extLst>
          </p:cNvPr>
          <p:cNvSpPr txBox="1">
            <a:spLocks/>
          </p:cNvSpPr>
          <p:nvPr/>
        </p:nvSpPr>
        <p:spPr bwMode="auto">
          <a:xfrm>
            <a:off x="739088" y="2241378"/>
            <a:ext cx="7776262" cy="349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just">
              <a:lnSpc>
                <a:spcPct val="150000"/>
              </a:lnSpc>
            </a:pPr>
            <a:r>
              <a:rPr lang="en-US" sz="1800" dirty="0" err="1"/>
              <a:t>Caracteristici</a:t>
            </a:r>
            <a:r>
              <a:rPr lang="en-US" sz="1800" dirty="0"/>
              <a:t> </a:t>
            </a:r>
            <a:r>
              <a:rPr lang="en-US" sz="1800" dirty="0" err="1"/>
              <a:t>importante</a:t>
            </a:r>
            <a:r>
              <a:rPr lang="en-US" sz="1800" dirty="0"/>
              <a:t> ale </a:t>
            </a:r>
            <a:r>
              <a:rPr lang="en-US" sz="1800" dirty="0" err="1"/>
              <a:t>dicționarelor</a:t>
            </a:r>
            <a:r>
              <a:rPr lang="en-US" sz="1800" dirty="0"/>
              <a:t> sunt:</a:t>
            </a:r>
          </a:p>
          <a:p>
            <a:pPr marL="631825" indent="-285750" algn="just">
              <a:lnSpc>
                <a:spcPct val="150000"/>
              </a:lnSpc>
              <a:buFont typeface="Arial" panose="020B0604020202020204" pitchFamily="34" charset="0"/>
              <a:buChar char="•"/>
            </a:pPr>
            <a:r>
              <a:rPr lang="en-US" sz="1800" b="0" dirty="0"/>
              <a:t>Cheile sunt </a:t>
            </a:r>
            <a:r>
              <a:rPr lang="en-US" sz="1800" b="0" dirty="0" err="1"/>
              <a:t>unice</a:t>
            </a:r>
            <a:r>
              <a:rPr lang="en-US" sz="1800" b="0" dirty="0"/>
              <a:t> </a:t>
            </a:r>
            <a:r>
              <a:rPr lang="en-US" sz="1800" b="0" dirty="0" err="1"/>
              <a:t>și</a:t>
            </a:r>
            <a:r>
              <a:rPr lang="en-US" sz="1800" b="0" dirty="0"/>
              <a:t> nu pot fi duplicate. </a:t>
            </a:r>
          </a:p>
          <a:p>
            <a:pPr marL="631825" indent="-285750" algn="just">
              <a:lnSpc>
                <a:spcPct val="150000"/>
              </a:lnSpc>
              <a:buFont typeface="Arial" panose="020B0604020202020204" pitchFamily="34" charset="0"/>
              <a:buChar char="•"/>
            </a:pPr>
            <a:r>
              <a:rPr lang="en-US" sz="1800" b="0" dirty="0" err="1"/>
              <a:t>Dicționarele</a:t>
            </a:r>
            <a:r>
              <a:rPr lang="en-US" sz="1800" b="0" dirty="0"/>
              <a:t> sunt </a:t>
            </a:r>
            <a:r>
              <a:rPr lang="en-US" sz="1800" b="0" dirty="0" err="1"/>
              <a:t>mutabile</a:t>
            </a:r>
            <a:r>
              <a:rPr lang="en-US" sz="1800" b="0" dirty="0"/>
              <a:t>, </a:t>
            </a:r>
            <a:r>
              <a:rPr lang="en-US" sz="1800" b="0" dirty="0" err="1"/>
              <a:t>însă</a:t>
            </a:r>
            <a:r>
              <a:rPr lang="en-US" sz="1800" b="0" dirty="0"/>
              <a:t> </a:t>
            </a:r>
            <a:r>
              <a:rPr lang="en-US" sz="1800" b="0" dirty="0" err="1"/>
              <a:t>cheile</a:t>
            </a:r>
            <a:r>
              <a:rPr lang="en-US" sz="1800" b="0" dirty="0"/>
              <a:t> </a:t>
            </a:r>
            <a:r>
              <a:rPr lang="en-US" sz="1800" b="0" dirty="0" err="1"/>
              <a:t>trebuie</a:t>
            </a:r>
            <a:r>
              <a:rPr lang="en-US" sz="1800" b="0" dirty="0"/>
              <a:t> </a:t>
            </a:r>
            <a:r>
              <a:rPr lang="en-US" sz="1800" b="0" dirty="0" err="1"/>
              <a:t>să</a:t>
            </a:r>
            <a:r>
              <a:rPr lang="en-US" sz="1800" b="0" dirty="0"/>
              <a:t> fie de </a:t>
            </a:r>
            <a:r>
              <a:rPr lang="en-US" sz="1800" b="0" dirty="0" err="1"/>
              <a:t>tipuri</a:t>
            </a:r>
            <a:r>
              <a:rPr lang="en-US" sz="1800" b="0" dirty="0"/>
              <a:t> </a:t>
            </a:r>
            <a:r>
              <a:rPr lang="en-US" sz="1800" b="0" dirty="0" err="1"/>
              <a:t>imutabile</a:t>
            </a:r>
            <a:r>
              <a:rPr lang="en-US" sz="1800" b="0" dirty="0"/>
              <a:t> (</a:t>
            </a:r>
            <a:r>
              <a:rPr lang="en-US" sz="1800" b="0" dirty="0" err="1"/>
              <a:t>numere</a:t>
            </a:r>
            <a:r>
              <a:rPr lang="en-US" sz="1800" b="0" dirty="0"/>
              <a:t>, </a:t>
            </a:r>
            <a:r>
              <a:rPr lang="en-US" sz="1800" b="0" dirty="0" err="1"/>
              <a:t>șiruri</a:t>
            </a:r>
            <a:r>
              <a:rPr lang="en-US" sz="1800" b="0" dirty="0"/>
              <a:t> de </a:t>
            </a:r>
            <a:r>
              <a:rPr lang="en-US" sz="1800" b="0" dirty="0" err="1"/>
              <a:t>caractere</a:t>
            </a:r>
            <a:r>
              <a:rPr lang="en-US" sz="1800" b="0" dirty="0"/>
              <a:t>, </a:t>
            </a:r>
            <a:r>
              <a:rPr lang="en-US" sz="1800" b="0" dirty="0" err="1"/>
              <a:t>tupluri</a:t>
            </a:r>
            <a:r>
              <a:rPr lang="en-US" sz="1800" b="0" dirty="0"/>
              <a:t> </a:t>
            </a:r>
            <a:r>
              <a:rPr lang="en-US" sz="1800" b="0" dirty="0" err="1"/>
              <a:t>sau</a:t>
            </a:r>
            <a:r>
              <a:rPr lang="en-US" sz="1800" b="0" dirty="0"/>
              <a:t> </a:t>
            </a:r>
            <a:r>
              <a:rPr lang="en-US" sz="1800" b="0" dirty="0" err="1"/>
              <a:t>chiar</a:t>
            </a:r>
            <a:r>
              <a:rPr lang="en-US" sz="1800" b="0" dirty="0"/>
              <a:t> </a:t>
            </a:r>
            <a:r>
              <a:rPr lang="en-US" sz="1800" b="0" dirty="0" err="1"/>
              <a:t>valori</a:t>
            </a:r>
            <a:r>
              <a:rPr lang="en-US" sz="1800" b="0" dirty="0"/>
              <a:t> </a:t>
            </a:r>
            <a:r>
              <a:rPr lang="en-US" sz="1800" b="0" dirty="0" err="1"/>
              <a:t>logice</a:t>
            </a:r>
            <a:r>
              <a:rPr lang="en-US" sz="1800" b="0" dirty="0"/>
              <a:t>).</a:t>
            </a:r>
          </a:p>
          <a:p>
            <a:pPr marL="631825" indent="-285750" algn="just">
              <a:lnSpc>
                <a:spcPct val="150000"/>
              </a:lnSpc>
              <a:buFont typeface="Arial" panose="020B0604020202020204" pitchFamily="34" charset="0"/>
              <a:buChar char="•"/>
            </a:pPr>
            <a:r>
              <a:rPr lang="en-US" sz="1800" b="0" dirty="0" err="1"/>
              <a:t>Valorile</a:t>
            </a:r>
            <a:r>
              <a:rPr lang="en-US" sz="1800" b="0" dirty="0"/>
              <a:t> pot fi de </a:t>
            </a:r>
            <a:r>
              <a:rPr lang="en-US" sz="1800" b="0" dirty="0" err="1"/>
              <a:t>orice</a:t>
            </a:r>
            <a:r>
              <a:rPr lang="en-US" sz="1800" b="0" dirty="0"/>
              <a:t> tip de date.</a:t>
            </a:r>
          </a:p>
          <a:p>
            <a:pPr marL="631825" indent="-285750" algn="just">
              <a:lnSpc>
                <a:spcPct val="150000"/>
              </a:lnSpc>
              <a:buFont typeface="Arial" panose="020B0604020202020204" pitchFamily="34" charset="0"/>
              <a:buChar char="•"/>
            </a:pPr>
            <a:r>
              <a:rPr lang="en-US" sz="1800" b="0" dirty="0"/>
              <a:t>Este </a:t>
            </a:r>
            <a:r>
              <a:rPr lang="en-US" sz="1800" b="0" dirty="0" err="1"/>
              <a:t>posibil</a:t>
            </a:r>
            <a:r>
              <a:rPr lang="en-US" sz="1800" b="0" dirty="0"/>
              <a:t> </a:t>
            </a:r>
            <a:r>
              <a:rPr lang="en-US" sz="1800" b="0" dirty="0" err="1"/>
              <a:t>să</a:t>
            </a:r>
            <a:r>
              <a:rPr lang="en-US" sz="1800" b="0" dirty="0"/>
              <a:t> </a:t>
            </a:r>
            <a:r>
              <a:rPr lang="en-US" sz="1800" b="0" dirty="0" err="1"/>
              <a:t>avem</a:t>
            </a:r>
            <a:r>
              <a:rPr lang="en-US" sz="1800" b="0" dirty="0"/>
              <a:t> </a:t>
            </a:r>
            <a:r>
              <a:rPr lang="en-US" sz="1800" b="0" dirty="0" err="1"/>
              <a:t>chei</a:t>
            </a:r>
            <a:r>
              <a:rPr lang="en-US" sz="1800" b="0" dirty="0"/>
              <a:t> </a:t>
            </a:r>
            <a:r>
              <a:rPr lang="en-US" sz="1800" b="0" dirty="0" err="1"/>
              <a:t>și</a:t>
            </a:r>
            <a:r>
              <a:rPr lang="en-US" sz="1800" b="0" dirty="0"/>
              <a:t> </a:t>
            </a:r>
            <a:r>
              <a:rPr lang="en-US" sz="1800" b="0" dirty="0" err="1"/>
              <a:t>valori</a:t>
            </a:r>
            <a:r>
              <a:rPr lang="en-US" sz="1800" b="0" dirty="0"/>
              <a:t> de </a:t>
            </a:r>
            <a:r>
              <a:rPr lang="en-US" sz="1800" b="0" dirty="0" err="1"/>
              <a:t>tipuri</a:t>
            </a:r>
            <a:r>
              <a:rPr lang="en-US" sz="1800" b="0" dirty="0"/>
              <a:t> </a:t>
            </a:r>
            <a:r>
              <a:rPr lang="en-US" sz="1800" b="0" dirty="0" err="1"/>
              <a:t>diferite</a:t>
            </a:r>
            <a:r>
              <a:rPr lang="en-US" sz="1800" b="0" dirty="0"/>
              <a:t> </a:t>
            </a:r>
            <a:r>
              <a:rPr lang="en-US" sz="1800" b="0" dirty="0" err="1"/>
              <a:t>într</a:t>
            </a:r>
            <a:r>
              <a:rPr lang="en-US" sz="1800" b="0" dirty="0"/>
              <a:t>-un </a:t>
            </a:r>
            <a:r>
              <a:rPr lang="en-US" sz="1800" b="0" dirty="0" err="1"/>
              <a:t>dicționar</a:t>
            </a:r>
            <a:r>
              <a:rPr lang="en-US" sz="1800" b="0" dirty="0"/>
              <a:t>.</a:t>
            </a:r>
          </a:p>
          <a:p>
            <a:pPr marL="631825" indent="-285750" algn="just">
              <a:lnSpc>
                <a:spcPct val="150000"/>
              </a:lnSpc>
              <a:buFont typeface="Arial" panose="020B0604020202020204" pitchFamily="34" charset="0"/>
              <a:buChar char="•"/>
            </a:pPr>
            <a:r>
              <a:rPr lang="en-US" sz="1800" b="0" dirty="0" err="1"/>
              <a:t>Elementele</a:t>
            </a:r>
            <a:r>
              <a:rPr lang="en-US" sz="1800" b="0" dirty="0"/>
              <a:t> din </a:t>
            </a:r>
            <a:r>
              <a:rPr lang="en-US" sz="1800" b="0" dirty="0" err="1"/>
              <a:t>dicționar</a:t>
            </a:r>
            <a:r>
              <a:rPr lang="en-US" sz="1800" b="0" dirty="0"/>
              <a:t> (</a:t>
            </a:r>
            <a:r>
              <a:rPr lang="en-US" sz="1800" dirty="0" err="1"/>
              <a:t>cheie:valoare</a:t>
            </a:r>
            <a:r>
              <a:rPr lang="en-US" sz="1800" b="0" dirty="0"/>
              <a:t>) pot fi </a:t>
            </a:r>
            <a:r>
              <a:rPr lang="en-US" sz="1800" b="0" dirty="0" err="1"/>
              <a:t>accesate</a:t>
            </a:r>
            <a:r>
              <a:rPr lang="en-US" sz="1800" b="0" dirty="0"/>
              <a:t>, </a:t>
            </a:r>
            <a:r>
              <a:rPr lang="en-US" sz="1800" b="0" dirty="0" err="1"/>
              <a:t>utilizând</a:t>
            </a:r>
            <a:r>
              <a:rPr lang="en-US" sz="1800" b="0" dirty="0"/>
              <a:t> </a:t>
            </a:r>
            <a:r>
              <a:rPr lang="en-US" sz="1800" b="0" dirty="0" err="1"/>
              <a:t>cheia</a:t>
            </a:r>
            <a:r>
              <a:rPr lang="en-US" sz="1800" b="0" dirty="0"/>
              <a:t> </a:t>
            </a:r>
            <a:r>
              <a:rPr lang="en-US" sz="1800" b="0" dirty="0" err="1"/>
              <a:t>asociată</a:t>
            </a:r>
            <a:r>
              <a:rPr lang="en-US" sz="1800" b="0" dirty="0"/>
              <a:t>.</a:t>
            </a:r>
          </a:p>
        </p:txBody>
      </p:sp>
    </p:spTree>
    <p:extLst>
      <p:ext uri="{BB962C8B-B14F-4D97-AF65-F5344CB8AC3E}">
        <p14:creationId xmlns:p14="http://schemas.microsoft.com/office/powerpoint/2010/main" val="335993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E0A398D-BCE5-51BF-70E5-DE926BAD5D01}"/>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4B7E3A94-2010-C890-CF09-0BDA8793362D}"/>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17FC551-BEF8-B73D-FDF1-785DBFFD4B9C}"/>
              </a:ext>
            </a:extLst>
          </p:cNvPr>
          <p:cNvSpPr>
            <a:spLocks noGrp="1"/>
          </p:cNvSpPr>
          <p:nvPr>
            <p:ph type="sldNum" sz="quarter" idx="11"/>
          </p:nvPr>
        </p:nvSpPr>
        <p:spPr/>
        <p:txBody>
          <a:bodyPr/>
          <a:lstStyle/>
          <a:p>
            <a:fld id="{63BE44DE-0227-423F-B618-756E9A0E92CA}" type="slidenum">
              <a:rPr lang="en-US" altLang="en-US" smtClean="0"/>
              <a:pPr/>
              <a:t>31</a:t>
            </a:fld>
            <a:endParaRPr lang="en-US" altLang="en-US"/>
          </a:p>
        </p:txBody>
      </p:sp>
      <p:sp>
        <p:nvSpPr>
          <p:cNvPr id="4" name="Title 3">
            <a:extLst>
              <a:ext uri="{FF2B5EF4-FFF2-40B4-BE49-F238E27FC236}">
                <a16:creationId xmlns:a16="http://schemas.microsoft.com/office/drawing/2014/main" id="{03D9596C-4102-6685-48DF-776E82A71A3B}"/>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8E4BD054-4095-14AC-E449-503BECD702BE}"/>
              </a:ext>
            </a:extLst>
          </p:cNvPr>
          <p:cNvSpPr txBox="1">
            <a:spLocks/>
          </p:cNvSpPr>
          <p:nvPr/>
        </p:nvSpPr>
        <p:spPr bwMode="auto">
          <a:xfrm>
            <a:off x="459099" y="1621410"/>
            <a:ext cx="8225802" cy="26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just">
              <a:lnSpc>
                <a:spcPct val="150000"/>
              </a:lnSpc>
            </a:pPr>
            <a:r>
              <a:rPr lang="en-US" sz="1800" dirty="0" err="1"/>
              <a:t>Crearea</a:t>
            </a:r>
            <a:r>
              <a:rPr lang="en-US" sz="1800" dirty="0"/>
              <a:t> </a:t>
            </a:r>
            <a:r>
              <a:rPr lang="en-US" sz="1800" dirty="0" err="1"/>
              <a:t>dicționarelor</a:t>
            </a:r>
            <a:r>
              <a:rPr lang="en-US" sz="1800" dirty="0"/>
              <a:t>:</a:t>
            </a:r>
          </a:p>
          <a:p>
            <a:pPr indent="358775" algn="just">
              <a:lnSpc>
                <a:spcPct val="150000"/>
              </a:lnSpc>
            </a:pPr>
            <a:r>
              <a:rPr lang="en-US" sz="1800" b="0" dirty="0"/>
              <a:t>Un </a:t>
            </a:r>
            <a:r>
              <a:rPr lang="en-US" sz="1800" b="0" dirty="0" err="1"/>
              <a:t>dicționar</a:t>
            </a:r>
            <a:r>
              <a:rPr lang="en-US" sz="1800" b="0" dirty="0"/>
              <a:t> </a:t>
            </a:r>
            <a:r>
              <a:rPr lang="en-US" sz="1800" b="0" dirty="0" err="1"/>
              <a:t>poate</a:t>
            </a:r>
            <a:r>
              <a:rPr lang="en-US" sz="1800" b="0" dirty="0"/>
              <a:t> fi </a:t>
            </a:r>
            <a:r>
              <a:rPr lang="en-US" sz="1800" b="0" dirty="0" err="1"/>
              <a:t>inițializat</a:t>
            </a:r>
            <a:r>
              <a:rPr lang="en-US" sz="1800" b="0" dirty="0"/>
              <a:t> </a:t>
            </a:r>
            <a:r>
              <a:rPr lang="en-US" sz="1800" b="0" dirty="0" err="1"/>
              <a:t>folosind</a:t>
            </a:r>
            <a:r>
              <a:rPr lang="en-US" sz="1800" b="0" dirty="0"/>
              <a:t> </a:t>
            </a:r>
            <a:r>
              <a:rPr lang="en-US" sz="1800" b="0" dirty="0" err="1"/>
              <a:t>acolade</a:t>
            </a:r>
            <a:r>
              <a:rPr lang="en-US" sz="1800" b="0" dirty="0"/>
              <a:t> </a:t>
            </a:r>
            <a:r>
              <a:rPr lang="en-US" sz="1800" dirty="0"/>
              <a:t>{}</a:t>
            </a:r>
            <a:r>
              <a:rPr lang="en-US" sz="1800" b="0" dirty="0"/>
              <a:t> </a:t>
            </a:r>
            <a:r>
              <a:rPr lang="en-US" sz="1800" b="0" dirty="0" err="1"/>
              <a:t>sau</a:t>
            </a:r>
            <a:r>
              <a:rPr lang="en-US" sz="1800" b="0" dirty="0"/>
              <a:t> </a:t>
            </a:r>
            <a:r>
              <a:rPr lang="en-US" sz="1800" b="0" dirty="0" err="1"/>
              <a:t>prin</a:t>
            </a:r>
            <a:r>
              <a:rPr lang="en-US" sz="1800" b="0" dirty="0"/>
              <a:t> </a:t>
            </a:r>
            <a:r>
              <a:rPr lang="en-US" sz="1800" b="0" dirty="0" err="1"/>
              <a:t>utilizarea</a:t>
            </a:r>
            <a:r>
              <a:rPr lang="en-US" sz="1800" b="0" dirty="0"/>
              <a:t> </a:t>
            </a:r>
            <a:r>
              <a:rPr lang="en-US" sz="1800" b="0" dirty="0" err="1"/>
              <a:t>funcției</a:t>
            </a:r>
            <a:r>
              <a:rPr lang="en-US" sz="1800" b="0" dirty="0"/>
              <a:t> </a:t>
            </a:r>
            <a:r>
              <a:rPr lang="en-US" sz="1800" dirty="0" err="1"/>
              <a:t>dict</a:t>
            </a:r>
            <a:r>
              <a:rPr lang="en-US" sz="1800" dirty="0"/>
              <a:t>()</a:t>
            </a:r>
            <a:r>
              <a:rPr lang="en-US" sz="1800" b="0" dirty="0"/>
              <a:t>. </a:t>
            </a:r>
            <a:r>
              <a:rPr lang="en-US" sz="1800" b="0" dirty="0" err="1"/>
              <a:t>Ambele</a:t>
            </a:r>
            <a:r>
              <a:rPr lang="en-US" sz="1800" b="0" dirty="0"/>
              <a:t> </a:t>
            </a:r>
            <a:r>
              <a:rPr lang="en-US" sz="1800" b="0" dirty="0" err="1"/>
              <a:t>metode</a:t>
            </a:r>
            <a:r>
              <a:rPr lang="en-US" sz="1800" b="0" dirty="0"/>
              <a:t> permit </a:t>
            </a:r>
            <a:r>
              <a:rPr lang="en-US" sz="1800" b="0" dirty="0" err="1"/>
              <a:t>definirea</a:t>
            </a:r>
            <a:r>
              <a:rPr lang="en-US" sz="1800" b="0" dirty="0"/>
              <a:t> </a:t>
            </a:r>
            <a:r>
              <a:rPr lang="en-US" sz="1800" b="0" dirty="0" err="1"/>
              <a:t>unui</a:t>
            </a:r>
            <a:r>
              <a:rPr lang="en-US" sz="1800" b="0" dirty="0"/>
              <a:t> </a:t>
            </a:r>
            <a:r>
              <a:rPr lang="en-US" sz="1800" b="0" dirty="0" err="1"/>
              <a:t>dicționar</a:t>
            </a:r>
            <a:r>
              <a:rPr lang="en-US" sz="1800" b="0" dirty="0"/>
              <a:t>, </a:t>
            </a:r>
            <a:r>
              <a:rPr lang="en-US" sz="1800" b="0" dirty="0" err="1"/>
              <a:t>dar</a:t>
            </a:r>
            <a:r>
              <a:rPr lang="en-US" sz="1800" b="0" dirty="0"/>
              <a:t> </a:t>
            </a:r>
            <a:r>
              <a:rPr lang="en-US" sz="1800" b="0" dirty="0" err="1"/>
              <a:t>diferența</a:t>
            </a:r>
            <a:r>
              <a:rPr lang="en-US" sz="1800" b="0" dirty="0"/>
              <a:t> </a:t>
            </a:r>
            <a:r>
              <a:rPr lang="en-US" sz="1800" b="0" dirty="0" err="1"/>
              <a:t>constă</a:t>
            </a:r>
            <a:r>
              <a:rPr lang="en-US" sz="1800" b="0" dirty="0"/>
              <a:t> </a:t>
            </a:r>
            <a:r>
              <a:rPr lang="en-US" sz="1800" b="0" dirty="0" err="1"/>
              <a:t>în</a:t>
            </a:r>
            <a:r>
              <a:rPr lang="en-US" sz="1800" b="0" dirty="0"/>
              <a:t> </a:t>
            </a:r>
            <a:r>
              <a:rPr lang="en-US" sz="1800" b="0" dirty="0" err="1"/>
              <a:t>modul</a:t>
            </a:r>
            <a:r>
              <a:rPr lang="en-US" sz="1800" b="0" dirty="0"/>
              <a:t> de </a:t>
            </a:r>
            <a:r>
              <a:rPr lang="en-US" sz="1800" b="0" dirty="0" err="1"/>
              <a:t>sintaxă</a:t>
            </a:r>
            <a:r>
              <a:rPr lang="en-US" sz="1800" b="0" dirty="0"/>
              <a:t>. Cu </a:t>
            </a:r>
            <a:r>
              <a:rPr lang="en-US" sz="1800" b="0" dirty="0" err="1"/>
              <a:t>acolade</a:t>
            </a:r>
            <a:r>
              <a:rPr lang="en-US" sz="1800" b="0" dirty="0"/>
              <a:t>, </a:t>
            </a:r>
            <a:r>
              <a:rPr lang="en-US" sz="1800" b="0" dirty="0" err="1"/>
              <a:t>cheile</a:t>
            </a:r>
            <a:r>
              <a:rPr lang="en-US" sz="1800" b="0" dirty="0"/>
              <a:t> </a:t>
            </a:r>
            <a:r>
              <a:rPr lang="en-US" sz="1800" b="0" dirty="0" err="1"/>
              <a:t>și</a:t>
            </a:r>
            <a:r>
              <a:rPr lang="en-US" sz="1800" b="0" dirty="0"/>
              <a:t> </a:t>
            </a:r>
            <a:r>
              <a:rPr lang="en-US" sz="1800" b="0" dirty="0" err="1"/>
              <a:t>valorile</a:t>
            </a:r>
            <a:r>
              <a:rPr lang="en-US" sz="1800" b="0" dirty="0"/>
              <a:t> sunt </a:t>
            </a:r>
            <a:r>
              <a:rPr lang="en-US" sz="1800" b="0" dirty="0" err="1"/>
              <a:t>plasate</a:t>
            </a:r>
            <a:r>
              <a:rPr lang="en-US" sz="1800" b="0" dirty="0"/>
              <a:t> direct </a:t>
            </a:r>
            <a:r>
              <a:rPr lang="en-US" sz="1800" b="0" dirty="0" err="1"/>
              <a:t>în</a:t>
            </a:r>
            <a:r>
              <a:rPr lang="en-US" sz="1800" b="0" dirty="0"/>
              <a:t> interior, </a:t>
            </a:r>
            <a:r>
              <a:rPr lang="en-US" sz="1800" b="0" dirty="0" err="1"/>
              <a:t>iar</a:t>
            </a:r>
            <a:r>
              <a:rPr lang="en-US" sz="1800" b="0" dirty="0"/>
              <a:t> cu </a:t>
            </a:r>
            <a:r>
              <a:rPr lang="en-US" sz="1800" dirty="0" err="1"/>
              <a:t>dict</a:t>
            </a:r>
            <a:r>
              <a:rPr lang="en-US" sz="1800" dirty="0"/>
              <a:t>()</a:t>
            </a:r>
            <a:r>
              <a:rPr lang="en-US" sz="1800" b="0" dirty="0"/>
              <a:t>, </a:t>
            </a:r>
            <a:r>
              <a:rPr lang="en-US" sz="1800" b="0" dirty="0" err="1"/>
              <a:t>putem</a:t>
            </a:r>
            <a:r>
              <a:rPr lang="en-US" sz="1800" b="0" dirty="0"/>
              <a:t> </a:t>
            </a:r>
            <a:r>
              <a:rPr lang="en-US" sz="1800" b="0" dirty="0" err="1"/>
              <a:t>specifica</a:t>
            </a:r>
            <a:r>
              <a:rPr lang="en-US" sz="1800" b="0" dirty="0"/>
              <a:t> </a:t>
            </a:r>
            <a:r>
              <a:rPr lang="en-US" sz="1800" b="0" dirty="0" err="1"/>
              <a:t>perechile</a:t>
            </a:r>
            <a:r>
              <a:rPr lang="en-US" sz="1800" b="0" dirty="0"/>
              <a:t> </a:t>
            </a:r>
            <a:r>
              <a:rPr lang="en-US" sz="1800" dirty="0" err="1"/>
              <a:t>cheie:valoare</a:t>
            </a:r>
            <a:r>
              <a:rPr lang="en-US" sz="1800" b="0" dirty="0"/>
              <a:t> fie </a:t>
            </a:r>
            <a:r>
              <a:rPr lang="en-US" sz="1800" b="0" dirty="0" err="1"/>
              <a:t>prin</a:t>
            </a:r>
            <a:r>
              <a:rPr lang="en-US" sz="1800" b="0" dirty="0"/>
              <a:t> </a:t>
            </a:r>
            <a:r>
              <a:rPr lang="en-US" sz="1800" b="0" dirty="0" err="1"/>
              <a:t>argumente</a:t>
            </a:r>
            <a:r>
              <a:rPr lang="en-US" sz="1800" b="0" dirty="0"/>
              <a:t>, fie </a:t>
            </a:r>
            <a:r>
              <a:rPr lang="en-US" sz="1800" b="0" dirty="0" err="1"/>
              <a:t>printr</a:t>
            </a:r>
            <a:r>
              <a:rPr lang="en-US" sz="1800" b="0" dirty="0"/>
              <a:t>-o </a:t>
            </a:r>
            <a:r>
              <a:rPr lang="en-US" sz="1800" b="0" dirty="0" err="1"/>
              <a:t>listă</a:t>
            </a:r>
            <a:r>
              <a:rPr lang="en-US" sz="1800" b="0" dirty="0"/>
              <a:t> de </a:t>
            </a:r>
            <a:r>
              <a:rPr lang="en-US" sz="1800" b="0" dirty="0" err="1"/>
              <a:t>tupluri</a:t>
            </a:r>
            <a:r>
              <a:rPr lang="en-US" sz="1800" b="0" dirty="0"/>
              <a:t>:</a:t>
            </a:r>
          </a:p>
          <a:p>
            <a:pPr algn="just">
              <a:lnSpc>
                <a:spcPct val="150000"/>
              </a:lnSpc>
            </a:pPr>
            <a:endParaRPr lang="en-US" sz="1800" dirty="0"/>
          </a:p>
        </p:txBody>
      </p:sp>
      <p:pic>
        <p:nvPicPr>
          <p:cNvPr id="3" name="Picture 2">
            <a:extLst>
              <a:ext uri="{FF2B5EF4-FFF2-40B4-BE49-F238E27FC236}">
                <a16:creationId xmlns:a16="http://schemas.microsoft.com/office/drawing/2014/main" id="{B7A53880-8424-9427-D09A-3236236A3F45}"/>
              </a:ext>
            </a:extLst>
          </p:cNvPr>
          <p:cNvPicPr>
            <a:picLocks noChangeAspect="1"/>
          </p:cNvPicPr>
          <p:nvPr/>
        </p:nvPicPr>
        <p:blipFill>
          <a:blip r:embed="rId4"/>
          <a:stretch>
            <a:fillRect/>
          </a:stretch>
        </p:blipFill>
        <p:spPr>
          <a:xfrm>
            <a:off x="2045173" y="3849302"/>
            <a:ext cx="5053654" cy="2507048"/>
          </a:xfrm>
          <a:prstGeom prst="rect">
            <a:avLst/>
          </a:prstGeom>
        </p:spPr>
      </p:pic>
    </p:spTree>
    <p:extLst>
      <p:ext uri="{BB962C8B-B14F-4D97-AF65-F5344CB8AC3E}">
        <p14:creationId xmlns:p14="http://schemas.microsoft.com/office/powerpoint/2010/main" val="3981044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A68DBB6-FEAE-1207-2921-F1E60E45F89B}"/>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47370EF-0A5C-A043-61FE-750C102F1E42}"/>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C61EE16-E871-977E-5A10-D33655E78942}"/>
              </a:ext>
            </a:extLst>
          </p:cNvPr>
          <p:cNvSpPr>
            <a:spLocks noGrp="1"/>
          </p:cNvSpPr>
          <p:nvPr>
            <p:ph type="sldNum" sz="quarter" idx="11"/>
          </p:nvPr>
        </p:nvSpPr>
        <p:spPr/>
        <p:txBody>
          <a:bodyPr/>
          <a:lstStyle/>
          <a:p>
            <a:fld id="{63BE44DE-0227-423F-B618-756E9A0E92CA}" type="slidenum">
              <a:rPr lang="en-US" altLang="en-US" smtClean="0"/>
              <a:pPr/>
              <a:t>32</a:t>
            </a:fld>
            <a:endParaRPr lang="en-US" altLang="en-US"/>
          </a:p>
        </p:txBody>
      </p:sp>
      <p:sp>
        <p:nvSpPr>
          <p:cNvPr id="4" name="Title 3">
            <a:extLst>
              <a:ext uri="{FF2B5EF4-FFF2-40B4-BE49-F238E27FC236}">
                <a16:creationId xmlns:a16="http://schemas.microsoft.com/office/drawing/2014/main" id="{8CE7C4E0-7542-63B5-49F8-71409E82605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DD3AD13E-0877-64C2-86C4-8076A95CD922}"/>
              </a:ext>
            </a:extLst>
          </p:cNvPr>
          <p:cNvSpPr txBox="1">
            <a:spLocks/>
          </p:cNvSpPr>
          <p:nvPr/>
        </p:nvSpPr>
        <p:spPr bwMode="auto">
          <a:xfrm>
            <a:off x="459099" y="1621410"/>
            <a:ext cx="8225802" cy="26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b="0" dirty="0" err="1"/>
              <a:t>Funcția</a:t>
            </a:r>
            <a:r>
              <a:rPr lang="en-US" sz="1800" b="0" dirty="0"/>
              <a:t> </a:t>
            </a:r>
            <a:r>
              <a:rPr lang="en-US" sz="1800" dirty="0" err="1"/>
              <a:t>dict.fromkeys</a:t>
            </a:r>
            <a:r>
              <a:rPr lang="en-US" sz="1800" dirty="0"/>
              <a:t>(seq, value) </a:t>
            </a:r>
            <a:r>
              <a:rPr lang="en-US" sz="1800" b="0" dirty="0" err="1"/>
              <a:t>creează</a:t>
            </a:r>
            <a:r>
              <a:rPr lang="en-US" sz="1800" b="0" dirty="0"/>
              <a:t> un </a:t>
            </a:r>
            <a:r>
              <a:rPr lang="en-US" sz="1800" b="0" dirty="0" err="1"/>
              <a:t>dicționar</a:t>
            </a:r>
            <a:r>
              <a:rPr lang="en-US" sz="1800" b="0" dirty="0"/>
              <a:t>, </a:t>
            </a:r>
            <a:r>
              <a:rPr lang="en-US" sz="1800" b="0" dirty="0" err="1"/>
              <a:t>folosind</a:t>
            </a:r>
            <a:r>
              <a:rPr lang="en-US" sz="1800" b="0" dirty="0"/>
              <a:t> </a:t>
            </a:r>
            <a:r>
              <a:rPr lang="en-US" sz="1800" b="0" dirty="0" err="1"/>
              <a:t>elementele</a:t>
            </a:r>
            <a:r>
              <a:rPr lang="en-US" sz="1800" b="0" dirty="0"/>
              <a:t> din </a:t>
            </a:r>
            <a:r>
              <a:rPr lang="en-US" sz="1800" b="0" dirty="0" err="1"/>
              <a:t>secvența</a:t>
            </a:r>
            <a:r>
              <a:rPr lang="en-US" sz="1800" b="0" dirty="0"/>
              <a:t> </a:t>
            </a:r>
            <a:r>
              <a:rPr lang="en-US" sz="1800" dirty="0"/>
              <a:t>seq</a:t>
            </a:r>
            <a:r>
              <a:rPr lang="en-US" sz="1800" b="0" dirty="0"/>
              <a:t> ca </a:t>
            </a:r>
            <a:r>
              <a:rPr lang="en-US" sz="1800" b="0" dirty="0" err="1"/>
              <a:t>chei</a:t>
            </a:r>
            <a:r>
              <a:rPr lang="en-US" sz="1800" b="0" dirty="0"/>
              <a:t>, </a:t>
            </a:r>
            <a:r>
              <a:rPr lang="en-US" sz="1800" b="0" dirty="0" err="1"/>
              <a:t>iar</a:t>
            </a:r>
            <a:r>
              <a:rPr lang="en-US" sz="1800" b="0" dirty="0"/>
              <a:t> </a:t>
            </a:r>
            <a:r>
              <a:rPr lang="en-US" sz="1800" b="0" dirty="0" err="1"/>
              <a:t>valorile</a:t>
            </a:r>
            <a:r>
              <a:rPr lang="en-US" sz="1800" b="0" dirty="0"/>
              <a:t> </a:t>
            </a:r>
            <a:r>
              <a:rPr lang="en-US" sz="1800" b="0" dirty="0" err="1"/>
              <a:t>asociate</a:t>
            </a:r>
            <a:r>
              <a:rPr lang="en-US" sz="1800" b="0" dirty="0"/>
              <a:t> </a:t>
            </a:r>
            <a:r>
              <a:rPr lang="en-US" sz="1800" b="0" dirty="0" err="1"/>
              <a:t>fiecărei</a:t>
            </a:r>
            <a:r>
              <a:rPr lang="en-US" sz="1800" b="0" dirty="0"/>
              <a:t> </a:t>
            </a:r>
            <a:r>
              <a:rPr lang="en-US" sz="1800" b="0" dirty="0" err="1"/>
              <a:t>chei</a:t>
            </a:r>
            <a:r>
              <a:rPr lang="en-US" sz="1800" b="0" dirty="0"/>
              <a:t> </a:t>
            </a:r>
            <a:r>
              <a:rPr lang="en-US" sz="1800" b="0" dirty="0" err="1"/>
              <a:t>vor</a:t>
            </a:r>
            <a:r>
              <a:rPr lang="en-US" sz="1800" b="0" dirty="0"/>
              <a:t> fi </a:t>
            </a:r>
            <a:r>
              <a:rPr lang="en-US" sz="1800" b="0" dirty="0" err="1"/>
              <a:t>setate</a:t>
            </a:r>
            <a:r>
              <a:rPr lang="en-US" sz="1800" b="0" dirty="0"/>
              <a:t> la </a:t>
            </a:r>
            <a:r>
              <a:rPr lang="en-US" sz="1800" dirty="0"/>
              <a:t>value</a:t>
            </a:r>
            <a:r>
              <a:rPr lang="en-US" sz="1800" b="0" dirty="0"/>
              <a:t>. </a:t>
            </a:r>
            <a:r>
              <a:rPr lang="en-US" sz="1800" b="0" dirty="0" err="1"/>
              <a:t>Dacă</a:t>
            </a:r>
            <a:r>
              <a:rPr lang="en-US" sz="1800" b="0" dirty="0"/>
              <a:t> nu </a:t>
            </a:r>
            <a:r>
              <a:rPr lang="en-US" sz="1800" b="0" dirty="0" err="1"/>
              <a:t>este</a:t>
            </a:r>
            <a:r>
              <a:rPr lang="en-US" sz="1800" b="0" dirty="0"/>
              <a:t> </a:t>
            </a:r>
            <a:r>
              <a:rPr lang="en-US" sz="1800" b="0" dirty="0" err="1"/>
              <a:t>specificată</a:t>
            </a:r>
            <a:r>
              <a:rPr lang="en-US" sz="1800" b="0" dirty="0"/>
              <a:t> </a:t>
            </a:r>
            <a:r>
              <a:rPr lang="en-US" sz="1800" b="0" dirty="0" err="1"/>
              <a:t>nicio</a:t>
            </a:r>
            <a:r>
              <a:rPr lang="en-US" sz="1800" b="0" dirty="0"/>
              <a:t> </a:t>
            </a:r>
            <a:r>
              <a:rPr lang="en-US" sz="1800" b="0" dirty="0" err="1"/>
              <a:t>valoare</a:t>
            </a:r>
            <a:r>
              <a:rPr lang="en-US" sz="1800" b="0" dirty="0"/>
              <a:t> </a:t>
            </a:r>
            <a:r>
              <a:rPr lang="en-US" sz="1800" b="0" dirty="0" err="1"/>
              <a:t>pentru</a:t>
            </a:r>
            <a:r>
              <a:rPr lang="en-US" sz="1800" b="0" dirty="0"/>
              <a:t> value, </a:t>
            </a:r>
            <a:r>
              <a:rPr lang="en-US" sz="1800" b="0" dirty="0" err="1"/>
              <a:t>atunci</a:t>
            </a:r>
            <a:r>
              <a:rPr lang="en-US" sz="1800" b="0" dirty="0"/>
              <a:t> </a:t>
            </a:r>
            <a:r>
              <a:rPr lang="en-US" sz="1800" b="0" dirty="0" err="1"/>
              <a:t>valoarea</a:t>
            </a:r>
            <a:r>
              <a:rPr lang="en-US" sz="1800" b="0" dirty="0"/>
              <a:t> </a:t>
            </a:r>
            <a:r>
              <a:rPr lang="en-US" sz="1800" b="0" dirty="0" err="1"/>
              <a:t>implicită</a:t>
            </a:r>
            <a:r>
              <a:rPr lang="en-US" sz="1800" b="0" dirty="0"/>
              <a:t> </a:t>
            </a:r>
            <a:r>
              <a:rPr lang="en-US" sz="1800" b="0" dirty="0" err="1"/>
              <a:t>va</a:t>
            </a:r>
            <a:r>
              <a:rPr lang="en-US" sz="1800" b="0" dirty="0"/>
              <a:t> fi </a:t>
            </a:r>
            <a:r>
              <a:rPr lang="en-US" sz="1800" dirty="0"/>
              <a:t>None</a:t>
            </a:r>
            <a:r>
              <a:rPr lang="en-US" sz="1800" b="0" dirty="0"/>
              <a:t>. </a:t>
            </a:r>
            <a:r>
              <a:rPr lang="en-US" sz="1800" b="0" dirty="0" err="1"/>
              <a:t>Această</a:t>
            </a:r>
            <a:r>
              <a:rPr lang="en-US" sz="1800" b="0" dirty="0"/>
              <a:t> </a:t>
            </a:r>
            <a:r>
              <a:rPr lang="en-US" sz="1800" b="0" dirty="0" err="1"/>
              <a:t>funcție</a:t>
            </a:r>
            <a:r>
              <a:rPr lang="en-US" sz="1800" b="0" dirty="0"/>
              <a:t> </a:t>
            </a:r>
            <a:r>
              <a:rPr lang="en-US" sz="1800" b="0" dirty="0" err="1"/>
              <a:t>este</a:t>
            </a:r>
            <a:r>
              <a:rPr lang="en-US" sz="1800" b="0" dirty="0"/>
              <a:t> </a:t>
            </a:r>
            <a:r>
              <a:rPr lang="en-US" sz="1800" b="0" dirty="0" err="1"/>
              <a:t>utilă</a:t>
            </a:r>
            <a:r>
              <a:rPr lang="en-US" sz="1800" b="0" dirty="0"/>
              <a:t> </a:t>
            </a:r>
            <a:r>
              <a:rPr lang="en-US" sz="1800" b="0" dirty="0" err="1"/>
              <a:t>când</a:t>
            </a:r>
            <a:r>
              <a:rPr lang="en-US" sz="1800" b="0" dirty="0"/>
              <a:t> </a:t>
            </a:r>
            <a:r>
              <a:rPr lang="en-US" sz="1800" b="0" dirty="0" err="1"/>
              <a:t>dorim</a:t>
            </a:r>
            <a:r>
              <a:rPr lang="en-US" sz="1800" b="0" dirty="0"/>
              <a:t> </a:t>
            </a:r>
            <a:r>
              <a:rPr lang="en-US" sz="1800" b="0" dirty="0" err="1"/>
              <a:t>să</a:t>
            </a:r>
            <a:r>
              <a:rPr lang="en-US" sz="1800" b="0" dirty="0"/>
              <a:t> </a:t>
            </a:r>
            <a:r>
              <a:rPr lang="en-US" sz="1800" b="0" dirty="0" err="1"/>
              <a:t>generăm</a:t>
            </a:r>
            <a:r>
              <a:rPr lang="en-US" sz="1800" b="0" dirty="0"/>
              <a:t> un </a:t>
            </a:r>
            <a:r>
              <a:rPr lang="en-US" sz="1800" b="0" dirty="0" err="1"/>
              <a:t>dicționar</a:t>
            </a:r>
            <a:r>
              <a:rPr lang="en-US" sz="1800" b="0" dirty="0"/>
              <a:t> cu </a:t>
            </a:r>
            <a:r>
              <a:rPr lang="en-US" sz="1800" b="0" dirty="0" err="1"/>
              <a:t>chei</a:t>
            </a:r>
            <a:r>
              <a:rPr lang="en-US" sz="1800" b="0" dirty="0"/>
              <a:t> </a:t>
            </a:r>
            <a:r>
              <a:rPr lang="en-US" sz="1800" b="0" dirty="0" err="1"/>
              <a:t>predefinite</a:t>
            </a:r>
            <a:r>
              <a:rPr lang="en-US" sz="1800" b="0" dirty="0"/>
              <a:t> </a:t>
            </a:r>
            <a:r>
              <a:rPr lang="en-US" sz="1800" b="0" dirty="0" err="1"/>
              <a:t>și</a:t>
            </a:r>
            <a:r>
              <a:rPr lang="en-US" sz="1800" b="0" dirty="0"/>
              <a:t> </a:t>
            </a:r>
            <a:r>
              <a:rPr lang="en-US" sz="1800" b="0" dirty="0" err="1"/>
              <a:t>valori</a:t>
            </a:r>
            <a:r>
              <a:rPr lang="en-US" sz="1800" b="0" dirty="0"/>
              <a:t> </a:t>
            </a:r>
            <a:r>
              <a:rPr lang="en-US" sz="1800" b="0" dirty="0" err="1"/>
              <a:t>implicite</a:t>
            </a:r>
            <a:r>
              <a:rPr lang="en-US" sz="1800" b="0" dirty="0"/>
              <a:t>.</a:t>
            </a:r>
          </a:p>
        </p:txBody>
      </p:sp>
      <p:pic>
        <p:nvPicPr>
          <p:cNvPr id="6" name="Picture 5">
            <a:extLst>
              <a:ext uri="{FF2B5EF4-FFF2-40B4-BE49-F238E27FC236}">
                <a16:creationId xmlns:a16="http://schemas.microsoft.com/office/drawing/2014/main" id="{10C7BFA5-69BA-75B6-2500-37404B1A9925}"/>
              </a:ext>
            </a:extLst>
          </p:cNvPr>
          <p:cNvPicPr>
            <a:picLocks noChangeAspect="1"/>
          </p:cNvPicPr>
          <p:nvPr/>
        </p:nvPicPr>
        <p:blipFill>
          <a:blip r:embed="rId4"/>
          <a:stretch>
            <a:fillRect/>
          </a:stretch>
        </p:blipFill>
        <p:spPr>
          <a:xfrm>
            <a:off x="2204280" y="4157351"/>
            <a:ext cx="4735440" cy="2198999"/>
          </a:xfrm>
          <a:prstGeom prst="rect">
            <a:avLst/>
          </a:prstGeom>
        </p:spPr>
      </p:pic>
    </p:spTree>
    <p:extLst>
      <p:ext uri="{BB962C8B-B14F-4D97-AF65-F5344CB8AC3E}">
        <p14:creationId xmlns:p14="http://schemas.microsoft.com/office/powerpoint/2010/main" val="120752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D849239-FE00-D7A7-7F93-951949C55C84}"/>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3BEDD7B-99FC-8A5C-8E87-EF7204B1FCA6}"/>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064A4972-9B23-A73C-C1FE-1244A4A1A45E}"/>
              </a:ext>
            </a:extLst>
          </p:cNvPr>
          <p:cNvSpPr>
            <a:spLocks noGrp="1"/>
          </p:cNvSpPr>
          <p:nvPr>
            <p:ph type="sldNum" sz="quarter" idx="11"/>
          </p:nvPr>
        </p:nvSpPr>
        <p:spPr/>
        <p:txBody>
          <a:bodyPr/>
          <a:lstStyle/>
          <a:p>
            <a:fld id="{63BE44DE-0227-423F-B618-756E9A0E92CA}" type="slidenum">
              <a:rPr lang="en-US" altLang="en-US" smtClean="0"/>
              <a:pPr/>
              <a:t>33</a:t>
            </a:fld>
            <a:endParaRPr lang="en-US" altLang="en-US"/>
          </a:p>
        </p:txBody>
      </p:sp>
      <p:sp>
        <p:nvSpPr>
          <p:cNvPr id="4" name="Title 3">
            <a:extLst>
              <a:ext uri="{FF2B5EF4-FFF2-40B4-BE49-F238E27FC236}">
                <a16:creationId xmlns:a16="http://schemas.microsoft.com/office/drawing/2014/main" id="{10B21CE9-6F2E-DCB9-C642-3A194E011A0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270A501-CC11-3C63-D022-3B9F03D65C4A}"/>
              </a:ext>
            </a:extLst>
          </p:cNvPr>
          <p:cNvSpPr txBox="1">
            <a:spLocks/>
          </p:cNvSpPr>
          <p:nvPr/>
        </p:nvSpPr>
        <p:spPr bwMode="auto">
          <a:xfrm>
            <a:off x="960127" y="2433120"/>
            <a:ext cx="7223746" cy="262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b="0" dirty="0" err="1"/>
              <a:t>Valorile</a:t>
            </a:r>
            <a:r>
              <a:rPr lang="en-US" sz="1800" b="0" dirty="0"/>
              <a:t> din </a:t>
            </a:r>
            <a:r>
              <a:rPr lang="en-US" sz="1800" b="0" dirty="0" err="1"/>
              <a:t>elementele</a:t>
            </a:r>
            <a:r>
              <a:rPr lang="en-US" sz="1800" b="0" dirty="0"/>
              <a:t> </a:t>
            </a:r>
            <a:r>
              <a:rPr lang="en-US" sz="1800" b="0" dirty="0" err="1"/>
              <a:t>unui</a:t>
            </a:r>
            <a:r>
              <a:rPr lang="en-US" sz="1800" b="0" dirty="0"/>
              <a:t> </a:t>
            </a:r>
            <a:r>
              <a:rPr lang="en-US" sz="1800" b="0" dirty="0" err="1"/>
              <a:t>dicționar</a:t>
            </a:r>
            <a:r>
              <a:rPr lang="en-US" sz="1800" b="0" dirty="0"/>
              <a:t> pot fi de </a:t>
            </a:r>
            <a:r>
              <a:rPr lang="en-US" sz="1800" b="0" dirty="0" err="1"/>
              <a:t>orice</a:t>
            </a:r>
            <a:r>
              <a:rPr lang="en-US" sz="1800" b="0" dirty="0"/>
              <a:t> tip de date, cum </a:t>
            </a:r>
            <a:r>
              <a:rPr lang="en-US" sz="1800" b="0" dirty="0" err="1"/>
              <a:t>ar</a:t>
            </a:r>
            <a:r>
              <a:rPr lang="en-US" sz="1800" b="0" dirty="0"/>
              <a:t> fi </a:t>
            </a:r>
            <a:r>
              <a:rPr lang="en-US" sz="1800" b="0" dirty="0" err="1"/>
              <a:t>numere</a:t>
            </a:r>
            <a:r>
              <a:rPr lang="en-US" sz="1800" b="0" dirty="0"/>
              <a:t>, </a:t>
            </a:r>
            <a:r>
              <a:rPr lang="en-US" sz="1800" b="0" dirty="0" err="1"/>
              <a:t>șiruri</a:t>
            </a:r>
            <a:r>
              <a:rPr lang="en-US" sz="1800" b="0" dirty="0"/>
              <a:t> de </a:t>
            </a:r>
            <a:r>
              <a:rPr lang="en-US" sz="1800" b="0" dirty="0" err="1"/>
              <a:t>caractere</a:t>
            </a:r>
            <a:r>
              <a:rPr lang="en-US" sz="1800" b="0" dirty="0"/>
              <a:t>, </a:t>
            </a:r>
            <a:r>
              <a:rPr lang="en-US" sz="1800" b="0" dirty="0" err="1"/>
              <a:t>liste</a:t>
            </a:r>
            <a:r>
              <a:rPr lang="en-US" sz="1800" b="0" dirty="0"/>
              <a:t>, </a:t>
            </a:r>
            <a:r>
              <a:rPr lang="en-US" sz="1800" b="0" dirty="0" err="1"/>
              <a:t>tupluri</a:t>
            </a:r>
            <a:r>
              <a:rPr lang="en-US" sz="1800" b="0" dirty="0"/>
              <a:t>, </a:t>
            </a:r>
            <a:r>
              <a:rPr lang="en-US" sz="1800" b="0" dirty="0" err="1"/>
              <a:t>seturi</a:t>
            </a:r>
            <a:r>
              <a:rPr lang="en-US" sz="1800" b="0" dirty="0"/>
              <a:t> </a:t>
            </a:r>
            <a:r>
              <a:rPr lang="en-US" sz="1800" b="0" dirty="0" err="1"/>
              <a:t>sau</a:t>
            </a:r>
            <a:r>
              <a:rPr lang="en-US" sz="1800" b="0" dirty="0"/>
              <a:t> </a:t>
            </a:r>
            <a:r>
              <a:rPr lang="en-US" sz="1800" b="0" dirty="0" err="1"/>
              <a:t>chiar</a:t>
            </a:r>
            <a:r>
              <a:rPr lang="en-US" sz="1800" b="0" dirty="0"/>
              <a:t> </a:t>
            </a:r>
            <a:r>
              <a:rPr lang="en-US" sz="1800" b="0" dirty="0" err="1"/>
              <a:t>alte</a:t>
            </a:r>
            <a:r>
              <a:rPr lang="en-US" sz="1800" b="0" dirty="0"/>
              <a:t> </a:t>
            </a:r>
            <a:r>
              <a:rPr lang="en-US" sz="1800" b="0" dirty="0" err="1"/>
              <a:t>dicționare</a:t>
            </a:r>
            <a:r>
              <a:rPr lang="en-US" sz="1800" b="0" dirty="0"/>
              <a:t> </a:t>
            </a:r>
            <a:r>
              <a:rPr lang="en-US" sz="1800" b="0" dirty="0" err="1"/>
              <a:t>sau</a:t>
            </a:r>
            <a:r>
              <a:rPr lang="en-US" sz="1800" b="0" dirty="0"/>
              <a:t> </a:t>
            </a:r>
            <a:r>
              <a:rPr lang="en-US" sz="1800" b="0" dirty="0" err="1"/>
              <a:t>valori</a:t>
            </a:r>
            <a:r>
              <a:rPr lang="en-US" sz="1800" b="0" dirty="0"/>
              <a:t> </a:t>
            </a:r>
            <a:r>
              <a:rPr lang="en-US" sz="1800" b="0" dirty="0" err="1"/>
              <a:t>logice</a:t>
            </a:r>
            <a:r>
              <a:rPr lang="en-US" sz="1800" b="0" dirty="0"/>
              <a:t>. </a:t>
            </a:r>
            <a:r>
              <a:rPr lang="en-US" sz="1800" b="0" dirty="0" err="1"/>
              <a:t>Aceasta</a:t>
            </a:r>
            <a:r>
              <a:rPr lang="en-US" sz="1800" b="0" dirty="0"/>
              <a:t> </a:t>
            </a:r>
            <a:r>
              <a:rPr lang="en-US" sz="1800" b="0" dirty="0" err="1"/>
              <a:t>oferă</a:t>
            </a:r>
            <a:r>
              <a:rPr lang="en-US" sz="1800" b="0" dirty="0"/>
              <a:t> o mare </a:t>
            </a:r>
            <a:r>
              <a:rPr lang="en-US" sz="1800" b="0" dirty="0" err="1"/>
              <a:t>flexibilitate</a:t>
            </a:r>
            <a:r>
              <a:rPr lang="en-US" sz="1800" b="0" dirty="0"/>
              <a:t> </a:t>
            </a:r>
            <a:r>
              <a:rPr lang="en-US" sz="1800" b="0" dirty="0" err="1"/>
              <a:t>în</a:t>
            </a:r>
            <a:r>
              <a:rPr lang="en-US" sz="1800" b="0" dirty="0"/>
              <a:t> </a:t>
            </a:r>
            <a:r>
              <a:rPr lang="en-US" sz="1800" b="0" dirty="0" err="1"/>
              <a:t>stocarea</a:t>
            </a:r>
            <a:r>
              <a:rPr lang="en-US" sz="1800" b="0" dirty="0"/>
              <a:t> </a:t>
            </a:r>
            <a:r>
              <a:rPr lang="en-US" sz="1800" b="0" dirty="0" err="1"/>
              <a:t>datelor</a:t>
            </a:r>
            <a:r>
              <a:rPr lang="en-US" sz="1800" b="0" dirty="0"/>
              <a:t> </a:t>
            </a:r>
            <a:r>
              <a:rPr lang="en-US" sz="1800" b="0" dirty="0" err="1"/>
              <a:t>asociate</a:t>
            </a:r>
            <a:r>
              <a:rPr lang="en-US" sz="1800" b="0" dirty="0"/>
              <a:t> </a:t>
            </a:r>
            <a:r>
              <a:rPr lang="en-US" sz="1800" b="0" dirty="0" err="1"/>
              <a:t>fiecărei</a:t>
            </a:r>
            <a:r>
              <a:rPr lang="en-US" sz="1800" b="0" dirty="0"/>
              <a:t> </a:t>
            </a:r>
            <a:r>
              <a:rPr lang="en-US" sz="1800" b="0" dirty="0" err="1"/>
              <a:t>chei</a:t>
            </a:r>
            <a:r>
              <a:rPr lang="en-US" sz="1800" b="0" dirty="0"/>
              <a:t>.</a:t>
            </a:r>
          </a:p>
        </p:txBody>
      </p:sp>
    </p:spTree>
    <p:extLst>
      <p:ext uri="{BB962C8B-B14F-4D97-AF65-F5344CB8AC3E}">
        <p14:creationId xmlns:p14="http://schemas.microsoft.com/office/powerpoint/2010/main" val="309235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BF7190E-6CE4-F041-7DD7-F102DC725CCC}"/>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26B47898-90C2-27B6-998F-630D7D826E0F}"/>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28FB1765-0D13-4D62-8CCA-69C2161AD91B}"/>
              </a:ext>
            </a:extLst>
          </p:cNvPr>
          <p:cNvSpPr>
            <a:spLocks noGrp="1"/>
          </p:cNvSpPr>
          <p:nvPr>
            <p:ph type="sldNum" sz="quarter" idx="11"/>
          </p:nvPr>
        </p:nvSpPr>
        <p:spPr/>
        <p:txBody>
          <a:bodyPr/>
          <a:lstStyle/>
          <a:p>
            <a:fld id="{63BE44DE-0227-423F-B618-756E9A0E92CA}" type="slidenum">
              <a:rPr lang="en-US" altLang="en-US" smtClean="0"/>
              <a:pPr/>
              <a:t>34</a:t>
            </a:fld>
            <a:endParaRPr lang="en-US" altLang="en-US"/>
          </a:p>
        </p:txBody>
      </p:sp>
      <p:sp>
        <p:nvSpPr>
          <p:cNvPr id="4" name="Title 3">
            <a:extLst>
              <a:ext uri="{FF2B5EF4-FFF2-40B4-BE49-F238E27FC236}">
                <a16:creationId xmlns:a16="http://schemas.microsoft.com/office/drawing/2014/main" id="{3935689E-B0A4-ACFE-5EE4-FCE157B48889}"/>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E96A197-93D8-33A8-DA38-F8B157EE9424}"/>
              </a:ext>
            </a:extLst>
          </p:cNvPr>
          <p:cNvSpPr txBox="1">
            <a:spLocks/>
          </p:cNvSpPr>
          <p:nvPr/>
        </p:nvSpPr>
        <p:spPr bwMode="auto">
          <a:xfrm>
            <a:off x="628650" y="1518188"/>
            <a:ext cx="7886700" cy="177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b="0" dirty="0"/>
              <a:t>De </a:t>
            </a:r>
            <a:r>
              <a:rPr lang="en-US" sz="1800" b="0" dirty="0" err="1"/>
              <a:t>asemenea</a:t>
            </a:r>
            <a:r>
              <a:rPr lang="en-US" sz="1800" b="0" dirty="0"/>
              <a:t>, </a:t>
            </a:r>
            <a:r>
              <a:rPr lang="en-US" sz="1800" b="0" dirty="0" err="1"/>
              <a:t>este</a:t>
            </a:r>
            <a:r>
              <a:rPr lang="en-US" sz="1800" b="0" dirty="0"/>
              <a:t> </a:t>
            </a:r>
            <a:r>
              <a:rPr lang="en-US" sz="1800" b="0" dirty="0" err="1"/>
              <a:t>posibil</a:t>
            </a:r>
            <a:r>
              <a:rPr lang="en-US" sz="1800" b="0" dirty="0"/>
              <a:t> </a:t>
            </a:r>
            <a:r>
              <a:rPr lang="en-US" sz="1800" b="0" dirty="0" err="1"/>
              <a:t>să</a:t>
            </a:r>
            <a:r>
              <a:rPr lang="en-US" sz="1800" b="0" dirty="0"/>
              <a:t> </a:t>
            </a:r>
            <a:r>
              <a:rPr lang="en-US" sz="1800" b="0" dirty="0" err="1"/>
              <a:t>asociem</a:t>
            </a:r>
            <a:r>
              <a:rPr lang="en-US" sz="1800" b="0" dirty="0"/>
              <a:t> </a:t>
            </a:r>
            <a:r>
              <a:rPr lang="en-US" sz="1800" b="0" dirty="0" err="1"/>
              <a:t>mai</a:t>
            </a:r>
            <a:r>
              <a:rPr lang="en-US" sz="1800" b="0" dirty="0"/>
              <a:t> </a:t>
            </a:r>
            <a:r>
              <a:rPr lang="en-US" sz="1800" b="0" dirty="0" err="1"/>
              <a:t>multe</a:t>
            </a:r>
            <a:r>
              <a:rPr lang="en-US" sz="1800" b="0" dirty="0"/>
              <a:t> </a:t>
            </a:r>
            <a:r>
              <a:rPr lang="en-US" sz="1800" b="0" dirty="0" err="1"/>
              <a:t>valori</a:t>
            </a:r>
            <a:r>
              <a:rPr lang="en-US" sz="1800" b="0" dirty="0"/>
              <a:t> cu o </a:t>
            </a:r>
            <a:r>
              <a:rPr lang="en-US" sz="1800" b="0" dirty="0" err="1"/>
              <a:t>singură</a:t>
            </a:r>
            <a:r>
              <a:rPr lang="en-US" sz="1800" b="0" dirty="0"/>
              <a:t> </a:t>
            </a:r>
            <a:r>
              <a:rPr lang="en-US" sz="1800" b="0" dirty="0" err="1"/>
              <a:t>cheie</a:t>
            </a:r>
            <a:r>
              <a:rPr lang="en-US" sz="1800" b="0" dirty="0"/>
              <a:t>. O </a:t>
            </a:r>
            <a:r>
              <a:rPr lang="en-US" sz="1800" b="0" dirty="0" err="1"/>
              <a:t>modalitate</a:t>
            </a:r>
            <a:r>
              <a:rPr lang="en-US" sz="1800" b="0" dirty="0"/>
              <a:t> de a face </a:t>
            </a:r>
            <a:r>
              <a:rPr lang="en-US" sz="1800" b="0" dirty="0" err="1"/>
              <a:t>acest</a:t>
            </a:r>
            <a:r>
              <a:rPr lang="en-US" sz="1800" b="0" dirty="0"/>
              <a:t> </a:t>
            </a:r>
            <a:r>
              <a:rPr lang="en-US" sz="1800" b="0" dirty="0" err="1"/>
              <a:t>lucru</a:t>
            </a:r>
            <a:r>
              <a:rPr lang="en-US" sz="1800" b="0" dirty="0"/>
              <a:t> </a:t>
            </a:r>
            <a:r>
              <a:rPr lang="en-US" sz="1800" b="0" dirty="0" err="1"/>
              <a:t>este</a:t>
            </a:r>
            <a:r>
              <a:rPr lang="en-US" sz="1800" b="0" dirty="0"/>
              <a:t> </a:t>
            </a:r>
            <a:r>
              <a:rPr lang="en-US" sz="1800" b="0" dirty="0" err="1"/>
              <a:t>prin</a:t>
            </a:r>
            <a:r>
              <a:rPr lang="en-US" sz="1800" b="0" dirty="0"/>
              <a:t> </a:t>
            </a:r>
            <a:r>
              <a:rPr lang="en-US" sz="1800" b="0" dirty="0" err="1"/>
              <a:t>utilizarea</a:t>
            </a:r>
            <a:r>
              <a:rPr lang="en-US" sz="1800" b="0" dirty="0"/>
              <a:t> </a:t>
            </a:r>
            <a:r>
              <a:rPr lang="en-US" sz="1800" b="0" dirty="0" err="1"/>
              <a:t>unui</a:t>
            </a:r>
            <a:r>
              <a:rPr lang="en-US" sz="1800" b="0" dirty="0"/>
              <a:t> tip de </a:t>
            </a:r>
            <a:r>
              <a:rPr lang="en-US" sz="1800" b="0" dirty="0" err="1"/>
              <a:t>colecție</a:t>
            </a:r>
            <a:r>
              <a:rPr lang="en-US" sz="1800" b="0" dirty="0"/>
              <a:t> (de </a:t>
            </a:r>
            <a:r>
              <a:rPr lang="en-US" sz="1800" b="0" dirty="0" err="1"/>
              <a:t>exemplu</a:t>
            </a:r>
            <a:r>
              <a:rPr lang="en-US" sz="1800" b="0" dirty="0"/>
              <a:t>, o </a:t>
            </a:r>
            <a:r>
              <a:rPr lang="en-US" sz="1800" b="0" dirty="0" err="1"/>
              <a:t>listă</a:t>
            </a:r>
            <a:r>
              <a:rPr lang="en-US" sz="1800" b="0" dirty="0"/>
              <a:t> </a:t>
            </a:r>
            <a:r>
              <a:rPr lang="en-US" sz="1800" b="0" dirty="0" err="1"/>
              <a:t>sau</a:t>
            </a:r>
            <a:r>
              <a:rPr lang="en-US" sz="1800" b="0" dirty="0"/>
              <a:t> un </a:t>
            </a:r>
            <a:r>
              <a:rPr lang="en-US" sz="1800" b="0" dirty="0" err="1"/>
              <a:t>tuplu</a:t>
            </a:r>
            <a:r>
              <a:rPr lang="en-US" sz="1800" b="0" dirty="0"/>
              <a:t>) ca </a:t>
            </a:r>
            <a:r>
              <a:rPr lang="en-US" sz="1800" b="0" dirty="0" err="1"/>
              <a:t>valoare</a:t>
            </a:r>
            <a:r>
              <a:rPr lang="en-US" sz="1800" b="0" dirty="0"/>
              <a:t> a </a:t>
            </a:r>
            <a:r>
              <a:rPr lang="en-US" sz="1800" b="0" dirty="0" err="1"/>
              <a:t>cheii</a:t>
            </a:r>
            <a:r>
              <a:rPr lang="en-US" sz="1800" b="0" dirty="0"/>
              <a:t> respective. </a:t>
            </a:r>
            <a:r>
              <a:rPr lang="en-US" sz="1800" b="0" dirty="0" err="1"/>
              <a:t>Astfel</a:t>
            </a:r>
            <a:r>
              <a:rPr lang="en-US" sz="1800" b="0" dirty="0"/>
              <a:t>, o </a:t>
            </a:r>
            <a:r>
              <a:rPr lang="en-US" sz="1800" b="0" dirty="0" err="1"/>
              <a:t>cheie</a:t>
            </a:r>
            <a:r>
              <a:rPr lang="en-US" sz="1800" b="0" dirty="0"/>
              <a:t> </a:t>
            </a:r>
            <a:r>
              <a:rPr lang="en-US" sz="1800" b="0" dirty="0" err="1"/>
              <a:t>poate</a:t>
            </a:r>
            <a:r>
              <a:rPr lang="en-US" sz="1800" b="0" dirty="0"/>
              <a:t> </a:t>
            </a:r>
            <a:r>
              <a:rPr lang="en-US" sz="1800" b="0" dirty="0" err="1"/>
              <a:t>avea</a:t>
            </a:r>
            <a:r>
              <a:rPr lang="en-US" sz="1800" b="0" dirty="0"/>
              <a:t> un </a:t>
            </a:r>
            <a:r>
              <a:rPr lang="en-US" sz="1800" b="0" dirty="0" err="1"/>
              <a:t>număr</a:t>
            </a:r>
            <a:r>
              <a:rPr lang="en-US" sz="1800" b="0" dirty="0"/>
              <a:t> </a:t>
            </a:r>
            <a:r>
              <a:rPr lang="en-US" sz="1800" b="0" dirty="0" err="1"/>
              <a:t>variabil</a:t>
            </a:r>
            <a:r>
              <a:rPr lang="en-US" sz="1800" b="0" dirty="0"/>
              <a:t> de </a:t>
            </a:r>
            <a:r>
              <a:rPr lang="en-US" sz="1800" b="0" dirty="0" err="1"/>
              <a:t>valori</a:t>
            </a:r>
            <a:r>
              <a:rPr lang="en-US" sz="1800" b="0" dirty="0"/>
              <a:t> </a:t>
            </a:r>
            <a:r>
              <a:rPr lang="en-US" sz="1800" b="0" dirty="0" err="1"/>
              <a:t>asociate</a:t>
            </a:r>
            <a:r>
              <a:rPr lang="en-US" sz="1800" b="0" dirty="0"/>
              <a:t>.</a:t>
            </a:r>
          </a:p>
        </p:txBody>
      </p:sp>
      <p:pic>
        <p:nvPicPr>
          <p:cNvPr id="3" name="Picture 2">
            <a:extLst>
              <a:ext uri="{FF2B5EF4-FFF2-40B4-BE49-F238E27FC236}">
                <a16:creationId xmlns:a16="http://schemas.microsoft.com/office/drawing/2014/main" id="{0866DC6D-7861-99DD-1773-606178F550E8}"/>
              </a:ext>
            </a:extLst>
          </p:cNvPr>
          <p:cNvPicPr>
            <a:picLocks noChangeAspect="1"/>
          </p:cNvPicPr>
          <p:nvPr/>
        </p:nvPicPr>
        <p:blipFill>
          <a:blip r:embed="rId4"/>
          <a:stretch>
            <a:fillRect/>
          </a:stretch>
        </p:blipFill>
        <p:spPr>
          <a:xfrm>
            <a:off x="1351312" y="3501966"/>
            <a:ext cx="6441375" cy="2643848"/>
          </a:xfrm>
          <a:prstGeom prst="rect">
            <a:avLst/>
          </a:prstGeom>
        </p:spPr>
      </p:pic>
    </p:spTree>
    <p:extLst>
      <p:ext uri="{BB962C8B-B14F-4D97-AF65-F5344CB8AC3E}">
        <p14:creationId xmlns:p14="http://schemas.microsoft.com/office/powerpoint/2010/main" val="3440283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5406C91-2FF8-D774-ACB8-59F164635294}"/>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217E4C7-257A-1489-B9A2-527014CCFA84}"/>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175FAC7-2EF0-8767-D767-F5960800DA47}"/>
              </a:ext>
            </a:extLst>
          </p:cNvPr>
          <p:cNvSpPr>
            <a:spLocks noGrp="1"/>
          </p:cNvSpPr>
          <p:nvPr>
            <p:ph type="sldNum" sz="quarter" idx="11"/>
          </p:nvPr>
        </p:nvSpPr>
        <p:spPr/>
        <p:txBody>
          <a:bodyPr/>
          <a:lstStyle/>
          <a:p>
            <a:fld id="{63BE44DE-0227-423F-B618-756E9A0E92CA}" type="slidenum">
              <a:rPr lang="en-US" altLang="en-US" smtClean="0"/>
              <a:pPr/>
              <a:t>35</a:t>
            </a:fld>
            <a:endParaRPr lang="en-US" altLang="en-US"/>
          </a:p>
        </p:txBody>
      </p:sp>
      <p:sp>
        <p:nvSpPr>
          <p:cNvPr id="4" name="Title 3">
            <a:extLst>
              <a:ext uri="{FF2B5EF4-FFF2-40B4-BE49-F238E27FC236}">
                <a16:creationId xmlns:a16="http://schemas.microsoft.com/office/drawing/2014/main" id="{BF4DCADB-0054-EC31-DEAD-77D8715D557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CA166007-5766-879F-5C0C-7124504811E7}"/>
              </a:ext>
            </a:extLst>
          </p:cNvPr>
          <p:cNvSpPr txBox="1">
            <a:spLocks/>
          </p:cNvSpPr>
          <p:nvPr/>
        </p:nvSpPr>
        <p:spPr bwMode="auto">
          <a:xfrm>
            <a:off x="628650" y="1518188"/>
            <a:ext cx="7886700" cy="22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dirty="0" err="1"/>
              <a:t>Accesarea</a:t>
            </a:r>
            <a:r>
              <a:rPr lang="en-US" sz="1800" dirty="0"/>
              <a:t> </a:t>
            </a:r>
            <a:r>
              <a:rPr lang="en-US" sz="1800" dirty="0" err="1"/>
              <a:t>elementelor</a:t>
            </a:r>
            <a:endParaRPr lang="en-US" sz="1800" dirty="0"/>
          </a:p>
          <a:p>
            <a:pPr indent="358775" algn="just">
              <a:lnSpc>
                <a:spcPct val="150000"/>
              </a:lnSpc>
            </a:pPr>
            <a:r>
              <a:rPr lang="en-US" sz="1800" b="0" dirty="0" err="1"/>
              <a:t>Accesul</a:t>
            </a:r>
            <a:r>
              <a:rPr lang="en-US" sz="1800" b="0" dirty="0"/>
              <a:t> la </a:t>
            </a:r>
            <a:r>
              <a:rPr lang="en-US" sz="1800" b="0" dirty="0" err="1"/>
              <a:t>elemente</a:t>
            </a:r>
            <a:r>
              <a:rPr lang="en-US" sz="1800" b="0" dirty="0"/>
              <a:t> </a:t>
            </a:r>
            <a:r>
              <a:rPr lang="en-US" sz="1800" b="0" dirty="0" err="1"/>
              <a:t>într</a:t>
            </a:r>
            <a:r>
              <a:rPr lang="en-US" sz="1800" b="0" dirty="0"/>
              <a:t>-un </a:t>
            </a:r>
            <a:r>
              <a:rPr lang="en-US" sz="1800" b="0" dirty="0" err="1"/>
              <a:t>dicționar</a:t>
            </a:r>
            <a:r>
              <a:rPr lang="en-US" sz="1800" b="0" dirty="0"/>
              <a:t> se </a:t>
            </a:r>
            <a:r>
              <a:rPr lang="en-US" sz="1800" b="0" dirty="0" err="1"/>
              <a:t>realizează</a:t>
            </a:r>
            <a:r>
              <a:rPr lang="en-US" sz="1800" b="0" dirty="0"/>
              <a:t> </a:t>
            </a:r>
            <a:r>
              <a:rPr lang="en-US" sz="1800" b="0" dirty="0" err="1"/>
              <a:t>prin</a:t>
            </a:r>
            <a:r>
              <a:rPr lang="en-US" sz="1800" b="0" dirty="0"/>
              <a:t> </a:t>
            </a:r>
            <a:r>
              <a:rPr lang="en-US" sz="1800" b="0" dirty="0" err="1"/>
              <a:t>utilizarea</a:t>
            </a:r>
            <a:r>
              <a:rPr lang="en-US" sz="1800" b="0" dirty="0"/>
              <a:t> </a:t>
            </a:r>
            <a:r>
              <a:rPr lang="en-US" sz="1800" b="0" dirty="0" err="1"/>
              <a:t>cheilor</a:t>
            </a:r>
            <a:r>
              <a:rPr lang="en-US" sz="1800" b="0" dirty="0"/>
              <a:t>. </a:t>
            </a:r>
            <a:r>
              <a:rPr lang="en-US" sz="1800" b="0" dirty="0" err="1"/>
              <a:t>Elementele</a:t>
            </a:r>
            <a:r>
              <a:rPr lang="en-US" sz="1800" b="0" dirty="0"/>
              <a:t> </a:t>
            </a:r>
            <a:r>
              <a:rPr lang="en-US" sz="1800" b="0" dirty="0" err="1"/>
              <a:t>unui</a:t>
            </a:r>
            <a:r>
              <a:rPr lang="en-US" sz="1800" b="0" dirty="0"/>
              <a:t> </a:t>
            </a:r>
            <a:r>
              <a:rPr lang="en-US" sz="1800" b="0" dirty="0" err="1"/>
              <a:t>dicționar</a:t>
            </a:r>
            <a:r>
              <a:rPr lang="en-US" sz="1800" b="0" dirty="0"/>
              <a:t> pot </a:t>
            </a:r>
            <a:r>
              <a:rPr lang="en-US" sz="1800" b="0" dirty="0" err="1"/>
              <a:t>apărea</a:t>
            </a:r>
            <a:r>
              <a:rPr lang="en-US" sz="1800" b="0" dirty="0"/>
              <a:t> </a:t>
            </a:r>
            <a:r>
              <a:rPr lang="en-US" sz="1800" b="0" dirty="0" err="1"/>
              <a:t>într</a:t>
            </a:r>
            <a:r>
              <a:rPr lang="en-US" sz="1800" b="0" dirty="0"/>
              <a:t>-o </a:t>
            </a:r>
            <a:r>
              <a:rPr lang="en-US" sz="1800" b="0" dirty="0" err="1"/>
              <a:t>ordine</a:t>
            </a:r>
            <a:r>
              <a:rPr lang="en-US" sz="1800" b="0" dirty="0"/>
              <a:t> </a:t>
            </a:r>
            <a:r>
              <a:rPr lang="en-US" sz="1800" b="0" dirty="0" err="1"/>
              <a:t>diferită</a:t>
            </a:r>
            <a:r>
              <a:rPr lang="en-US" sz="1800" b="0" dirty="0"/>
              <a:t> </a:t>
            </a:r>
            <a:r>
              <a:rPr lang="en-US" sz="1800" b="0" dirty="0" err="1"/>
              <a:t>față</a:t>
            </a:r>
            <a:r>
              <a:rPr lang="en-US" sz="1800" b="0" dirty="0"/>
              <a:t> de </a:t>
            </a:r>
            <a:r>
              <a:rPr lang="en-US" sz="1800" b="0" dirty="0" err="1"/>
              <a:t>cea</a:t>
            </a:r>
            <a:r>
              <a:rPr lang="en-US" sz="1800" b="0" dirty="0"/>
              <a:t> </a:t>
            </a:r>
            <a:r>
              <a:rPr lang="en-US" sz="1800" b="0" dirty="0" err="1"/>
              <a:t>în</a:t>
            </a:r>
            <a:r>
              <a:rPr lang="en-US" sz="1800" b="0" dirty="0"/>
              <a:t> care au </a:t>
            </a:r>
            <a:r>
              <a:rPr lang="en-US" sz="1800" b="0" dirty="0" err="1"/>
              <a:t>fost</a:t>
            </a:r>
            <a:r>
              <a:rPr lang="en-US" sz="1800" b="0" dirty="0"/>
              <a:t> </a:t>
            </a:r>
            <a:r>
              <a:rPr lang="en-US" sz="1800" b="0" dirty="0" err="1"/>
              <a:t>adăugate</a:t>
            </a:r>
            <a:r>
              <a:rPr lang="en-US" sz="1800" b="0" dirty="0"/>
              <a:t>. </a:t>
            </a:r>
            <a:r>
              <a:rPr lang="en-US" sz="1800" b="0" dirty="0" err="1"/>
              <a:t>Pentru</a:t>
            </a:r>
            <a:r>
              <a:rPr lang="en-US" sz="1800" b="0" dirty="0"/>
              <a:t> a </a:t>
            </a:r>
            <a:r>
              <a:rPr lang="en-US" sz="1800" b="0" dirty="0" err="1"/>
              <a:t>obține</a:t>
            </a:r>
            <a:r>
              <a:rPr lang="en-US" sz="1800" b="0" dirty="0"/>
              <a:t> </a:t>
            </a:r>
            <a:r>
              <a:rPr lang="en-US" sz="1800" b="0" dirty="0" err="1"/>
              <a:t>valoarea</a:t>
            </a:r>
            <a:r>
              <a:rPr lang="en-US" sz="1800" b="0" dirty="0"/>
              <a:t> </a:t>
            </a:r>
            <a:r>
              <a:rPr lang="en-US" sz="1800" b="0" dirty="0" err="1"/>
              <a:t>asociată</a:t>
            </a:r>
            <a:r>
              <a:rPr lang="en-US" sz="1800" b="0" dirty="0"/>
              <a:t> </a:t>
            </a:r>
            <a:r>
              <a:rPr lang="en-US" sz="1800" b="0" dirty="0" err="1"/>
              <a:t>unei</a:t>
            </a:r>
            <a:r>
              <a:rPr lang="en-US" sz="1800" b="0" dirty="0"/>
              <a:t> </a:t>
            </a:r>
            <a:r>
              <a:rPr lang="en-US" sz="1800" b="0" dirty="0" err="1"/>
              <a:t>chei</a:t>
            </a:r>
            <a:r>
              <a:rPr lang="en-US" sz="1800" b="0" dirty="0"/>
              <a:t>, </a:t>
            </a:r>
            <a:r>
              <a:rPr lang="en-US" sz="1800" b="0" dirty="0" err="1"/>
              <a:t>utilizăm</a:t>
            </a:r>
            <a:r>
              <a:rPr lang="en-US" sz="1800" b="0" dirty="0"/>
              <a:t> </a:t>
            </a:r>
            <a:r>
              <a:rPr lang="en-US" sz="1800" b="0" dirty="0" err="1"/>
              <a:t>sintaxa</a:t>
            </a:r>
            <a:r>
              <a:rPr lang="en-US" sz="1800" b="0" dirty="0"/>
              <a:t> </a:t>
            </a:r>
            <a:r>
              <a:rPr lang="en-US" sz="1800" dirty="0" err="1"/>
              <a:t>dictionar</a:t>
            </a:r>
            <a:r>
              <a:rPr lang="en-US" sz="1800" dirty="0"/>
              <a:t>[</a:t>
            </a:r>
            <a:r>
              <a:rPr lang="en-US" sz="1800" dirty="0" err="1"/>
              <a:t>cheie</a:t>
            </a:r>
            <a:r>
              <a:rPr lang="en-US" sz="1800" dirty="0"/>
              <a:t>]</a:t>
            </a:r>
            <a:r>
              <a:rPr lang="en-US" sz="1800" b="0" dirty="0"/>
              <a:t> </a:t>
            </a:r>
            <a:r>
              <a:rPr lang="en-US" sz="1800" b="0" dirty="0" err="1"/>
              <a:t>sau</a:t>
            </a:r>
            <a:r>
              <a:rPr lang="en-US" sz="1800" b="0" dirty="0"/>
              <a:t> </a:t>
            </a:r>
            <a:r>
              <a:rPr lang="en-US" sz="1800" b="0" dirty="0" err="1"/>
              <a:t>aplicând</a:t>
            </a:r>
            <a:r>
              <a:rPr lang="en-US" sz="1800" b="0" dirty="0"/>
              <a:t> </a:t>
            </a:r>
            <a:r>
              <a:rPr lang="en-US" sz="1800" b="0" dirty="0" err="1"/>
              <a:t>metoda</a:t>
            </a:r>
            <a:r>
              <a:rPr lang="en-US" sz="1800" b="0" dirty="0"/>
              <a:t> </a:t>
            </a:r>
            <a:r>
              <a:rPr lang="en-US" sz="1800" dirty="0"/>
              <a:t>get()</a:t>
            </a:r>
            <a:r>
              <a:rPr lang="en-US" sz="1800" b="0" dirty="0"/>
              <a:t>:</a:t>
            </a:r>
          </a:p>
        </p:txBody>
      </p:sp>
      <p:pic>
        <p:nvPicPr>
          <p:cNvPr id="6" name="Picture 5">
            <a:extLst>
              <a:ext uri="{FF2B5EF4-FFF2-40B4-BE49-F238E27FC236}">
                <a16:creationId xmlns:a16="http://schemas.microsoft.com/office/drawing/2014/main" id="{EF7C43F6-26B4-028B-EE4C-9543E230CF2F}"/>
              </a:ext>
            </a:extLst>
          </p:cNvPr>
          <p:cNvPicPr>
            <a:picLocks noChangeAspect="1"/>
          </p:cNvPicPr>
          <p:nvPr/>
        </p:nvPicPr>
        <p:blipFill>
          <a:blip r:embed="rId4"/>
          <a:stretch>
            <a:fillRect/>
          </a:stretch>
        </p:blipFill>
        <p:spPr>
          <a:xfrm>
            <a:off x="1224011" y="4076773"/>
            <a:ext cx="6695977" cy="1645297"/>
          </a:xfrm>
          <a:prstGeom prst="rect">
            <a:avLst/>
          </a:prstGeom>
        </p:spPr>
      </p:pic>
    </p:spTree>
    <p:extLst>
      <p:ext uri="{BB962C8B-B14F-4D97-AF65-F5344CB8AC3E}">
        <p14:creationId xmlns:p14="http://schemas.microsoft.com/office/powerpoint/2010/main" val="4025885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F7D8FD8-EBA8-9B7F-A533-7EE91F482C2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E03F8E20-EFE5-BE72-6C5B-98DCF378C29A}"/>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AE9857E9-5919-CE41-9495-2DAEA962F89A}"/>
              </a:ext>
            </a:extLst>
          </p:cNvPr>
          <p:cNvSpPr>
            <a:spLocks noGrp="1"/>
          </p:cNvSpPr>
          <p:nvPr>
            <p:ph type="sldNum" sz="quarter" idx="11"/>
          </p:nvPr>
        </p:nvSpPr>
        <p:spPr/>
        <p:txBody>
          <a:bodyPr/>
          <a:lstStyle/>
          <a:p>
            <a:fld id="{63BE44DE-0227-423F-B618-756E9A0E92CA}" type="slidenum">
              <a:rPr lang="en-US" altLang="en-US" smtClean="0"/>
              <a:pPr/>
              <a:t>36</a:t>
            </a:fld>
            <a:endParaRPr lang="en-US" altLang="en-US"/>
          </a:p>
        </p:txBody>
      </p:sp>
      <p:sp>
        <p:nvSpPr>
          <p:cNvPr id="4" name="Title 3">
            <a:extLst>
              <a:ext uri="{FF2B5EF4-FFF2-40B4-BE49-F238E27FC236}">
                <a16:creationId xmlns:a16="http://schemas.microsoft.com/office/drawing/2014/main" id="{1AAF2C55-9C93-A959-E3DA-4769EC3C96B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30200696-6A04-EF7D-197D-B844D31947F2}"/>
              </a:ext>
            </a:extLst>
          </p:cNvPr>
          <p:cNvSpPr txBox="1">
            <a:spLocks/>
          </p:cNvSpPr>
          <p:nvPr/>
        </p:nvSpPr>
        <p:spPr bwMode="auto">
          <a:xfrm>
            <a:off x="628650" y="1863987"/>
            <a:ext cx="7886700" cy="211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dirty="0" err="1"/>
              <a:t>Adăugarea</a:t>
            </a:r>
            <a:r>
              <a:rPr lang="en-US" sz="1800" dirty="0"/>
              <a:t> </a:t>
            </a:r>
            <a:r>
              <a:rPr lang="en-US" sz="1800" dirty="0" err="1"/>
              <a:t>elementelor</a:t>
            </a:r>
            <a:endParaRPr lang="en-US" sz="1800" dirty="0"/>
          </a:p>
          <a:p>
            <a:pPr indent="358775" algn="just">
              <a:lnSpc>
                <a:spcPct val="105000"/>
              </a:lnSpc>
            </a:pPr>
            <a:r>
              <a:rPr lang="en-US" sz="1800" b="0" dirty="0" err="1"/>
              <a:t>Pentru</a:t>
            </a:r>
            <a:r>
              <a:rPr lang="en-US" sz="1800" b="0" dirty="0"/>
              <a:t> a </a:t>
            </a:r>
            <a:r>
              <a:rPr lang="en-US" sz="1800" b="0" dirty="0" err="1"/>
              <a:t>adăuga</a:t>
            </a:r>
            <a:r>
              <a:rPr lang="en-US" sz="1800" b="0" dirty="0"/>
              <a:t> un element, </a:t>
            </a:r>
            <a:r>
              <a:rPr lang="en-US" sz="1800" b="0" dirty="0" err="1"/>
              <a:t>trebuie</a:t>
            </a:r>
            <a:r>
              <a:rPr lang="en-US" sz="1800" b="0" dirty="0"/>
              <a:t> </a:t>
            </a:r>
            <a:r>
              <a:rPr lang="en-US" sz="1800" b="0" dirty="0" err="1"/>
              <a:t>să</a:t>
            </a:r>
            <a:r>
              <a:rPr lang="en-US" sz="1800" b="0" dirty="0"/>
              <a:t> </a:t>
            </a:r>
            <a:r>
              <a:rPr lang="en-US" sz="1800" b="0" dirty="0" err="1"/>
              <a:t>creăm</a:t>
            </a:r>
            <a:r>
              <a:rPr lang="en-US" sz="1800" b="0" dirty="0"/>
              <a:t> o </a:t>
            </a:r>
            <a:r>
              <a:rPr lang="en-US" sz="1800" b="0" dirty="0" err="1"/>
              <a:t>nouă</a:t>
            </a:r>
            <a:r>
              <a:rPr lang="en-US" sz="1800" b="0" dirty="0"/>
              <a:t> </a:t>
            </a:r>
            <a:r>
              <a:rPr lang="en-US" sz="1800" b="0" dirty="0" err="1"/>
              <a:t>pereche</a:t>
            </a:r>
            <a:r>
              <a:rPr lang="en-US" sz="1800" b="0" dirty="0"/>
              <a:t> </a:t>
            </a:r>
            <a:r>
              <a:rPr lang="en-US" sz="1800" b="0" dirty="0" err="1"/>
              <a:t>cheie:valoare</a:t>
            </a:r>
            <a:r>
              <a:rPr lang="en-US" sz="1800" b="0" dirty="0"/>
              <a:t>. </a:t>
            </a:r>
            <a:r>
              <a:rPr lang="en-US" sz="1800" b="0" dirty="0" err="1"/>
              <a:t>Adăugarea</a:t>
            </a:r>
            <a:r>
              <a:rPr lang="en-US" sz="1800" b="0" dirty="0"/>
              <a:t> de </a:t>
            </a:r>
            <a:r>
              <a:rPr lang="en-US" sz="1800" b="0" dirty="0" err="1"/>
              <a:t>elemente</a:t>
            </a:r>
            <a:r>
              <a:rPr lang="en-US" sz="1800" b="0" dirty="0"/>
              <a:t> </a:t>
            </a:r>
            <a:r>
              <a:rPr lang="en-US" sz="1800" b="0" dirty="0" err="1"/>
              <a:t>într</a:t>
            </a:r>
            <a:r>
              <a:rPr lang="en-US" sz="1800" b="0" dirty="0"/>
              <a:t>-un </a:t>
            </a:r>
            <a:r>
              <a:rPr lang="en-US" sz="1800" b="0" dirty="0" err="1"/>
              <a:t>dicționar</a:t>
            </a:r>
            <a:r>
              <a:rPr lang="en-US" sz="1800" b="0" dirty="0"/>
              <a:t> </a:t>
            </a:r>
            <a:r>
              <a:rPr lang="en-US" sz="1800" b="0" dirty="0" err="1"/>
              <a:t>în</a:t>
            </a:r>
            <a:r>
              <a:rPr lang="en-US" sz="1800" b="0" dirty="0"/>
              <a:t> Python se face </a:t>
            </a:r>
            <a:r>
              <a:rPr lang="en-US" sz="1800" b="0" dirty="0" err="1"/>
              <a:t>prin</a:t>
            </a:r>
            <a:r>
              <a:rPr lang="en-US" sz="1800" b="0" dirty="0"/>
              <a:t> </a:t>
            </a:r>
            <a:r>
              <a:rPr lang="en-US" sz="1800" b="0" dirty="0" err="1"/>
              <a:t>utilizarea</a:t>
            </a:r>
            <a:r>
              <a:rPr lang="en-US" sz="1800" b="0" dirty="0"/>
              <a:t> </a:t>
            </a:r>
            <a:r>
              <a:rPr lang="en-US" sz="1800" b="0" dirty="0" err="1"/>
              <a:t>parantezelor</a:t>
            </a:r>
            <a:r>
              <a:rPr lang="en-US" sz="1800" b="0" dirty="0"/>
              <a:t> </a:t>
            </a:r>
            <a:r>
              <a:rPr lang="en-US" sz="1800" b="0" dirty="0" err="1"/>
              <a:t>pătrate</a:t>
            </a:r>
            <a:r>
              <a:rPr lang="en-US" sz="1800" b="0" dirty="0"/>
              <a:t> </a:t>
            </a:r>
            <a:r>
              <a:rPr lang="en-US" sz="1800" b="0" dirty="0" err="1"/>
              <a:t>și</a:t>
            </a:r>
            <a:r>
              <a:rPr lang="en-US" sz="1800" b="0" dirty="0"/>
              <a:t> a </a:t>
            </a:r>
            <a:r>
              <a:rPr lang="en-US" sz="1800" b="0" dirty="0" err="1"/>
              <a:t>semnului</a:t>
            </a:r>
            <a:r>
              <a:rPr lang="en-US" sz="1800" b="0" dirty="0"/>
              <a:t> de </a:t>
            </a:r>
            <a:r>
              <a:rPr lang="en-US" sz="1800" b="0" dirty="0" err="1"/>
              <a:t>atribuire</a:t>
            </a:r>
            <a:r>
              <a:rPr lang="en-US" sz="1800" b="0" dirty="0"/>
              <a:t>. </a:t>
            </a:r>
            <a:r>
              <a:rPr lang="en-US" sz="1800" b="0" dirty="0" err="1"/>
              <a:t>Pentru</a:t>
            </a:r>
            <a:r>
              <a:rPr lang="en-US" sz="1800" b="0" dirty="0"/>
              <a:t> </a:t>
            </a:r>
            <a:r>
              <a:rPr lang="en-US" sz="1800" b="0" dirty="0" err="1"/>
              <a:t>că</a:t>
            </a:r>
            <a:r>
              <a:rPr lang="en-US" sz="1800" b="0" dirty="0"/>
              <a:t> </a:t>
            </a:r>
            <a:r>
              <a:rPr lang="en-US" sz="1800" b="0" dirty="0" err="1"/>
              <a:t>dicționarele</a:t>
            </a:r>
            <a:r>
              <a:rPr lang="en-US" sz="1800" b="0" dirty="0"/>
              <a:t> sunt </a:t>
            </a:r>
            <a:r>
              <a:rPr lang="en-US" sz="1800" b="0" dirty="0" err="1"/>
              <a:t>colecții</a:t>
            </a:r>
            <a:r>
              <a:rPr lang="en-US" sz="1800" b="0" dirty="0"/>
              <a:t> de </a:t>
            </a:r>
            <a:r>
              <a:rPr lang="en-US" sz="1800" b="0" dirty="0" err="1"/>
              <a:t>perechi</a:t>
            </a:r>
            <a:r>
              <a:rPr lang="en-US" sz="1800" b="0" dirty="0"/>
              <a:t> </a:t>
            </a:r>
            <a:r>
              <a:rPr lang="en-US" sz="1800" b="0" dirty="0" err="1"/>
              <a:t>cheie:valoare</a:t>
            </a:r>
            <a:r>
              <a:rPr lang="en-US" sz="1800" b="0" dirty="0"/>
              <a:t>, </a:t>
            </a:r>
            <a:r>
              <a:rPr lang="en-US" sz="1800" b="0" dirty="0" err="1"/>
              <a:t>adăugarea</a:t>
            </a:r>
            <a:r>
              <a:rPr lang="en-US" sz="1800" b="0" dirty="0"/>
              <a:t> </a:t>
            </a:r>
            <a:r>
              <a:rPr lang="en-US" sz="1800" b="0" dirty="0" err="1"/>
              <a:t>unui</a:t>
            </a:r>
            <a:r>
              <a:rPr lang="en-US" sz="1800" b="0" dirty="0"/>
              <a:t> nou element se face </a:t>
            </a:r>
            <a:r>
              <a:rPr lang="en-US" sz="1800" b="0" dirty="0" err="1"/>
              <a:t>prin</a:t>
            </a:r>
            <a:r>
              <a:rPr lang="en-US" sz="1800" b="0" dirty="0"/>
              <a:t> </a:t>
            </a:r>
            <a:r>
              <a:rPr lang="en-US" sz="1800" b="0" dirty="0" err="1"/>
              <a:t>specificarea</a:t>
            </a:r>
            <a:r>
              <a:rPr lang="en-US" sz="1800" b="0" dirty="0"/>
              <a:t> </a:t>
            </a:r>
            <a:r>
              <a:rPr lang="en-US" sz="1800" b="0" dirty="0" err="1"/>
              <a:t>unei</a:t>
            </a:r>
            <a:r>
              <a:rPr lang="en-US" sz="1800" b="0" dirty="0"/>
              <a:t> </a:t>
            </a:r>
            <a:r>
              <a:rPr lang="en-US" sz="1800" b="0" dirty="0" err="1"/>
              <a:t>chei</a:t>
            </a:r>
            <a:r>
              <a:rPr lang="en-US" sz="1800" b="0" dirty="0"/>
              <a:t> </a:t>
            </a:r>
            <a:r>
              <a:rPr lang="en-US" sz="1800" b="0" dirty="0" err="1"/>
              <a:t>noi</a:t>
            </a:r>
            <a:r>
              <a:rPr lang="en-US" sz="1800" b="0" dirty="0"/>
              <a:t> </a:t>
            </a:r>
            <a:r>
              <a:rPr lang="en-US" sz="1800" b="0" dirty="0" err="1"/>
              <a:t>și</a:t>
            </a:r>
            <a:r>
              <a:rPr lang="en-US" sz="1800" b="0" dirty="0"/>
              <a:t> </a:t>
            </a:r>
            <a:r>
              <a:rPr lang="en-US" sz="1800" b="0" dirty="0" err="1"/>
              <a:t>atribuirea</a:t>
            </a:r>
            <a:r>
              <a:rPr lang="en-US" sz="1800" b="0" dirty="0"/>
              <a:t> </a:t>
            </a:r>
            <a:r>
              <a:rPr lang="en-US" sz="1800" b="0" dirty="0" err="1"/>
              <a:t>valorii</a:t>
            </a:r>
            <a:r>
              <a:rPr lang="en-US" sz="1800" b="0" dirty="0"/>
              <a:t> </a:t>
            </a:r>
            <a:r>
              <a:rPr lang="en-US" sz="1800" b="0" dirty="0" err="1"/>
              <a:t>corespunzătoare</a:t>
            </a:r>
            <a:r>
              <a:rPr lang="en-US" sz="1800" b="0" dirty="0"/>
              <a:t>:</a:t>
            </a:r>
          </a:p>
        </p:txBody>
      </p:sp>
      <p:pic>
        <p:nvPicPr>
          <p:cNvPr id="3" name="Picture 2">
            <a:extLst>
              <a:ext uri="{FF2B5EF4-FFF2-40B4-BE49-F238E27FC236}">
                <a16:creationId xmlns:a16="http://schemas.microsoft.com/office/drawing/2014/main" id="{04F96C82-208D-F192-A991-CC083BF0EC3C}"/>
              </a:ext>
            </a:extLst>
          </p:cNvPr>
          <p:cNvPicPr>
            <a:picLocks noChangeAspect="1"/>
          </p:cNvPicPr>
          <p:nvPr/>
        </p:nvPicPr>
        <p:blipFill>
          <a:blip r:embed="rId4"/>
          <a:stretch>
            <a:fillRect/>
          </a:stretch>
        </p:blipFill>
        <p:spPr>
          <a:xfrm>
            <a:off x="1117686" y="4309186"/>
            <a:ext cx="6908628" cy="1575413"/>
          </a:xfrm>
          <a:prstGeom prst="rect">
            <a:avLst/>
          </a:prstGeom>
        </p:spPr>
      </p:pic>
    </p:spTree>
    <p:extLst>
      <p:ext uri="{BB962C8B-B14F-4D97-AF65-F5344CB8AC3E}">
        <p14:creationId xmlns:p14="http://schemas.microsoft.com/office/powerpoint/2010/main" val="2772971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329C650-A0DD-7F64-439D-C1CDE1B2934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FF65C385-96F1-46DD-85C5-CE0EEFF042C3}"/>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E571307-7B90-6A06-323D-47FBB62804A4}"/>
              </a:ext>
            </a:extLst>
          </p:cNvPr>
          <p:cNvSpPr>
            <a:spLocks noGrp="1"/>
          </p:cNvSpPr>
          <p:nvPr>
            <p:ph type="sldNum" sz="quarter" idx="11"/>
          </p:nvPr>
        </p:nvSpPr>
        <p:spPr/>
        <p:txBody>
          <a:bodyPr/>
          <a:lstStyle/>
          <a:p>
            <a:fld id="{63BE44DE-0227-423F-B618-756E9A0E92CA}" type="slidenum">
              <a:rPr lang="en-US" altLang="en-US" smtClean="0"/>
              <a:pPr/>
              <a:t>37</a:t>
            </a:fld>
            <a:endParaRPr lang="en-US" altLang="en-US"/>
          </a:p>
        </p:txBody>
      </p:sp>
      <p:sp>
        <p:nvSpPr>
          <p:cNvPr id="4" name="Title 3">
            <a:extLst>
              <a:ext uri="{FF2B5EF4-FFF2-40B4-BE49-F238E27FC236}">
                <a16:creationId xmlns:a16="http://schemas.microsoft.com/office/drawing/2014/main" id="{0B28C581-969B-4E06-5530-56A6F655D4F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FDAC8A2-D75F-293E-D951-7F45160BC6B3}"/>
              </a:ext>
            </a:extLst>
          </p:cNvPr>
          <p:cNvSpPr txBox="1">
            <a:spLocks/>
          </p:cNvSpPr>
          <p:nvPr/>
        </p:nvSpPr>
        <p:spPr bwMode="auto">
          <a:xfrm>
            <a:off x="628650" y="1641819"/>
            <a:ext cx="7886700" cy="211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dirty="0" err="1"/>
              <a:t>Verificarea</a:t>
            </a:r>
            <a:r>
              <a:rPr lang="en-US" sz="1800" dirty="0"/>
              <a:t> </a:t>
            </a:r>
            <a:r>
              <a:rPr lang="en-US" sz="1800" dirty="0" err="1"/>
              <a:t>apartenenței</a:t>
            </a:r>
            <a:r>
              <a:rPr lang="en-US" sz="1800" dirty="0"/>
              <a:t> </a:t>
            </a:r>
            <a:r>
              <a:rPr lang="en-US" sz="1800" dirty="0" err="1"/>
              <a:t>elementelor</a:t>
            </a:r>
            <a:r>
              <a:rPr lang="en-US" sz="1800" dirty="0"/>
              <a:t> </a:t>
            </a:r>
            <a:r>
              <a:rPr lang="en-US" sz="1800" dirty="0" err="1"/>
              <a:t>unui</a:t>
            </a:r>
            <a:r>
              <a:rPr lang="en-US" sz="1800" dirty="0"/>
              <a:t> </a:t>
            </a:r>
            <a:r>
              <a:rPr lang="en-US" sz="1800" dirty="0" err="1"/>
              <a:t>dicționar</a:t>
            </a:r>
            <a:endParaRPr lang="en-US" sz="1800" dirty="0"/>
          </a:p>
          <a:p>
            <a:pPr indent="358775" algn="just">
              <a:lnSpc>
                <a:spcPct val="105000"/>
              </a:lnSpc>
            </a:pPr>
            <a:r>
              <a:rPr lang="en-US" sz="1800" b="0" dirty="0" err="1"/>
              <a:t>Pentru</a:t>
            </a:r>
            <a:r>
              <a:rPr lang="en-US" sz="1800" b="0" dirty="0"/>
              <a:t> a </a:t>
            </a:r>
            <a:r>
              <a:rPr lang="en-US" sz="1800" b="0" dirty="0" err="1"/>
              <a:t>verifica</a:t>
            </a:r>
            <a:r>
              <a:rPr lang="en-US" sz="1800" b="0" dirty="0"/>
              <a:t> </a:t>
            </a:r>
            <a:r>
              <a:rPr lang="en-US" sz="1800" b="0" dirty="0" err="1"/>
              <a:t>dacă</a:t>
            </a:r>
            <a:r>
              <a:rPr lang="en-US" sz="1800" b="0" dirty="0"/>
              <a:t> o </a:t>
            </a:r>
            <a:r>
              <a:rPr lang="en-US" sz="1800" b="0" dirty="0" err="1"/>
              <a:t>cheie</a:t>
            </a:r>
            <a:r>
              <a:rPr lang="en-US" sz="1800" b="0" dirty="0"/>
              <a:t> </a:t>
            </a:r>
            <a:r>
              <a:rPr lang="en-US" sz="1800" b="0" dirty="0" err="1"/>
              <a:t>există</a:t>
            </a:r>
            <a:r>
              <a:rPr lang="en-US" sz="1800" b="0" dirty="0"/>
              <a:t> </a:t>
            </a:r>
            <a:r>
              <a:rPr lang="en-US" sz="1800" b="0" dirty="0" err="1"/>
              <a:t>sau</a:t>
            </a:r>
            <a:r>
              <a:rPr lang="en-US" sz="1800" b="0" dirty="0"/>
              <a:t> nu </a:t>
            </a:r>
            <a:r>
              <a:rPr lang="en-US" sz="1800" b="0" dirty="0" err="1"/>
              <a:t>într</a:t>
            </a:r>
            <a:r>
              <a:rPr lang="en-US" sz="1800" b="0" dirty="0"/>
              <a:t>-un </a:t>
            </a:r>
            <a:r>
              <a:rPr lang="en-US" sz="1800" b="0" dirty="0" err="1"/>
              <a:t>dicționar</a:t>
            </a:r>
            <a:r>
              <a:rPr lang="en-US" sz="1800" b="0" dirty="0"/>
              <a:t>, </a:t>
            </a:r>
            <a:r>
              <a:rPr lang="en-US" sz="1800" b="0" dirty="0" err="1"/>
              <a:t>putem</a:t>
            </a:r>
            <a:r>
              <a:rPr lang="en-US" sz="1800" b="0" dirty="0"/>
              <a:t> </a:t>
            </a:r>
            <a:r>
              <a:rPr lang="en-US" sz="1800" b="0" dirty="0" err="1"/>
              <a:t>folosi</a:t>
            </a:r>
            <a:r>
              <a:rPr lang="en-US" sz="1800" b="0" dirty="0"/>
              <a:t> </a:t>
            </a:r>
            <a:r>
              <a:rPr lang="en-US" sz="1800" b="0" dirty="0" err="1"/>
              <a:t>operatorii</a:t>
            </a:r>
            <a:r>
              <a:rPr lang="en-US" sz="1800" b="0" dirty="0"/>
              <a:t> in </a:t>
            </a:r>
            <a:r>
              <a:rPr lang="en-US" sz="1800" b="0" dirty="0" err="1"/>
              <a:t>sau</a:t>
            </a:r>
            <a:r>
              <a:rPr lang="en-US" sz="1800" b="0" dirty="0"/>
              <a:t> not in. </a:t>
            </a:r>
            <a:r>
              <a:rPr lang="en-US" sz="1800" b="0" dirty="0" err="1"/>
              <a:t>În</a:t>
            </a:r>
            <a:r>
              <a:rPr lang="en-US" sz="1800" b="0" dirty="0"/>
              <a:t> </a:t>
            </a:r>
            <a:r>
              <a:rPr lang="en-US" sz="1800" b="0" dirty="0" err="1"/>
              <a:t>exemplul</a:t>
            </a:r>
            <a:r>
              <a:rPr lang="en-US" sz="1800" b="0" dirty="0"/>
              <a:t> de </a:t>
            </a:r>
            <a:r>
              <a:rPr lang="en-US" sz="1800" b="0" dirty="0" err="1"/>
              <a:t>mai</a:t>
            </a:r>
            <a:r>
              <a:rPr lang="en-US" sz="1800" b="0" dirty="0"/>
              <a:t> </a:t>
            </a:r>
            <a:r>
              <a:rPr lang="en-US" sz="1800" b="0" dirty="0" err="1"/>
              <a:t>jos</a:t>
            </a:r>
            <a:r>
              <a:rPr lang="en-US" sz="1800" b="0" dirty="0"/>
              <a:t> </a:t>
            </a:r>
            <a:r>
              <a:rPr lang="en-US" sz="1800" b="0" dirty="0" err="1"/>
              <a:t>avem</a:t>
            </a:r>
            <a:r>
              <a:rPr lang="en-US" sz="1800" b="0" dirty="0"/>
              <a:t> un </a:t>
            </a:r>
            <a:r>
              <a:rPr lang="en-US" sz="1800" b="0" dirty="0" err="1"/>
              <a:t>dicționar</a:t>
            </a:r>
            <a:r>
              <a:rPr lang="en-US" sz="1800" b="0" dirty="0"/>
              <a:t> </a:t>
            </a:r>
            <a:r>
              <a:rPr lang="en-US" sz="1800" b="0" dirty="0" err="1"/>
              <a:t>definit</a:t>
            </a:r>
            <a:r>
              <a:rPr lang="en-US" sz="1800" b="0" dirty="0"/>
              <a:t> </a:t>
            </a:r>
            <a:r>
              <a:rPr lang="en-US" sz="1800" b="0" dirty="0" err="1"/>
              <a:t>unde</a:t>
            </a:r>
            <a:r>
              <a:rPr lang="en-US" sz="1800" b="0" dirty="0"/>
              <a:t> </a:t>
            </a:r>
            <a:r>
              <a:rPr lang="en-US" sz="1800" b="0" dirty="0" err="1"/>
              <a:t>verificăm</a:t>
            </a:r>
            <a:r>
              <a:rPr lang="en-US" sz="1800" b="0" dirty="0"/>
              <a:t> </a:t>
            </a:r>
            <a:r>
              <a:rPr lang="en-US" sz="1800" b="0" dirty="0" err="1"/>
              <a:t>dacă</a:t>
            </a:r>
            <a:r>
              <a:rPr lang="en-US" sz="1800" b="0" dirty="0"/>
              <a:t> </a:t>
            </a:r>
            <a:r>
              <a:rPr lang="en-US" sz="1800" b="0" dirty="0" err="1"/>
              <a:t>cheia</a:t>
            </a:r>
            <a:r>
              <a:rPr lang="en-US" sz="1800" b="0" dirty="0"/>
              <a:t> '</a:t>
            </a:r>
            <a:r>
              <a:rPr lang="en-US" sz="1800" b="0" dirty="0" err="1"/>
              <a:t>patru</a:t>
            </a:r>
            <a:r>
              <a:rPr lang="en-US" sz="1800" b="0" dirty="0"/>
              <a:t>' </a:t>
            </a:r>
            <a:r>
              <a:rPr lang="en-US" sz="1800" b="0" dirty="0" err="1"/>
              <a:t>este</a:t>
            </a:r>
            <a:r>
              <a:rPr lang="en-US" sz="1800" b="0" dirty="0"/>
              <a:t> </a:t>
            </a:r>
            <a:r>
              <a:rPr lang="en-US" sz="1800" b="0" dirty="0" err="1"/>
              <a:t>prezentă</a:t>
            </a:r>
            <a:r>
              <a:rPr lang="en-US" sz="1800" b="0" dirty="0"/>
              <a:t> </a:t>
            </a:r>
            <a:r>
              <a:rPr lang="en-US" sz="1800" b="0" dirty="0" err="1"/>
              <a:t>în</a:t>
            </a:r>
            <a:r>
              <a:rPr lang="en-US" sz="1800" b="0" dirty="0"/>
              <a:t> </a:t>
            </a:r>
            <a:r>
              <a:rPr lang="en-US" sz="1800" b="0" dirty="0" err="1"/>
              <a:t>dicționar</a:t>
            </a:r>
            <a:r>
              <a:rPr lang="en-US" sz="1800" b="0" dirty="0"/>
              <a:t>. </a:t>
            </a:r>
            <a:r>
              <a:rPr lang="en-US" sz="1800" b="0" dirty="0" err="1"/>
              <a:t>Folosind</a:t>
            </a:r>
            <a:r>
              <a:rPr lang="en-US" sz="1800" b="0" dirty="0"/>
              <a:t> </a:t>
            </a:r>
            <a:r>
              <a:rPr lang="en-US" sz="1800" b="0" dirty="0" err="1"/>
              <a:t>operatorul</a:t>
            </a:r>
            <a:r>
              <a:rPr lang="en-US" sz="1800" b="0" dirty="0"/>
              <a:t> in, </a:t>
            </a:r>
            <a:r>
              <a:rPr lang="en-US" sz="1800" b="0" dirty="0" err="1"/>
              <a:t>obținem</a:t>
            </a:r>
            <a:r>
              <a:rPr lang="en-US" sz="1800" b="0" dirty="0"/>
              <a:t> </a:t>
            </a:r>
            <a:r>
              <a:rPr lang="en-US" sz="1800" b="0" dirty="0" err="1"/>
              <a:t>rezultatul</a:t>
            </a:r>
            <a:r>
              <a:rPr lang="en-US" sz="1800" b="0" dirty="0"/>
              <a:t> True. </a:t>
            </a:r>
            <a:r>
              <a:rPr lang="en-US" sz="1800" b="0" dirty="0" err="1"/>
              <a:t>În</a:t>
            </a:r>
            <a:r>
              <a:rPr lang="en-US" sz="1800" b="0" dirty="0"/>
              <a:t> </a:t>
            </a:r>
            <a:r>
              <a:rPr lang="en-US" sz="1800" b="0" dirty="0" err="1"/>
              <a:t>schimb</a:t>
            </a:r>
            <a:r>
              <a:rPr lang="en-US" sz="1800" b="0" dirty="0"/>
              <a:t>, </a:t>
            </a:r>
            <a:r>
              <a:rPr lang="en-US" sz="1800" b="0" dirty="0" err="1"/>
              <a:t>pentru</a:t>
            </a:r>
            <a:r>
              <a:rPr lang="en-US" sz="1800" b="0" dirty="0"/>
              <a:t> </a:t>
            </a:r>
            <a:r>
              <a:rPr lang="en-US" sz="1800" b="0" dirty="0" err="1"/>
              <a:t>cheia</a:t>
            </a:r>
            <a:r>
              <a:rPr lang="en-US" sz="1800" b="0" dirty="0"/>
              <a:t> '</a:t>
            </a:r>
            <a:r>
              <a:rPr lang="en-US" sz="1800" b="0" dirty="0" err="1"/>
              <a:t>cinci</a:t>
            </a:r>
            <a:r>
              <a:rPr lang="en-US" sz="1800" b="0" dirty="0"/>
              <a:t>', </a:t>
            </a:r>
            <a:r>
              <a:rPr lang="en-US" sz="1800" b="0" dirty="0" err="1"/>
              <a:t>rezultatul</a:t>
            </a:r>
            <a:r>
              <a:rPr lang="en-US" sz="1800" b="0" dirty="0"/>
              <a:t> </a:t>
            </a:r>
            <a:r>
              <a:rPr lang="en-US" sz="1800" b="0" dirty="0" err="1"/>
              <a:t>va</a:t>
            </a:r>
            <a:r>
              <a:rPr lang="en-US" sz="1800" b="0" dirty="0"/>
              <a:t> fi False, </a:t>
            </a:r>
            <a:r>
              <a:rPr lang="en-US" sz="1800" b="0" dirty="0" err="1"/>
              <a:t>deoarece</a:t>
            </a:r>
            <a:r>
              <a:rPr lang="en-US" sz="1800" b="0" dirty="0"/>
              <a:t> </a:t>
            </a:r>
            <a:r>
              <a:rPr lang="en-US" sz="1800" b="0" dirty="0" err="1"/>
              <a:t>aceasta</a:t>
            </a:r>
            <a:r>
              <a:rPr lang="en-US" sz="1800" b="0" dirty="0"/>
              <a:t> nu </a:t>
            </a:r>
            <a:r>
              <a:rPr lang="en-US" sz="1800" b="0" dirty="0" err="1"/>
              <a:t>există</a:t>
            </a:r>
            <a:r>
              <a:rPr lang="en-US" sz="1800" b="0" dirty="0"/>
              <a:t> </a:t>
            </a:r>
            <a:r>
              <a:rPr lang="en-US" sz="1800" b="0" dirty="0" err="1"/>
              <a:t>în</a:t>
            </a:r>
            <a:r>
              <a:rPr lang="en-US" sz="1800" b="0" dirty="0"/>
              <a:t> </a:t>
            </a:r>
            <a:r>
              <a:rPr lang="en-US" sz="1800" b="0" dirty="0" err="1"/>
              <a:t>dicționar</a:t>
            </a:r>
            <a:r>
              <a:rPr lang="en-US" sz="1800" b="0" dirty="0"/>
              <a:t>. </a:t>
            </a:r>
            <a:r>
              <a:rPr lang="en-US" sz="1800" b="0" dirty="0" err="1"/>
              <a:t>Dacă</a:t>
            </a:r>
            <a:r>
              <a:rPr lang="en-US" sz="1800" b="0" dirty="0"/>
              <a:t> </a:t>
            </a:r>
            <a:r>
              <a:rPr lang="en-US" sz="1800" b="0" dirty="0" err="1"/>
              <a:t>utilizăm</a:t>
            </a:r>
            <a:r>
              <a:rPr lang="en-US" sz="1800" b="0" dirty="0"/>
              <a:t> </a:t>
            </a:r>
            <a:r>
              <a:rPr lang="en-US" sz="1800" b="0" dirty="0" err="1"/>
              <a:t>operatorul</a:t>
            </a:r>
            <a:r>
              <a:rPr lang="en-US" sz="1800" b="0" dirty="0"/>
              <a:t> not in, </a:t>
            </a:r>
            <a:r>
              <a:rPr lang="en-US" sz="1800" b="0" dirty="0" err="1"/>
              <a:t>acesta</a:t>
            </a:r>
            <a:r>
              <a:rPr lang="en-US" sz="1800" b="0" dirty="0"/>
              <a:t> </a:t>
            </a:r>
            <a:r>
              <a:rPr lang="en-US" sz="1800" b="0" dirty="0" err="1"/>
              <a:t>va</a:t>
            </a:r>
            <a:r>
              <a:rPr lang="en-US" sz="1800" b="0" dirty="0"/>
              <a:t> </a:t>
            </a:r>
            <a:r>
              <a:rPr lang="en-US" sz="1800" b="0" dirty="0" err="1"/>
              <a:t>returna</a:t>
            </a:r>
            <a:r>
              <a:rPr lang="en-US" sz="1800" b="0" dirty="0"/>
              <a:t> True, </a:t>
            </a:r>
            <a:r>
              <a:rPr lang="en-US" sz="1800" b="0" dirty="0" err="1"/>
              <a:t>deoarece</a:t>
            </a:r>
            <a:r>
              <a:rPr lang="en-US" sz="1800" b="0" dirty="0"/>
              <a:t> </a:t>
            </a:r>
            <a:r>
              <a:rPr lang="en-US" sz="1800" b="0" dirty="0" err="1"/>
              <a:t>reprezintă</a:t>
            </a:r>
            <a:r>
              <a:rPr lang="en-US" sz="1800" b="0" dirty="0"/>
              <a:t> </a:t>
            </a:r>
            <a:r>
              <a:rPr lang="en-US" sz="1800" b="0" dirty="0" err="1"/>
              <a:t>negarea</a:t>
            </a:r>
            <a:r>
              <a:rPr lang="en-US" sz="1800" b="0" dirty="0"/>
              <a:t> </a:t>
            </a:r>
            <a:r>
              <a:rPr lang="en-US" sz="1800" b="0" dirty="0" err="1"/>
              <a:t>operatorului</a:t>
            </a:r>
            <a:r>
              <a:rPr lang="en-US" sz="1800" b="0" dirty="0"/>
              <a:t> in.</a:t>
            </a:r>
          </a:p>
        </p:txBody>
      </p:sp>
      <p:pic>
        <p:nvPicPr>
          <p:cNvPr id="6" name="Picture 5">
            <a:extLst>
              <a:ext uri="{FF2B5EF4-FFF2-40B4-BE49-F238E27FC236}">
                <a16:creationId xmlns:a16="http://schemas.microsoft.com/office/drawing/2014/main" id="{0E2891E7-BD99-E9BB-5325-94054BA98690}"/>
              </a:ext>
            </a:extLst>
          </p:cNvPr>
          <p:cNvPicPr>
            <a:picLocks noChangeAspect="1"/>
          </p:cNvPicPr>
          <p:nvPr/>
        </p:nvPicPr>
        <p:blipFill>
          <a:blip r:embed="rId4"/>
          <a:stretch>
            <a:fillRect/>
          </a:stretch>
        </p:blipFill>
        <p:spPr>
          <a:xfrm>
            <a:off x="1216848" y="3911027"/>
            <a:ext cx="6755812" cy="2287718"/>
          </a:xfrm>
          <a:prstGeom prst="rect">
            <a:avLst/>
          </a:prstGeom>
        </p:spPr>
      </p:pic>
    </p:spTree>
    <p:extLst>
      <p:ext uri="{BB962C8B-B14F-4D97-AF65-F5344CB8AC3E}">
        <p14:creationId xmlns:p14="http://schemas.microsoft.com/office/powerpoint/2010/main" val="201095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B2C5D0B-60B4-7352-3B23-90376CFED965}"/>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D4EB437-6333-33E9-A14A-45EA96011C8E}"/>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B318DB75-96F8-7D8B-8394-752E7DD02279}"/>
              </a:ext>
            </a:extLst>
          </p:cNvPr>
          <p:cNvSpPr>
            <a:spLocks noGrp="1"/>
          </p:cNvSpPr>
          <p:nvPr>
            <p:ph type="sldNum" sz="quarter" idx="11"/>
          </p:nvPr>
        </p:nvSpPr>
        <p:spPr/>
        <p:txBody>
          <a:bodyPr/>
          <a:lstStyle/>
          <a:p>
            <a:fld id="{63BE44DE-0227-423F-B618-756E9A0E92CA}" type="slidenum">
              <a:rPr lang="en-US" altLang="en-US" smtClean="0"/>
              <a:pPr/>
              <a:t>38</a:t>
            </a:fld>
            <a:endParaRPr lang="en-US" altLang="en-US"/>
          </a:p>
        </p:txBody>
      </p:sp>
      <p:sp>
        <p:nvSpPr>
          <p:cNvPr id="4" name="Title 3">
            <a:extLst>
              <a:ext uri="{FF2B5EF4-FFF2-40B4-BE49-F238E27FC236}">
                <a16:creationId xmlns:a16="http://schemas.microsoft.com/office/drawing/2014/main" id="{74126F93-6A1A-2661-BFA7-2347CA26DAE6}"/>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C0752B46-D335-699F-A7CD-DC741A45963B}"/>
              </a:ext>
            </a:extLst>
          </p:cNvPr>
          <p:cNvSpPr txBox="1">
            <a:spLocks/>
          </p:cNvSpPr>
          <p:nvPr/>
        </p:nvSpPr>
        <p:spPr bwMode="auto">
          <a:xfrm>
            <a:off x="628650" y="1641819"/>
            <a:ext cx="7886700" cy="211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50000"/>
              </a:lnSpc>
            </a:pPr>
            <a:r>
              <a:rPr lang="en-US" sz="1800" dirty="0" err="1"/>
              <a:t>Modificarea</a:t>
            </a:r>
            <a:r>
              <a:rPr lang="en-US" sz="1800" dirty="0"/>
              <a:t> </a:t>
            </a:r>
            <a:r>
              <a:rPr lang="en-US" sz="1800" dirty="0" err="1"/>
              <a:t>elementelor</a:t>
            </a:r>
            <a:r>
              <a:rPr lang="en-US" sz="1800" dirty="0"/>
              <a:t> </a:t>
            </a:r>
            <a:r>
              <a:rPr lang="en-US" sz="1800" dirty="0" err="1"/>
              <a:t>în</a:t>
            </a:r>
            <a:r>
              <a:rPr lang="en-US" sz="1800" dirty="0"/>
              <a:t> </a:t>
            </a:r>
            <a:r>
              <a:rPr lang="en-US" sz="1800" dirty="0" err="1"/>
              <a:t>dicționar</a:t>
            </a:r>
            <a:endParaRPr lang="en-US" sz="1800" dirty="0"/>
          </a:p>
          <a:p>
            <a:pPr indent="358775" algn="just">
              <a:lnSpc>
                <a:spcPct val="105000"/>
              </a:lnSpc>
            </a:pPr>
            <a:r>
              <a:rPr lang="en-US" sz="1800" b="0" dirty="0" err="1"/>
              <a:t>Modificarea</a:t>
            </a:r>
            <a:r>
              <a:rPr lang="en-US" sz="1800" b="0" dirty="0"/>
              <a:t> </a:t>
            </a:r>
            <a:r>
              <a:rPr lang="en-US" sz="1800" b="0" dirty="0" err="1"/>
              <a:t>elementelor</a:t>
            </a:r>
            <a:r>
              <a:rPr lang="en-US" sz="1800" b="0" dirty="0"/>
              <a:t> </a:t>
            </a:r>
            <a:r>
              <a:rPr lang="en-US" sz="1800" b="0" dirty="0" err="1"/>
              <a:t>dintr</a:t>
            </a:r>
            <a:r>
              <a:rPr lang="en-US" sz="1800" b="0" dirty="0"/>
              <a:t>-un </a:t>
            </a:r>
            <a:r>
              <a:rPr lang="en-US" sz="1800" b="0" dirty="0" err="1"/>
              <a:t>dicționar</a:t>
            </a:r>
            <a:r>
              <a:rPr lang="en-US" sz="1800" b="0" dirty="0"/>
              <a:t> </a:t>
            </a:r>
            <a:r>
              <a:rPr lang="en-US" sz="1800" b="0" dirty="0" err="1"/>
              <a:t>în</a:t>
            </a:r>
            <a:r>
              <a:rPr lang="en-US" sz="1800" b="0" dirty="0"/>
              <a:t> Python se </a:t>
            </a:r>
            <a:r>
              <a:rPr lang="en-US" sz="1800" b="0" dirty="0" err="1"/>
              <a:t>realizează</a:t>
            </a:r>
            <a:r>
              <a:rPr lang="en-US" sz="1800" b="0" dirty="0"/>
              <a:t> cu </a:t>
            </a:r>
            <a:r>
              <a:rPr lang="en-US" sz="1800" b="0" dirty="0" err="1"/>
              <a:t>ajutorul</a:t>
            </a:r>
            <a:r>
              <a:rPr lang="en-US" sz="1800" b="0" dirty="0"/>
              <a:t> </a:t>
            </a:r>
            <a:r>
              <a:rPr lang="en-US" sz="1800" b="0" dirty="0" err="1"/>
              <a:t>parantezelor</a:t>
            </a:r>
            <a:r>
              <a:rPr lang="en-US" sz="1800" b="0" dirty="0"/>
              <a:t> </a:t>
            </a:r>
            <a:r>
              <a:rPr lang="en-US" sz="1800" b="0" dirty="0" err="1"/>
              <a:t>pătrate</a:t>
            </a:r>
            <a:r>
              <a:rPr lang="en-US" sz="1800" b="0" dirty="0"/>
              <a:t> </a:t>
            </a:r>
            <a:r>
              <a:rPr lang="en-US" sz="1800" dirty="0"/>
              <a:t>[]</a:t>
            </a:r>
            <a:r>
              <a:rPr lang="en-US" sz="1800" b="0" dirty="0"/>
              <a:t> </a:t>
            </a:r>
            <a:r>
              <a:rPr lang="en-US" sz="1800" b="0" dirty="0" err="1"/>
              <a:t>și</a:t>
            </a:r>
            <a:r>
              <a:rPr lang="en-US" sz="1800" b="0" dirty="0"/>
              <a:t> a </a:t>
            </a:r>
            <a:r>
              <a:rPr lang="en-US" sz="1800" b="0" dirty="0" err="1"/>
              <a:t>semnului</a:t>
            </a:r>
            <a:r>
              <a:rPr lang="en-US" sz="1800" b="0" dirty="0"/>
              <a:t> de </a:t>
            </a:r>
            <a:r>
              <a:rPr lang="en-US" sz="1800" b="0" dirty="0" err="1"/>
              <a:t>atribuire</a:t>
            </a:r>
            <a:r>
              <a:rPr lang="en-US" sz="1800" b="0" dirty="0"/>
              <a:t>. Mai exact, se </a:t>
            </a:r>
            <a:r>
              <a:rPr lang="en-US" sz="1800" b="0" dirty="0" err="1"/>
              <a:t>indică</a:t>
            </a:r>
            <a:r>
              <a:rPr lang="en-US" sz="1800" b="0" dirty="0"/>
              <a:t> </a:t>
            </a:r>
            <a:r>
              <a:rPr lang="en-US" sz="1800" b="0" dirty="0" err="1"/>
              <a:t>cheia</a:t>
            </a:r>
            <a:r>
              <a:rPr lang="en-US" sz="1800" b="0" dirty="0"/>
              <a:t> </a:t>
            </a:r>
            <a:r>
              <a:rPr lang="en-US" sz="1800" b="0" dirty="0" err="1"/>
              <a:t>elementului</a:t>
            </a:r>
            <a:r>
              <a:rPr lang="en-US" sz="1800" b="0" dirty="0"/>
              <a:t> pe care </a:t>
            </a:r>
            <a:r>
              <a:rPr lang="en-US" sz="1800" b="0" dirty="0" err="1"/>
              <a:t>dorim</a:t>
            </a:r>
            <a:r>
              <a:rPr lang="en-US" sz="1800" b="0" dirty="0"/>
              <a:t> </a:t>
            </a:r>
            <a:r>
              <a:rPr lang="en-US" sz="1800" b="0" dirty="0" err="1"/>
              <a:t>să</a:t>
            </a:r>
            <a:r>
              <a:rPr lang="en-US" sz="1800" b="0" dirty="0"/>
              <a:t>-l </a:t>
            </a:r>
            <a:r>
              <a:rPr lang="en-US" sz="1800" b="0" dirty="0" err="1"/>
              <a:t>modificăm</a:t>
            </a:r>
            <a:r>
              <a:rPr lang="en-US" sz="1800" b="0" dirty="0"/>
              <a:t>, </a:t>
            </a:r>
            <a:r>
              <a:rPr lang="en-US" sz="1800" b="0" dirty="0" err="1"/>
              <a:t>după</a:t>
            </a:r>
            <a:r>
              <a:rPr lang="en-US" sz="1800" b="0" dirty="0"/>
              <a:t> care </a:t>
            </a:r>
            <a:r>
              <a:rPr lang="en-US" sz="1800" b="0" dirty="0" err="1"/>
              <a:t>îi</a:t>
            </a:r>
            <a:r>
              <a:rPr lang="en-US" sz="1800" b="0" dirty="0"/>
              <a:t> </a:t>
            </a:r>
            <a:r>
              <a:rPr lang="en-US" sz="1800" b="0" dirty="0" err="1"/>
              <a:t>atribuim</a:t>
            </a:r>
            <a:r>
              <a:rPr lang="en-US" sz="1800" b="0" dirty="0"/>
              <a:t> o </a:t>
            </a:r>
            <a:r>
              <a:rPr lang="en-US" sz="1800" b="0" dirty="0" err="1"/>
              <a:t>nouă</a:t>
            </a:r>
            <a:r>
              <a:rPr lang="en-US" sz="1800" b="0" dirty="0"/>
              <a:t> </a:t>
            </a:r>
            <a:r>
              <a:rPr lang="en-US" sz="1800" b="0" dirty="0" err="1"/>
              <a:t>valoare</a:t>
            </a:r>
            <a:r>
              <a:rPr lang="en-US" sz="1800" b="0" dirty="0"/>
              <a:t>:</a:t>
            </a:r>
          </a:p>
        </p:txBody>
      </p:sp>
      <p:pic>
        <p:nvPicPr>
          <p:cNvPr id="3" name="Picture 2">
            <a:extLst>
              <a:ext uri="{FF2B5EF4-FFF2-40B4-BE49-F238E27FC236}">
                <a16:creationId xmlns:a16="http://schemas.microsoft.com/office/drawing/2014/main" id="{2038F3F7-2B32-1107-B6FA-5FEAF304B05C}"/>
              </a:ext>
            </a:extLst>
          </p:cNvPr>
          <p:cNvPicPr>
            <a:picLocks noChangeAspect="1"/>
          </p:cNvPicPr>
          <p:nvPr/>
        </p:nvPicPr>
        <p:blipFill>
          <a:blip r:embed="rId4"/>
          <a:stretch>
            <a:fillRect/>
          </a:stretch>
        </p:blipFill>
        <p:spPr>
          <a:xfrm>
            <a:off x="1229010" y="3830681"/>
            <a:ext cx="6743650" cy="1471931"/>
          </a:xfrm>
          <a:prstGeom prst="rect">
            <a:avLst/>
          </a:prstGeom>
        </p:spPr>
      </p:pic>
    </p:spTree>
    <p:extLst>
      <p:ext uri="{BB962C8B-B14F-4D97-AF65-F5344CB8AC3E}">
        <p14:creationId xmlns:p14="http://schemas.microsoft.com/office/powerpoint/2010/main" val="223490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E9ACB05-5FAD-D629-7D7A-D5935372B83E}"/>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BEDCD3B-8F83-A54E-A258-2534AC80C2C8}"/>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5D1AFB60-9463-E29A-727D-2840BF4DE40D}"/>
              </a:ext>
            </a:extLst>
          </p:cNvPr>
          <p:cNvSpPr>
            <a:spLocks noGrp="1"/>
          </p:cNvSpPr>
          <p:nvPr>
            <p:ph type="sldNum" sz="quarter" idx="11"/>
          </p:nvPr>
        </p:nvSpPr>
        <p:spPr/>
        <p:txBody>
          <a:bodyPr/>
          <a:lstStyle/>
          <a:p>
            <a:fld id="{63BE44DE-0227-423F-B618-756E9A0E92CA}" type="slidenum">
              <a:rPr lang="en-US" altLang="en-US" smtClean="0"/>
              <a:pPr/>
              <a:t>39</a:t>
            </a:fld>
            <a:endParaRPr lang="en-US" altLang="en-US"/>
          </a:p>
        </p:txBody>
      </p:sp>
      <p:sp>
        <p:nvSpPr>
          <p:cNvPr id="4" name="Title 3">
            <a:extLst>
              <a:ext uri="{FF2B5EF4-FFF2-40B4-BE49-F238E27FC236}">
                <a16:creationId xmlns:a16="http://schemas.microsoft.com/office/drawing/2014/main" id="{DA60CD95-2989-6A2A-2127-4AEE382D9EB9}"/>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6374763-ABD5-0C6F-F943-EBE168883021}"/>
              </a:ext>
            </a:extLst>
          </p:cNvPr>
          <p:cNvSpPr txBox="1">
            <a:spLocks/>
          </p:cNvSpPr>
          <p:nvPr/>
        </p:nvSpPr>
        <p:spPr bwMode="auto">
          <a:xfrm>
            <a:off x="628651" y="1349588"/>
            <a:ext cx="3818538" cy="49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pt-BR" sz="1800" dirty="0"/>
              <a:t>Funcții și metode aplicate dicționarelor</a:t>
            </a:r>
          </a:p>
          <a:p>
            <a:pPr indent="358775" algn="just">
              <a:lnSpc>
                <a:spcPct val="150000"/>
              </a:lnSpc>
            </a:pPr>
            <a:endParaRPr lang="en-US" sz="1800" dirty="0"/>
          </a:p>
          <a:p>
            <a:pPr indent="358775" algn="just">
              <a:lnSpc>
                <a:spcPct val="105000"/>
              </a:lnSpc>
            </a:pPr>
            <a:r>
              <a:rPr lang="en-US" sz="1800" b="0" dirty="0"/>
              <a:t>La </a:t>
            </a:r>
            <a:r>
              <a:rPr lang="en-US" sz="1800" b="0" dirty="0" err="1"/>
              <a:t>fel</a:t>
            </a:r>
            <a:r>
              <a:rPr lang="en-US" sz="1800" b="0" dirty="0"/>
              <a:t> ca </a:t>
            </a:r>
            <a:r>
              <a:rPr lang="en-US" sz="1800" b="0" dirty="0" err="1"/>
              <a:t>în</a:t>
            </a:r>
            <a:r>
              <a:rPr lang="en-US" sz="1800" b="0" dirty="0"/>
              <a:t> </a:t>
            </a:r>
            <a:r>
              <a:rPr lang="en-US" sz="1800" b="0" dirty="0" err="1"/>
              <a:t>cazul</a:t>
            </a:r>
            <a:r>
              <a:rPr lang="en-US" sz="1800" b="0" dirty="0"/>
              <a:t> </a:t>
            </a:r>
            <a:r>
              <a:rPr lang="en-US" sz="1800" b="0" dirty="0" err="1"/>
              <a:t>listelor</a:t>
            </a:r>
            <a:r>
              <a:rPr lang="en-US" sz="1800" b="0" dirty="0"/>
              <a:t>, </a:t>
            </a:r>
            <a:r>
              <a:rPr lang="en-US" sz="1800" b="0" dirty="0" err="1"/>
              <a:t>tuplurilor</a:t>
            </a:r>
            <a:r>
              <a:rPr lang="en-US" sz="1800" b="0" dirty="0"/>
              <a:t> </a:t>
            </a:r>
            <a:r>
              <a:rPr lang="en-US" sz="1800" b="0" dirty="0" err="1"/>
              <a:t>și</a:t>
            </a:r>
            <a:r>
              <a:rPr lang="en-US" sz="1800" b="0" dirty="0"/>
              <a:t> </a:t>
            </a:r>
            <a:r>
              <a:rPr lang="en-US" sz="1800" b="0" dirty="0" err="1"/>
              <a:t>seturilor</a:t>
            </a:r>
            <a:r>
              <a:rPr lang="en-US" sz="1800" b="0" dirty="0"/>
              <a:t>, </a:t>
            </a:r>
            <a:r>
              <a:rPr lang="en-US" sz="1800" b="0" dirty="0" err="1"/>
              <a:t>putem</a:t>
            </a:r>
            <a:r>
              <a:rPr lang="en-US" sz="1800" b="0" dirty="0"/>
              <a:t> </a:t>
            </a:r>
            <a:r>
              <a:rPr lang="en-US" sz="1800" b="0" dirty="0" err="1"/>
              <a:t>obține</a:t>
            </a:r>
            <a:r>
              <a:rPr lang="en-US" sz="1800" b="0" dirty="0"/>
              <a:t> </a:t>
            </a:r>
            <a:r>
              <a:rPr lang="en-US" sz="1800" b="0" dirty="0" err="1"/>
              <a:t>informații</a:t>
            </a:r>
            <a:r>
              <a:rPr lang="en-US" sz="1800" b="0" dirty="0"/>
              <a:t> utile </a:t>
            </a:r>
            <a:r>
              <a:rPr lang="en-US" sz="1800" b="0" dirty="0" err="1"/>
              <a:t>și</a:t>
            </a:r>
            <a:r>
              <a:rPr lang="en-US" sz="1800" b="0" dirty="0"/>
              <a:t> din </a:t>
            </a:r>
            <a:r>
              <a:rPr lang="en-US" sz="1800" b="0" dirty="0" err="1"/>
              <a:t>dicționare</a:t>
            </a:r>
            <a:r>
              <a:rPr lang="en-US" sz="1800" b="0" dirty="0"/>
              <a:t> </a:t>
            </a:r>
            <a:r>
              <a:rPr lang="en-US" sz="1800" b="0" dirty="0" err="1"/>
              <a:t>folosind</a:t>
            </a:r>
            <a:r>
              <a:rPr lang="en-US" sz="1800" b="0" dirty="0"/>
              <a:t> </a:t>
            </a:r>
            <a:r>
              <a:rPr lang="en-US" sz="1800" b="0" dirty="0" err="1"/>
              <a:t>funcțiile</a:t>
            </a:r>
            <a:r>
              <a:rPr lang="en-US" sz="1800" b="0" dirty="0"/>
              <a:t> </a:t>
            </a:r>
            <a:r>
              <a:rPr lang="en-US" sz="1800" b="0" dirty="0" err="1"/>
              <a:t>len</a:t>
            </a:r>
            <a:r>
              <a:rPr lang="en-US" sz="1800" b="0" dirty="0"/>
              <a:t>(), min() </a:t>
            </a:r>
            <a:r>
              <a:rPr lang="en-US" sz="1800" b="0" dirty="0" err="1"/>
              <a:t>și</a:t>
            </a:r>
            <a:r>
              <a:rPr lang="en-US" sz="1800" b="0" dirty="0"/>
              <a:t> max(). </a:t>
            </a:r>
            <a:r>
              <a:rPr lang="en-US" sz="1800" b="0" dirty="0" err="1"/>
              <a:t>Totuși</a:t>
            </a:r>
            <a:r>
              <a:rPr lang="en-US" sz="1800" b="0" dirty="0"/>
              <a:t>, </a:t>
            </a:r>
            <a:r>
              <a:rPr lang="en-US" sz="1800" b="0" dirty="0" err="1"/>
              <a:t>aceste</a:t>
            </a:r>
            <a:r>
              <a:rPr lang="en-US" sz="1800" b="0" dirty="0"/>
              <a:t> </a:t>
            </a:r>
            <a:r>
              <a:rPr lang="en-US" sz="1800" b="0" dirty="0" err="1"/>
              <a:t>funcții</a:t>
            </a:r>
            <a:r>
              <a:rPr lang="en-US" sz="1800" b="0" dirty="0"/>
              <a:t> se </a:t>
            </a:r>
            <a:r>
              <a:rPr lang="en-US" sz="1800" b="0" dirty="0" err="1"/>
              <a:t>aplică</a:t>
            </a:r>
            <a:r>
              <a:rPr lang="en-US" sz="1800" b="0" dirty="0"/>
              <a:t> </a:t>
            </a:r>
            <a:r>
              <a:rPr lang="en-US" sz="1800" b="0" dirty="0" err="1"/>
              <a:t>doar</a:t>
            </a:r>
            <a:r>
              <a:rPr lang="en-US" sz="1800" b="0" dirty="0"/>
              <a:t> </a:t>
            </a:r>
            <a:r>
              <a:rPr lang="en-US" sz="1800" b="0" dirty="0" err="1"/>
              <a:t>cheilor</a:t>
            </a:r>
            <a:r>
              <a:rPr lang="en-US" sz="1800" b="0" dirty="0"/>
              <a:t> </a:t>
            </a:r>
            <a:r>
              <a:rPr lang="en-US" sz="1800" b="0" dirty="0" err="1"/>
              <a:t>dicționarului</a:t>
            </a:r>
            <a:r>
              <a:rPr lang="en-US" sz="1800" b="0" dirty="0"/>
              <a:t>, nu </a:t>
            </a:r>
            <a:r>
              <a:rPr lang="en-US" sz="1800" b="0" dirty="0" err="1"/>
              <a:t>și</a:t>
            </a:r>
            <a:r>
              <a:rPr lang="en-US" sz="1800" b="0" dirty="0"/>
              <a:t> </a:t>
            </a:r>
            <a:r>
              <a:rPr lang="en-US" sz="1800" b="0" dirty="0" err="1"/>
              <a:t>valorilor</a:t>
            </a:r>
            <a:r>
              <a:rPr lang="en-US" sz="1800" b="0" dirty="0"/>
              <a:t>. </a:t>
            </a:r>
            <a:r>
              <a:rPr lang="en-US" sz="1800" b="0" dirty="0" err="1"/>
              <a:t>Astfel</a:t>
            </a:r>
            <a:r>
              <a:rPr lang="en-US" sz="1800" b="0" dirty="0"/>
              <a:t>, </a:t>
            </a:r>
            <a:r>
              <a:rPr lang="en-US" sz="1800" b="0" dirty="0" err="1"/>
              <a:t>funcția</a:t>
            </a:r>
            <a:r>
              <a:rPr lang="en-US" sz="1800" b="0" dirty="0"/>
              <a:t> </a:t>
            </a:r>
            <a:r>
              <a:rPr lang="en-US" sz="1800" b="0" dirty="0" err="1"/>
              <a:t>len</a:t>
            </a:r>
            <a:r>
              <a:rPr lang="en-US" sz="1800" b="0" dirty="0"/>
              <a:t>() </a:t>
            </a:r>
            <a:r>
              <a:rPr lang="en-US" sz="1800" b="0" dirty="0" err="1"/>
              <a:t>va</a:t>
            </a:r>
            <a:r>
              <a:rPr lang="en-US" sz="1800" b="0" dirty="0"/>
              <a:t> </a:t>
            </a:r>
            <a:r>
              <a:rPr lang="en-US" sz="1800" b="0" dirty="0" err="1"/>
              <a:t>returna</a:t>
            </a:r>
            <a:r>
              <a:rPr lang="en-US" sz="1800" b="0" dirty="0"/>
              <a:t> </a:t>
            </a:r>
            <a:r>
              <a:rPr lang="en-US" sz="1800" b="0" dirty="0" err="1"/>
              <a:t>numărul</a:t>
            </a:r>
            <a:r>
              <a:rPr lang="en-US" sz="1800" b="0" dirty="0"/>
              <a:t> de </a:t>
            </a:r>
            <a:r>
              <a:rPr lang="en-US" sz="1800" b="0" dirty="0" err="1"/>
              <a:t>elemente</a:t>
            </a:r>
            <a:r>
              <a:rPr lang="en-US" sz="1800" b="0" dirty="0"/>
              <a:t> (</a:t>
            </a:r>
            <a:r>
              <a:rPr lang="en-US" sz="1800" b="0" dirty="0" err="1"/>
              <a:t>perechi</a:t>
            </a:r>
            <a:r>
              <a:rPr lang="en-US" sz="1800" b="0" dirty="0"/>
              <a:t>) din </a:t>
            </a:r>
            <a:r>
              <a:rPr lang="en-US" sz="1800" b="0" dirty="0" err="1"/>
              <a:t>dicționar</a:t>
            </a:r>
            <a:r>
              <a:rPr lang="en-US" sz="1800" b="0" dirty="0"/>
              <a:t>, </a:t>
            </a:r>
            <a:r>
              <a:rPr lang="en-US" sz="1800" b="0" dirty="0" err="1"/>
              <a:t>funcția</a:t>
            </a:r>
            <a:r>
              <a:rPr lang="en-US" sz="1800" b="0" dirty="0"/>
              <a:t> max()</a:t>
            </a:r>
            <a:r>
              <a:rPr lang="en-US" sz="1800" b="0" dirty="0" err="1"/>
              <a:t>va</a:t>
            </a:r>
            <a:r>
              <a:rPr lang="en-US" sz="1800" b="0" dirty="0"/>
              <a:t> </a:t>
            </a:r>
            <a:r>
              <a:rPr lang="en-US" sz="1800" b="0" dirty="0" err="1"/>
              <a:t>returna</a:t>
            </a:r>
            <a:r>
              <a:rPr lang="en-US" sz="1800" b="0" dirty="0"/>
              <a:t> </a:t>
            </a:r>
            <a:r>
              <a:rPr lang="en-US" sz="1800" b="0" dirty="0" err="1"/>
              <a:t>cheia</a:t>
            </a:r>
            <a:r>
              <a:rPr lang="en-US" sz="1800" b="0" dirty="0"/>
              <a:t> cu </a:t>
            </a:r>
            <a:r>
              <a:rPr lang="en-US" sz="1800" b="0" dirty="0" err="1"/>
              <a:t>valoarea</a:t>
            </a:r>
            <a:r>
              <a:rPr lang="en-US" sz="1800" b="0" dirty="0"/>
              <a:t> </a:t>
            </a:r>
            <a:r>
              <a:rPr lang="en-US" sz="1800" b="0" dirty="0" err="1"/>
              <a:t>maximă</a:t>
            </a:r>
            <a:r>
              <a:rPr lang="en-US" sz="1800" b="0" dirty="0"/>
              <a:t>, </a:t>
            </a:r>
            <a:r>
              <a:rPr lang="en-US" sz="1800" b="0" dirty="0" err="1"/>
              <a:t>iar</a:t>
            </a:r>
            <a:r>
              <a:rPr lang="en-US" sz="1800" b="0" dirty="0"/>
              <a:t> </a:t>
            </a:r>
            <a:r>
              <a:rPr lang="en-US" sz="1800" b="0" dirty="0" err="1"/>
              <a:t>funcția</a:t>
            </a:r>
            <a:r>
              <a:rPr lang="en-US" sz="1800" b="0" dirty="0"/>
              <a:t> min() </a:t>
            </a:r>
            <a:r>
              <a:rPr lang="en-US" sz="1800" b="0" dirty="0" err="1"/>
              <a:t>va</a:t>
            </a:r>
            <a:r>
              <a:rPr lang="en-US" sz="1800" b="0" dirty="0"/>
              <a:t> </a:t>
            </a:r>
            <a:r>
              <a:rPr lang="en-US" sz="1800" b="0" dirty="0" err="1"/>
              <a:t>returna</a:t>
            </a:r>
            <a:r>
              <a:rPr lang="en-US" sz="1800" b="0" dirty="0"/>
              <a:t> </a:t>
            </a:r>
            <a:r>
              <a:rPr lang="en-US" sz="1800" b="0" dirty="0" err="1"/>
              <a:t>cheia</a:t>
            </a:r>
            <a:r>
              <a:rPr lang="en-US" sz="1800" b="0" dirty="0"/>
              <a:t> cu </a:t>
            </a:r>
            <a:r>
              <a:rPr lang="en-US" sz="1800" b="0" dirty="0" err="1"/>
              <a:t>valoarea</a:t>
            </a:r>
            <a:r>
              <a:rPr lang="en-US" sz="1800" b="0" dirty="0"/>
              <a:t> </a:t>
            </a:r>
            <a:r>
              <a:rPr lang="en-US" sz="1800" b="0" dirty="0" err="1"/>
              <a:t>minimă</a:t>
            </a:r>
            <a:r>
              <a:rPr lang="en-US" sz="1800" b="0" dirty="0"/>
              <a:t>:</a:t>
            </a:r>
          </a:p>
        </p:txBody>
      </p:sp>
      <p:pic>
        <p:nvPicPr>
          <p:cNvPr id="6" name="Picture 5">
            <a:extLst>
              <a:ext uri="{FF2B5EF4-FFF2-40B4-BE49-F238E27FC236}">
                <a16:creationId xmlns:a16="http://schemas.microsoft.com/office/drawing/2014/main" id="{50BB8A60-7BDE-1DC9-3946-071744254F4E}"/>
              </a:ext>
            </a:extLst>
          </p:cNvPr>
          <p:cNvPicPr>
            <a:picLocks noChangeAspect="1"/>
          </p:cNvPicPr>
          <p:nvPr/>
        </p:nvPicPr>
        <p:blipFill>
          <a:blip r:embed="rId4"/>
          <a:stretch>
            <a:fillRect/>
          </a:stretch>
        </p:blipFill>
        <p:spPr>
          <a:xfrm>
            <a:off x="4599469" y="2159482"/>
            <a:ext cx="4235057" cy="3675710"/>
          </a:xfrm>
          <a:prstGeom prst="rect">
            <a:avLst/>
          </a:prstGeom>
        </p:spPr>
      </p:pic>
    </p:spTree>
    <p:extLst>
      <p:ext uri="{BB962C8B-B14F-4D97-AF65-F5344CB8AC3E}">
        <p14:creationId xmlns:p14="http://schemas.microsoft.com/office/powerpoint/2010/main" val="19565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D895B3A-B337-5F7E-3A17-BC8C92CFBA7A}"/>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64AAE0D-7A6C-0884-430E-0C56EB616E0E}"/>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101AF458-9657-B67A-B3EF-94EFF6A7C3CF}"/>
              </a:ext>
            </a:extLst>
          </p:cNvPr>
          <p:cNvSpPr>
            <a:spLocks noGrp="1"/>
          </p:cNvSpPr>
          <p:nvPr>
            <p:ph type="sldNum" sz="quarter" idx="11"/>
          </p:nvPr>
        </p:nvSpPr>
        <p:spPr/>
        <p:txBody>
          <a:bodyPr/>
          <a:lstStyle/>
          <a:p>
            <a:fld id="{63BE44DE-0227-423F-B618-756E9A0E92CA}" type="slidenum">
              <a:rPr lang="en-US" altLang="en-US" smtClean="0"/>
              <a:pPr/>
              <a:t>4</a:t>
            </a:fld>
            <a:endParaRPr lang="en-US" altLang="en-US"/>
          </a:p>
        </p:txBody>
      </p:sp>
      <p:sp>
        <p:nvSpPr>
          <p:cNvPr id="4" name="Title 3">
            <a:extLst>
              <a:ext uri="{FF2B5EF4-FFF2-40B4-BE49-F238E27FC236}">
                <a16:creationId xmlns:a16="http://schemas.microsoft.com/office/drawing/2014/main" id="{F2D3B1F1-F55D-52AB-CB86-94A32181AE7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369E465F-D0BA-31CD-6670-806C6051F451}"/>
              </a:ext>
            </a:extLst>
          </p:cNvPr>
          <p:cNvSpPr txBox="1">
            <a:spLocks/>
          </p:cNvSpPr>
          <p:nvPr/>
        </p:nvSpPr>
        <p:spPr bwMode="auto">
          <a:xfrm>
            <a:off x="400395" y="1586964"/>
            <a:ext cx="8343210" cy="204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Crearea tuplurilor</a:t>
            </a:r>
          </a:p>
          <a:p>
            <a:pPr indent="446088" algn="just">
              <a:lnSpc>
                <a:spcPct val="150000"/>
              </a:lnSpc>
            </a:pPr>
            <a:r>
              <a:rPr lang="ro-MD" sz="1800" b="0" dirty="0"/>
              <a:t>Totodată, un tuplu poate fi definit chiar și fără paranteze, doar prin utilizarea virgulelor, așa cum observăm în exemplul de mai jos, iar variabila va fi tot de tip tuplu:</a:t>
            </a:r>
          </a:p>
        </p:txBody>
      </p:sp>
      <p:pic>
        <p:nvPicPr>
          <p:cNvPr id="6" name="Picture 5">
            <a:extLst>
              <a:ext uri="{FF2B5EF4-FFF2-40B4-BE49-F238E27FC236}">
                <a16:creationId xmlns:a16="http://schemas.microsoft.com/office/drawing/2014/main" id="{E0463211-D447-C704-5F2B-F36C80CD8515}"/>
              </a:ext>
            </a:extLst>
          </p:cNvPr>
          <p:cNvPicPr>
            <a:picLocks noChangeAspect="1"/>
          </p:cNvPicPr>
          <p:nvPr/>
        </p:nvPicPr>
        <p:blipFill>
          <a:blip r:embed="rId4"/>
          <a:stretch>
            <a:fillRect/>
          </a:stretch>
        </p:blipFill>
        <p:spPr>
          <a:xfrm>
            <a:off x="3124848" y="3945128"/>
            <a:ext cx="3527750" cy="1533491"/>
          </a:xfrm>
          <a:prstGeom prst="rect">
            <a:avLst/>
          </a:prstGeom>
        </p:spPr>
      </p:pic>
    </p:spTree>
    <p:extLst>
      <p:ext uri="{BB962C8B-B14F-4D97-AF65-F5344CB8AC3E}">
        <p14:creationId xmlns:p14="http://schemas.microsoft.com/office/powerpoint/2010/main" val="31934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484C238-A207-8A25-F99B-9439AEF196A1}"/>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CBE7788-6E51-AE5D-9C98-FA034182BF46}"/>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1CB93CCE-FAB5-6F87-0D6B-0595344897E1}"/>
              </a:ext>
            </a:extLst>
          </p:cNvPr>
          <p:cNvSpPr>
            <a:spLocks noGrp="1"/>
          </p:cNvSpPr>
          <p:nvPr>
            <p:ph type="sldNum" sz="quarter" idx="11"/>
          </p:nvPr>
        </p:nvSpPr>
        <p:spPr/>
        <p:txBody>
          <a:bodyPr/>
          <a:lstStyle/>
          <a:p>
            <a:fld id="{63BE44DE-0227-423F-B618-756E9A0E92CA}" type="slidenum">
              <a:rPr lang="en-US" altLang="en-US" smtClean="0"/>
              <a:pPr/>
              <a:t>40</a:t>
            </a:fld>
            <a:endParaRPr lang="en-US" altLang="en-US"/>
          </a:p>
        </p:txBody>
      </p:sp>
      <p:sp>
        <p:nvSpPr>
          <p:cNvPr id="4" name="Title 3">
            <a:extLst>
              <a:ext uri="{FF2B5EF4-FFF2-40B4-BE49-F238E27FC236}">
                <a16:creationId xmlns:a16="http://schemas.microsoft.com/office/drawing/2014/main" id="{3E1CDF01-8061-CD25-488D-93E36AB470B0}"/>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9C3631ED-A360-8545-C98D-77DB6978EF2F}"/>
              </a:ext>
            </a:extLst>
          </p:cNvPr>
          <p:cNvSpPr txBox="1">
            <a:spLocks/>
          </p:cNvSpPr>
          <p:nvPr/>
        </p:nvSpPr>
        <p:spPr bwMode="auto">
          <a:xfrm>
            <a:off x="628650" y="1564849"/>
            <a:ext cx="7886699" cy="208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dirty="0" err="1"/>
              <a:t>Crearea</a:t>
            </a:r>
            <a:r>
              <a:rPr lang="en-US" sz="1800" dirty="0"/>
              <a:t> </a:t>
            </a:r>
            <a:r>
              <a:rPr lang="en-US" sz="1800" dirty="0" err="1"/>
              <a:t>copiei</a:t>
            </a:r>
            <a:r>
              <a:rPr lang="en-US" sz="1800" dirty="0"/>
              <a:t> </a:t>
            </a:r>
            <a:r>
              <a:rPr lang="en-US" sz="1800" dirty="0" err="1"/>
              <a:t>unui</a:t>
            </a:r>
            <a:r>
              <a:rPr lang="en-US" sz="1800" dirty="0"/>
              <a:t> </a:t>
            </a:r>
            <a:r>
              <a:rPr lang="en-US" sz="1800" dirty="0" err="1"/>
              <a:t>dicționar</a:t>
            </a:r>
            <a:endParaRPr lang="pt-BR" sz="1800" dirty="0"/>
          </a:p>
          <a:p>
            <a:pPr indent="358775" algn="just">
              <a:lnSpc>
                <a:spcPct val="105000"/>
              </a:lnSpc>
            </a:pPr>
            <a:r>
              <a:rPr lang="en-US" sz="1800" b="0" dirty="0" err="1"/>
              <a:t>Pentru</a:t>
            </a:r>
            <a:r>
              <a:rPr lang="en-US" sz="1800" b="0" dirty="0"/>
              <a:t> a </a:t>
            </a:r>
            <a:r>
              <a:rPr lang="en-US" sz="1800" b="0" dirty="0" err="1"/>
              <a:t>crea</a:t>
            </a:r>
            <a:r>
              <a:rPr lang="en-US" sz="1800" b="0" dirty="0"/>
              <a:t> o </a:t>
            </a:r>
            <a:r>
              <a:rPr lang="en-US" sz="1800" b="0" dirty="0" err="1"/>
              <a:t>copie</a:t>
            </a:r>
            <a:r>
              <a:rPr lang="en-US" sz="1800" b="0" dirty="0"/>
              <a:t> a </a:t>
            </a:r>
            <a:r>
              <a:rPr lang="en-US" sz="1800" b="0" dirty="0" err="1"/>
              <a:t>unui</a:t>
            </a:r>
            <a:r>
              <a:rPr lang="en-US" sz="1800" b="0" dirty="0"/>
              <a:t> </a:t>
            </a:r>
            <a:r>
              <a:rPr lang="en-US" sz="1800" b="0" dirty="0" err="1"/>
              <a:t>dicționar</a:t>
            </a:r>
            <a:r>
              <a:rPr lang="en-US" sz="1800" b="0" dirty="0"/>
              <a:t> </a:t>
            </a:r>
            <a:r>
              <a:rPr lang="en-US" sz="1800" b="0" dirty="0" err="1"/>
              <a:t>în</a:t>
            </a:r>
            <a:r>
              <a:rPr lang="en-US" sz="1800" b="0" dirty="0"/>
              <a:t> Python, </a:t>
            </a:r>
            <a:r>
              <a:rPr lang="en-US" sz="1800" b="0" dirty="0" err="1"/>
              <a:t>folosim</a:t>
            </a:r>
            <a:r>
              <a:rPr lang="en-US" sz="1800" b="0" dirty="0"/>
              <a:t> </a:t>
            </a:r>
            <a:r>
              <a:rPr lang="en-US" sz="1800" b="0" dirty="0" err="1"/>
              <a:t>metoda</a:t>
            </a:r>
            <a:r>
              <a:rPr lang="en-US" sz="1800" b="0" dirty="0"/>
              <a:t> copy(). </a:t>
            </a:r>
            <a:r>
              <a:rPr lang="en-US" sz="1800" b="0" dirty="0" err="1"/>
              <a:t>Această</a:t>
            </a:r>
            <a:r>
              <a:rPr lang="en-US" sz="1800" b="0" dirty="0"/>
              <a:t> </a:t>
            </a:r>
            <a:r>
              <a:rPr lang="en-US" sz="1800" b="0" dirty="0" err="1"/>
              <a:t>metodă</a:t>
            </a:r>
            <a:r>
              <a:rPr lang="en-US" sz="1800" b="0" dirty="0"/>
              <a:t> </a:t>
            </a:r>
            <a:r>
              <a:rPr lang="en-US" sz="1800" b="0" dirty="0" err="1"/>
              <a:t>returnează</a:t>
            </a:r>
            <a:r>
              <a:rPr lang="en-US" sz="1800" b="0" dirty="0"/>
              <a:t> o </a:t>
            </a:r>
            <a:r>
              <a:rPr lang="en-US" sz="1800" b="0" dirty="0" err="1"/>
              <a:t>copie</a:t>
            </a:r>
            <a:r>
              <a:rPr lang="en-US" sz="1800" b="0" dirty="0"/>
              <a:t> </a:t>
            </a:r>
            <a:r>
              <a:rPr lang="en-US" sz="1800" b="0" dirty="0" err="1"/>
              <a:t>superficială</a:t>
            </a:r>
            <a:r>
              <a:rPr lang="en-US" sz="1800" b="0" dirty="0"/>
              <a:t> (shallow copy) a </a:t>
            </a:r>
            <a:r>
              <a:rPr lang="en-US" sz="1800" b="0" dirty="0" err="1"/>
              <a:t>dicționarului</a:t>
            </a:r>
            <a:r>
              <a:rPr lang="en-US" sz="1800" b="0" dirty="0"/>
              <a:t>, </a:t>
            </a:r>
            <a:r>
              <a:rPr lang="en-US" sz="1800" b="0" dirty="0" err="1"/>
              <a:t>adică</a:t>
            </a:r>
            <a:r>
              <a:rPr lang="en-US" sz="1800" b="0" dirty="0"/>
              <a:t> se </a:t>
            </a:r>
            <a:r>
              <a:rPr lang="en-US" sz="1800" b="0" dirty="0" err="1"/>
              <a:t>creează</a:t>
            </a:r>
            <a:r>
              <a:rPr lang="en-US" sz="1800" b="0" dirty="0"/>
              <a:t> un nou </a:t>
            </a:r>
            <a:r>
              <a:rPr lang="en-US" sz="1800" b="0" dirty="0" err="1"/>
              <a:t>dicționar</a:t>
            </a:r>
            <a:r>
              <a:rPr lang="en-US" sz="1800" b="0" dirty="0"/>
              <a:t> care </a:t>
            </a:r>
            <a:r>
              <a:rPr lang="en-US" sz="1800" b="0" dirty="0" err="1"/>
              <a:t>conține</a:t>
            </a:r>
            <a:r>
              <a:rPr lang="en-US" sz="1800" b="0" dirty="0"/>
              <a:t> </a:t>
            </a:r>
            <a:r>
              <a:rPr lang="en-US" sz="1800" b="0" dirty="0" err="1"/>
              <a:t>aceleași</a:t>
            </a:r>
            <a:r>
              <a:rPr lang="en-US" sz="1800" b="0" dirty="0"/>
              <a:t> </a:t>
            </a:r>
            <a:r>
              <a:rPr lang="en-US" sz="1800" b="0" dirty="0" err="1"/>
              <a:t>chei</a:t>
            </a:r>
            <a:r>
              <a:rPr lang="en-US" sz="1800" b="0" dirty="0"/>
              <a:t> </a:t>
            </a:r>
            <a:r>
              <a:rPr lang="en-US" sz="1800" b="0" dirty="0" err="1"/>
              <a:t>și</a:t>
            </a:r>
            <a:r>
              <a:rPr lang="en-US" sz="1800" b="0" dirty="0"/>
              <a:t> </a:t>
            </a:r>
            <a:r>
              <a:rPr lang="en-US" sz="1800" b="0" dirty="0" err="1"/>
              <a:t>valori</a:t>
            </a:r>
            <a:r>
              <a:rPr lang="en-US" sz="1800" b="0" dirty="0"/>
              <a:t> ca </a:t>
            </a:r>
            <a:r>
              <a:rPr lang="en-US" sz="1800" b="0" dirty="0" err="1"/>
              <a:t>și</a:t>
            </a:r>
            <a:r>
              <a:rPr lang="en-US" sz="1800" b="0" dirty="0"/>
              <a:t> </a:t>
            </a:r>
            <a:r>
              <a:rPr lang="en-US" sz="1800" b="0" dirty="0" err="1"/>
              <a:t>originalul</a:t>
            </a:r>
            <a:r>
              <a:rPr lang="en-US" sz="1800" b="0" dirty="0"/>
              <a:t>, </a:t>
            </a:r>
            <a:r>
              <a:rPr lang="en-US" sz="1800" b="0" dirty="0" err="1"/>
              <a:t>dar</a:t>
            </a:r>
            <a:r>
              <a:rPr lang="en-US" sz="1800" b="0" dirty="0"/>
              <a:t> </a:t>
            </a:r>
            <a:r>
              <a:rPr lang="en-US" sz="1800" b="0" dirty="0" err="1"/>
              <a:t>este</a:t>
            </a:r>
            <a:r>
              <a:rPr lang="en-US" sz="1800" b="0" dirty="0"/>
              <a:t> </a:t>
            </a:r>
            <a:r>
              <a:rPr lang="en-US" sz="1800" b="0" dirty="0" err="1"/>
              <a:t>stocat</a:t>
            </a:r>
            <a:r>
              <a:rPr lang="en-US" sz="1800" b="0" dirty="0"/>
              <a:t> </a:t>
            </a:r>
            <a:r>
              <a:rPr lang="en-US" sz="1800" b="0" dirty="0" err="1"/>
              <a:t>într</a:t>
            </a:r>
            <a:r>
              <a:rPr lang="en-US" sz="1800" b="0" dirty="0"/>
              <a:t>-o </a:t>
            </a:r>
            <a:r>
              <a:rPr lang="en-US" sz="1800" b="0" dirty="0" err="1"/>
              <a:t>locație</a:t>
            </a:r>
            <a:r>
              <a:rPr lang="en-US" sz="1800" b="0" dirty="0"/>
              <a:t> </a:t>
            </a:r>
            <a:r>
              <a:rPr lang="en-US" sz="1800" b="0" dirty="0" err="1"/>
              <a:t>diferită</a:t>
            </a:r>
            <a:r>
              <a:rPr lang="en-US" sz="1800" b="0" dirty="0"/>
              <a:t> </a:t>
            </a:r>
            <a:r>
              <a:rPr lang="en-US" sz="1800" b="0" dirty="0" err="1"/>
              <a:t>în</a:t>
            </a:r>
            <a:r>
              <a:rPr lang="en-US" sz="1800" b="0" dirty="0"/>
              <a:t> </a:t>
            </a:r>
            <a:r>
              <a:rPr lang="en-US" sz="1800" b="0" dirty="0" err="1"/>
              <a:t>memorie</a:t>
            </a:r>
            <a:r>
              <a:rPr lang="en-US" sz="1800" b="0" dirty="0"/>
              <a:t>:</a:t>
            </a:r>
          </a:p>
        </p:txBody>
      </p:sp>
      <p:pic>
        <p:nvPicPr>
          <p:cNvPr id="3" name="Picture 2">
            <a:extLst>
              <a:ext uri="{FF2B5EF4-FFF2-40B4-BE49-F238E27FC236}">
                <a16:creationId xmlns:a16="http://schemas.microsoft.com/office/drawing/2014/main" id="{4B6C1173-7113-82E4-BCEE-A7E82C1F6545}"/>
              </a:ext>
            </a:extLst>
          </p:cNvPr>
          <p:cNvPicPr>
            <a:picLocks noChangeAspect="1"/>
          </p:cNvPicPr>
          <p:nvPr/>
        </p:nvPicPr>
        <p:blipFill>
          <a:blip r:embed="rId4"/>
          <a:stretch>
            <a:fillRect/>
          </a:stretch>
        </p:blipFill>
        <p:spPr>
          <a:xfrm>
            <a:off x="1187777" y="3819866"/>
            <a:ext cx="7186908" cy="1636827"/>
          </a:xfrm>
          <a:prstGeom prst="rect">
            <a:avLst/>
          </a:prstGeom>
        </p:spPr>
      </p:pic>
    </p:spTree>
    <p:extLst>
      <p:ext uri="{BB962C8B-B14F-4D97-AF65-F5344CB8AC3E}">
        <p14:creationId xmlns:p14="http://schemas.microsoft.com/office/powerpoint/2010/main" val="407083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B666DBC-1D58-2E0D-0536-B12F8F49E15E}"/>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8D5B964-5C9F-6D1E-8A30-D42B65B6371E}"/>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4807AA52-DAE5-3854-4CA9-E96B29E8DBE9}"/>
              </a:ext>
            </a:extLst>
          </p:cNvPr>
          <p:cNvSpPr>
            <a:spLocks noGrp="1"/>
          </p:cNvSpPr>
          <p:nvPr>
            <p:ph type="sldNum" sz="quarter" idx="11"/>
          </p:nvPr>
        </p:nvSpPr>
        <p:spPr/>
        <p:txBody>
          <a:bodyPr/>
          <a:lstStyle/>
          <a:p>
            <a:fld id="{63BE44DE-0227-423F-B618-756E9A0E92CA}" type="slidenum">
              <a:rPr lang="en-US" altLang="en-US" smtClean="0"/>
              <a:pPr/>
              <a:t>41</a:t>
            </a:fld>
            <a:endParaRPr lang="en-US" altLang="en-US"/>
          </a:p>
        </p:txBody>
      </p:sp>
      <p:sp>
        <p:nvSpPr>
          <p:cNvPr id="4" name="Title 3">
            <a:extLst>
              <a:ext uri="{FF2B5EF4-FFF2-40B4-BE49-F238E27FC236}">
                <a16:creationId xmlns:a16="http://schemas.microsoft.com/office/drawing/2014/main" id="{7CEA3BD4-052D-3E4B-8E5D-0945291E168E}"/>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5AE4B02-D801-EE3E-D2B2-B2AC65E10F0F}"/>
              </a:ext>
            </a:extLst>
          </p:cNvPr>
          <p:cNvSpPr txBox="1">
            <a:spLocks/>
          </p:cNvSpPr>
          <p:nvPr/>
        </p:nvSpPr>
        <p:spPr bwMode="auto">
          <a:xfrm>
            <a:off x="628650" y="1564849"/>
            <a:ext cx="7886699" cy="23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dirty="0" err="1"/>
              <a:t>Vizualizarea</a:t>
            </a:r>
            <a:r>
              <a:rPr lang="en-US" sz="1800" dirty="0"/>
              <a:t> </a:t>
            </a:r>
            <a:r>
              <a:rPr lang="en-US" sz="1800" dirty="0" err="1"/>
              <a:t>conținutului</a:t>
            </a:r>
            <a:r>
              <a:rPr lang="en-US" sz="1800" dirty="0"/>
              <a:t> </a:t>
            </a:r>
            <a:r>
              <a:rPr lang="en-US" sz="1800" dirty="0" err="1"/>
              <a:t>unui</a:t>
            </a:r>
            <a:r>
              <a:rPr lang="en-US" sz="1800" dirty="0"/>
              <a:t> </a:t>
            </a:r>
            <a:r>
              <a:rPr lang="en-US" sz="1800" dirty="0" err="1"/>
              <a:t>dicționar</a:t>
            </a:r>
            <a:endParaRPr lang="pt-BR" sz="1800" dirty="0"/>
          </a:p>
          <a:p>
            <a:pPr indent="358775" algn="just">
              <a:lnSpc>
                <a:spcPct val="105000"/>
              </a:lnSpc>
            </a:pPr>
            <a:r>
              <a:rPr lang="en-US" sz="1800" b="0" dirty="0" err="1"/>
              <a:t>În</a:t>
            </a:r>
            <a:r>
              <a:rPr lang="en-US" sz="1800" b="0" dirty="0"/>
              <a:t> Python, </a:t>
            </a:r>
            <a:r>
              <a:rPr lang="en-US" sz="1800" b="0" dirty="0" err="1"/>
              <a:t>conținutul</a:t>
            </a:r>
            <a:r>
              <a:rPr lang="en-US" sz="1800" b="0" dirty="0"/>
              <a:t> </a:t>
            </a:r>
            <a:r>
              <a:rPr lang="en-US" sz="1800" b="0" dirty="0" err="1"/>
              <a:t>dintr</a:t>
            </a:r>
            <a:r>
              <a:rPr lang="en-US" sz="1800" b="0" dirty="0"/>
              <a:t>-un </a:t>
            </a:r>
            <a:r>
              <a:rPr lang="en-US" sz="1800" b="0" dirty="0" err="1"/>
              <a:t>dicționar</a:t>
            </a:r>
            <a:r>
              <a:rPr lang="en-US" sz="1800" b="0" dirty="0"/>
              <a:t> </a:t>
            </a:r>
            <a:r>
              <a:rPr lang="en-US" sz="1800" b="0" dirty="0" err="1"/>
              <a:t>poate</a:t>
            </a:r>
            <a:r>
              <a:rPr lang="en-US" sz="1800" b="0" dirty="0"/>
              <a:t> fi </a:t>
            </a:r>
            <a:r>
              <a:rPr lang="en-US" sz="1800" b="0" dirty="0" err="1"/>
              <a:t>vizualizat</a:t>
            </a:r>
            <a:r>
              <a:rPr lang="en-US" sz="1800" b="0" dirty="0"/>
              <a:t> </a:t>
            </a:r>
            <a:r>
              <a:rPr lang="en-US" sz="1800" b="0" dirty="0" err="1"/>
              <a:t>în</a:t>
            </a:r>
            <a:r>
              <a:rPr lang="en-US" sz="1800" b="0" dirty="0"/>
              <a:t> </a:t>
            </a:r>
            <a:r>
              <a:rPr lang="en-US" sz="1800" b="0" dirty="0" err="1"/>
              <a:t>mai</a:t>
            </a:r>
            <a:r>
              <a:rPr lang="en-US" sz="1800" b="0" dirty="0"/>
              <a:t> </a:t>
            </a:r>
            <a:r>
              <a:rPr lang="en-US" sz="1800" b="0" dirty="0" err="1"/>
              <a:t>multe</a:t>
            </a:r>
            <a:r>
              <a:rPr lang="en-US" sz="1800" b="0" dirty="0"/>
              <a:t> </a:t>
            </a:r>
            <a:r>
              <a:rPr lang="en-US" sz="1800" b="0" dirty="0" err="1"/>
              <a:t>moduri</a:t>
            </a:r>
            <a:r>
              <a:rPr lang="en-US" sz="1800" b="0" dirty="0"/>
              <a:t>, </a:t>
            </a:r>
            <a:r>
              <a:rPr lang="en-US" sz="1800" b="0" dirty="0" err="1"/>
              <a:t>în</a:t>
            </a:r>
            <a:r>
              <a:rPr lang="en-US" sz="1800" b="0" dirty="0"/>
              <a:t> </a:t>
            </a:r>
            <a:r>
              <a:rPr lang="en-US" sz="1800" b="0" dirty="0" err="1"/>
              <a:t>funcție</a:t>
            </a:r>
            <a:r>
              <a:rPr lang="en-US" sz="1800" b="0" dirty="0"/>
              <a:t> de </a:t>
            </a:r>
            <a:r>
              <a:rPr lang="en-US" sz="1800" b="0" dirty="0" err="1"/>
              <a:t>ce</a:t>
            </a:r>
            <a:r>
              <a:rPr lang="en-US" sz="1800" b="0" dirty="0"/>
              <a:t> </a:t>
            </a:r>
            <a:r>
              <a:rPr lang="en-US" sz="1800" b="0" dirty="0" err="1"/>
              <a:t>rezultat</a:t>
            </a:r>
            <a:r>
              <a:rPr lang="en-US" sz="1800" b="0" dirty="0"/>
              <a:t> </a:t>
            </a:r>
            <a:r>
              <a:rPr lang="en-US" sz="1800" b="0" dirty="0" err="1"/>
              <a:t>dorim</a:t>
            </a:r>
            <a:r>
              <a:rPr lang="en-US" sz="1800" b="0" dirty="0"/>
              <a:t> </a:t>
            </a:r>
            <a:r>
              <a:rPr lang="en-US" sz="1800" b="0" dirty="0" err="1"/>
              <a:t>să</a:t>
            </a:r>
            <a:r>
              <a:rPr lang="en-US" sz="1800" b="0" dirty="0"/>
              <a:t> </a:t>
            </a:r>
            <a:r>
              <a:rPr lang="en-US" sz="1800" b="0" dirty="0" err="1"/>
              <a:t>obținem</a:t>
            </a:r>
            <a:r>
              <a:rPr lang="en-US" sz="1800" b="0" dirty="0"/>
              <a:t>. </a:t>
            </a:r>
            <a:r>
              <a:rPr lang="en-US" sz="1800" b="0" dirty="0" err="1"/>
              <a:t>Pentru</a:t>
            </a:r>
            <a:r>
              <a:rPr lang="en-US" sz="1800" b="0" dirty="0"/>
              <a:t> </a:t>
            </a:r>
            <a:r>
              <a:rPr lang="en-US" sz="1800" b="0" dirty="0" err="1"/>
              <a:t>vizualizarea</a:t>
            </a:r>
            <a:r>
              <a:rPr lang="en-US" sz="1800" b="0" dirty="0"/>
              <a:t> </a:t>
            </a:r>
            <a:r>
              <a:rPr lang="en-US" sz="1800" b="0" dirty="0" err="1"/>
              <a:t>tuturor</a:t>
            </a:r>
            <a:r>
              <a:rPr lang="en-US" sz="1800" b="0" dirty="0"/>
              <a:t> </a:t>
            </a:r>
            <a:r>
              <a:rPr lang="en-US" sz="1800" b="0" dirty="0" err="1"/>
              <a:t>cheilor</a:t>
            </a:r>
            <a:r>
              <a:rPr lang="en-US" sz="1800" b="0" dirty="0"/>
              <a:t> </a:t>
            </a:r>
            <a:r>
              <a:rPr lang="en-US" sz="1800" b="0" dirty="0" err="1"/>
              <a:t>dintr</a:t>
            </a:r>
            <a:r>
              <a:rPr lang="en-US" sz="1800" b="0" dirty="0"/>
              <a:t>-un </a:t>
            </a:r>
            <a:r>
              <a:rPr lang="en-US" sz="1800" b="0" dirty="0" err="1"/>
              <a:t>dicționar</a:t>
            </a:r>
            <a:r>
              <a:rPr lang="en-US" sz="1800" b="0" dirty="0"/>
              <a:t> </a:t>
            </a:r>
            <a:r>
              <a:rPr lang="en-US" sz="1800" b="0" dirty="0" err="1"/>
              <a:t>este</a:t>
            </a:r>
            <a:r>
              <a:rPr lang="en-US" sz="1800" b="0" dirty="0"/>
              <a:t> </a:t>
            </a:r>
            <a:r>
              <a:rPr lang="en-US" sz="1800" b="0" dirty="0" err="1"/>
              <a:t>utilizată</a:t>
            </a:r>
            <a:r>
              <a:rPr lang="en-US" sz="1800" b="0" dirty="0"/>
              <a:t> </a:t>
            </a:r>
            <a:r>
              <a:rPr lang="en-US" sz="1800" b="0" dirty="0" err="1"/>
              <a:t>metoda</a:t>
            </a:r>
            <a:r>
              <a:rPr lang="en-US" sz="1800" b="0" dirty="0"/>
              <a:t> </a:t>
            </a:r>
            <a:r>
              <a:rPr lang="en-US" sz="1800" b="0" dirty="0" err="1"/>
              <a:t>dict.keys</a:t>
            </a:r>
            <a:r>
              <a:rPr lang="en-US" sz="1800" b="0" dirty="0"/>
              <a:t>(). </a:t>
            </a:r>
            <a:r>
              <a:rPr lang="en-US" sz="1800" b="0" dirty="0" err="1"/>
              <a:t>Pentru</a:t>
            </a:r>
            <a:r>
              <a:rPr lang="en-US" sz="1800" b="0" dirty="0"/>
              <a:t> </a:t>
            </a:r>
            <a:r>
              <a:rPr lang="en-US" sz="1800" b="0" dirty="0" err="1"/>
              <a:t>returnarea</a:t>
            </a:r>
            <a:r>
              <a:rPr lang="en-US" sz="1800" b="0" dirty="0"/>
              <a:t> </a:t>
            </a:r>
            <a:r>
              <a:rPr lang="en-US" sz="1800" b="0" dirty="0" err="1"/>
              <a:t>valorilor</a:t>
            </a:r>
            <a:r>
              <a:rPr lang="en-US" sz="1800" b="0" dirty="0"/>
              <a:t> se </a:t>
            </a:r>
            <a:r>
              <a:rPr lang="en-US" sz="1800" b="0" dirty="0" err="1"/>
              <a:t>folosește</a:t>
            </a:r>
            <a:r>
              <a:rPr lang="en-US" sz="1800" b="0" dirty="0"/>
              <a:t> </a:t>
            </a:r>
            <a:r>
              <a:rPr lang="en-US" sz="1800" b="0" dirty="0" err="1"/>
              <a:t>metoda</a:t>
            </a:r>
            <a:r>
              <a:rPr lang="en-US" sz="1800" b="0" dirty="0"/>
              <a:t> </a:t>
            </a:r>
            <a:r>
              <a:rPr lang="en-US" sz="1800" b="0" dirty="0" err="1"/>
              <a:t>dict.values</a:t>
            </a:r>
            <a:r>
              <a:rPr lang="en-US" sz="1800" b="0" dirty="0"/>
              <a:t>(). </a:t>
            </a:r>
            <a:r>
              <a:rPr lang="en-US" sz="1800" b="0" dirty="0" err="1"/>
              <a:t>Atât</a:t>
            </a:r>
            <a:r>
              <a:rPr lang="en-US" sz="1800" b="0" dirty="0"/>
              <a:t> </a:t>
            </a:r>
            <a:r>
              <a:rPr lang="en-US" sz="1800" b="0" dirty="0" err="1"/>
              <a:t>cheile</a:t>
            </a:r>
            <a:r>
              <a:rPr lang="en-US" sz="1800" b="0" dirty="0"/>
              <a:t>, </a:t>
            </a:r>
            <a:r>
              <a:rPr lang="en-US" sz="1800" b="0" dirty="0" err="1"/>
              <a:t>cât</a:t>
            </a:r>
            <a:r>
              <a:rPr lang="en-US" sz="1800" b="0" dirty="0"/>
              <a:t> </a:t>
            </a:r>
            <a:r>
              <a:rPr lang="en-US" sz="1800" b="0" dirty="0" err="1"/>
              <a:t>și</a:t>
            </a:r>
            <a:r>
              <a:rPr lang="en-US" sz="1800" b="0" dirty="0"/>
              <a:t> </a:t>
            </a:r>
            <a:r>
              <a:rPr lang="en-US" sz="1800" b="0" dirty="0" err="1"/>
              <a:t>valorile</a:t>
            </a:r>
            <a:r>
              <a:rPr lang="en-US" sz="1800" b="0" dirty="0"/>
              <a:t> </a:t>
            </a:r>
            <a:r>
              <a:rPr lang="en-US" sz="1800" b="0" dirty="0" err="1"/>
              <a:t>vor</a:t>
            </a:r>
            <a:r>
              <a:rPr lang="en-US" sz="1800" b="0" dirty="0"/>
              <a:t> fi </a:t>
            </a:r>
            <a:r>
              <a:rPr lang="en-US" sz="1800" b="0" dirty="0" err="1"/>
              <a:t>returnate</a:t>
            </a:r>
            <a:r>
              <a:rPr lang="en-US" sz="1800" b="0" dirty="0"/>
              <a:t> </a:t>
            </a:r>
            <a:r>
              <a:rPr lang="en-US" sz="1800" b="0" dirty="0" err="1"/>
              <a:t>în</a:t>
            </a:r>
            <a:r>
              <a:rPr lang="en-US" sz="1800" b="0" dirty="0"/>
              <a:t> </a:t>
            </a:r>
            <a:r>
              <a:rPr lang="en-US" sz="1800" b="0" dirty="0" err="1"/>
              <a:t>formă</a:t>
            </a:r>
            <a:r>
              <a:rPr lang="en-US" sz="1800" b="0" dirty="0"/>
              <a:t> de </a:t>
            </a:r>
            <a:r>
              <a:rPr lang="en-US" sz="1800" b="0" dirty="0" err="1"/>
              <a:t>elemente</a:t>
            </a:r>
            <a:r>
              <a:rPr lang="en-US" sz="1800" b="0" dirty="0"/>
              <a:t> a </a:t>
            </a:r>
            <a:r>
              <a:rPr lang="en-US" sz="1800" b="0" dirty="0" err="1"/>
              <a:t>unei</a:t>
            </a:r>
            <a:r>
              <a:rPr lang="en-US" sz="1800" b="0" dirty="0"/>
              <a:t> </a:t>
            </a:r>
            <a:r>
              <a:rPr lang="en-US" sz="1800" b="0" dirty="0" err="1"/>
              <a:t>listei</a:t>
            </a:r>
            <a:r>
              <a:rPr lang="en-US" sz="1800" b="0" dirty="0"/>
              <a:t>. </a:t>
            </a:r>
            <a:r>
              <a:rPr lang="en-US" sz="1800" b="0" dirty="0" err="1"/>
              <a:t>Pentru</a:t>
            </a:r>
            <a:r>
              <a:rPr lang="en-US" sz="1800" b="0" dirty="0"/>
              <a:t> </a:t>
            </a:r>
            <a:r>
              <a:rPr lang="en-US" sz="1800" b="0" dirty="0" err="1"/>
              <a:t>vizualizarea</a:t>
            </a:r>
            <a:r>
              <a:rPr lang="en-US" sz="1800" b="0" dirty="0"/>
              <a:t> </a:t>
            </a:r>
            <a:r>
              <a:rPr lang="en-US" sz="1800" b="0" dirty="0" err="1"/>
              <a:t>perechilor</a:t>
            </a:r>
            <a:r>
              <a:rPr lang="en-US" sz="1800" b="0" dirty="0"/>
              <a:t> din </a:t>
            </a:r>
            <a:r>
              <a:rPr lang="en-US" sz="1800" b="0" dirty="0" err="1"/>
              <a:t>dicționar</a:t>
            </a:r>
            <a:r>
              <a:rPr lang="en-US" sz="1800" b="0" dirty="0"/>
              <a:t>, </a:t>
            </a:r>
            <a:r>
              <a:rPr lang="en-US" sz="1800" b="0" dirty="0" err="1"/>
              <a:t>vom</a:t>
            </a:r>
            <a:r>
              <a:rPr lang="en-US" sz="1800" b="0" dirty="0"/>
              <a:t> </a:t>
            </a:r>
            <a:r>
              <a:rPr lang="en-US" sz="1800" b="0" dirty="0" err="1"/>
              <a:t>utiliza</a:t>
            </a:r>
            <a:r>
              <a:rPr lang="en-US" sz="1800" b="0" dirty="0"/>
              <a:t> </a:t>
            </a:r>
            <a:r>
              <a:rPr lang="en-US" sz="1800" b="0" dirty="0" err="1"/>
              <a:t>metoda</a:t>
            </a:r>
            <a:r>
              <a:rPr lang="en-US" sz="1800" b="0" dirty="0"/>
              <a:t> </a:t>
            </a:r>
            <a:r>
              <a:rPr lang="en-US" sz="1800" b="0" dirty="0" err="1"/>
              <a:t>dict.items</a:t>
            </a:r>
            <a:r>
              <a:rPr lang="en-US" sz="1800" b="0" dirty="0"/>
              <a:t>(), care </a:t>
            </a:r>
            <a:r>
              <a:rPr lang="en-US" sz="1800" b="0" dirty="0" err="1"/>
              <a:t>returnează</a:t>
            </a:r>
            <a:r>
              <a:rPr lang="en-US" sz="1800" b="0" dirty="0"/>
              <a:t> o </a:t>
            </a:r>
            <a:r>
              <a:rPr lang="en-US" sz="1800" b="0" dirty="0" err="1"/>
              <a:t>listă</a:t>
            </a:r>
            <a:r>
              <a:rPr lang="en-US" sz="1800" b="0" dirty="0"/>
              <a:t> </a:t>
            </a:r>
            <a:r>
              <a:rPr lang="en-US" sz="1800" b="0" dirty="0" err="1"/>
              <a:t>ce</a:t>
            </a:r>
            <a:r>
              <a:rPr lang="en-US" sz="1800" b="0" dirty="0"/>
              <a:t> </a:t>
            </a:r>
            <a:r>
              <a:rPr lang="en-US" sz="1800" b="0" dirty="0" err="1"/>
              <a:t>conține</a:t>
            </a:r>
            <a:r>
              <a:rPr lang="en-US" sz="1800" b="0" dirty="0"/>
              <a:t> </a:t>
            </a:r>
            <a:r>
              <a:rPr lang="en-US" sz="1800" b="0" dirty="0" err="1"/>
              <a:t>perechi</a:t>
            </a:r>
            <a:r>
              <a:rPr lang="en-US" sz="1800" b="0" dirty="0"/>
              <a:t> de </a:t>
            </a:r>
            <a:r>
              <a:rPr lang="en-US" sz="1800" b="0" dirty="0" err="1"/>
              <a:t>tipul</a:t>
            </a:r>
            <a:r>
              <a:rPr lang="en-US" sz="1800" b="0" dirty="0"/>
              <a:t> </a:t>
            </a:r>
            <a:r>
              <a:rPr lang="en-US" sz="1800" b="0" dirty="0" err="1"/>
              <a:t>tupluri</a:t>
            </a:r>
            <a:r>
              <a:rPr lang="en-US" sz="1800" b="0" dirty="0"/>
              <a:t> (</a:t>
            </a:r>
            <a:r>
              <a:rPr lang="en-US" sz="1800" b="0" dirty="0" err="1"/>
              <a:t>cheie</a:t>
            </a:r>
            <a:r>
              <a:rPr lang="en-US" sz="1800" b="0" dirty="0"/>
              <a:t>, </a:t>
            </a:r>
            <a:r>
              <a:rPr lang="en-US" sz="1800" b="0" dirty="0" err="1"/>
              <a:t>valoare</a:t>
            </a:r>
            <a:r>
              <a:rPr lang="en-US" sz="1800" b="0" dirty="0"/>
              <a:t>):</a:t>
            </a:r>
          </a:p>
        </p:txBody>
      </p:sp>
      <p:pic>
        <p:nvPicPr>
          <p:cNvPr id="6" name="Picture 5">
            <a:extLst>
              <a:ext uri="{FF2B5EF4-FFF2-40B4-BE49-F238E27FC236}">
                <a16:creationId xmlns:a16="http://schemas.microsoft.com/office/drawing/2014/main" id="{C3445B51-943E-3E0C-72BE-006F1B85FA1C}"/>
              </a:ext>
            </a:extLst>
          </p:cNvPr>
          <p:cNvPicPr>
            <a:picLocks noChangeAspect="1"/>
          </p:cNvPicPr>
          <p:nvPr/>
        </p:nvPicPr>
        <p:blipFill>
          <a:blip r:embed="rId4"/>
          <a:stretch>
            <a:fillRect/>
          </a:stretch>
        </p:blipFill>
        <p:spPr>
          <a:xfrm>
            <a:off x="2125464" y="3972976"/>
            <a:ext cx="4893073" cy="2640349"/>
          </a:xfrm>
          <a:prstGeom prst="rect">
            <a:avLst/>
          </a:prstGeom>
        </p:spPr>
      </p:pic>
    </p:spTree>
    <p:extLst>
      <p:ext uri="{BB962C8B-B14F-4D97-AF65-F5344CB8AC3E}">
        <p14:creationId xmlns:p14="http://schemas.microsoft.com/office/powerpoint/2010/main" val="3741752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AAAC89C-90BD-2409-48F0-A7AAEF81F73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4A7DEB30-88EB-A001-B75D-5F812900A935}"/>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E57C6A4-E1AA-3A91-EE60-7AACFA42C827}"/>
              </a:ext>
            </a:extLst>
          </p:cNvPr>
          <p:cNvSpPr>
            <a:spLocks noGrp="1"/>
          </p:cNvSpPr>
          <p:nvPr>
            <p:ph type="sldNum" sz="quarter" idx="11"/>
          </p:nvPr>
        </p:nvSpPr>
        <p:spPr/>
        <p:txBody>
          <a:bodyPr/>
          <a:lstStyle/>
          <a:p>
            <a:fld id="{63BE44DE-0227-423F-B618-756E9A0E92CA}" type="slidenum">
              <a:rPr lang="en-US" altLang="en-US" smtClean="0"/>
              <a:pPr/>
              <a:t>42</a:t>
            </a:fld>
            <a:endParaRPr lang="en-US" altLang="en-US"/>
          </a:p>
        </p:txBody>
      </p:sp>
      <p:sp>
        <p:nvSpPr>
          <p:cNvPr id="4" name="Title 3">
            <a:extLst>
              <a:ext uri="{FF2B5EF4-FFF2-40B4-BE49-F238E27FC236}">
                <a16:creationId xmlns:a16="http://schemas.microsoft.com/office/drawing/2014/main" id="{59CA8D18-CDDC-2949-BD93-89EA514E996D}"/>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2F0B8EE-4A26-F9C5-FC6E-A809F1234DA3}"/>
              </a:ext>
            </a:extLst>
          </p:cNvPr>
          <p:cNvSpPr txBox="1">
            <a:spLocks/>
          </p:cNvSpPr>
          <p:nvPr/>
        </p:nvSpPr>
        <p:spPr bwMode="auto">
          <a:xfrm>
            <a:off x="628650" y="1751192"/>
            <a:ext cx="7886699"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b="0" dirty="0" err="1"/>
              <a:t>Pentru</a:t>
            </a:r>
            <a:r>
              <a:rPr lang="en-US" sz="1800" b="0" dirty="0"/>
              <a:t> </a:t>
            </a:r>
            <a:r>
              <a:rPr lang="en-US" sz="1800" b="0" dirty="0" err="1"/>
              <a:t>ștergerea</a:t>
            </a:r>
            <a:r>
              <a:rPr lang="en-US" sz="1800" b="0" dirty="0"/>
              <a:t> </a:t>
            </a:r>
            <a:r>
              <a:rPr lang="en-US" sz="1800" b="0" dirty="0" err="1"/>
              <a:t>tuturor</a:t>
            </a:r>
            <a:r>
              <a:rPr lang="en-US" sz="1800" b="0" dirty="0"/>
              <a:t> </a:t>
            </a:r>
            <a:r>
              <a:rPr lang="en-US" sz="1800" b="0" dirty="0" err="1"/>
              <a:t>elementelor</a:t>
            </a:r>
            <a:r>
              <a:rPr lang="en-US" sz="1800" b="0" dirty="0"/>
              <a:t> </a:t>
            </a:r>
            <a:r>
              <a:rPr lang="en-US" sz="1800" b="0" dirty="0" err="1"/>
              <a:t>dintr</a:t>
            </a:r>
            <a:r>
              <a:rPr lang="en-US" sz="1800" b="0" dirty="0"/>
              <a:t>-un </a:t>
            </a:r>
            <a:r>
              <a:rPr lang="en-US" sz="1800" b="0" dirty="0" err="1"/>
              <a:t>dicționar</a:t>
            </a:r>
            <a:r>
              <a:rPr lang="en-US" sz="1800" b="0" dirty="0"/>
              <a:t>, </a:t>
            </a:r>
            <a:r>
              <a:rPr lang="en-US" sz="1800" b="0" dirty="0" err="1"/>
              <a:t>putem</a:t>
            </a:r>
            <a:r>
              <a:rPr lang="en-US" sz="1800" b="0" dirty="0"/>
              <a:t> </a:t>
            </a:r>
            <a:r>
              <a:rPr lang="en-US" sz="1800" b="0" dirty="0" err="1"/>
              <a:t>apela</a:t>
            </a:r>
            <a:r>
              <a:rPr lang="en-US" sz="1800" b="0" dirty="0"/>
              <a:t> </a:t>
            </a:r>
            <a:r>
              <a:rPr lang="en-US" sz="1800" b="0" dirty="0" err="1"/>
              <a:t>metoda</a:t>
            </a:r>
            <a:r>
              <a:rPr lang="en-US" sz="1800" b="0" dirty="0"/>
              <a:t> </a:t>
            </a:r>
            <a:r>
              <a:rPr lang="en-US" sz="1800" dirty="0"/>
              <a:t>clear()</a:t>
            </a:r>
            <a:r>
              <a:rPr lang="en-US" sz="1800" b="0" dirty="0"/>
              <a:t>. Drept </a:t>
            </a:r>
            <a:r>
              <a:rPr lang="en-US" sz="1800" b="0" dirty="0" err="1"/>
              <a:t>rezultat</a:t>
            </a:r>
            <a:r>
              <a:rPr lang="en-US" sz="1800" b="0" dirty="0"/>
              <a:t> </a:t>
            </a:r>
            <a:r>
              <a:rPr lang="en-US" sz="1800" b="0" dirty="0" err="1"/>
              <a:t>vom</a:t>
            </a:r>
            <a:r>
              <a:rPr lang="en-US" sz="1800" b="0" dirty="0"/>
              <a:t> </a:t>
            </a:r>
            <a:r>
              <a:rPr lang="en-US" sz="1800" b="0" dirty="0" err="1"/>
              <a:t>obține</a:t>
            </a:r>
            <a:r>
              <a:rPr lang="en-US" sz="1800" b="0" dirty="0"/>
              <a:t> un </a:t>
            </a:r>
            <a:r>
              <a:rPr lang="en-US" sz="1800" b="0" dirty="0" err="1"/>
              <a:t>dicționar</a:t>
            </a:r>
            <a:r>
              <a:rPr lang="en-US" sz="1800" b="0" dirty="0"/>
              <a:t> vid:</a:t>
            </a:r>
          </a:p>
        </p:txBody>
      </p:sp>
      <p:pic>
        <p:nvPicPr>
          <p:cNvPr id="10" name="Picture 9">
            <a:extLst>
              <a:ext uri="{FF2B5EF4-FFF2-40B4-BE49-F238E27FC236}">
                <a16:creationId xmlns:a16="http://schemas.microsoft.com/office/drawing/2014/main" id="{8FC1DEA0-EEAA-D890-BBFB-0EBF5C4A5DEA}"/>
              </a:ext>
            </a:extLst>
          </p:cNvPr>
          <p:cNvPicPr>
            <a:picLocks noChangeAspect="1"/>
          </p:cNvPicPr>
          <p:nvPr/>
        </p:nvPicPr>
        <p:blipFill>
          <a:blip r:embed="rId4"/>
          <a:stretch>
            <a:fillRect/>
          </a:stretch>
        </p:blipFill>
        <p:spPr>
          <a:xfrm>
            <a:off x="982256" y="3345455"/>
            <a:ext cx="7179486" cy="1486592"/>
          </a:xfrm>
          <a:prstGeom prst="rect">
            <a:avLst/>
          </a:prstGeom>
        </p:spPr>
      </p:pic>
    </p:spTree>
    <p:extLst>
      <p:ext uri="{BB962C8B-B14F-4D97-AF65-F5344CB8AC3E}">
        <p14:creationId xmlns:p14="http://schemas.microsoft.com/office/powerpoint/2010/main" val="2906324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DBB5ACA-BB60-A449-F3F5-0E59C8CB112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FFA9C598-6294-03DD-91DB-BC27EDB5DE7D}"/>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247FF7FA-9E4B-2824-F2A9-65D6732464EB}"/>
              </a:ext>
            </a:extLst>
          </p:cNvPr>
          <p:cNvSpPr>
            <a:spLocks noGrp="1"/>
          </p:cNvSpPr>
          <p:nvPr>
            <p:ph type="sldNum" sz="quarter" idx="11"/>
          </p:nvPr>
        </p:nvSpPr>
        <p:spPr/>
        <p:txBody>
          <a:bodyPr/>
          <a:lstStyle/>
          <a:p>
            <a:fld id="{63BE44DE-0227-423F-B618-756E9A0E92CA}" type="slidenum">
              <a:rPr lang="en-US" altLang="en-US" smtClean="0"/>
              <a:pPr/>
              <a:t>43</a:t>
            </a:fld>
            <a:endParaRPr lang="en-US" altLang="en-US"/>
          </a:p>
        </p:txBody>
      </p:sp>
      <p:sp>
        <p:nvSpPr>
          <p:cNvPr id="4" name="Title 3">
            <a:extLst>
              <a:ext uri="{FF2B5EF4-FFF2-40B4-BE49-F238E27FC236}">
                <a16:creationId xmlns:a16="http://schemas.microsoft.com/office/drawing/2014/main" id="{B07426F1-A9FB-A850-0685-9EFDC3C17D1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2BB248B-8699-F349-9361-DCF632525820}"/>
              </a:ext>
            </a:extLst>
          </p:cNvPr>
          <p:cNvSpPr txBox="1">
            <a:spLocks/>
          </p:cNvSpPr>
          <p:nvPr/>
        </p:nvSpPr>
        <p:spPr bwMode="auto">
          <a:xfrm>
            <a:off x="628650" y="1751192"/>
            <a:ext cx="7886699"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b="0" dirty="0" err="1"/>
              <a:t>Metoda</a:t>
            </a:r>
            <a:r>
              <a:rPr lang="en-US" sz="1800" b="0" dirty="0"/>
              <a:t> </a:t>
            </a:r>
            <a:r>
              <a:rPr lang="en-US" sz="1800" dirty="0" err="1"/>
              <a:t>dict.pop</a:t>
            </a:r>
            <a:r>
              <a:rPr lang="en-US" sz="1800" dirty="0"/>
              <a:t>()</a:t>
            </a:r>
            <a:r>
              <a:rPr lang="en-US" sz="1800" b="0" dirty="0"/>
              <a:t> </a:t>
            </a:r>
            <a:r>
              <a:rPr lang="en-US" sz="1800" b="0" dirty="0" err="1"/>
              <a:t>elimină</a:t>
            </a:r>
            <a:r>
              <a:rPr lang="en-US" sz="1800" b="0" dirty="0"/>
              <a:t> </a:t>
            </a:r>
            <a:r>
              <a:rPr lang="en-US" sz="1800" b="0" dirty="0" err="1"/>
              <a:t>și</a:t>
            </a:r>
            <a:r>
              <a:rPr lang="en-US" sz="1800" b="0" dirty="0"/>
              <a:t> </a:t>
            </a:r>
            <a:r>
              <a:rPr lang="en-US" sz="1800" b="0" dirty="0" err="1"/>
              <a:t>returnează</a:t>
            </a:r>
            <a:r>
              <a:rPr lang="en-US" sz="1800" b="0" dirty="0"/>
              <a:t> </a:t>
            </a:r>
            <a:r>
              <a:rPr lang="en-US" sz="1800" b="0" dirty="0" err="1"/>
              <a:t>valoarea</a:t>
            </a:r>
            <a:r>
              <a:rPr lang="en-US" sz="1800" b="0" dirty="0"/>
              <a:t> </a:t>
            </a:r>
            <a:r>
              <a:rPr lang="en-US" sz="1800" b="0" dirty="0" err="1"/>
              <a:t>asociată</a:t>
            </a:r>
            <a:r>
              <a:rPr lang="en-US" sz="1800" b="0" dirty="0"/>
              <a:t> </a:t>
            </a:r>
            <a:r>
              <a:rPr lang="en-US" sz="1800" b="0" dirty="0" err="1"/>
              <a:t>cheii</a:t>
            </a:r>
            <a:r>
              <a:rPr lang="en-US" sz="1800" b="0" dirty="0"/>
              <a:t> </a:t>
            </a:r>
            <a:r>
              <a:rPr lang="en-US" sz="1800" b="0" dirty="0" err="1"/>
              <a:t>specificate</a:t>
            </a:r>
            <a:r>
              <a:rPr lang="en-US" sz="1800" b="0" dirty="0"/>
              <a:t>:</a:t>
            </a:r>
          </a:p>
        </p:txBody>
      </p:sp>
      <p:pic>
        <p:nvPicPr>
          <p:cNvPr id="3" name="Picture 2">
            <a:extLst>
              <a:ext uri="{FF2B5EF4-FFF2-40B4-BE49-F238E27FC236}">
                <a16:creationId xmlns:a16="http://schemas.microsoft.com/office/drawing/2014/main" id="{31A3E091-722F-B30D-7679-AA8B0E616A09}"/>
              </a:ext>
            </a:extLst>
          </p:cNvPr>
          <p:cNvPicPr>
            <a:picLocks noChangeAspect="1"/>
          </p:cNvPicPr>
          <p:nvPr/>
        </p:nvPicPr>
        <p:blipFill>
          <a:blip r:embed="rId4"/>
          <a:stretch>
            <a:fillRect/>
          </a:stretch>
        </p:blipFill>
        <p:spPr>
          <a:xfrm>
            <a:off x="1114231" y="2997886"/>
            <a:ext cx="6915535" cy="1464932"/>
          </a:xfrm>
          <a:prstGeom prst="rect">
            <a:avLst/>
          </a:prstGeom>
        </p:spPr>
      </p:pic>
    </p:spTree>
    <p:extLst>
      <p:ext uri="{BB962C8B-B14F-4D97-AF65-F5344CB8AC3E}">
        <p14:creationId xmlns:p14="http://schemas.microsoft.com/office/powerpoint/2010/main" val="2562379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E58B187-3BAE-C004-B062-F0E844AD66F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F9631DA-C3D3-E7EB-FCBA-23EA49867AE0}"/>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8D1E2A55-F3E9-860D-93B1-E774CA06E032}"/>
              </a:ext>
            </a:extLst>
          </p:cNvPr>
          <p:cNvSpPr>
            <a:spLocks noGrp="1"/>
          </p:cNvSpPr>
          <p:nvPr>
            <p:ph type="sldNum" sz="quarter" idx="11"/>
          </p:nvPr>
        </p:nvSpPr>
        <p:spPr/>
        <p:txBody>
          <a:bodyPr/>
          <a:lstStyle/>
          <a:p>
            <a:fld id="{63BE44DE-0227-423F-B618-756E9A0E92CA}" type="slidenum">
              <a:rPr lang="en-US" altLang="en-US" smtClean="0"/>
              <a:pPr/>
              <a:t>44</a:t>
            </a:fld>
            <a:endParaRPr lang="en-US" altLang="en-US"/>
          </a:p>
        </p:txBody>
      </p:sp>
      <p:sp>
        <p:nvSpPr>
          <p:cNvPr id="4" name="Title 3">
            <a:extLst>
              <a:ext uri="{FF2B5EF4-FFF2-40B4-BE49-F238E27FC236}">
                <a16:creationId xmlns:a16="http://schemas.microsoft.com/office/drawing/2014/main" id="{DAA3A8AB-04C5-F500-F961-058EDE71EC0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D9AF2213-DA8D-8FEC-6F4F-2C7E832C72B1}"/>
              </a:ext>
            </a:extLst>
          </p:cNvPr>
          <p:cNvSpPr txBox="1">
            <a:spLocks/>
          </p:cNvSpPr>
          <p:nvPr/>
        </p:nvSpPr>
        <p:spPr bwMode="auto">
          <a:xfrm>
            <a:off x="628650" y="1751192"/>
            <a:ext cx="7886699" cy="41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b="0" dirty="0" err="1"/>
              <a:t>Metoda</a:t>
            </a:r>
            <a:r>
              <a:rPr lang="en-US" sz="1800" b="0" dirty="0"/>
              <a:t> </a:t>
            </a:r>
            <a:r>
              <a:rPr lang="en-US" sz="1800" dirty="0" err="1"/>
              <a:t>dict.pop</a:t>
            </a:r>
            <a:r>
              <a:rPr lang="en-US" sz="1800" dirty="0"/>
              <a:t>()</a:t>
            </a:r>
            <a:r>
              <a:rPr lang="en-US" sz="1800" b="0" dirty="0"/>
              <a:t> </a:t>
            </a:r>
            <a:r>
              <a:rPr lang="en-US" sz="1800" b="0" dirty="0" err="1"/>
              <a:t>elimină</a:t>
            </a:r>
            <a:r>
              <a:rPr lang="en-US" sz="1800" b="0" dirty="0"/>
              <a:t> </a:t>
            </a:r>
            <a:r>
              <a:rPr lang="en-US" sz="1800" b="0" dirty="0" err="1"/>
              <a:t>și</a:t>
            </a:r>
            <a:r>
              <a:rPr lang="en-US" sz="1800" b="0" dirty="0"/>
              <a:t> </a:t>
            </a:r>
            <a:r>
              <a:rPr lang="en-US" sz="1800" b="0" dirty="0" err="1"/>
              <a:t>returnează</a:t>
            </a:r>
            <a:r>
              <a:rPr lang="en-US" sz="1800" b="0" dirty="0"/>
              <a:t> </a:t>
            </a:r>
            <a:r>
              <a:rPr lang="en-US" sz="1800" b="0" dirty="0" err="1"/>
              <a:t>valoarea</a:t>
            </a:r>
            <a:r>
              <a:rPr lang="en-US" sz="1800" b="0" dirty="0"/>
              <a:t> </a:t>
            </a:r>
            <a:r>
              <a:rPr lang="en-US" sz="1800" b="0" dirty="0" err="1"/>
              <a:t>asociată</a:t>
            </a:r>
            <a:r>
              <a:rPr lang="en-US" sz="1800" b="0" dirty="0"/>
              <a:t> </a:t>
            </a:r>
            <a:r>
              <a:rPr lang="en-US" sz="1800" b="0" dirty="0" err="1"/>
              <a:t>cheii</a:t>
            </a:r>
            <a:r>
              <a:rPr lang="en-US" sz="1800" b="0" dirty="0"/>
              <a:t> </a:t>
            </a:r>
            <a:r>
              <a:rPr lang="en-US" sz="1800" b="0" dirty="0" err="1"/>
              <a:t>specificate</a:t>
            </a:r>
            <a:r>
              <a:rPr lang="en-US" sz="1800" b="0" dirty="0"/>
              <a:t>:</a:t>
            </a:r>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endParaRPr lang="en-US" sz="1800" b="0" dirty="0"/>
          </a:p>
          <a:p>
            <a:pPr indent="358775" algn="just">
              <a:lnSpc>
                <a:spcPct val="100000"/>
              </a:lnSpc>
            </a:pPr>
            <a:r>
              <a:rPr lang="en-US" sz="1800" b="0" dirty="0" err="1"/>
              <a:t>Metoda</a:t>
            </a:r>
            <a:r>
              <a:rPr lang="en-US" sz="1800" b="0" dirty="0"/>
              <a:t> </a:t>
            </a:r>
            <a:r>
              <a:rPr lang="en-US" sz="1800" dirty="0" err="1"/>
              <a:t>dict.pop</a:t>
            </a:r>
            <a:r>
              <a:rPr lang="en-US" sz="1800" dirty="0"/>
              <a:t>()</a:t>
            </a:r>
            <a:r>
              <a:rPr lang="en-US" sz="1800" b="0" dirty="0"/>
              <a:t> </a:t>
            </a:r>
            <a:r>
              <a:rPr lang="en-US" sz="1800" b="0" dirty="0" err="1"/>
              <a:t>returnează</a:t>
            </a:r>
            <a:r>
              <a:rPr lang="en-US" sz="1800" b="0" dirty="0"/>
              <a:t> </a:t>
            </a:r>
            <a:r>
              <a:rPr lang="en-US" sz="1800" b="0" dirty="0" err="1"/>
              <a:t>eroare</a:t>
            </a:r>
            <a:r>
              <a:rPr lang="en-US" sz="1800" b="0" dirty="0"/>
              <a:t> </a:t>
            </a:r>
            <a:r>
              <a:rPr lang="en-US" sz="1800" b="0" dirty="0" err="1"/>
              <a:t>dacă</a:t>
            </a:r>
            <a:r>
              <a:rPr lang="en-US" sz="1800" b="0" dirty="0"/>
              <a:t> </a:t>
            </a:r>
            <a:r>
              <a:rPr lang="en-US" sz="1800" b="0" dirty="0" err="1"/>
              <a:t>cheia</a:t>
            </a:r>
            <a:r>
              <a:rPr lang="en-US" sz="1800" b="0" dirty="0"/>
              <a:t> nu </a:t>
            </a:r>
            <a:r>
              <a:rPr lang="en-US" sz="1800" b="0" dirty="0" err="1"/>
              <a:t>există</a:t>
            </a:r>
            <a:r>
              <a:rPr lang="en-US" sz="1800" b="0" dirty="0"/>
              <a:t> </a:t>
            </a:r>
            <a:r>
              <a:rPr lang="en-US" sz="1800" b="0" dirty="0" err="1"/>
              <a:t>și</a:t>
            </a:r>
            <a:r>
              <a:rPr lang="en-US" sz="1800" b="0" dirty="0"/>
              <a:t> </a:t>
            </a:r>
            <a:r>
              <a:rPr lang="en-US" sz="1800" b="0" dirty="0" err="1"/>
              <a:t>dacă</a:t>
            </a:r>
            <a:r>
              <a:rPr lang="en-US" sz="1800" b="0" dirty="0"/>
              <a:t> nu </a:t>
            </a:r>
            <a:r>
              <a:rPr lang="en-US" sz="1800" b="0" dirty="0" err="1"/>
              <a:t>este</a:t>
            </a:r>
            <a:r>
              <a:rPr lang="en-US" sz="1800" b="0" dirty="0"/>
              <a:t> implicit </a:t>
            </a:r>
            <a:r>
              <a:rPr lang="en-US" sz="1800" b="0" dirty="0" err="1"/>
              <a:t>specificată</a:t>
            </a:r>
            <a:r>
              <a:rPr lang="en-US" sz="1800" b="0" dirty="0"/>
              <a:t> </a:t>
            </a:r>
            <a:r>
              <a:rPr lang="en-US" sz="1800" b="0" dirty="0" err="1"/>
              <a:t>una</a:t>
            </a:r>
            <a:r>
              <a:rPr lang="en-US" sz="1800" b="0" dirty="0"/>
              <a:t>. </a:t>
            </a:r>
          </a:p>
        </p:txBody>
      </p:sp>
      <p:pic>
        <p:nvPicPr>
          <p:cNvPr id="3" name="Picture 2">
            <a:extLst>
              <a:ext uri="{FF2B5EF4-FFF2-40B4-BE49-F238E27FC236}">
                <a16:creationId xmlns:a16="http://schemas.microsoft.com/office/drawing/2014/main" id="{F7D76134-D6E7-91EA-0B6F-F33466BC410E}"/>
              </a:ext>
            </a:extLst>
          </p:cNvPr>
          <p:cNvPicPr>
            <a:picLocks noChangeAspect="1"/>
          </p:cNvPicPr>
          <p:nvPr/>
        </p:nvPicPr>
        <p:blipFill>
          <a:blip r:embed="rId4"/>
          <a:stretch>
            <a:fillRect/>
          </a:stretch>
        </p:blipFill>
        <p:spPr>
          <a:xfrm>
            <a:off x="1114231" y="2997886"/>
            <a:ext cx="6915535" cy="1464932"/>
          </a:xfrm>
          <a:prstGeom prst="rect">
            <a:avLst/>
          </a:prstGeom>
        </p:spPr>
      </p:pic>
    </p:spTree>
    <p:extLst>
      <p:ext uri="{BB962C8B-B14F-4D97-AF65-F5344CB8AC3E}">
        <p14:creationId xmlns:p14="http://schemas.microsoft.com/office/powerpoint/2010/main" val="68653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EADFF56-6AB3-2CCA-C9D7-7B7DA12B6932}"/>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7C2E80A-C7D3-E2FA-733C-C9CCC352DD8B}"/>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B0B98A76-4E5D-2EB3-88E8-A8E9FACF32BA}"/>
              </a:ext>
            </a:extLst>
          </p:cNvPr>
          <p:cNvSpPr>
            <a:spLocks noGrp="1"/>
          </p:cNvSpPr>
          <p:nvPr>
            <p:ph type="sldNum" sz="quarter" idx="11"/>
          </p:nvPr>
        </p:nvSpPr>
        <p:spPr/>
        <p:txBody>
          <a:bodyPr/>
          <a:lstStyle/>
          <a:p>
            <a:fld id="{63BE44DE-0227-423F-B618-756E9A0E92CA}" type="slidenum">
              <a:rPr lang="en-US" altLang="en-US" smtClean="0"/>
              <a:pPr/>
              <a:t>45</a:t>
            </a:fld>
            <a:endParaRPr lang="en-US" altLang="en-US"/>
          </a:p>
        </p:txBody>
      </p:sp>
      <p:sp>
        <p:nvSpPr>
          <p:cNvPr id="4" name="Title 3">
            <a:extLst>
              <a:ext uri="{FF2B5EF4-FFF2-40B4-BE49-F238E27FC236}">
                <a16:creationId xmlns:a16="http://schemas.microsoft.com/office/drawing/2014/main" id="{81736120-87BE-D5E7-20AF-8F7C8E339F5C}"/>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3DD8E2F4-9EA8-7948-0C18-F9CA11E2C37F}"/>
              </a:ext>
            </a:extLst>
          </p:cNvPr>
          <p:cNvSpPr txBox="1">
            <a:spLocks/>
          </p:cNvSpPr>
          <p:nvPr/>
        </p:nvSpPr>
        <p:spPr bwMode="auto">
          <a:xfrm>
            <a:off x="628650" y="1781666"/>
            <a:ext cx="7886699" cy="11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b="0" dirty="0" err="1"/>
              <a:t>Metoda</a:t>
            </a:r>
            <a:r>
              <a:rPr lang="en-US" sz="1800" b="0" dirty="0"/>
              <a:t> </a:t>
            </a:r>
            <a:r>
              <a:rPr lang="en-US" sz="1800" b="0" dirty="0" err="1"/>
              <a:t>dict.popitem</a:t>
            </a:r>
            <a:r>
              <a:rPr lang="en-US" sz="1800" b="0" dirty="0"/>
              <a:t>() </a:t>
            </a:r>
            <a:r>
              <a:rPr lang="en-US" sz="1800" b="0" dirty="0" err="1"/>
              <a:t>elimină</a:t>
            </a:r>
            <a:r>
              <a:rPr lang="en-US" sz="1800" b="0" dirty="0"/>
              <a:t> </a:t>
            </a:r>
            <a:r>
              <a:rPr lang="en-US" sz="1800" b="0" dirty="0" err="1"/>
              <a:t>ultimul</a:t>
            </a:r>
            <a:r>
              <a:rPr lang="en-US" sz="1800" b="0" dirty="0"/>
              <a:t> element </a:t>
            </a:r>
            <a:r>
              <a:rPr lang="en-US" sz="1800" b="0" dirty="0" err="1"/>
              <a:t>adăugat</a:t>
            </a:r>
            <a:r>
              <a:rPr lang="en-US" sz="1800" b="0" dirty="0"/>
              <a:t> (</a:t>
            </a:r>
            <a:r>
              <a:rPr lang="en-US" sz="1800" b="0" dirty="0" err="1"/>
              <a:t>doar</a:t>
            </a:r>
            <a:r>
              <a:rPr lang="en-US" sz="1800" b="0" dirty="0"/>
              <a:t> din Python 3.7+). </a:t>
            </a:r>
            <a:r>
              <a:rPr lang="en-US" sz="1800" b="0" dirty="0" err="1"/>
              <a:t>Returnează</a:t>
            </a:r>
            <a:r>
              <a:rPr lang="en-US" sz="1800" b="0" dirty="0"/>
              <a:t> </a:t>
            </a:r>
            <a:r>
              <a:rPr lang="en-US" sz="1800" b="0" dirty="0" err="1"/>
              <a:t>perechea</a:t>
            </a:r>
            <a:r>
              <a:rPr lang="en-US" sz="1800" b="0" dirty="0"/>
              <a:t> (</a:t>
            </a:r>
            <a:r>
              <a:rPr lang="en-US" sz="1800" b="0" dirty="0" err="1"/>
              <a:t>cheie</a:t>
            </a:r>
            <a:r>
              <a:rPr lang="en-US" sz="1800" b="0" dirty="0"/>
              <a:t>, </a:t>
            </a:r>
            <a:r>
              <a:rPr lang="en-US" sz="1800" b="0" dirty="0" err="1"/>
              <a:t>valoare</a:t>
            </a:r>
            <a:r>
              <a:rPr lang="en-US" sz="1800" b="0" dirty="0"/>
              <a:t>): </a:t>
            </a:r>
          </a:p>
        </p:txBody>
      </p:sp>
      <p:pic>
        <p:nvPicPr>
          <p:cNvPr id="6" name="Picture 5">
            <a:extLst>
              <a:ext uri="{FF2B5EF4-FFF2-40B4-BE49-F238E27FC236}">
                <a16:creationId xmlns:a16="http://schemas.microsoft.com/office/drawing/2014/main" id="{E31629D8-9CEF-CA76-D681-18B59D6BD4C9}"/>
              </a:ext>
            </a:extLst>
          </p:cNvPr>
          <p:cNvPicPr>
            <a:picLocks noChangeAspect="1"/>
          </p:cNvPicPr>
          <p:nvPr/>
        </p:nvPicPr>
        <p:blipFill>
          <a:blip r:embed="rId4"/>
          <a:stretch>
            <a:fillRect/>
          </a:stretch>
        </p:blipFill>
        <p:spPr>
          <a:xfrm>
            <a:off x="1322425" y="3232252"/>
            <a:ext cx="6499148" cy="1435357"/>
          </a:xfrm>
          <a:prstGeom prst="rect">
            <a:avLst/>
          </a:prstGeom>
        </p:spPr>
      </p:pic>
    </p:spTree>
    <p:extLst>
      <p:ext uri="{BB962C8B-B14F-4D97-AF65-F5344CB8AC3E}">
        <p14:creationId xmlns:p14="http://schemas.microsoft.com/office/powerpoint/2010/main" val="357896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C913618-8128-3979-2C10-AC0988926509}"/>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2F3E677-1EFD-B41F-52A6-300444C2D700}"/>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46512D2F-EB67-FF65-B494-AE21878A029B}"/>
              </a:ext>
            </a:extLst>
          </p:cNvPr>
          <p:cNvSpPr>
            <a:spLocks noGrp="1"/>
          </p:cNvSpPr>
          <p:nvPr>
            <p:ph type="sldNum" sz="quarter" idx="11"/>
          </p:nvPr>
        </p:nvSpPr>
        <p:spPr/>
        <p:txBody>
          <a:bodyPr/>
          <a:lstStyle/>
          <a:p>
            <a:fld id="{63BE44DE-0227-423F-B618-756E9A0E92CA}" type="slidenum">
              <a:rPr lang="en-US" altLang="en-US" smtClean="0"/>
              <a:pPr/>
              <a:t>46</a:t>
            </a:fld>
            <a:endParaRPr lang="en-US" altLang="en-US"/>
          </a:p>
        </p:txBody>
      </p:sp>
      <p:sp>
        <p:nvSpPr>
          <p:cNvPr id="4" name="Title 3">
            <a:extLst>
              <a:ext uri="{FF2B5EF4-FFF2-40B4-BE49-F238E27FC236}">
                <a16:creationId xmlns:a16="http://schemas.microsoft.com/office/drawing/2014/main" id="{9B16DAAF-D13C-5BC1-BDEB-605C806EE690}"/>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9F80254-DFB2-28D4-28A2-58E1F8CA85EA}"/>
              </a:ext>
            </a:extLst>
          </p:cNvPr>
          <p:cNvSpPr txBox="1">
            <a:spLocks/>
          </p:cNvSpPr>
          <p:nvPr/>
        </p:nvSpPr>
        <p:spPr bwMode="auto">
          <a:xfrm>
            <a:off x="628650" y="1781666"/>
            <a:ext cx="7886699" cy="11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b="0" dirty="0" err="1"/>
              <a:t>Pentru</a:t>
            </a:r>
            <a:r>
              <a:rPr lang="en-US" sz="1800" b="0" dirty="0"/>
              <a:t> </a:t>
            </a:r>
            <a:r>
              <a:rPr lang="en-US" sz="1800" b="0" dirty="0" err="1"/>
              <a:t>eliminarea</a:t>
            </a:r>
            <a:r>
              <a:rPr lang="en-US" sz="1800" b="0" dirty="0"/>
              <a:t> </a:t>
            </a:r>
            <a:r>
              <a:rPr lang="en-US" sz="1800" b="0" dirty="0" err="1"/>
              <a:t>tuturor</a:t>
            </a:r>
            <a:r>
              <a:rPr lang="en-US" sz="1800" b="0" dirty="0"/>
              <a:t> </a:t>
            </a:r>
            <a:r>
              <a:rPr lang="en-US" sz="1800" b="0" dirty="0" err="1"/>
              <a:t>elementelor</a:t>
            </a:r>
            <a:r>
              <a:rPr lang="en-US" sz="1800" b="0" dirty="0"/>
              <a:t> din </a:t>
            </a:r>
            <a:r>
              <a:rPr lang="en-US" sz="1800" b="0" dirty="0" err="1"/>
              <a:t>dicționar</a:t>
            </a:r>
            <a:r>
              <a:rPr lang="en-US" sz="1800" b="0" dirty="0"/>
              <a:t> </a:t>
            </a:r>
            <a:r>
              <a:rPr lang="en-US" sz="1800" b="0" dirty="0" err="1"/>
              <a:t>putem</a:t>
            </a:r>
            <a:r>
              <a:rPr lang="en-US" sz="1800" b="0" dirty="0"/>
              <a:t> </a:t>
            </a:r>
            <a:r>
              <a:rPr lang="en-US" sz="1800" b="0" dirty="0" err="1"/>
              <a:t>utiliza</a:t>
            </a:r>
            <a:r>
              <a:rPr lang="en-US" sz="1800" b="0" dirty="0"/>
              <a:t> </a:t>
            </a:r>
            <a:r>
              <a:rPr lang="en-US" sz="1800" b="0" dirty="0" err="1"/>
              <a:t>metoda</a:t>
            </a:r>
            <a:r>
              <a:rPr lang="en-US" sz="1800" b="0" dirty="0"/>
              <a:t> </a:t>
            </a:r>
            <a:r>
              <a:rPr lang="en-US" sz="1800" b="0" dirty="0" err="1"/>
              <a:t>dict.clear</a:t>
            </a:r>
            <a:r>
              <a:rPr lang="en-US" sz="1800" b="0" dirty="0"/>
              <a:t>(). </a:t>
            </a:r>
            <a:r>
              <a:rPr lang="en-US" sz="1800" b="0" dirty="0" err="1"/>
              <a:t>După</a:t>
            </a:r>
            <a:r>
              <a:rPr lang="en-US" sz="1800" b="0" dirty="0"/>
              <a:t> </a:t>
            </a:r>
            <a:r>
              <a:rPr lang="en-US" sz="1800" b="0" dirty="0" err="1"/>
              <a:t>aplicarea</a:t>
            </a:r>
            <a:r>
              <a:rPr lang="en-US" sz="1800" b="0" dirty="0"/>
              <a:t> </a:t>
            </a:r>
            <a:r>
              <a:rPr lang="en-US" sz="1800" b="0" dirty="0" err="1"/>
              <a:t>acestei</a:t>
            </a:r>
            <a:r>
              <a:rPr lang="en-US" sz="1800" b="0" dirty="0"/>
              <a:t> </a:t>
            </a:r>
            <a:r>
              <a:rPr lang="en-US" sz="1800" b="0" dirty="0" err="1"/>
              <a:t>metode</a:t>
            </a:r>
            <a:r>
              <a:rPr lang="en-US" sz="1800" b="0" dirty="0"/>
              <a:t>, </a:t>
            </a:r>
            <a:r>
              <a:rPr lang="en-US" sz="1800" b="0" dirty="0" err="1"/>
              <a:t>dicționarul</a:t>
            </a:r>
            <a:r>
              <a:rPr lang="en-US" sz="1800" b="0" dirty="0"/>
              <a:t> </a:t>
            </a:r>
            <a:r>
              <a:rPr lang="en-US" sz="1800" b="0" dirty="0" err="1"/>
              <a:t>devine</a:t>
            </a:r>
            <a:r>
              <a:rPr lang="en-US" sz="1800" b="0" dirty="0"/>
              <a:t> vid: </a:t>
            </a:r>
          </a:p>
        </p:txBody>
      </p:sp>
      <p:pic>
        <p:nvPicPr>
          <p:cNvPr id="3" name="Picture 2">
            <a:extLst>
              <a:ext uri="{FF2B5EF4-FFF2-40B4-BE49-F238E27FC236}">
                <a16:creationId xmlns:a16="http://schemas.microsoft.com/office/drawing/2014/main" id="{C0E0B9D1-D77A-03E0-38D7-39B5810F1346}"/>
              </a:ext>
            </a:extLst>
          </p:cNvPr>
          <p:cNvPicPr>
            <a:picLocks noChangeAspect="1"/>
          </p:cNvPicPr>
          <p:nvPr/>
        </p:nvPicPr>
        <p:blipFill>
          <a:blip r:embed="rId4"/>
          <a:stretch>
            <a:fillRect/>
          </a:stretch>
        </p:blipFill>
        <p:spPr>
          <a:xfrm>
            <a:off x="1273744" y="3429000"/>
            <a:ext cx="6698916" cy="1444116"/>
          </a:xfrm>
          <a:prstGeom prst="rect">
            <a:avLst/>
          </a:prstGeom>
        </p:spPr>
      </p:pic>
    </p:spTree>
    <p:extLst>
      <p:ext uri="{BB962C8B-B14F-4D97-AF65-F5344CB8AC3E}">
        <p14:creationId xmlns:p14="http://schemas.microsoft.com/office/powerpoint/2010/main" val="1251169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356A533-2785-D2E4-A7B8-911C9698A0D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0D05348-67A7-146D-98CE-FE24327EC42A}"/>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6A0A0AA1-8BB3-3C2C-3AA1-C0231434D732}"/>
              </a:ext>
            </a:extLst>
          </p:cNvPr>
          <p:cNvSpPr>
            <a:spLocks noGrp="1"/>
          </p:cNvSpPr>
          <p:nvPr>
            <p:ph type="sldNum" sz="quarter" idx="11"/>
          </p:nvPr>
        </p:nvSpPr>
        <p:spPr/>
        <p:txBody>
          <a:bodyPr/>
          <a:lstStyle/>
          <a:p>
            <a:fld id="{63BE44DE-0227-423F-B618-756E9A0E92CA}" type="slidenum">
              <a:rPr lang="en-US" altLang="en-US" smtClean="0"/>
              <a:pPr/>
              <a:t>47</a:t>
            </a:fld>
            <a:endParaRPr lang="en-US" altLang="en-US"/>
          </a:p>
        </p:txBody>
      </p:sp>
      <p:sp>
        <p:nvSpPr>
          <p:cNvPr id="4" name="Title 3">
            <a:extLst>
              <a:ext uri="{FF2B5EF4-FFF2-40B4-BE49-F238E27FC236}">
                <a16:creationId xmlns:a16="http://schemas.microsoft.com/office/drawing/2014/main" id="{21B7B506-4531-D00F-A01E-BB68874C83E2}"/>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FA806EE-C2CA-7A4A-A3EE-F4C63386D1FB}"/>
              </a:ext>
            </a:extLst>
          </p:cNvPr>
          <p:cNvSpPr txBox="1">
            <a:spLocks/>
          </p:cNvSpPr>
          <p:nvPr/>
        </p:nvSpPr>
        <p:spPr bwMode="auto">
          <a:xfrm>
            <a:off x="628650" y="1781665"/>
            <a:ext cx="7886699" cy="13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358775" algn="just">
              <a:lnSpc>
                <a:spcPct val="100000"/>
              </a:lnSpc>
            </a:pPr>
            <a:r>
              <a:rPr lang="en-US" sz="1800" dirty="0" err="1"/>
              <a:t>Ștergerea</a:t>
            </a:r>
            <a:r>
              <a:rPr lang="en-US" sz="1800" dirty="0"/>
              <a:t> </a:t>
            </a:r>
            <a:r>
              <a:rPr lang="en-US" sz="1800" dirty="0" err="1"/>
              <a:t>unui</a:t>
            </a:r>
            <a:r>
              <a:rPr lang="en-US" sz="1800" dirty="0"/>
              <a:t> </a:t>
            </a:r>
            <a:r>
              <a:rPr lang="en-US" sz="1800" dirty="0" err="1"/>
              <a:t>dicționar</a:t>
            </a:r>
            <a:endParaRPr lang="en-US" sz="1800" dirty="0"/>
          </a:p>
          <a:p>
            <a:pPr indent="358775" algn="just">
              <a:lnSpc>
                <a:spcPct val="100000"/>
              </a:lnSpc>
            </a:pPr>
            <a:r>
              <a:rPr lang="en-US" sz="1800" b="0" dirty="0"/>
              <a:t>Similar cu </a:t>
            </a:r>
            <a:r>
              <a:rPr lang="en-US" sz="1800" b="0" dirty="0" err="1"/>
              <a:t>celelalte</a:t>
            </a:r>
            <a:r>
              <a:rPr lang="en-US" sz="1800" b="0" dirty="0"/>
              <a:t> </a:t>
            </a:r>
            <a:r>
              <a:rPr lang="en-US" sz="1800" b="0" dirty="0" err="1"/>
              <a:t>colecții</a:t>
            </a:r>
            <a:r>
              <a:rPr lang="en-US" sz="1800" b="0" dirty="0"/>
              <a:t> de date, </a:t>
            </a:r>
            <a:r>
              <a:rPr lang="en-US" sz="1800" b="0" dirty="0" err="1"/>
              <a:t>pentru</a:t>
            </a:r>
            <a:r>
              <a:rPr lang="en-US" sz="1800" b="0" dirty="0"/>
              <a:t> </a:t>
            </a:r>
            <a:r>
              <a:rPr lang="en-US" sz="1800" b="0" dirty="0" err="1"/>
              <a:t>ștergerea</a:t>
            </a:r>
            <a:r>
              <a:rPr lang="en-US" sz="1800" b="0" dirty="0"/>
              <a:t> </a:t>
            </a:r>
            <a:r>
              <a:rPr lang="en-US" sz="1800" b="0" dirty="0" err="1"/>
              <a:t>unui</a:t>
            </a:r>
            <a:r>
              <a:rPr lang="en-US" sz="1800" b="0" dirty="0"/>
              <a:t> </a:t>
            </a:r>
            <a:r>
              <a:rPr lang="en-US" sz="1800" b="0" dirty="0" err="1"/>
              <a:t>dicționar</a:t>
            </a:r>
            <a:r>
              <a:rPr lang="en-US" sz="1800" b="0" dirty="0"/>
              <a:t> </a:t>
            </a:r>
            <a:r>
              <a:rPr lang="en-US" sz="1800" b="0" dirty="0" err="1"/>
              <a:t>utilizăm</a:t>
            </a:r>
            <a:r>
              <a:rPr lang="en-US" sz="1800" b="0" dirty="0"/>
              <a:t> </a:t>
            </a:r>
            <a:r>
              <a:rPr lang="en-US" sz="1800" b="0" dirty="0" err="1"/>
              <a:t>operatorul</a:t>
            </a:r>
            <a:r>
              <a:rPr lang="en-US" sz="1800" b="0" dirty="0"/>
              <a:t> del. La </a:t>
            </a:r>
            <a:r>
              <a:rPr lang="en-US" sz="1800" b="0" dirty="0" err="1"/>
              <a:t>încercarea</a:t>
            </a:r>
            <a:r>
              <a:rPr lang="en-US" sz="1800" b="0" dirty="0"/>
              <a:t> de </a:t>
            </a:r>
            <a:r>
              <a:rPr lang="en-US" sz="1800" b="0" dirty="0" err="1"/>
              <a:t>afișare</a:t>
            </a:r>
            <a:r>
              <a:rPr lang="en-US" sz="1800" b="0" dirty="0"/>
              <a:t> a </a:t>
            </a:r>
            <a:r>
              <a:rPr lang="en-US" sz="1800" b="0" dirty="0" err="1"/>
              <a:t>dicționarului</a:t>
            </a:r>
            <a:r>
              <a:rPr lang="en-US" sz="1800" b="0" dirty="0"/>
              <a:t> </a:t>
            </a:r>
            <a:r>
              <a:rPr lang="en-US" sz="1800" b="0" dirty="0" err="1"/>
              <a:t>șters</a:t>
            </a:r>
            <a:r>
              <a:rPr lang="en-US" sz="1800" b="0" dirty="0"/>
              <a:t> </a:t>
            </a:r>
            <a:r>
              <a:rPr lang="en-US" sz="1800" b="0" dirty="0" err="1"/>
              <a:t>obținem</a:t>
            </a:r>
            <a:r>
              <a:rPr lang="en-US" sz="1800" b="0" dirty="0"/>
              <a:t> </a:t>
            </a:r>
            <a:r>
              <a:rPr lang="en-US" sz="1800" b="0" dirty="0" err="1"/>
              <a:t>eroare</a:t>
            </a:r>
            <a:r>
              <a:rPr lang="en-US" sz="1800" b="0" dirty="0"/>
              <a:t>: </a:t>
            </a:r>
          </a:p>
        </p:txBody>
      </p:sp>
      <p:pic>
        <p:nvPicPr>
          <p:cNvPr id="6" name="Picture 5">
            <a:extLst>
              <a:ext uri="{FF2B5EF4-FFF2-40B4-BE49-F238E27FC236}">
                <a16:creationId xmlns:a16="http://schemas.microsoft.com/office/drawing/2014/main" id="{798D1C41-6F71-7E8B-BFD4-41456E710592}"/>
              </a:ext>
            </a:extLst>
          </p:cNvPr>
          <p:cNvPicPr>
            <a:picLocks noChangeAspect="1"/>
          </p:cNvPicPr>
          <p:nvPr/>
        </p:nvPicPr>
        <p:blipFill>
          <a:blip r:embed="rId4"/>
          <a:stretch>
            <a:fillRect/>
          </a:stretch>
        </p:blipFill>
        <p:spPr>
          <a:xfrm>
            <a:off x="1727270" y="3007666"/>
            <a:ext cx="5689457" cy="3348684"/>
          </a:xfrm>
          <a:prstGeom prst="rect">
            <a:avLst/>
          </a:prstGeom>
        </p:spPr>
      </p:pic>
    </p:spTree>
    <p:extLst>
      <p:ext uri="{BB962C8B-B14F-4D97-AF65-F5344CB8AC3E}">
        <p14:creationId xmlns:p14="http://schemas.microsoft.com/office/powerpoint/2010/main" val="107664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C2094EA-9405-602B-E055-CB6C28F8F8E9}"/>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3C4EA62-1D7B-34F9-A124-D312CB378413}"/>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5ECC3047-719F-BBD0-7CDD-88ED7522A10A}"/>
              </a:ext>
            </a:extLst>
          </p:cNvPr>
          <p:cNvSpPr>
            <a:spLocks noGrp="1"/>
          </p:cNvSpPr>
          <p:nvPr>
            <p:ph type="sldNum" sz="quarter" idx="11"/>
          </p:nvPr>
        </p:nvSpPr>
        <p:spPr/>
        <p:txBody>
          <a:bodyPr/>
          <a:lstStyle/>
          <a:p>
            <a:fld id="{63BE44DE-0227-423F-B618-756E9A0E92CA}" type="slidenum">
              <a:rPr lang="en-US" altLang="en-US" smtClean="0"/>
              <a:pPr/>
              <a:t>5</a:t>
            </a:fld>
            <a:endParaRPr lang="en-US" altLang="en-US"/>
          </a:p>
        </p:txBody>
      </p:sp>
      <p:sp>
        <p:nvSpPr>
          <p:cNvPr id="4" name="Title 3">
            <a:extLst>
              <a:ext uri="{FF2B5EF4-FFF2-40B4-BE49-F238E27FC236}">
                <a16:creationId xmlns:a16="http://schemas.microsoft.com/office/drawing/2014/main" id="{76394356-2642-0E5C-5C8E-00D3BF37072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AF2AF0D4-EF9C-FDFF-BE1B-4057094B17FC}"/>
              </a:ext>
            </a:extLst>
          </p:cNvPr>
          <p:cNvSpPr txBox="1">
            <a:spLocks/>
          </p:cNvSpPr>
          <p:nvPr/>
        </p:nvSpPr>
        <p:spPr bwMode="auto">
          <a:xfrm>
            <a:off x="400395" y="1586964"/>
            <a:ext cx="8343210" cy="204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a:t>Crearea tuplurilor</a:t>
            </a:r>
          </a:p>
          <a:p>
            <a:pPr indent="446088" algn="just">
              <a:lnSpc>
                <a:spcPct val="150000"/>
              </a:lnSpc>
            </a:pPr>
            <a:r>
              <a:rPr lang="ro-MD" sz="1800" b="0" dirty="0"/>
              <a:t>Pentru a crea un tuplu, putem folosi și funcția predefinită în Python, </a:t>
            </a:r>
            <a:r>
              <a:rPr lang="ro-MD" sz="1800" b="0" dirty="0" err="1"/>
              <a:t>tuple</a:t>
            </a:r>
            <a:r>
              <a:rPr lang="ro-MD" sz="1800" b="0" dirty="0"/>
              <a:t>(), care primește ca argument o colecție de date iterabilă. În acest caz, obligatoriu utilizăm parantezele rotunde duble: </a:t>
            </a:r>
          </a:p>
        </p:txBody>
      </p:sp>
      <p:pic>
        <p:nvPicPr>
          <p:cNvPr id="3" name="Picture 2">
            <a:extLst>
              <a:ext uri="{FF2B5EF4-FFF2-40B4-BE49-F238E27FC236}">
                <a16:creationId xmlns:a16="http://schemas.microsoft.com/office/drawing/2014/main" id="{AC566CF1-8047-1314-98CD-4FFB0190DAB2}"/>
              </a:ext>
            </a:extLst>
          </p:cNvPr>
          <p:cNvPicPr>
            <a:picLocks noChangeAspect="1"/>
          </p:cNvPicPr>
          <p:nvPr/>
        </p:nvPicPr>
        <p:blipFill>
          <a:blip r:embed="rId4"/>
          <a:stretch>
            <a:fillRect/>
          </a:stretch>
        </p:blipFill>
        <p:spPr>
          <a:xfrm>
            <a:off x="1769533" y="3701658"/>
            <a:ext cx="6112933" cy="2654692"/>
          </a:xfrm>
          <a:prstGeom prst="rect">
            <a:avLst/>
          </a:prstGeom>
        </p:spPr>
      </p:pic>
    </p:spTree>
    <p:extLst>
      <p:ext uri="{BB962C8B-B14F-4D97-AF65-F5344CB8AC3E}">
        <p14:creationId xmlns:p14="http://schemas.microsoft.com/office/powerpoint/2010/main" val="206561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CBE58D0E-B664-A318-87BA-191059E86C0A}"/>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8FC4789B-F343-06BE-2930-6C4D0F40B75A}"/>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7FB724DF-F22E-61AE-A71F-E5260EF35CDF}"/>
              </a:ext>
            </a:extLst>
          </p:cNvPr>
          <p:cNvSpPr>
            <a:spLocks noGrp="1"/>
          </p:cNvSpPr>
          <p:nvPr>
            <p:ph type="sldNum" sz="quarter" idx="11"/>
          </p:nvPr>
        </p:nvSpPr>
        <p:spPr/>
        <p:txBody>
          <a:bodyPr/>
          <a:lstStyle/>
          <a:p>
            <a:fld id="{63BE44DE-0227-423F-B618-756E9A0E92CA}" type="slidenum">
              <a:rPr lang="en-US" altLang="en-US" smtClean="0"/>
              <a:pPr/>
              <a:t>6</a:t>
            </a:fld>
            <a:endParaRPr lang="en-US" altLang="en-US"/>
          </a:p>
        </p:txBody>
      </p:sp>
      <p:sp>
        <p:nvSpPr>
          <p:cNvPr id="4" name="Title 3">
            <a:extLst>
              <a:ext uri="{FF2B5EF4-FFF2-40B4-BE49-F238E27FC236}">
                <a16:creationId xmlns:a16="http://schemas.microsoft.com/office/drawing/2014/main" id="{3EB349CC-E6B8-B5D7-20C0-826EF199EBF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E124A16-DC54-C323-F18C-76FB58878D74}"/>
              </a:ext>
            </a:extLst>
          </p:cNvPr>
          <p:cNvSpPr txBox="1">
            <a:spLocks/>
          </p:cNvSpPr>
          <p:nvPr/>
        </p:nvSpPr>
        <p:spPr bwMode="auto">
          <a:xfrm>
            <a:off x="400395" y="1586964"/>
            <a:ext cx="8343210" cy="204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err="1"/>
              <a:t>Tupluri</a:t>
            </a:r>
            <a:r>
              <a:rPr lang="ro-MD" sz="1800" dirty="0"/>
              <a:t> imbricate</a:t>
            </a:r>
          </a:p>
          <a:p>
            <a:pPr indent="446088" algn="just">
              <a:lnSpc>
                <a:spcPct val="150000"/>
              </a:lnSpc>
            </a:pPr>
            <a:r>
              <a:rPr lang="ro-MD" sz="1800" b="0" dirty="0"/>
              <a:t>Tuplurile pot fi </a:t>
            </a:r>
            <a:r>
              <a:rPr lang="ro-MD" sz="1800" b="0" dirty="0" err="1"/>
              <a:t>impricate</a:t>
            </a:r>
            <a:r>
              <a:rPr lang="ro-MD" sz="1800" b="0" dirty="0"/>
              <a:t>, adică pot conține și alte </a:t>
            </a:r>
            <a:r>
              <a:rPr lang="ro-MD" sz="1800" b="0" dirty="0" err="1"/>
              <a:t>tupluri</a:t>
            </a:r>
            <a:r>
              <a:rPr lang="ro-MD" sz="1800" b="0" dirty="0"/>
              <a:t> sau liste. Astfel, în acest caz, nu vom întâmpina nici o eroare la construcția </a:t>
            </a:r>
            <a:r>
              <a:rPr lang="ro-MD" sz="1800" b="0" dirty="0" err="1"/>
              <a:t>tuplului</a:t>
            </a:r>
            <a:r>
              <a:rPr lang="ro-MD" sz="1800" b="0" dirty="0"/>
              <a:t>. </a:t>
            </a:r>
          </a:p>
        </p:txBody>
      </p:sp>
      <p:pic>
        <p:nvPicPr>
          <p:cNvPr id="6" name="Picture 5">
            <a:extLst>
              <a:ext uri="{FF2B5EF4-FFF2-40B4-BE49-F238E27FC236}">
                <a16:creationId xmlns:a16="http://schemas.microsoft.com/office/drawing/2014/main" id="{0BBF911D-AF48-8E0F-7B73-321015CE7B5D}"/>
              </a:ext>
            </a:extLst>
          </p:cNvPr>
          <p:cNvPicPr>
            <a:picLocks noChangeAspect="1"/>
          </p:cNvPicPr>
          <p:nvPr/>
        </p:nvPicPr>
        <p:blipFill>
          <a:blip r:embed="rId4"/>
          <a:stretch>
            <a:fillRect/>
          </a:stretch>
        </p:blipFill>
        <p:spPr>
          <a:xfrm>
            <a:off x="1657350" y="3709538"/>
            <a:ext cx="6299200" cy="1755917"/>
          </a:xfrm>
          <a:prstGeom prst="rect">
            <a:avLst/>
          </a:prstGeom>
        </p:spPr>
      </p:pic>
    </p:spTree>
    <p:extLst>
      <p:ext uri="{BB962C8B-B14F-4D97-AF65-F5344CB8AC3E}">
        <p14:creationId xmlns:p14="http://schemas.microsoft.com/office/powerpoint/2010/main" val="176965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0F1E4AE-7240-0EA2-0B4E-5BAEA86A514B}"/>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D957E02-6809-DC41-353F-49451D76485C}"/>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40A5FA61-5E08-2D03-BE4F-9F0AA3BAE5E9}"/>
              </a:ext>
            </a:extLst>
          </p:cNvPr>
          <p:cNvSpPr>
            <a:spLocks noGrp="1"/>
          </p:cNvSpPr>
          <p:nvPr>
            <p:ph type="sldNum" sz="quarter" idx="11"/>
          </p:nvPr>
        </p:nvSpPr>
        <p:spPr/>
        <p:txBody>
          <a:bodyPr/>
          <a:lstStyle/>
          <a:p>
            <a:fld id="{63BE44DE-0227-423F-B618-756E9A0E92CA}" type="slidenum">
              <a:rPr lang="en-US" altLang="en-US" smtClean="0"/>
              <a:pPr/>
              <a:t>7</a:t>
            </a:fld>
            <a:endParaRPr lang="en-US" altLang="en-US"/>
          </a:p>
        </p:txBody>
      </p:sp>
      <p:sp>
        <p:nvSpPr>
          <p:cNvPr id="4" name="Title 3">
            <a:extLst>
              <a:ext uri="{FF2B5EF4-FFF2-40B4-BE49-F238E27FC236}">
                <a16:creationId xmlns:a16="http://schemas.microsoft.com/office/drawing/2014/main" id="{2DDEC9C6-9C3E-AA25-F942-1B0A184652A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617D7F4-5572-C7B8-0B20-73C4BB2D4947}"/>
              </a:ext>
            </a:extLst>
          </p:cNvPr>
          <p:cNvSpPr txBox="1">
            <a:spLocks/>
          </p:cNvSpPr>
          <p:nvPr/>
        </p:nvSpPr>
        <p:spPr bwMode="auto">
          <a:xfrm>
            <a:off x="390697" y="1231364"/>
            <a:ext cx="8362605" cy="46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err="1"/>
              <a:t>Packing</a:t>
            </a:r>
            <a:r>
              <a:rPr lang="ro-MD" sz="1800" dirty="0"/>
              <a:t> și </a:t>
            </a:r>
            <a:r>
              <a:rPr lang="ro-MD" sz="1800" dirty="0" err="1"/>
              <a:t>Unpacking</a:t>
            </a:r>
            <a:endParaRPr lang="ro-MD" sz="1800" dirty="0"/>
          </a:p>
          <a:p>
            <a:pPr indent="446088" algn="just">
              <a:lnSpc>
                <a:spcPct val="150000"/>
              </a:lnSpc>
            </a:pPr>
            <a:r>
              <a:rPr lang="ro-MD" sz="1800" b="0" dirty="0" err="1"/>
              <a:t>Packing</a:t>
            </a:r>
            <a:r>
              <a:rPr lang="ro-MD" sz="1800" b="0" dirty="0"/>
              <a:t> și </a:t>
            </a:r>
            <a:r>
              <a:rPr lang="ro-MD" sz="1800" b="0" dirty="0" err="1"/>
              <a:t>Unpacking</a:t>
            </a:r>
            <a:r>
              <a:rPr lang="ro-MD" sz="1800" b="0" dirty="0"/>
              <a:t> sunt concepte importante în Python care se referă la manipularea valorilor din colecții, cum ar fi listele sau tuplurile, în scopul de a le atribui direct variabilei.</a:t>
            </a:r>
          </a:p>
          <a:p>
            <a:pPr indent="446088" algn="just">
              <a:lnSpc>
                <a:spcPct val="150000"/>
              </a:lnSpc>
            </a:pPr>
            <a:r>
              <a:rPr lang="ro-MD" sz="1800" b="0" dirty="0"/>
              <a:t>1. </a:t>
            </a:r>
            <a:r>
              <a:rPr lang="ro-MD" sz="1800" b="0" dirty="0" err="1"/>
              <a:t>Packing</a:t>
            </a:r>
            <a:r>
              <a:rPr lang="ro-MD" sz="1800" b="0" dirty="0"/>
              <a:t> (împachetare)</a:t>
            </a:r>
          </a:p>
          <a:p>
            <a:pPr indent="446088" algn="just">
              <a:lnSpc>
                <a:spcPct val="150000"/>
              </a:lnSpc>
            </a:pPr>
            <a:r>
              <a:rPr lang="ro-MD" sz="1800" dirty="0" err="1"/>
              <a:t>Packing</a:t>
            </a:r>
            <a:r>
              <a:rPr lang="ro-MD" sz="1800" b="0" dirty="0"/>
              <a:t> se referă la procesul de </a:t>
            </a:r>
            <a:r>
              <a:rPr lang="ro-MD" sz="1800" dirty="0"/>
              <a:t>împachetare a mai multor valori într-o colecție</a:t>
            </a:r>
            <a:r>
              <a:rPr lang="ro-MD" sz="1800" b="0" dirty="0"/>
              <a:t>, cum ar fi un tuplu sau o listă. Acesta este procesul prin care valorile sunt grupate într-o singură unitate. </a:t>
            </a:r>
            <a:r>
              <a:rPr lang="ro-MD" sz="1800" dirty="0" err="1"/>
              <a:t>Packing</a:t>
            </a:r>
            <a:r>
              <a:rPr lang="ro-MD" sz="1800" b="0" dirty="0"/>
              <a:t> este util când dorim să grupăm mai multe valori într-o singură entitate (exemplu: tuplu, listă).</a:t>
            </a:r>
          </a:p>
        </p:txBody>
      </p:sp>
      <p:pic>
        <p:nvPicPr>
          <p:cNvPr id="3" name="Picture 2">
            <a:extLst>
              <a:ext uri="{FF2B5EF4-FFF2-40B4-BE49-F238E27FC236}">
                <a16:creationId xmlns:a16="http://schemas.microsoft.com/office/drawing/2014/main" id="{49C10739-E66C-1BB8-0249-9E826610237B}"/>
              </a:ext>
            </a:extLst>
          </p:cNvPr>
          <p:cNvPicPr>
            <a:picLocks noChangeAspect="1"/>
          </p:cNvPicPr>
          <p:nvPr/>
        </p:nvPicPr>
        <p:blipFill>
          <a:blip r:embed="rId4"/>
          <a:stretch>
            <a:fillRect/>
          </a:stretch>
        </p:blipFill>
        <p:spPr>
          <a:xfrm>
            <a:off x="5595571" y="5385677"/>
            <a:ext cx="1724758" cy="1050586"/>
          </a:xfrm>
          <a:prstGeom prst="rect">
            <a:avLst/>
          </a:prstGeom>
        </p:spPr>
      </p:pic>
    </p:spTree>
    <p:extLst>
      <p:ext uri="{BB962C8B-B14F-4D97-AF65-F5344CB8AC3E}">
        <p14:creationId xmlns:p14="http://schemas.microsoft.com/office/powerpoint/2010/main" val="264666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49878D1-CDCB-0382-2768-0D776F67672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51C2EC3-F6C9-C63F-7F01-6F439F80C5D4}"/>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C358FDC9-6C54-6C80-D165-49D08E983D64}"/>
              </a:ext>
            </a:extLst>
          </p:cNvPr>
          <p:cNvSpPr>
            <a:spLocks noGrp="1"/>
          </p:cNvSpPr>
          <p:nvPr>
            <p:ph type="sldNum" sz="quarter" idx="11"/>
          </p:nvPr>
        </p:nvSpPr>
        <p:spPr/>
        <p:txBody>
          <a:bodyPr/>
          <a:lstStyle/>
          <a:p>
            <a:fld id="{63BE44DE-0227-423F-B618-756E9A0E92CA}" type="slidenum">
              <a:rPr lang="en-US" altLang="en-US" smtClean="0"/>
              <a:pPr/>
              <a:t>8</a:t>
            </a:fld>
            <a:endParaRPr lang="en-US" altLang="en-US"/>
          </a:p>
        </p:txBody>
      </p:sp>
      <p:sp>
        <p:nvSpPr>
          <p:cNvPr id="4" name="Title 3">
            <a:extLst>
              <a:ext uri="{FF2B5EF4-FFF2-40B4-BE49-F238E27FC236}">
                <a16:creationId xmlns:a16="http://schemas.microsoft.com/office/drawing/2014/main" id="{8D7A012D-F81A-6F82-88D8-43B84CB10D1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170B211C-F054-8708-6D9B-D0C6D1495B35}"/>
              </a:ext>
            </a:extLst>
          </p:cNvPr>
          <p:cNvSpPr txBox="1">
            <a:spLocks/>
          </p:cNvSpPr>
          <p:nvPr/>
        </p:nvSpPr>
        <p:spPr bwMode="auto">
          <a:xfrm>
            <a:off x="390697" y="1231364"/>
            <a:ext cx="8362605" cy="46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err="1"/>
              <a:t>Packing</a:t>
            </a:r>
            <a:r>
              <a:rPr lang="ro-MD" sz="1800" dirty="0"/>
              <a:t> și </a:t>
            </a:r>
            <a:r>
              <a:rPr lang="ro-MD" sz="1800" dirty="0" err="1"/>
              <a:t>Unpacking</a:t>
            </a:r>
            <a:endParaRPr lang="ro-MD" sz="1800" dirty="0"/>
          </a:p>
          <a:p>
            <a:pPr indent="446088" algn="just">
              <a:lnSpc>
                <a:spcPct val="150000"/>
              </a:lnSpc>
            </a:pPr>
            <a:r>
              <a:rPr lang="ro-MD" sz="1800" b="0" dirty="0"/>
              <a:t>2. </a:t>
            </a:r>
            <a:r>
              <a:rPr lang="ro-MD" sz="1800" b="0" dirty="0" err="1"/>
              <a:t>Unpacking</a:t>
            </a:r>
            <a:r>
              <a:rPr lang="ro-MD" sz="1800" b="0" dirty="0"/>
              <a:t> (despachetare)</a:t>
            </a:r>
          </a:p>
          <a:p>
            <a:pPr indent="446088" algn="just">
              <a:lnSpc>
                <a:spcPct val="150000"/>
              </a:lnSpc>
            </a:pPr>
            <a:r>
              <a:rPr lang="ro-MD" sz="1800" dirty="0" err="1"/>
              <a:t>Unpacking</a:t>
            </a:r>
            <a:r>
              <a:rPr lang="ro-MD" sz="1800" b="0" dirty="0"/>
              <a:t> este procesul invers, adică </a:t>
            </a:r>
            <a:r>
              <a:rPr lang="ro-MD" sz="1800" dirty="0"/>
              <a:t>despachetarea valorilor dintr-o colecție </a:t>
            </a:r>
            <a:r>
              <a:rPr lang="ro-MD" sz="1800" b="0" dirty="0"/>
              <a:t>și atribuirea acestora unor variabile separate. Aceasta permite accesul direct la valorile din colecție și le poate atribui variabilelor individuale. </a:t>
            </a:r>
            <a:r>
              <a:rPr lang="ro-MD" sz="1800" dirty="0" err="1"/>
              <a:t>Unpacking</a:t>
            </a:r>
            <a:r>
              <a:rPr lang="ro-MD" sz="1800" b="0" dirty="0"/>
              <a:t> este util când vrem să descompunem o colecție în valori individuale, pe care le putem manipula sau utiliza separat.</a:t>
            </a:r>
          </a:p>
        </p:txBody>
      </p:sp>
      <p:pic>
        <p:nvPicPr>
          <p:cNvPr id="6" name="Picture 5">
            <a:extLst>
              <a:ext uri="{FF2B5EF4-FFF2-40B4-BE49-F238E27FC236}">
                <a16:creationId xmlns:a16="http://schemas.microsoft.com/office/drawing/2014/main" id="{01A56D5D-F8B9-70E7-70F5-DF1972E58911}"/>
              </a:ext>
            </a:extLst>
          </p:cNvPr>
          <p:cNvPicPr>
            <a:picLocks noChangeAspect="1"/>
          </p:cNvPicPr>
          <p:nvPr/>
        </p:nvPicPr>
        <p:blipFill>
          <a:blip r:embed="rId4"/>
          <a:stretch>
            <a:fillRect/>
          </a:stretch>
        </p:blipFill>
        <p:spPr>
          <a:xfrm>
            <a:off x="5297535" y="5042413"/>
            <a:ext cx="1873059" cy="1313937"/>
          </a:xfrm>
          <a:prstGeom prst="rect">
            <a:avLst/>
          </a:prstGeom>
        </p:spPr>
      </p:pic>
    </p:spTree>
    <p:extLst>
      <p:ext uri="{BB962C8B-B14F-4D97-AF65-F5344CB8AC3E}">
        <p14:creationId xmlns:p14="http://schemas.microsoft.com/office/powerpoint/2010/main" val="390191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EBBD9E9-094E-7195-173C-D7E97B4F495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6E70D01E-3972-16A1-39A6-AFCABC534A3C}"/>
              </a:ext>
            </a:extLst>
          </p:cNvPr>
          <p:cNvSpPr>
            <a:spLocks noGrp="1"/>
          </p:cNvSpPr>
          <p:nvPr>
            <p:ph type="dt" sz="half" idx="10"/>
          </p:nvPr>
        </p:nvSpPr>
        <p:spPr/>
        <p:txBody>
          <a:bodyPr/>
          <a:lstStyle/>
          <a:p>
            <a:pPr>
              <a:defRPr/>
            </a:pPr>
            <a:fld id="{60258E8E-0F7A-453C-996B-5B7E82C5B6E4}" type="datetime1">
              <a:rPr lang="ro-MD" smtClean="0"/>
              <a:t>02.10.2025</a:t>
            </a:fld>
            <a:endParaRPr lang="en-US" dirty="0"/>
          </a:p>
        </p:txBody>
      </p:sp>
      <p:sp>
        <p:nvSpPr>
          <p:cNvPr id="8" name="Slide Number Placeholder 7">
            <a:extLst>
              <a:ext uri="{FF2B5EF4-FFF2-40B4-BE49-F238E27FC236}">
                <a16:creationId xmlns:a16="http://schemas.microsoft.com/office/drawing/2014/main" id="{F0BB2F03-FBD9-6D58-9CCB-053B9A631B7C}"/>
              </a:ext>
            </a:extLst>
          </p:cNvPr>
          <p:cNvSpPr>
            <a:spLocks noGrp="1"/>
          </p:cNvSpPr>
          <p:nvPr>
            <p:ph type="sldNum" sz="quarter" idx="11"/>
          </p:nvPr>
        </p:nvSpPr>
        <p:spPr/>
        <p:txBody>
          <a:bodyPr/>
          <a:lstStyle/>
          <a:p>
            <a:fld id="{63BE44DE-0227-423F-B618-756E9A0E92CA}" type="slidenum">
              <a:rPr lang="en-US" altLang="en-US" smtClean="0"/>
              <a:pPr/>
              <a:t>9</a:t>
            </a:fld>
            <a:endParaRPr lang="en-US" altLang="en-US"/>
          </a:p>
        </p:txBody>
      </p:sp>
      <p:sp>
        <p:nvSpPr>
          <p:cNvPr id="4" name="Title 3">
            <a:extLst>
              <a:ext uri="{FF2B5EF4-FFF2-40B4-BE49-F238E27FC236}">
                <a16:creationId xmlns:a16="http://schemas.microsoft.com/office/drawing/2014/main" id="{75567DBE-B8C1-534B-5B3C-7FB393ECB62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D77BED81-B4A9-DAE2-B2D5-60628F1CA5B6}"/>
              </a:ext>
            </a:extLst>
          </p:cNvPr>
          <p:cNvSpPr txBox="1">
            <a:spLocks/>
          </p:cNvSpPr>
          <p:nvPr/>
        </p:nvSpPr>
        <p:spPr bwMode="auto">
          <a:xfrm>
            <a:off x="292455" y="1496291"/>
            <a:ext cx="8534149" cy="407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Tuplu (</a:t>
            </a:r>
            <a:r>
              <a:rPr lang="ro-MD" sz="1800" dirty="0" err="1"/>
              <a:t>tuple</a:t>
            </a:r>
            <a:r>
              <a:rPr lang="ro-MD" sz="1800" dirty="0"/>
              <a:t>)</a:t>
            </a:r>
          </a:p>
          <a:p>
            <a:pPr indent="446088" algn="just">
              <a:lnSpc>
                <a:spcPct val="150000"/>
              </a:lnSpc>
            </a:pPr>
            <a:r>
              <a:rPr lang="ro-MD" sz="1800" dirty="0" err="1"/>
              <a:t>Packing</a:t>
            </a:r>
            <a:r>
              <a:rPr lang="ro-MD" sz="1800" dirty="0"/>
              <a:t> și </a:t>
            </a:r>
            <a:r>
              <a:rPr lang="ro-MD" sz="1800" dirty="0" err="1"/>
              <a:t>Unpacking</a:t>
            </a:r>
            <a:endParaRPr lang="ro-MD" sz="1800" dirty="0"/>
          </a:p>
          <a:p>
            <a:pPr indent="446088" algn="just">
              <a:lnSpc>
                <a:spcPct val="150000"/>
              </a:lnSpc>
            </a:pPr>
            <a:r>
              <a:rPr lang="ro-MD" sz="1800" b="0" dirty="0"/>
              <a:t>Python permite și </a:t>
            </a:r>
            <a:r>
              <a:rPr lang="ro-MD" sz="1800" dirty="0" err="1"/>
              <a:t>unpacking</a:t>
            </a:r>
            <a:r>
              <a:rPr lang="ro-MD" sz="1800" b="0" dirty="0"/>
              <a:t> pentru colecții de dimensiuni diferite, inclusiv liste sau </a:t>
            </a:r>
            <a:r>
              <a:rPr lang="ro-MD" sz="1800" b="0" dirty="0" err="1"/>
              <a:t>tupluri</a:t>
            </a:r>
            <a:r>
              <a:rPr lang="ro-MD" sz="1800" b="0" dirty="0"/>
              <a:t> mai mari. </a:t>
            </a:r>
          </a:p>
          <a:p>
            <a:pPr indent="446088" algn="just">
              <a:lnSpc>
                <a:spcPct val="150000"/>
              </a:lnSpc>
            </a:pPr>
            <a:r>
              <a:rPr lang="ro-MD" sz="1800" b="0" dirty="0"/>
              <a:t>Folosim simbolul asterisc </a:t>
            </a:r>
            <a:r>
              <a:rPr lang="en-US" sz="1800" dirty="0"/>
              <a:t>’ </a:t>
            </a:r>
            <a:r>
              <a:rPr lang="ro-MD" sz="1800" dirty="0"/>
              <a:t>*</a:t>
            </a:r>
            <a:r>
              <a:rPr lang="en-US" sz="1800" dirty="0"/>
              <a:t>’</a:t>
            </a:r>
            <a:r>
              <a:rPr lang="ro-MD" sz="1800" b="0" dirty="0"/>
              <a:t> pentru a capta valorile rămase dintr-o colecție și a le stoca într-o listă. Acest lucru este util când vrem să despachetăm o colecție, dar să păstrăm valorile care nu sunt direct atribuite unor variabile.</a:t>
            </a:r>
          </a:p>
          <a:p>
            <a:pPr indent="446088" algn="just">
              <a:lnSpc>
                <a:spcPct val="150000"/>
              </a:lnSpc>
            </a:pPr>
            <a:r>
              <a:rPr lang="ro-MD" sz="1800" b="0" dirty="0"/>
              <a:t>În exemplul, variabila </a:t>
            </a:r>
            <a:r>
              <a:rPr lang="ro-MD" sz="1800" i="1" dirty="0"/>
              <a:t>a</a:t>
            </a:r>
            <a:r>
              <a:rPr lang="ro-MD" sz="1800" b="0" dirty="0"/>
              <a:t> ia prima valoare, variabila </a:t>
            </a:r>
            <a:r>
              <a:rPr lang="ro-MD" sz="1800" i="1" dirty="0"/>
              <a:t>c</a:t>
            </a:r>
            <a:r>
              <a:rPr lang="ro-MD" sz="1800" b="0" dirty="0"/>
              <a:t> ia ultima valoare, iar restul valorilor sunt împachetate în lista </a:t>
            </a:r>
            <a:r>
              <a:rPr lang="ro-MD" sz="1800" i="1" dirty="0"/>
              <a:t>b</a:t>
            </a:r>
            <a:r>
              <a:rPr lang="ro-MD" sz="1800" b="0" dirty="0"/>
              <a:t>:</a:t>
            </a:r>
          </a:p>
        </p:txBody>
      </p:sp>
      <p:pic>
        <p:nvPicPr>
          <p:cNvPr id="3" name="Picture 2">
            <a:extLst>
              <a:ext uri="{FF2B5EF4-FFF2-40B4-BE49-F238E27FC236}">
                <a16:creationId xmlns:a16="http://schemas.microsoft.com/office/drawing/2014/main" id="{DEFDA01E-AAC9-EF3A-182A-B0DBE24054B1}"/>
              </a:ext>
            </a:extLst>
          </p:cNvPr>
          <p:cNvPicPr>
            <a:picLocks noChangeAspect="1"/>
          </p:cNvPicPr>
          <p:nvPr/>
        </p:nvPicPr>
        <p:blipFill>
          <a:blip r:embed="rId4"/>
          <a:stretch>
            <a:fillRect/>
          </a:stretch>
        </p:blipFill>
        <p:spPr>
          <a:xfrm>
            <a:off x="4776040" y="5080240"/>
            <a:ext cx="2706438" cy="1641235"/>
          </a:xfrm>
          <a:prstGeom prst="rect">
            <a:avLst/>
          </a:prstGeom>
        </p:spPr>
      </p:pic>
    </p:spTree>
    <p:extLst>
      <p:ext uri="{BB962C8B-B14F-4D97-AF65-F5344CB8AC3E}">
        <p14:creationId xmlns:p14="http://schemas.microsoft.com/office/powerpoint/2010/main" val="3487567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3220</TotalTime>
  <Words>2806</Words>
  <Application>Microsoft Office PowerPoint</Application>
  <PresentationFormat>On-screen Show (4:3)</PresentationFormat>
  <Paragraphs>334</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PT Sans</vt:lpstr>
      <vt:lpstr>Times New Roman</vt:lpstr>
      <vt:lpstr>Office Theme</vt:lpstr>
      <vt:lpstr>PowerPoint Presentation</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serghei.aladin@gmail.com</dc:creator>
  <cp:lastModifiedBy>Moraru Dumitru</cp:lastModifiedBy>
  <cp:revision>97</cp:revision>
  <dcterms:created xsi:type="dcterms:W3CDTF">2016-11-09T12:50:21Z</dcterms:created>
  <dcterms:modified xsi:type="dcterms:W3CDTF">2025-10-02T12:48:26Z</dcterms:modified>
</cp:coreProperties>
</file>