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2"/>
  </p:notesMasterIdLst>
  <p:sldIdLst>
    <p:sldId id="256" r:id="rId2"/>
    <p:sldId id="265" r:id="rId3"/>
    <p:sldId id="257" r:id="rId4"/>
    <p:sldId id="315" r:id="rId5"/>
    <p:sldId id="263" r:id="rId6"/>
    <p:sldId id="261" r:id="rId7"/>
    <p:sldId id="316" r:id="rId8"/>
    <p:sldId id="258" r:id="rId9"/>
    <p:sldId id="319" r:id="rId10"/>
    <p:sldId id="320" r:id="rId11"/>
  </p:sldIdLst>
  <p:sldSz cx="9144000" cy="5143500" type="screen16x9"/>
  <p:notesSz cx="6858000" cy="9144000"/>
  <p:embeddedFontLst>
    <p:embeddedFont>
      <p:font typeface="DM Sans" pitchFamily="2" charset="0"/>
      <p:regular r:id="rId13"/>
      <p:bold r:id="rId14"/>
      <p:italic r:id="rId15"/>
      <p:boldItalic r:id="rId16"/>
    </p:embeddedFont>
    <p:embeddedFont>
      <p:font typeface="Proxy 9" panose="00000400000000000000" pitchFamily="2" charset="0"/>
      <p:regular r:id="rId17"/>
    </p:embeddedFont>
    <p:embeddedFont>
      <p:font typeface="Raleway" pitchFamily="2" charset="0"/>
      <p:regular r:id="rId18"/>
      <p:bold r:id="rId19"/>
      <p:italic r:id="rId20"/>
      <p:boldItalic r:id="rId21"/>
    </p:embeddedFont>
    <p:embeddedFont>
      <p:font typeface="Raleway Black" pitchFamily="2" charset="0"/>
      <p:bold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CE2E6-4468-471A-A4EA-02C3209F5C5E}" v="35" dt="2025-11-11T10:36:05.668"/>
  </p1510:revLst>
</p1510:revInfo>
</file>

<file path=ppt/tableStyles.xml><?xml version="1.0" encoding="utf-8"?>
<a:tblStyleLst xmlns:a="http://schemas.openxmlformats.org/drawingml/2006/main" def="{26E7F9F4-B8D9-4688-A9C2-033CA68BD208}">
  <a:tblStyle styleId="{26E7F9F4-B8D9-4688-A9C2-033CA68BD2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u Railean" userId="4190b587-0e9b-4843-b03f-40ae056574f9" providerId="ADAL" clId="{B356ACBB-1340-4063-BAE5-256DAC501C00}"/>
    <pc:docChg chg="undo custSel addSld delSld modSld sldOrd delMainMaster">
      <pc:chgData name="Alexandru Railean" userId="4190b587-0e9b-4843-b03f-40ae056574f9" providerId="ADAL" clId="{B356ACBB-1340-4063-BAE5-256DAC501C00}" dt="2025-11-11T10:46:45.229" v="1387" actId="2711"/>
      <pc:docMkLst>
        <pc:docMk/>
      </pc:docMkLst>
      <pc:sldChg chg="modSp mod">
        <pc:chgData name="Alexandru Railean" userId="4190b587-0e9b-4843-b03f-40ae056574f9" providerId="ADAL" clId="{B356ACBB-1340-4063-BAE5-256DAC501C00}" dt="2025-11-11T10:46:45.229" v="1387" actId="2711"/>
        <pc:sldMkLst>
          <pc:docMk/>
          <pc:sldMk cId="0" sldId="256"/>
        </pc:sldMkLst>
        <pc:spChg chg="mod">
          <ac:chgData name="Alexandru Railean" userId="4190b587-0e9b-4843-b03f-40ae056574f9" providerId="ADAL" clId="{B356ACBB-1340-4063-BAE5-256DAC501C00}" dt="2025-11-11T10:13:46.636" v="777" actId="1076"/>
          <ac:spMkLst>
            <pc:docMk/>
            <pc:sldMk cId="0" sldId="256"/>
            <ac:spMk id="786" creationId="{00000000-0000-0000-0000-000000000000}"/>
          </ac:spMkLst>
        </pc:spChg>
        <pc:spChg chg="mod">
          <ac:chgData name="Alexandru Railean" userId="4190b587-0e9b-4843-b03f-40ae056574f9" providerId="ADAL" clId="{B356ACBB-1340-4063-BAE5-256DAC501C00}" dt="2025-11-11T10:13:01.255" v="753" actId="20577"/>
          <ac:spMkLst>
            <pc:docMk/>
            <pc:sldMk cId="0" sldId="256"/>
            <ac:spMk id="787" creationId="{00000000-0000-0000-0000-000000000000}"/>
          </ac:spMkLst>
        </pc:spChg>
        <pc:spChg chg="mod">
          <ac:chgData name="Alexandru Railean" userId="4190b587-0e9b-4843-b03f-40ae056574f9" providerId="ADAL" clId="{B356ACBB-1340-4063-BAE5-256DAC501C00}" dt="2025-11-11T10:13:38.555" v="769" actId="14100"/>
          <ac:spMkLst>
            <pc:docMk/>
            <pc:sldMk cId="0" sldId="256"/>
            <ac:spMk id="788" creationId="{00000000-0000-0000-0000-000000000000}"/>
          </ac:spMkLst>
        </pc:spChg>
        <pc:spChg chg="mod">
          <ac:chgData name="Alexandru Railean" userId="4190b587-0e9b-4843-b03f-40ae056574f9" providerId="ADAL" clId="{B356ACBB-1340-4063-BAE5-256DAC501C00}" dt="2025-11-11T10:46:45.229" v="1387" actId="2711"/>
          <ac:spMkLst>
            <pc:docMk/>
            <pc:sldMk cId="0" sldId="256"/>
            <ac:spMk id="789" creationId="{00000000-0000-0000-0000-000000000000}"/>
          </ac:spMkLst>
        </pc:spChg>
      </pc:sldChg>
      <pc:sldChg chg="addSp delSp modSp mod ord modNotes">
        <pc:chgData name="Alexandru Railean" userId="4190b587-0e9b-4843-b03f-40ae056574f9" providerId="ADAL" clId="{B356ACBB-1340-4063-BAE5-256DAC501C00}" dt="2025-11-11T10:20:39.942" v="916" actId="1076"/>
        <pc:sldMkLst>
          <pc:docMk/>
          <pc:sldMk cId="0" sldId="257"/>
        </pc:sldMkLst>
        <pc:spChg chg="add mod">
          <ac:chgData name="Alexandru Railean" userId="4190b587-0e9b-4843-b03f-40ae056574f9" providerId="ADAL" clId="{B356ACBB-1340-4063-BAE5-256DAC501C00}" dt="2025-11-11T10:20:34.038" v="913" actId="1076"/>
          <ac:spMkLst>
            <pc:docMk/>
            <pc:sldMk cId="0" sldId="257"/>
            <ac:spMk id="5" creationId="{A15F3185-77B5-87A6-792D-3763E56734AE}"/>
          </ac:spMkLst>
        </pc:spChg>
        <pc:spChg chg="mod">
          <ac:chgData name="Alexandru Railean" userId="4190b587-0e9b-4843-b03f-40ae056574f9" providerId="ADAL" clId="{B356ACBB-1340-4063-BAE5-256DAC501C00}" dt="2025-11-11T10:19:59.759" v="898"/>
          <ac:spMkLst>
            <pc:docMk/>
            <pc:sldMk cId="0" sldId="257"/>
            <ac:spMk id="835" creationId="{00000000-0000-0000-0000-000000000000}"/>
          </ac:spMkLst>
        </pc:spChg>
        <pc:spChg chg="mod">
          <ac:chgData name="Alexandru Railean" userId="4190b587-0e9b-4843-b03f-40ae056574f9" providerId="ADAL" clId="{B356ACBB-1340-4063-BAE5-256DAC501C00}" dt="2025-11-11T10:18:08.119" v="864" actId="20577"/>
          <ac:spMkLst>
            <pc:docMk/>
            <pc:sldMk cId="0" sldId="257"/>
            <ac:spMk id="836" creationId="{00000000-0000-0000-0000-000000000000}"/>
          </ac:spMkLst>
        </pc:spChg>
        <pc:picChg chg="add del mod">
          <ac:chgData name="Alexandru Railean" userId="4190b587-0e9b-4843-b03f-40ae056574f9" providerId="ADAL" clId="{B356ACBB-1340-4063-BAE5-256DAC501C00}" dt="2025-11-11T10:17:30.357" v="831" actId="478"/>
          <ac:picMkLst>
            <pc:docMk/>
            <pc:sldMk cId="0" sldId="257"/>
            <ac:picMk id="3" creationId="{2A8BC471-3ED2-A8F8-AFEA-F27DE5B4409D}"/>
          </ac:picMkLst>
        </pc:picChg>
        <pc:picChg chg="add mod">
          <ac:chgData name="Alexandru Railean" userId="4190b587-0e9b-4843-b03f-40ae056574f9" providerId="ADAL" clId="{B356ACBB-1340-4063-BAE5-256DAC501C00}" dt="2025-11-11T10:20:39.942" v="916" actId="1076"/>
          <ac:picMkLst>
            <pc:docMk/>
            <pc:sldMk cId="0" sldId="257"/>
            <ac:picMk id="4" creationId="{707FEB57-837E-868A-2DD6-C3F663A3D42C}"/>
          </ac:picMkLst>
        </pc:picChg>
      </pc:sldChg>
      <pc:sldChg chg="addSp delSp modSp mod ord modNotes">
        <pc:chgData name="Alexandru Railean" userId="4190b587-0e9b-4843-b03f-40ae056574f9" providerId="ADAL" clId="{B356ACBB-1340-4063-BAE5-256DAC501C00}" dt="2025-11-11T10:35:28.037" v="1321" actId="1076"/>
        <pc:sldMkLst>
          <pc:docMk/>
          <pc:sldMk cId="0" sldId="258"/>
        </pc:sldMkLst>
        <pc:spChg chg="mod">
          <ac:chgData name="Alexandru Railean" userId="4190b587-0e9b-4843-b03f-40ae056574f9" providerId="ADAL" clId="{B356ACBB-1340-4063-BAE5-256DAC501C00}" dt="2025-11-11T10:32:29.428" v="1273" actId="20577"/>
          <ac:spMkLst>
            <pc:docMk/>
            <pc:sldMk cId="0" sldId="258"/>
            <ac:spMk id="859" creationId="{00000000-0000-0000-0000-000000000000}"/>
          </ac:spMkLst>
        </pc:spChg>
        <pc:spChg chg="del mod">
          <ac:chgData name="Alexandru Railean" userId="4190b587-0e9b-4843-b03f-40ae056574f9" providerId="ADAL" clId="{B356ACBB-1340-4063-BAE5-256DAC501C00}" dt="2025-11-11T10:32:09.189" v="1239" actId="478"/>
          <ac:spMkLst>
            <pc:docMk/>
            <pc:sldMk cId="0" sldId="258"/>
            <ac:spMk id="860" creationId="{00000000-0000-0000-0000-000000000000}"/>
          </ac:spMkLst>
        </pc:spChg>
        <pc:spChg chg="mod">
          <ac:chgData name="Alexandru Railean" userId="4190b587-0e9b-4843-b03f-40ae056574f9" providerId="ADAL" clId="{B356ACBB-1340-4063-BAE5-256DAC501C00}" dt="2025-11-11T10:33:02.554" v="1298" actId="20577"/>
          <ac:spMkLst>
            <pc:docMk/>
            <pc:sldMk cId="0" sldId="258"/>
            <ac:spMk id="1152" creationId="{00000000-0000-0000-0000-000000000000}"/>
          </ac:spMkLst>
        </pc:spChg>
        <pc:picChg chg="add mod">
          <ac:chgData name="Alexandru Railean" userId="4190b587-0e9b-4843-b03f-40ae056574f9" providerId="ADAL" clId="{B356ACBB-1340-4063-BAE5-256DAC501C00}" dt="2025-11-11T10:34:25.560" v="1303" actId="1076"/>
          <ac:picMkLst>
            <pc:docMk/>
            <pc:sldMk cId="0" sldId="258"/>
            <ac:picMk id="3" creationId="{749D3688-9696-9FEC-0798-DE568BA0D501}"/>
          </ac:picMkLst>
        </pc:picChg>
        <pc:picChg chg="add del mod">
          <ac:chgData name="Alexandru Railean" userId="4190b587-0e9b-4843-b03f-40ae056574f9" providerId="ADAL" clId="{B356ACBB-1340-4063-BAE5-256DAC501C00}" dt="2025-11-11T10:34:21.236" v="1300" actId="478"/>
          <ac:picMkLst>
            <pc:docMk/>
            <pc:sldMk cId="0" sldId="258"/>
            <ac:picMk id="4" creationId="{84CACBC7-DB42-3583-A54C-5CD93770A277}"/>
          </ac:picMkLst>
        </pc:picChg>
        <pc:picChg chg="add mod">
          <ac:chgData name="Alexandru Railean" userId="4190b587-0e9b-4843-b03f-40ae056574f9" providerId="ADAL" clId="{B356ACBB-1340-4063-BAE5-256DAC501C00}" dt="2025-11-11T10:34:55.221" v="1310" actId="1076"/>
          <ac:picMkLst>
            <pc:docMk/>
            <pc:sldMk cId="0" sldId="258"/>
            <ac:picMk id="6" creationId="{1FA5AEB9-015C-CBD3-5ACB-519B2650770A}"/>
          </ac:picMkLst>
        </pc:picChg>
        <pc:picChg chg="add mod">
          <ac:chgData name="Alexandru Railean" userId="4190b587-0e9b-4843-b03f-40ae056574f9" providerId="ADAL" clId="{B356ACBB-1340-4063-BAE5-256DAC501C00}" dt="2025-11-11T10:34:46.670" v="1309" actId="1076"/>
          <ac:picMkLst>
            <pc:docMk/>
            <pc:sldMk cId="0" sldId="258"/>
            <ac:picMk id="8" creationId="{D317E677-2A37-41F4-7286-A6F370AC6A09}"/>
          </ac:picMkLst>
        </pc:picChg>
        <pc:picChg chg="add mod">
          <ac:chgData name="Alexandru Railean" userId="4190b587-0e9b-4843-b03f-40ae056574f9" providerId="ADAL" clId="{B356ACBB-1340-4063-BAE5-256DAC501C00}" dt="2025-11-11T10:35:10.346" v="1315" actId="1076"/>
          <ac:picMkLst>
            <pc:docMk/>
            <pc:sldMk cId="0" sldId="258"/>
            <ac:picMk id="10" creationId="{79D8E5D6-DFCC-DFB5-298B-1D5F883CEE5A}"/>
          </ac:picMkLst>
        </pc:picChg>
        <pc:picChg chg="add mod">
          <ac:chgData name="Alexandru Railean" userId="4190b587-0e9b-4843-b03f-40ae056574f9" providerId="ADAL" clId="{B356ACBB-1340-4063-BAE5-256DAC501C00}" dt="2025-11-11T10:35:28.037" v="1321" actId="1076"/>
          <ac:picMkLst>
            <pc:docMk/>
            <pc:sldMk cId="0" sldId="258"/>
            <ac:picMk id="12" creationId="{620A8DAA-8A65-1C40-7358-C1DCAB0ABB46}"/>
          </ac:picMkLst>
        </pc:picChg>
      </pc:sldChg>
      <pc:sldChg chg="modSp del mod modNotes">
        <pc:chgData name="Alexandru Railean" userId="4190b587-0e9b-4843-b03f-40ae056574f9" providerId="ADAL" clId="{B356ACBB-1340-4063-BAE5-256DAC501C00}" dt="2025-11-11T10:37:35.630" v="1386" actId="47"/>
        <pc:sldMkLst>
          <pc:docMk/>
          <pc:sldMk cId="0" sldId="259"/>
        </pc:sldMkLst>
      </pc:sldChg>
      <pc:sldChg chg="addSp delSp modSp mod ord modNotes">
        <pc:chgData name="Alexandru Railean" userId="4190b587-0e9b-4843-b03f-40ae056574f9" providerId="ADAL" clId="{B356ACBB-1340-4063-BAE5-256DAC501C00}" dt="2025-11-11T10:31:45.292" v="1236" actId="1076"/>
        <pc:sldMkLst>
          <pc:docMk/>
          <pc:sldMk cId="0" sldId="261"/>
        </pc:sldMkLst>
        <pc:spChg chg="mod">
          <ac:chgData name="Alexandru Railean" userId="4190b587-0e9b-4843-b03f-40ae056574f9" providerId="ADAL" clId="{B356ACBB-1340-4063-BAE5-256DAC501C00}" dt="2025-11-11T10:27:17.458" v="1043" actId="20577"/>
          <ac:spMkLst>
            <pc:docMk/>
            <pc:sldMk cId="0" sldId="261"/>
            <ac:spMk id="1321" creationId="{00000000-0000-0000-0000-000000000000}"/>
          </ac:spMkLst>
        </pc:spChg>
        <pc:spChg chg="mod">
          <ac:chgData name="Alexandru Railean" userId="4190b587-0e9b-4843-b03f-40ae056574f9" providerId="ADAL" clId="{B356ACBB-1340-4063-BAE5-256DAC501C00}" dt="2025-11-11T10:31:45.292" v="1236" actId="1076"/>
          <ac:spMkLst>
            <pc:docMk/>
            <pc:sldMk cId="0" sldId="261"/>
            <ac:spMk id="1322" creationId="{00000000-0000-0000-0000-000000000000}"/>
          </ac:spMkLst>
        </pc:spChg>
        <pc:spChg chg="mod">
          <ac:chgData name="Alexandru Railean" userId="4190b587-0e9b-4843-b03f-40ae056574f9" providerId="ADAL" clId="{B356ACBB-1340-4063-BAE5-256DAC501C00}" dt="2025-11-09T22:28:30.862" v="275" actId="1076"/>
          <ac:spMkLst>
            <pc:docMk/>
            <pc:sldMk cId="0" sldId="261"/>
            <ac:spMk id="1461" creationId="{00000000-0000-0000-0000-000000000000}"/>
          </ac:spMkLst>
        </pc:spChg>
        <pc:picChg chg="add mod">
          <ac:chgData name="Alexandru Railean" userId="4190b587-0e9b-4843-b03f-40ae056574f9" providerId="ADAL" clId="{B356ACBB-1340-4063-BAE5-256DAC501C00}" dt="2025-11-11T10:27:46.587" v="1054" actId="1076"/>
          <ac:picMkLst>
            <pc:docMk/>
            <pc:sldMk cId="0" sldId="261"/>
            <ac:picMk id="3" creationId="{88724BEB-ED9D-7D33-E181-75F8E3A5BF4E}"/>
          </ac:picMkLst>
        </pc:picChg>
      </pc:sldChg>
      <pc:sldChg chg="addSp delSp modSp del mod ord modNotes">
        <pc:chgData name="Alexandru Railean" userId="4190b587-0e9b-4843-b03f-40ae056574f9" providerId="ADAL" clId="{B356ACBB-1340-4063-BAE5-256DAC501C00}" dt="2025-11-11T10:26:57.280" v="1021" actId="47"/>
        <pc:sldMkLst>
          <pc:docMk/>
          <pc:sldMk cId="0" sldId="262"/>
        </pc:sldMkLst>
      </pc:sldChg>
      <pc:sldChg chg="addSp delSp modSp mod ord">
        <pc:chgData name="Alexandru Railean" userId="4190b587-0e9b-4843-b03f-40ae056574f9" providerId="ADAL" clId="{B356ACBB-1340-4063-BAE5-256DAC501C00}" dt="2025-11-11T10:26:53.042" v="1020" actId="1076"/>
        <pc:sldMkLst>
          <pc:docMk/>
          <pc:sldMk cId="0" sldId="263"/>
        </pc:sldMkLst>
        <pc:spChg chg="mod">
          <ac:chgData name="Alexandru Railean" userId="4190b587-0e9b-4843-b03f-40ae056574f9" providerId="ADAL" clId="{B356ACBB-1340-4063-BAE5-256DAC501C00}" dt="2025-11-11T10:26:25.674" v="1014" actId="14100"/>
          <ac:spMkLst>
            <pc:docMk/>
            <pc:sldMk cId="0" sldId="263"/>
            <ac:spMk id="1508" creationId="{00000000-0000-0000-0000-000000000000}"/>
          </ac:spMkLst>
        </pc:spChg>
        <pc:spChg chg="mod">
          <ac:chgData name="Alexandru Railean" userId="4190b587-0e9b-4843-b03f-40ae056574f9" providerId="ADAL" clId="{B356ACBB-1340-4063-BAE5-256DAC501C00}" dt="2025-11-11T10:25:13.102" v="986" actId="20577"/>
          <ac:spMkLst>
            <pc:docMk/>
            <pc:sldMk cId="0" sldId="263"/>
            <ac:spMk id="1509" creationId="{00000000-0000-0000-0000-000000000000}"/>
          </ac:spMkLst>
        </pc:spChg>
        <pc:picChg chg="add del mod">
          <ac:chgData name="Alexandru Railean" userId="4190b587-0e9b-4843-b03f-40ae056574f9" providerId="ADAL" clId="{B356ACBB-1340-4063-BAE5-256DAC501C00}" dt="2025-11-11T10:26:46.588" v="1015" actId="478"/>
          <ac:picMkLst>
            <pc:docMk/>
            <pc:sldMk cId="0" sldId="263"/>
            <ac:picMk id="3" creationId="{FFA44767-1E1E-8DC6-37BE-8EC439CB8EBC}"/>
          </ac:picMkLst>
        </pc:picChg>
        <pc:picChg chg="add mod">
          <ac:chgData name="Alexandru Railean" userId="4190b587-0e9b-4843-b03f-40ae056574f9" providerId="ADAL" clId="{B356ACBB-1340-4063-BAE5-256DAC501C00}" dt="2025-11-11T10:26:53.042" v="1020" actId="1076"/>
          <ac:picMkLst>
            <pc:docMk/>
            <pc:sldMk cId="0" sldId="263"/>
            <ac:picMk id="4" creationId="{C1EFC4AA-35A3-39CB-70C7-837DE93BC57B}"/>
          </ac:picMkLst>
        </pc:picChg>
      </pc:sldChg>
      <pc:sldChg chg="addSp delSp modSp mod">
        <pc:chgData name="Alexandru Railean" userId="4190b587-0e9b-4843-b03f-40ae056574f9" providerId="ADAL" clId="{B356ACBB-1340-4063-BAE5-256DAC501C00}" dt="2025-11-11T10:16:37.636" v="830" actId="20577"/>
        <pc:sldMkLst>
          <pc:docMk/>
          <pc:sldMk cId="0" sldId="265"/>
        </pc:sldMkLst>
        <pc:spChg chg="add del">
          <ac:chgData name="Alexandru Railean" userId="4190b587-0e9b-4843-b03f-40ae056574f9" providerId="ADAL" clId="{B356ACBB-1340-4063-BAE5-256DAC501C00}" dt="2025-11-11T10:15:57.396" v="788" actId="22"/>
          <ac:spMkLst>
            <pc:docMk/>
            <pc:sldMk cId="0" sldId="265"/>
            <ac:spMk id="3" creationId="{94F496F3-02E5-813C-0D50-0CBB9EE8E548}"/>
          </ac:spMkLst>
        </pc:spChg>
        <pc:spChg chg="mod">
          <ac:chgData name="Alexandru Railean" userId="4190b587-0e9b-4843-b03f-40ae056574f9" providerId="ADAL" clId="{B356ACBB-1340-4063-BAE5-256DAC501C00}" dt="2025-11-11T10:16:37.636" v="830" actId="20577"/>
          <ac:spMkLst>
            <pc:docMk/>
            <pc:sldMk cId="0" sldId="265"/>
            <ac:spMk id="1838" creationId="{00000000-0000-0000-0000-000000000000}"/>
          </ac:spMkLst>
        </pc:spChg>
      </pc:sldChg>
      <pc:sldChg chg="addSp delSp modSp add del mod ord modNotes">
        <pc:chgData name="Alexandru Railean" userId="4190b587-0e9b-4843-b03f-40ae056574f9" providerId="ADAL" clId="{B356ACBB-1340-4063-BAE5-256DAC501C00}" dt="2025-11-11T10:31:50.463" v="1237" actId="47"/>
        <pc:sldMkLst>
          <pc:docMk/>
          <pc:sldMk cId="0" sldId="266"/>
        </pc:sldMkLst>
      </pc:sldChg>
      <pc:sldChg chg="addSp delSp modSp del mod ord modNotes">
        <pc:chgData name="Alexandru Railean" userId="4190b587-0e9b-4843-b03f-40ae056574f9" providerId="ADAL" clId="{B356ACBB-1340-4063-BAE5-256DAC501C00}" dt="2025-11-11T10:37:31.365" v="1384" actId="47"/>
        <pc:sldMkLst>
          <pc:docMk/>
          <pc:sldMk cId="0" sldId="270"/>
        </pc:sldMkLst>
      </pc:sldChg>
      <pc:sldChg chg="addSp delSp modSp add mod ord">
        <pc:chgData name="Alexandru Railean" userId="4190b587-0e9b-4843-b03f-40ae056574f9" providerId="ADAL" clId="{B356ACBB-1340-4063-BAE5-256DAC501C00}" dt="2025-11-11T10:24:57.878" v="974" actId="20577"/>
        <pc:sldMkLst>
          <pc:docMk/>
          <pc:sldMk cId="3463965483" sldId="315"/>
        </pc:sldMkLst>
        <pc:spChg chg="mod">
          <ac:chgData name="Alexandru Railean" userId="4190b587-0e9b-4843-b03f-40ae056574f9" providerId="ADAL" clId="{B356ACBB-1340-4063-BAE5-256DAC501C00}" dt="2025-11-11T10:24:22.334" v="959" actId="14100"/>
          <ac:spMkLst>
            <pc:docMk/>
            <pc:sldMk cId="3463965483" sldId="315"/>
            <ac:spMk id="859" creationId="{19F13489-F6BA-D49C-5C95-A65486AAE5E4}"/>
          </ac:spMkLst>
        </pc:spChg>
        <pc:spChg chg="mod">
          <ac:chgData name="Alexandru Railean" userId="4190b587-0e9b-4843-b03f-40ae056574f9" providerId="ADAL" clId="{B356ACBB-1340-4063-BAE5-256DAC501C00}" dt="2025-11-11T10:24:57.878" v="974" actId="20577"/>
          <ac:spMkLst>
            <pc:docMk/>
            <pc:sldMk cId="3463965483" sldId="315"/>
            <ac:spMk id="1152" creationId="{722D84AF-A785-F45E-2D1C-AE45EC8ECCA4}"/>
          </ac:spMkLst>
        </pc:spChg>
        <pc:picChg chg="add mod">
          <ac:chgData name="Alexandru Railean" userId="4190b587-0e9b-4843-b03f-40ae056574f9" providerId="ADAL" clId="{B356ACBB-1340-4063-BAE5-256DAC501C00}" dt="2025-11-11T10:24:48.133" v="969" actId="1076"/>
          <ac:picMkLst>
            <pc:docMk/>
            <pc:sldMk cId="3463965483" sldId="315"/>
            <ac:picMk id="3" creationId="{B66090DE-9AB5-3D22-1F4C-CDD2BB79862C}"/>
          </ac:picMkLst>
        </pc:picChg>
      </pc:sldChg>
      <pc:sldChg chg="addSp delSp modSp add mod">
        <pc:chgData name="Alexandru Railean" userId="4190b587-0e9b-4843-b03f-40ae056574f9" providerId="ADAL" clId="{B356ACBB-1340-4063-BAE5-256DAC501C00}" dt="2025-11-11T10:31:37.774" v="1235" actId="1076"/>
        <pc:sldMkLst>
          <pc:docMk/>
          <pc:sldMk cId="3479077284" sldId="316"/>
        </pc:sldMkLst>
        <pc:spChg chg="mod">
          <ac:chgData name="Alexandru Railean" userId="4190b587-0e9b-4843-b03f-40ae056574f9" providerId="ADAL" clId="{B356ACBB-1340-4063-BAE5-256DAC501C00}" dt="2025-11-11T10:31:23.054" v="1231" actId="20577"/>
          <ac:spMkLst>
            <pc:docMk/>
            <pc:sldMk cId="3479077284" sldId="316"/>
            <ac:spMk id="1508" creationId="{D3ABF1B3-F115-EDB8-310A-BDBE785E9A68}"/>
          </ac:spMkLst>
        </pc:spChg>
        <pc:spChg chg="mod">
          <ac:chgData name="Alexandru Railean" userId="4190b587-0e9b-4843-b03f-40ae056574f9" providerId="ADAL" clId="{B356ACBB-1340-4063-BAE5-256DAC501C00}" dt="2025-11-11T10:30:58.292" v="1211" actId="20577"/>
          <ac:spMkLst>
            <pc:docMk/>
            <pc:sldMk cId="3479077284" sldId="316"/>
            <ac:spMk id="1509" creationId="{88582189-8B59-50AE-B109-CFFF9725BF2C}"/>
          </ac:spMkLst>
        </pc:spChg>
        <pc:grpChg chg="mod">
          <ac:chgData name="Alexandru Railean" userId="4190b587-0e9b-4843-b03f-40ae056574f9" providerId="ADAL" clId="{B356ACBB-1340-4063-BAE5-256DAC501C00}" dt="2025-11-09T22:33:37.270" v="341" actId="1076"/>
          <ac:grpSpMkLst>
            <pc:docMk/>
            <pc:sldMk cId="3479077284" sldId="316"/>
            <ac:grpSpMk id="1641" creationId="{FF505B69-DF47-1CD2-2A2C-C3A8A073BF73}"/>
          </ac:grpSpMkLst>
        </pc:grpChg>
        <pc:grpChg chg="mod">
          <ac:chgData name="Alexandru Railean" userId="4190b587-0e9b-4843-b03f-40ae056574f9" providerId="ADAL" clId="{B356ACBB-1340-4063-BAE5-256DAC501C00}" dt="2025-11-09T22:30:29.433" v="289" actId="14100"/>
          <ac:grpSpMkLst>
            <pc:docMk/>
            <pc:sldMk cId="3479077284" sldId="316"/>
            <ac:grpSpMk id="1660" creationId="{9D5C41DE-EDE0-037A-978D-E50AB95D2B3B}"/>
          </ac:grpSpMkLst>
        </pc:grpChg>
        <pc:picChg chg="add del mod">
          <ac:chgData name="Alexandru Railean" userId="4190b587-0e9b-4843-b03f-40ae056574f9" providerId="ADAL" clId="{B356ACBB-1340-4063-BAE5-256DAC501C00}" dt="2025-11-11T10:31:32.836" v="1232" actId="478"/>
          <ac:picMkLst>
            <pc:docMk/>
            <pc:sldMk cId="3479077284" sldId="316"/>
            <ac:picMk id="3" creationId="{EDD6A20E-1847-99BB-B3D8-6E4E514EEFC1}"/>
          </ac:picMkLst>
        </pc:picChg>
        <pc:picChg chg="add mod">
          <ac:chgData name="Alexandru Railean" userId="4190b587-0e9b-4843-b03f-40ae056574f9" providerId="ADAL" clId="{B356ACBB-1340-4063-BAE5-256DAC501C00}" dt="2025-11-11T10:31:37.774" v="1235" actId="1076"/>
          <ac:picMkLst>
            <pc:docMk/>
            <pc:sldMk cId="3479077284" sldId="316"/>
            <ac:picMk id="4" creationId="{483B7363-5F31-FB4C-2A13-4077B487B351}"/>
          </ac:picMkLst>
        </pc:picChg>
      </pc:sldChg>
      <pc:sldChg chg="add del">
        <pc:chgData name="Alexandru Railean" userId="4190b587-0e9b-4843-b03f-40ae056574f9" providerId="ADAL" clId="{B356ACBB-1340-4063-BAE5-256DAC501C00}" dt="2025-11-11T10:37:33.591" v="1385" actId="47"/>
        <pc:sldMkLst>
          <pc:docMk/>
          <pc:sldMk cId="2399070040" sldId="317"/>
        </pc:sldMkLst>
      </pc:sldChg>
      <pc:sldChg chg="addSp delSp modSp add mod">
        <pc:chgData name="Alexandru Railean" userId="4190b587-0e9b-4843-b03f-40ae056574f9" providerId="ADAL" clId="{B356ACBB-1340-4063-BAE5-256DAC501C00}" dt="2025-11-11T10:37:21.660" v="1383" actId="1076"/>
        <pc:sldMkLst>
          <pc:docMk/>
          <pc:sldMk cId="1164988596" sldId="319"/>
        </pc:sldMkLst>
        <pc:spChg chg="add">
          <ac:chgData name="Alexandru Railean" userId="4190b587-0e9b-4843-b03f-40ae056574f9" providerId="ADAL" clId="{B356ACBB-1340-4063-BAE5-256DAC501C00}" dt="2025-11-11T10:35:59.523" v="1335"/>
          <ac:spMkLst>
            <pc:docMk/>
            <pc:sldMk cId="1164988596" sldId="319"/>
            <ac:spMk id="2" creationId="{A0521C43-26F4-B81C-1B7C-21A1755FB437}"/>
          </ac:spMkLst>
        </pc:spChg>
        <pc:spChg chg="mod">
          <ac:chgData name="Alexandru Railean" userId="4190b587-0e9b-4843-b03f-40ae056574f9" providerId="ADAL" clId="{B356ACBB-1340-4063-BAE5-256DAC501C00}" dt="2025-11-11T10:36:55.262" v="1377" actId="20577"/>
          <ac:spMkLst>
            <pc:docMk/>
            <pc:sldMk cId="1164988596" sldId="319"/>
            <ac:spMk id="1508" creationId="{9B44B870-9287-D0DB-BEB1-9DBD775A327C}"/>
          </ac:spMkLst>
        </pc:spChg>
        <pc:spChg chg="mod">
          <ac:chgData name="Alexandru Railean" userId="4190b587-0e9b-4843-b03f-40ae056574f9" providerId="ADAL" clId="{B356ACBB-1340-4063-BAE5-256DAC501C00}" dt="2025-11-11T10:35:46.014" v="1334" actId="20577"/>
          <ac:spMkLst>
            <pc:docMk/>
            <pc:sldMk cId="1164988596" sldId="319"/>
            <ac:spMk id="1509" creationId="{3E1BCA27-8941-BB94-DCF3-314F65D3378F}"/>
          </ac:spMkLst>
        </pc:spChg>
        <pc:grpChg chg="del">
          <ac:chgData name="Alexandru Railean" userId="4190b587-0e9b-4843-b03f-40ae056574f9" providerId="ADAL" clId="{B356ACBB-1340-4063-BAE5-256DAC501C00}" dt="2025-11-11T10:36:56.576" v="1378" actId="478"/>
          <ac:grpSpMkLst>
            <pc:docMk/>
            <pc:sldMk cId="1164988596" sldId="319"/>
            <ac:grpSpMk id="1641" creationId="{C9D17B3D-3616-D7DC-84FB-5587AD827200}"/>
          </ac:grpSpMkLst>
        </pc:grpChg>
        <pc:picChg chg="add mod">
          <ac:chgData name="Alexandru Railean" userId="4190b587-0e9b-4843-b03f-40ae056574f9" providerId="ADAL" clId="{B356ACBB-1340-4063-BAE5-256DAC501C00}" dt="2025-11-11T10:37:21.660" v="1383" actId="1076"/>
          <ac:picMkLst>
            <pc:docMk/>
            <pc:sldMk cId="1164988596" sldId="319"/>
            <ac:picMk id="4" creationId="{E798769E-120F-C5F0-C035-8390F42E4699}"/>
          </ac:picMkLst>
        </pc:picChg>
        <pc:picChg chg="add del mod">
          <ac:chgData name="Alexandru Railean" userId="4190b587-0e9b-4843-b03f-40ae056574f9" providerId="ADAL" clId="{B356ACBB-1340-4063-BAE5-256DAC501C00}" dt="2025-11-11T10:37:17.286" v="1379" actId="478"/>
          <ac:picMkLst>
            <pc:docMk/>
            <pc:sldMk cId="1164988596" sldId="319"/>
            <ac:picMk id="5" creationId="{BBFB3039-4CCB-4552-9EB6-DB118AAD21B8}"/>
          </ac:picMkLst>
        </pc:picChg>
      </pc:sldChg>
      <pc:sldChg chg="addSp delSp modSp add mod">
        <pc:chgData name="Alexandru Railean" userId="4190b587-0e9b-4843-b03f-40ae056574f9" providerId="ADAL" clId="{B356ACBB-1340-4063-BAE5-256DAC501C00}" dt="2025-11-09T22:53:26.898" v="745" actId="1076"/>
        <pc:sldMkLst>
          <pc:docMk/>
          <pc:sldMk cId="1262160675" sldId="320"/>
        </pc:sldMkLst>
        <pc:spChg chg="mod">
          <ac:chgData name="Alexandru Railean" userId="4190b587-0e9b-4843-b03f-40ae056574f9" providerId="ADAL" clId="{B356ACBB-1340-4063-BAE5-256DAC501C00}" dt="2025-11-09T22:52:45.579" v="736" actId="20577"/>
          <ac:spMkLst>
            <pc:docMk/>
            <pc:sldMk cId="1262160675" sldId="320"/>
            <ac:spMk id="1859" creationId="{B4917E8C-927E-3456-2064-B72BCEF29945}"/>
          </ac:spMkLst>
        </pc:spChg>
        <pc:picChg chg="add mod">
          <ac:chgData name="Alexandru Railean" userId="4190b587-0e9b-4843-b03f-40ae056574f9" providerId="ADAL" clId="{B356ACBB-1340-4063-BAE5-256DAC501C00}" dt="2025-11-09T22:52:54.951" v="737" actId="1076"/>
          <ac:picMkLst>
            <pc:docMk/>
            <pc:sldMk cId="1262160675" sldId="320"/>
            <ac:picMk id="3" creationId="{6F124044-165C-0B15-CFDC-188EE63CAE44}"/>
          </ac:picMkLst>
        </pc:picChg>
        <pc:picChg chg="add mod">
          <ac:chgData name="Alexandru Railean" userId="4190b587-0e9b-4843-b03f-40ae056574f9" providerId="ADAL" clId="{B356ACBB-1340-4063-BAE5-256DAC501C00}" dt="2025-11-09T22:53:26.898" v="745" actId="1076"/>
          <ac:picMkLst>
            <pc:docMk/>
            <pc:sldMk cId="1262160675" sldId="320"/>
            <ac:picMk id="5" creationId="{F4E14A50-6C78-C7F3-E5CB-81F7D283FA2B}"/>
          </ac:picMkLst>
        </pc:picChg>
      </pc:sldChg>
      <pc:sldChg chg="addSp delSp modSp add del mod ord">
        <pc:chgData name="Alexandru Railean" userId="4190b587-0e9b-4843-b03f-40ae056574f9" providerId="ADAL" clId="{B356ACBB-1340-4063-BAE5-256DAC501C00}" dt="2025-11-11T10:30:32.772" v="1182" actId="47"/>
        <pc:sldMkLst>
          <pc:docMk/>
          <pc:sldMk cId="753858153" sldId="321"/>
        </pc:sldMkLst>
        <pc:spChg chg="add mod">
          <ac:chgData name="Alexandru Railean" userId="4190b587-0e9b-4843-b03f-40ae056574f9" providerId="ADAL" clId="{B356ACBB-1340-4063-BAE5-256DAC501C00}" dt="2025-11-11T10:29:50.281" v="1158" actId="20577"/>
          <ac:spMkLst>
            <pc:docMk/>
            <pc:sldMk cId="753858153" sldId="321"/>
            <ac:spMk id="14" creationId="{B66264C8-1527-74A9-6CA8-51FE208E5503}"/>
          </ac:spMkLst>
        </pc:spChg>
        <pc:spChg chg="mod">
          <ac:chgData name="Alexandru Railean" userId="4190b587-0e9b-4843-b03f-40ae056574f9" providerId="ADAL" clId="{B356ACBB-1340-4063-BAE5-256DAC501C00}" dt="2025-11-11T10:30:17.686" v="1181" actId="12"/>
          <ac:spMkLst>
            <pc:docMk/>
            <pc:sldMk cId="753858153" sldId="321"/>
            <ac:spMk id="1251" creationId="{8FE465EE-372E-D5FA-772F-7A1782AAB520}"/>
          </ac:spMkLst>
        </pc:spChg>
        <pc:spChg chg="mod">
          <ac:chgData name="Alexandru Railean" userId="4190b587-0e9b-4843-b03f-40ae056574f9" providerId="ADAL" clId="{B356ACBB-1340-4063-BAE5-256DAC501C00}" dt="2025-11-11T10:28:48.919" v="1087" actId="20577"/>
          <ac:spMkLst>
            <pc:docMk/>
            <pc:sldMk cId="753858153" sldId="321"/>
            <ac:spMk id="1254" creationId="{888E48D3-21A3-AA8C-2FD0-000BB108DDC6}"/>
          </ac:spMkLst>
        </pc:spChg>
        <pc:spChg chg="mod">
          <ac:chgData name="Alexandru Railean" userId="4190b587-0e9b-4843-b03f-40ae056574f9" providerId="ADAL" clId="{B356ACBB-1340-4063-BAE5-256DAC501C00}" dt="2025-11-11T10:30:17.234" v="1180" actId="21"/>
          <ac:spMkLst>
            <pc:docMk/>
            <pc:sldMk cId="753858153" sldId="321"/>
            <ac:spMk id="1255" creationId="{73939D98-B7BE-DF28-AB3F-56EDD6655C46}"/>
          </ac:spMkLst>
        </pc:spChg>
        <pc:spChg chg="mod">
          <ac:chgData name="Alexandru Railean" userId="4190b587-0e9b-4843-b03f-40ae056574f9" providerId="ADAL" clId="{B356ACBB-1340-4063-BAE5-256DAC501C00}" dt="2025-11-11T10:29:11.739" v="1123" actId="20577"/>
          <ac:spMkLst>
            <pc:docMk/>
            <pc:sldMk cId="753858153" sldId="321"/>
            <ac:spMk id="1258" creationId="{12D36261-4EF8-BC7D-7628-2DDC28218464}"/>
          </ac:spMkLst>
        </pc:spChg>
        <pc:spChg chg="mod">
          <ac:chgData name="Alexandru Railean" userId="4190b587-0e9b-4843-b03f-40ae056574f9" providerId="ADAL" clId="{B356ACBB-1340-4063-BAE5-256DAC501C00}" dt="2025-11-11T10:29:19.591" v="1129" actId="20577"/>
          <ac:spMkLst>
            <pc:docMk/>
            <pc:sldMk cId="753858153" sldId="321"/>
            <ac:spMk id="1261" creationId="{0ED137E5-1A88-8CDD-2D80-9865BB1DD075}"/>
          </ac:spMkLst>
        </pc:spChg>
        <pc:spChg chg="mod">
          <ac:chgData name="Alexandru Railean" userId="4190b587-0e9b-4843-b03f-40ae056574f9" providerId="ADAL" clId="{B356ACBB-1340-4063-BAE5-256DAC501C00}" dt="2025-11-11T10:29:24.636" v="1141" actId="20577"/>
          <ac:spMkLst>
            <pc:docMk/>
            <pc:sldMk cId="753858153" sldId="321"/>
            <ac:spMk id="1264" creationId="{2BDA1EFB-FFF4-79B7-398D-690F5F242363}"/>
          </ac:spMkLst>
        </pc:spChg>
        <pc:spChg chg="mod">
          <ac:chgData name="Alexandru Railean" userId="4190b587-0e9b-4843-b03f-40ae056574f9" providerId="ADAL" clId="{B356ACBB-1340-4063-BAE5-256DAC501C00}" dt="2025-11-11T10:29:42.830" v="1156" actId="20577"/>
          <ac:spMkLst>
            <pc:docMk/>
            <pc:sldMk cId="753858153" sldId="321"/>
            <ac:spMk id="1267" creationId="{202378C8-B8B6-815A-A5FD-2551CDAA2AFA}"/>
          </ac:spMkLst>
        </pc:spChg>
      </pc:sldChg>
      <pc:sldMasterChg chg="addSldLayout delSldLayout">
        <pc:chgData name="Alexandru Railean" userId="4190b587-0e9b-4843-b03f-40ae056574f9" providerId="ADAL" clId="{B356ACBB-1340-4063-BAE5-256DAC501C00}" dt="2025-11-11T10:37:35.630" v="1386" actId="47"/>
        <pc:sldMasterMkLst>
          <pc:docMk/>
          <pc:sldMasterMk cId="0" sldId="2147483686"/>
        </pc:sldMasterMkLst>
        <pc:sldLayoutChg chg="del">
          <pc:chgData name="Alexandru Railean" userId="4190b587-0e9b-4843-b03f-40ae056574f9" providerId="ADAL" clId="{B356ACBB-1340-4063-BAE5-256DAC501C00}" dt="2025-11-11T10:37:33.591" v="1385" actId="47"/>
          <pc:sldLayoutMkLst>
            <pc:docMk/>
            <pc:sldMasterMk cId="0" sldId="2147483686"/>
            <pc:sldLayoutMk cId="0" sldId="2147483649"/>
          </pc:sldLayoutMkLst>
        </pc:sldLayoutChg>
        <pc:sldLayoutChg chg="del">
          <pc:chgData name="Alexandru Railean" userId="4190b587-0e9b-4843-b03f-40ae056574f9" providerId="ADAL" clId="{B356ACBB-1340-4063-BAE5-256DAC501C00}" dt="2025-11-11T10:30:32.772" v="1182" actId="47"/>
          <pc:sldLayoutMkLst>
            <pc:docMk/>
            <pc:sldMasterMk cId="0" sldId="2147483686"/>
            <pc:sldLayoutMk cId="0" sldId="2147483659"/>
          </pc:sldLayoutMkLst>
        </pc:sldLayoutChg>
        <pc:sldLayoutChg chg="del">
          <pc:chgData name="Alexandru Railean" userId="4190b587-0e9b-4843-b03f-40ae056574f9" providerId="ADAL" clId="{B356ACBB-1340-4063-BAE5-256DAC501C00}" dt="2025-11-11T10:37:31.365" v="1384" actId="47"/>
          <pc:sldLayoutMkLst>
            <pc:docMk/>
            <pc:sldMasterMk cId="0" sldId="2147483686"/>
            <pc:sldLayoutMk cId="0" sldId="2147483661"/>
          </pc:sldLayoutMkLst>
        </pc:sldLayoutChg>
        <pc:sldLayoutChg chg="del">
          <pc:chgData name="Alexandru Railean" userId="4190b587-0e9b-4843-b03f-40ae056574f9" providerId="ADAL" clId="{B356ACBB-1340-4063-BAE5-256DAC501C00}" dt="2025-11-11T10:37:35.630" v="1386" actId="47"/>
          <pc:sldLayoutMkLst>
            <pc:docMk/>
            <pc:sldMasterMk cId="0" sldId="2147483686"/>
            <pc:sldLayoutMk cId="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1da8adc6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1da8adc6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a:extLst>
            <a:ext uri="{FF2B5EF4-FFF2-40B4-BE49-F238E27FC236}">
              <a16:creationId xmlns:a16="http://schemas.microsoft.com/office/drawing/2014/main" id="{EA2B93E6-9C85-50C6-B38E-1C7062047683}"/>
            </a:ext>
          </a:extLst>
        </p:cNvPr>
        <p:cNvGrpSpPr/>
        <p:nvPr/>
      </p:nvGrpSpPr>
      <p:grpSpPr>
        <a:xfrm>
          <a:off x="0" y="0"/>
          <a:ext cx="0" cy="0"/>
          <a:chOff x="0" y="0"/>
          <a:chExt cx="0" cy="0"/>
        </a:xfrm>
      </p:grpSpPr>
      <p:sp>
        <p:nvSpPr>
          <p:cNvPr id="1856" name="Google Shape;1856;g1123f29fd04_0_2983:notes">
            <a:extLst>
              <a:ext uri="{FF2B5EF4-FFF2-40B4-BE49-F238E27FC236}">
                <a16:creationId xmlns:a16="http://schemas.microsoft.com/office/drawing/2014/main" id="{ED4191A7-3A0F-F1FF-8EA8-38B21F070F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7" name="Google Shape;1857;g1123f29fd04_0_2983:notes">
            <a:extLst>
              <a:ext uri="{FF2B5EF4-FFF2-40B4-BE49-F238E27FC236}">
                <a16:creationId xmlns:a16="http://schemas.microsoft.com/office/drawing/2014/main" id="{E777CBD4-D7E5-FEDB-ABEF-2870180DB7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75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123f29fd04_0_2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123f29fd04_0_2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0e0058881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10e0058881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a:extLst>
            <a:ext uri="{FF2B5EF4-FFF2-40B4-BE49-F238E27FC236}">
              <a16:creationId xmlns:a16="http://schemas.microsoft.com/office/drawing/2014/main" id="{7EB5CA7E-E090-37F5-FC03-E8C38ABE7C90}"/>
            </a:ext>
          </a:extLst>
        </p:cNvPr>
        <p:cNvGrpSpPr/>
        <p:nvPr/>
      </p:nvGrpSpPr>
      <p:grpSpPr>
        <a:xfrm>
          <a:off x="0" y="0"/>
          <a:ext cx="0" cy="0"/>
          <a:chOff x="0" y="0"/>
          <a:chExt cx="0" cy="0"/>
        </a:xfrm>
      </p:grpSpPr>
      <p:sp>
        <p:nvSpPr>
          <p:cNvPr id="856" name="Google Shape;856;g113225ec94a_0_2314:notes">
            <a:extLst>
              <a:ext uri="{FF2B5EF4-FFF2-40B4-BE49-F238E27FC236}">
                <a16:creationId xmlns:a16="http://schemas.microsoft.com/office/drawing/2014/main" id="{4DC1F22B-E6B8-0244-A446-5669615D9E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13225ec94a_0_2314:notes">
            <a:extLst>
              <a:ext uri="{FF2B5EF4-FFF2-40B4-BE49-F238E27FC236}">
                <a16:creationId xmlns:a16="http://schemas.microsoft.com/office/drawing/2014/main" id="{13BD2DE3-21D5-9D23-75BE-F59F4E45AD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1123f29fd04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1123f29fd04_0_2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1123f29fd04_0_2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a:extLst>
            <a:ext uri="{FF2B5EF4-FFF2-40B4-BE49-F238E27FC236}">
              <a16:creationId xmlns:a16="http://schemas.microsoft.com/office/drawing/2014/main" id="{C0231233-AFD8-C02C-AB54-7FA52CDCFC21}"/>
            </a:ext>
          </a:extLst>
        </p:cNvPr>
        <p:cNvGrpSpPr/>
        <p:nvPr/>
      </p:nvGrpSpPr>
      <p:grpSpPr>
        <a:xfrm>
          <a:off x="0" y="0"/>
          <a:ext cx="0" cy="0"/>
          <a:chOff x="0" y="0"/>
          <a:chExt cx="0" cy="0"/>
        </a:xfrm>
      </p:grpSpPr>
      <p:sp>
        <p:nvSpPr>
          <p:cNvPr id="1505" name="Google Shape;1505;g1123f29fd04_0_2869:notes">
            <a:extLst>
              <a:ext uri="{FF2B5EF4-FFF2-40B4-BE49-F238E27FC236}">
                <a16:creationId xmlns:a16="http://schemas.microsoft.com/office/drawing/2014/main" id="{5A677D67-3749-46C0-CBAE-FD3650B8E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a:extLst>
              <a:ext uri="{FF2B5EF4-FFF2-40B4-BE49-F238E27FC236}">
                <a16:creationId xmlns:a16="http://schemas.microsoft.com/office/drawing/2014/main" id="{518ACBD5-F1AD-6845-7E6D-852D0D01A7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96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113225ec94a_0_2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13225ec94a_0_2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a:extLst>
            <a:ext uri="{FF2B5EF4-FFF2-40B4-BE49-F238E27FC236}">
              <a16:creationId xmlns:a16="http://schemas.microsoft.com/office/drawing/2014/main" id="{CDF7939E-F7B1-A5C6-0BC6-D1C2A0DCD558}"/>
            </a:ext>
          </a:extLst>
        </p:cNvPr>
        <p:cNvGrpSpPr/>
        <p:nvPr/>
      </p:nvGrpSpPr>
      <p:grpSpPr>
        <a:xfrm>
          <a:off x="0" y="0"/>
          <a:ext cx="0" cy="0"/>
          <a:chOff x="0" y="0"/>
          <a:chExt cx="0" cy="0"/>
        </a:xfrm>
      </p:grpSpPr>
      <p:sp>
        <p:nvSpPr>
          <p:cNvPr id="1505" name="Google Shape;1505;g1123f29fd04_0_2869:notes">
            <a:extLst>
              <a:ext uri="{FF2B5EF4-FFF2-40B4-BE49-F238E27FC236}">
                <a16:creationId xmlns:a16="http://schemas.microsoft.com/office/drawing/2014/main" id="{4567042E-D165-A16F-97C0-D8CCB9FA2F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a:extLst>
              <a:ext uri="{FF2B5EF4-FFF2-40B4-BE49-F238E27FC236}">
                <a16:creationId xmlns:a16="http://schemas.microsoft.com/office/drawing/2014/main" id="{AE9EC9D8-A032-1816-1E37-E4A82B5A01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669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Font typeface="Raleway"/>
              <a:buNone/>
              <a:defRPr sz="3400">
                <a:latin typeface="Raleway"/>
                <a:ea typeface="Raleway"/>
                <a:cs typeface="Raleway"/>
                <a:sym typeface="Raleway"/>
              </a:defRPr>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098175" y="3793125"/>
            <a:ext cx="4012200" cy="3585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None/>
              <a:defRPr sz="6000"/>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 name="Google Shape;13;p2"/>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4" name="Google Shape;14;p2"/>
          <p:cNvGrpSpPr/>
          <p:nvPr/>
        </p:nvGrpSpPr>
        <p:grpSpPr>
          <a:xfrm>
            <a:off x="-28650" y="272100"/>
            <a:ext cx="9201300" cy="4599300"/>
            <a:chOff x="-28650" y="272100"/>
            <a:chExt cx="9201300" cy="4599300"/>
          </a:xfrm>
        </p:grpSpPr>
        <p:cxnSp>
          <p:nvCxnSpPr>
            <p:cNvPr id="15" name="Google Shape;15;p2"/>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6" name="Google Shape;16;p2"/>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7" name="Google Shape;17;p2"/>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8" name="Google Shape;18;p2"/>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bg>
      <p:bgPr>
        <a:blipFill>
          <a:blip r:embed="rId2">
            <a:alphaModFix/>
          </a:blip>
          <a:stretch>
            <a:fillRect/>
          </a:stretch>
        </a:blipFill>
        <a:effectLst/>
      </p:bgPr>
    </p:bg>
    <p:spTree>
      <p:nvGrpSpPr>
        <p:cNvPr id="1" name="Shape 632"/>
        <p:cNvGrpSpPr/>
        <p:nvPr/>
      </p:nvGrpSpPr>
      <p:grpSpPr>
        <a:xfrm>
          <a:off x="0" y="0"/>
          <a:ext cx="0" cy="0"/>
          <a:chOff x="0" y="0"/>
          <a:chExt cx="0" cy="0"/>
        </a:xfrm>
      </p:grpSpPr>
      <p:cxnSp>
        <p:nvCxnSpPr>
          <p:cNvPr id="633" name="Google Shape;633;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634" name="Google Shape;634;p36"/>
          <p:cNvGrpSpPr/>
          <p:nvPr/>
        </p:nvGrpSpPr>
        <p:grpSpPr>
          <a:xfrm>
            <a:off x="7485021" y="4115951"/>
            <a:ext cx="884879" cy="593594"/>
            <a:chOff x="7547121" y="4126026"/>
            <a:chExt cx="884879" cy="593594"/>
          </a:xfrm>
        </p:grpSpPr>
        <p:grpSp>
          <p:nvGrpSpPr>
            <p:cNvPr id="635" name="Google Shape;635;p36"/>
            <p:cNvGrpSpPr/>
            <p:nvPr/>
          </p:nvGrpSpPr>
          <p:grpSpPr>
            <a:xfrm>
              <a:off x="7547121" y="4126026"/>
              <a:ext cx="807768" cy="501969"/>
              <a:chOff x="7868946" y="4011726"/>
              <a:chExt cx="807768" cy="501969"/>
            </a:xfrm>
          </p:grpSpPr>
          <p:sp>
            <p:nvSpPr>
              <p:cNvPr id="636" name="Google Shape;636;p3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6"/>
            <p:cNvGrpSpPr/>
            <p:nvPr/>
          </p:nvGrpSpPr>
          <p:grpSpPr>
            <a:xfrm>
              <a:off x="7623321" y="4217651"/>
              <a:ext cx="808679" cy="501969"/>
              <a:chOff x="6592596" y="2373026"/>
              <a:chExt cx="808679" cy="501969"/>
            </a:xfrm>
          </p:grpSpPr>
          <p:sp>
            <p:nvSpPr>
              <p:cNvPr id="641" name="Google Shape;641;p3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5" name="Google Shape;645;p3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46" name="Google Shape;646;p36"/>
          <p:cNvGrpSpPr/>
          <p:nvPr/>
        </p:nvGrpSpPr>
        <p:grpSpPr>
          <a:xfrm>
            <a:off x="828747" y="484279"/>
            <a:ext cx="605939" cy="733425"/>
            <a:chOff x="7743897" y="444129"/>
            <a:chExt cx="605939" cy="733425"/>
          </a:xfrm>
        </p:grpSpPr>
        <p:grpSp>
          <p:nvGrpSpPr>
            <p:cNvPr id="647" name="Google Shape;647;p36"/>
            <p:cNvGrpSpPr/>
            <p:nvPr/>
          </p:nvGrpSpPr>
          <p:grpSpPr>
            <a:xfrm>
              <a:off x="7743897" y="600104"/>
              <a:ext cx="444014" cy="577450"/>
              <a:chOff x="7743897" y="600104"/>
              <a:chExt cx="444014" cy="577450"/>
            </a:xfrm>
          </p:grpSpPr>
          <p:sp>
            <p:nvSpPr>
              <p:cNvPr id="648" name="Google Shape;648;p36"/>
              <p:cNvSpPr/>
              <p:nvPr/>
            </p:nvSpPr>
            <p:spPr>
              <a:xfrm>
                <a:off x="7743897" y="60010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8077480" y="60010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0" name="Google Shape;650;p36"/>
              <p:cNvCxnSpPr/>
              <p:nvPr/>
            </p:nvCxnSpPr>
            <p:spPr>
              <a:xfrm>
                <a:off x="7809313" y="83401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1" name="Google Shape;651;p36"/>
              <p:cNvCxnSpPr/>
              <p:nvPr/>
            </p:nvCxnSpPr>
            <p:spPr>
              <a:xfrm>
                <a:off x="7809313" y="88883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2" name="Google Shape;652;p36"/>
              <p:cNvCxnSpPr/>
              <p:nvPr/>
            </p:nvCxnSpPr>
            <p:spPr>
              <a:xfrm>
                <a:off x="7809313" y="941088"/>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3" name="Google Shape;653;p36"/>
            <p:cNvGrpSpPr/>
            <p:nvPr/>
          </p:nvGrpSpPr>
          <p:grpSpPr>
            <a:xfrm>
              <a:off x="7824860" y="522117"/>
              <a:ext cx="444014" cy="577450"/>
              <a:chOff x="2255047" y="690567"/>
              <a:chExt cx="444014" cy="577450"/>
            </a:xfrm>
          </p:grpSpPr>
          <p:sp>
            <p:nvSpPr>
              <p:cNvPr id="654" name="Google Shape;654;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656;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7" name="Google Shape;657;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8" name="Google Shape;658;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9" name="Google Shape;659;p36"/>
            <p:cNvGrpSpPr/>
            <p:nvPr/>
          </p:nvGrpSpPr>
          <p:grpSpPr>
            <a:xfrm>
              <a:off x="7905822" y="444129"/>
              <a:ext cx="444014" cy="577450"/>
              <a:chOff x="2255047" y="690567"/>
              <a:chExt cx="444014" cy="577450"/>
            </a:xfrm>
          </p:grpSpPr>
          <p:sp>
            <p:nvSpPr>
              <p:cNvPr id="660" name="Google Shape;660;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2" name="Google Shape;662;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3" name="Google Shape;663;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4" name="Google Shape;664;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65" name="Google Shape;665;p36"/>
          <p:cNvGrpSpPr/>
          <p:nvPr/>
        </p:nvGrpSpPr>
        <p:grpSpPr>
          <a:xfrm>
            <a:off x="759625" y="4233775"/>
            <a:ext cx="539125" cy="502575"/>
            <a:chOff x="712000" y="400050"/>
            <a:chExt cx="539125" cy="502575"/>
          </a:xfrm>
        </p:grpSpPr>
        <p:grpSp>
          <p:nvGrpSpPr>
            <p:cNvPr id="666" name="Google Shape;666;p36"/>
            <p:cNvGrpSpPr/>
            <p:nvPr/>
          </p:nvGrpSpPr>
          <p:grpSpPr>
            <a:xfrm>
              <a:off x="712000" y="400050"/>
              <a:ext cx="353400" cy="353400"/>
              <a:chOff x="1457325" y="419100"/>
              <a:chExt cx="353400" cy="353400"/>
            </a:xfrm>
          </p:grpSpPr>
          <p:sp>
            <p:nvSpPr>
              <p:cNvPr id="667" name="Google Shape;667;p36"/>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36"/>
            <p:cNvGrpSpPr/>
            <p:nvPr/>
          </p:nvGrpSpPr>
          <p:grpSpPr>
            <a:xfrm>
              <a:off x="1005725" y="657225"/>
              <a:ext cx="245400" cy="245400"/>
              <a:chOff x="904875" y="1114425"/>
              <a:chExt cx="245400" cy="245400"/>
            </a:xfrm>
          </p:grpSpPr>
          <p:sp>
            <p:nvSpPr>
              <p:cNvPr id="670" name="Google Shape;670;p36"/>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2" name="Google Shape;672;p36"/>
          <p:cNvSpPr/>
          <p:nvPr/>
        </p:nvSpPr>
        <p:spPr>
          <a:xfrm rot="10800000">
            <a:off x="7926438" y="471511"/>
            <a:ext cx="351497" cy="34822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674" name="Google Shape;674;p36"/>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675" name="Google Shape;675;p36"/>
          <p:cNvGrpSpPr/>
          <p:nvPr/>
        </p:nvGrpSpPr>
        <p:grpSpPr>
          <a:xfrm>
            <a:off x="-28650" y="272100"/>
            <a:ext cx="9201300" cy="4599300"/>
            <a:chOff x="-28650" y="272100"/>
            <a:chExt cx="9201300" cy="4599300"/>
          </a:xfrm>
        </p:grpSpPr>
        <p:cxnSp>
          <p:nvCxnSpPr>
            <p:cNvPr id="676" name="Google Shape;676;p36"/>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77" name="Google Shape;677;p36"/>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8" name="Google Shape;678;p36"/>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9" name="Google Shape;679;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
    <p:bg>
      <p:bgPr>
        <a:blipFill>
          <a:blip r:embed="rId2">
            <a:alphaModFix/>
          </a:blip>
          <a:stretch>
            <a:fillRect/>
          </a:stretch>
        </a:blipFill>
        <a:effectLst/>
      </p:bgPr>
    </p:bg>
    <p:spTree>
      <p:nvGrpSpPr>
        <p:cNvPr id="1" name="Shape 680"/>
        <p:cNvGrpSpPr/>
        <p:nvPr/>
      </p:nvGrpSpPr>
      <p:grpSpPr>
        <a:xfrm>
          <a:off x="0" y="0"/>
          <a:ext cx="0" cy="0"/>
          <a:chOff x="0" y="0"/>
          <a:chExt cx="0" cy="0"/>
        </a:xfrm>
      </p:grpSpPr>
      <p:grpSp>
        <p:nvGrpSpPr>
          <p:cNvPr id="681" name="Google Shape;681;p37"/>
          <p:cNvGrpSpPr/>
          <p:nvPr/>
        </p:nvGrpSpPr>
        <p:grpSpPr>
          <a:xfrm>
            <a:off x="4872689" y="3723260"/>
            <a:ext cx="3457467" cy="2307086"/>
            <a:chOff x="4872689" y="3723260"/>
            <a:chExt cx="3457467" cy="2307086"/>
          </a:xfrm>
        </p:grpSpPr>
        <p:sp>
          <p:nvSpPr>
            <p:cNvPr id="682" name="Google Shape;682;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9" name="Google Shape;709;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10" name="Google Shape;710;p37"/>
          <p:cNvGrpSpPr/>
          <p:nvPr/>
        </p:nvGrpSpPr>
        <p:grpSpPr>
          <a:xfrm>
            <a:off x="7456806" y="4605318"/>
            <a:ext cx="975187" cy="156026"/>
            <a:chOff x="6804851" y="2564100"/>
            <a:chExt cx="748474" cy="119744"/>
          </a:xfrm>
        </p:grpSpPr>
        <p:sp>
          <p:nvSpPr>
            <p:cNvPr id="711" name="Google Shape;711;p37"/>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37"/>
            <p:cNvGrpSpPr/>
            <p:nvPr/>
          </p:nvGrpSpPr>
          <p:grpSpPr>
            <a:xfrm>
              <a:off x="6832025" y="2584483"/>
              <a:ext cx="431484" cy="82416"/>
              <a:chOff x="6832025" y="2584483"/>
              <a:chExt cx="431484" cy="82416"/>
            </a:xfrm>
          </p:grpSpPr>
          <p:sp>
            <p:nvSpPr>
              <p:cNvPr id="713" name="Google Shape;713;p37"/>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1" name="Google Shape;721;p37"/>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722" name="Google Shape;722;p37"/>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723" name="Google Shape;723;p37"/>
          <p:cNvGrpSpPr/>
          <p:nvPr/>
        </p:nvGrpSpPr>
        <p:grpSpPr>
          <a:xfrm rot="10800000">
            <a:off x="1114539" y="-905890"/>
            <a:ext cx="3457467" cy="2307086"/>
            <a:chOff x="4872689" y="3723260"/>
            <a:chExt cx="3457467" cy="2307086"/>
          </a:xfrm>
        </p:grpSpPr>
        <p:sp>
          <p:nvSpPr>
            <p:cNvPr id="724" name="Google Shape;724;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1" name="Google Shape;751;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52" name="Google Shape;752;p37"/>
          <p:cNvGrpSpPr/>
          <p:nvPr/>
        </p:nvGrpSpPr>
        <p:grpSpPr>
          <a:xfrm>
            <a:off x="782974" y="476215"/>
            <a:ext cx="802450" cy="784311"/>
            <a:chOff x="712005" y="384639"/>
            <a:chExt cx="569922" cy="557039"/>
          </a:xfrm>
        </p:grpSpPr>
        <p:grpSp>
          <p:nvGrpSpPr>
            <p:cNvPr id="753" name="Google Shape;753;p37"/>
            <p:cNvGrpSpPr/>
            <p:nvPr/>
          </p:nvGrpSpPr>
          <p:grpSpPr>
            <a:xfrm>
              <a:off x="712005" y="384639"/>
              <a:ext cx="497703" cy="483698"/>
              <a:chOff x="794331" y="401591"/>
              <a:chExt cx="516235" cy="501709"/>
            </a:xfrm>
          </p:grpSpPr>
          <p:sp>
            <p:nvSpPr>
              <p:cNvPr id="754" name="Google Shape;754;p37"/>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37"/>
            <p:cNvGrpSpPr/>
            <p:nvPr/>
          </p:nvGrpSpPr>
          <p:grpSpPr>
            <a:xfrm>
              <a:off x="1057682" y="538173"/>
              <a:ext cx="224245" cy="403505"/>
              <a:chOff x="8063823" y="2506947"/>
              <a:chExt cx="198009" cy="356296"/>
            </a:xfrm>
          </p:grpSpPr>
          <p:sp>
            <p:nvSpPr>
              <p:cNvPr id="760" name="Google Shape;760;p37"/>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8" name="Google Shape;768;p37"/>
          <p:cNvGrpSpPr/>
          <p:nvPr/>
        </p:nvGrpSpPr>
        <p:grpSpPr>
          <a:xfrm>
            <a:off x="-28650" y="272100"/>
            <a:ext cx="9201300" cy="4599300"/>
            <a:chOff x="-28650" y="272100"/>
            <a:chExt cx="9201300" cy="4599300"/>
          </a:xfrm>
        </p:grpSpPr>
        <p:cxnSp>
          <p:nvCxnSpPr>
            <p:cNvPr id="769" name="Google Shape;769;p3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770" name="Google Shape;770;p3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1" name="Google Shape;771;p3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2" name="Google Shape;772;p3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77550"/>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0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
        <p:nvSpPr>
          <p:cNvPr id="37" name="Google Shape;37;p4"/>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 name="Google Shape;38;p4"/>
          <p:cNvGrpSpPr/>
          <p:nvPr/>
        </p:nvGrpSpPr>
        <p:grpSpPr>
          <a:xfrm>
            <a:off x="7456806" y="4605318"/>
            <a:ext cx="975187" cy="156026"/>
            <a:chOff x="6804851" y="2564100"/>
            <a:chExt cx="748474" cy="119744"/>
          </a:xfrm>
        </p:grpSpPr>
        <p:sp>
          <p:nvSpPr>
            <p:cNvPr id="39" name="Google Shape;39;p4"/>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4"/>
            <p:cNvGrpSpPr/>
            <p:nvPr/>
          </p:nvGrpSpPr>
          <p:grpSpPr>
            <a:xfrm>
              <a:off x="6832025" y="2584483"/>
              <a:ext cx="431484" cy="82416"/>
              <a:chOff x="6832025" y="2584483"/>
              <a:chExt cx="431484" cy="82416"/>
            </a:xfrm>
          </p:grpSpPr>
          <p:sp>
            <p:nvSpPr>
              <p:cNvPr id="41" name="Google Shape;41;p4"/>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Google Shape;49;p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0" name="Google Shape;50;p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1" name="Google Shape;51;p4"/>
          <p:cNvGrpSpPr/>
          <p:nvPr/>
        </p:nvGrpSpPr>
        <p:grpSpPr>
          <a:xfrm>
            <a:off x="-28650" y="272100"/>
            <a:ext cx="9201300" cy="4599300"/>
            <a:chOff x="-28650" y="272100"/>
            <a:chExt cx="9201300" cy="4599300"/>
          </a:xfrm>
        </p:grpSpPr>
        <p:cxnSp>
          <p:nvCxnSpPr>
            <p:cNvPr id="52" name="Google Shape;52;p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53" name="Google Shape;53;p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4" name="Google Shape;54;p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5" name="Google Shape;55;p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6"/>
        <p:cNvGrpSpPr/>
        <p:nvPr/>
      </p:nvGrpSpPr>
      <p:grpSpPr>
        <a:xfrm>
          <a:off x="0" y="0"/>
          <a:ext cx="0" cy="0"/>
          <a:chOff x="0" y="0"/>
          <a:chExt cx="0" cy="0"/>
        </a:xfrm>
      </p:grpSpPr>
      <p:sp>
        <p:nvSpPr>
          <p:cNvPr id="97" name="Google Shape;97;p7"/>
          <p:cNvSpPr txBox="1">
            <a:spLocks noGrp="1"/>
          </p:cNvSpPr>
          <p:nvPr>
            <p:ph type="body" idx="1"/>
          </p:nvPr>
        </p:nvSpPr>
        <p:spPr>
          <a:xfrm>
            <a:off x="4247575" y="1832688"/>
            <a:ext cx="3969900" cy="195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98" name="Google Shape;98;p7"/>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p:nvPr/>
        </p:nvSpPr>
        <p:spPr>
          <a:xfrm>
            <a:off x="8121350" y="45959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01" name="Google Shape;101;p7"/>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02" name="Google Shape;102;p7"/>
          <p:cNvGrpSpPr/>
          <p:nvPr/>
        </p:nvGrpSpPr>
        <p:grpSpPr>
          <a:xfrm>
            <a:off x="-28650" y="272100"/>
            <a:ext cx="9201300" cy="4599300"/>
            <a:chOff x="-28650" y="272100"/>
            <a:chExt cx="9201300" cy="4599300"/>
          </a:xfrm>
        </p:grpSpPr>
        <p:cxnSp>
          <p:nvCxnSpPr>
            <p:cNvPr id="103" name="Google Shape;103;p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04" name="Google Shape;104;p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5" name="Google Shape;105;p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6" name="Google Shape;106;p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09" name="Google Shape;109;p8"/>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10" name="Google Shape;110;p8"/>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11" name="Google Shape;111;p8"/>
          <p:cNvGrpSpPr/>
          <p:nvPr/>
        </p:nvGrpSpPr>
        <p:grpSpPr>
          <a:xfrm>
            <a:off x="-28650" y="272100"/>
            <a:ext cx="9201300" cy="4599300"/>
            <a:chOff x="-28650" y="272100"/>
            <a:chExt cx="9201300" cy="4599300"/>
          </a:xfrm>
        </p:grpSpPr>
        <p:cxnSp>
          <p:nvCxnSpPr>
            <p:cNvPr id="112" name="Google Shape;112;p8"/>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13" name="Google Shape;113;p8"/>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4" name="Google Shape;114;p8"/>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5" name="Google Shape;115;p8"/>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1992900" y="1616438"/>
            <a:ext cx="5158200" cy="7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8" name="Google Shape;118;p9"/>
          <p:cNvSpPr txBox="1">
            <a:spLocks noGrp="1"/>
          </p:cNvSpPr>
          <p:nvPr>
            <p:ph type="subTitle" idx="1"/>
          </p:nvPr>
        </p:nvSpPr>
        <p:spPr>
          <a:xfrm>
            <a:off x="1992888" y="2363363"/>
            <a:ext cx="5158200" cy="116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9" name="Google Shape;119;p9"/>
          <p:cNvGrpSpPr/>
          <p:nvPr/>
        </p:nvGrpSpPr>
        <p:grpSpPr>
          <a:xfrm>
            <a:off x="787606" y="4563593"/>
            <a:ext cx="975187" cy="156026"/>
            <a:chOff x="6804851" y="2564100"/>
            <a:chExt cx="748474" cy="119744"/>
          </a:xfrm>
        </p:grpSpPr>
        <p:sp>
          <p:nvSpPr>
            <p:cNvPr id="120" name="Google Shape;120;p9"/>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9"/>
            <p:cNvGrpSpPr/>
            <p:nvPr/>
          </p:nvGrpSpPr>
          <p:grpSpPr>
            <a:xfrm>
              <a:off x="6832025" y="2584483"/>
              <a:ext cx="431484" cy="82416"/>
              <a:chOff x="6832025" y="2584483"/>
              <a:chExt cx="431484" cy="82416"/>
            </a:xfrm>
          </p:grpSpPr>
          <p:sp>
            <p:nvSpPr>
              <p:cNvPr id="122" name="Google Shape;122;p9"/>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 name="Google Shape;130;p9"/>
          <p:cNvGrpSpPr/>
          <p:nvPr/>
        </p:nvGrpSpPr>
        <p:grpSpPr>
          <a:xfrm>
            <a:off x="8061625" y="432450"/>
            <a:ext cx="353400" cy="353400"/>
            <a:chOff x="1457325" y="419100"/>
            <a:chExt cx="353400" cy="353400"/>
          </a:xfrm>
        </p:grpSpPr>
        <p:sp>
          <p:nvSpPr>
            <p:cNvPr id="131" name="Google Shape;131;p9"/>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9"/>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4" name="Google Shape;134;p9"/>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35" name="Google Shape;135;p9"/>
          <p:cNvGrpSpPr/>
          <p:nvPr/>
        </p:nvGrpSpPr>
        <p:grpSpPr>
          <a:xfrm>
            <a:off x="-28650" y="272100"/>
            <a:ext cx="9201300" cy="4599300"/>
            <a:chOff x="-28650" y="272100"/>
            <a:chExt cx="9201300" cy="4599300"/>
          </a:xfrm>
        </p:grpSpPr>
        <p:cxnSp>
          <p:nvCxnSpPr>
            <p:cNvPr id="136" name="Google Shape;136;p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37" name="Google Shape;137;p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8" name="Google Shape;138;p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9" name="Google Shape;139;p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6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2941049" y="3155700"/>
            <a:ext cx="32619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atin typeface="Raleway"/>
                <a:ea typeface="Raleway"/>
                <a:cs typeface="Raleway"/>
                <a:sym typeface="Raleway"/>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9" name="Google Shape;199;p14"/>
          <p:cNvSpPr txBox="1">
            <a:spLocks noGrp="1"/>
          </p:cNvSpPr>
          <p:nvPr>
            <p:ph type="subTitle" idx="1"/>
          </p:nvPr>
        </p:nvSpPr>
        <p:spPr>
          <a:xfrm>
            <a:off x="1931400" y="1580400"/>
            <a:ext cx="5281200" cy="157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00" name="Google Shape;200;p14"/>
          <p:cNvGrpSpPr/>
          <p:nvPr/>
        </p:nvGrpSpPr>
        <p:grpSpPr>
          <a:xfrm>
            <a:off x="7803674" y="274350"/>
            <a:ext cx="740253" cy="263814"/>
            <a:chOff x="7803674" y="274350"/>
            <a:chExt cx="740253" cy="263814"/>
          </a:xfrm>
        </p:grpSpPr>
        <p:sp>
          <p:nvSpPr>
            <p:cNvPr id="201" name="Google Shape;201;p14"/>
            <p:cNvSpPr/>
            <p:nvPr/>
          </p:nvSpPr>
          <p:spPr>
            <a:xfrm>
              <a:off x="7803674" y="274350"/>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8324343" y="359965"/>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8122762" y="354616"/>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7921129" y="404607"/>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06" name="Google Shape;206;p1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07" name="Google Shape;207;p14"/>
          <p:cNvGrpSpPr/>
          <p:nvPr/>
        </p:nvGrpSpPr>
        <p:grpSpPr>
          <a:xfrm>
            <a:off x="-28650" y="272100"/>
            <a:ext cx="9201300" cy="4599300"/>
            <a:chOff x="-28650" y="272100"/>
            <a:chExt cx="9201300" cy="4599300"/>
          </a:xfrm>
        </p:grpSpPr>
        <p:cxnSp>
          <p:nvCxnSpPr>
            <p:cNvPr id="208" name="Google Shape;208;p1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09" name="Google Shape;209;p1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0" name="Google Shape;210;p1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1" name="Google Shape;211;p1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20">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0" name="Google Shape;280;p19"/>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81" name="Google Shape;281;p19"/>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282" name="Google Shape;282;p19"/>
          <p:cNvSpPr txBox="1">
            <a:spLocks noGrp="1"/>
          </p:cNvSpPr>
          <p:nvPr>
            <p:ph type="subTitle" idx="3"/>
          </p:nvPr>
        </p:nvSpPr>
        <p:spPr>
          <a:xfrm>
            <a:off x="820050" y="2155275"/>
            <a:ext cx="4836000" cy="22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283" name="Google Shape;283;p19"/>
          <p:cNvGrpSpPr/>
          <p:nvPr/>
        </p:nvGrpSpPr>
        <p:grpSpPr>
          <a:xfrm>
            <a:off x="-28650" y="272100"/>
            <a:ext cx="9201300" cy="4599300"/>
            <a:chOff x="-28650" y="272100"/>
            <a:chExt cx="9201300" cy="4599300"/>
          </a:xfrm>
        </p:grpSpPr>
        <p:cxnSp>
          <p:nvCxnSpPr>
            <p:cNvPr id="284" name="Google Shape;284;p1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85" name="Google Shape;285;p1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6" name="Google Shape;286;p1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7" name="Google Shape;287;p1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65"/>
        <p:cNvGrpSpPr/>
        <p:nvPr/>
      </p:nvGrpSpPr>
      <p:grpSpPr>
        <a:xfrm>
          <a:off x="0" y="0"/>
          <a:ext cx="0" cy="0"/>
          <a:chOff x="0" y="0"/>
          <a:chExt cx="0" cy="0"/>
        </a:xfrm>
      </p:grpSpPr>
      <p:cxnSp>
        <p:nvCxnSpPr>
          <p:cNvPr id="566" name="Google Shape;566;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567" name="Google Shape;567;p35"/>
          <p:cNvGrpSpPr/>
          <p:nvPr/>
        </p:nvGrpSpPr>
        <p:grpSpPr>
          <a:xfrm>
            <a:off x="7743206" y="4046953"/>
            <a:ext cx="616248" cy="615772"/>
            <a:chOff x="8346306" y="4043753"/>
            <a:chExt cx="616248" cy="615772"/>
          </a:xfrm>
        </p:grpSpPr>
        <p:sp>
          <p:nvSpPr>
            <p:cNvPr id="568" name="Google Shape;568;p35"/>
            <p:cNvSpPr/>
            <p:nvPr/>
          </p:nvSpPr>
          <p:spPr>
            <a:xfrm>
              <a:off x="8446318" y="4157816"/>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8478434" y="4253414"/>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8820291" y="4205251"/>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8905948" y="4198352"/>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8905948" y="4198352"/>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8863120" y="4197602"/>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5"/>
            <p:cNvGrpSpPr/>
            <p:nvPr/>
          </p:nvGrpSpPr>
          <p:grpSpPr>
            <a:xfrm>
              <a:off x="8346306" y="4043753"/>
              <a:ext cx="516235" cy="501709"/>
              <a:chOff x="8346306" y="4043753"/>
              <a:chExt cx="516235" cy="501709"/>
            </a:xfrm>
          </p:grpSpPr>
          <p:sp>
            <p:nvSpPr>
              <p:cNvPr id="575" name="Google Shape;575;p35"/>
              <p:cNvSpPr/>
              <p:nvPr/>
            </p:nvSpPr>
            <p:spPr>
              <a:xfrm>
                <a:off x="8346306" y="4043753"/>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8378422" y="4139351"/>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8720279" y="4091188"/>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8805936" y="4084289"/>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8805936" y="4084289"/>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8763107" y="4083540"/>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1" name="Google Shape;581;p35"/>
          <p:cNvGrpSpPr/>
          <p:nvPr/>
        </p:nvGrpSpPr>
        <p:grpSpPr>
          <a:xfrm>
            <a:off x="828750" y="4162788"/>
            <a:ext cx="739738" cy="499927"/>
            <a:chOff x="8009738" y="444900"/>
            <a:chExt cx="739738" cy="499927"/>
          </a:xfrm>
        </p:grpSpPr>
        <p:grpSp>
          <p:nvGrpSpPr>
            <p:cNvPr id="582" name="Google Shape;582;p35"/>
            <p:cNvGrpSpPr/>
            <p:nvPr/>
          </p:nvGrpSpPr>
          <p:grpSpPr>
            <a:xfrm>
              <a:off x="8114513" y="444900"/>
              <a:ext cx="634963" cy="406652"/>
              <a:chOff x="8114513" y="444900"/>
              <a:chExt cx="634963" cy="406652"/>
            </a:xfrm>
          </p:grpSpPr>
          <p:sp>
            <p:nvSpPr>
              <p:cNvPr id="583" name="Google Shape;583;p35"/>
              <p:cNvSpPr/>
              <p:nvPr/>
            </p:nvSpPr>
            <p:spPr>
              <a:xfrm>
                <a:off x="8114513" y="444900"/>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8706063" y="463100"/>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8706063" y="463100"/>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8114525" y="503900"/>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5"/>
            <p:cNvGrpSpPr/>
            <p:nvPr/>
          </p:nvGrpSpPr>
          <p:grpSpPr>
            <a:xfrm>
              <a:off x="8009738" y="538175"/>
              <a:ext cx="634963" cy="406652"/>
              <a:chOff x="8009738" y="538175"/>
              <a:chExt cx="634963" cy="406652"/>
            </a:xfrm>
          </p:grpSpPr>
          <p:sp>
            <p:nvSpPr>
              <p:cNvPr id="588" name="Google Shape;588;p35"/>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2" name="Google Shape;592;p35"/>
          <p:cNvGrpSpPr/>
          <p:nvPr/>
        </p:nvGrpSpPr>
        <p:grpSpPr>
          <a:xfrm>
            <a:off x="7803674" y="274350"/>
            <a:ext cx="740253" cy="263814"/>
            <a:chOff x="8146574" y="4473425"/>
            <a:chExt cx="740253" cy="263814"/>
          </a:xfrm>
        </p:grpSpPr>
        <p:sp>
          <p:nvSpPr>
            <p:cNvPr id="593" name="Google Shape;593;p35"/>
            <p:cNvSpPr/>
            <p:nvPr/>
          </p:nvSpPr>
          <p:spPr>
            <a:xfrm>
              <a:off x="8146574" y="4473425"/>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8667243" y="4559040"/>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8465662" y="4553691"/>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8264029" y="4603682"/>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35"/>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98" name="Google Shape;598;p35"/>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99" name="Google Shape;599;p35"/>
          <p:cNvGrpSpPr/>
          <p:nvPr/>
        </p:nvGrpSpPr>
        <p:grpSpPr>
          <a:xfrm>
            <a:off x="999064" y="-1277365"/>
            <a:ext cx="3457467" cy="2307086"/>
            <a:chOff x="999064" y="-1277365"/>
            <a:chExt cx="3457467" cy="2307086"/>
          </a:xfrm>
        </p:grpSpPr>
        <p:sp>
          <p:nvSpPr>
            <p:cNvPr id="600" name="Google Shape;600;p35"/>
            <p:cNvSpPr/>
            <p:nvPr/>
          </p:nvSpPr>
          <p:spPr>
            <a:xfrm>
              <a:off x="999064" y="-1277365"/>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999064"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999064"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1378622"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1378622"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1764101"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1764101"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2143525"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2143525"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2523083"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2523083"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2908562"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2908562"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3288120"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3288120"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3673599"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3673599"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4053158"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4053158"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010904" y="-897806"/>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010904" y="-897806"/>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1010904" y="-51232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010904" y="-51232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1010904" y="-13276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1010904" y="-13276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1010904" y="63226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1010904" y="63226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35"/>
          <p:cNvGrpSpPr/>
          <p:nvPr/>
        </p:nvGrpSpPr>
        <p:grpSpPr>
          <a:xfrm>
            <a:off x="-28650" y="272100"/>
            <a:ext cx="9201300" cy="4599300"/>
            <a:chOff x="-28650" y="272100"/>
            <a:chExt cx="9201300" cy="4599300"/>
          </a:xfrm>
        </p:grpSpPr>
        <p:cxnSp>
          <p:nvCxnSpPr>
            <p:cNvPr id="628" name="Google Shape;628;p35"/>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29" name="Google Shape;629;p35"/>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0" name="Google Shape;630;p35"/>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1" name="Google Shape;631;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2pPr>
            <a:lvl3pPr lvl="2">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3pPr>
            <a:lvl4pPr lvl="3">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4pPr>
            <a:lvl5pPr lvl="4">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5pPr>
            <a:lvl6pPr lvl="5">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6pPr>
            <a:lvl7pPr lvl="6">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7pPr>
            <a:lvl8pPr lvl="7">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8pPr>
            <a:lvl9pPr lvl="8">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8" r:id="rId6"/>
    <p:sldLayoutId id="2147483660" r:id="rId7"/>
    <p:sldLayoutId id="2147483665"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grpSp>
        <p:nvGrpSpPr>
          <p:cNvPr id="783" name="Google Shape;783;p41"/>
          <p:cNvGrpSpPr/>
          <p:nvPr/>
        </p:nvGrpSpPr>
        <p:grpSpPr>
          <a:xfrm rot="10800000">
            <a:off x="4140148" y="3854170"/>
            <a:ext cx="4041877" cy="382134"/>
            <a:chOff x="4171261" y="4165423"/>
            <a:chExt cx="4138299" cy="382134"/>
          </a:xfrm>
        </p:grpSpPr>
        <p:sp>
          <p:nvSpPr>
            <p:cNvPr id="784" name="Google Shape;784;p41"/>
            <p:cNvSpPr/>
            <p:nvPr/>
          </p:nvSpPr>
          <p:spPr>
            <a:xfrm>
              <a:off x="4171261" y="4165423"/>
              <a:ext cx="4104000" cy="338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4205560" y="4209156"/>
              <a:ext cx="4104000" cy="338400"/>
            </a:xfrm>
            <a:prstGeom prst="rect">
              <a:avLst/>
            </a:prstGeom>
            <a:solidFill>
              <a:srgbClr val="B5B1A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41"/>
          <p:cNvSpPr txBox="1">
            <a:spLocks noGrp="1"/>
          </p:cNvSpPr>
          <p:nvPr>
            <p:ph type="ctrTitle"/>
          </p:nvPr>
        </p:nvSpPr>
        <p:spPr>
          <a:xfrm>
            <a:off x="1862577" y="1081464"/>
            <a:ext cx="6247792" cy="1028700"/>
          </a:xfrm>
          <a:prstGeom prst="rect">
            <a:avLst/>
          </a:prstGeom>
        </p:spPr>
        <p:txBody>
          <a:bodyPr spcFirstLastPara="1" wrap="square" lIns="91425" tIns="91425" rIns="91425" bIns="91425" anchor="ctr" anchorCtr="0">
            <a:noAutofit/>
          </a:bodyPr>
          <a:lstStyle/>
          <a:p>
            <a:pPr lvl="0">
              <a:spcAft>
                <a:spcPts val="200"/>
              </a:spcAft>
            </a:pPr>
            <a:r>
              <a:rPr lang="it-IT" sz="6600" dirty="0"/>
              <a:t>Senzorii</a:t>
            </a:r>
            <a:endParaRPr sz="6600" dirty="0"/>
          </a:p>
        </p:txBody>
      </p:sp>
      <p:sp>
        <p:nvSpPr>
          <p:cNvPr id="787" name="Google Shape;787;p41"/>
          <p:cNvSpPr txBox="1">
            <a:spLocks noGrp="1"/>
          </p:cNvSpPr>
          <p:nvPr>
            <p:ph type="subTitle" idx="1"/>
          </p:nvPr>
        </p:nvSpPr>
        <p:spPr>
          <a:xfrm>
            <a:off x="4098175" y="3793125"/>
            <a:ext cx="4012200" cy="35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Tema </a:t>
            </a:r>
            <a:r>
              <a:rPr lang="en-US" dirty="0"/>
              <a:t>9</a:t>
            </a:r>
            <a:endParaRPr dirty="0"/>
          </a:p>
        </p:txBody>
      </p:sp>
      <p:sp>
        <p:nvSpPr>
          <p:cNvPr id="788" name="Google Shape;788;p41"/>
          <p:cNvSpPr txBox="1">
            <a:spLocks noGrp="1"/>
          </p:cNvSpPr>
          <p:nvPr>
            <p:ph type="ctrTitle" idx="2"/>
          </p:nvPr>
        </p:nvSpPr>
        <p:spPr>
          <a:xfrm>
            <a:off x="1218731" y="2031963"/>
            <a:ext cx="7006544" cy="849000"/>
          </a:xfrm>
          <a:prstGeom prst="rect">
            <a:avLst/>
          </a:prstGeom>
        </p:spPr>
        <p:txBody>
          <a:bodyPr spcFirstLastPara="1" wrap="square" lIns="91425" tIns="91425" rIns="91425" bIns="91425" anchor="ctr" anchorCtr="0">
            <a:noAutofit/>
          </a:bodyPr>
          <a:lstStyle/>
          <a:p>
            <a:pPr lvl="0">
              <a:spcAft>
                <a:spcPts val="200"/>
              </a:spcAft>
              <a:buClr>
                <a:schemeClr val="dk1"/>
              </a:buClr>
              <a:buSzPts val="1100"/>
            </a:pPr>
            <a:r>
              <a:rPr lang="it-IT" sz="3600" dirty="0"/>
              <a:t>Cum "simte" un circuit mediul</a:t>
            </a:r>
            <a:endParaRPr sz="3600" dirty="0"/>
          </a:p>
        </p:txBody>
      </p:sp>
      <p:sp>
        <p:nvSpPr>
          <p:cNvPr id="789" name="Google Shape;789;p41"/>
          <p:cNvSpPr/>
          <p:nvPr/>
        </p:nvSpPr>
        <p:spPr>
          <a:xfrm>
            <a:off x="2180492" y="2880975"/>
            <a:ext cx="5929877" cy="567778"/>
          </a:xfrm>
          <a:prstGeom prst="rect">
            <a:avLst/>
          </a:prstGeom>
        </p:spPr>
        <p:txBody>
          <a:bodyPr>
            <a:prstTxWarp prst="textPlain">
              <a:avLst/>
            </a:prstTxWarp>
          </a:bodyPr>
          <a:lstStyle/>
          <a:p>
            <a:pPr lvl="0" algn="ctr"/>
            <a:r>
              <a:rPr lang="ro-RO"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rPr>
              <a:t>Introducerea în Specialitate</a:t>
            </a:r>
            <a:endParaRPr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endParaRPr>
          </a:p>
        </p:txBody>
      </p:sp>
      <p:grpSp>
        <p:nvGrpSpPr>
          <p:cNvPr id="790" name="Google Shape;790;p41"/>
          <p:cNvGrpSpPr/>
          <p:nvPr/>
        </p:nvGrpSpPr>
        <p:grpSpPr>
          <a:xfrm>
            <a:off x="932703" y="3781417"/>
            <a:ext cx="817910" cy="745383"/>
            <a:chOff x="932703" y="3781417"/>
            <a:chExt cx="817910" cy="745383"/>
          </a:xfrm>
        </p:grpSpPr>
        <p:sp>
          <p:nvSpPr>
            <p:cNvPr id="791" name="Google Shape;791;p41"/>
            <p:cNvSpPr/>
            <p:nvPr/>
          </p:nvSpPr>
          <p:spPr>
            <a:xfrm>
              <a:off x="933450" y="412240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 name="Google Shape;792;p41"/>
            <p:cNvGrpSpPr/>
            <p:nvPr/>
          </p:nvGrpSpPr>
          <p:grpSpPr>
            <a:xfrm>
              <a:off x="1306597" y="3781417"/>
              <a:ext cx="444016" cy="577456"/>
              <a:chOff x="1016988" y="2859950"/>
              <a:chExt cx="503476" cy="654786"/>
            </a:xfrm>
          </p:grpSpPr>
          <p:sp>
            <p:nvSpPr>
              <p:cNvPr id="793" name="Google Shape;793;p41"/>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41"/>
            <p:cNvSpPr/>
            <p:nvPr/>
          </p:nvSpPr>
          <p:spPr>
            <a:xfrm>
              <a:off x="932703" y="418515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6" name="Google Shape;796;p41"/>
            <p:cNvCxnSpPr/>
            <p:nvPr/>
          </p:nvCxnSpPr>
          <p:spPr>
            <a:xfrm>
              <a:off x="1372013" y="401532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7" name="Google Shape;797;p41"/>
            <p:cNvCxnSpPr/>
            <p:nvPr/>
          </p:nvCxnSpPr>
          <p:spPr>
            <a:xfrm>
              <a:off x="1372013" y="407015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8" name="Google Shape;798;p41"/>
            <p:cNvCxnSpPr/>
            <p:nvPr/>
          </p:nvCxnSpPr>
          <p:spPr>
            <a:xfrm>
              <a:off x="1372013" y="412240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799" name="Google Shape;799;p41"/>
            <p:cNvGrpSpPr/>
            <p:nvPr/>
          </p:nvGrpSpPr>
          <p:grpSpPr>
            <a:xfrm>
              <a:off x="1218731" y="3831462"/>
              <a:ext cx="154828" cy="154841"/>
              <a:chOff x="2459513" y="3929147"/>
              <a:chExt cx="129900" cy="129900"/>
            </a:xfrm>
          </p:grpSpPr>
          <p:sp>
            <p:nvSpPr>
              <p:cNvPr id="800" name="Google Shape;800;p41"/>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 name="Google Shape;802;p41"/>
          <p:cNvGrpSpPr/>
          <p:nvPr/>
        </p:nvGrpSpPr>
        <p:grpSpPr>
          <a:xfrm>
            <a:off x="881421" y="586095"/>
            <a:ext cx="919147" cy="621946"/>
            <a:chOff x="881421" y="586095"/>
            <a:chExt cx="919147" cy="621946"/>
          </a:xfrm>
        </p:grpSpPr>
        <p:grpSp>
          <p:nvGrpSpPr>
            <p:cNvPr id="803" name="Google Shape;803;p41"/>
            <p:cNvGrpSpPr/>
            <p:nvPr/>
          </p:nvGrpSpPr>
          <p:grpSpPr>
            <a:xfrm>
              <a:off x="881421" y="586095"/>
              <a:ext cx="919147" cy="621946"/>
              <a:chOff x="1023977" y="757514"/>
              <a:chExt cx="1105010" cy="747711"/>
            </a:xfrm>
          </p:grpSpPr>
          <p:grpSp>
            <p:nvGrpSpPr>
              <p:cNvPr id="804" name="Google Shape;804;p41"/>
              <p:cNvGrpSpPr/>
              <p:nvPr/>
            </p:nvGrpSpPr>
            <p:grpSpPr>
              <a:xfrm>
                <a:off x="1023977" y="871814"/>
                <a:ext cx="1019285" cy="633411"/>
                <a:chOff x="893025" y="871800"/>
                <a:chExt cx="1150175" cy="714750"/>
              </a:xfrm>
            </p:grpSpPr>
            <p:sp>
              <p:nvSpPr>
                <p:cNvPr id="805" name="Google Shape;805;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1"/>
              <p:cNvGrpSpPr/>
              <p:nvPr/>
            </p:nvGrpSpPr>
            <p:grpSpPr>
              <a:xfrm>
                <a:off x="1066840" y="814664"/>
                <a:ext cx="1019285" cy="633411"/>
                <a:chOff x="893025" y="871800"/>
                <a:chExt cx="1150175" cy="714750"/>
              </a:xfrm>
            </p:grpSpPr>
            <p:sp>
              <p:nvSpPr>
                <p:cNvPr id="811" name="Google Shape;811;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1"/>
              <p:cNvGrpSpPr/>
              <p:nvPr/>
            </p:nvGrpSpPr>
            <p:grpSpPr>
              <a:xfrm>
                <a:off x="1109702" y="757514"/>
                <a:ext cx="1019285" cy="633411"/>
                <a:chOff x="893025" y="871800"/>
                <a:chExt cx="1150175" cy="714750"/>
              </a:xfrm>
            </p:grpSpPr>
            <p:sp>
              <p:nvSpPr>
                <p:cNvPr id="817" name="Google Shape;817;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2" name="Google Shape;822;p41"/>
            <p:cNvGrpSpPr/>
            <p:nvPr/>
          </p:nvGrpSpPr>
          <p:grpSpPr>
            <a:xfrm>
              <a:off x="1057300" y="830088"/>
              <a:ext cx="639514" cy="133970"/>
              <a:chOff x="1052525" y="1621350"/>
              <a:chExt cx="639514" cy="133970"/>
            </a:xfrm>
          </p:grpSpPr>
          <p:sp>
            <p:nvSpPr>
              <p:cNvPr id="823" name="Google Shape;823;p41"/>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9" name="Google Shape;829;p41"/>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30" name="Google Shape;830;p41"/>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Major for college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8">
          <a:extLst>
            <a:ext uri="{FF2B5EF4-FFF2-40B4-BE49-F238E27FC236}">
              <a16:creationId xmlns:a16="http://schemas.microsoft.com/office/drawing/2014/main" id="{2B981290-725F-F310-F61E-24374C6AA695}"/>
            </a:ext>
          </a:extLst>
        </p:cNvPr>
        <p:cNvGrpSpPr/>
        <p:nvPr/>
      </p:nvGrpSpPr>
      <p:grpSpPr>
        <a:xfrm>
          <a:off x="0" y="0"/>
          <a:ext cx="0" cy="0"/>
          <a:chOff x="0" y="0"/>
          <a:chExt cx="0" cy="0"/>
        </a:xfrm>
      </p:grpSpPr>
      <p:sp>
        <p:nvSpPr>
          <p:cNvPr id="1859" name="Google Shape;1859;p51">
            <a:extLst>
              <a:ext uri="{FF2B5EF4-FFF2-40B4-BE49-F238E27FC236}">
                <a16:creationId xmlns:a16="http://schemas.microsoft.com/office/drawing/2014/main" id="{B4917E8C-927E-3456-2064-B72BCEF29945}"/>
              </a:ext>
            </a:extLst>
          </p:cNvPr>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The End</a:t>
            </a:r>
            <a:endParaRPr dirty="0"/>
          </a:p>
        </p:txBody>
      </p:sp>
      <p:grpSp>
        <p:nvGrpSpPr>
          <p:cNvPr id="1861" name="Google Shape;1861;p51">
            <a:extLst>
              <a:ext uri="{FF2B5EF4-FFF2-40B4-BE49-F238E27FC236}">
                <a16:creationId xmlns:a16="http://schemas.microsoft.com/office/drawing/2014/main" id="{352BCC87-819B-0F32-E0A3-C64EAFB42C1F}"/>
              </a:ext>
            </a:extLst>
          </p:cNvPr>
          <p:cNvGrpSpPr/>
          <p:nvPr/>
        </p:nvGrpSpPr>
        <p:grpSpPr>
          <a:xfrm>
            <a:off x="712022" y="3402400"/>
            <a:ext cx="1195343" cy="1202930"/>
            <a:chOff x="712022" y="3402400"/>
            <a:chExt cx="1195343" cy="1202930"/>
          </a:xfrm>
        </p:grpSpPr>
        <p:grpSp>
          <p:nvGrpSpPr>
            <p:cNvPr id="1862" name="Google Shape;1862;p51">
              <a:extLst>
                <a:ext uri="{FF2B5EF4-FFF2-40B4-BE49-F238E27FC236}">
                  <a16:creationId xmlns:a16="http://schemas.microsoft.com/office/drawing/2014/main" id="{F4EE34F8-0BDA-F510-FC09-613D41EA007C}"/>
                </a:ext>
              </a:extLst>
            </p:cNvPr>
            <p:cNvGrpSpPr/>
            <p:nvPr/>
          </p:nvGrpSpPr>
          <p:grpSpPr>
            <a:xfrm>
              <a:off x="1594158" y="3402400"/>
              <a:ext cx="313207" cy="313207"/>
              <a:chOff x="7825956" y="3991912"/>
              <a:chExt cx="154800" cy="154800"/>
            </a:xfrm>
          </p:grpSpPr>
          <p:sp>
            <p:nvSpPr>
              <p:cNvPr id="1863" name="Google Shape;1863;p51">
                <a:extLst>
                  <a:ext uri="{FF2B5EF4-FFF2-40B4-BE49-F238E27FC236}">
                    <a16:creationId xmlns:a16="http://schemas.microsoft.com/office/drawing/2014/main" id="{2206081E-BB5D-504B-BF74-E92E8012C2F6}"/>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a:extLst>
                  <a:ext uri="{FF2B5EF4-FFF2-40B4-BE49-F238E27FC236}">
                    <a16:creationId xmlns:a16="http://schemas.microsoft.com/office/drawing/2014/main" id="{52D88036-DC6B-48C4-B5C0-EEDAE365C640}"/>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1">
              <a:extLst>
                <a:ext uri="{FF2B5EF4-FFF2-40B4-BE49-F238E27FC236}">
                  <a16:creationId xmlns:a16="http://schemas.microsoft.com/office/drawing/2014/main" id="{6C863522-CCCC-2597-AB28-ED5D872CB49E}"/>
                </a:ext>
              </a:extLst>
            </p:cNvPr>
            <p:cNvGrpSpPr/>
            <p:nvPr/>
          </p:nvGrpSpPr>
          <p:grpSpPr>
            <a:xfrm>
              <a:off x="712022" y="3871904"/>
              <a:ext cx="739153" cy="733425"/>
              <a:chOff x="711997" y="3993954"/>
              <a:chExt cx="739153" cy="733425"/>
            </a:xfrm>
          </p:grpSpPr>
          <p:grpSp>
            <p:nvGrpSpPr>
              <p:cNvPr id="1866" name="Google Shape;1866;p51">
                <a:extLst>
                  <a:ext uri="{FF2B5EF4-FFF2-40B4-BE49-F238E27FC236}">
                    <a16:creationId xmlns:a16="http://schemas.microsoft.com/office/drawing/2014/main" id="{9D3BC93C-2C0F-80B3-7135-C57C2BAC1ECF}"/>
                  </a:ext>
                </a:extLst>
              </p:cNvPr>
              <p:cNvGrpSpPr/>
              <p:nvPr/>
            </p:nvGrpSpPr>
            <p:grpSpPr>
              <a:xfrm>
                <a:off x="711997" y="3993954"/>
                <a:ext cx="605939" cy="733425"/>
                <a:chOff x="854872" y="593529"/>
                <a:chExt cx="605939" cy="733425"/>
              </a:xfrm>
            </p:grpSpPr>
            <p:grpSp>
              <p:nvGrpSpPr>
                <p:cNvPr id="1867" name="Google Shape;1867;p51">
                  <a:extLst>
                    <a:ext uri="{FF2B5EF4-FFF2-40B4-BE49-F238E27FC236}">
                      <a16:creationId xmlns:a16="http://schemas.microsoft.com/office/drawing/2014/main" id="{85EF32F2-4369-3AA1-A0FE-2AC83E37F28A}"/>
                    </a:ext>
                  </a:extLst>
                </p:cNvPr>
                <p:cNvGrpSpPr/>
                <p:nvPr/>
              </p:nvGrpSpPr>
              <p:grpSpPr>
                <a:xfrm>
                  <a:off x="854872" y="749504"/>
                  <a:ext cx="444014" cy="577450"/>
                  <a:chOff x="2255047" y="690567"/>
                  <a:chExt cx="444014" cy="577450"/>
                </a:xfrm>
              </p:grpSpPr>
              <p:sp>
                <p:nvSpPr>
                  <p:cNvPr id="1868" name="Google Shape;1868;p51">
                    <a:extLst>
                      <a:ext uri="{FF2B5EF4-FFF2-40B4-BE49-F238E27FC236}">
                        <a16:creationId xmlns:a16="http://schemas.microsoft.com/office/drawing/2014/main" id="{43D781EA-9097-E5DE-60F7-830792B6ED42}"/>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a:extLst>
                      <a:ext uri="{FF2B5EF4-FFF2-40B4-BE49-F238E27FC236}">
                        <a16:creationId xmlns:a16="http://schemas.microsoft.com/office/drawing/2014/main" id="{DE4D18FF-4495-824F-2BA1-A64FF9176EAC}"/>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0" name="Google Shape;1870;p51">
                    <a:extLst>
                      <a:ext uri="{FF2B5EF4-FFF2-40B4-BE49-F238E27FC236}">
                        <a16:creationId xmlns:a16="http://schemas.microsoft.com/office/drawing/2014/main" id="{B4B3CCA4-223E-4BC2-FF67-59ED68D97318}"/>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1" name="Google Shape;1871;p51">
                    <a:extLst>
                      <a:ext uri="{FF2B5EF4-FFF2-40B4-BE49-F238E27FC236}">
                        <a16:creationId xmlns:a16="http://schemas.microsoft.com/office/drawing/2014/main" id="{AD69F6AB-EDE7-4841-5E2D-F65C248389C4}"/>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2" name="Google Shape;1872;p51">
                    <a:extLst>
                      <a:ext uri="{FF2B5EF4-FFF2-40B4-BE49-F238E27FC236}">
                        <a16:creationId xmlns:a16="http://schemas.microsoft.com/office/drawing/2014/main" id="{3C15F80D-5152-8A4A-17FE-B7359DD8CFB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3" name="Google Shape;1873;p51">
                  <a:extLst>
                    <a:ext uri="{FF2B5EF4-FFF2-40B4-BE49-F238E27FC236}">
                      <a16:creationId xmlns:a16="http://schemas.microsoft.com/office/drawing/2014/main" id="{D439296F-E315-342E-AC16-A09BE0A9FBC5}"/>
                    </a:ext>
                  </a:extLst>
                </p:cNvPr>
                <p:cNvGrpSpPr/>
                <p:nvPr/>
              </p:nvGrpSpPr>
              <p:grpSpPr>
                <a:xfrm>
                  <a:off x="935835" y="671517"/>
                  <a:ext cx="444014" cy="577450"/>
                  <a:chOff x="2255047" y="690567"/>
                  <a:chExt cx="444014" cy="577450"/>
                </a:xfrm>
              </p:grpSpPr>
              <p:sp>
                <p:nvSpPr>
                  <p:cNvPr id="1874" name="Google Shape;1874;p51">
                    <a:extLst>
                      <a:ext uri="{FF2B5EF4-FFF2-40B4-BE49-F238E27FC236}">
                        <a16:creationId xmlns:a16="http://schemas.microsoft.com/office/drawing/2014/main" id="{A0F62304-814E-B437-E8AE-588A44261528}"/>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a:extLst>
                      <a:ext uri="{FF2B5EF4-FFF2-40B4-BE49-F238E27FC236}">
                        <a16:creationId xmlns:a16="http://schemas.microsoft.com/office/drawing/2014/main" id="{93C678E3-5513-605A-B9E6-02DECF3FAE7A}"/>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6" name="Google Shape;1876;p51">
                    <a:extLst>
                      <a:ext uri="{FF2B5EF4-FFF2-40B4-BE49-F238E27FC236}">
                        <a16:creationId xmlns:a16="http://schemas.microsoft.com/office/drawing/2014/main" id="{5F9F99A8-51D7-5B60-B14B-895D6AA94960}"/>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7" name="Google Shape;1877;p51">
                    <a:extLst>
                      <a:ext uri="{FF2B5EF4-FFF2-40B4-BE49-F238E27FC236}">
                        <a16:creationId xmlns:a16="http://schemas.microsoft.com/office/drawing/2014/main" id="{49B9258D-637A-F721-83F2-A73080E3E49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8" name="Google Shape;1878;p51">
                    <a:extLst>
                      <a:ext uri="{FF2B5EF4-FFF2-40B4-BE49-F238E27FC236}">
                        <a16:creationId xmlns:a16="http://schemas.microsoft.com/office/drawing/2014/main" id="{11853105-E0FF-BDE3-F60D-9669B56FAD1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9" name="Google Shape;1879;p51">
                  <a:extLst>
                    <a:ext uri="{FF2B5EF4-FFF2-40B4-BE49-F238E27FC236}">
                      <a16:creationId xmlns:a16="http://schemas.microsoft.com/office/drawing/2014/main" id="{65B09055-50DB-F7A6-DEFB-F5C08E088DF2}"/>
                    </a:ext>
                  </a:extLst>
                </p:cNvPr>
                <p:cNvGrpSpPr/>
                <p:nvPr/>
              </p:nvGrpSpPr>
              <p:grpSpPr>
                <a:xfrm>
                  <a:off x="1016797" y="593529"/>
                  <a:ext cx="444014" cy="577450"/>
                  <a:chOff x="2255047" y="690567"/>
                  <a:chExt cx="444014" cy="577450"/>
                </a:xfrm>
              </p:grpSpPr>
              <p:sp>
                <p:nvSpPr>
                  <p:cNvPr id="1880" name="Google Shape;1880;p51">
                    <a:extLst>
                      <a:ext uri="{FF2B5EF4-FFF2-40B4-BE49-F238E27FC236}">
                        <a16:creationId xmlns:a16="http://schemas.microsoft.com/office/drawing/2014/main" id="{D7FCBEBF-DF7F-023B-E74E-21877050A700}"/>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a:extLst>
                      <a:ext uri="{FF2B5EF4-FFF2-40B4-BE49-F238E27FC236}">
                        <a16:creationId xmlns:a16="http://schemas.microsoft.com/office/drawing/2014/main" id="{B08CB84D-6CDE-1715-8C14-3816A845B738}"/>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2" name="Google Shape;1882;p51">
                    <a:extLst>
                      <a:ext uri="{FF2B5EF4-FFF2-40B4-BE49-F238E27FC236}">
                        <a16:creationId xmlns:a16="http://schemas.microsoft.com/office/drawing/2014/main" id="{D6D439A2-E559-D872-A6B5-C48A0863898B}"/>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3" name="Google Shape;1883;p51">
                    <a:extLst>
                      <a:ext uri="{FF2B5EF4-FFF2-40B4-BE49-F238E27FC236}">
                        <a16:creationId xmlns:a16="http://schemas.microsoft.com/office/drawing/2014/main" id="{71F52C42-9C0A-6158-2574-8921D10CA6C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4" name="Google Shape;1884;p51">
                    <a:extLst>
                      <a:ext uri="{FF2B5EF4-FFF2-40B4-BE49-F238E27FC236}">
                        <a16:creationId xmlns:a16="http://schemas.microsoft.com/office/drawing/2014/main" id="{E9CF3F9A-5477-80A4-3121-3E2C0345A01C}"/>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885" name="Google Shape;1885;p51">
                <a:extLst>
                  <a:ext uri="{FF2B5EF4-FFF2-40B4-BE49-F238E27FC236}">
                    <a16:creationId xmlns:a16="http://schemas.microsoft.com/office/drawing/2014/main" id="{61A3C26D-7434-3240-75EB-7B774E4317D4}"/>
                  </a:ext>
                </a:extLst>
              </p:cNvPr>
              <p:cNvGrpSpPr/>
              <p:nvPr/>
            </p:nvGrpSpPr>
            <p:grpSpPr>
              <a:xfrm>
                <a:off x="1205750" y="4359925"/>
                <a:ext cx="245400" cy="245400"/>
                <a:chOff x="904875" y="1114425"/>
                <a:chExt cx="245400" cy="245400"/>
              </a:xfrm>
            </p:grpSpPr>
            <p:sp>
              <p:nvSpPr>
                <p:cNvPr id="1886" name="Google Shape;1886;p51">
                  <a:extLst>
                    <a:ext uri="{FF2B5EF4-FFF2-40B4-BE49-F238E27FC236}">
                      <a16:creationId xmlns:a16="http://schemas.microsoft.com/office/drawing/2014/main" id="{E83DC245-2FCD-CE81-10DA-048408B59CF8}"/>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a:extLst>
                    <a:ext uri="{FF2B5EF4-FFF2-40B4-BE49-F238E27FC236}">
                      <a16:creationId xmlns:a16="http://schemas.microsoft.com/office/drawing/2014/main" id="{921D4CC6-8A65-0664-589A-8B84A0A2BA1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88" name="Google Shape;1888;p51">
            <a:extLst>
              <a:ext uri="{FF2B5EF4-FFF2-40B4-BE49-F238E27FC236}">
                <a16:creationId xmlns:a16="http://schemas.microsoft.com/office/drawing/2014/main" id="{EA0D2B82-EC34-61A4-07F8-2AE54F4848F9}"/>
              </a:ext>
            </a:extLst>
          </p:cNvPr>
          <p:cNvGrpSpPr/>
          <p:nvPr/>
        </p:nvGrpSpPr>
        <p:grpSpPr>
          <a:xfrm>
            <a:off x="7492688" y="3091300"/>
            <a:ext cx="865138" cy="1475000"/>
            <a:chOff x="7492700" y="3096425"/>
            <a:chExt cx="865138" cy="1475000"/>
          </a:xfrm>
        </p:grpSpPr>
        <p:grpSp>
          <p:nvGrpSpPr>
            <p:cNvPr id="1889" name="Google Shape;1889;p51">
              <a:extLst>
                <a:ext uri="{FF2B5EF4-FFF2-40B4-BE49-F238E27FC236}">
                  <a16:creationId xmlns:a16="http://schemas.microsoft.com/office/drawing/2014/main" id="{2A580666-EA2C-5661-CE61-F0ED60702448}"/>
                </a:ext>
              </a:extLst>
            </p:cNvPr>
            <p:cNvGrpSpPr/>
            <p:nvPr/>
          </p:nvGrpSpPr>
          <p:grpSpPr>
            <a:xfrm>
              <a:off x="7492700" y="3826042"/>
              <a:ext cx="865138" cy="745383"/>
              <a:chOff x="7492700" y="3941867"/>
              <a:chExt cx="865138" cy="745383"/>
            </a:xfrm>
          </p:grpSpPr>
          <p:sp>
            <p:nvSpPr>
              <p:cNvPr id="1890" name="Google Shape;1890;p51">
                <a:extLst>
                  <a:ext uri="{FF2B5EF4-FFF2-40B4-BE49-F238E27FC236}">
                    <a16:creationId xmlns:a16="http://schemas.microsoft.com/office/drawing/2014/main" id="{5B36F594-69C1-EDCE-ADDB-71183190C81C}"/>
                  </a:ext>
                </a:extLst>
              </p:cNvPr>
              <p:cNvSpPr/>
              <p:nvPr/>
            </p:nvSpPr>
            <p:spPr>
              <a:xfrm>
                <a:off x="7492700" y="3983775"/>
                <a:ext cx="123829" cy="122675"/>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a:extLst>
                  <a:ext uri="{FF2B5EF4-FFF2-40B4-BE49-F238E27FC236}">
                    <a16:creationId xmlns:a16="http://schemas.microsoft.com/office/drawing/2014/main" id="{C3381B43-5FCD-57AE-C521-603A0B6E7A6D}"/>
                  </a:ext>
                </a:extLst>
              </p:cNvPr>
              <p:cNvSpPr/>
              <p:nvPr/>
            </p:nvSpPr>
            <p:spPr>
              <a:xfrm>
                <a:off x="7540675" y="42828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51">
                <a:extLst>
                  <a:ext uri="{FF2B5EF4-FFF2-40B4-BE49-F238E27FC236}">
                    <a16:creationId xmlns:a16="http://schemas.microsoft.com/office/drawing/2014/main" id="{F162273C-300F-9891-B241-1D26D2670BB5}"/>
                  </a:ext>
                </a:extLst>
              </p:cNvPr>
              <p:cNvGrpSpPr/>
              <p:nvPr/>
            </p:nvGrpSpPr>
            <p:grpSpPr>
              <a:xfrm>
                <a:off x="7913822" y="3941867"/>
                <a:ext cx="444016" cy="577456"/>
                <a:chOff x="1016988" y="2859950"/>
                <a:chExt cx="503476" cy="654786"/>
              </a:xfrm>
            </p:grpSpPr>
            <p:sp>
              <p:nvSpPr>
                <p:cNvPr id="1893" name="Google Shape;1893;p51">
                  <a:extLst>
                    <a:ext uri="{FF2B5EF4-FFF2-40B4-BE49-F238E27FC236}">
                      <a16:creationId xmlns:a16="http://schemas.microsoft.com/office/drawing/2014/main" id="{17F783FB-CF14-7EA5-C7EC-D9A5ABDF1C5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a:extLst>
                    <a:ext uri="{FF2B5EF4-FFF2-40B4-BE49-F238E27FC236}">
                      <a16:creationId xmlns:a16="http://schemas.microsoft.com/office/drawing/2014/main" id="{D61F803A-4C06-DB79-0C53-9421DEBF5DA6}"/>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51">
                <a:extLst>
                  <a:ext uri="{FF2B5EF4-FFF2-40B4-BE49-F238E27FC236}">
                    <a16:creationId xmlns:a16="http://schemas.microsoft.com/office/drawing/2014/main" id="{8E010F40-2997-7129-4931-180436900D58}"/>
                  </a:ext>
                </a:extLst>
              </p:cNvPr>
              <p:cNvSpPr/>
              <p:nvPr/>
            </p:nvSpPr>
            <p:spPr>
              <a:xfrm>
                <a:off x="7539928" y="43456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6" name="Google Shape;1896;p51">
                <a:extLst>
                  <a:ext uri="{FF2B5EF4-FFF2-40B4-BE49-F238E27FC236}">
                    <a16:creationId xmlns:a16="http://schemas.microsoft.com/office/drawing/2014/main" id="{C433AB05-D81F-0AF4-FF3C-198666D78C76}"/>
                  </a:ext>
                </a:extLst>
              </p:cNvPr>
              <p:cNvCxnSpPr/>
              <p:nvPr/>
            </p:nvCxnSpPr>
            <p:spPr>
              <a:xfrm>
                <a:off x="7979238" y="41757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7" name="Google Shape;1897;p51">
                <a:extLst>
                  <a:ext uri="{FF2B5EF4-FFF2-40B4-BE49-F238E27FC236}">
                    <a16:creationId xmlns:a16="http://schemas.microsoft.com/office/drawing/2014/main" id="{D5456550-6FF0-7E2D-6AE8-F1409FC4BA0B}"/>
                  </a:ext>
                </a:extLst>
              </p:cNvPr>
              <p:cNvCxnSpPr/>
              <p:nvPr/>
            </p:nvCxnSpPr>
            <p:spPr>
              <a:xfrm>
                <a:off x="7979238" y="42306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8" name="Google Shape;1898;p51">
                <a:extLst>
                  <a:ext uri="{FF2B5EF4-FFF2-40B4-BE49-F238E27FC236}">
                    <a16:creationId xmlns:a16="http://schemas.microsoft.com/office/drawing/2014/main" id="{22D6BF8D-3DA2-5404-CB4A-E07AD18A50DA}"/>
                  </a:ext>
                </a:extLst>
              </p:cNvPr>
              <p:cNvCxnSpPr/>
              <p:nvPr/>
            </p:nvCxnSpPr>
            <p:spPr>
              <a:xfrm>
                <a:off x="7979238" y="42828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899" name="Google Shape;1899;p51">
                <a:extLst>
                  <a:ext uri="{FF2B5EF4-FFF2-40B4-BE49-F238E27FC236}">
                    <a16:creationId xmlns:a16="http://schemas.microsoft.com/office/drawing/2014/main" id="{9A6CBE73-9CBE-30AC-5C3A-DC6D50C6B13B}"/>
                  </a:ext>
                </a:extLst>
              </p:cNvPr>
              <p:cNvGrpSpPr/>
              <p:nvPr/>
            </p:nvGrpSpPr>
            <p:grpSpPr>
              <a:xfrm>
                <a:off x="7825956" y="3991912"/>
                <a:ext cx="154800" cy="154800"/>
                <a:chOff x="7825956" y="3991912"/>
                <a:chExt cx="154800" cy="154800"/>
              </a:xfrm>
            </p:grpSpPr>
            <p:sp>
              <p:nvSpPr>
                <p:cNvPr id="1900" name="Google Shape;1900;p51">
                  <a:extLst>
                    <a:ext uri="{FF2B5EF4-FFF2-40B4-BE49-F238E27FC236}">
                      <a16:creationId xmlns:a16="http://schemas.microsoft.com/office/drawing/2014/main" id="{02B98C28-1C12-426D-AC04-DB1A7BE00E5E}"/>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a:extLst>
                    <a:ext uri="{FF2B5EF4-FFF2-40B4-BE49-F238E27FC236}">
                      <a16:creationId xmlns:a16="http://schemas.microsoft.com/office/drawing/2014/main" id="{831950C1-06AB-DF7C-955A-366DC07F8F5B}"/>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2" name="Google Shape;1902;p51">
              <a:extLst>
                <a:ext uri="{FF2B5EF4-FFF2-40B4-BE49-F238E27FC236}">
                  <a16:creationId xmlns:a16="http://schemas.microsoft.com/office/drawing/2014/main" id="{F8AF9759-39FD-363A-D2A8-051411744E2D}"/>
                </a:ext>
              </a:extLst>
            </p:cNvPr>
            <p:cNvSpPr/>
            <p:nvPr/>
          </p:nvSpPr>
          <p:spPr>
            <a:xfrm>
              <a:off x="7692725" y="3096425"/>
              <a:ext cx="308842" cy="30597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51">
            <a:extLst>
              <a:ext uri="{FF2B5EF4-FFF2-40B4-BE49-F238E27FC236}">
                <a16:creationId xmlns:a16="http://schemas.microsoft.com/office/drawing/2014/main" id="{72BF864A-4872-5081-062A-53473A7CFFAF}"/>
              </a:ext>
            </a:extLst>
          </p:cNvPr>
          <p:cNvGrpSpPr/>
          <p:nvPr/>
        </p:nvGrpSpPr>
        <p:grpSpPr>
          <a:xfrm>
            <a:off x="712033" y="538170"/>
            <a:ext cx="1616404" cy="1330695"/>
            <a:chOff x="712033" y="538170"/>
            <a:chExt cx="1616404" cy="1330695"/>
          </a:xfrm>
        </p:grpSpPr>
        <p:grpSp>
          <p:nvGrpSpPr>
            <p:cNvPr id="1904" name="Google Shape;1904;p51">
              <a:extLst>
                <a:ext uri="{FF2B5EF4-FFF2-40B4-BE49-F238E27FC236}">
                  <a16:creationId xmlns:a16="http://schemas.microsoft.com/office/drawing/2014/main" id="{2F9DB72C-32AA-AB89-C111-8EC5D3E70C25}"/>
                </a:ext>
              </a:extLst>
            </p:cNvPr>
            <p:cNvGrpSpPr/>
            <p:nvPr/>
          </p:nvGrpSpPr>
          <p:grpSpPr>
            <a:xfrm>
              <a:off x="712033" y="538170"/>
              <a:ext cx="1064093" cy="594021"/>
              <a:chOff x="712033" y="418995"/>
              <a:chExt cx="1064093" cy="594021"/>
            </a:xfrm>
          </p:grpSpPr>
          <p:grpSp>
            <p:nvGrpSpPr>
              <p:cNvPr id="1905" name="Google Shape;1905;p51">
                <a:extLst>
                  <a:ext uri="{FF2B5EF4-FFF2-40B4-BE49-F238E27FC236}">
                    <a16:creationId xmlns:a16="http://schemas.microsoft.com/office/drawing/2014/main" id="{1F89A3D5-B24A-1BA4-E89B-99B0227730D4}"/>
                  </a:ext>
                </a:extLst>
              </p:cNvPr>
              <p:cNvGrpSpPr/>
              <p:nvPr/>
            </p:nvGrpSpPr>
            <p:grpSpPr>
              <a:xfrm>
                <a:off x="712033" y="418995"/>
                <a:ext cx="877878" cy="594021"/>
                <a:chOff x="881421" y="586095"/>
                <a:chExt cx="919147" cy="621946"/>
              </a:xfrm>
            </p:grpSpPr>
            <p:grpSp>
              <p:nvGrpSpPr>
                <p:cNvPr id="1906" name="Google Shape;1906;p51">
                  <a:extLst>
                    <a:ext uri="{FF2B5EF4-FFF2-40B4-BE49-F238E27FC236}">
                      <a16:creationId xmlns:a16="http://schemas.microsoft.com/office/drawing/2014/main" id="{3DCA823D-2235-FDA3-A2A3-E45A1648BF8D}"/>
                    </a:ext>
                  </a:extLst>
                </p:cNvPr>
                <p:cNvGrpSpPr/>
                <p:nvPr/>
              </p:nvGrpSpPr>
              <p:grpSpPr>
                <a:xfrm>
                  <a:off x="881421" y="586095"/>
                  <a:ext cx="919147" cy="621946"/>
                  <a:chOff x="1023977" y="757514"/>
                  <a:chExt cx="1105010" cy="747711"/>
                </a:xfrm>
              </p:grpSpPr>
              <p:grpSp>
                <p:nvGrpSpPr>
                  <p:cNvPr id="1907" name="Google Shape;1907;p51">
                    <a:extLst>
                      <a:ext uri="{FF2B5EF4-FFF2-40B4-BE49-F238E27FC236}">
                        <a16:creationId xmlns:a16="http://schemas.microsoft.com/office/drawing/2014/main" id="{8EAF697C-7D42-F489-7EB8-25145859BBEE}"/>
                      </a:ext>
                    </a:extLst>
                  </p:cNvPr>
                  <p:cNvGrpSpPr/>
                  <p:nvPr/>
                </p:nvGrpSpPr>
                <p:grpSpPr>
                  <a:xfrm>
                    <a:off x="1023977" y="871814"/>
                    <a:ext cx="1019285" cy="633411"/>
                    <a:chOff x="893025" y="871800"/>
                    <a:chExt cx="1150175" cy="714750"/>
                  </a:xfrm>
                </p:grpSpPr>
                <p:sp>
                  <p:nvSpPr>
                    <p:cNvPr id="1908" name="Google Shape;1908;p51">
                      <a:extLst>
                        <a:ext uri="{FF2B5EF4-FFF2-40B4-BE49-F238E27FC236}">
                          <a16:creationId xmlns:a16="http://schemas.microsoft.com/office/drawing/2014/main" id="{C5EB7E59-769B-B7B6-D77B-71E0C8E6769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a:extLst>
                        <a:ext uri="{FF2B5EF4-FFF2-40B4-BE49-F238E27FC236}">
                          <a16:creationId xmlns:a16="http://schemas.microsoft.com/office/drawing/2014/main" id="{22E1FF1B-978E-17D9-11A8-2998910119C7}"/>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a:extLst>
                        <a:ext uri="{FF2B5EF4-FFF2-40B4-BE49-F238E27FC236}">
                          <a16:creationId xmlns:a16="http://schemas.microsoft.com/office/drawing/2014/main" id="{C4461DFD-EE4C-29BE-C14E-233ACFD51D87}"/>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a:extLst>
                        <a:ext uri="{FF2B5EF4-FFF2-40B4-BE49-F238E27FC236}">
                          <a16:creationId xmlns:a16="http://schemas.microsoft.com/office/drawing/2014/main" id="{39072598-B5C0-E3F9-07A2-18773D9A6A3B}"/>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a:extLst>
                        <a:ext uri="{FF2B5EF4-FFF2-40B4-BE49-F238E27FC236}">
                          <a16:creationId xmlns:a16="http://schemas.microsoft.com/office/drawing/2014/main" id="{8C968906-DE74-DFA3-093F-66B7482311FD}"/>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1">
                    <a:extLst>
                      <a:ext uri="{FF2B5EF4-FFF2-40B4-BE49-F238E27FC236}">
                        <a16:creationId xmlns:a16="http://schemas.microsoft.com/office/drawing/2014/main" id="{43A8F8F9-F9D8-B8AD-9420-4F71450E4651}"/>
                      </a:ext>
                    </a:extLst>
                  </p:cNvPr>
                  <p:cNvGrpSpPr/>
                  <p:nvPr/>
                </p:nvGrpSpPr>
                <p:grpSpPr>
                  <a:xfrm>
                    <a:off x="1066840" y="814664"/>
                    <a:ext cx="1019285" cy="633411"/>
                    <a:chOff x="893025" y="871800"/>
                    <a:chExt cx="1150175" cy="714750"/>
                  </a:xfrm>
                </p:grpSpPr>
                <p:sp>
                  <p:nvSpPr>
                    <p:cNvPr id="1914" name="Google Shape;1914;p51">
                      <a:extLst>
                        <a:ext uri="{FF2B5EF4-FFF2-40B4-BE49-F238E27FC236}">
                          <a16:creationId xmlns:a16="http://schemas.microsoft.com/office/drawing/2014/main" id="{D1CBE461-A5FC-0518-BEAC-7530AE7BAFD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a:extLst>
                        <a:ext uri="{FF2B5EF4-FFF2-40B4-BE49-F238E27FC236}">
                          <a16:creationId xmlns:a16="http://schemas.microsoft.com/office/drawing/2014/main" id="{E5D93071-BC8A-D538-1904-F5FB8C084C35}"/>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1">
                      <a:extLst>
                        <a:ext uri="{FF2B5EF4-FFF2-40B4-BE49-F238E27FC236}">
                          <a16:creationId xmlns:a16="http://schemas.microsoft.com/office/drawing/2014/main" id="{4B69E544-40A1-A36A-68FA-F963F9EF6438}"/>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1">
                      <a:extLst>
                        <a:ext uri="{FF2B5EF4-FFF2-40B4-BE49-F238E27FC236}">
                          <a16:creationId xmlns:a16="http://schemas.microsoft.com/office/drawing/2014/main" id="{3E388D27-C9D6-7D3A-C9B9-62135274698E}"/>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1">
                      <a:extLst>
                        <a:ext uri="{FF2B5EF4-FFF2-40B4-BE49-F238E27FC236}">
                          <a16:creationId xmlns:a16="http://schemas.microsoft.com/office/drawing/2014/main" id="{195E4587-86B0-C100-4FAA-51B501D88525}"/>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51">
                    <a:extLst>
                      <a:ext uri="{FF2B5EF4-FFF2-40B4-BE49-F238E27FC236}">
                        <a16:creationId xmlns:a16="http://schemas.microsoft.com/office/drawing/2014/main" id="{E6E6AE5B-C6BE-76ED-2B58-090178F76720}"/>
                      </a:ext>
                    </a:extLst>
                  </p:cNvPr>
                  <p:cNvGrpSpPr/>
                  <p:nvPr/>
                </p:nvGrpSpPr>
                <p:grpSpPr>
                  <a:xfrm>
                    <a:off x="1109702" y="757514"/>
                    <a:ext cx="1019285" cy="633411"/>
                    <a:chOff x="893025" y="871800"/>
                    <a:chExt cx="1150175" cy="714750"/>
                  </a:xfrm>
                </p:grpSpPr>
                <p:sp>
                  <p:nvSpPr>
                    <p:cNvPr id="1920" name="Google Shape;1920;p51">
                      <a:extLst>
                        <a:ext uri="{FF2B5EF4-FFF2-40B4-BE49-F238E27FC236}">
                          <a16:creationId xmlns:a16="http://schemas.microsoft.com/office/drawing/2014/main" id="{773FE0E7-E5C1-A90B-26BD-FA00749075FE}"/>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1">
                      <a:extLst>
                        <a:ext uri="{FF2B5EF4-FFF2-40B4-BE49-F238E27FC236}">
                          <a16:creationId xmlns:a16="http://schemas.microsoft.com/office/drawing/2014/main" id="{13C2BBB9-A87A-C495-AABD-24E8A101A230}"/>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1">
                      <a:extLst>
                        <a:ext uri="{FF2B5EF4-FFF2-40B4-BE49-F238E27FC236}">
                          <a16:creationId xmlns:a16="http://schemas.microsoft.com/office/drawing/2014/main" id="{846B9874-DA7B-D544-DFFD-BCA11CADF97B}"/>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1">
                      <a:extLst>
                        <a:ext uri="{FF2B5EF4-FFF2-40B4-BE49-F238E27FC236}">
                          <a16:creationId xmlns:a16="http://schemas.microsoft.com/office/drawing/2014/main" id="{0EBCE6A6-E552-B260-6D3B-C831E90F5194}"/>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1">
                      <a:extLst>
                        <a:ext uri="{FF2B5EF4-FFF2-40B4-BE49-F238E27FC236}">
                          <a16:creationId xmlns:a16="http://schemas.microsoft.com/office/drawing/2014/main" id="{296D9705-CD23-2B07-EC42-2EE2C7073AA9}"/>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51">
                  <a:extLst>
                    <a:ext uri="{FF2B5EF4-FFF2-40B4-BE49-F238E27FC236}">
                      <a16:creationId xmlns:a16="http://schemas.microsoft.com/office/drawing/2014/main" id="{784A3C00-A09D-F28C-8A6D-B05713012714}"/>
                    </a:ext>
                  </a:extLst>
                </p:cNvPr>
                <p:cNvGrpSpPr/>
                <p:nvPr/>
              </p:nvGrpSpPr>
              <p:grpSpPr>
                <a:xfrm>
                  <a:off x="1057300" y="830088"/>
                  <a:ext cx="639514" cy="133970"/>
                  <a:chOff x="1052525" y="1621350"/>
                  <a:chExt cx="639514" cy="133970"/>
                </a:xfrm>
              </p:grpSpPr>
              <p:sp>
                <p:nvSpPr>
                  <p:cNvPr id="1926" name="Google Shape;1926;p51">
                    <a:extLst>
                      <a:ext uri="{FF2B5EF4-FFF2-40B4-BE49-F238E27FC236}">
                        <a16:creationId xmlns:a16="http://schemas.microsoft.com/office/drawing/2014/main" id="{D44E7B18-AF33-CD1A-A200-ECFBF2421312}"/>
                      </a:ext>
                    </a:extLst>
                  </p:cNvPr>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1">
                    <a:extLst>
                      <a:ext uri="{FF2B5EF4-FFF2-40B4-BE49-F238E27FC236}">
                        <a16:creationId xmlns:a16="http://schemas.microsoft.com/office/drawing/2014/main" id="{8A9C0B81-DFD7-FC03-E217-F2B9D09A01DC}"/>
                      </a:ext>
                    </a:extLst>
                  </p:cNvPr>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1">
                    <a:extLst>
                      <a:ext uri="{FF2B5EF4-FFF2-40B4-BE49-F238E27FC236}">
                        <a16:creationId xmlns:a16="http://schemas.microsoft.com/office/drawing/2014/main" id="{532A9342-E18F-900F-CDE4-5A8EF05095C1}"/>
                      </a:ext>
                    </a:extLst>
                  </p:cNvPr>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1">
                    <a:extLst>
                      <a:ext uri="{FF2B5EF4-FFF2-40B4-BE49-F238E27FC236}">
                        <a16:creationId xmlns:a16="http://schemas.microsoft.com/office/drawing/2014/main" id="{A9BA6DD4-181E-8A52-68AB-1FA267F95795}"/>
                      </a:ext>
                    </a:extLst>
                  </p:cNvPr>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1">
                    <a:extLst>
                      <a:ext uri="{FF2B5EF4-FFF2-40B4-BE49-F238E27FC236}">
                        <a16:creationId xmlns:a16="http://schemas.microsoft.com/office/drawing/2014/main" id="{6318571E-2205-8CF7-044F-B7BD98BAFFF7}"/>
                      </a:ext>
                    </a:extLst>
                  </p:cNvPr>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1">
                    <a:extLst>
                      <a:ext uri="{FF2B5EF4-FFF2-40B4-BE49-F238E27FC236}">
                        <a16:creationId xmlns:a16="http://schemas.microsoft.com/office/drawing/2014/main" id="{F6511E83-5794-BA55-0797-25116D34A7F7}"/>
                      </a:ext>
                    </a:extLst>
                  </p:cNvPr>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2" name="Google Shape;1932;p51">
                <a:extLst>
                  <a:ext uri="{FF2B5EF4-FFF2-40B4-BE49-F238E27FC236}">
                    <a16:creationId xmlns:a16="http://schemas.microsoft.com/office/drawing/2014/main" id="{E9A674E9-14D5-F4F6-3BEF-05E9D34365CC}"/>
                  </a:ext>
                </a:extLst>
              </p:cNvPr>
              <p:cNvGrpSpPr/>
              <p:nvPr/>
            </p:nvGrpSpPr>
            <p:grpSpPr>
              <a:xfrm>
                <a:off x="1541745" y="706485"/>
                <a:ext cx="234382" cy="234382"/>
                <a:chOff x="1750138" y="887100"/>
                <a:chExt cx="245400" cy="245400"/>
              </a:xfrm>
            </p:grpSpPr>
            <p:sp>
              <p:nvSpPr>
                <p:cNvPr id="1933" name="Google Shape;1933;p51">
                  <a:extLst>
                    <a:ext uri="{FF2B5EF4-FFF2-40B4-BE49-F238E27FC236}">
                      <a16:creationId xmlns:a16="http://schemas.microsoft.com/office/drawing/2014/main" id="{5AEFD28B-898B-F749-E105-94CD6E25169D}"/>
                    </a:ext>
                  </a:extLst>
                </p:cNvPr>
                <p:cNvSpPr/>
                <p:nvPr/>
              </p:nvSpPr>
              <p:spPr>
                <a:xfrm>
                  <a:off x="1750138" y="887100"/>
                  <a:ext cx="245400" cy="2454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1">
                  <a:extLst>
                    <a:ext uri="{FF2B5EF4-FFF2-40B4-BE49-F238E27FC236}">
                      <a16:creationId xmlns:a16="http://schemas.microsoft.com/office/drawing/2014/main" id="{DE1044E8-7FD9-854F-1B7D-C8EC3A02BE56}"/>
                    </a:ext>
                  </a:extLst>
                </p:cNvPr>
                <p:cNvSpPr/>
                <p:nvPr/>
              </p:nvSpPr>
              <p:spPr>
                <a:xfrm>
                  <a:off x="1826863" y="969075"/>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5" name="Google Shape;1935;p51">
              <a:extLst>
                <a:ext uri="{FF2B5EF4-FFF2-40B4-BE49-F238E27FC236}">
                  <a16:creationId xmlns:a16="http://schemas.microsoft.com/office/drawing/2014/main" id="{472D9CD2-7927-C294-5D80-E0FA7E0EF54D}"/>
                </a:ext>
              </a:extLst>
            </p:cNvPr>
            <p:cNvGrpSpPr/>
            <p:nvPr/>
          </p:nvGrpSpPr>
          <p:grpSpPr>
            <a:xfrm>
              <a:off x="1594140" y="1780978"/>
              <a:ext cx="89975" cy="87887"/>
              <a:chOff x="1983715" y="1621340"/>
              <a:chExt cx="89975" cy="87887"/>
            </a:xfrm>
          </p:grpSpPr>
          <p:sp>
            <p:nvSpPr>
              <p:cNvPr id="1936" name="Google Shape;1936;p51">
                <a:extLst>
                  <a:ext uri="{FF2B5EF4-FFF2-40B4-BE49-F238E27FC236}">
                    <a16:creationId xmlns:a16="http://schemas.microsoft.com/office/drawing/2014/main" id="{C972783A-3379-0547-4E57-CBBAB111A86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1">
                <a:extLst>
                  <a:ext uri="{FF2B5EF4-FFF2-40B4-BE49-F238E27FC236}">
                    <a16:creationId xmlns:a16="http://schemas.microsoft.com/office/drawing/2014/main" id="{13382E4B-19A9-599B-4570-CF8376E80E57}"/>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1">
                <a:extLst>
                  <a:ext uri="{FF2B5EF4-FFF2-40B4-BE49-F238E27FC236}">
                    <a16:creationId xmlns:a16="http://schemas.microsoft.com/office/drawing/2014/main" id="{522DD306-327D-58A7-C977-1D933B70B461}"/>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1">
                <a:extLst>
                  <a:ext uri="{FF2B5EF4-FFF2-40B4-BE49-F238E27FC236}">
                    <a16:creationId xmlns:a16="http://schemas.microsoft.com/office/drawing/2014/main" id="{D9883274-06A9-E46A-0525-017B7B2C3288}"/>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51">
              <a:extLst>
                <a:ext uri="{FF2B5EF4-FFF2-40B4-BE49-F238E27FC236}">
                  <a16:creationId xmlns:a16="http://schemas.microsoft.com/office/drawing/2014/main" id="{03030FF3-EE8F-641E-72A2-081F886D700F}"/>
                </a:ext>
              </a:extLst>
            </p:cNvPr>
            <p:cNvGrpSpPr/>
            <p:nvPr/>
          </p:nvGrpSpPr>
          <p:grpSpPr>
            <a:xfrm>
              <a:off x="2126661" y="935101"/>
              <a:ext cx="201777" cy="197103"/>
              <a:chOff x="1983715" y="1621340"/>
              <a:chExt cx="89975" cy="87887"/>
            </a:xfrm>
          </p:grpSpPr>
          <p:sp>
            <p:nvSpPr>
              <p:cNvPr id="1941" name="Google Shape;1941;p51">
                <a:extLst>
                  <a:ext uri="{FF2B5EF4-FFF2-40B4-BE49-F238E27FC236}">
                    <a16:creationId xmlns:a16="http://schemas.microsoft.com/office/drawing/2014/main" id="{9AFE1382-E3C1-60FF-A8C8-51EE09B87C9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1">
                <a:extLst>
                  <a:ext uri="{FF2B5EF4-FFF2-40B4-BE49-F238E27FC236}">
                    <a16:creationId xmlns:a16="http://schemas.microsoft.com/office/drawing/2014/main" id="{4FDD98C1-CDCF-12FB-A906-D3ABBBE84841}"/>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1">
                <a:extLst>
                  <a:ext uri="{FF2B5EF4-FFF2-40B4-BE49-F238E27FC236}">
                    <a16:creationId xmlns:a16="http://schemas.microsoft.com/office/drawing/2014/main" id="{E0BB6A6E-D9C6-256D-F8E9-6237B41B1BC4}"/>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1">
                <a:extLst>
                  <a:ext uri="{FF2B5EF4-FFF2-40B4-BE49-F238E27FC236}">
                    <a16:creationId xmlns:a16="http://schemas.microsoft.com/office/drawing/2014/main" id="{2A64A2E3-9F81-BF89-974F-66CE029F4550}"/>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45" name="Google Shape;1945;p51">
            <a:extLst>
              <a:ext uri="{FF2B5EF4-FFF2-40B4-BE49-F238E27FC236}">
                <a16:creationId xmlns:a16="http://schemas.microsoft.com/office/drawing/2014/main" id="{7D9DCBD8-7ED5-D8B8-A886-C391C5785460}"/>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946" name="Google Shape;1946;p51">
            <a:extLst>
              <a:ext uri="{FF2B5EF4-FFF2-40B4-BE49-F238E27FC236}">
                <a16:creationId xmlns:a16="http://schemas.microsoft.com/office/drawing/2014/main" id="{ED0CD399-9A20-E774-6EB2-F4B0A0F66FCB}"/>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947" name="Google Shape;1947;p51">
            <a:extLst>
              <a:ext uri="{FF2B5EF4-FFF2-40B4-BE49-F238E27FC236}">
                <a16:creationId xmlns:a16="http://schemas.microsoft.com/office/drawing/2014/main" id="{72A626D8-B5A5-BEB4-5027-6F3C0FBB0F19}"/>
              </a:ext>
            </a:extLst>
          </p:cNvPr>
          <p:cNvGrpSpPr/>
          <p:nvPr/>
        </p:nvGrpSpPr>
        <p:grpSpPr>
          <a:xfrm>
            <a:off x="7373310" y="-407289"/>
            <a:ext cx="915615" cy="1619589"/>
            <a:chOff x="7373310" y="-407289"/>
            <a:chExt cx="915615" cy="1619589"/>
          </a:xfrm>
        </p:grpSpPr>
        <p:grpSp>
          <p:nvGrpSpPr>
            <p:cNvPr id="1948" name="Google Shape;1948;p51">
              <a:extLst>
                <a:ext uri="{FF2B5EF4-FFF2-40B4-BE49-F238E27FC236}">
                  <a16:creationId xmlns:a16="http://schemas.microsoft.com/office/drawing/2014/main" id="{7E2EC430-885F-EB1F-7528-E6BEE56FA381}"/>
                </a:ext>
              </a:extLst>
            </p:cNvPr>
            <p:cNvGrpSpPr/>
            <p:nvPr/>
          </p:nvGrpSpPr>
          <p:grpSpPr>
            <a:xfrm>
              <a:off x="7373310" y="-407289"/>
              <a:ext cx="915615" cy="1375147"/>
              <a:chOff x="686760" y="-407289"/>
              <a:chExt cx="915615" cy="1375147"/>
            </a:xfrm>
          </p:grpSpPr>
          <p:sp>
            <p:nvSpPr>
              <p:cNvPr id="1949" name="Google Shape;1949;p51">
                <a:extLst>
                  <a:ext uri="{FF2B5EF4-FFF2-40B4-BE49-F238E27FC236}">
                    <a16:creationId xmlns:a16="http://schemas.microsoft.com/office/drawing/2014/main" id="{B8C053B3-52AE-6790-B96B-888F280DE063}"/>
                  </a:ext>
                </a:extLst>
              </p:cNvPr>
              <p:cNvSpPr/>
              <p:nvPr/>
            </p:nvSpPr>
            <p:spPr>
              <a:xfrm>
                <a:off x="686760" y="-407289"/>
                <a:ext cx="915615" cy="1371618"/>
              </a:xfrm>
              <a:custGeom>
                <a:avLst/>
                <a:gdLst/>
                <a:ahLst/>
                <a:cxnLst/>
                <a:rect l="l" t="t" r="r" b="b"/>
                <a:pathLst>
                  <a:path w="11417" h="17103" extrusionOk="0">
                    <a:moveTo>
                      <a:pt x="11328" y="88"/>
                    </a:moveTo>
                    <a:lnTo>
                      <a:pt x="11328" y="17014"/>
                    </a:lnTo>
                    <a:lnTo>
                      <a:pt x="89" y="17014"/>
                    </a:lnTo>
                    <a:lnTo>
                      <a:pt x="89" y="88"/>
                    </a:lnTo>
                    <a:close/>
                    <a:moveTo>
                      <a:pt x="1" y="0"/>
                    </a:moveTo>
                    <a:lnTo>
                      <a:pt x="1" y="17102"/>
                    </a:lnTo>
                    <a:lnTo>
                      <a:pt x="11416" y="17102"/>
                    </a:lnTo>
                    <a:lnTo>
                      <a:pt x="11416" y="17058"/>
                    </a:lnTo>
                    <a:lnTo>
                      <a:pt x="11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1">
                <a:extLst>
                  <a:ext uri="{FF2B5EF4-FFF2-40B4-BE49-F238E27FC236}">
                    <a16:creationId xmlns:a16="http://schemas.microsoft.com/office/drawing/2014/main" id="{3E570CA9-EF70-058F-C952-83962743D929}"/>
                  </a:ext>
                </a:extLst>
              </p:cNvPr>
              <p:cNvSpPr/>
              <p:nvPr/>
            </p:nvSpPr>
            <p:spPr>
              <a:xfrm>
                <a:off x="912997"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1">
                <a:extLst>
                  <a:ext uri="{FF2B5EF4-FFF2-40B4-BE49-F238E27FC236}">
                    <a16:creationId xmlns:a16="http://schemas.microsoft.com/office/drawing/2014/main" id="{E0AF2781-EE5D-3B2A-B848-6F899C6F4FDF}"/>
                  </a:ext>
                </a:extLst>
              </p:cNvPr>
              <p:cNvSpPr/>
              <p:nvPr/>
            </p:nvSpPr>
            <p:spPr>
              <a:xfrm>
                <a:off x="912997"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1">
                <a:extLst>
                  <a:ext uri="{FF2B5EF4-FFF2-40B4-BE49-F238E27FC236}">
                    <a16:creationId xmlns:a16="http://schemas.microsoft.com/office/drawing/2014/main" id="{FA6B9E77-BE5B-63FD-F3F3-66B8BAF7A9ED}"/>
                  </a:ext>
                </a:extLst>
              </p:cNvPr>
              <p:cNvSpPr/>
              <p:nvPr/>
            </p:nvSpPr>
            <p:spPr>
              <a:xfrm>
                <a:off x="1142763"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1">
                <a:extLst>
                  <a:ext uri="{FF2B5EF4-FFF2-40B4-BE49-F238E27FC236}">
                    <a16:creationId xmlns:a16="http://schemas.microsoft.com/office/drawing/2014/main" id="{BB78B25B-2372-F89A-18AE-FD1348870FDF}"/>
                  </a:ext>
                </a:extLst>
              </p:cNvPr>
              <p:cNvSpPr/>
              <p:nvPr/>
            </p:nvSpPr>
            <p:spPr>
              <a:xfrm>
                <a:off x="1142763"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1">
                <a:extLst>
                  <a:ext uri="{FF2B5EF4-FFF2-40B4-BE49-F238E27FC236}">
                    <a16:creationId xmlns:a16="http://schemas.microsoft.com/office/drawing/2014/main" id="{E0D32588-E585-F578-79F4-B992EA426937}"/>
                  </a:ext>
                </a:extLst>
              </p:cNvPr>
              <p:cNvSpPr/>
              <p:nvPr/>
            </p:nvSpPr>
            <p:spPr>
              <a:xfrm>
                <a:off x="1369000"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1">
                <a:extLst>
                  <a:ext uri="{FF2B5EF4-FFF2-40B4-BE49-F238E27FC236}">
                    <a16:creationId xmlns:a16="http://schemas.microsoft.com/office/drawing/2014/main" id="{45B8DD9F-1A7E-8C8D-2C91-F6D99318EE29}"/>
                  </a:ext>
                </a:extLst>
              </p:cNvPr>
              <p:cNvSpPr/>
              <p:nvPr/>
            </p:nvSpPr>
            <p:spPr>
              <a:xfrm>
                <a:off x="1369000"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1">
                <a:extLst>
                  <a:ext uri="{FF2B5EF4-FFF2-40B4-BE49-F238E27FC236}">
                    <a16:creationId xmlns:a16="http://schemas.microsoft.com/office/drawing/2014/main" id="{CB4F4C4E-E2E8-7235-0AC4-C809867FE151}"/>
                  </a:ext>
                </a:extLst>
              </p:cNvPr>
              <p:cNvSpPr/>
              <p:nvPr/>
            </p:nvSpPr>
            <p:spPr>
              <a:xfrm>
                <a:off x="1595238" y="-403761"/>
                <a:ext cx="7138" cy="1371618"/>
              </a:xfrm>
              <a:custGeom>
                <a:avLst/>
                <a:gdLst/>
                <a:ahLst/>
                <a:cxnLst/>
                <a:rect l="l" t="t" r="r" b="b"/>
                <a:pathLst>
                  <a:path w="89" h="17103" extrusionOk="0">
                    <a:moveTo>
                      <a:pt x="0" y="0"/>
                    </a:moveTo>
                    <a:lnTo>
                      <a:pt x="0" y="17102"/>
                    </a:lnTo>
                    <a:lnTo>
                      <a:pt x="88" y="17102"/>
                    </a:lnTo>
                    <a:lnTo>
                      <a:pt x="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1">
                <a:extLst>
                  <a:ext uri="{FF2B5EF4-FFF2-40B4-BE49-F238E27FC236}">
                    <a16:creationId xmlns:a16="http://schemas.microsoft.com/office/drawing/2014/main" id="{1B9D3D52-E31E-3587-11B4-CE2AF44FF5E1}"/>
                  </a:ext>
                </a:extLst>
              </p:cNvPr>
              <p:cNvSpPr/>
              <p:nvPr/>
            </p:nvSpPr>
            <p:spPr>
              <a:xfrm>
                <a:off x="1595238" y="-403761"/>
                <a:ext cx="7138" cy="1371618"/>
              </a:xfrm>
              <a:custGeom>
                <a:avLst/>
                <a:gdLst/>
                <a:ahLst/>
                <a:cxnLst/>
                <a:rect l="l" t="t" r="r" b="b"/>
                <a:pathLst>
                  <a:path w="89" h="17103" fill="none" extrusionOk="0">
                    <a:moveTo>
                      <a:pt x="0" y="0"/>
                    </a:moveTo>
                    <a:lnTo>
                      <a:pt x="0" y="17102"/>
                    </a:lnTo>
                    <a:lnTo>
                      <a:pt x="88" y="17102"/>
                    </a:lnTo>
                    <a:lnTo>
                      <a:pt x="8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1">
                <a:extLst>
                  <a:ext uri="{FF2B5EF4-FFF2-40B4-BE49-F238E27FC236}">
                    <a16:creationId xmlns:a16="http://schemas.microsoft.com/office/drawing/2014/main" id="{B034E3CC-9FDE-2237-FCE8-E54FA513220D}"/>
                  </a:ext>
                </a:extLst>
              </p:cNvPr>
              <p:cNvSpPr/>
              <p:nvPr/>
            </p:nvSpPr>
            <p:spPr>
              <a:xfrm>
                <a:off x="693818" y="-181052"/>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1">
                <a:extLst>
                  <a:ext uri="{FF2B5EF4-FFF2-40B4-BE49-F238E27FC236}">
                    <a16:creationId xmlns:a16="http://schemas.microsoft.com/office/drawing/2014/main" id="{86B507DD-9684-2635-BFF7-DFB7F37F4CD7}"/>
                  </a:ext>
                </a:extLst>
              </p:cNvPr>
              <p:cNvSpPr/>
              <p:nvPr/>
            </p:nvSpPr>
            <p:spPr>
              <a:xfrm>
                <a:off x="693818" y="-181052"/>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1">
                <a:extLst>
                  <a:ext uri="{FF2B5EF4-FFF2-40B4-BE49-F238E27FC236}">
                    <a16:creationId xmlns:a16="http://schemas.microsoft.com/office/drawing/2014/main" id="{B807428C-F852-CD3B-7765-484489642393}"/>
                  </a:ext>
                </a:extLst>
              </p:cNvPr>
              <p:cNvSpPr/>
              <p:nvPr/>
            </p:nvSpPr>
            <p:spPr>
              <a:xfrm>
                <a:off x="693818" y="4871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1">
                <a:extLst>
                  <a:ext uri="{FF2B5EF4-FFF2-40B4-BE49-F238E27FC236}">
                    <a16:creationId xmlns:a16="http://schemas.microsoft.com/office/drawing/2014/main" id="{B042C842-E9AC-975E-64CB-816256D61BAD}"/>
                  </a:ext>
                </a:extLst>
              </p:cNvPr>
              <p:cNvSpPr/>
              <p:nvPr/>
            </p:nvSpPr>
            <p:spPr>
              <a:xfrm>
                <a:off x="693818" y="4871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1">
                <a:extLst>
                  <a:ext uri="{FF2B5EF4-FFF2-40B4-BE49-F238E27FC236}">
                    <a16:creationId xmlns:a16="http://schemas.microsoft.com/office/drawing/2014/main" id="{6847E574-F3AF-526F-0C0D-151559C9E058}"/>
                  </a:ext>
                </a:extLst>
              </p:cNvPr>
              <p:cNvSpPr/>
              <p:nvPr/>
            </p:nvSpPr>
            <p:spPr>
              <a:xfrm>
                <a:off x="693818" y="504717"/>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1">
                <a:extLst>
                  <a:ext uri="{FF2B5EF4-FFF2-40B4-BE49-F238E27FC236}">
                    <a16:creationId xmlns:a16="http://schemas.microsoft.com/office/drawing/2014/main" id="{3B0ECEE9-5AEE-A680-B131-247C61050CF5}"/>
                  </a:ext>
                </a:extLst>
              </p:cNvPr>
              <p:cNvSpPr/>
              <p:nvPr/>
            </p:nvSpPr>
            <p:spPr>
              <a:xfrm>
                <a:off x="693818" y="504717"/>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1">
                <a:extLst>
                  <a:ext uri="{FF2B5EF4-FFF2-40B4-BE49-F238E27FC236}">
                    <a16:creationId xmlns:a16="http://schemas.microsoft.com/office/drawing/2014/main" id="{CC11FB32-808C-0039-95AC-814EAB58E018}"/>
                  </a:ext>
                </a:extLst>
              </p:cNvPr>
              <p:cNvSpPr/>
              <p:nvPr/>
            </p:nvSpPr>
            <p:spPr>
              <a:xfrm>
                <a:off x="693818" y="73095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1">
                <a:extLst>
                  <a:ext uri="{FF2B5EF4-FFF2-40B4-BE49-F238E27FC236}">
                    <a16:creationId xmlns:a16="http://schemas.microsoft.com/office/drawing/2014/main" id="{923E45FB-F3AD-4682-3C07-BC11C65A9DBE}"/>
                  </a:ext>
                </a:extLst>
              </p:cNvPr>
              <p:cNvSpPr/>
              <p:nvPr/>
            </p:nvSpPr>
            <p:spPr>
              <a:xfrm>
                <a:off x="693818" y="73095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51">
              <a:extLst>
                <a:ext uri="{FF2B5EF4-FFF2-40B4-BE49-F238E27FC236}">
                  <a16:creationId xmlns:a16="http://schemas.microsoft.com/office/drawing/2014/main" id="{BAC536E1-C7A0-63AA-736E-D3D8C47A2181}"/>
                </a:ext>
              </a:extLst>
            </p:cNvPr>
            <p:cNvGrpSpPr/>
            <p:nvPr/>
          </p:nvGrpSpPr>
          <p:grpSpPr>
            <a:xfrm>
              <a:off x="7668488" y="855000"/>
              <a:ext cx="357300" cy="357300"/>
              <a:chOff x="981075" y="4248150"/>
              <a:chExt cx="357300" cy="357300"/>
            </a:xfrm>
          </p:grpSpPr>
          <p:sp>
            <p:nvSpPr>
              <p:cNvPr id="1967" name="Google Shape;1967;p51">
                <a:extLst>
                  <a:ext uri="{FF2B5EF4-FFF2-40B4-BE49-F238E27FC236}">
                    <a16:creationId xmlns:a16="http://schemas.microsoft.com/office/drawing/2014/main" id="{F9378E98-D66B-6E7F-657C-7CC12D42CF7C}"/>
                  </a:ext>
                </a:extLst>
              </p:cNvPr>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1">
                <a:extLst>
                  <a:ext uri="{FF2B5EF4-FFF2-40B4-BE49-F238E27FC236}">
                    <a16:creationId xmlns:a16="http://schemas.microsoft.com/office/drawing/2014/main" id="{F3FC427F-26C5-DB7E-81DE-73F8FBFE9672}"/>
                  </a:ext>
                </a:extLst>
              </p:cNvPr>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cartoon character with glasses and a hat&#10;&#10;AI-generated content may be incorrect.">
            <a:extLst>
              <a:ext uri="{FF2B5EF4-FFF2-40B4-BE49-F238E27FC236}">
                <a16:creationId xmlns:a16="http://schemas.microsoft.com/office/drawing/2014/main" id="{6F124044-165C-0B15-CFDC-188EE63CAE44}"/>
              </a:ext>
            </a:extLst>
          </p:cNvPr>
          <p:cNvPicPr>
            <a:picLocks noChangeAspect="1"/>
          </p:cNvPicPr>
          <p:nvPr/>
        </p:nvPicPr>
        <p:blipFill>
          <a:blip r:embed="rId3"/>
          <a:stretch>
            <a:fillRect/>
          </a:stretch>
        </p:blipFill>
        <p:spPr>
          <a:xfrm>
            <a:off x="1400318" y="2600004"/>
            <a:ext cx="3048000" cy="3048000"/>
          </a:xfrm>
          <a:prstGeom prst="rect">
            <a:avLst/>
          </a:prstGeom>
        </p:spPr>
      </p:pic>
      <p:pic>
        <p:nvPicPr>
          <p:cNvPr id="5" name="Picture 4" descr="A cartoon character running in the air&#10;&#10;AI-generated content may be incorrect.">
            <a:extLst>
              <a:ext uri="{FF2B5EF4-FFF2-40B4-BE49-F238E27FC236}">
                <a16:creationId xmlns:a16="http://schemas.microsoft.com/office/drawing/2014/main" id="{F4E14A50-6C78-C7F3-E5CB-81F7D283FA2B}"/>
              </a:ext>
            </a:extLst>
          </p:cNvPr>
          <p:cNvPicPr>
            <a:picLocks noChangeAspect="1"/>
          </p:cNvPicPr>
          <p:nvPr/>
        </p:nvPicPr>
        <p:blipFill>
          <a:blip r:embed="rId4"/>
          <a:stretch>
            <a:fillRect/>
          </a:stretch>
        </p:blipFill>
        <p:spPr>
          <a:xfrm>
            <a:off x="5974077" y="1082143"/>
            <a:ext cx="1129416" cy="1129416"/>
          </a:xfrm>
          <a:prstGeom prst="rect">
            <a:avLst/>
          </a:prstGeom>
        </p:spPr>
      </p:pic>
    </p:spTree>
    <p:extLst>
      <p:ext uri="{BB962C8B-B14F-4D97-AF65-F5344CB8AC3E}">
        <p14:creationId xmlns:p14="http://schemas.microsoft.com/office/powerpoint/2010/main" val="126216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0" name="Google Shape;1810;p50"/>
          <p:cNvGrpSpPr/>
          <p:nvPr/>
        </p:nvGrpSpPr>
        <p:grpSpPr>
          <a:xfrm>
            <a:off x="1768006" y="1060824"/>
            <a:ext cx="5916266" cy="3331424"/>
            <a:chOff x="1665631" y="965574"/>
            <a:chExt cx="5916266" cy="3331424"/>
          </a:xfrm>
        </p:grpSpPr>
        <p:grpSp>
          <p:nvGrpSpPr>
            <p:cNvPr id="1811" name="Google Shape;1811;p50"/>
            <p:cNvGrpSpPr/>
            <p:nvPr/>
          </p:nvGrpSpPr>
          <p:grpSpPr>
            <a:xfrm>
              <a:off x="1765675" y="1084649"/>
              <a:ext cx="5816222" cy="3212350"/>
              <a:chOff x="1770475" y="1079874"/>
              <a:chExt cx="5816222" cy="3212350"/>
            </a:xfrm>
          </p:grpSpPr>
          <p:grpSp>
            <p:nvGrpSpPr>
              <p:cNvPr id="1812" name="Google Shape;1812;p50"/>
              <p:cNvGrpSpPr/>
              <p:nvPr/>
            </p:nvGrpSpPr>
            <p:grpSpPr>
              <a:xfrm>
                <a:off x="1770488" y="1079874"/>
                <a:ext cx="5816179" cy="326924"/>
                <a:chOff x="1662150" y="959424"/>
                <a:chExt cx="5816179" cy="326924"/>
              </a:xfrm>
            </p:grpSpPr>
            <p:sp>
              <p:nvSpPr>
                <p:cNvPr id="1813" name="Google Shape;1813;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 name="Google Shape;1814;p50"/>
                <p:cNvGrpSpPr/>
                <p:nvPr/>
              </p:nvGrpSpPr>
              <p:grpSpPr>
                <a:xfrm>
                  <a:off x="1764526" y="959424"/>
                  <a:ext cx="5589241" cy="326923"/>
                  <a:chOff x="1764526" y="959424"/>
                  <a:chExt cx="5589241" cy="326923"/>
                </a:xfrm>
              </p:grpSpPr>
              <p:sp>
                <p:nvSpPr>
                  <p:cNvPr id="1815" name="Google Shape;1815;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9" name="Google Shape;1819;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50"/>
            <p:cNvGrpSpPr/>
            <p:nvPr/>
          </p:nvGrpSpPr>
          <p:grpSpPr>
            <a:xfrm>
              <a:off x="1665631" y="965574"/>
              <a:ext cx="5816222" cy="3212350"/>
              <a:chOff x="1770475" y="1079874"/>
              <a:chExt cx="5816222" cy="3212350"/>
            </a:xfrm>
          </p:grpSpPr>
          <p:grpSp>
            <p:nvGrpSpPr>
              <p:cNvPr id="1821" name="Google Shape;1821;p50"/>
              <p:cNvGrpSpPr/>
              <p:nvPr/>
            </p:nvGrpSpPr>
            <p:grpSpPr>
              <a:xfrm>
                <a:off x="1770488" y="1079874"/>
                <a:ext cx="5816179" cy="326924"/>
                <a:chOff x="1662150" y="959424"/>
                <a:chExt cx="5816179" cy="326924"/>
              </a:xfrm>
            </p:grpSpPr>
            <p:sp>
              <p:nvSpPr>
                <p:cNvPr id="1822" name="Google Shape;1822;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 name="Google Shape;1823;p50"/>
                <p:cNvGrpSpPr/>
                <p:nvPr/>
              </p:nvGrpSpPr>
              <p:grpSpPr>
                <a:xfrm>
                  <a:off x="1764526" y="959424"/>
                  <a:ext cx="5589241" cy="326923"/>
                  <a:chOff x="1764526" y="959424"/>
                  <a:chExt cx="5589241" cy="326923"/>
                </a:xfrm>
              </p:grpSpPr>
              <p:sp>
                <p:nvSpPr>
                  <p:cNvPr id="1824" name="Google Shape;1824;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28" name="Google Shape;1828;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9" name="Google Shape;1829;p50"/>
          <p:cNvGrpSpPr/>
          <p:nvPr/>
        </p:nvGrpSpPr>
        <p:grpSpPr>
          <a:xfrm>
            <a:off x="1662145" y="965575"/>
            <a:ext cx="5819710" cy="3212350"/>
            <a:chOff x="1662150" y="965574"/>
            <a:chExt cx="5819710" cy="3212350"/>
          </a:xfrm>
        </p:grpSpPr>
        <p:sp>
          <p:nvSpPr>
            <p:cNvPr id="1830" name="Google Shape;1830;p50"/>
            <p:cNvSpPr/>
            <p:nvPr/>
          </p:nvSpPr>
          <p:spPr>
            <a:xfrm>
              <a:off x="1665638" y="1292501"/>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50"/>
            <p:cNvGrpSpPr/>
            <p:nvPr/>
          </p:nvGrpSpPr>
          <p:grpSpPr>
            <a:xfrm>
              <a:off x="1662150" y="965574"/>
              <a:ext cx="5819675" cy="326925"/>
              <a:chOff x="1662163" y="959424"/>
              <a:chExt cx="5819675" cy="326925"/>
            </a:xfrm>
          </p:grpSpPr>
          <p:sp>
            <p:nvSpPr>
              <p:cNvPr id="1832" name="Google Shape;1832;p50"/>
              <p:cNvSpPr/>
              <p:nvPr/>
            </p:nvSpPr>
            <p:spPr>
              <a:xfrm>
                <a:off x="1662163" y="959425"/>
                <a:ext cx="5819675" cy="326923"/>
              </a:xfrm>
              <a:custGeom>
                <a:avLst/>
                <a:gdLst/>
                <a:ahLst/>
                <a:cxnLst/>
                <a:rect l="l" t="t" r="r" b="b"/>
                <a:pathLst>
                  <a:path w="58255" h="3991" extrusionOk="0">
                    <a:moveTo>
                      <a:pt x="1" y="0"/>
                    </a:moveTo>
                    <a:lnTo>
                      <a:pt x="1" y="3990"/>
                    </a:lnTo>
                    <a:lnTo>
                      <a:pt x="58254" y="3990"/>
                    </a:lnTo>
                    <a:lnTo>
                      <a:pt x="58254"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3" name="Google Shape;1833;p50"/>
              <p:cNvGrpSpPr/>
              <p:nvPr/>
            </p:nvGrpSpPr>
            <p:grpSpPr>
              <a:xfrm>
                <a:off x="1764526" y="959424"/>
                <a:ext cx="5589241" cy="326925"/>
                <a:chOff x="1764526" y="959424"/>
                <a:chExt cx="5589241" cy="326925"/>
              </a:xfrm>
            </p:grpSpPr>
            <p:sp>
              <p:nvSpPr>
                <p:cNvPr id="1834" name="Google Shape;1834;p50"/>
                <p:cNvSpPr/>
                <p:nvPr/>
              </p:nvSpPr>
              <p:spPr>
                <a:xfrm>
                  <a:off x="1980533" y="959424"/>
                  <a:ext cx="17119" cy="326925"/>
                </a:xfrm>
                <a:custGeom>
                  <a:avLst/>
                  <a:gdLst/>
                  <a:ahLst/>
                  <a:cxnLst/>
                  <a:rect l="l" t="t" r="r" b="b"/>
                  <a:pathLst>
                    <a:path w="209" h="3991" extrusionOk="0">
                      <a:moveTo>
                        <a:pt x="1" y="0"/>
                      </a:moveTo>
                      <a:lnTo>
                        <a:pt x="1" y="3990"/>
                      </a:lnTo>
                      <a:lnTo>
                        <a:pt x="209" y="3990"/>
                      </a:lnTo>
                      <a:lnTo>
                        <a:pt x="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0"/>
                <p:cNvSpPr/>
                <p:nvPr/>
              </p:nvSpPr>
              <p:spPr>
                <a:xfrm>
                  <a:off x="1764526" y="1030443"/>
                  <a:ext cx="105256" cy="184802"/>
                </a:xfrm>
                <a:custGeom>
                  <a:avLst/>
                  <a:gdLst/>
                  <a:ahLst/>
                  <a:cxnLst/>
                  <a:rect l="l" t="t" r="r" b="b"/>
                  <a:pathLst>
                    <a:path w="1285" h="2256" extrusionOk="0">
                      <a:moveTo>
                        <a:pt x="1285" y="1"/>
                      </a:moveTo>
                      <a:lnTo>
                        <a:pt x="1" y="1146"/>
                      </a:lnTo>
                      <a:lnTo>
                        <a:pt x="1285" y="2256"/>
                      </a:lnTo>
                      <a:lnTo>
                        <a:pt x="1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38" name="Google Shape;1838;p50"/>
          <p:cNvSpPr txBox="1">
            <a:spLocks noGrp="1"/>
          </p:cNvSpPr>
          <p:nvPr>
            <p:ph type="subTitle" idx="1"/>
          </p:nvPr>
        </p:nvSpPr>
        <p:spPr>
          <a:xfrm>
            <a:off x="1803111" y="1500349"/>
            <a:ext cx="5572883" cy="2207434"/>
          </a:xfrm>
          <a:prstGeom prst="rect">
            <a:avLst/>
          </a:prstGeom>
        </p:spPr>
        <p:txBody>
          <a:bodyPr spcFirstLastPara="1" wrap="square" lIns="91425" tIns="91425" rIns="91425" bIns="91425" anchor="ctr" anchorCtr="0">
            <a:noAutofit/>
          </a:bodyPr>
          <a:lstStyle/>
          <a:p>
            <a:pPr marL="0" lvl="0" indent="0" algn="just"/>
            <a:r>
              <a:rPr lang="en-US" dirty="0" err="1"/>
              <a:t>Senzorii</a:t>
            </a:r>
            <a:r>
              <a:rPr lang="en-US" dirty="0"/>
              <a:t> </a:t>
            </a:r>
            <a:r>
              <a:rPr lang="en-US" dirty="0" err="1"/>
              <a:t>reac</a:t>
            </a:r>
            <a:r>
              <a:rPr lang="ro-RO" dirty="0"/>
              <a:t>ționează la diferite efecte </a:t>
            </a:r>
            <a:r>
              <a:rPr lang="en-US" dirty="0"/>
              <a:t>din </a:t>
            </a:r>
            <a:r>
              <a:rPr lang="en-US" dirty="0" err="1"/>
              <a:t>lumea</a:t>
            </a:r>
            <a:r>
              <a:rPr lang="en-US" dirty="0"/>
              <a:t> </a:t>
            </a:r>
            <a:r>
              <a:rPr lang="en-US" dirty="0" err="1"/>
              <a:t>reală</a:t>
            </a:r>
            <a:r>
              <a:rPr lang="en-US" dirty="0"/>
              <a:t>, care sunt </a:t>
            </a:r>
            <a:r>
              <a:rPr lang="en-US" dirty="0" err="1"/>
              <a:t>apoi</a:t>
            </a:r>
            <a:r>
              <a:rPr lang="en-US" dirty="0"/>
              <a:t> convertite </a:t>
            </a:r>
            <a:r>
              <a:rPr lang="en-US" dirty="0" err="1"/>
              <a:t>într</a:t>
            </a:r>
            <a:r>
              <a:rPr lang="en-US" dirty="0"/>
              <a:t>-un </a:t>
            </a:r>
            <a:r>
              <a:rPr lang="en-US" dirty="0" err="1"/>
              <a:t>semnal</a:t>
            </a:r>
            <a:r>
              <a:rPr lang="en-US" dirty="0"/>
              <a:t> electric. </a:t>
            </a:r>
            <a:r>
              <a:rPr lang="en-US" dirty="0" err="1"/>
              <a:t>Actuatoarele</a:t>
            </a:r>
            <a:r>
              <a:rPr lang="en-US" dirty="0"/>
              <a:t>, pe de </a:t>
            </a:r>
            <a:r>
              <a:rPr lang="en-US" dirty="0" err="1"/>
              <a:t>altă</a:t>
            </a:r>
            <a:r>
              <a:rPr lang="en-US" dirty="0"/>
              <a:t> </a:t>
            </a:r>
            <a:r>
              <a:rPr lang="en-US" dirty="0" err="1"/>
              <a:t>parte</a:t>
            </a:r>
            <a:r>
              <a:rPr lang="en-US" dirty="0"/>
              <a:t>, </a:t>
            </a:r>
            <a:r>
              <a:rPr lang="en-US" dirty="0" err="1"/>
              <a:t>preiau</a:t>
            </a:r>
            <a:r>
              <a:rPr lang="en-US" dirty="0"/>
              <a:t> un </a:t>
            </a:r>
            <a:r>
              <a:rPr lang="en-US" dirty="0" err="1"/>
              <a:t>semnal</a:t>
            </a:r>
            <a:r>
              <a:rPr lang="en-US" dirty="0"/>
              <a:t> electric </a:t>
            </a:r>
            <a:r>
              <a:rPr lang="en-US" dirty="0" err="1"/>
              <a:t>și</a:t>
            </a:r>
            <a:r>
              <a:rPr lang="en-US" dirty="0"/>
              <a:t> </a:t>
            </a:r>
            <a:r>
              <a:rPr lang="en-US" dirty="0" err="1"/>
              <a:t>îl</a:t>
            </a:r>
            <a:r>
              <a:rPr lang="en-US" dirty="0"/>
              <a:t> </a:t>
            </a:r>
            <a:r>
              <a:rPr lang="en-US" dirty="0" err="1"/>
              <a:t>convertesc</a:t>
            </a:r>
            <a:r>
              <a:rPr lang="en-US" dirty="0"/>
              <a:t> </a:t>
            </a:r>
            <a:r>
              <a:rPr lang="en-US" dirty="0" err="1"/>
              <a:t>într</a:t>
            </a:r>
            <a:r>
              <a:rPr lang="en-US" dirty="0"/>
              <a:t>-o </a:t>
            </a:r>
            <a:r>
              <a:rPr lang="en-US" dirty="0" err="1"/>
              <a:t>formă</a:t>
            </a:r>
            <a:r>
              <a:rPr lang="en-US" dirty="0"/>
              <a:t> </a:t>
            </a:r>
            <a:r>
              <a:rPr lang="en-US" dirty="0" err="1"/>
              <a:t>fizică</a:t>
            </a:r>
            <a:r>
              <a:rPr lang="en-US" dirty="0"/>
              <a:t>. De </a:t>
            </a:r>
            <a:r>
              <a:rPr lang="en-US" dirty="0" err="1"/>
              <a:t>exemplu</a:t>
            </a:r>
            <a:r>
              <a:rPr lang="en-US" dirty="0"/>
              <a:t>, </a:t>
            </a:r>
            <a:r>
              <a:rPr lang="en-US" dirty="0" err="1"/>
              <a:t>motoarele</a:t>
            </a:r>
            <a:r>
              <a:rPr lang="en-US" dirty="0"/>
              <a:t> </a:t>
            </a:r>
            <a:r>
              <a:rPr lang="en-US" dirty="0" err="1"/>
              <a:t>și</a:t>
            </a:r>
            <a:r>
              <a:rPr lang="en-US" dirty="0"/>
              <a:t> </a:t>
            </a:r>
            <a:r>
              <a:rPr lang="en-US" dirty="0" err="1"/>
              <a:t>difuzoarele</a:t>
            </a:r>
            <a:r>
              <a:rPr lang="en-US" dirty="0"/>
              <a:t> sunt </a:t>
            </a:r>
            <a:r>
              <a:rPr lang="en-US" dirty="0" err="1"/>
              <a:t>două</a:t>
            </a:r>
            <a:r>
              <a:rPr lang="en-US" dirty="0"/>
              <a:t> </a:t>
            </a:r>
            <a:r>
              <a:rPr lang="en-US" dirty="0" err="1"/>
              <a:t>dintre</a:t>
            </a:r>
            <a:r>
              <a:rPr lang="en-US" dirty="0"/>
              <a:t> </a:t>
            </a:r>
            <a:r>
              <a:rPr lang="en-US" dirty="0" err="1"/>
              <a:t>cele</a:t>
            </a:r>
            <a:r>
              <a:rPr lang="en-US" dirty="0"/>
              <a:t> </a:t>
            </a:r>
            <a:r>
              <a:rPr lang="en-US" dirty="0" err="1"/>
              <a:t>mai</a:t>
            </a:r>
            <a:r>
              <a:rPr lang="en-US" dirty="0"/>
              <a:t> simple </a:t>
            </a:r>
            <a:r>
              <a:rPr lang="en-US" dirty="0" err="1"/>
              <a:t>tipuri</a:t>
            </a:r>
            <a:r>
              <a:rPr lang="en-US" dirty="0"/>
              <a:t> de </a:t>
            </a:r>
            <a:r>
              <a:rPr lang="en-US" dirty="0" err="1"/>
              <a:t>actuatoare</a:t>
            </a:r>
            <a:r>
              <a:rPr lang="en-US" dirty="0"/>
              <a:t>.</a:t>
            </a:r>
            <a:endParaRPr dirty="0"/>
          </a:p>
        </p:txBody>
      </p:sp>
      <p:sp>
        <p:nvSpPr>
          <p:cNvPr id="1840" name="Google Shape;1840;p50"/>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841" name="Google Shape;1841;p50"/>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842" name="Google Shape;1842;p50"/>
          <p:cNvGrpSpPr/>
          <p:nvPr/>
        </p:nvGrpSpPr>
        <p:grpSpPr>
          <a:xfrm>
            <a:off x="792960" y="4041579"/>
            <a:ext cx="524976" cy="655438"/>
            <a:chOff x="792960" y="3993954"/>
            <a:chExt cx="524976" cy="655438"/>
          </a:xfrm>
        </p:grpSpPr>
        <p:grpSp>
          <p:nvGrpSpPr>
            <p:cNvPr id="1843" name="Google Shape;1843;p50"/>
            <p:cNvGrpSpPr/>
            <p:nvPr/>
          </p:nvGrpSpPr>
          <p:grpSpPr>
            <a:xfrm>
              <a:off x="792960" y="4071942"/>
              <a:ext cx="444014" cy="577450"/>
              <a:chOff x="2255047" y="690567"/>
              <a:chExt cx="444014" cy="577450"/>
            </a:xfrm>
          </p:grpSpPr>
          <p:sp>
            <p:nvSpPr>
              <p:cNvPr id="1844" name="Google Shape;1844;p50"/>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0"/>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6" name="Google Shape;1846;p50"/>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7" name="Google Shape;1847;p50"/>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8" name="Google Shape;1848;p50"/>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49" name="Google Shape;1849;p50"/>
            <p:cNvGrpSpPr/>
            <p:nvPr/>
          </p:nvGrpSpPr>
          <p:grpSpPr>
            <a:xfrm>
              <a:off x="873922" y="3993954"/>
              <a:ext cx="444014" cy="577450"/>
              <a:chOff x="873922" y="3993954"/>
              <a:chExt cx="444014" cy="577450"/>
            </a:xfrm>
          </p:grpSpPr>
          <p:sp>
            <p:nvSpPr>
              <p:cNvPr id="1850" name="Google Shape;1850;p50"/>
              <p:cNvSpPr/>
              <p:nvPr/>
            </p:nvSpPr>
            <p:spPr>
              <a:xfrm>
                <a:off x="873922" y="399395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0"/>
              <p:cNvSpPr/>
              <p:nvPr/>
            </p:nvSpPr>
            <p:spPr>
              <a:xfrm>
                <a:off x="1207505" y="399395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2" name="Google Shape;1852;p50"/>
              <p:cNvCxnSpPr/>
              <p:nvPr/>
            </p:nvCxnSpPr>
            <p:spPr>
              <a:xfrm>
                <a:off x="939338" y="422786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3" name="Google Shape;1853;p50"/>
              <p:cNvCxnSpPr/>
              <p:nvPr/>
            </p:nvCxnSpPr>
            <p:spPr>
              <a:xfrm>
                <a:off x="939338" y="428268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4" name="Google Shape;1854;p50"/>
              <p:cNvCxnSpPr/>
              <p:nvPr/>
            </p:nvCxnSpPr>
            <p:spPr>
              <a:xfrm>
                <a:off x="939338" y="4334938"/>
                <a:ext cx="313200" cy="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2"/>
          <p:cNvSpPr txBox="1">
            <a:spLocks noGrp="1"/>
          </p:cNvSpPr>
          <p:nvPr>
            <p:ph type="body" idx="1"/>
          </p:nvPr>
        </p:nvSpPr>
        <p:spPr>
          <a:xfrm>
            <a:off x="742968" y="1491296"/>
            <a:ext cx="3203801" cy="2976115"/>
          </a:xfrm>
          <a:prstGeom prst="rect">
            <a:avLst/>
          </a:prstGeom>
        </p:spPr>
        <p:txBody>
          <a:bodyPr spcFirstLastPara="1" wrap="square" lIns="91425" tIns="91425" rIns="91425" bIns="91425" anchor="t" anchorCtr="0">
            <a:noAutofit/>
          </a:bodyPr>
          <a:lstStyle/>
          <a:p>
            <a:pPr marL="0" lvl="0" indent="0" algn="just">
              <a:lnSpc>
                <a:spcPct val="100000"/>
              </a:lnSpc>
              <a:buNone/>
            </a:pPr>
            <a:r>
              <a:rPr lang="ro-RO" sz="1100" dirty="0"/>
              <a:t>     Există o varietate atât de mare de senzori încât ar fi copleșitor să descriem în detaliu modul în care funcționează fiecare dintre ei. Așadar, în cadrul aceste perechi ne vom limita la cele mai comune tipuri de senzori utilizați în noile produse electronice. </a:t>
            </a:r>
          </a:p>
          <a:p>
            <a:pPr marL="0" lvl="0" indent="0" algn="just">
              <a:lnSpc>
                <a:spcPct val="100000"/>
              </a:lnSpc>
              <a:buNone/>
            </a:pPr>
            <a:r>
              <a:rPr lang="ro-RO" sz="1100" dirty="0"/>
              <a:t>     Există multe moduri de a clasifica senzorii. Una dintre cele mai simple metode este clasificarea în senzori analogici și senzori digitali. Diferența dintre senzorii analogici și cei digitali ține de modul în care senzorul transmite datele măsurate. </a:t>
            </a:r>
          </a:p>
          <a:p>
            <a:pPr marL="0" lvl="0" indent="0" algn="just">
              <a:lnSpc>
                <a:spcPct val="100000"/>
              </a:lnSpc>
              <a:buNone/>
            </a:pPr>
            <a:r>
              <a:rPr lang="ro-RO" sz="1100" dirty="0"/>
              <a:t>     De exemplu, mulți senzori furnizează o tensiune care variază proporțional cu cantitatea măsurată. Această tensiune este un semnal analogic care variază continuu între două praguri de tensiune.</a:t>
            </a:r>
          </a:p>
          <a:p>
            <a:pPr marL="0" lvl="0" indent="0" algn="just">
              <a:lnSpc>
                <a:spcPct val="100000"/>
              </a:lnSpc>
              <a:buNone/>
            </a:pPr>
            <a:endParaRPr sz="1100" dirty="0"/>
          </a:p>
        </p:txBody>
      </p:sp>
      <p:sp>
        <p:nvSpPr>
          <p:cNvPr id="836" name="Google Shape;836;p42"/>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it-IT" dirty="0"/>
              <a:t>Noțiuni de bază</a:t>
            </a:r>
            <a:endParaRPr dirty="0"/>
          </a:p>
        </p:txBody>
      </p:sp>
      <p:grpSp>
        <p:nvGrpSpPr>
          <p:cNvPr id="837" name="Google Shape;837;p42"/>
          <p:cNvGrpSpPr/>
          <p:nvPr/>
        </p:nvGrpSpPr>
        <p:grpSpPr>
          <a:xfrm>
            <a:off x="712005" y="384639"/>
            <a:ext cx="569922" cy="557039"/>
            <a:chOff x="712005" y="384639"/>
            <a:chExt cx="569922" cy="557039"/>
          </a:xfrm>
        </p:grpSpPr>
        <p:grpSp>
          <p:nvGrpSpPr>
            <p:cNvPr id="838" name="Google Shape;838;p42"/>
            <p:cNvGrpSpPr/>
            <p:nvPr/>
          </p:nvGrpSpPr>
          <p:grpSpPr>
            <a:xfrm>
              <a:off x="712005" y="384639"/>
              <a:ext cx="497703" cy="483698"/>
              <a:chOff x="794331" y="401591"/>
              <a:chExt cx="516235" cy="501709"/>
            </a:xfrm>
          </p:grpSpPr>
          <p:sp>
            <p:nvSpPr>
              <p:cNvPr id="839" name="Google Shape;839;p42"/>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42"/>
            <p:cNvGrpSpPr/>
            <p:nvPr/>
          </p:nvGrpSpPr>
          <p:grpSpPr>
            <a:xfrm>
              <a:off x="1057682" y="538173"/>
              <a:ext cx="224245" cy="403505"/>
              <a:chOff x="8063823" y="2506947"/>
              <a:chExt cx="198009" cy="356296"/>
            </a:xfrm>
          </p:grpSpPr>
          <p:sp>
            <p:nvSpPr>
              <p:cNvPr id="845" name="Google Shape;845;p42"/>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3" name="Google Shape;853;p42"/>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54" name="Google Shape;854;p42"/>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707FEB57-837E-868A-2DD6-C3F663A3D42C}"/>
              </a:ext>
            </a:extLst>
          </p:cNvPr>
          <p:cNvPicPr>
            <a:picLocks noChangeAspect="1"/>
          </p:cNvPicPr>
          <p:nvPr/>
        </p:nvPicPr>
        <p:blipFill>
          <a:blip r:embed="rId3"/>
          <a:stretch>
            <a:fillRect/>
          </a:stretch>
        </p:blipFill>
        <p:spPr>
          <a:xfrm>
            <a:off x="4036741" y="1649563"/>
            <a:ext cx="4237697" cy="1368976"/>
          </a:xfrm>
          <a:prstGeom prst="rect">
            <a:avLst/>
          </a:prstGeom>
        </p:spPr>
      </p:pic>
      <p:sp>
        <p:nvSpPr>
          <p:cNvPr id="5" name="Google Shape;835;p42">
            <a:extLst>
              <a:ext uri="{FF2B5EF4-FFF2-40B4-BE49-F238E27FC236}">
                <a16:creationId xmlns:a16="http://schemas.microsoft.com/office/drawing/2014/main" id="{A15F3185-77B5-87A6-792D-3763E56734AE}"/>
              </a:ext>
            </a:extLst>
          </p:cNvPr>
          <p:cNvSpPr txBox="1">
            <a:spLocks/>
          </p:cNvSpPr>
          <p:nvPr/>
        </p:nvSpPr>
        <p:spPr>
          <a:xfrm>
            <a:off x="4278400" y="3239311"/>
            <a:ext cx="3884293" cy="9659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AutoNum type="arabicPeriod"/>
              <a:defRPr sz="1000" b="0" i="0" u="none" strike="noStrike" cap="none">
                <a:solidFill>
                  <a:schemeClr val="dk1"/>
                </a:solidFill>
                <a:latin typeface="DM Sans"/>
                <a:ea typeface="DM Sans"/>
                <a:cs typeface="DM Sans"/>
                <a:sym typeface="DM Sans"/>
              </a:defRPr>
            </a:lvl1pPr>
            <a:lvl2pPr marL="914400" marR="0" lvl="1" indent="-317500" algn="l" rtl="0">
              <a:lnSpc>
                <a:spcPct val="115000"/>
              </a:lnSpc>
              <a:spcBef>
                <a:spcPts val="0"/>
              </a:spcBef>
              <a:spcAft>
                <a:spcPts val="0"/>
              </a:spcAft>
              <a:buClr>
                <a:schemeClr val="dk1"/>
              </a:buClr>
              <a:buSzPts val="1400"/>
              <a:buFont typeface="DM Sans"/>
              <a:buAutoNum type="alphaLcPeriod"/>
              <a:defRPr sz="1400" b="0" i="0" u="none" strike="noStrike" cap="none">
                <a:solidFill>
                  <a:schemeClr val="dk1"/>
                </a:solidFill>
                <a:latin typeface="DM Sans"/>
                <a:ea typeface="DM Sans"/>
                <a:cs typeface="DM Sans"/>
                <a:sym typeface="DM Sans"/>
              </a:defRPr>
            </a:lvl2pPr>
            <a:lvl3pPr marL="1371600" marR="0" lvl="2" indent="-317500" algn="l" rtl="0">
              <a:lnSpc>
                <a:spcPct val="115000"/>
              </a:lnSpc>
              <a:spcBef>
                <a:spcPts val="0"/>
              </a:spcBef>
              <a:spcAft>
                <a:spcPts val="0"/>
              </a:spcAft>
              <a:buClr>
                <a:schemeClr val="dk1"/>
              </a:buClr>
              <a:buSzPts val="1400"/>
              <a:buFont typeface="DM Sans"/>
              <a:buAutoNum type="romanLcPeriod"/>
              <a:defRPr sz="1400" b="0" i="0" u="none" strike="noStrike" cap="none">
                <a:solidFill>
                  <a:schemeClr val="dk1"/>
                </a:solidFill>
                <a:latin typeface="DM Sans"/>
                <a:ea typeface="DM Sans"/>
                <a:cs typeface="DM Sans"/>
                <a:sym typeface="DM Sans"/>
              </a:defRPr>
            </a:lvl3pPr>
            <a:lvl4pPr marL="1828800" marR="0" lvl="3" indent="-317500" algn="l" rtl="0">
              <a:lnSpc>
                <a:spcPct val="115000"/>
              </a:lnSpc>
              <a:spcBef>
                <a:spcPts val="0"/>
              </a:spcBef>
              <a:spcAft>
                <a:spcPts val="0"/>
              </a:spcAft>
              <a:buClr>
                <a:schemeClr val="dk1"/>
              </a:buClr>
              <a:buSzPts val="1400"/>
              <a:buFont typeface="DM Sans"/>
              <a:buAutoNum type="arabicPeriod"/>
              <a:defRPr sz="1400" b="0" i="0" u="none" strike="noStrike" cap="none">
                <a:solidFill>
                  <a:schemeClr val="dk1"/>
                </a:solidFill>
                <a:latin typeface="DM Sans"/>
                <a:ea typeface="DM Sans"/>
                <a:cs typeface="DM Sans"/>
                <a:sym typeface="DM Sans"/>
              </a:defRPr>
            </a:lvl4pPr>
            <a:lvl5pPr marL="2286000" marR="0" lvl="4" indent="-317500" algn="l" rtl="0">
              <a:lnSpc>
                <a:spcPct val="115000"/>
              </a:lnSpc>
              <a:spcBef>
                <a:spcPts val="0"/>
              </a:spcBef>
              <a:spcAft>
                <a:spcPts val="0"/>
              </a:spcAft>
              <a:buClr>
                <a:schemeClr val="dk1"/>
              </a:buClr>
              <a:buSzPts val="1400"/>
              <a:buFont typeface="DM Sans"/>
              <a:buAutoNum type="alphaLcPeriod"/>
              <a:defRPr sz="1400" b="0" i="0" u="none" strike="noStrike" cap="none">
                <a:solidFill>
                  <a:schemeClr val="dk1"/>
                </a:solidFill>
                <a:latin typeface="DM Sans"/>
                <a:ea typeface="DM Sans"/>
                <a:cs typeface="DM Sans"/>
                <a:sym typeface="DM Sans"/>
              </a:defRPr>
            </a:lvl5pPr>
            <a:lvl6pPr marL="2743200" marR="0" lvl="5" indent="-317500" algn="l" rtl="0">
              <a:lnSpc>
                <a:spcPct val="115000"/>
              </a:lnSpc>
              <a:spcBef>
                <a:spcPts val="0"/>
              </a:spcBef>
              <a:spcAft>
                <a:spcPts val="0"/>
              </a:spcAft>
              <a:buClr>
                <a:schemeClr val="dk1"/>
              </a:buClr>
              <a:buSzPts val="1400"/>
              <a:buFont typeface="DM Sans"/>
              <a:buAutoNum type="romanLcPeriod"/>
              <a:defRPr sz="1400" b="0" i="0" u="none" strike="noStrike" cap="none">
                <a:solidFill>
                  <a:schemeClr val="dk1"/>
                </a:solidFill>
                <a:latin typeface="DM Sans"/>
                <a:ea typeface="DM Sans"/>
                <a:cs typeface="DM Sans"/>
                <a:sym typeface="DM Sans"/>
              </a:defRPr>
            </a:lvl6pPr>
            <a:lvl7pPr marL="3200400" marR="0" lvl="6" indent="-317500" algn="l" rtl="0">
              <a:lnSpc>
                <a:spcPct val="115000"/>
              </a:lnSpc>
              <a:spcBef>
                <a:spcPts val="0"/>
              </a:spcBef>
              <a:spcAft>
                <a:spcPts val="0"/>
              </a:spcAft>
              <a:buClr>
                <a:schemeClr val="dk1"/>
              </a:buClr>
              <a:buSzPts val="1400"/>
              <a:buFont typeface="DM Sans"/>
              <a:buAutoNum type="arabicPeriod"/>
              <a:defRPr sz="1400" b="0" i="0" u="none" strike="noStrike" cap="none">
                <a:solidFill>
                  <a:schemeClr val="dk1"/>
                </a:solidFill>
                <a:latin typeface="DM Sans"/>
                <a:ea typeface="DM Sans"/>
                <a:cs typeface="DM Sans"/>
                <a:sym typeface="DM Sans"/>
              </a:defRPr>
            </a:lvl7pPr>
            <a:lvl8pPr marL="3657600" marR="0" lvl="7" indent="-317500" algn="l" rtl="0">
              <a:lnSpc>
                <a:spcPct val="115000"/>
              </a:lnSpc>
              <a:spcBef>
                <a:spcPts val="0"/>
              </a:spcBef>
              <a:spcAft>
                <a:spcPts val="0"/>
              </a:spcAft>
              <a:buClr>
                <a:schemeClr val="dk1"/>
              </a:buClr>
              <a:buSzPts val="1400"/>
              <a:buFont typeface="DM Sans"/>
              <a:buAutoNum type="alphaLcPeriod"/>
              <a:defRPr sz="1400" b="0" i="0" u="none" strike="noStrike" cap="none">
                <a:solidFill>
                  <a:schemeClr val="dk1"/>
                </a:solidFill>
                <a:latin typeface="DM Sans"/>
                <a:ea typeface="DM Sans"/>
                <a:cs typeface="DM Sans"/>
                <a:sym typeface="DM Sans"/>
              </a:defRPr>
            </a:lvl8pPr>
            <a:lvl9pPr marL="4114800" marR="0" lvl="8" indent="-317500" algn="l" rtl="0">
              <a:lnSpc>
                <a:spcPct val="115000"/>
              </a:lnSpc>
              <a:spcBef>
                <a:spcPts val="0"/>
              </a:spcBef>
              <a:spcAft>
                <a:spcPts val="0"/>
              </a:spcAft>
              <a:buClr>
                <a:schemeClr val="dk1"/>
              </a:buClr>
              <a:buSzPts val="1400"/>
              <a:buFont typeface="DM Sans"/>
              <a:buAutoNum type="romanLcPeriod"/>
              <a:defRPr sz="1400" b="0" i="0" u="none" strike="noStrike" cap="none">
                <a:solidFill>
                  <a:schemeClr val="dk1"/>
                </a:solidFill>
                <a:latin typeface="DM Sans"/>
                <a:ea typeface="DM Sans"/>
                <a:cs typeface="DM Sans"/>
                <a:sym typeface="DM Sans"/>
              </a:defRPr>
            </a:lvl9pPr>
          </a:lstStyle>
          <a:p>
            <a:pPr marL="0" indent="0" algn="just">
              <a:lnSpc>
                <a:spcPct val="100000"/>
              </a:lnSpc>
              <a:buNone/>
            </a:pPr>
            <a:r>
              <a:rPr lang="ro-RO" sz="1100" dirty="0"/>
              <a:t>     Când tensiunea analogică este introdusă într-un convertor analog-digital (ADC), aceasta va fi convertită într-un semnal digital. Dacă acest ADC este încorporat în senzorul propriu-zis, atunci senzorul respectiv este digital.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8">
          <a:extLst>
            <a:ext uri="{FF2B5EF4-FFF2-40B4-BE49-F238E27FC236}">
              <a16:creationId xmlns:a16="http://schemas.microsoft.com/office/drawing/2014/main" id="{26D53A5E-A185-5C2B-584E-3F52F44B5CB4}"/>
            </a:ext>
          </a:extLst>
        </p:cNvPr>
        <p:cNvGrpSpPr/>
        <p:nvPr/>
      </p:nvGrpSpPr>
      <p:grpSpPr>
        <a:xfrm>
          <a:off x="0" y="0"/>
          <a:ext cx="0" cy="0"/>
          <a:chOff x="0" y="0"/>
          <a:chExt cx="0" cy="0"/>
        </a:xfrm>
      </p:grpSpPr>
      <p:sp>
        <p:nvSpPr>
          <p:cNvPr id="859" name="Google Shape;859;p43">
            <a:extLst>
              <a:ext uri="{FF2B5EF4-FFF2-40B4-BE49-F238E27FC236}">
                <a16:creationId xmlns:a16="http://schemas.microsoft.com/office/drawing/2014/main" id="{19F13489-F6BA-D49C-5C95-A65486AAE5E4}"/>
              </a:ext>
            </a:extLst>
          </p:cNvPr>
          <p:cNvSpPr txBox="1">
            <a:spLocks noGrp="1"/>
          </p:cNvSpPr>
          <p:nvPr>
            <p:ph type="title"/>
          </p:nvPr>
        </p:nvSpPr>
        <p:spPr>
          <a:xfrm>
            <a:off x="820237" y="403113"/>
            <a:ext cx="2473090" cy="572700"/>
          </a:xfrm>
          <a:prstGeom prst="rect">
            <a:avLst/>
          </a:prstGeom>
        </p:spPr>
        <p:txBody>
          <a:bodyPr spcFirstLastPara="1" wrap="square" lIns="91425" tIns="91425" rIns="91425" bIns="91425" anchor="ctr" anchorCtr="0">
            <a:noAutofit/>
          </a:bodyPr>
          <a:lstStyle/>
          <a:p>
            <a:pPr lvl="0"/>
            <a:r>
              <a:rPr lang="ro-RO" sz="2400" dirty="0"/>
              <a:t>Sunetul</a:t>
            </a:r>
            <a:endParaRPr sz="2400" dirty="0"/>
          </a:p>
        </p:txBody>
      </p:sp>
      <p:grpSp>
        <p:nvGrpSpPr>
          <p:cNvPr id="861" name="Google Shape;861;p43">
            <a:extLst>
              <a:ext uri="{FF2B5EF4-FFF2-40B4-BE49-F238E27FC236}">
                <a16:creationId xmlns:a16="http://schemas.microsoft.com/office/drawing/2014/main" id="{F1AE7849-7FFB-A59B-676A-8C093968E9C5}"/>
              </a:ext>
            </a:extLst>
          </p:cNvPr>
          <p:cNvGrpSpPr/>
          <p:nvPr/>
        </p:nvGrpSpPr>
        <p:grpSpPr>
          <a:xfrm>
            <a:off x="6242780" y="1274528"/>
            <a:ext cx="1660716" cy="3211701"/>
            <a:chOff x="1107905" y="1270591"/>
            <a:chExt cx="1660716" cy="3211701"/>
          </a:xfrm>
        </p:grpSpPr>
        <p:sp>
          <p:nvSpPr>
            <p:cNvPr id="862" name="Google Shape;862;p43">
              <a:extLst>
                <a:ext uri="{FF2B5EF4-FFF2-40B4-BE49-F238E27FC236}">
                  <a16:creationId xmlns:a16="http://schemas.microsoft.com/office/drawing/2014/main" id="{C4C023C8-C749-8131-F939-4DC25C3F42F0}"/>
                </a:ext>
              </a:extLst>
            </p:cNvPr>
            <p:cNvSpPr/>
            <p:nvPr/>
          </p:nvSpPr>
          <p:spPr>
            <a:xfrm>
              <a:off x="1158951" y="1334369"/>
              <a:ext cx="15337" cy="3101984"/>
            </a:xfrm>
            <a:custGeom>
              <a:avLst/>
              <a:gdLst/>
              <a:ahLst/>
              <a:cxnLst/>
              <a:rect l="l" t="t" r="r" b="b"/>
              <a:pathLst>
                <a:path w="265" h="53598"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598"/>
                  </a:lnTo>
                  <a:lnTo>
                    <a:pt x="44" y="53598"/>
                  </a:lnTo>
                  <a:lnTo>
                    <a:pt x="44"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a:extLst>
                <a:ext uri="{FF2B5EF4-FFF2-40B4-BE49-F238E27FC236}">
                  <a16:creationId xmlns:a16="http://schemas.microsoft.com/office/drawing/2014/main" id="{AAE618E1-F04F-E6C1-352F-EEADA8F7754F}"/>
                </a:ext>
              </a:extLst>
            </p:cNvPr>
            <p:cNvSpPr/>
            <p:nvPr/>
          </p:nvSpPr>
          <p:spPr>
            <a:xfrm>
              <a:off x="1470143" y="1334369"/>
              <a:ext cx="15395" cy="3086705"/>
            </a:xfrm>
            <a:custGeom>
              <a:avLst/>
              <a:gdLst/>
              <a:ahLst/>
              <a:cxnLst/>
              <a:rect l="l" t="t" r="r" b="b"/>
              <a:pathLst>
                <a:path w="266" h="53334" extrusionOk="0">
                  <a:moveTo>
                    <a:pt x="1" y="0"/>
                  </a:moveTo>
                  <a:lnTo>
                    <a:pt x="1" y="5113"/>
                  </a:lnTo>
                  <a:lnTo>
                    <a:pt x="265" y="5113"/>
                  </a:lnTo>
                  <a:lnTo>
                    <a:pt x="265" y="0"/>
                  </a:lnTo>
                  <a:close/>
                  <a:moveTo>
                    <a:pt x="1" y="5378"/>
                  </a:moveTo>
                  <a:lnTo>
                    <a:pt x="1" y="10447"/>
                  </a:lnTo>
                  <a:lnTo>
                    <a:pt x="265" y="10447"/>
                  </a:lnTo>
                  <a:lnTo>
                    <a:pt x="265" y="5378"/>
                  </a:lnTo>
                  <a:close/>
                  <a:moveTo>
                    <a:pt x="1" y="10755"/>
                  </a:moveTo>
                  <a:lnTo>
                    <a:pt x="1" y="15824"/>
                  </a:lnTo>
                  <a:lnTo>
                    <a:pt x="265" y="15824"/>
                  </a:lnTo>
                  <a:lnTo>
                    <a:pt x="265" y="10755"/>
                  </a:lnTo>
                  <a:close/>
                  <a:moveTo>
                    <a:pt x="1" y="16089"/>
                  </a:moveTo>
                  <a:lnTo>
                    <a:pt x="1" y="21201"/>
                  </a:lnTo>
                  <a:lnTo>
                    <a:pt x="265" y="21201"/>
                  </a:lnTo>
                  <a:lnTo>
                    <a:pt x="265" y="16089"/>
                  </a:lnTo>
                  <a:close/>
                  <a:moveTo>
                    <a:pt x="1" y="21466"/>
                  </a:moveTo>
                  <a:lnTo>
                    <a:pt x="1" y="26579"/>
                  </a:lnTo>
                  <a:lnTo>
                    <a:pt x="265" y="26579"/>
                  </a:lnTo>
                  <a:lnTo>
                    <a:pt x="265" y="21466"/>
                  </a:lnTo>
                  <a:close/>
                  <a:moveTo>
                    <a:pt x="1" y="26843"/>
                  </a:moveTo>
                  <a:lnTo>
                    <a:pt x="1" y="31956"/>
                  </a:lnTo>
                  <a:lnTo>
                    <a:pt x="265" y="31956"/>
                  </a:lnTo>
                  <a:lnTo>
                    <a:pt x="265" y="26843"/>
                  </a:lnTo>
                  <a:close/>
                  <a:moveTo>
                    <a:pt x="1" y="32221"/>
                  </a:moveTo>
                  <a:lnTo>
                    <a:pt x="1" y="37334"/>
                  </a:lnTo>
                  <a:lnTo>
                    <a:pt x="265" y="37334"/>
                  </a:lnTo>
                  <a:lnTo>
                    <a:pt x="265" y="32221"/>
                  </a:lnTo>
                  <a:close/>
                  <a:moveTo>
                    <a:pt x="1" y="37598"/>
                  </a:moveTo>
                  <a:lnTo>
                    <a:pt x="1" y="42711"/>
                  </a:lnTo>
                  <a:lnTo>
                    <a:pt x="265" y="42711"/>
                  </a:lnTo>
                  <a:lnTo>
                    <a:pt x="265" y="37598"/>
                  </a:lnTo>
                  <a:close/>
                  <a:moveTo>
                    <a:pt x="1" y="42975"/>
                  </a:moveTo>
                  <a:lnTo>
                    <a:pt x="1" y="48088"/>
                  </a:lnTo>
                  <a:lnTo>
                    <a:pt x="265" y="48088"/>
                  </a:lnTo>
                  <a:lnTo>
                    <a:pt x="265" y="42975"/>
                  </a:lnTo>
                  <a:close/>
                  <a:moveTo>
                    <a:pt x="1" y="48353"/>
                  </a:moveTo>
                  <a:lnTo>
                    <a:pt x="1"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a:extLst>
                <a:ext uri="{FF2B5EF4-FFF2-40B4-BE49-F238E27FC236}">
                  <a16:creationId xmlns:a16="http://schemas.microsoft.com/office/drawing/2014/main" id="{E3B2599C-D3ED-EDFA-A6D5-20DE75AE2F03}"/>
                </a:ext>
              </a:extLst>
            </p:cNvPr>
            <p:cNvSpPr/>
            <p:nvPr/>
          </p:nvSpPr>
          <p:spPr>
            <a:xfrm>
              <a:off x="1470143" y="4132728"/>
              <a:ext cx="15395" cy="288333"/>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a:extLst>
                <a:ext uri="{FF2B5EF4-FFF2-40B4-BE49-F238E27FC236}">
                  <a16:creationId xmlns:a16="http://schemas.microsoft.com/office/drawing/2014/main" id="{35AACA8D-3C15-18F3-96D0-1DCEC8B2C62D}"/>
                </a:ext>
              </a:extLst>
            </p:cNvPr>
            <p:cNvSpPr/>
            <p:nvPr/>
          </p:nvSpPr>
          <p:spPr>
            <a:xfrm>
              <a:off x="1470143" y="3821535"/>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a:extLst>
                <a:ext uri="{FF2B5EF4-FFF2-40B4-BE49-F238E27FC236}">
                  <a16:creationId xmlns:a16="http://schemas.microsoft.com/office/drawing/2014/main" id="{22959601-86D4-2760-06F3-332C365B55B5}"/>
                </a:ext>
              </a:extLst>
            </p:cNvPr>
            <p:cNvSpPr/>
            <p:nvPr/>
          </p:nvSpPr>
          <p:spPr>
            <a:xfrm>
              <a:off x="1470143" y="3510285"/>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3">
              <a:extLst>
                <a:ext uri="{FF2B5EF4-FFF2-40B4-BE49-F238E27FC236}">
                  <a16:creationId xmlns:a16="http://schemas.microsoft.com/office/drawing/2014/main" id="{DB6B9A81-F595-9CAE-085C-66BBF41E13A8}"/>
                </a:ext>
              </a:extLst>
            </p:cNvPr>
            <p:cNvSpPr/>
            <p:nvPr/>
          </p:nvSpPr>
          <p:spPr>
            <a:xfrm>
              <a:off x="1470143" y="3199093"/>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3">
              <a:extLst>
                <a:ext uri="{FF2B5EF4-FFF2-40B4-BE49-F238E27FC236}">
                  <a16:creationId xmlns:a16="http://schemas.microsoft.com/office/drawing/2014/main" id="{2F8E458B-092E-A239-C99A-5516B1F109D2}"/>
                </a:ext>
              </a:extLst>
            </p:cNvPr>
            <p:cNvSpPr/>
            <p:nvPr/>
          </p:nvSpPr>
          <p:spPr>
            <a:xfrm>
              <a:off x="1470143" y="2887900"/>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a:extLst>
                <a:ext uri="{FF2B5EF4-FFF2-40B4-BE49-F238E27FC236}">
                  <a16:creationId xmlns:a16="http://schemas.microsoft.com/office/drawing/2014/main" id="{32BC96C3-2480-434E-206D-CCAA80F1ED57}"/>
                </a:ext>
              </a:extLst>
            </p:cNvPr>
            <p:cNvSpPr/>
            <p:nvPr/>
          </p:nvSpPr>
          <p:spPr>
            <a:xfrm>
              <a:off x="1470143" y="2576650"/>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a:extLst>
                <a:ext uri="{FF2B5EF4-FFF2-40B4-BE49-F238E27FC236}">
                  <a16:creationId xmlns:a16="http://schemas.microsoft.com/office/drawing/2014/main" id="{032489BA-3210-8E99-6787-4D8D773D044B}"/>
                </a:ext>
              </a:extLst>
            </p:cNvPr>
            <p:cNvSpPr/>
            <p:nvPr/>
          </p:nvSpPr>
          <p:spPr>
            <a:xfrm>
              <a:off x="1470143" y="2265458"/>
              <a:ext cx="15395" cy="295973"/>
            </a:xfrm>
            <a:custGeom>
              <a:avLst/>
              <a:gdLst/>
              <a:ahLst/>
              <a:cxnLst/>
              <a:rect l="l" t="t" r="r" b="b"/>
              <a:pathLst>
                <a:path w="266" h="5114" fill="none" extrusionOk="0">
                  <a:moveTo>
                    <a:pt x="265" y="1"/>
                  </a:moveTo>
                  <a:lnTo>
                    <a:pt x="1" y="1"/>
                  </a:lnTo>
                  <a:lnTo>
                    <a:pt x="1"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3">
              <a:extLst>
                <a:ext uri="{FF2B5EF4-FFF2-40B4-BE49-F238E27FC236}">
                  <a16:creationId xmlns:a16="http://schemas.microsoft.com/office/drawing/2014/main" id="{DAD452D8-08D6-ABE1-B900-4BDB32B2BCA3}"/>
                </a:ext>
              </a:extLst>
            </p:cNvPr>
            <p:cNvSpPr/>
            <p:nvPr/>
          </p:nvSpPr>
          <p:spPr>
            <a:xfrm>
              <a:off x="1470143" y="1956812"/>
              <a:ext cx="15395" cy="293426"/>
            </a:xfrm>
            <a:custGeom>
              <a:avLst/>
              <a:gdLst/>
              <a:ahLst/>
              <a:cxnLst/>
              <a:rect l="l" t="t" r="r" b="b"/>
              <a:pathLst>
                <a:path w="266" h="5070" fill="none" extrusionOk="0">
                  <a:moveTo>
                    <a:pt x="265" y="0"/>
                  </a:moveTo>
                  <a:lnTo>
                    <a:pt x="1" y="0"/>
                  </a:lnTo>
                  <a:lnTo>
                    <a:pt x="1"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a:extLst>
                <a:ext uri="{FF2B5EF4-FFF2-40B4-BE49-F238E27FC236}">
                  <a16:creationId xmlns:a16="http://schemas.microsoft.com/office/drawing/2014/main" id="{FD0D83DE-1BC2-990B-DB85-0418B8CAA7A4}"/>
                </a:ext>
              </a:extLst>
            </p:cNvPr>
            <p:cNvSpPr/>
            <p:nvPr/>
          </p:nvSpPr>
          <p:spPr>
            <a:xfrm>
              <a:off x="1470143" y="1645561"/>
              <a:ext cx="15395" cy="293426"/>
            </a:xfrm>
            <a:custGeom>
              <a:avLst/>
              <a:gdLst/>
              <a:ahLst/>
              <a:cxnLst/>
              <a:rect l="l" t="t" r="r" b="b"/>
              <a:pathLst>
                <a:path w="266" h="5070" fill="none" extrusionOk="0">
                  <a:moveTo>
                    <a:pt x="265" y="1"/>
                  </a:moveTo>
                  <a:lnTo>
                    <a:pt x="1" y="1"/>
                  </a:lnTo>
                  <a:lnTo>
                    <a:pt x="1"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a:extLst>
                <a:ext uri="{FF2B5EF4-FFF2-40B4-BE49-F238E27FC236}">
                  <a16:creationId xmlns:a16="http://schemas.microsoft.com/office/drawing/2014/main" id="{8E5006F0-9E36-6A21-0EA8-01BF8F919B28}"/>
                </a:ext>
              </a:extLst>
            </p:cNvPr>
            <p:cNvSpPr/>
            <p:nvPr/>
          </p:nvSpPr>
          <p:spPr>
            <a:xfrm>
              <a:off x="1470143" y="1334369"/>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3">
              <a:extLst>
                <a:ext uri="{FF2B5EF4-FFF2-40B4-BE49-F238E27FC236}">
                  <a16:creationId xmlns:a16="http://schemas.microsoft.com/office/drawing/2014/main" id="{101A3E23-9905-3BB6-7C65-376D1AFC6546}"/>
                </a:ext>
              </a:extLst>
            </p:cNvPr>
            <p:cNvSpPr/>
            <p:nvPr/>
          </p:nvSpPr>
          <p:spPr>
            <a:xfrm>
              <a:off x="1781393" y="1334369"/>
              <a:ext cx="15337" cy="3086705"/>
            </a:xfrm>
            <a:custGeom>
              <a:avLst/>
              <a:gdLst/>
              <a:ahLst/>
              <a:cxnLst/>
              <a:rect l="l" t="t" r="r" b="b"/>
              <a:pathLst>
                <a:path w="265" h="53334"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3">
              <a:extLst>
                <a:ext uri="{FF2B5EF4-FFF2-40B4-BE49-F238E27FC236}">
                  <a16:creationId xmlns:a16="http://schemas.microsoft.com/office/drawing/2014/main" id="{AFE68534-7159-A157-2B88-6309CDC92995}"/>
                </a:ext>
              </a:extLst>
            </p:cNvPr>
            <p:cNvSpPr/>
            <p:nvPr/>
          </p:nvSpPr>
          <p:spPr>
            <a:xfrm>
              <a:off x="1781393" y="4132728"/>
              <a:ext cx="15337" cy="288333"/>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3">
              <a:extLst>
                <a:ext uri="{FF2B5EF4-FFF2-40B4-BE49-F238E27FC236}">
                  <a16:creationId xmlns:a16="http://schemas.microsoft.com/office/drawing/2014/main" id="{7EBDF559-161F-5A45-8CB0-E5F95C0EB3D1}"/>
                </a:ext>
              </a:extLst>
            </p:cNvPr>
            <p:cNvSpPr/>
            <p:nvPr/>
          </p:nvSpPr>
          <p:spPr>
            <a:xfrm>
              <a:off x="1781393" y="3821535"/>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3">
              <a:extLst>
                <a:ext uri="{FF2B5EF4-FFF2-40B4-BE49-F238E27FC236}">
                  <a16:creationId xmlns:a16="http://schemas.microsoft.com/office/drawing/2014/main" id="{11AFDE9B-C580-C7CF-C19E-5ACC08F762BE}"/>
                </a:ext>
              </a:extLst>
            </p:cNvPr>
            <p:cNvSpPr/>
            <p:nvPr/>
          </p:nvSpPr>
          <p:spPr>
            <a:xfrm>
              <a:off x="1781393" y="3510285"/>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3">
              <a:extLst>
                <a:ext uri="{FF2B5EF4-FFF2-40B4-BE49-F238E27FC236}">
                  <a16:creationId xmlns:a16="http://schemas.microsoft.com/office/drawing/2014/main" id="{C4166325-C489-101D-27D9-0CB2AB963B69}"/>
                </a:ext>
              </a:extLst>
            </p:cNvPr>
            <p:cNvSpPr/>
            <p:nvPr/>
          </p:nvSpPr>
          <p:spPr>
            <a:xfrm>
              <a:off x="1781393" y="3199093"/>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3">
              <a:extLst>
                <a:ext uri="{FF2B5EF4-FFF2-40B4-BE49-F238E27FC236}">
                  <a16:creationId xmlns:a16="http://schemas.microsoft.com/office/drawing/2014/main" id="{A075F053-93ED-1029-269A-18D7F890FB89}"/>
                </a:ext>
              </a:extLst>
            </p:cNvPr>
            <p:cNvSpPr/>
            <p:nvPr/>
          </p:nvSpPr>
          <p:spPr>
            <a:xfrm>
              <a:off x="1781393" y="2887900"/>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3">
              <a:extLst>
                <a:ext uri="{FF2B5EF4-FFF2-40B4-BE49-F238E27FC236}">
                  <a16:creationId xmlns:a16="http://schemas.microsoft.com/office/drawing/2014/main" id="{2D160684-00E8-45FD-B903-596330D12192}"/>
                </a:ext>
              </a:extLst>
            </p:cNvPr>
            <p:cNvSpPr/>
            <p:nvPr/>
          </p:nvSpPr>
          <p:spPr>
            <a:xfrm>
              <a:off x="1781393" y="2576650"/>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3">
              <a:extLst>
                <a:ext uri="{FF2B5EF4-FFF2-40B4-BE49-F238E27FC236}">
                  <a16:creationId xmlns:a16="http://schemas.microsoft.com/office/drawing/2014/main" id="{286459EE-D079-396C-3752-71786959EDCF}"/>
                </a:ext>
              </a:extLst>
            </p:cNvPr>
            <p:cNvSpPr/>
            <p:nvPr/>
          </p:nvSpPr>
          <p:spPr>
            <a:xfrm>
              <a:off x="1781393" y="2265458"/>
              <a:ext cx="15337" cy="295973"/>
            </a:xfrm>
            <a:custGeom>
              <a:avLst/>
              <a:gdLst/>
              <a:ahLst/>
              <a:cxnLst/>
              <a:rect l="l" t="t" r="r" b="b"/>
              <a:pathLst>
                <a:path w="265" h="5114" fill="none" extrusionOk="0">
                  <a:moveTo>
                    <a:pt x="265" y="1"/>
                  </a:moveTo>
                  <a:lnTo>
                    <a:pt x="0" y="1"/>
                  </a:lnTo>
                  <a:lnTo>
                    <a:pt x="0"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a:extLst>
                <a:ext uri="{FF2B5EF4-FFF2-40B4-BE49-F238E27FC236}">
                  <a16:creationId xmlns:a16="http://schemas.microsoft.com/office/drawing/2014/main" id="{3CFD3021-4AE0-BDD1-2BB1-EE9DAF737CD3}"/>
                </a:ext>
              </a:extLst>
            </p:cNvPr>
            <p:cNvSpPr/>
            <p:nvPr/>
          </p:nvSpPr>
          <p:spPr>
            <a:xfrm>
              <a:off x="1781393" y="1956812"/>
              <a:ext cx="15337" cy="293426"/>
            </a:xfrm>
            <a:custGeom>
              <a:avLst/>
              <a:gdLst/>
              <a:ahLst/>
              <a:cxnLst/>
              <a:rect l="l" t="t" r="r" b="b"/>
              <a:pathLst>
                <a:path w="265" h="5070" fill="none" extrusionOk="0">
                  <a:moveTo>
                    <a:pt x="265" y="0"/>
                  </a:moveTo>
                  <a:lnTo>
                    <a:pt x="0" y="0"/>
                  </a:lnTo>
                  <a:lnTo>
                    <a:pt x="0"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3">
              <a:extLst>
                <a:ext uri="{FF2B5EF4-FFF2-40B4-BE49-F238E27FC236}">
                  <a16:creationId xmlns:a16="http://schemas.microsoft.com/office/drawing/2014/main" id="{0A206098-04DC-1F24-C342-5FB719EEC5CF}"/>
                </a:ext>
              </a:extLst>
            </p:cNvPr>
            <p:cNvSpPr/>
            <p:nvPr/>
          </p:nvSpPr>
          <p:spPr>
            <a:xfrm>
              <a:off x="1781393" y="1645561"/>
              <a:ext cx="15337" cy="293426"/>
            </a:xfrm>
            <a:custGeom>
              <a:avLst/>
              <a:gdLst/>
              <a:ahLst/>
              <a:cxnLst/>
              <a:rect l="l" t="t" r="r" b="b"/>
              <a:pathLst>
                <a:path w="265" h="5070" fill="none" extrusionOk="0">
                  <a:moveTo>
                    <a:pt x="265" y="1"/>
                  </a:moveTo>
                  <a:lnTo>
                    <a:pt x="0" y="1"/>
                  </a:lnTo>
                  <a:lnTo>
                    <a:pt x="0"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3">
              <a:extLst>
                <a:ext uri="{FF2B5EF4-FFF2-40B4-BE49-F238E27FC236}">
                  <a16:creationId xmlns:a16="http://schemas.microsoft.com/office/drawing/2014/main" id="{C560479E-A905-746D-D9CD-A3CA136716D5}"/>
                </a:ext>
              </a:extLst>
            </p:cNvPr>
            <p:cNvSpPr/>
            <p:nvPr/>
          </p:nvSpPr>
          <p:spPr>
            <a:xfrm>
              <a:off x="1781393" y="1334369"/>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a:extLst>
                <a:ext uri="{FF2B5EF4-FFF2-40B4-BE49-F238E27FC236}">
                  <a16:creationId xmlns:a16="http://schemas.microsoft.com/office/drawing/2014/main" id="{B9DFFDD1-322C-F0BC-315C-00EF74DB67D5}"/>
                </a:ext>
              </a:extLst>
            </p:cNvPr>
            <p:cNvSpPr/>
            <p:nvPr/>
          </p:nvSpPr>
          <p:spPr>
            <a:xfrm>
              <a:off x="2092586" y="1334369"/>
              <a:ext cx="15337" cy="3086705"/>
            </a:xfrm>
            <a:custGeom>
              <a:avLst/>
              <a:gdLst/>
              <a:ahLst/>
              <a:cxnLst/>
              <a:rect l="l" t="t" r="r" b="b"/>
              <a:pathLst>
                <a:path w="265" h="53334"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3">
              <a:extLst>
                <a:ext uri="{FF2B5EF4-FFF2-40B4-BE49-F238E27FC236}">
                  <a16:creationId xmlns:a16="http://schemas.microsoft.com/office/drawing/2014/main" id="{4F43EF6E-592E-2077-E98E-96123509C73C}"/>
                </a:ext>
              </a:extLst>
            </p:cNvPr>
            <p:cNvSpPr/>
            <p:nvPr/>
          </p:nvSpPr>
          <p:spPr>
            <a:xfrm>
              <a:off x="2092586" y="4132728"/>
              <a:ext cx="15337" cy="288333"/>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3">
              <a:extLst>
                <a:ext uri="{FF2B5EF4-FFF2-40B4-BE49-F238E27FC236}">
                  <a16:creationId xmlns:a16="http://schemas.microsoft.com/office/drawing/2014/main" id="{4C57C3AB-C2CD-0E0D-EF21-F060CD8F3952}"/>
                </a:ext>
              </a:extLst>
            </p:cNvPr>
            <p:cNvSpPr/>
            <p:nvPr/>
          </p:nvSpPr>
          <p:spPr>
            <a:xfrm>
              <a:off x="2092586" y="3821535"/>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a:extLst>
                <a:ext uri="{FF2B5EF4-FFF2-40B4-BE49-F238E27FC236}">
                  <a16:creationId xmlns:a16="http://schemas.microsoft.com/office/drawing/2014/main" id="{2D721B02-39A2-7B8F-9471-47B3A6271E25}"/>
                </a:ext>
              </a:extLst>
            </p:cNvPr>
            <p:cNvSpPr/>
            <p:nvPr/>
          </p:nvSpPr>
          <p:spPr>
            <a:xfrm>
              <a:off x="2092586" y="3510285"/>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a:extLst>
                <a:ext uri="{FF2B5EF4-FFF2-40B4-BE49-F238E27FC236}">
                  <a16:creationId xmlns:a16="http://schemas.microsoft.com/office/drawing/2014/main" id="{F89C8AD0-2144-1548-9315-364464008252}"/>
                </a:ext>
              </a:extLst>
            </p:cNvPr>
            <p:cNvSpPr/>
            <p:nvPr/>
          </p:nvSpPr>
          <p:spPr>
            <a:xfrm>
              <a:off x="2092586" y="3199093"/>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a:extLst>
                <a:ext uri="{FF2B5EF4-FFF2-40B4-BE49-F238E27FC236}">
                  <a16:creationId xmlns:a16="http://schemas.microsoft.com/office/drawing/2014/main" id="{3A936430-8110-003D-BAFE-066F5EEB9D7C}"/>
                </a:ext>
              </a:extLst>
            </p:cNvPr>
            <p:cNvSpPr/>
            <p:nvPr/>
          </p:nvSpPr>
          <p:spPr>
            <a:xfrm>
              <a:off x="2092586" y="2887900"/>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a:extLst>
                <a:ext uri="{FF2B5EF4-FFF2-40B4-BE49-F238E27FC236}">
                  <a16:creationId xmlns:a16="http://schemas.microsoft.com/office/drawing/2014/main" id="{93BF17EF-EFF6-2B24-12E5-F63FE7C2CDF2}"/>
                </a:ext>
              </a:extLst>
            </p:cNvPr>
            <p:cNvSpPr/>
            <p:nvPr/>
          </p:nvSpPr>
          <p:spPr>
            <a:xfrm>
              <a:off x="2092586" y="2576650"/>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a:extLst>
                <a:ext uri="{FF2B5EF4-FFF2-40B4-BE49-F238E27FC236}">
                  <a16:creationId xmlns:a16="http://schemas.microsoft.com/office/drawing/2014/main" id="{1B3324E8-ECD8-902B-6B49-8D04363FE009}"/>
                </a:ext>
              </a:extLst>
            </p:cNvPr>
            <p:cNvSpPr/>
            <p:nvPr/>
          </p:nvSpPr>
          <p:spPr>
            <a:xfrm>
              <a:off x="2092586" y="2265458"/>
              <a:ext cx="15337" cy="295973"/>
            </a:xfrm>
            <a:custGeom>
              <a:avLst/>
              <a:gdLst/>
              <a:ahLst/>
              <a:cxnLst/>
              <a:rect l="l" t="t" r="r" b="b"/>
              <a:pathLst>
                <a:path w="265" h="5114" fill="none" extrusionOk="0">
                  <a:moveTo>
                    <a:pt x="265" y="1"/>
                  </a:moveTo>
                  <a:lnTo>
                    <a:pt x="0" y="1"/>
                  </a:lnTo>
                  <a:lnTo>
                    <a:pt x="0"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a:extLst>
                <a:ext uri="{FF2B5EF4-FFF2-40B4-BE49-F238E27FC236}">
                  <a16:creationId xmlns:a16="http://schemas.microsoft.com/office/drawing/2014/main" id="{A049C70D-822B-7BB4-AAC2-88FA57096E90}"/>
                </a:ext>
              </a:extLst>
            </p:cNvPr>
            <p:cNvSpPr/>
            <p:nvPr/>
          </p:nvSpPr>
          <p:spPr>
            <a:xfrm>
              <a:off x="2092586" y="1956812"/>
              <a:ext cx="15337" cy="293426"/>
            </a:xfrm>
            <a:custGeom>
              <a:avLst/>
              <a:gdLst/>
              <a:ahLst/>
              <a:cxnLst/>
              <a:rect l="l" t="t" r="r" b="b"/>
              <a:pathLst>
                <a:path w="265" h="5070" fill="none" extrusionOk="0">
                  <a:moveTo>
                    <a:pt x="265" y="0"/>
                  </a:moveTo>
                  <a:lnTo>
                    <a:pt x="0" y="0"/>
                  </a:lnTo>
                  <a:lnTo>
                    <a:pt x="0"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a:extLst>
                <a:ext uri="{FF2B5EF4-FFF2-40B4-BE49-F238E27FC236}">
                  <a16:creationId xmlns:a16="http://schemas.microsoft.com/office/drawing/2014/main" id="{789FFCB4-0DE9-FC68-CCD6-D7E7747AD44E}"/>
                </a:ext>
              </a:extLst>
            </p:cNvPr>
            <p:cNvSpPr/>
            <p:nvPr/>
          </p:nvSpPr>
          <p:spPr>
            <a:xfrm>
              <a:off x="2092586" y="1645561"/>
              <a:ext cx="15337" cy="293426"/>
            </a:xfrm>
            <a:custGeom>
              <a:avLst/>
              <a:gdLst/>
              <a:ahLst/>
              <a:cxnLst/>
              <a:rect l="l" t="t" r="r" b="b"/>
              <a:pathLst>
                <a:path w="265" h="5070" fill="none" extrusionOk="0">
                  <a:moveTo>
                    <a:pt x="265" y="1"/>
                  </a:moveTo>
                  <a:lnTo>
                    <a:pt x="0" y="1"/>
                  </a:lnTo>
                  <a:lnTo>
                    <a:pt x="0"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a:extLst>
                <a:ext uri="{FF2B5EF4-FFF2-40B4-BE49-F238E27FC236}">
                  <a16:creationId xmlns:a16="http://schemas.microsoft.com/office/drawing/2014/main" id="{F60061D1-F6BB-DB0E-6663-5CC88F3778E1}"/>
                </a:ext>
              </a:extLst>
            </p:cNvPr>
            <p:cNvSpPr/>
            <p:nvPr/>
          </p:nvSpPr>
          <p:spPr>
            <a:xfrm>
              <a:off x="2092586" y="1334369"/>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a:extLst>
                <a:ext uri="{FF2B5EF4-FFF2-40B4-BE49-F238E27FC236}">
                  <a16:creationId xmlns:a16="http://schemas.microsoft.com/office/drawing/2014/main" id="{E3B5E45A-D1A1-A0CC-D709-E20DD2C30DDC}"/>
                </a:ext>
              </a:extLst>
            </p:cNvPr>
            <p:cNvSpPr/>
            <p:nvPr/>
          </p:nvSpPr>
          <p:spPr>
            <a:xfrm>
              <a:off x="2403778" y="1334369"/>
              <a:ext cx="15395" cy="3086705"/>
            </a:xfrm>
            <a:custGeom>
              <a:avLst/>
              <a:gdLst/>
              <a:ahLst/>
              <a:cxnLst/>
              <a:rect l="l" t="t" r="r" b="b"/>
              <a:pathLst>
                <a:path w="266" h="53334" extrusionOk="0">
                  <a:moveTo>
                    <a:pt x="1" y="0"/>
                  </a:moveTo>
                  <a:lnTo>
                    <a:pt x="1" y="5113"/>
                  </a:lnTo>
                  <a:lnTo>
                    <a:pt x="265" y="5113"/>
                  </a:lnTo>
                  <a:lnTo>
                    <a:pt x="265" y="0"/>
                  </a:lnTo>
                  <a:close/>
                  <a:moveTo>
                    <a:pt x="1" y="5378"/>
                  </a:moveTo>
                  <a:lnTo>
                    <a:pt x="1" y="10447"/>
                  </a:lnTo>
                  <a:lnTo>
                    <a:pt x="265" y="10447"/>
                  </a:lnTo>
                  <a:lnTo>
                    <a:pt x="265" y="5378"/>
                  </a:lnTo>
                  <a:close/>
                  <a:moveTo>
                    <a:pt x="1" y="10755"/>
                  </a:moveTo>
                  <a:lnTo>
                    <a:pt x="1" y="15824"/>
                  </a:lnTo>
                  <a:lnTo>
                    <a:pt x="265" y="15824"/>
                  </a:lnTo>
                  <a:lnTo>
                    <a:pt x="265" y="10755"/>
                  </a:lnTo>
                  <a:close/>
                  <a:moveTo>
                    <a:pt x="1" y="16089"/>
                  </a:moveTo>
                  <a:lnTo>
                    <a:pt x="1" y="21201"/>
                  </a:lnTo>
                  <a:lnTo>
                    <a:pt x="265" y="21201"/>
                  </a:lnTo>
                  <a:lnTo>
                    <a:pt x="265" y="16089"/>
                  </a:lnTo>
                  <a:close/>
                  <a:moveTo>
                    <a:pt x="1" y="21466"/>
                  </a:moveTo>
                  <a:lnTo>
                    <a:pt x="1" y="26579"/>
                  </a:lnTo>
                  <a:lnTo>
                    <a:pt x="265" y="26579"/>
                  </a:lnTo>
                  <a:lnTo>
                    <a:pt x="265" y="21466"/>
                  </a:lnTo>
                  <a:close/>
                  <a:moveTo>
                    <a:pt x="1" y="26843"/>
                  </a:moveTo>
                  <a:lnTo>
                    <a:pt x="1" y="31956"/>
                  </a:lnTo>
                  <a:lnTo>
                    <a:pt x="265" y="31956"/>
                  </a:lnTo>
                  <a:lnTo>
                    <a:pt x="265" y="26843"/>
                  </a:lnTo>
                  <a:close/>
                  <a:moveTo>
                    <a:pt x="1" y="32221"/>
                  </a:moveTo>
                  <a:lnTo>
                    <a:pt x="1" y="37334"/>
                  </a:lnTo>
                  <a:lnTo>
                    <a:pt x="265" y="37334"/>
                  </a:lnTo>
                  <a:lnTo>
                    <a:pt x="265" y="32221"/>
                  </a:lnTo>
                  <a:close/>
                  <a:moveTo>
                    <a:pt x="1" y="37598"/>
                  </a:moveTo>
                  <a:lnTo>
                    <a:pt x="1" y="42711"/>
                  </a:lnTo>
                  <a:lnTo>
                    <a:pt x="265" y="42711"/>
                  </a:lnTo>
                  <a:lnTo>
                    <a:pt x="265" y="37598"/>
                  </a:lnTo>
                  <a:close/>
                  <a:moveTo>
                    <a:pt x="1" y="42975"/>
                  </a:moveTo>
                  <a:lnTo>
                    <a:pt x="1" y="48088"/>
                  </a:lnTo>
                  <a:lnTo>
                    <a:pt x="265" y="48088"/>
                  </a:lnTo>
                  <a:lnTo>
                    <a:pt x="265" y="42975"/>
                  </a:lnTo>
                  <a:close/>
                  <a:moveTo>
                    <a:pt x="1" y="48353"/>
                  </a:moveTo>
                  <a:lnTo>
                    <a:pt x="1"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a:extLst>
                <a:ext uri="{FF2B5EF4-FFF2-40B4-BE49-F238E27FC236}">
                  <a16:creationId xmlns:a16="http://schemas.microsoft.com/office/drawing/2014/main" id="{1EDFD438-FF10-5E60-210B-23FE478CAB59}"/>
                </a:ext>
              </a:extLst>
            </p:cNvPr>
            <p:cNvSpPr/>
            <p:nvPr/>
          </p:nvSpPr>
          <p:spPr>
            <a:xfrm>
              <a:off x="2403778" y="4132728"/>
              <a:ext cx="15395" cy="288333"/>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a:extLst>
                <a:ext uri="{FF2B5EF4-FFF2-40B4-BE49-F238E27FC236}">
                  <a16:creationId xmlns:a16="http://schemas.microsoft.com/office/drawing/2014/main" id="{A0B5CC73-6200-D912-B496-50722CE165F7}"/>
                </a:ext>
              </a:extLst>
            </p:cNvPr>
            <p:cNvSpPr/>
            <p:nvPr/>
          </p:nvSpPr>
          <p:spPr>
            <a:xfrm>
              <a:off x="2403778" y="3821535"/>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a:extLst>
                <a:ext uri="{FF2B5EF4-FFF2-40B4-BE49-F238E27FC236}">
                  <a16:creationId xmlns:a16="http://schemas.microsoft.com/office/drawing/2014/main" id="{E431C74F-3E09-BA45-ACED-B42B08C11879}"/>
                </a:ext>
              </a:extLst>
            </p:cNvPr>
            <p:cNvSpPr/>
            <p:nvPr/>
          </p:nvSpPr>
          <p:spPr>
            <a:xfrm>
              <a:off x="2403778" y="3510285"/>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a:extLst>
                <a:ext uri="{FF2B5EF4-FFF2-40B4-BE49-F238E27FC236}">
                  <a16:creationId xmlns:a16="http://schemas.microsoft.com/office/drawing/2014/main" id="{8C178BD5-79DE-2D55-3C13-68B5F70F0677}"/>
                </a:ext>
              </a:extLst>
            </p:cNvPr>
            <p:cNvSpPr/>
            <p:nvPr/>
          </p:nvSpPr>
          <p:spPr>
            <a:xfrm>
              <a:off x="2403778" y="3199093"/>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a:extLst>
                <a:ext uri="{FF2B5EF4-FFF2-40B4-BE49-F238E27FC236}">
                  <a16:creationId xmlns:a16="http://schemas.microsoft.com/office/drawing/2014/main" id="{195EF169-13E4-2D31-EF53-77C2D81EDE64}"/>
                </a:ext>
              </a:extLst>
            </p:cNvPr>
            <p:cNvSpPr/>
            <p:nvPr/>
          </p:nvSpPr>
          <p:spPr>
            <a:xfrm>
              <a:off x="2403778" y="2887900"/>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a:extLst>
                <a:ext uri="{FF2B5EF4-FFF2-40B4-BE49-F238E27FC236}">
                  <a16:creationId xmlns:a16="http://schemas.microsoft.com/office/drawing/2014/main" id="{4ABBDA76-BB87-B4D8-EA21-8391F55038D6}"/>
                </a:ext>
              </a:extLst>
            </p:cNvPr>
            <p:cNvSpPr/>
            <p:nvPr/>
          </p:nvSpPr>
          <p:spPr>
            <a:xfrm>
              <a:off x="2403778" y="2576650"/>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a:extLst>
                <a:ext uri="{FF2B5EF4-FFF2-40B4-BE49-F238E27FC236}">
                  <a16:creationId xmlns:a16="http://schemas.microsoft.com/office/drawing/2014/main" id="{8D13A7BD-61DF-6284-BFB1-7718F73FE888}"/>
                </a:ext>
              </a:extLst>
            </p:cNvPr>
            <p:cNvSpPr/>
            <p:nvPr/>
          </p:nvSpPr>
          <p:spPr>
            <a:xfrm>
              <a:off x="2403778" y="2265458"/>
              <a:ext cx="15395" cy="295973"/>
            </a:xfrm>
            <a:custGeom>
              <a:avLst/>
              <a:gdLst/>
              <a:ahLst/>
              <a:cxnLst/>
              <a:rect l="l" t="t" r="r" b="b"/>
              <a:pathLst>
                <a:path w="266" h="5114" fill="none" extrusionOk="0">
                  <a:moveTo>
                    <a:pt x="265" y="1"/>
                  </a:moveTo>
                  <a:lnTo>
                    <a:pt x="1" y="1"/>
                  </a:lnTo>
                  <a:lnTo>
                    <a:pt x="1"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a:extLst>
                <a:ext uri="{FF2B5EF4-FFF2-40B4-BE49-F238E27FC236}">
                  <a16:creationId xmlns:a16="http://schemas.microsoft.com/office/drawing/2014/main" id="{4EDBD200-1E67-AE3D-68B1-D467AD7EA19A}"/>
                </a:ext>
              </a:extLst>
            </p:cNvPr>
            <p:cNvSpPr/>
            <p:nvPr/>
          </p:nvSpPr>
          <p:spPr>
            <a:xfrm>
              <a:off x="2403778" y="1956812"/>
              <a:ext cx="15395" cy="293426"/>
            </a:xfrm>
            <a:custGeom>
              <a:avLst/>
              <a:gdLst/>
              <a:ahLst/>
              <a:cxnLst/>
              <a:rect l="l" t="t" r="r" b="b"/>
              <a:pathLst>
                <a:path w="266" h="5070" fill="none" extrusionOk="0">
                  <a:moveTo>
                    <a:pt x="265" y="0"/>
                  </a:moveTo>
                  <a:lnTo>
                    <a:pt x="1" y="0"/>
                  </a:lnTo>
                  <a:lnTo>
                    <a:pt x="1"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a:extLst>
                <a:ext uri="{FF2B5EF4-FFF2-40B4-BE49-F238E27FC236}">
                  <a16:creationId xmlns:a16="http://schemas.microsoft.com/office/drawing/2014/main" id="{244CB224-9A5B-6EC8-275C-7ED0A453D575}"/>
                </a:ext>
              </a:extLst>
            </p:cNvPr>
            <p:cNvSpPr/>
            <p:nvPr/>
          </p:nvSpPr>
          <p:spPr>
            <a:xfrm>
              <a:off x="2403778" y="1645561"/>
              <a:ext cx="15395" cy="293426"/>
            </a:xfrm>
            <a:custGeom>
              <a:avLst/>
              <a:gdLst/>
              <a:ahLst/>
              <a:cxnLst/>
              <a:rect l="l" t="t" r="r" b="b"/>
              <a:pathLst>
                <a:path w="266" h="5070" fill="none" extrusionOk="0">
                  <a:moveTo>
                    <a:pt x="265" y="1"/>
                  </a:moveTo>
                  <a:lnTo>
                    <a:pt x="1" y="1"/>
                  </a:lnTo>
                  <a:lnTo>
                    <a:pt x="1"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a:extLst>
                <a:ext uri="{FF2B5EF4-FFF2-40B4-BE49-F238E27FC236}">
                  <a16:creationId xmlns:a16="http://schemas.microsoft.com/office/drawing/2014/main" id="{7E620A63-2113-ADB9-9E72-5B01D06586B4}"/>
                </a:ext>
              </a:extLst>
            </p:cNvPr>
            <p:cNvSpPr/>
            <p:nvPr/>
          </p:nvSpPr>
          <p:spPr>
            <a:xfrm>
              <a:off x="2403778" y="1334369"/>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a:extLst>
                <a:ext uri="{FF2B5EF4-FFF2-40B4-BE49-F238E27FC236}">
                  <a16:creationId xmlns:a16="http://schemas.microsoft.com/office/drawing/2014/main" id="{15813895-84A3-97C6-E836-0C54741D197B}"/>
                </a:ext>
              </a:extLst>
            </p:cNvPr>
            <p:cNvSpPr/>
            <p:nvPr/>
          </p:nvSpPr>
          <p:spPr>
            <a:xfrm>
              <a:off x="1158951" y="1319090"/>
              <a:ext cx="1563782" cy="15337"/>
            </a:xfrm>
            <a:custGeom>
              <a:avLst/>
              <a:gdLst/>
              <a:ahLst/>
              <a:cxnLst/>
              <a:rect l="l" t="t" r="r" b="b"/>
              <a:pathLst>
                <a:path w="27020" h="265" extrusionOk="0">
                  <a:moveTo>
                    <a:pt x="0" y="0"/>
                  </a:moveTo>
                  <a:lnTo>
                    <a:pt x="0" y="220"/>
                  </a:lnTo>
                  <a:lnTo>
                    <a:pt x="265" y="220"/>
                  </a:lnTo>
                  <a:lnTo>
                    <a:pt x="265" y="264"/>
                  </a:lnTo>
                  <a:lnTo>
                    <a:pt x="5378" y="264"/>
                  </a:lnTo>
                  <a:lnTo>
                    <a:pt x="5378" y="220"/>
                  </a:lnTo>
                  <a:lnTo>
                    <a:pt x="5642" y="220"/>
                  </a:lnTo>
                  <a:lnTo>
                    <a:pt x="5642" y="264"/>
                  </a:lnTo>
                  <a:lnTo>
                    <a:pt x="10755" y="264"/>
                  </a:lnTo>
                  <a:lnTo>
                    <a:pt x="10755" y="220"/>
                  </a:lnTo>
                  <a:lnTo>
                    <a:pt x="11020" y="220"/>
                  </a:lnTo>
                  <a:lnTo>
                    <a:pt x="11020" y="264"/>
                  </a:lnTo>
                  <a:lnTo>
                    <a:pt x="16132" y="264"/>
                  </a:lnTo>
                  <a:lnTo>
                    <a:pt x="16132" y="220"/>
                  </a:lnTo>
                  <a:lnTo>
                    <a:pt x="16397" y="220"/>
                  </a:lnTo>
                  <a:lnTo>
                    <a:pt x="16397" y="264"/>
                  </a:lnTo>
                  <a:lnTo>
                    <a:pt x="21510" y="264"/>
                  </a:lnTo>
                  <a:lnTo>
                    <a:pt x="21510" y="220"/>
                  </a:lnTo>
                  <a:lnTo>
                    <a:pt x="21774" y="220"/>
                  </a:lnTo>
                  <a:lnTo>
                    <a:pt x="21774" y="264"/>
                  </a:lnTo>
                  <a:lnTo>
                    <a:pt x="27019" y="264"/>
                  </a:lnTo>
                  <a:lnTo>
                    <a:pt x="270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3">
              <a:extLst>
                <a:ext uri="{FF2B5EF4-FFF2-40B4-BE49-F238E27FC236}">
                  <a16:creationId xmlns:a16="http://schemas.microsoft.com/office/drawing/2014/main" id="{55D4AF0B-B80D-2440-A072-4C626D4A40C0}"/>
                </a:ext>
              </a:extLst>
            </p:cNvPr>
            <p:cNvSpPr/>
            <p:nvPr/>
          </p:nvSpPr>
          <p:spPr>
            <a:xfrm>
              <a:off x="1158951" y="1319090"/>
              <a:ext cx="1563782" cy="15337"/>
            </a:xfrm>
            <a:custGeom>
              <a:avLst/>
              <a:gdLst/>
              <a:ahLst/>
              <a:cxnLst/>
              <a:rect l="l" t="t" r="r" b="b"/>
              <a:pathLst>
                <a:path w="27020" h="265" fill="none" extrusionOk="0">
                  <a:moveTo>
                    <a:pt x="27019" y="0"/>
                  </a:moveTo>
                  <a:lnTo>
                    <a:pt x="0" y="0"/>
                  </a:lnTo>
                  <a:lnTo>
                    <a:pt x="0" y="220"/>
                  </a:lnTo>
                  <a:lnTo>
                    <a:pt x="265" y="220"/>
                  </a:lnTo>
                  <a:lnTo>
                    <a:pt x="265" y="264"/>
                  </a:lnTo>
                  <a:lnTo>
                    <a:pt x="5378" y="264"/>
                  </a:lnTo>
                  <a:lnTo>
                    <a:pt x="5378" y="220"/>
                  </a:lnTo>
                  <a:lnTo>
                    <a:pt x="5642" y="220"/>
                  </a:lnTo>
                  <a:lnTo>
                    <a:pt x="5642" y="264"/>
                  </a:lnTo>
                  <a:lnTo>
                    <a:pt x="10755" y="264"/>
                  </a:lnTo>
                  <a:lnTo>
                    <a:pt x="10755" y="220"/>
                  </a:lnTo>
                  <a:lnTo>
                    <a:pt x="11020" y="220"/>
                  </a:lnTo>
                  <a:lnTo>
                    <a:pt x="11020" y="264"/>
                  </a:lnTo>
                  <a:lnTo>
                    <a:pt x="16132" y="264"/>
                  </a:lnTo>
                  <a:lnTo>
                    <a:pt x="16132" y="220"/>
                  </a:lnTo>
                  <a:lnTo>
                    <a:pt x="16397" y="220"/>
                  </a:lnTo>
                  <a:lnTo>
                    <a:pt x="16397" y="264"/>
                  </a:lnTo>
                  <a:lnTo>
                    <a:pt x="21510" y="264"/>
                  </a:lnTo>
                  <a:lnTo>
                    <a:pt x="21510" y="220"/>
                  </a:lnTo>
                  <a:lnTo>
                    <a:pt x="21774" y="220"/>
                  </a:lnTo>
                  <a:lnTo>
                    <a:pt x="21774" y="264"/>
                  </a:lnTo>
                  <a:lnTo>
                    <a:pt x="27019" y="264"/>
                  </a:lnTo>
                  <a:lnTo>
                    <a:pt x="2701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a:extLst>
                <a:ext uri="{FF2B5EF4-FFF2-40B4-BE49-F238E27FC236}">
                  <a16:creationId xmlns:a16="http://schemas.microsoft.com/office/drawing/2014/main" id="{C6972DA9-52DD-3B41-8B5A-F81B89AF65D6}"/>
                </a:ext>
              </a:extLst>
            </p:cNvPr>
            <p:cNvSpPr/>
            <p:nvPr/>
          </p:nvSpPr>
          <p:spPr>
            <a:xfrm>
              <a:off x="1158951"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a:extLst>
                <a:ext uri="{FF2B5EF4-FFF2-40B4-BE49-F238E27FC236}">
                  <a16:creationId xmlns:a16="http://schemas.microsoft.com/office/drawing/2014/main" id="{AF830238-0549-F61E-1851-1A8A0F894AA3}"/>
                </a:ext>
              </a:extLst>
            </p:cNvPr>
            <p:cNvSpPr/>
            <p:nvPr/>
          </p:nvSpPr>
          <p:spPr>
            <a:xfrm>
              <a:off x="1158951"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a:extLst>
                <a:ext uri="{FF2B5EF4-FFF2-40B4-BE49-F238E27FC236}">
                  <a16:creationId xmlns:a16="http://schemas.microsoft.com/office/drawing/2014/main" id="{1327F6D6-1866-3C9E-CC4E-9172BAD3D176}"/>
                </a:ext>
              </a:extLst>
            </p:cNvPr>
            <p:cNvSpPr/>
            <p:nvPr/>
          </p:nvSpPr>
          <p:spPr>
            <a:xfrm>
              <a:off x="1470143" y="1331822"/>
              <a:ext cx="15395" cy="2604"/>
            </a:xfrm>
            <a:custGeom>
              <a:avLst/>
              <a:gdLst/>
              <a:ahLst/>
              <a:cxnLst/>
              <a:rect l="l" t="t" r="r" b="b"/>
              <a:pathLst>
                <a:path w="266" h="45" extrusionOk="0">
                  <a:moveTo>
                    <a:pt x="1" y="0"/>
                  </a:moveTo>
                  <a:lnTo>
                    <a:pt x="1"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a:extLst>
                <a:ext uri="{FF2B5EF4-FFF2-40B4-BE49-F238E27FC236}">
                  <a16:creationId xmlns:a16="http://schemas.microsoft.com/office/drawing/2014/main" id="{7C251DAD-8BAE-C3A2-1EA6-A065BEC42A1D}"/>
                </a:ext>
              </a:extLst>
            </p:cNvPr>
            <p:cNvSpPr/>
            <p:nvPr/>
          </p:nvSpPr>
          <p:spPr>
            <a:xfrm>
              <a:off x="1470143" y="1331822"/>
              <a:ext cx="15395" cy="2604"/>
            </a:xfrm>
            <a:custGeom>
              <a:avLst/>
              <a:gdLst/>
              <a:ahLst/>
              <a:cxnLst/>
              <a:rect l="l" t="t" r="r" b="b"/>
              <a:pathLst>
                <a:path w="266" h="45" fill="none" extrusionOk="0">
                  <a:moveTo>
                    <a:pt x="265" y="0"/>
                  </a:moveTo>
                  <a:lnTo>
                    <a:pt x="1" y="0"/>
                  </a:lnTo>
                  <a:lnTo>
                    <a:pt x="1"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3">
              <a:extLst>
                <a:ext uri="{FF2B5EF4-FFF2-40B4-BE49-F238E27FC236}">
                  <a16:creationId xmlns:a16="http://schemas.microsoft.com/office/drawing/2014/main" id="{6E4F14F4-9092-ECDF-03E5-06DB52796403}"/>
                </a:ext>
              </a:extLst>
            </p:cNvPr>
            <p:cNvSpPr/>
            <p:nvPr/>
          </p:nvSpPr>
          <p:spPr>
            <a:xfrm>
              <a:off x="1781393"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a:extLst>
                <a:ext uri="{FF2B5EF4-FFF2-40B4-BE49-F238E27FC236}">
                  <a16:creationId xmlns:a16="http://schemas.microsoft.com/office/drawing/2014/main" id="{2486D12D-E776-2DD9-ADFC-439D4D2F00C4}"/>
                </a:ext>
              </a:extLst>
            </p:cNvPr>
            <p:cNvSpPr/>
            <p:nvPr/>
          </p:nvSpPr>
          <p:spPr>
            <a:xfrm>
              <a:off x="1781393"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a:extLst>
                <a:ext uri="{FF2B5EF4-FFF2-40B4-BE49-F238E27FC236}">
                  <a16:creationId xmlns:a16="http://schemas.microsoft.com/office/drawing/2014/main" id="{677161F6-4F77-82A9-6460-91B91C0F7282}"/>
                </a:ext>
              </a:extLst>
            </p:cNvPr>
            <p:cNvSpPr/>
            <p:nvPr/>
          </p:nvSpPr>
          <p:spPr>
            <a:xfrm>
              <a:off x="2092586"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a:extLst>
                <a:ext uri="{FF2B5EF4-FFF2-40B4-BE49-F238E27FC236}">
                  <a16:creationId xmlns:a16="http://schemas.microsoft.com/office/drawing/2014/main" id="{FC1F0950-00B4-F7A1-F5AE-739AB9780443}"/>
                </a:ext>
              </a:extLst>
            </p:cNvPr>
            <p:cNvSpPr/>
            <p:nvPr/>
          </p:nvSpPr>
          <p:spPr>
            <a:xfrm>
              <a:off x="2092586"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a:extLst>
                <a:ext uri="{FF2B5EF4-FFF2-40B4-BE49-F238E27FC236}">
                  <a16:creationId xmlns:a16="http://schemas.microsoft.com/office/drawing/2014/main" id="{5C1A854D-4FEB-B798-B3CC-BAA8112A7EC4}"/>
                </a:ext>
              </a:extLst>
            </p:cNvPr>
            <p:cNvSpPr/>
            <p:nvPr/>
          </p:nvSpPr>
          <p:spPr>
            <a:xfrm>
              <a:off x="2403778" y="1331822"/>
              <a:ext cx="15395" cy="2604"/>
            </a:xfrm>
            <a:custGeom>
              <a:avLst/>
              <a:gdLst/>
              <a:ahLst/>
              <a:cxnLst/>
              <a:rect l="l" t="t" r="r" b="b"/>
              <a:pathLst>
                <a:path w="266" h="45" extrusionOk="0">
                  <a:moveTo>
                    <a:pt x="1" y="0"/>
                  </a:moveTo>
                  <a:lnTo>
                    <a:pt x="1"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a:extLst>
                <a:ext uri="{FF2B5EF4-FFF2-40B4-BE49-F238E27FC236}">
                  <a16:creationId xmlns:a16="http://schemas.microsoft.com/office/drawing/2014/main" id="{ADE97787-60E8-EC4B-DF2B-964B442F6606}"/>
                </a:ext>
              </a:extLst>
            </p:cNvPr>
            <p:cNvSpPr/>
            <p:nvPr/>
          </p:nvSpPr>
          <p:spPr>
            <a:xfrm>
              <a:off x="2403778" y="1331822"/>
              <a:ext cx="15395" cy="2604"/>
            </a:xfrm>
            <a:custGeom>
              <a:avLst/>
              <a:gdLst/>
              <a:ahLst/>
              <a:cxnLst/>
              <a:rect l="l" t="t" r="r" b="b"/>
              <a:pathLst>
                <a:path w="266" h="45" fill="none" extrusionOk="0">
                  <a:moveTo>
                    <a:pt x="265" y="0"/>
                  </a:moveTo>
                  <a:lnTo>
                    <a:pt x="1" y="0"/>
                  </a:lnTo>
                  <a:lnTo>
                    <a:pt x="1"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a:extLst>
                <a:ext uri="{FF2B5EF4-FFF2-40B4-BE49-F238E27FC236}">
                  <a16:creationId xmlns:a16="http://schemas.microsoft.com/office/drawing/2014/main" id="{E4BC205B-289B-2260-0A41-3AF0C3606DA9}"/>
                </a:ext>
              </a:extLst>
            </p:cNvPr>
            <p:cNvSpPr/>
            <p:nvPr/>
          </p:nvSpPr>
          <p:spPr>
            <a:xfrm>
              <a:off x="1174230" y="1630282"/>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a:extLst>
                <a:ext uri="{FF2B5EF4-FFF2-40B4-BE49-F238E27FC236}">
                  <a16:creationId xmlns:a16="http://schemas.microsoft.com/office/drawing/2014/main" id="{E8DAB759-2AA1-4B19-A6F8-3F3AD335EECC}"/>
                </a:ext>
              </a:extLst>
            </p:cNvPr>
            <p:cNvSpPr/>
            <p:nvPr/>
          </p:nvSpPr>
          <p:spPr>
            <a:xfrm>
              <a:off x="1174230" y="163028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a:extLst>
                <a:ext uri="{FF2B5EF4-FFF2-40B4-BE49-F238E27FC236}">
                  <a16:creationId xmlns:a16="http://schemas.microsoft.com/office/drawing/2014/main" id="{C115C247-72A5-3786-9A91-2D618F2337AF}"/>
                </a:ext>
              </a:extLst>
            </p:cNvPr>
            <p:cNvSpPr/>
            <p:nvPr/>
          </p:nvSpPr>
          <p:spPr>
            <a:xfrm>
              <a:off x="1485480" y="1630282"/>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a:extLst>
                <a:ext uri="{FF2B5EF4-FFF2-40B4-BE49-F238E27FC236}">
                  <a16:creationId xmlns:a16="http://schemas.microsoft.com/office/drawing/2014/main" id="{5187A7FC-518C-FF4C-E721-861FA80B55CC}"/>
                </a:ext>
              </a:extLst>
            </p:cNvPr>
            <p:cNvSpPr/>
            <p:nvPr/>
          </p:nvSpPr>
          <p:spPr>
            <a:xfrm>
              <a:off x="1796672" y="1630282"/>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a:extLst>
                <a:ext uri="{FF2B5EF4-FFF2-40B4-BE49-F238E27FC236}">
                  <a16:creationId xmlns:a16="http://schemas.microsoft.com/office/drawing/2014/main" id="{EEB2D6EC-B0B8-DCE4-1DBF-68738E4E8D92}"/>
                </a:ext>
              </a:extLst>
            </p:cNvPr>
            <p:cNvSpPr/>
            <p:nvPr/>
          </p:nvSpPr>
          <p:spPr>
            <a:xfrm>
              <a:off x="2107865" y="163028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3">
              <a:extLst>
                <a:ext uri="{FF2B5EF4-FFF2-40B4-BE49-F238E27FC236}">
                  <a16:creationId xmlns:a16="http://schemas.microsoft.com/office/drawing/2014/main" id="{E9037505-D206-40BA-6C07-3795ABAE1BF4}"/>
                </a:ext>
              </a:extLst>
            </p:cNvPr>
            <p:cNvSpPr/>
            <p:nvPr/>
          </p:nvSpPr>
          <p:spPr>
            <a:xfrm>
              <a:off x="2419115" y="1630282"/>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3">
              <a:extLst>
                <a:ext uri="{FF2B5EF4-FFF2-40B4-BE49-F238E27FC236}">
                  <a16:creationId xmlns:a16="http://schemas.microsoft.com/office/drawing/2014/main" id="{9686DDE8-6E2A-0AC4-E357-F9F147628686}"/>
                </a:ext>
              </a:extLst>
            </p:cNvPr>
            <p:cNvSpPr/>
            <p:nvPr/>
          </p:nvSpPr>
          <p:spPr>
            <a:xfrm>
              <a:off x="1158951"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3">
              <a:extLst>
                <a:ext uri="{FF2B5EF4-FFF2-40B4-BE49-F238E27FC236}">
                  <a16:creationId xmlns:a16="http://schemas.microsoft.com/office/drawing/2014/main" id="{CA1555FD-3B55-8106-2DF7-50D07E9EDA6A}"/>
                </a:ext>
              </a:extLst>
            </p:cNvPr>
            <p:cNvSpPr/>
            <p:nvPr/>
          </p:nvSpPr>
          <p:spPr>
            <a:xfrm>
              <a:off x="1158951"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3">
              <a:extLst>
                <a:ext uri="{FF2B5EF4-FFF2-40B4-BE49-F238E27FC236}">
                  <a16:creationId xmlns:a16="http://schemas.microsoft.com/office/drawing/2014/main" id="{0C83EAFB-6464-3093-8683-65E33342748E}"/>
                </a:ext>
              </a:extLst>
            </p:cNvPr>
            <p:cNvSpPr/>
            <p:nvPr/>
          </p:nvSpPr>
          <p:spPr>
            <a:xfrm>
              <a:off x="1470143" y="163028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a:extLst>
                <a:ext uri="{FF2B5EF4-FFF2-40B4-BE49-F238E27FC236}">
                  <a16:creationId xmlns:a16="http://schemas.microsoft.com/office/drawing/2014/main" id="{BD0911C8-EAE2-71FE-5152-6057CEC3D3BE}"/>
                </a:ext>
              </a:extLst>
            </p:cNvPr>
            <p:cNvSpPr/>
            <p:nvPr/>
          </p:nvSpPr>
          <p:spPr>
            <a:xfrm>
              <a:off x="1470143" y="163028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a:extLst>
                <a:ext uri="{FF2B5EF4-FFF2-40B4-BE49-F238E27FC236}">
                  <a16:creationId xmlns:a16="http://schemas.microsoft.com/office/drawing/2014/main" id="{CEFD0A32-431C-A9D3-F229-B04042833F63}"/>
                </a:ext>
              </a:extLst>
            </p:cNvPr>
            <p:cNvSpPr/>
            <p:nvPr/>
          </p:nvSpPr>
          <p:spPr>
            <a:xfrm>
              <a:off x="1781393"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a:extLst>
                <a:ext uri="{FF2B5EF4-FFF2-40B4-BE49-F238E27FC236}">
                  <a16:creationId xmlns:a16="http://schemas.microsoft.com/office/drawing/2014/main" id="{E41CEBE3-5066-ADA6-C108-8F3E047A9C1D}"/>
                </a:ext>
              </a:extLst>
            </p:cNvPr>
            <p:cNvSpPr/>
            <p:nvPr/>
          </p:nvSpPr>
          <p:spPr>
            <a:xfrm>
              <a:off x="1781393"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3">
              <a:extLst>
                <a:ext uri="{FF2B5EF4-FFF2-40B4-BE49-F238E27FC236}">
                  <a16:creationId xmlns:a16="http://schemas.microsoft.com/office/drawing/2014/main" id="{A94057EC-02F0-19CF-D22D-43AA0A9DFDF5}"/>
                </a:ext>
              </a:extLst>
            </p:cNvPr>
            <p:cNvSpPr/>
            <p:nvPr/>
          </p:nvSpPr>
          <p:spPr>
            <a:xfrm>
              <a:off x="2092586"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a:extLst>
                <a:ext uri="{FF2B5EF4-FFF2-40B4-BE49-F238E27FC236}">
                  <a16:creationId xmlns:a16="http://schemas.microsoft.com/office/drawing/2014/main" id="{6F421F3C-B93D-5D6D-B030-3AFB481FA1B6}"/>
                </a:ext>
              </a:extLst>
            </p:cNvPr>
            <p:cNvSpPr/>
            <p:nvPr/>
          </p:nvSpPr>
          <p:spPr>
            <a:xfrm>
              <a:off x="2092586"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a:extLst>
                <a:ext uri="{FF2B5EF4-FFF2-40B4-BE49-F238E27FC236}">
                  <a16:creationId xmlns:a16="http://schemas.microsoft.com/office/drawing/2014/main" id="{47C49ABC-9537-91C1-BE57-3E89D16273FE}"/>
                </a:ext>
              </a:extLst>
            </p:cNvPr>
            <p:cNvSpPr/>
            <p:nvPr/>
          </p:nvSpPr>
          <p:spPr>
            <a:xfrm>
              <a:off x="2403778" y="163028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3">
              <a:extLst>
                <a:ext uri="{FF2B5EF4-FFF2-40B4-BE49-F238E27FC236}">
                  <a16:creationId xmlns:a16="http://schemas.microsoft.com/office/drawing/2014/main" id="{383B5CA6-48AA-CAA9-B09E-98FBD06153C7}"/>
                </a:ext>
              </a:extLst>
            </p:cNvPr>
            <p:cNvSpPr/>
            <p:nvPr/>
          </p:nvSpPr>
          <p:spPr>
            <a:xfrm>
              <a:off x="2403778" y="163028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3">
              <a:extLst>
                <a:ext uri="{FF2B5EF4-FFF2-40B4-BE49-F238E27FC236}">
                  <a16:creationId xmlns:a16="http://schemas.microsoft.com/office/drawing/2014/main" id="{1F6842F3-2A65-095E-1749-1F0E7F68DCA6}"/>
                </a:ext>
              </a:extLst>
            </p:cNvPr>
            <p:cNvSpPr/>
            <p:nvPr/>
          </p:nvSpPr>
          <p:spPr>
            <a:xfrm>
              <a:off x="2704785" y="1630282"/>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a:extLst>
                <a:ext uri="{FF2B5EF4-FFF2-40B4-BE49-F238E27FC236}">
                  <a16:creationId xmlns:a16="http://schemas.microsoft.com/office/drawing/2014/main" id="{A69FCA28-A663-010D-3DC7-7BBDD193B128}"/>
                </a:ext>
              </a:extLst>
            </p:cNvPr>
            <p:cNvSpPr/>
            <p:nvPr/>
          </p:nvSpPr>
          <p:spPr>
            <a:xfrm>
              <a:off x="2704785" y="1630282"/>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a:extLst>
                <a:ext uri="{FF2B5EF4-FFF2-40B4-BE49-F238E27FC236}">
                  <a16:creationId xmlns:a16="http://schemas.microsoft.com/office/drawing/2014/main" id="{14802B01-E4B2-76D4-646C-DE0A6ACC21FC}"/>
                </a:ext>
              </a:extLst>
            </p:cNvPr>
            <p:cNvSpPr/>
            <p:nvPr/>
          </p:nvSpPr>
          <p:spPr>
            <a:xfrm>
              <a:off x="1174230" y="1938928"/>
              <a:ext cx="1530620" cy="17941"/>
            </a:xfrm>
            <a:custGeom>
              <a:avLst/>
              <a:gdLst/>
              <a:ahLst/>
              <a:cxnLst/>
              <a:rect l="l" t="t" r="r" b="b"/>
              <a:pathLst>
                <a:path w="26447" h="310" extrusionOk="0">
                  <a:moveTo>
                    <a:pt x="1" y="1"/>
                  </a:moveTo>
                  <a:lnTo>
                    <a:pt x="1" y="309"/>
                  </a:lnTo>
                  <a:lnTo>
                    <a:pt x="5114" y="309"/>
                  </a:lnTo>
                  <a:lnTo>
                    <a:pt x="5114" y="1"/>
                  </a:lnTo>
                  <a:close/>
                  <a:moveTo>
                    <a:pt x="5378" y="1"/>
                  </a:moveTo>
                  <a:lnTo>
                    <a:pt x="5378" y="309"/>
                  </a:lnTo>
                  <a:lnTo>
                    <a:pt x="10491" y="309"/>
                  </a:lnTo>
                  <a:lnTo>
                    <a:pt x="10491" y="1"/>
                  </a:lnTo>
                  <a:close/>
                  <a:moveTo>
                    <a:pt x="10756" y="1"/>
                  </a:moveTo>
                  <a:lnTo>
                    <a:pt x="10756" y="309"/>
                  </a:lnTo>
                  <a:lnTo>
                    <a:pt x="15868" y="309"/>
                  </a:lnTo>
                  <a:lnTo>
                    <a:pt x="15868" y="1"/>
                  </a:lnTo>
                  <a:close/>
                  <a:moveTo>
                    <a:pt x="16133" y="1"/>
                  </a:moveTo>
                  <a:lnTo>
                    <a:pt x="16133" y="309"/>
                  </a:lnTo>
                  <a:lnTo>
                    <a:pt x="21246" y="309"/>
                  </a:lnTo>
                  <a:lnTo>
                    <a:pt x="21246" y="1"/>
                  </a:lnTo>
                  <a:close/>
                  <a:moveTo>
                    <a:pt x="21510" y="1"/>
                  </a:moveTo>
                  <a:lnTo>
                    <a:pt x="21510" y="309"/>
                  </a:lnTo>
                  <a:lnTo>
                    <a:pt x="26447" y="309"/>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a:extLst>
                <a:ext uri="{FF2B5EF4-FFF2-40B4-BE49-F238E27FC236}">
                  <a16:creationId xmlns:a16="http://schemas.microsoft.com/office/drawing/2014/main" id="{DAEEB258-3B6F-43F7-460A-DCEBA9916569}"/>
                </a:ext>
              </a:extLst>
            </p:cNvPr>
            <p:cNvSpPr/>
            <p:nvPr/>
          </p:nvSpPr>
          <p:spPr>
            <a:xfrm>
              <a:off x="1158951"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a:extLst>
                <a:ext uri="{FF2B5EF4-FFF2-40B4-BE49-F238E27FC236}">
                  <a16:creationId xmlns:a16="http://schemas.microsoft.com/office/drawing/2014/main" id="{901B4E0E-6967-265D-1EB0-2B327E375A59}"/>
                </a:ext>
              </a:extLst>
            </p:cNvPr>
            <p:cNvSpPr/>
            <p:nvPr/>
          </p:nvSpPr>
          <p:spPr>
            <a:xfrm>
              <a:off x="1158951"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a:extLst>
                <a:ext uri="{FF2B5EF4-FFF2-40B4-BE49-F238E27FC236}">
                  <a16:creationId xmlns:a16="http://schemas.microsoft.com/office/drawing/2014/main" id="{043F9D3E-7A9D-B959-18F7-579933930E0A}"/>
                </a:ext>
              </a:extLst>
            </p:cNvPr>
            <p:cNvSpPr/>
            <p:nvPr/>
          </p:nvSpPr>
          <p:spPr>
            <a:xfrm>
              <a:off x="1470143" y="1938928"/>
              <a:ext cx="15395" cy="17941"/>
            </a:xfrm>
            <a:custGeom>
              <a:avLst/>
              <a:gdLst/>
              <a:ahLst/>
              <a:cxnLst/>
              <a:rect l="l" t="t" r="r" b="b"/>
              <a:pathLst>
                <a:path w="266" h="310" extrusionOk="0">
                  <a:moveTo>
                    <a:pt x="1" y="1"/>
                  </a:moveTo>
                  <a:lnTo>
                    <a:pt x="1"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a:extLst>
                <a:ext uri="{FF2B5EF4-FFF2-40B4-BE49-F238E27FC236}">
                  <a16:creationId xmlns:a16="http://schemas.microsoft.com/office/drawing/2014/main" id="{D5F85088-ADEB-7EDD-6618-696A5F8EF9F1}"/>
                </a:ext>
              </a:extLst>
            </p:cNvPr>
            <p:cNvSpPr/>
            <p:nvPr/>
          </p:nvSpPr>
          <p:spPr>
            <a:xfrm>
              <a:off x="1470143" y="1938928"/>
              <a:ext cx="15395" cy="17941"/>
            </a:xfrm>
            <a:custGeom>
              <a:avLst/>
              <a:gdLst/>
              <a:ahLst/>
              <a:cxnLst/>
              <a:rect l="l" t="t" r="r" b="b"/>
              <a:pathLst>
                <a:path w="266" h="310" fill="none" extrusionOk="0">
                  <a:moveTo>
                    <a:pt x="265" y="1"/>
                  </a:moveTo>
                  <a:lnTo>
                    <a:pt x="1" y="1"/>
                  </a:lnTo>
                  <a:lnTo>
                    <a:pt x="1"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3">
              <a:extLst>
                <a:ext uri="{FF2B5EF4-FFF2-40B4-BE49-F238E27FC236}">
                  <a16:creationId xmlns:a16="http://schemas.microsoft.com/office/drawing/2014/main" id="{14A1D7C9-C980-947A-A72F-8BBCAED8BE52}"/>
                </a:ext>
              </a:extLst>
            </p:cNvPr>
            <p:cNvSpPr/>
            <p:nvPr/>
          </p:nvSpPr>
          <p:spPr>
            <a:xfrm>
              <a:off x="1781393"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3">
              <a:extLst>
                <a:ext uri="{FF2B5EF4-FFF2-40B4-BE49-F238E27FC236}">
                  <a16:creationId xmlns:a16="http://schemas.microsoft.com/office/drawing/2014/main" id="{16A060D9-60A2-D0DE-FAC9-F2BA26F084A4}"/>
                </a:ext>
              </a:extLst>
            </p:cNvPr>
            <p:cNvSpPr/>
            <p:nvPr/>
          </p:nvSpPr>
          <p:spPr>
            <a:xfrm>
              <a:off x="1781393"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a:extLst>
                <a:ext uri="{FF2B5EF4-FFF2-40B4-BE49-F238E27FC236}">
                  <a16:creationId xmlns:a16="http://schemas.microsoft.com/office/drawing/2014/main" id="{51E5ABB5-E428-D857-6B79-8AC07BBC5561}"/>
                </a:ext>
              </a:extLst>
            </p:cNvPr>
            <p:cNvSpPr/>
            <p:nvPr/>
          </p:nvSpPr>
          <p:spPr>
            <a:xfrm>
              <a:off x="2092586"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a:extLst>
                <a:ext uri="{FF2B5EF4-FFF2-40B4-BE49-F238E27FC236}">
                  <a16:creationId xmlns:a16="http://schemas.microsoft.com/office/drawing/2014/main" id="{F7861C41-2E12-CE16-8688-6CCBA2E39CFF}"/>
                </a:ext>
              </a:extLst>
            </p:cNvPr>
            <p:cNvSpPr/>
            <p:nvPr/>
          </p:nvSpPr>
          <p:spPr>
            <a:xfrm>
              <a:off x="2092586"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a:extLst>
                <a:ext uri="{FF2B5EF4-FFF2-40B4-BE49-F238E27FC236}">
                  <a16:creationId xmlns:a16="http://schemas.microsoft.com/office/drawing/2014/main" id="{CBA12818-EEF4-B5A9-EFFD-C3B96FD1FC7D}"/>
                </a:ext>
              </a:extLst>
            </p:cNvPr>
            <p:cNvSpPr/>
            <p:nvPr/>
          </p:nvSpPr>
          <p:spPr>
            <a:xfrm>
              <a:off x="2403778" y="1938928"/>
              <a:ext cx="15395" cy="17941"/>
            </a:xfrm>
            <a:custGeom>
              <a:avLst/>
              <a:gdLst/>
              <a:ahLst/>
              <a:cxnLst/>
              <a:rect l="l" t="t" r="r" b="b"/>
              <a:pathLst>
                <a:path w="266" h="310" extrusionOk="0">
                  <a:moveTo>
                    <a:pt x="1" y="1"/>
                  </a:moveTo>
                  <a:lnTo>
                    <a:pt x="1"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a:extLst>
                <a:ext uri="{FF2B5EF4-FFF2-40B4-BE49-F238E27FC236}">
                  <a16:creationId xmlns:a16="http://schemas.microsoft.com/office/drawing/2014/main" id="{2009B066-017B-F2C5-0992-DC8EC882CD5D}"/>
                </a:ext>
              </a:extLst>
            </p:cNvPr>
            <p:cNvSpPr/>
            <p:nvPr/>
          </p:nvSpPr>
          <p:spPr>
            <a:xfrm>
              <a:off x="2403778" y="1938928"/>
              <a:ext cx="15395" cy="17941"/>
            </a:xfrm>
            <a:custGeom>
              <a:avLst/>
              <a:gdLst/>
              <a:ahLst/>
              <a:cxnLst/>
              <a:rect l="l" t="t" r="r" b="b"/>
              <a:pathLst>
                <a:path w="266" h="310" fill="none" extrusionOk="0">
                  <a:moveTo>
                    <a:pt x="265" y="1"/>
                  </a:moveTo>
                  <a:lnTo>
                    <a:pt x="1" y="1"/>
                  </a:lnTo>
                  <a:lnTo>
                    <a:pt x="1"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a:extLst>
                <a:ext uri="{FF2B5EF4-FFF2-40B4-BE49-F238E27FC236}">
                  <a16:creationId xmlns:a16="http://schemas.microsoft.com/office/drawing/2014/main" id="{58DB8DD9-FD13-4B3C-B2B4-5A10EAEC9F40}"/>
                </a:ext>
              </a:extLst>
            </p:cNvPr>
            <p:cNvSpPr/>
            <p:nvPr/>
          </p:nvSpPr>
          <p:spPr>
            <a:xfrm>
              <a:off x="2704785" y="1938928"/>
              <a:ext cx="17941" cy="17941"/>
            </a:xfrm>
            <a:custGeom>
              <a:avLst/>
              <a:gdLst/>
              <a:ahLst/>
              <a:cxnLst/>
              <a:rect l="l" t="t" r="r" b="b"/>
              <a:pathLst>
                <a:path w="310" h="310" extrusionOk="0">
                  <a:moveTo>
                    <a:pt x="1" y="1"/>
                  </a:moveTo>
                  <a:lnTo>
                    <a:pt x="1" y="309"/>
                  </a:lnTo>
                  <a:lnTo>
                    <a:pt x="309" y="309"/>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a:extLst>
                <a:ext uri="{FF2B5EF4-FFF2-40B4-BE49-F238E27FC236}">
                  <a16:creationId xmlns:a16="http://schemas.microsoft.com/office/drawing/2014/main" id="{FC110DCE-7D18-6A79-FC6C-CC219EA0D5EE}"/>
                </a:ext>
              </a:extLst>
            </p:cNvPr>
            <p:cNvSpPr/>
            <p:nvPr/>
          </p:nvSpPr>
          <p:spPr>
            <a:xfrm>
              <a:off x="2704785" y="1938928"/>
              <a:ext cx="17941" cy="17941"/>
            </a:xfrm>
            <a:custGeom>
              <a:avLst/>
              <a:gdLst/>
              <a:ahLst/>
              <a:cxnLst/>
              <a:rect l="l" t="t" r="r" b="b"/>
              <a:pathLst>
                <a:path w="310" h="310" fill="none" extrusionOk="0">
                  <a:moveTo>
                    <a:pt x="309" y="1"/>
                  </a:moveTo>
                  <a:lnTo>
                    <a:pt x="1" y="1"/>
                  </a:lnTo>
                  <a:lnTo>
                    <a:pt x="1" y="309"/>
                  </a:lnTo>
                  <a:lnTo>
                    <a:pt x="309" y="309"/>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a:extLst>
                <a:ext uri="{FF2B5EF4-FFF2-40B4-BE49-F238E27FC236}">
                  <a16:creationId xmlns:a16="http://schemas.microsoft.com/office/drawing/2014/main" id="{9A1D8461-42C5-B7A1-48A1-070867D77E99}"/>
                </a:ext>
              </a:extLst>
            </p:cNvPr>
            <p:cNvSpPr/>
            <p:nvPr/>
          </p:nvSpPr>
          <p:spPr>
            <a:xfrm>
              <a:off x="1174230" y="2250179"/>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a:extLst>
                <a:ext uri="{FF2B5EF4-FFF2-40B4-BE49-F238E27FC236}">
                  <a16:creationId xmlns:a16="http://schemas.microsoft.com/office/drawing/2014/main" id="{21C4E7D1-F837-5C9F-C98D-997FB2FDCF62}"/>
                </a:ext>
              </a:extLst>
            </p:cNvPr>
            <p:cNvSpPr/>
            <p:nvPr/>
          </p:nvSpPr>
          <p:spPr>
            <a:xfrm>
              <a:off x="1174230" y="225017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a:extLst>
                <a:ext uri="{FF2B5EF4-FFF2-40B4-BE49-F238E27FC236}">
                  <a16:creationId xmlns:a16="http://schemas.microsoft.com/office/drawing/2014/main" id="{73F9A0DC-400E-C5CA-66C9-225C4F91E75D}"/>
                </a:ext>
              </a:extLst>
            </p:cNvPr>
            <p:cNvSpPr/>
            <p:nvPr/>
          </p:nvSpPr>
          <p:spPr>
            <a:xfrm>
              <a:off x="1485480" y="2250179"/>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a:extLst>
                <a:ext uri="{FF2B5EF4-FFF2-40B4-BE49-F238E27FC236}">
                  <a16:creationId xmlns:a16="http://schemas.microsoft.com/office/drawing/2014/main" id="{5BE962AC-B7FE-898C-CDFE-70A106B00DEA}"/>
                </a:ext>
              </a:extLst>
            </p:cNvPr>
            <p:cNvSpPr/>
            <p:nvPr/>
          </p:nvSpPr>
          <p:spPr>
            <a:xfrm>
              <a:off x="1796672" y="2250179"/>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a:extLst>
                <a:ext uri="{FF2B5EF4-FFF2-40B4-BE49-F238E27FC236}">
                  <a16:creationId xmlns:a16="http://schemas.microsoft.com/office/drawing/2014/main" id="{5177337E-6319-2AA5-6BF1-308659D2E711}"/>
                </a:ext>
              </a:extLst>
            </p:cNvPr>
            <p:cNvSpPr/>
            <p:nvPr/>
          </p:nvSpPr>
          <p:spPr>
            <a:xfrm>
              <a:off x="2107865" y="225017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a:extLst>
                <a:ext uri="{FF2B5EF4-FFF2-40B4-BE49-F238E27FC236}">
                  <a16:creationId xmlns:a16="http://schemas.microsoft.com/office/drawing/2014/main" id="{E212D744-AD10-D255-A6C9-F84F10E686D6}"/>
                </a:ext>
              </a:extLst>
            </p:cNvPr>
            <p:cNvSpPr/>
            <p:nvPr/>
          </p:nvSpPr>
          <p:spPr>
            <a:xfrm>
              <a:off x="2419115" y="2250179"/>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a:extLst>
                <a:ext uri="{FF2B5EF4-FFF2-40B4-BE49-F238E27FC236}">
                  <a16:creationId xmlns:a16="http://schemas.microsoft.com/office/drawing/2014/main" id="{E9E7075E-DCEC-0E77-0662-045522EF4FCD}"/>
                </a:ext>
              </a:extLst>
            </p:cNvPr>
            <p:cNvSpPr/>
            <p:nvPr/>
          </p:nvSpPr>
          <p:spPr>
            <a:xfrm>
              <a:off x="1158951"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3">
              <a:extLst>
                <a:ext uri="{FF2B5EF4-FFF2-40B4-BE49-F238E27FC236}">
                  <a16:creationId xmlns:a16="http://schemas.microsoft.com/office/drawing/2014/main" id="{5776A6AD-BC2B-7A73-0F89-68CB301ADCAC}"/>
                </a:ext>
              </a:extLst>
            </p:cNvPr>
            <p:cNvSpPr/>
            <p:nvPr/>
          </p:nvSpPr>
          <p:spPr>
            <a:xfrm>
              <a:off x="1158951"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3">
              <a:extLst>
                <a:ext uri="{FF2B5EF4-FFF2-40B4-BE49-F238E27FC236}">
                  <a16:creationId xmlns:a16="http://schemas.microsoft.com/office/drawing/2014/main" id="{3587EB83-9174-A659-3F90-A26BBEDB67B3}"/>
                </a:ext>
              </a:extLst>
            </p:cNvPr>
            <p:cNvSpPr/>
            <p:nvPr/>
          </p:nvSpPr>
          <p:spPr>
            <a:xfrm>
              <a:off x="1470143" y="225017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3">
              <a:extLst>
                <a:ext uri="{FF2B5EF4-FFF2-40B4-BE49-F238E27FC236}">
                  <a16:creationId xmlns:a16="http://schemas.microsoft.com/office/drawing/2014/main" id="{10838FBA-713A-0266-4A84-EADC3B797A4B}"/>
                </a:ext>
              </a:extLst>
            </p:cNvPr>
            <p:cNvSpPr/>
            <p:nvPr/>
          </p:nvSpPr>
          <p:spPr>
            <a:xfrm>
              <a:off x="1470143" y="225017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3">
              <a:extLst>
                <a:ext uri="{FF2B5EF4-FFF2-40B4-BE49-F238E27FC236}">
                  <a16:creationId xmlns:a16="http://schemas.microsoft.com/office/drawing/2014/main" id="{C0CFF995-0AA3-26F9-C5DD-2F298869C6B3}"/>
                </a:ext>
              </a:extLst>
            </p:cNvPr>
            <p:cNvSpPr/>
            <p:nvPr/>
          </p:nvSpPr>
          <p:spPr>
            <a:xfrm>
              <a:off x="1781393"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3">
              <a:extLst>
                <a:ext uri="{FF2B5EF4-FFF2-40B4-BE49-F238E27FC236}">
                  <a16:creationId xmlns:a16="http://schemas.microsoft.com/office/drawing/2014/main" id="{7B640B6B-6C49-46BD-7024-2D1994BA7FEF}"/>
                </a:ext>
              </a:extLst>
            </p:cNvPr>
            <p:cNvSpPr/>
            <p:nvPr/>
          </p:nvSpPr>
          <p:spPr>
            <a:xfrm>
              <a:off x="1781393"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3">
              <a:extLst>
                <a:ext uri="{FF2B5EF4-FFF2-40B4-BE49-F238E27FC236}">
                  <a16:creationId xmlns:a16="http://schemas.microsoft.com/office/drawing/2014/main" id="{F7FB3936-66E0-2BC7-C7C9-34BC19EFE0D0}"/>
                </a:ext>
              </a:extLst>
            </p:cNvPr>
            <p:cNvSpPr/>
            <p:nvPr/>
          </p:nvSpPr>
          <p:spPr>
            <a:xfrm>
              <a:off x="2092586"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3">
              <a:extLst>
                <a:ext uri="{FF2B5EF4-FFF2-40B4-BE49-F238E27FC236}">
                  <a16:creationId xmlns:a16="http://schemas.microsoft.com/office/drawing/2014/main" id="{7E23F07D-4549-6105-CD48-45DB6913DF89}"/>
                </a:ext>
              </a:extLst>
            </p:cNvPr>
            <p:cNvSpPr/>
            <p:nvPr/>
          </p:nvSpPr>
          <p:spPr>
            <a:xfrm>
              <a:off x="2092586"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3">
              <a:extLst>
                <a:ext uri="{FF2B5EF4-FFF2-40B4-BE49-F238E27FC236}">
                  <a16:creationId xmlns:a16="http://schemas.microsoft.com/office/drawing/2014/main" id="{BD448A18-8242-8230-842B-A3A98483B08B}"/>
                </a:ext>
              </a:extLst>
            </p:cNvPr>
            <p:cNvSpPr/>
            <p:nvPr/>
          </p:nvSpPr>
          <p:spPr>
            <a:xfrm>
              <a:off x="2403778" y="225017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3">
              <a:extLst>
                <a:ext uri="{FF2B5EF4-FFF2-40B4-BE49-F238E27FC236}">
                  <a16:creationId xmlns:a16="http://schemas.microsoft.com/office/drawing/2014/main" id="{6B7C19A5-D45B-3638-7D61-2FC2F70F7442}"/>
                </a:ext>
              </a:extLst>
            </p:cNvPr>
            <p:cNvSpPr/>
            <p:nvPr/>
          </p:nvSpPr>
          <p:spPr>
            <a:xfrm>
              <a:off x="2403778" y="225017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3">
              <a:extLst>
                <a:ext uri="{FF2B5EF4-FFF2-40B4-BE49-F238E27FC236}">
                  <a16:creationId xmlns:a16="http://schemas.microsoft.com/office/drawing/2014/main" id="{6DD9C98A-2958-343F-9EB3-526E17D5DF01}"/>
                </a:ext>
              </a:extLst>
            </p:cNvPr>
            <p:cNvSpPr/>
            <p:nvPr/>
          </p:nvSpPr>
          <p:spPr>
            <a:xfrm>
              <a:off x="2704785" y="2250179"/>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3">
              <a:extLst>
                <a:ext uri="{FF2B5EF4-FFF2-40B4-BE49-F238E27FC236}">
                  <a16:creationId xmlns:a16="http://schemas.microsoft.com/office/drawing/2014/main" id="{FEFE6DD0-705E-FA65-C78E-73B3E31AF89D}"/>
                </a:ext>
              </a:extLst>
            </p:cNvPr>
            <p:cNvSpPr/>
            <p:nvPr/>
          </p:nvSpPr>
          <p:spPr>
            <a:xfrm>
              <a:off x="2704785" y="2250179"/>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3">
              <a:extLst>
                <a:ext uri="{FF2B5EF4-FFF2-40B4-BE49-F238E27FC236}">
                  <a16:creationId xmlns:a16="http://schemas.microsoft.com/office/drawing/2014/main" id="{5C9A0BC6-22B7-F35B-F525-38ABEB7B3B72}"/>
                </a:ext>
              </a:extLst>
            </p:cNvPr>
            <p:cNvSpPr/>
            <p:nvPr/>
          </p:nvSpPr>
          <p:spPr>
            <a:xfrm>
              <a:off x="1174230" y="2561371"/>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3">
              <a:extLst>
                <a:ext uri="{FF2B5EF4-FFF2-40B4-BE49-F238E27FC236}">
                  <a16:creationId xmlns:a16="http://schemas.microsoft.com/office/drawing/2014/main" id="{8AB6A6D7-EB98-D791-D0D1-5E56AE4CDC44}"/>
                </a:ext>
              </a:extLst>
            </p:cNvPr>
            <p:cNvSpPr/>
            <p:nvPr/>
          </p:nvSpPr>
          <p:spPr>
            <a:xfrm>
              <a:off x="1174230" y="2561371"/>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3">
              <a:extLst>
                <a:ext uri="{FF2B5EF4-FFF2-40B4-BE49-F238E27FC236}">
                  <a16:creationId xmlns:a16="http://schemas.microsoft.com/office/drawing/2014/main" id="{0509DE8F-A714-4E2F-CA76-05061AD3723B}"/>
                </a:ext>
              </a:extLst>
            </p:cNvPr>
            <p:cNvSpPr/>
            <p:nvPr/>
          </p:nvSpPr>
          <p:spPr>
            <a:xfrm>
              <a:off x="1485480" y="2561371"/>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3">
              <a:extLst>
                <a:ext uri="{FF2B5EF4-FFF2-40B4-BE49-F238E27FC236}">
                  <a16:creationId xmlns:a16="http://schemas.microsoft.com/office/drawing/2014/main" id="{DAF40D48-4DE2-5768-3BBB-839CB1DCE073}"/>
                </a:ext>
              </a:extLst>
            </p:cNvPr>
            <p:cNvSpPr/>
            <p:nvPr/>
          </p:nvSpPr>
          <p:spPr>
            <a:xfrm>
              <a:off x="1796672" y="2561371"/>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3">
              <a:extLst>
                <a:ext uri="{FF2B5EF4-FFF2-40B4-BE49-F238E27FC236}">
                  <a16:creationId xmlns:a16="http://schemas.microsoft.com/office/drawing/2014/main" id="{8C0D9D69-0BA7-23EF-F0E5-FA290DDD9A53}"/>
                </a:ext>
              </a:extLst>
            </p:cNvPr>
            <p:cNvSpPr/>
            <p:nvPr/>
          </p:nvSpPr>
          <p:spPr>
            <a:xfrm>
              <a:off x="2107865" y="2561371"/>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3">
              <a:extLst>
                <a:ext uri="{FF2B5EF4-FFF2-40B4-BE49-F238E27FC236}">
                  <a16:creationId xmlns:a16="http://schemas.microsoft.com/office/drawing/2014/main" id="{9B172503-138B-17D0-9499-75D1D1B5275B}"/>
                </a:ext>
              </a:extLst>
            </p:cNvPr>
            <p:cNvSpPr/>
            <p:nvPr/>
          </p:nvSpPr>
          <p:spPr>
            <a:xfrm>
              <a:off x="2419115" y="2561371"/>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3">
              <a:extLst>
                <a:ext uri="{FF2B5EF4-FFF2-40B4-BE49-F238E27FC236}">
                  <a16:creationId xmlns:a16="http://schemas.microsoft.com/office/drawing/2014/main" id="{8824A235-D1B9-65B5-0B21-8775A4460167}"/>
                </a:ext>
              </a:extLst>
            </p:cNvPr>
            <p:cNvSpPr/>
            <p:nvPr/>
          </p:nvSpPr>
          <p:spPr>
            <a:xfrm>
              <a:off x="1158951"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3">
              <a:extLst>
                <a:ext uri="{FF2B5EF4-FFF2-40B4-BE49-F238E27FC236}">
                  <a16:creationId xmlns:a16="http://schemas.microsoft.com/office/drawing/2014/main" id="{5E76642C-809D-A5AC-5BA5-28DD2A54A3A7}"/>
                </a:ext>
              </a:extLst>
            </p:cNvPr>
            <p:cNvSpPr/>
            <p:nvPr/>
          </p:nvSpPr>
          <p:spPr>
            <a:xfrm>
              <a:off x="1158951"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3">
              <a:extLst>
                <a:ext uri="{FF2B5EF4-FFF2-40B4-BE49-F238E27FC236}">
                  <a16:creationId xmlns:a16="http://schemas.microsoft.com/office/drawing/2014/main" id="{7073864A-73FA-3A2E-45AF-5766B43D00B9}"/>
                </a:ext>
              </a:extLst>
            </p:cNvPr>
            <p:cNvSpPr/>
            <p:nvPr/>
          </p:nvSpPr>
          <p:spPr>
            <a:xfrm>
              <a:off x="1470143" y="2561371"/>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3">
              <a:extLst>
                <a:ext uri="{FF2B5EF4-FFF2-40B4-BE49-F238E27FC236}">
                  <a16:creationId xmlns:a16="http://schemas.microsoft.com/office/drawing/2014/main" id="{48C742CC-05E7-1255-CFB3-78984F94FD62}"/>
                </a:ext>
              </a:extLst>
            </p:cNvPr>
            <p:cNvSpPr/>
            <p:nvPr/>
          </p:nvSpPr>
          <p:spPr>
            <a:xfrm>
              <a:off x="1470143" y="2561371"/>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3">
              <a:extLst>
                <a:ext uri="{FF2B5EF4-FFF2-40B4-BE49-F238E27FC236}">
                  <a16:creationId xmlns:a16="http://schemas.microsoft.com/office/drawing/2014/main" id="{00C912F0-8393-F3DA-AA58-A87C4073E46E}"/>
                </a:ext>
              </a:extLst>
            </p:cNvPr>
            <p:cNvSpPr/>
            <p:nvPr/>
          </p:nvSpPr>
          <p:spPr>
            <a:xfrm>
              <a:off x="1781393"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3">
              <a:extLst>
                <a:ext uri="{FF2B5EF4-FFF2-40B4-BE49-F238E27FC236}">
                  <a16:creationId xmlns:a16="http://schemas.microsoft.com/office/drawing/2014/main" id="{78BE950F-4AAB-64E5-D72F-1E76DC3A7713}"/>
                </a:ext>
              </a:extLst>
            </p:cNvPr>
            <p:cNvSpPr/>
            <p:nvPr/>
          </p:nvSpPr>
          <p:spPr>
            <a:xfrm>
              <a:off x="1781393"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3">
              <a:extLst>
                <a:ext uri="{FF2B5EF4-FFF2-40B4-BE49-F238E27FC236}">
                  <a16:creationId xmlns:a16="http://schemas.microsoft.com/office/drawing/2014/main" id="{E0DEB01E-A2BB-D2EF-8490-387125B95FB3}"/>
                </a:ext>
              </a:extLst>
            </p:cNvPr>
            <p:cNvSpPr/>
            <p:nvPr/>
          </p:nvSpPr>
          <p:spPr>
            <a:xfrm>
              <a:off x="2092586"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3">
              <a:extLst>
                <a:ext uri="{FF2B5EF4-FFF2-40B4-BE49-F238E27FC236}">
                  <a16:creationId xmlns:a16="http://schemas.microsoft.com/office/drawing/2014/main" id="{02111F50-CE82-BE38-3776-D64136E6B857}"/>
                </a:ext>
              </a:extLst>
            </p:cNvPr>
            <p:cNvSpPr/>
            <p:nvPr/>
          </p:nvSpPr>
          <p:spPr>
            <a:xfrm>
              <a:off x="2092586"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3">
              <a:extLst>
                <a:ext uri="{FF2B5EF4-FFF2-40B4-BE49-F238E27FC236}">
                  <a16:creationId xmlns:a16="http://schemas.microsoft.com/office/drawing/2014/main" id="{733AB602-A9BE-05B7-D18C-DC303ECBD453}"/>
                </a:ext>
              </a:extLst>
            </p:cNvPr>
            <p:cNvSpPr/>
            <p:nvPr/>
          </p:nvSpPr>
          <p:spPr>
            <a:xfrm>
              <a:off x="2403778" y="2561371"/>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3">
              <a:extLst>
                <a:ext uri="{FF2B5EF4-FFF2-40B4-BE49-F238E27FC236}">
                  <a16:creationId xmlns:a16="http://schemas.microsoft.com/office/drawing/2014/main" id="{7A65A7AB-27CD-8045-B9CE-0E0CCE9BFBD0}"/>
                </a:ext>
              </a:extLst>
            </p:cNvPr>
            <p:cNvSpPr/>
            <p:nvPr/>
          </p:nvSpPr>
          <p:spPr>
            <a:xfrm>
              <a:off x="2403778" y="2561371"/>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3">
              <a:extLst>
                <a:ext uri="{FF2B5EF4-FFF2-40B4-BE49-F238E27FC236}">
                  <a16:creationId xmlns:a16="http://schemas.microsoft.com/office/drawing/2014/main" id="{C5C86158-9B3F-D8B1-0BF8-FB54725AEFE0}"/>
                </a:ext>
              </a:extLst>
            </p:cNvPr>
            <p:cNvSpPr/>
            <p:nvPr/>
          </p:nvSpPr>
          <p:spPr>
            <a:xfrm>
              <a:off x="2704785" y="2561371"/>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3">
              <a:extLst>
                <a:ext uri="{FF2B5EF4-FFF2-40B4-BE49-F238E27FC236}">
                  <a16:creationId xmlns:a16="http://schemas.microsoft.com/office/drawing/2014/main" id="{41F85FA7-CF94-FEAF-2727-E5E7C74CACB4}"/>
                </a:ext>
              </a:extLst>
            </p:cNvPr>
            <p:cNvSpPr/>
            <p:nvPr/>
          </p:nvSpPr>
          <p:spPr>
            <a:xfrm>
              <a:off x="2704785" y="2561371"/>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3">
              <a:extLst>
                <a:ext uri="{FF2B5EF4-FFF2-40B4-BE49-F238E27FC236}">
                  <a16:creationId xmlns:a16="http://schemas.microsoft.com/office/drawing/2014/main" id="{D76D820D-6760-3BD5-1CD2-53B0EF3158A5}"/>
                </a:ext>
              </a:extLst>
            </p:cNvPr>
            <p:cNvSpPr/>
            <p:nvPr/>
          </p:nvSpPr>
          <p:spPr>
            <a:xfrm>
              <a:off x="1174230" y="2872563"/>
              <a:ext cx="1530620" cy="15395"/>
            </a:xfrm>
            <a:custGeom>
              <a:avLst/>
              <a:gdLst/>
              <a:ahLst/>
              <a:cxnLst/>
              <a:rect l="l" t="t" r="r" b="b"/>
              <a:pathLst>
                <a:path w="26447" h="266"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3">
              <a:extLst>
                <a:ext uri="{FF2B5EF4-FFF2-40B4-BE49-F238E27FC236}">
                  <a16:creationId xmlns:a16="http://schemas.microsoft.com/office/drawing/2014/main" id="{097FC139-D065-F85E-2D74-38040290E3B5}"/>
                </a:ext>
              </a:extLst>
            </p:cNvPr>
            <p:cNvSpPr/>
            <p:nvPr/>
          </p:nvSpPr>
          <p:spPr>
            <a:xfrm>
              <a:off x="1158951"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3">
              <a:extLst>
                <a:ext uri="{FF2B5EF4-FFF2-40B4-BE49-F238E27FC236}">
                  <a16:creationId xmlns:a16="http://schemas.microsoft.com/office/drawing/2014/main" id="{74906456-4C04-C8A0-39C6-171240C6F736}"/>
                </a:ext>
              </a:extLst>
            </p:cNvPr>
            <p:cNvSpPr/>
            <p:nvPr/>
          </p:nvSpPr>
          <p:spPr>
            <a:xfrm>
              <a:off x="1158951"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3">
              <a:extLst>
                <a:ext uri="{FF2B5EF4-FFF2-40B4-BE49-F238E27FC236}">
                  <a16:creationId xmlns:a16="http://schemas.microsoft.com/office/drawing/2014/main" id="{C10E927C-B4D5-DF4C-4CA7-7D3D7BC81AAB}"/>
                </a:ext>
              </a:extLst>
            </p:cNvPr>
            <p:cNvSpPr/>
            <p:nvPr/>
          </p:nvSpPr>
          <p:spPr>
            <a:xfrm>
              <a:off x="1470143" y="2872563"/>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3">
              <a:extLst>
                <a:ext uri="{FF2B5EF4-FFF2-40B4-BE49-F238E27FC236}">
                  <a16:creationId xmlns:a16="http://schemas.microsoft.com/office/drawing/2014/main" id="{468E94F1-7D62-7E55-1344-E34D3142DDAD}"/>
                </a:ext>
              </a:extLst>
            </p:cNvPr>
            <p:cNvSpPr/>
            <p:nvPr/>
          </p:nvSpPr>
          <p:spPr>
            <a:xfrm>
              <a:off x="1470143" y="2872563"/>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3">
              <a:extLst>
                <a:ext uri="{FF2B5EF4-FFF2-40B4-BE49-F238E27FC236}">
                  <a16:creationId xmlns:a16="http://schemas.microsoft.com/office/drawing/2014/main" id="{BBFAE2F9-1A2F-73BF-A824-226AD6E37867}"/>
                </a:ext>
              </a:extLst>
            </p:cNvPr>
            <p:cNvSpPr/>
            <p:nvPr/>
          </p:nvSpPr>
          <p:spPr>
            <a:xfrm>
              <a:off x="1781393"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3">
              <a:extLst>
                <a:ext uri="{FF2B5EF4-FFF2-40B4-BE49-F238E27FC236}">
                  <a16:creationId xmlns:a16="http://schemas.microsoft.com/office/drawing/2014/main" id="{1452F781-A225-829D-33FC-47B8C262E320}"/>
                </a:ext>
              </a:extLst>
            </p:cNvPr>
            <p:cNvSpPr/>
            <p:nvPr/>
          </p:nvSpPr>
          <p:spPr>
            <a:xfrm>
              <a:off x="1781393"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3">
              <a:extLst>
                <a:ext uri="{FF2B5EF4-FFF2-40B4-BE49-F238E27FC236}">
                  <a16:creationId xmlns:a16="http://schemas.microsoft.com/office/drawing/2014/main" id="{80138137-C8FB-4BEE-DD12-39F90D706D4A}"/>
                </a:ext>
              </a:extLst>
            </p:cNvPr>
            <p:cNvSpPr/>
            <p:nvPr/>
          </p:nvSpPr>
          <p:spPr>
            <a:xfrm>
              <a:off x="2092586"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3">
              <a:extLst>
                <a:ext uri="{FF2B5EF4-FFF2-40B4-BE49-F238E27FC236}">
                  <a16:creationId xmlns:a16="http://schemas.microsoft.com/office/drawing/2014/main" id="{0CBCEE19-55BE-C8FF-8A67-42196F63BBC3}"/>
                </a:ext>
              </a:extLst>
            </p:cNvPr>
            <p:cNvSpPr/>
            <p:nvPr/>
          </p:nvSpPr>
          <p:spPr>
            <a:xfrm>
              <a:off x="2092586"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a:extLst>
                <a:ext uri="{FF2B5EF4-FFF2-40B4-BE49-F238E27FC236}">
                  <a16:creationId xmlns:a16="http://schemas.microsoft.com/office/drawing/2014/main" id="{F435E5EF-DF71-45B8-0B7A-920826B82F8C}"/>
                </a:ext>
              </a:extLst>
            </p:cNvPr>
            <p:cNvSpPr/>
            <p:nvPr/>
          </p:nvSpPr>
          <p:spPr>
            <a:xfrm>
              <a:off x="2403778" y="2872563"/>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3">
              <a:extLst>
                <a:ext uri="{FF2B5EF4-FFF2-40B4-BE49-F238E27FC236}">
                  <a16:creationId xmlns:a16="http://schemas.microsoft.com/office/drawing/2014/main" id="{FEA50E0A-2018-B322-CDDD-142EA64CF897}"/>
                </a:ext>
              </a:extLst>
            </p:cNvPr>
            <p:cNvSpPr/>
            <p:nvPr/>
          </p:nvSpPr>
          <p:spPr>
            <a:xfrm>
              <a:off x="2403778" y="2872563"/>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3">
              <a:extLst>
                <a:ext uri="{FF2B5EF4-FFF2-40B4-BE49-F238E27FC236}">
                  <a16:creationId xmlns:a16="http://schemas.microsoft.com/office/drawing/2014/main" id="{598B491A-7CBE-EE41-BEEF-CE3769C17578}"/>
                </a:ext>
              </a:extLst>
            </p:cNvPr>
            <p:cNvSpPr/>
            <p:nvPr/>
          </p:nvSpPr>
          <p:spPr>
            <a:xfrm>
              <a:off x="2704785" y="2872563"/>
              <a:ext cx="17941" cy="15395"/>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a:extLst>
                <a:ext uri="{FF2B5EF4-FFF2-40B4-BE49-F238E27FC236}">
                  <a16:creationId xmlns:a16="http://schemas.microsoft.com/office/drawing/2014/main" id="{4A26AF98-40F4-40A7-3E27-DAD20B1F04AF}"/>
                </a:ext>
              </a:extLst>
            </p:cNvPr>
            <p:cNvSpPr/>
            <p:nvPr/>
          </p:nvSpPr>
          <p:spPr>
            <a:xfrm>
              <a:off x="2704785" y="2872563"/>
              <a:ext cx="17941" cy="15395"/>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a:extLst>
                <a:ext uri="{FF2B5EF4-FFF2-40B4-BE49-F238E27FC236}">
                  <a16:creationId xmlns:a16="http://schemas.microsoft.com/office/drawing/2014/main" id="{A2269E09-483C-0F54-4946-DB3AEF391B1E}"/>
                </a:ext>
              </a:extLst>
            </p:cNvPr>
            <p:cNvSpPr/>
            <p:nvPr/>
          </p:nvSpPr>
          <p:spPr>
            <a:xfrm>
              <a:off x="1174230" y="3183814"/>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a:extLst>
                <a:ext uri="{FF2B5EF4-FFF2-40B4-BE49-F238E27FC236}">
                  <a16:creationId xmlns:a16="http://schemas.microsoft.com/office/drawing/2014/main" id="{4059CF63-4DDE-7F2F-826C-32C4BA6B3159}"/>
                </a:ext>
              </a:extLst>
            </p:cNvPr>
            <p:cNvSpPr/>
            <p:nvPr/>
          </p:nvSpPr>
          <p:spPr>
            <a:xfrm>
              <a:off x="1174230" y="3183814"/>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a:extLst>
                <a:ext uri="{FF2B5EF4-FFF2-40B4-BE49-F238E27FC236}">
                  <a16:creationId xmlns:a16="http://schemas.microsoft.com/office/drawing/2014/main" id="{C68F106F-5926-CC35-7578-712C73CC9526}"/>
                </a:ext>
              </a:extLst>
            </p:cNvPr>
            <p:cNvSpPr/>
            <p:nvPr/>
          </p:nvSpPr>
          <p:spPr>
            <a:xfrm>
              <a:off x="1485480" y="3183814"/>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a:extLst>
                <a:ext uri="{FF2B5EF4-FFF2-40B4-BE49-F238E27FC236}">
                  <a16:creationId xmlns:a16="http://schemas.microsoft.com/office/drawing/2014/main" id="{06BB5941-B0DD-595C-0FA3-6D1D305F81EF}"/>
                </a:ext>
              </a:extLst>
            </p:cNvPr>
            <p:cNvSpPr/>
            <p:nvPr/>
          </p:nvSpPr>
          <p:spPr>
            <a:xfrm>
              <a:off x="1796672" y="3183814"/>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a:extLst>
                <a:ext uri="{FF2B5EF4-FFF2-40B4-BE49-F238E27FC236}">
                  <a16:creationId xmlns:a16="http://schemas.microsoft.com/office/drawing/2014/main" id="{2F564BCC-5A6F-43B3-3D8C-C9DE3F71BF8F}"/>
                </a:ext>
              </a:extLst>
            </p:cNvPr>
            <p:cNvSpPr/>
            <p:nvPr/>
          </p:nvSpPr>
          <p:spPr>
            <a:xfrm>
              <a:off x="2107865" y="3183814"/>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a:extLst>
                <a:ext uri="{FF2B5EF4-FFF2-40B4-BE49-F238E27FC236}">
                  <a16:creationId xmlns:a16="http://schemas.microsoft.com/office/drawing/2014/main" id="{18ABB49C-EAAA-5A82-63EC-9FF88329098F}"/>
                </a:ext>
              </a:extLst>
            </p:cNvPr>
            <p:cNvSpPr/>
            <p:nvPr/>
          </p:nvSpPr>
          <p:spPr>
            <a:xfrm>
              <a:off x="2419115" y="3183814"/>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a:extLst>
                <a:ext uri="{FF2B5EF4-FFF2-40B4-BE49-F238E27FC236}">
                  <a16:creationId xmlns:a16="http://schemas.microsoft.com/office/drawing/2014/main" id="{329A047F-3626-9321-D543-D5A70A958AB4}"/>
                </a:ext>
              </a:extLst>
            </p:cNvPr>
            <p:cNvSpPr/>
            <p:nvPr/>
          </p:nvSpPr>
          <p:spPr>
            <a:xfrm>
              <a:off x="1158951"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a:extLst>
                <a:ext uri="{FF2B5EF4-FFF2-40B4-BE49-F238E27FC236}">
                  <a16:creationId xmlns:a16="http://schemas.microsoft.com/office/drawing/2014/main" id="{735ABF0E-B036-7A40-7EAC-5BCEF500CFDC}"/>
                </a:ext>
              </a:extLst>
            </p:cNvPr>
            <p:cNvSpPr/>
            <p:nvPr/>
          </p:nvSpPr>
          <p:spPr>
            <a:xfrm>
              <a:off x="1158951"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a:extLst>
                <a:ext uri="{FF2B5EF4-FFF2-40B4-BE49-F238E27FC236}">
                  <a16:creationId xmlns:a16="http://schemas.microsoft.com/office/drawing/2014/main" id="{DA5B72D2-157B-A5E7-AD6F-7C844A98C715}"/>
                </a:ext>
              </a:extLst>
            </p:cNvPr>
            <p:cNvSpPr/>
            <p:nvPr/>
          </p:nvSpPr>
          <p:spPr>
            <a:xfrm>
              <a:off x="1470143" y="3183814"/>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a:extLst>
                <a:ext uri="{FF2B5EF4-FFF2-40B4-BE49-F238E27FC236}">
                  <a16:creationId xmlns:a16="http://schemas.microsoft.com/office/drawing/2014/main" id="{F6635763-F8FE-7BA2-F83A-19A58558A61E}"/>
                </a:ext>
              </a:extLst>
            </p:cNvPr>
            <p:cNvSpPr/>
            <p:nvPr/>
          </p:nvSpPr>
          <p:spPr>
            <a:xfrm>
              <a:off x="1470143" y="3183814"/>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a:extLst>
                <a:ext uri="{FF2B5EF4-FFF2-40B4-BE49-F238E27FC236}">
                  <a16:creationId xmlns:a16="http://schemas.microsoft.com/office/drawing/2014/main" id="{1761C7B5-D101-C11C-0B50-F69FBFF15A53}"/>
                </a:ext>
              </a:extLst>
            </p:cNvPr>
            <p:cNvSpPr/>
            <p:nvPr/>
          </p:nvSpPr>
          <p:spPr>
            <a:xfrm>
              <a:off x="1781393"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a:extLst>
                <a:ext uri="{FF2B5EF4-FFF2-40B4-BE49-F238E27FC236}">
                  <a16:creationId xmlns:a16="http://schemas.microsoft.com/office/drawing/2014/main" id="{5ACEE064-1465-D501-6CEA-9CFD7491A954}"/>
                </a:ext>
              </a:extLst>
            </p:cNvPr>
            <p:cNvSpPr/>
            <p:nvPr/>
          </p:nvSpPr>
          <p:spPr>
            <a:xfrm>
              <a:off x="1781393"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a:extLst>
                <a:ext uri="{FF2B5EF4-FFF2-40B4-BE49-F238E27FC236}">
                  <a16:creationId xmlns:a16="http://schemas.microsoft.com/office/drawing/2014/main" id="{705C221D-FF1B-1F1D-DE9A-53EB11F0A508}"/>
                </a:ext>
              </a:extLst>
            </p:cNvPr>
            <p:cNvSpPr/>
            <p:nvPr/>
          </p:nvSpPr>
          <p:spPr>
            <a:xfrm>
              <a:off x="2092586"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a:extLst>
                <a:ext uri="{FF2B5EF4-FFF2-40B4-BE49-F238E27FC236}">
                  <a16:creationId xmlns:a16="http://schemas.microsoft.com/office/drawing/2014/main" id="{00F2427D-2E9A-1D9C-BC4C-11701F860172}"/>
                </a:ext>
              </a:extLst>
            </p:cNvPr>
            <p:cNvSpPr/>
            <p:nvPr/>
          </p:nvSpPr>
          <p:spPr>
            <a:xfrm>
              <a:off x="2092586"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a:extLst>
                <a:ext uri="{FF2B5EF4-FFF2-40B4-BE49-F238E27FC236}">
                  <a16:creationId xmlns:a16="http://schemas.microsoft.com/office/drawing/2014/main" id="{03F90212-0AA9-A6C9-9BD3-EF9CFDBA550C}"/>
                </a:ext>
              </a:extLst>
            </p:cNvPr>
            <p:cNvSpPr/>
            <p:nvPr/>
          </p:nvSpPr>
          <p:spPr>
            <a:xfrm>
              <a:off x="2403778" y="3183814"/>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a:extLst>
                <a:ext uri="{FF2B5EF4-FFF2-40B4-BE49-F238E27FC236}">
                  <a16:creationId xmlns:a16="http://schemas.microsoft.com/office/drawing/2014/main" id="{57EE64D8-E6D2-6D7B-F6E8-69A8148DAF56}"/>
                </a:ext>
              </a:extLst>
            </p:cNvPr>
            <p:cNvSpPr/>
            <p:nvPr/>
          </p:nvSpPr>
          <p:spPr>
            <a:xfrm>
              <a:off x="2403778" y="3183814"/>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a:extLst>
                <a:ext uri="{FF2B5EF4-FFF2-40B4-BE49-F238E27FC236}">
                  <a16:creationId xmlns:a16="http://schemas.microsoft.com/office/drawing/2014/main" id="{3F1AE4AB-7E34-23AB-3280-379289755124}"/>
                </a:ext>
              </a:extLst>
            </p:cNvPr>
            <p:cNvSpPr/>
            <p:nvPr/>
          </p:nvSpPr>
          <p:spPr>
            <a:xfrm>
              <a:off x="2704785" y="3183814"/>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a:extLst>
                <a:ext uri="{FF2B5EF4-FFF2-40B4-BE49-F238E27FC236}">
                  <a16:creationId xmlns:a16="http://schemas.microsoft.com/office/drawing/2014/main" id="{8C238776-8A48-48E6-AD52-CA70A0136B60}"/>
                </a:ext>
              </a:extLst>
            </p:cNvPr>
            <p:cNvSpPr/>
            <p:nvPr/>
          </p:nvSpPr>
          <p:spPr>
            <a:xfrm>
              <a:off x="2704785" y="3183814"/>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a:extLst>
                <a:ext uri="{FF2B5EF4-FFF2-40B4-BE49-F238E27FC236}">
                  <a16:creationId xmlns:a16="http://schemas.microsoft.com/office/drawing/2014/main" id="{7611129E-FB9D-A8CF-BFF0-85CE481E2A62}"/>
                </a:ext>
              </a:extLst>
            </p:cNvPr>
            <p:cNvSpPr/>
            <p:nvPr/>
          </p:nvSpPr>
          <p:spPr>
            <a:xfrm>
              <a:off x="1174230" y="3495006"/>
              <a:ext cx="1530620" cy="15337"/>
            </a:xfrm>
            <a:custGeom>
              <a:avLst/>
              <a:gdLst/>
              <a:ahLst/>
              <a:cxnLst/>
              <a:rect l="l" t="t" r="r" b="b"/>
              <a:pathLst>
                <a:path w="26447" h="265"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a:extLst>
                <a:ext uri="{FF2B5EF4-FFF2-40B4-BE49-F238E27FC236}">
                  <a16:creationId xmlns:a16="http://schemas.microsoft.com/office/drawing/2014/main" id="{E0298049-CF08-E1FC-F3B4-98CCF2F504BB}"/>
                </a:ext>
              </a:extLst>
            </p:cNvPr>
            <p:cNvSpPr/>
            <p:nvPr/>
          </p:nvSpPr>
          <p:spPr>
            <a:xfrm>
              <a:off x="1174230" y="3495006"/>
              <a:ext cx="295973" cy="15337"/>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a:extLst>
                <a:ext uri="{FF2B5EF4-FFF2-40B4-BE49-F238E27FC236}">
                  <a16:creationId xmlns:a16="http://schemas.microsoft.com/office/drawing/2014/main" id="{A706E059-1ED0-F95B-6CE4-35C38F882087}"/>
                </a:ext>
              </a:extLst>
            </p:cNvPr>
            <p:cNvSpPr/>
            <p:nvPr/>
          </p:nvSpPr>
          <p:spPr>
            <a:xfrm>
              <a:off x="1485480" y="3495006"/>
              <a:ext cx="295973" cy="15337"/>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a:extLst>
                <a:ext uri="{FF2B5EF4-FFF2-40B4-BE49-F238E27FC236}">
                  <a16:creationId xmlns:a16="http://schemas.microsoft.com/office/drawing/2014/main" id="{C9268DFB-E58E-E85F-B306-77199402EE5D}"/>
                </a:ext>
              </a:extLst>
            </p:cNvPr>
            <p:cNvSpPr/>
            <p:nvPr/>
          </p:nvSpPr>
          <p:spPr>
            <a:xfrm>
              <a:off x="1796672" y="3495006"/>
              <a:ext cx="295973" cy="15337"/>
            </a:xfrm>
            <a:custGeom>
              <a:avLst/>
              <a:gdLst/>
              <a:ahLst/>
              <a:cxnLst/>
              <a:rect l="l" t="t" r="r" b="b"/>
              <a:pathLst>
                <a:path w="5114" h="265" fill="none" extrusionOk="0">
                  <a:moveTo>
                    <a:pt x="5113" y="1"/>
                  </a:moveTo>
                  <a:lnTo>
                    <a:pt x="1" y="1"/>
                  </a:lnTo>
                  <a:lnTo>
                    <a:pt x="1"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a:extLst>
                <a:ext uri="{FF2B5EF4-FFF2-40B4-BE49-F238E27FC236}">
                  <a16:creationId xmlns:a16="http://schemas.microsoft.com/office/drawing/2014/main" id="{26551F56-B810-8841-0CB9-3DACA78C1349}"/>
                </a:ext>
              </a:extLst>
            </p:cNvPr>
            <p:cNvSpPr/>
            <p:nvPr/>
          </p:nvSpPr>
          <p:spPr>
            <a:xfrm>
              <a:off x="2107865" y="3495006"/>
              <a:ext cx="295973" cy="15337"/>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a:extLst>
                <a:ext uri="{FF2B5EF4-FFF2-40B4-BE49-F238E27FC236}">
                  <a16:creationId xmlns:a16="http://schemas.microsoft.com/office/drawing/2014/main" id="{8C606A9F-00B1-9AB6-5DB7-804D037BCEEC}"/>
                </a:ext>
              </a:extLst>
            </p:cNvPr>
            <p:cNvSpPr/>
            <p:nvPr/>
          </p:nvSpPr>
          <p:spPr>
            <a:xfrm>
              <a:off x="2419115" y="3495006"/>
              <a:ext cx="285729" cy="15337"/>
            </a:xfrm>
            <a:custGeom>
              <a:avLst/>
              <a:gdLst/>
              <a:ahLst/>
              <a:cxnLst/>
              <a:rect l="l" t="t" r="r" b="b"/>
              <a:pathLst>
                <a:path w="4937" h="265" fill="none" extrusionOk="0">
                  <a:moveTo>
                    <a:pt x="4937" y="1"/>
                  </a:moveTo>
                  <a:lnTo>
                    <a:pt x="0" y="1"/>
                  </a:lnTo>
                  <a:lnTo>
                    <a:pt x="0" y="265"/>
                  </a:lnTo>
                  <a:lnTo>
                    <a:pt x="4937" y="265"/>
                  </a:lnTo>
                  <a:lnTo>
                    <a:pt x="493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a:extLst>
                <a:ext uri="{FF2B5EF4-FFF2-40B4-BE49-F238E27FC236}">
                  <a16:creationId xmlns:a16="http://schemas.microsoft.com/office/drawing/2014/main" id="{42B87E34-7561-7245-C7F8-7A89882FDAB6}"/>
                </a:ext>
              </a:extLst>
            </p:cNvPr>
            <p:cNvSpPr/>
            <p:nvPr/>
          </p:nvSpPr>
          <p:spPr>
            <a:xfrm>
              <a:off x="1158951"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3">
              <a:extLst>
                <a:ext uri="{FF2B5EF4-FFF2-40B4-BE49-F238E27FC236}">
                  <a16:creationId xmlns:a16="http://schemas.microsoft.com/office/drawing/2014/main" id="{87D42850-F876-497D-46E5-B3249797082D}"/>
                </a:ext>
              </a:extLst>
            </p:cNvPr>
            <p:cNvSpPr/>
            <p:nvPr/>
          </p:nvSpPr>
          <p:spPr>
            <a:xfrm>
              <a:off x="1158951"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3">
              <a:extLst>
                <a:ext uri="{FF2B5EF4-FFF2-40B4-BE49-F238E27FC236}">
                  <a16:creationId xmlns:a16="http://schemas.microsoft.com/office/drawing/2014/main" id="{2246FB5E-50E0-BEC3-5904-6DE6D211FDF8}"/>
                </a:ext>
              </a:extLst>
            </p:cNvPr>
            <p:cNvSpPr/>
            <p:nvPr/>
          </p:nvSpPr>
          <p:spPr>
            <a:xfrm>
              <a:off x="1470143" y="3495006"/>
              <a:ext cx="15395" cy="15337"/>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a:extLst>
                <a:ext uri="{FF2B5EF4-FFF2-40B4-BE49-F238E27FC236}">
                  <a16:creationId xmlns:a16="http://schemas.microsoft.com/office/drawing/2014/main" id="{C987D006-51F3-2D1D-0E2C-2F08739B53E0}"/>
                </a:ext>
              </a:extLst>
            </p:cNvPr>
            <p:cNvSpPr/>
            <p:nvPr/>
          </p:nvSpPr>
          <p:spPr>
            <a:xfrm>
              <a:off x="1470143" y="3495006"/>
              <a:ext cx="15395" cy="15337"/>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a:extLst>
                <a:ext uri="{FF2B5EF4-FFF2-40B4-BE49-F238E27FC236}">
                  <a16:creationId xmlns:a16="http://schemas.microsoft.com/office/drawing/2014/main" id="{375789A8-EE83-4E8B-1EE6-D32C31E748D4}"/>
                </a:ext>
              </a:extLst>
            </p:cNvPr>
            <p:cNvSpPr/>
            <p:nvPr/>
          </p:nvSpPr>
          <p:spPr>
            <a:xfrm>
              <a:off x="1781393"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a:extLst>
                <a:ext uri="{FF2B5EF4-FFF2-40B4-BE49-F238E27FC236}">
                  <a16:creationId xmlns:a16="http://schemas.microsoft.com/office/drawing/2014/main" id="{1B632B5A-BAE7-596B-57D9-65B0B5B6D712}"/>
                </a:ext>
              </a:extLst>
            </p:cNvPr>
            <p:cNvSpPr/>
            <p:nvPr/>
          </p:nvSpPr>
          <p:spPr>
            <a:xfrm>
              <a:off x="1781393"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a:extLst>
                <a:ext uri="{FF2B5EF4-FFF2-40B4-BE49-F238E27FC236}">
                  <a16:creationId xmlns:a16="http://schemas.microsoft.com/office/drawing/2014/main" id="{1AB860A8-2076-559B-1155-5986089DC94F}"/>
                </a:ext>
              </a:extLst>
            </p:cNvPr>
            <p:cNvSpPr/>
            <p:nvPr/>
          </p:nvSpPr>
          <p:spPr>
            <a:xfrm>
              <a:off x="2092586"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a:extLst>
                <a:ext uri="{FF2B5EF4-FFF2-40B4-BE49-F238E27FC236}">
                  <a16:creationId xmlns:a16="http://schemas.microsoft.com/office/drawing/2014/main" id="{8DFA85AC-4FA3-FE04-D493-C2A5E4346AF3}"/>
                </a:ext>
              </a:extLst>
            </p:cNvPr>
            <p:cNvSpPr/>
            <p:nvPr/>
          </p:nvSpPr>
          <p:spPr>
            <a:xfrm>
              <a:off x="2092586"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a:extLst>
                <a:ext uri="{FF2B5EF4-FFF2-40B4-BE49-F238E27FC236}">
                  <a16:creationId xmlns:a16="http://schemas.microsoft.com/office/drawing/2014/main" id="{37A70753-F3AD-E98C-1587-D3BFAEC76465}"/>
                </a:ext>
              </a:extLst>
            </p:cNvPr>
            <p:cNvSpPr/>
            <p:nvPr/>
          </p:nvSpPr>
          <p:spPr>
            <a:xfrm>
              <a:off x="2403778" y="3495006"/>
              <a:ext cx="15395" cy="15337"/>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a:extLst>
                <a:ext uri="{FF2B5EF4-FFF2-40B4-BE49-F238E27FC236}">
                  <a16:creationId xmlns:a16="http://schemas.microsoft.com/office/drawing/2014/main" id="{30F610E9-3ECF-A726-CC3E-1D2782306C61}"/>
                </a:ext>
              </a:extLst>
            </p:cNvPr>
            <p:cNvSpPr/>
            <p:nvPr/>
          </p:nvSpPr>
          <p:spPr>
            <a:xfrm>
              <a:off x="2403778" y="3495006"/>
              <a:ext cx="15395" cy="15337"/>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a:extLst>
                <a:ext uri="{FF2B5EF4-FFF2-40B4-BE49-F238E27FC236}">
                  <a16:creationId xmlns:a16="http://schemas.microsoft.com/office/drawing/2014/main" id="{E6C85B32-9699-8F71-7F44-7F4B0C222205}"/>
                </a:ext>
              </a:extLst>
            </p:cNvPr>
            <p:cNvSpPr/>
            <p:nvPr/>
          </p:nvSpPr>
          <p:spPr>
            <a:xfrm>
              <a:off x="2704785" y="3495006"/>
              <a:ext cx="17941" cy="15337"/>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a:extLst>
                <a:ext uri="{FF2B5EF4-FFF2-40B4-BE49-F238E27FC236}">
                  <a16:creationId xmlns:a16="http://schemas.microsoft.com/office/drawing/2014/main" id="{729E176A-A4FB-125D-964C-E720CEB0E4D7}"/>
                </a:ext>
              </a:extLst>
            </p:cNvPr>
            <p:cNvSpPr/>
            <p:nvPr/>
          </p:nvSpPr>
          <p:spPr>
            <a:xfrm>
              <a:off x="2704785" y="3495006"/>
              <a:ext cx="17941" cy="15337"/>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a:extLst>
                <a:ext uri="{FF2B5EF4-FFF2-40B4-BE49-F238E27FC236}">
                  <a16:creationId xmlns:a16="http://schemas.microsoft.com/office/drawing/2014/main" id="{7A7F33BE-0C4F-57A2-E2E6-36138D0A62CE}"/>
                </a:ext>
              </a:extLst>
            </p:cNvPr>
            <p:cNvSpPr/>
            <p:nvPr/>
          </p:nvSpPr>
          <p:spPr>
            <a:xfrm>
              <a:off x="1174230" y="3806199"/>
              <a:ext cx="1530620" cy="15395"/>
            </a:xfrm>
            <a:custGeom>
              <a:avLst/>
              <a:gdLst/>
              <a:ahLst/>
              <a:cxnLst/>
              <a:rect l="l" t="t" r="r" b="b"/>
              <a:pathLst>
                <a:path w="26447" h="266"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a:extLst>
                <a:ext uri="{FF2B5EF4-FFF2-40B4-BE49-F238E27FC236}">
                  <a16:creationId xmlns:a16="http://schemas.microsoft.com/office/drawing/2014/main" id="{008401C9-DDEA-8C6B-98C7-A45932473407}"/>
                </a:ext>
              </a:extLst>
            </p:cNvPr>
            <p:cNvSpPr/>
            <p:nvPr/>
          </p:nvSpPr>
          <p:spPr>
            <a:xfrm>
              <a:off x="1174230" y="3806199"/>
              <a:ext cx="295973" cy="15395"/>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a:extLst>
                <a:ext uri="{FF2B5EF4-FFF2-40B4-BE49-F238E27FC236}">
                  <a16:creationId xmlns:a16="http://schemas.microsoft.com/office/drawing/2014/main" id="{70A609A1-A041-1C39-3483-BEC09B05CFE5}"/>
                </a:ext>
              </a:extLst>
            </p:cNvPr>
            <p:cNvSpPr/>
            <p:nvPr/>
          </p:nvSpPr>
          <p:spPr>
            <a:xfrm>
              <a:off x="1485480" y="3806199"/>
              <a:ext cx="295973" cy="15395"/>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a:extLst>
                <a:ext uri="{FF2B5EF4-FFF2-40B4-BE49-F238E27FC236}">
                  <a16:creationId xmlns:a16="http://schemas.microsoft.com/office/drawing/2014/main" id="{E9DE85DF-D928-AE72-70E8-B3A8A93791DD}"/>
                </a:ext>
              </a:extLst>
            </p:cNvPr>
            <p:cNvSpPr/>
            <p:nvPr/>
          </p:nvSpPr>
          <p:spPr>
            <a:xfrm>
              <a:off x="1796672" y="3806199"/>
              <a:ext cx="295973" cy="15395"/>
            </a:xfrm>
            <a:custGeom>
              <a:avLst/>
              <a:gdLst/>
              <a:ahLst/>
              <a:cxnLst/>
              <a:rect l="l" t="t" r="r" b="b"/>
              <a:pathLst>
                <a:path w="5114" h="266" fill="none" extrusionOk="0">
                  <a:moveTo>
                    <a:pt x="5113" y="1"/>
                  </a:moveTo>
                  <a:lnTo>
                    <a:pt x="1" y="1"/>
                  </a:lnTo>
                  <a:lnTo>
                    <a:pt x="1"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a:extLst>
                <a:ext uri="{FF2B5EF4-FFF2-40B4-BE49-F238E27FC236}">
                  <a16:creationId xmlns:a16="http://schemas.microsoft.com/office/drawing/2014/main" id="{E7C2978C-819F-CCE9-5D23-68C6E6083C2D}"/>
                </a:ext>
              </a:extLst>
            </p:cNvPr>
            <p:cNvSpPr/>
            <p:nvPr/>
          </p:nvSpPr>
          <p:spPr>
            <a:xfrm>
              <a:off x="2107865" y="3806199"/>
              <a:ext cx="295973" cy="15395"/>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a:extLst>
                <a:ext uri="{FF2B5EF4-FFF2-40B4-BE49-F238E27FC236}">
                  <a16:creationId xmlns:a16="http://schemas.microsoft.com/office/drawing/2014/main" id="{F66F3FB3-4BDF-BEB9-9D06-897B2BC1D087}"/>
                </a:ext>
              </a:extLst>
            </p:cNvPr>
            <p:cNvSpPr/>
            <p:nvPr/>
          </p:nvSpPr>
          <p:spPr>
            <a:xfrm>
              <a:off x="2419115" y="3806199"/>
              <a:ext cx="285729" cy="15395"/>
            </a:xfrm>
            <a:custGeom>
              <a:avLst/>
              <a:gdLst/>
              <a:ahLst/>
              <a:cxnLst/>
              <a:rect l="l" t="t" r="r" b="b"/>
              <a:pathLst>
                <a:path w="4937" h="266" fill="none" extrusionOk="0">
                  <a:moveTo>
                    <a:pt x="4937" y="1"/>
                  </a:moveTo>
                  <a:lnTo>
                    <a:pt x="0" y="1"/>
                  </a:lnTo>
                  <a:lnTo>
                    <a:pt x="0" y="265"/>
                  </a:lnTo>
                  <a:lnTo>
                    <a:pt x="4937" y="265"/>
                  </a:lnTo>
                  <a:lnTo>
                    <a:pt x="493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a:extLst>
                <a:ext uri="{FF2B5EF4-FFF2-40B4-BE49-F238E27FC236}">
                  <a16:creationId xmlns:a16="http://schemas.microsoft.com/office/drawing/2014/main" id="{AA5A315C-9903-C01A-452A-A105FDA55E61}"/>
                </a:ext>
              </a:extLst>
            </p:cNvPr>
            <p:cNvSpPr/>
            <p:nvPr/>
          </p:nvSpPr>
          <p:spPr>
            <a:xfrm>
              <a:off x="1158951"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a:extLst>
                <a:ext uri="{FF2B5EF4-FFF2-40B4-BE49-F238E27FC236}">
                  <a16:creationId xmlns:a16="http://schemas.microsoft.com/office/drawing/2014/main" id="{7F2DB45E-C5EF-470B-558C-432B0BE93BAB}"/>
                </a:ext>
              </a:extLst>
            </p:cNvPr>
            <p:cNvSpPr/>
            <p:nvPr/>
          </p:nvSpPr>
          <p:spPr>
            <a:xfrm>
              <a:off x="1158951"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a:extLst>
                <a:ext uri="{FF2B5EF4-FFF2-40B4-BE49-F238E27FC236}">
                  <a16:creationId xmlns:a16="http://schemas.microsoft.com/office/drawing/2014/main" id="{FD2BE629-A661-81A2-1A8A-7B87C265072A}"/>
                </a:ext>
              </a:extLst>
            </p:cNvPr>
            <p:cNvSpPr/>
            <p:nvPr/>
          </p:nvSpPr>
          <p:spPr>
            <a:xfrm>
              <a:off x="1470143" y="3806199"/>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a:extLst>
                <a:ext uri="{FF2B5EF4-FFF2-40B4-BE49-F238E27FC236}">
                  <a16:creationId xmlns:a16="http://schemas.microsoft.com/office/drawing/2014/main" id="{563B2C04-B1B2-E7EE-7A07-379544D0D237}"/>
                </a:ext>
              </a:extLst>
            </p:cNvPr>
            <p:cNvSpPr/>
            <p:nvPr/>
          </p:nvSpPr>
          <p:spPr>
            <a:xfrm>
              <a:off x="1470143" y="3806199"/>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a:extLst>
                <a:ext uri="{FF2B5EF4-FFF2-40B4-BE49-F238E27FC236}">
                  <a16:creationId xmlns:a16="http://schemas.microsoft.com/office/drawing/2014/main" id="{5986F9CF-C7E1-8442-9EB6-AA3A600E0FCB}"/>
                </a:ext>
              </a:extLst>
            </p:cNvPr>
            <p:cNvSpPr/>
            <p:nvPr/>
          </p:nvSpPr>
          <p:spPr>
            <a:xfrm>
              <a:off x="1781393"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a:extLst>
                <a:ext uri="{FF2B5EF4-FFF2-40B4-BE49-F238E27FC236}">
                  <a16:creationId xmlns:a16="http://schemas.microsoft.com/office/drawing/2014/main" id="{0F6D166D-EA00-E309-1FE0-0F85CD33494D}"/>
                </a:ext>
              </a:extLst>
            </p:cNvPr>
            <p:cNvSpPr/>
            <p:nvPr/>
          </p:nvSpPr>
          <p:spPr>
            <a:xfrm>
              <a:off x="1781393"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a:extLst>
                <a:ext uri="{FF2B5EF4-FFF2-40B4-BE49-F238E27FC236}">
                  <a16:creationId xmlns:a16="http://schemas.microsoft.com/office/drawing/2014/main" id="{DF400F65-085C-EBB4-8F16-51144D69C795}"/>
                </a:ext>
              </a:extLst>
            </p:cNvPr>
            <p:cNvSpPr/>
            <p:nvPr/>
          </p:nvSpPr>
          <p:spPr>
            <a:xfrm>
              <a:off x="2092586"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a:extLst>
                <a:ext uri="{FF2B5EF4-FFF2-40B4-BE49-F238E27FC236}">
                  <a16:creationId xmlns:a16="http://schemas.microsoft.com/office/drawing/2014/main" id="{80B6793E-0BE1-2A2E-EC37-51DA4F93557E}"/>
                </a:ext>
              </a:extLst>
            </p:cNvPr>
            <p:cNvSpPr/>
            <p:nvPr/>
          </p:nvSpPr>
          <p:spPr>
            <a:xfrm>
              <a:off x="2092586"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a:extLst>
                <a:ext uri="{FF2B5EF4-FFF2-40B4-BE49-F238E27FC236}">
                  <a16:creationId xmlns:a16="http://schemas.microsoft.com/office/drawing/2014/main" id="{A3DD7F28-9241-B055-C399-0DEB42E36878}"/>
                </a:ext>
              </a:extLst>
            </p:cNvPr>
            <p:cNvSpPr/>
            <p:nvPr/>
          </p:nvSpPr>
          <p:spPr>
            <a:xfrm>
              <a:off x="2403778" y="3806199"/>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a:extLst>
                <a:ext uri="{FF2B5EF4-FFF2-40B4-BE49-F238E27FC236}">
                  <a16:creationId xmlns:a16="http://schemas.microsoft.com/office/drawing/2014/main" id="{D4B94FBD-3BDE-2F09-8338-7AD1C477DCF0}"/>
                </a:ext>
              </a:extLst>
            </p:cNvPr>
            <p:cNvSpPr/>
            <p:nvPr/>
          </p:nvSpPr>
          <p:spPr>
            <a:xfrm>
              <a:off x="2403778" y="3806199"/>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a:extLst>
                <a:ext uri="{FF2B5EF4-FFF2-40B4-BE49-F238E27FC236}">
                  <a16:creationId xmlns:a16="http://schemas.microsoft.com/office/drawing/2014/main" id="{BCA41FEB-9C01-4ACB-23A5-8820F2C1022D}"/>
                </a:ext>
              </a:extLst>
            </p:cNvPr>
            <p:cNvSpPr/>
            <p:nvPr/>
          </p:nvSpPr>
          <p:spPr>
            <a:xfrm>
              <a:off x="2704785" y="3806199"/>
              <a:ext cx="17941" cy="15395"/>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a:extLst>
                <a:ext uri="{FF2B5EF4-FFF2-40B4-BE49-F238E27FC236}">
                  <a16:creationId xmlns:a16="http://schemas.microsoft.com/office/drawing/2014/main" id="{A1798D10-597D-C17C-37EA-687442B46691}"/>
                </a:ext>
              </a:extLst>
            </p:cNvPr>
            <p:cNvSpPr/>
            <p:nvPr/>
          </p:nvSpPr>
          <p:spPr>
            <a:xfrm>
              <a:off x="2704785" y="3806199"/>
              <a:ext cx="17941" cy="15395"/>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a:extLst>
                <a:ext uri="{FF2B5EF4-FFF2-40B4-BE49-F238E27FC236}">
                  <a16:creationId xmlns:a16="http://schemas.microsoft.com/office/drawing/2014/main" id="{64CBE1A7-B241-8176-B15B-3D225222D6C6}"/>
                </a:ext>
              </a:extLst>
            </p:cNvPr>
            <p:cNvSpPr/>
            <p:nvPr/>
          </p:nvSpPr>
          <p:spPr>
            <a:xfrm>
              <a:off x="1174230" y="4117449"/>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a:extLst>
                <a:ext uri="{FF2B5EF4-FFF2-40B4-BE49-F238E27FC236}">
                  <a16:creationId xmlns:a16="http://schemas.microsoft.com/office/drawing/2014/main" id="{291CC3B5-A729-A1A0-FC26-EFEFCB650567}"/>
                </a:ext>
              </a:extLst>
            </p:cNvPr>
            <p:cNvSpPr/>
            <p:nvPr/>
          </p:nvSpPr>
          <p:spPr>
            <a:xfrm>
              <a:off x="1174230" y="411744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a:extLst>
                <a:ext uri="{FF2B5EF4-FFF2-40B4-BE49-F238E27FC236}">
                  <a16:creationId xmlns:a16="http://schemas.microsoft.com/office/drawing/2014/main" id="{6D17EDEF-44E6-1BC8-45B0-8CA317F63B48}"/>
                </a:ext>
              </a:extLst>
            </p:cNvPr>
            <p:cNvSpPr/>
            <p:nvPr/>
          </p:nvSpPr>
          <p:spPr>
            <a:xfrm>
              <a:off x="1485480" y="4117449"/>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a:extLst>
                <a:ext uri="{FF2B5EF4-FFF2-40B4-BE49-F238E27FC236}">
                  <a16:creationId xmlns:a16="http://schemas.microsoft.com/office/drawing/2014/main" id="{826E68CF-413B-D06D-1378-C9DECCCCBEEA}"/>
                </a:ext>
              </a:extLst>
            </p:cNvPr>
            <p:cNvSpPr/>
            <p:nvPr/>
          </p:nvSpPr>
          <p:spPr>
            <a:xfrm>
              <a:off x="1796672" y="4117449"/>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a:extLst>
                <a:ext uri="{FF2B5EF4-FFF2-40B4-BE49-F238E27FC236}">
                  <a16:creationId xmlns:a16="http://schemas.microsoft.com/office/drawing/2014/main" id="{F3D22EB4-B946-A74E-483C-3F86E67782F7}"/>
                </a:ext>
              </a:extLst>
            </p:cNvPr>
            <p:cNvSpPr/>
            <p:nvPr/>
          </p:nvSpPr>
          <p:spPr>
            <a:xfrm>
              <a:off x="2107865" y="411744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a:extLst>
                <a:ext uri="{FF2B5EF4-FFF2-40B4-BE49-F238E27FC236}">
                  <a16:creationId xmlns:a16="http://schemas.microsoft.com/office/drawing/2014/main" id="{94CA18ED-956A-9815-0A9B-4A1EAF9B950F}"/>
                </a:ext>
              </a:extLst>
            </p:cNvPr>
            <p:cNvSpPr/>
            <p:nvPr/>
          </p:nvSpPr>
          <p:spPr>
            <a:xfrm>
              <a:off x="2419115" y="4117449"/>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a:extLst>
                <a:ext uri="{FF2B5EF4-FFF2-40B4-BE49-F238E27FC236}">
                  <a16:creationId xmlns:a16="http://schemas.microsoft.com/office/drawing/2014/main" id="{07583B16-882B-EFDB-7D43-62E033D7BD06}"/>
                </a:ext>
              </a:extLst>
            </p:cNvPr>
            <p:cNvSpPr/>
            <p:nvPr/>
          </p:nvSpPr>
          <p:spPr>
            <a:xfrm>
              <a:off x="1158951"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a:extLst>
                <a:ext uri="{FF2B5EF4-FFF2-40B4-BE49-F238E27FC236}">
                  <a16:creationId xmlns:a16="http://schemas.microsoft.com/office/drawing/2014/main" id="{ADDED623-E10B-1382-A4A4-EE01FA9B8C0C}"/>
                </a:ext>
              </a:extLst>
            </p:cNvPr>
            <p:cNvSpPr/>
            <p:nvPr/>
          </p:nvSpPr>
          <p:spPr>
            <a:xfrm>
              <a:off x="1158951"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a:extLst>
                <a:ext uri="{FF2B5EF4-FFF2-40B4-BE49-F238E27FC236}">
                  <a16:creationId xmlns:a16="http://schemas.microsoft.com/office/drawing/2014/main" id="{0FA4877A-3DB5-8FCD-EB6D-A8ED0B00301F}"/>
                </a:ext>
              </a:extLst>
            </p:cNvPr>
            <p:cNvSpPr/>
            <p:nvPr/>
          </p:nvSpPr>
          <p:spPr>
            <a:xfrm>
              <a:off x="1470143" y="411744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a:extLst>
                <a:ext uri="{FF2B5EF4-FFF2-40B4-BE49-F238E27FC236}">
                  <a16:creationId xmlns:a16="http://schemas.microsoft.com/office/drawing/2014/main" id="{44C12D66-0284-6F1F-A571-52FD9CB23A9D}"/>
                </a:ext>
              </a:extLst>
            </p:cNvPr>
            <p:cNvSpPr/>
            <p:nvPr/>
          </p:nvSpPr>
          <p:spPr>
            <a:xfrm>
              <a:off x="1470143" y="411744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a:extLst>
                <a:ext uri="{FF2B5EF4-FFF2-40B4-BE49-F238E27FC236}">
                  <a16:creationId xmlns:a16="http://schemas.microsoft.com/office/drawing/2014/main" id="{113022BF-B5E7-4E40-E92A-E05F164B2A07}"/>
                </a:ext>
              </a:extLst>
            </p:cNvPr>
            <p:cNvSpPr/>
            <p:nvPr/>
          </p:nvSpPr>
          <p:spPr>
            <a:xfrm>
              <a:off x="1781393"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a:extLst>
                <a:ext uri="{FF2B5EF4-FFF2-40B4-BE49-F238E27FC236}">
                  <a16:creationId xmlns:a16="http://schemas.microsoft.com/office/drawing/2014/main" id="{7D727BF4-BA61-A155-0962-5E93E4A1971F}"/>
                </a:ext>
              </a:extLst>
            </p:cNvPr>
            <p:cNvSpPr/>
            <p:nvPr/>
          </p:nvSpPr>
          <p:spPr>
            <a:xfrm>
              <a:off x="1781393"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a:extLst>
                <a:ext uri="{FF2B5EF4-FFF2-40B4-BE49-F238E27FC236}">
                  <a16:creationId xmlns:a16="http://schemas.microsoft.com/office/drawing/2014/main" id="{76CB6BC1-0BE7-85CE-92A4-1CA74DD11CE5}"/>
                </a:ext>
              </a:extLst>
            </p:cNvPr>
            <p:cNvSpPr/>
            <p:nvPr/>
          </p:nvSpPr>
          <p:spPr>
            <a:xfrm>
              <a:off x="2092586"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a:extLst>
                <a:ext uri="{FF2B5EF4-FFF2-40B4-BE49-F238E27FC236}">
                  <a16:creationId xmlns:a16="http://schemas.microsoft.com/office/drawing/2014/main" id="{945B0B05-919B-6FD7-0CFC-0ECB6EFC5C2E}"/>
                </a:ext>
              </a:extLst>
            </p:cNvPr>
            <p:cNvSpPr/>
            <p:nvPr/>
          </p:nvSpPr>
          <p:spPr>
            <a:xfrm>
              <a:off x="2092586"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a:extLst>
                <a:ext uri="{FF2B5EF4-FFF2-40B4-BE49-F238E27FC236}">
                  <a16:creationId xmlns:a16="http://schemas.microsoft.com/office/drawing/2014/main" id="{0571A94C-8829-7E8D-EC89-AAF161F8844A}"/>
                </a:ext>
              </a:extLst>
            </p:cNvPr>
            <p:cNvSpPr/>
            <p:nvPr/>
          </p:nvSpPr>
          <p:spPr>
            <a:xfrm>
              <a:off x="2403778" y="411744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a:extLst>
                <a:ext uri="{FF2B5EF4-FFF2-40B4-BE49-F238E27FC236}">
                  <a16:creationId xmlns:a16="http://schemas.microsoft.com/office/drawing/2014/main" id="{DAC7A795-D18A-3D7B-B013-EBF17B5A9B00}"/>
                </a:ext>
              </a:extLst>
            </p:cNvPr>
            <p:cNvSpPr/>
            <p:nvPr/>
          </p:nvSpPr>
          <p:spPr>
            <a:xfrm>
              <a:off x="2403778" y="411744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a:extLst>
                <a:ext uri="{FF2B5EF4-FFF2-40B4-BE49-F238E27FC236}">
                  <a16:creationId xmlns:a16="http://schemas.microsoft.com/office/drawing/2014/main" id="{C35B1E7C-D86F-230E-B0E1-E982FABC1547}"/>
                </a:ext>
              </a:extLst>
            </p:cNvPr>
            <p:cNvSpPr/>
            <p:nvPr/>
          </p:nvSpPr>
          <p:spPr>
            <a:xfrm>
              <a:off x="2704785" y="4117449"/>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a:extLst>
                <a:ext uri="{FF2B5EF4-FFF2-40B4-BE49-F238E27FC236}">
                  <a16:creationId xmlns:a16="http://schemas.microsoft.com/office/drawing/2014/main" id="{9005E229-2674-0CAB-6248-DFC69B5F2067}"/>
                </a:ext>
              </a:extLst>
            </p:cNvPr>
            <p:cNvSpPr/>
            <p:nvPr/>
          </p:nvSpPr>
          <p:spPr>
            <a:xfrm>
              <a:off x="2704785" y="4117449"/>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a:extLst>
                <a:ext uri="{FF2B5EF4-FFF2-40B4-BE49-F238E27FC236}">
                  <a16:creationId xmlns:a16="http://schemas.microsoft.com/office/drawing/2014/main" id="{04061B4F-E8E3-BD15-6E9B-54C82769FC08}"/>
                </a:ext>
              </a:extLst>
            </p:cNvPr>
            <p:cNvSpPr/>
            <p:nvPr/>
          </p:nvSpPr>
          <p:spPr>
            <a:xfrm>
              <a:off x="1174230" y="4421002"/>
              <a:ext cx="1545957" cy="15337"/>
            </a:xfrm>
            <a:custGeom>
              <a:avLst/>
              <a:gdLst/>
              <a:ahLst/>
              <a:cxnLst/>
              <a:rect l="l" t="t" r="r" b="b"/>
              <a:pathLst>
                <a:path w="26712"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177"/>
                  </a:lnTo>
                  <a:lnTo>
                    <a:pt x="26447" y="177"/>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a:extLst>
                <a:ext uri="{FF2B5EF4-FFF2-40B4-BE49-F238E27FC236}">
                  <a16:creationId xmlns:a16="http://schemas.microsoft.com/office/drawing/2014/main" id="{61DF486A-E885-4FA8-438A-7D68A5E6DBBB}"/>
                </a:ext>
              </a:extLst>
            </p:cNvPr>
            <p:cNvSpPr/>
            <p:nvPr/>
          </p:nvSpPr>
          <p:spPr>
            <a:xfrm>
              <a:off x="1174230" y="442100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a:extLst>
                <a:ext uri="{FF2B5EF4-FFF2-40B4-BE49-F238E27FC236}">
                  <a16:creationId xmlns:a16="http://schemas.microsoft.com/office/drawing/2014/main" id="{C1E962B6-C790-92C0-5516-C90D6D5E65E4}"/>
                </a:ext>
              </a:extLst>
            </p:cNvPr>
            <p:cNvSpPr/>
            <p:nvPr/>
          </p:nvSpPr>
          <p:spPr>
            <a:xfrm>
              <a:off x="1485480" y="4421002"/>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a:extLst>
                <a:ext uri="{FF2B5EF4-FFF2-40B4-BE49-F238E27FC236}">
                  <a16:creationId xmlns:a16="http://schemas.microsoft.com/office/drawing/2014/main" id="{01BB2676-29F4-4821-136E-75F788362A89}"/>
                </a:ext>
              </a:extLst>
            </p:cNvPr>
            <p:cNvSpPr/>
            <p:nvPr/>
          </p:nvSpPr>
          <p:spPr>
            <a:xfrm>
              <a:off x="1796672" y="4421002"/>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a:extLst>
                <a:ext uri="{FF2B5EF4-FFF2-40B4-BE49-F238E27FC236}">
                  <a16:creationId xmlns:a16="http://schemas.microsoft.com/office/drawing/2014/main" id="{82B4AC74-1D4C-74BA-786D-D5AE8D13D9EF}"/>
                </a:ext>
              </a:extLst>
            </p:cNvPr>
            <p:cNvSpPr/>
            <p:nvPr/>
          </p:nvSpPr>
          <p:spPr>
            <a:xfrm>
              <a:off x="2107865" y="442100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a:extLst>
                <a:ext uri="{FF2B5EF4-FFF2-40B4-BE49-F238E27FC236}">
                  <a16:creationId xmlns:a16="http://schemas.microsoft.com/office/drawing/2014/main" id="{A69527C9-9753-C157-6DBE-81C581B5180A}"/>
                </a:ext>
              </a:extLst>
            </p:cNvPr>
            <p:cNvSpPr/>
            <p:nvPr/>
          </p:nvSpPr>
          <p:spPr>
            <a:xfrm>
              <a:off x="2419115" y="4421002"/>
              <a:ext cx="301066" cy="15337"/>
            </a:xfrm>
            <a:custGeom>
              <a:avLst/>
              <a:gdLst/>
              <a:ahLst/>
              <a:cxnLst/>
              <a:rect l="l" t="t" r="r" b="b"/>
              <a:pathLst>
                <a:path w="5202" h="265" fill="none" extrusionOk="0">
                  <a:moveTo>
                    <a:pt x="4937" y="0"/>
                  </a:moveTo>
                  <a:lnTo>
                    <a:pt x="0" y="0"/>
                  </a:lnTo>
                  <a:lnTo>
                    <a:pt x="0" y="265"/>
                  </a:lnTo>
                  <a:lnTo>
                    <a:pt x="5201" y="265"/>
                  </a:lnTo>
                  <a:lnTo>
                    <a:pt x="5201" y="177"/>
                  </a:lnTo>
                  <a:lnTo>
                    <a:pt x="4937" y="177"/>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a:extLst>
                <a:ext uri="{FF2B5EF4-FFF2-40B4-BE49-F238E27FC236}">
                  <a16:creationId xmlns:a16="http://schemas.microsoft.com/office/drawing/2014/main" id="{9F656F24-70AD-71EB-6547-B7D7752026D3}"/>
                </a:ext>
              </a:extLst>
            </p:cNvPr>
            <p:cNvSpPr/>
            <p:nvPr/>
          </p:nvSpPr>
          <p:spPr>
            <a:xfrm>
              <a:off x="1161497" y="4421002"/>
              <a:ext cx="12790" cy="15337"/>
            </a:xfrm>
            <a:custGeom>
              <a:avLst/>
              <a:gdLst/>
              <a:ahLst/>
              <a:cxnLst/>
              <a:rect l="l" t="t" r="r" b="b"/>
              <a:pathLst>
                <a:path w="221" h="265" extrusionOk="0">
                  <a:moveTo>
                    <a:pt x="0" y="0"/>
                  </a:moveTo>
                  <a:lnTo>
                    <a:pt x="0" y="265"/>
                  </a:lnTo>
                  <a:lnTo>
                    <a:pt x="221" y="265"/>
                  </a:lnTo>
                  <a:lnTo>
                    <a:pt x="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a:extLst>
                <a:ext uri="{FF2B5EF4-FFF2-40B4-BE49-F238E27FC236}">
                  <a16:creationId xmlns:a16="http://schemas.microsoft.com/office/drawing/2014/main" id="{1E9ACB65-BE2E-1F63-8EAA-D40CF100F270}"/>
                </a:ext>
              </a:extLst>
            </p:cNvPr>
            <p:cNvSpPr/>
            <p:nvPr/>
          </p:nvSpPr>
          <p:spPr>
            <a:xfrm>
              <a:off x="1161497" y="4421002"/>
              <a:ext cx="12790" cy="15337"/>
            </a:xfrm>
            <a:custGeom>
              <a:avLst/>
              <a:gdLst/>
              <a:ahLst/>
              <a:cxnLst/>
              <a:rect l="l" t="t" r="r" b="b"/>
              <a:pathLst>
                <a:path w="221" h="265" fill="none" extrusionOk="0">
                  <a:moveTo>
                    <a:pt x="221" y="0"/>
                  </a:moveTo>
                  <a:lnTo>
                    <a:pt x="0" y="0"/>
                  </a:lnTo>
                  <a:lnTo>
                    <a:pt x="0" y="265"/>
                  </a:lnTo>
                  <a:lnTo>
                    <a:pt x="221" y="265"/>
                  </a:lnTo>
                  <a:lnTo>
                    <a:pt x="2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a:extLst>
                <a:ext uri="{FF2B5EF4-FFF2-40B4-BE49-F238E27FC236}">
                  <a16:creationId xmlns:a16="http://schemas.microsoft.com/office/drawing/2014/main" id="{FA5C8567-BADB-B515-8F97-89E8C414406A}"/>
                </a:ext>
              </a:extLst>
            </p:cNvPr>
            <p:cNvSpPr/>
            <p:nvPr/>
          </p:nvSpPr>
          <p:spPr>
            <a:xfrm>
              <a:off x="1470143" y="442100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a:extLst>
                <a:ext uri="{FF2B5EF4-FFF2-40B4-BE49-F238E27FC236}">
                  <a16:creationId xmlns:a16="http://schemas.microsoft.com/office/drawing/2014/main" id="{FA9DEC15-88C0-C1BD-BF06-1A14D53BEFBB}"/>
                </a:ext>
              </a:extLst>
            </p:cNvPr>
            <p:cNvSpPr/>
            <p:nvPr/>
          </p:nvSpPr>
          <p:spPr>
            <a:xfrm>
              <a:off x="1470143" y="442100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a:extLst>
                <a:ext uri="{FF2B5EF4-FFF2-40B4-BE49-F238E27FC236}">
                  <a16:creationId xmlns:a16="http://schemas.microsoft.com/office/drawing/2014/main" id="{BD63BFCC-531D-7FAD-861A-82DF193877D6}"/>
                </a:ext>
              </a:extLst>
            </p:cNvPr>
            <p:cNvSpPr/>
            <p:nvPr/>
          </p:nvSpPr>
          <p:spPr>
            <a:xfrm>
              <a:off x="1781393" y="442100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a:extLst>
                <a:ext uri="{FF2B5EF4-FFF2-40B4-BE49-F238E27FC236}">
                  <a16:creationId xmlns:a16="http://schemas.microsoft.com/office/drawing/2014/main" id="{4CAB228E-E979-A464-7BBB-9F65D5207EF0}"/>
                </a:ext>
              </a:extLst>
            </p:cNvPr>
            <p:cNvSpPr/>
            <p:nvPr/>
          </p:nvSpPr>
          <p:spPr>
            <a:xfrm>
              <a:off x="1781393" y="442100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a:extLst>
                <a:ext uri="{FF2B5EF4-FFF2-40B4-BE49-F238E27FC236}">
                  <a16:creationId xmlns:a16="http://schemas.microsoft.com/office/drawing/2014/main" id="{3C4A42C2-F66A-81AC-870B-36467DF88F37}"/>
                </a:ext>
              </a:extLst>
            </p:cNvPr>
            <p:cNvSpPr/>
            <p:nvPr/>
          </p:nvSpPr>
          <p:spPr>
            <a:xfrm>
              <a:off x="2092586" y="442100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a:extLst>
                <a:ext uri="{FF2B5EF4-FFF2-40B4-BE49-F238E27FC236}">
                  <a16:creationId xmlns:a16="http://schemas.microsoft.com/office/drawing/2014/main" id="{F0FAD1AD-A950-8364-5B00-5FE9B315A303}"/>
                </a:ext>
              </a:extLst>
            </p:cNvPr>
            <p:cNvSpPr/>
            <p:nvPr/>
          </p:nvSpPr>
          <p:spPr>
            <a:xfrm>
              <a:off x="2092586" y="442100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a:extLst>
                <a:ext uri="{FF2B5EF4-FFF2-40B4-BE49-F238E27FC236}">
                  <a16:creationId xmlns:a16="http://schemas.microsoft.com/office/drawing/2014/main" id="{79BDF4EC-D921-8C04-E538-22BD5AB14382}"/>
                </a:ext>
              </a:extLst>
            </p:cNvPr>
            <p:cNvSpPr/>
            <p:nvPr/>
          </p:nvSpPr>
          <p:spPr>
            <a:xfrm>
              <a:off x="2403778" y="442100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a:extLst>
                <a:ext uri="{FF2B5EF4-FFF2-40B4-BE49-F238E27FC236}">
                  <a16:creationId xmlns:a16="http://schemas.microsoft.com/office/drawing/2014/main" id="{086565E9-3B70-EA6E-AC5E-EE8870E9BAA0}"/>
                </a:ext>
              </a:extLst>
            </p:cNvPr>
            <p:cNvSpPr/>
            <p:nvPr/>
          </p:nvSpPr>
          <p:spPr>
            <a:xfrm>
              <a:off x="2403778" y="442100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a:extLst>
                <a:ext uri="{FF2B5EF4-FFF2-40B4-BE49-F238E27FC236}">
                  <a16:creationId xmlns:a16="http://schemas.microsoft.com/office/drawing/2014/main" id="{ADD46F9E-83F2-80E4-FDE2-C5276570E23D}"/>
                </a:ext>
              </a:extLst>
            </p:cNvPr>
            <p:cNvSpPr/>
            <p:nvPr/>
          </p:nvSpPr>
          <p:spPr>
            <a:xfrm>
              <a:off x="2704785" y="4421002"/>
              <a:ext cx="15395" cy="10244"/>
            </a:xfrm>
            <a:custGeom>
              <a:avLst/>
              <a:gdLst/>
              <a:ahLst/>
              <a:cxnLst/>
              <a:rect l="l" t="t" r="r" b="b"/>
              <a:pathLst>
                <a:path w="266" h="177" extrusionOk="0">
                  <a:moveTo>
                    <a:pt x="1" y="0"/>
                  </a:moveTo>
                  <a:lnTo>
                    <a:pt x="1" y="177"/>
                  </a:lnTo>
                  <a:lnTo>
                    <a:pt x="265" y="177"/>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a:extLst>
                <a:ext uri="{FF2B5EF4-FFF2-40B4-BE49-F238E27FC236}">
                  <a16:creationId xmlns:a16="http://schemas.microsoft.com/office/drawing/2014/main" id="{BD1DE872-BFA7-3A18-2610-3C5386DB8B49}"/>
                </a:ext>
              </a:extLst>
            </p:cNvPr>
            <p:cNvSpPr/>
            <p:nvPr/>
          </p:nvSpPr>
          <p:spPr>
            <a:xfrm>
              <a:off x="2704785" y="4421002"/>
              <a:ext cx="15395" cy="10244"/>
            </a:xfrm>
            <a:custGeom>
              <a:avLst/>
              <a:gdLst/>
              <a:ahLst/>
              <a:cxnLst/>
              <a:rect l="l" t="t" r="r" b="b"/>
              <a:pathLst>
                <a:path w="266" h="177" fill="none" extrusionOk="0">
                  <a:moveTo>
                    <a:pt x="265" y="0"/>
                  </a:moveTo>
                  <a:lnTo>
                    <a:pt x="1" y="0"/>
                  </a:lnTo>
                  <a:lnTo>
                    <a:pt x="1" y="177"/>
                  </a:lnTo>
                  <a:lnTo>
                    <a:pt x="265" y="177"/>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a:extLst>
                <a:ext uri="{FF2B5EF4-FFF2-40B4-BE49-F238E27FC236}">
                  <a16:creationId xmlns:a16="http://schemas.microsoft.com/office/drawing/2014/main" id="{43EF3325-55E3-C24D-06BA-5C3328B51A9F}"/>
                </a:ext>
              </a:extLst>
            </p:cNvPr>
            <p:cNvSpPr/>
            <p:nvPr/>
          </p:nvSpPr>
          <p:spPr>
            <a:xfrm>
              <a:off x="2704785" y="1270591"/>
              <a:ext cx="17941" cy="109731"/>
            </a:xfrm>
            <a:custGeom>
              <a:avLst/>
              <a:gdLst/>
              <a:ahLst/>
              <a:cxnLst/>
              <a:rect l="l" t="t" r="r" b="b"/>
              <a:pathLst>
                <a:path w="310" h="1896" extrusionOk="0">
                  <a:moveTo>
                    <a:pt x="1" y="1"/>
                  </a:moveTo>
                  <a:lnTo>
                    <a:pt x="1" y="1896"/>
                  </a:lnTo>
                  <a:lnTo>
                    <a:pt x="309" y="1896"/>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a:extLst>
                <a:ext uri="{FF2B5EF4-FFF2-40B4-BE49-F238E27FC236}">
                  <a16:creationId xmlns:a16="http://schemas.microsoft.com/office/drawing/2014/main" id="{8E5CBEEC-D290-0BC2-7DAE-088397E9473A}"/>
                </a:ext>
              </a:extLst>
            </p:cNvPr>
            <p:cNvSpPr/>
            <p:nvPr/>
          </p:nvSpPr>
          <p:spPr>
            <a:xfrm>
              <a:off x="2658890" y="1319090"/>
              <a:ext cx="109731" cy="15337"/>
            </a:xfrm>
            <a:custGeom>
              <a:avLst/>
              <a:gdLst/>
              <a:ahLst/>
              <a:cxnLst/>
              <a:rect l="l" t="t" r="r" b="b"/>
              <a:pathLst>
                <a:path w="1896" h="265" extrusionOk="0">
                  <a:moveTo>
                    <a:pt x="1" y="0"/>
                  </a:moveTo>
                  <a:lnTo>
                    <a:pt x="1" y="264"/>
                  </a:lnTo>
                  <a:lnTo>
                    <a:pt x="1896" y="264"/>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a:extLst>
                <a:ext uri="{FF2B5EF4-FFF2-40B4-BE49-F238E27FC236}">
                  <a16:creationId xmlns:a16="http://schemas.microsoft.com/office/drawing/2014/main" id="{77ED983F-F2E9-5178-3D9E-94E4705FF8B9}"/>
                </a:ext>
              </a:extLst>
            </p:cNvPr>
            <p:cNvSpPr/>
            <p:nvPr/>
          </p:nvSpPr>
          <p:spPr>
            <a:xfrm>
              <a:off x="2704785" y="2824122"/>
              <a:ext cx="17941" cy="107185"/>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a:extLst>
                <a:ext uri="{FF2B5EF4-FFF2-40B4-BE49-F238E27FC236}">
                  <a16:creationId xmlns:a16="http://schemas.microsoft.com/office/drawing/2014/main" id="{2C952D33-CA76-272C-DD8C-FB1D833F11AA}"/>
                </a:ext>
              </a:extLst>
            </p:cNvPr>
            <p:cNvSpPr/>
            <p:nvPr/>
          </p:nvSpPr>
          <p:spPr>
            <a:xfrm>
              <a:off x="2658890" y="2870017"/>
              <a:ext cx="109731" cy="15395"/>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a:extLst>
                <a:ext uri="{FF2B5EF4-FFF2-40B4-BE49-F238E27FC236}">
                  <a16:creationId xmlns:a16="http://schemas.microsoft.com/office/drawing/2014/main" id="{05FD5ADE-0397-5EDD-A831-1075168AA2BA}"/>
                </a:ext>
              </a:extLst>
            </p:cNvPr>
            <p:cNvSpPr/>
            <p:nvPr/>
          </p:nvSpPr>
          <p:spPr>
            <a:xfrm>
              <a:off x="1153858" y="1270591"/>
              <a:ext cx="15337" cy="109731"/>
            </a:xfrm>
            <a:custGeom>
              <a:avLst/>
              <a:gdLst/>
              <a:ahLst/>
              <a:cxnLst/>
              <a:rect l="l" t="t" r="r" b="b"/>
              <a:pathLst>
                <a:path w="265" h="1896" extrusionOk="0">
                  <a:moveTo>
                    <a:pt x="0" y="1"/>
                  </a:moveTo>
                  <a:lnTo>
                    <a:pt x="0" y="1896"/>
                  </a:lnTo>
                  <a:lnTo>
                    <a:pt x="265" y="1896"/>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a:extLst>
                <a:ext uri="{FF2B5EF4-FFF2-40B4-BE49-F238E27FC236}">
                  <a16:creationId xmlns:a16="http://schemas.microsoft.com/office/drawing/2014/main" id="{6D249B58-8866-7F5B-9277-5E53ED7F6A7D}"/>
                </a:ext>
              </a:extLst>
            </p:cNvPr>
            <p:cNvSpPr/>
            <p:nvPr/>
          </p:nvSpPr>
          <p:spPr>
            <a:xfrm>
              <a:off x="1107905" y="1319090"/>
              <a:ext cx="109789" cy="15337"/>
            </a:xfrm>
            <a:custGeom>
              <a:avLst/>
              <a:gdLst/>
              <a:ahLst/>
              <a:cxnLst/>
              <a:rect l="l" t="t" r="r" b="b"/>
              <a:pathLst>
                <a:path w="1897" h="265" extrusionOk="0">
                  <a:moveTo>
                    <a:pt x="1" y="0"/>
                  </a:moveTo>
                  <a:lnTo>
                    <a:pt x="1" y="264"/>
                  </a:lnTo>
                  <a:lnTo>
                    <a:pt x="1896" y="264"/>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a:extLst>
                <a:ext uri="{FF2B5EF4-FFF2-40B4-BE49-F238E27FC236}">
                  <a16:creationId xmlns:a16="http://schemas.microsoft.com/office/drawing/2014/main" id="{B2D10FD9-A67E-955C-03A9-046C70DC7247}"/>
                </a:ext>
              </a:extLst>
            </p:cNvPr>
            <p:cNvSpPr/>
            <p:nvPr/>
          </p:nvSpPr>
          <p:spPr>
            <a:xfrm>
              <a:off x="1153858" y="2824122"/>
              <a:ext cx="15337" cy="107185"/>
            </a:xfrm>
            <a:custGeom>
              <a:avLst/>
              <a:gdLst/>
              <a:ahLst/>
              <a:cxnLst/>
              <a:rect l="l" t="t" r="r" b="b"/>
              <a:pathLst>
                <a:path w="265" h="1852" extrusionOk="0">
                  <a:moveTo>
                    <a:pt x="0" y="0"/>
                  </a:moveTo>
                  <a:lnTo>
                    <a:pt x="0"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a:extLst>
                <a:ext uri="{FF2B5EF4-FFF2-40B4-BE49-F238E27FC236}">
                  <a16:creationId xmlns:a16="http://schemas.microsoft.com/office/drawing/2014/main" id="{391DED54-44FF-D442-0B5A-FCC5CB954CCB}"/>
                </a:ext>
              </a:extLst>
            </p:cNvPr>
            <p:cNvSpPr/>
            <p:nvPr/>
          </p:nvSpPr>
          <p:spPr>
            <a:xfrm>
              <a:off x="1107905" y="2870017"/>
              <a:ext cx="109789" cy="15395"/>
            </a:xfrm>
            <a:custGeom>
              <a:avLst/>
              <a:gdLst/>
              <a:ahLst/>
              <a:cxnLst/>
              <a:rect l="l" t="t" r="r" b="b"/>
              <a:pathLst>
                <a:path w="1897"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a:extLst>
                <a:ext uri="{FF2B5EF4-FFF2-40B4-BE49-F238E27FC236}">
                  <a16:creationId xmlns:a16="http://schemas.microsoft.com/office/drawing/2014/main" id="{B1BDAE70-488E-4695-5CDB-21D2B5ED4BA1}"/>
                </a:ext>
              </a:extLst>
            </p:cNvPr>
            <p:cNvSpPr/>
            <p:nvPr/>
          </p:nvSpPr>
          <p:spPr>
            <a:xfrm>
              <a:off x="1153858" y="4375107"/>
              <a:ext cx="15337" cy="107185"/>
            </a:xfrm>
            <a:custGeom>
              <a:avLst/>
              <a:gdLst/>
              <a:ahLst/>
              <a:cxnLst/>
              <a:rect l="l" t="t" r="r" b="b"/>
              <a:pathLst>
                <a:path w="265" h="1852" extrusionOk="0">
                  <a:moveTo>
                    <a:pt x="0" y="0"/>
                  </a:moveTo>
                  <a:lnTo>
                    <a:pt x="0"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a:extLst>
                <a:ext uri="{FF2B5EF4-FFF2-40B4-BE49-F238E27FC236}">
                  <a16:creationId xmlns:a16="http://schemas.microsoft.com/office/drawing/2014/main" id="{72D816AA-5EA5-6622-9CAB-E4E0B6AE5F1C}"/>
                </a:ext>
              </a:extLst>
            </p:cNvPr>
            <p:cNvSpPr/>
            <p:nvPr/>
          </p:nvSpPr>
          <p:spPr>
            <a:xfrm>
              <a:off x="1107905" y="4421002"/>
              <a:ext cx="109789" cy="15337"/>
            </a:xfrm>
            <a:custGeom>
              <a:avLst/>
              <a:gdLst/>
              <a:ahLst/>
              <a:cxnLst/>
              <a:rect l="l" t="t" r="r" b="b"/>
              <a:pathLst>
                <a:path w="1897"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a:extLst>
                <a:ext uri="{FF2B5EF4-FFF2-40B4-BE49-F238E27FC236}">
                  <a16:creationId xmlns:a16="http://schemas.microsoft.com/office/drawing/2014/main" id="{AEA08C10-DDE9-365D-33C0-3DB61845350F}"/>
                </a:ext>
              </a:extLst>
            </p:cNvPr>
            <p:cNvSpPr/>
            <p:nvPr/>
          </p:nvSpPr>
          <p:spPr>
            <a:xfrm>
              <a:off x="2704785" y="4375107"/>
              <a:ext cx="17941" cy="107185"/>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a:extLst>
                <a:ext uri="{FF2B5EF4-FFF2-40B4-BE49-F238E27FC236}">
                  <a16:creationId xmlns:a16="http://schemas.microsoft.com/office/drawing/2014/main" id="{1040A748-802E-0EA3-A24B-9B8538470CD6}"/>
                </a:ext>
              </a:extLst>
            </p:cNvPr>
            <p:cNvSpPr/>
            <p:nvPr/>
          </p:nvSpPr>
          <p:spPr>
            <a:xfrm>
              <a:off x="2658890" y="4421002"/>
              <a:ext cx="109731" cy="15337"/>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a:extLst>
                <a:ext uri="{FF2B5EF4-FFF2-40B4-BE49-F238E27FC236}">
                  <a16:creationId xmlns:a16="http://schemas.microsoft.com/office/drawing/2014/main" id="{F8C70B18-395E-8E66-8A4B-6411267CA3EE}"/>
                </a:ext>
              </a:extLst>
            </p:cNvPr>
            <p:cNvSpPr/>
            <p:nvPr/>
          </p:nvSpPr>
          <p:spPr>
            <a:xfrm>
              <a:off x="2706479" y="1334369"/>
              <a:ext cx="15337" cy="3101984"/>
            </a:xfrm>
            <a:custGeom>
              <a:avLst/>
              <a:gdLst/>
              <a:ahLst/>
              <a:cxnLst/>
              <a:rect l="l" t="t" r="r" b="b"/>
              <a:pathLst>
                <a:path w="265" h="53598"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598"/>
                  </a:lnTo>
                  <a:lnTo>
                    <a:pt x="44" y="53598"/>
                  </a:lnTo>
                  <a:lnTo>
                    <a:pt x="44"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43">
            <a:extLst>
              <a:ext uri="{FF2B5EF4-FFF2-40B4-BE49-F238E27FC236}">
                <a16:creationId xmlns:a16="http://schemas.microsoft.com/office/drawing/2014/main" id="{FBF7D399-EB51-943A-A42E-2BE296770D0B}"/>
              </a:ext>
            </a:extLst>
          </p:cNvPr>
          <p:cNvGrpSpPr/>
          <p:nvPr/>
        </p:nvGrpSpPr>
        <p:grpSpPr>
          <a:xfrm>
            <a:off x="5800815" y="3305197"/>
            <a:ext cx="856268" cy="913150"/>
            <a:chOff x="940342" y="821389"/>
            <a:chExt cx="696153" cy="742398"/>
          </a:xfrm>
        </p:grpSpPr>
        <p:grpSp>
          <p:nvGrpSpPr>
            <p:cNvPr id="1103" name="Google Shape;1103;p43">
              <a:extLst>
                <a:ext uri="{FF2B5EF4-FFF2-40B4-BE49-F238E27FC236}">
                  <a16:creationId xmlns:a16="http://schemas.microsoft.com/office/drawing/2014/main" id="{56B9BA91-5A25-2181-D4EF-53B49D411996}"/>
                </a:ext>
              </a:extLst>
            </p:cNvPr>
            <p:cNvGrpSpPr/>
            <p:nvPr/>
          </p:nvGrpSpPr>
          <p:grpSpPr>
            <a:xfrm>
              <a:off x="1138792" y="1080089"/>
              <a:ext cx="497703" cy="483698"/>
              <a:chOff x="794331" y="401591"/>
              <a:chExt cx="516235" cy="501709"/>
            </a:xfrm>
          </p:grpSpPr>
          <p:sp>
            <p:nvSpPr>
              <p:cNvPr id="1104" name="Google Shape;1104;p43">
                <a:extLst>
                  <a:ext uri="{FF2B5EF4-FFF2-40B4-BE49-F238E27FC236}">
                    <a16:creationId xmlns:a16="http://schemas.microsoft.com/office/drawing/2014/main" id="{5F9E3623-9BF1-F912-CD40-C01BFCD0BEFB}"/>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a:extLst>
                  <a:ext uri="{FF2B5EF4-FFF2-40B4-BE49-F238E27FC236}">
                    <a16:creationId xmlns:a16="http://schemas.microsoft.com/office/drawing/2014/main" id="{4597EC2E-B1C0-018C-68A6-072078C7061D}"/>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a:extLst>
                  <a:ext uri="{FF2B5EF4-FFF2-40B4-BE49-F238E27FC236}">
                    <a16:creationId xmlns:a16="http://schemas.microsoft.com/office/drawing/2014/main" id="{B873DA87-65F2-8767-49EA-91F4D677A941}"/>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a:extLst>
                  <a:ext uri="{FF2B5EF4-FFF2-40B4-BE49-F238E27FC236}">
                    <a16:creationId xmlns:a16="http://schemas.microsoft.com/office/drawing/2014/main" id="{11AD23C9-642B-0B0B-938C-BB2287547EA5}"/>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a:extLst>
                  <a:ext uri="{FF2B5EF4-FFF2-40B4-BE49-F238E27FC236}">
                    <a16:creationId xmlns:a16="http://schemas.microsoft.com/office/drawing/2014/main" id="{E90FCE3C-2297-E282-23E6-BC05CA82E554}"/>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43">
              <a:extLst>
                <a:ext uri="{FF2B5EF4-FFF2-40B4-BE49-F238E27FC236}">
                  <a16:creationId xmlns:a16="http://schemas.microsoft.com/office/drawing/2014/main" id="{A7FC8789-1723-C643-4C99-7C65EEA59AEE}"/>
                </a:ext>
              </a:extLst>
            </p:cNvPr>
            <p:cNvGrpSpPr/>
            <p:nvPr/>
          </p:nvGrpSpPr>
          <p:grpSpPr>
            <a:xfrm>
              <a:off x="1039567" y="950739"/>
              <a:ext cx="497703" cy="483698"/>
              <a:chOff x="794331" y="401591"/>
              <a:chExt cx="516235" cy="501709"/>
            </a:xfrm>
          </p:grpSpPr>
          <p:sp>
            <p:nvSpPr>
              <p:cNvPr id="1110" name="Google Shape;1110;p43">
                <a:extLst>
                  <a:ext uri="{FF2B5EF4-FFF2-40B4-BE49-F238E27FC236}">
                    <a16:creationId xmlns:a16="http://schemas.microsoft.com/office/drawing/2014/main" id="{6314B54C-EF61-D712-23B8-3C2B1D8A835A}"/>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a:extLst>
                  <a:ext uri="{FF2B5EF4-FFF2-40B4-BE49-F238E27FC236}">
                    <a16:creationId xmlns:a16="http://schemas.microsoft.com/office/drawing/2014/main" id="{25745397-BD82-FCCB-8736-3BA39CB10542}"/>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a:extLst>
                  <a:ext uri="{FF2B5EF4-FFF2-40B4-BE49-F238E27FC236}">
                    <a16:creationId xmlns:a16="http://schemas.microsoft.com/office/drawing/2014/main" id="{1BD20FF8-F66A-5CBF-C7EE-616A492BA4E2}"/>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a:extLst>
                  <a:ext uri="{FF2B5EF4-FFF2-40B4-BE49-F238E27FC236}">
                    <a16:creationId xmlns:a16="http://schemas.microsoft.com/office/drawing/2014/main" id="{F1EEFDE4-9A8A-05F2-F9C6-71F655C6E780}"/>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a:extLst>
                  <a:ext uri="{FF2B5EF4-FFF2-40B4-BE49-F238E27FC236}">
                    <a16:creationId xmlns:a16="http://schemas.microsoft.com/office/drawing/2014/main" id="{6DC4256D-DCB9-9F79-DE81-89A34DBBDA25}"/>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43">
              <a:extLst>
                <a:ext uri="{FF2B5EF4-FFF2-40B4-BE49-F238E27FC236}">
                  <a16:creationId xmlns:a16="http://schemas.microsoft.com/office/drawing/2014/main" id="{AEED0C25-9689-C71C-4383-CC6217323D00}"/>
                </a:ext>
              </a:extLst>
            </p:cNvPr>
            <p:cNvGrpSpPr/>
            <p:nvPr/>
          </p:nvGrpSpPr>
          <p:grpSpPr>
            <a:xfrm>
              <a:off x="940342" y="821389"/>
              <a:ext cx="497703" cy="483698"/>
              <a:chOff x="794331" y="401591"/>
              <a:chExt cx="516235" cy="501709"/>
            </a:xfrm>
          </p:grpSpPr>
          <p:sp>
            <p:nvSpPr>
              <p:cNvPr id="1116" name="Google Shape;1116;p43">
                <a:extLst>
                  <a:ext uri="{FF2B5EF4-FFF2-40B4-BE49-F238E27FC236}">
                    <a16:creationId xmlns:a16="http://schemas.microsoft.com/office/drawing/2014/main" id="{1DFB4916-7EAC-5638-2FD0-E8D315DBB045}"/>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3">
                <a:extLst>
                  <a:ext uri="{FF2B5EF4-FFF2-40B4-BE49-F238E27FC236}">
                    <a16:creationId xmlns:a16="http://schemas.microsoft.com/office/drawing/2014/main" id="{09584EE7-7177-321B-012E-52EBEB4C455E}"/>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a:extLst>
                  <a:ext uri="{FF2B5EF4-FFF2-40B4-BE49-F238E27FC236}">
                    <a16:creationId xmlns:a16="http://schemas.microsoft.com/office/drawing/2014/main" id="{948F595C-0DC7-3552-4B43-A70F2BB7A708}"/>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a:extLst>
                  <a:ext uri="{FF2B5EF4-FFF2-40B4-BE49-F238E27FC236}">
                    <a16:creationId xmlns:a16="http://schemas.microsoft.com/office/drawing/2014/main" id="{10134B72-1FCD-ABAF-2C67-193323B13DA7}"/>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a:extLst>
                  <a:ext uri="{FF2B5EF4-FFF2-40B4-BE49-F238E27FC236}">
                    <a16:creationId xmlns:a16="http://schemas.microsoft.com/office/drawing/2014/main" id="{FDDE8485-76DB-BB2F-5C9F-45652908584E}"/>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1" name="Google Shape;1121;p43">
            <a:extLst>
              <a:ext uri="{FF2B5EF4-FFF2-40B4-BE49-F238E27FC236}">
                <a16:creationId xmlns:a16="http://schemas.microsoft.com/office/drawing/2014/main" id="{A4F9F8FA-2FB5-086E-854F-4BF36403CB38}"/>
              </a:ext>
            </a:extLst>
          </p:cNvPr>
          <p:cNvGrpSpPr/>
          <p:nvPr/>
        </p:nvGrpSpPr>
        <p:grpSpPr>
          <a:xfrm>
            <a:off x="7345658" y="1809450"/>
            <a:ext cx="313200" cy="313200"/>
            <a:chOff x="2053583" y="3822225"/>
            <a:chExt cx="313200" cy="313200"/>
          </a:xfrm>
        </p:grpSpPr>
        <p:sp>
          <p:nvSpPr>
            <p:cNvPr id="1122" name="Google Shape;1122;p43">
              <a:extLst>
                <a:ext uri="{FF2B5EF4-FFF2-40B4-BE49-F238E27FC236}">
                  <a16:creationId xmlns:a16="http://schemas.microsoft.com/office/drawing/2014/main" id="{666EFB5D-FBDB-B1F4-8389-1BA390E7EF4B}"/>
                </a:ext>
              </a:extLst>
            </p:cNvPr>
            <p:cNvSpPr/>
            <p:nvPr/>
          </p:nvSpPr>
          <p:spPr>
            <a:xfrm>
              <a:off x="2053583" y="3822225"/>
              <a:ext cx="313200" cy="3132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a:extLst>
                <a:ext uri="{FF2B5EF4-FFF2-40B4-BE49-F238E27FC236}">
                  <a16:creationId xmlns:a16="http://schemas.microsoft.com/office/drawing/2014/main" id="{32DC546C-E0BB-E4E7-C38A-F335A5B7F54E}"/>
                </a:ext>
              </a:extLst>
            </p:cNvPr>
            <p:cNvSpPr/>
            <p:nvPr/>
          </p:nvSpPr>
          <p:spPr>
            <a:xfrm>
              <a:off x="2104128" y="3872769"/>
              <a:ext cx="211800" cy="2118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 name="Google Shape;1124;p43">
            <a:extLst>
              <a:ext uri="{FF2B5EF4-FFF2-40B4-BE49-F238E27FC236}">
                <a16:creationId xmlns:a16="http://schemas.microsoft.com/office/drawing/2014/main" id="{20D0039D-9F18-1AB6-E015-8BD7D8A02878}"/>
              </a:ext>
            </a:extLst>
          </p:cNvPr>
          <p:cNvSpPr/>
          <p:nvPr/>
        </p:nvSpPr>
        <p:spPr>
          <a:xfrm rot="10800000">
            <a:off x="5857916" y="1992010"/>
            <a:ext cx="182971" cy="18127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5" name="Google Shape;1125;p43">
            <a:extLst>
              <a:ext uri="{FF2B5EF4-FFF2-40B4-BE49-F238E27FC236}">
                <a16:creationId xmlns:a16="http://schemas.microsoft.com/office/drawing/2014/main" id="{DA698BF1-C46F-39EF-BFEF-E7AE9424D50E}"/>
              </a:ext>
            </a:extLst>
          </p:cNvPr>
          <p:cNvGrpSpPr/>
          <p:nvPr/>
        </p:nvGrpSpPr>
        <p:grpSpPr>
          <a:xfrm>
            <a:off x="7380738" y="2667762"/>
            <a:ext cx="943213" cy="637439"/>
            <a:chOff x="895750" y="3092090"/>
            <a:chExt cx="831391" cy="561868"/>
          </a:xfrm>
        </p:grpSpPr>
        <p:grpSp>
          <p:nvGrpSpPr>
            <p:cNvPr id="1126" name="Google Shape;1126;p43">
              <a:extLst>
                <a:ext uri="{FF2B5EF4-FFF2-40B4-BE49-F238E27FC236}">
                  <a16:creationId xmlns:a16="http://schemas.microsoft.com/office/drawing/2014/main" id="{78A6376B-9101-BC2F-BB36-9256C403E27F}"/>
                </a:ext>
              </a:extLst>
            </p:cNvPr>
            <p:cNvGrpSpPr/>
            <p:nvPr/>
          </p:nvGrpSpPr>
          <p:grpSpPr>
            <a:xfrm>
              <a:off x="1013506" y="3092090"/>
              <a:ext cx="713634" cy="457038"/>
              <a:chOff x="1059431" y="4116790"/>
              <a:chExt cx="713634" cy="457038"/>
            </a:xfrm>
          </p:grpSpPr>
          <p:sp>
            <p:nvSpPr>
              <p:cNvPr id="1127" name="Google Shape;1127;p43">
                <a:extLst>
                  <a:ext uri="{FF2B5EF4-FFF2-40B4-BE49-F238E27FC236}">
                    <a16:creationId xmlns:a16="http://schemas.microsoft.com/office/drawing/2014/main" id="{397FC39B-E3AE-98FF-8CF4-417027744021}"/>
                  </a:ext>
                </a:extLst>
              </p:cNvPr>
              <p:cNvSpPr/>
              <p:nvPr/>
            </p:nvSpPr>
            <p:spPr>
              <a:xfrm>
                <a:off x="1059431" y="4116790"/>
                <a:ext cx="713620" cy="66310"/>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43">
                <a:extLst>
                  <a:ext uri="{FF2B5EF4-FFF2-40B4-BE49-F238E27FC236}">
                    <a16:creationId xmlns:a16="http://schemas.microsoft.com/office/drawing/2014/main" id="{5B9C4290-7303-4F5E-2C2C-FC23FD6E19A6}"/>
                  </a:ext>
                </a:extLst>
              </p:cNvPr>
              <p:cNvGrpSpPr/>
              <p:nvPr/>
            </p:nvGrpSpPr>
            <p:grpSpPr>
              <a:xfrm>
                <a:off x="1724274" y="4137245"/>
                <a:ext cx="24417" cy="23433"/>
                <a:chOff x="1724274" y="4137245"/>
                <a:chExt cx="24417" cy="23433"/>
              </a:xfrm>
            </p:grpSpPr>
            <p:sp>
              <p:nvSpPr>
                <p:cNvPr id="1129" name="Google Shape;1129;p43">
                  <a:extLst>
                    <a:ext uri="{FF2B5EF4-FFF2-40B4-BE49-F238E27FC236}">
                      <a16:creationId xmlns:a16="http://schemas.microsoft.com/office/drawing/2014/main" id="{2D6E087A-FEC1-2F7A-BCD4-CE63F57C8DFC}"/>
                    </a:ext>
                  </a:extLst>
                </p:cNvPr>
                <p:cNvSpPr/>
                <p:nvPr/>
              </p:nvSpPr>
              <p:spPr>
                <a:xfrm>
                  <a:off x="1724274" y="4137245"/>
                  <a:ext cx="24417" cy="23433"/>
                </a:xfrm>
                <a:custGeom>
                  <a:avLst/>
                  <a:gdLst/>
                  <a:ahLst/>
                  <a:cxnLst/>
                  <a:rect l="l" t="t" r="r" b="b"/>
                  <a:pathLst>
                    <a:path w="869" h="834" fill="none" extrusionOk="0">
                      <a:moveTo>
                        <a:pt x="1" y="1"/>
                      </a:moveTo>
                      <a:lnTo>
                        <a:pt x="868"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a:extLst>
                    <a:ext uri="{FF2B5EF4-FFF2-40B4-BE49-F238E27FC236}">
                      <a16:creationId xmlns:a16="http://schemas.microsoft.com/office/drawing/2014/main" id="{A6801808-50BB-9B45-7594-D176C3C27A7B}"/>
                    </a:ext>
                  </a:extLst>
                </p:cNvPr>
                <p:cNvSpPr/>
                <p:nvPr/>
              </p:nvSpPr>
              <p:spPr>
                <a:xfrm>
                  <a:off x="1724274" y="4137245"/>
                  <a:ext cx="24417" cy="23433"/>
                </a:xfrm>
                <a:custGeom>
                  <a:avLst/>
                  <a:gdLst/>
                  <a:ahLst/>
                  <a:cxnLst/>
                  <a:rect l="l" t="t" r="r" b="b"/>
                  <a:pathLst>
                    <a:path w="869" h="834" fill="none" extrusionOk="0">
                      <a:moveTo>
                        <a:pt x="868" y="1"/>
                      </a:moveTo>
                      <a:lnTo>
                        <a:pt x="1"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43">
                <a:extLst>
                  <a:ext uri="{FF2B5EF4-FFF2-40B4-BE49-F238E27FC236}">
                    <a16:creationId xmlns:a16="http://schemas.microsoft.com/office/drawing/2014/main" id="{CA0F3CF8-73D6-381F-BFB0-303F6157D14A}"/>
                  </a:ext>
                </a:extLst>
              </p:cNvPr>
              <p:cNvSpPr/>
              <p:nvPr/>
            </p:nvSpPr>
            <p:spPr>
              <a:xfrm>
                <a:off x="1059445" y="4183100"/>
                <a:ext cx="713620" cy="390728"/>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43">
              <a:extLst>
                <a:ext uri="{FF2B5EF4-FFF2-40B4-BE49-F238E27FC236}">
                  <a16:creationId xmlns:a16="http://schemas.microsoft.com/office/drawing/2014/main" id="{553078D1-B445-3126-778A-67FE457F7599}"/>
                </a:ext>
              </a:extLst>
            </p:cNvPr>
            <p:cNvGrpSpPr/>
            <p:nvPr/>
          </p:nvGrpSpPr>
          <p:grpSpPr>
            <a:xfrm>
              <a:off x="895750" y="3196922"/>
              <a:ext cx="713634" cy="457036"/>
              <a:chOff x="8009738" y="538175"/>
              <a:chExt cx="634963" cy="406652"/>
            </a:xfrm>
          </p:grpSpPr>
          <p:sp>
            <p:nvSpPr>
              <p:cNvPr id="1133" name="Google Shape;1133;p43">
                <a:extLst>
                  <a:ext uri="{FF2B5EF4-FFF2-40B4-BE49-F238E27FC236}">
                    <a16:creationId xmlns:a16="http://schemas.microsoft.com/office/drawing/2014/main" id="{B5F0E0A7-CEA9-EF43-B984-AC56232297DA}"/>
                  </a:ext>
                </a:extLst>
              </p:cNvPr>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a:extLst>
                  <a:ext uri="{FF2B5EF4-FFF2-40B4-BE49-F238E27FC236}">
                    <a16:creationId xmlns:a16="http://schemas.microsoft.com/office/drawing/2014/main" id="{5114240C-569C-BD7A-0A6E-95DB6F98E31A}"/>
                  </a:ext>
                </a:extLst>
              </p:cNvPr>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a:extLst>
                  <a:ext uri="{FF2B5EF4-FFF2-40B4-BE49-F238E27FC236}">
                    <a16:creationId xmlns:a16="http://schemas.microsoft.com/office/drawing/2014/main" id="{80E2F884-7200-043C-BCC0-EFA178114E60}"/>
                  </a:ext>
                </a:extLst>
              </p:cNvPr>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a:extLst>
                  <a:ext uri="{FF2B5EF4-FFF2-40B4-BE49-F238E27FC236}">
                    <a16:creationId xmlns:a16="http://schemas.microsoft.com/office/drawing/2014/main" id="{A4303AE6-6B6F-2934-9164-93D5D2C89146}"/>
                  </a:ext>
                </a:extLst>
              </p:cNvPr>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7" name="Google Shape;1137;p43">
            <a:extLst>
              <a:ext uri="{FF2B5EF4-FFF2-40B4-BE49-F238E27FC236}">
                <a16:creationId xmlns:a16="http://schemas.microsoft.com/office/drawing/2014/main" id="{9D96F88E-05C0-C3A8-DBA8-3A99CAC3BC2E}"/>
              </a:ext>
            </a:extLst>
          </p:cNvPr>
          <p:cNvGrpSpPr/>
          <p:nvPr/>
        </p:nvGrpSpPr>
        <p:grpSpPr>
          <a:xfrm>
            <a:off x="7716627" y="3787518"/>
            <a:ext cx="271451" cy="488410"/>
            <a:chOff x="8063823" y="2506947"/>
            <a:chExt cx="198009" cy="356296"/>
          </a:xfrm>
        </p:grpSpPr>
        <p:sp>
          <p:nvSpPr>
            <p:cNvPr id="1138" name="Google Shape;1138;p43">
              <a:extLst>
                <a:ext uri="{FF2B5EF4-FFF2-40B4-BE49-F238E27FC236}">
                  <a16:creationId xmlns:a16="http://schemas.microsoft.com/office/drawing/2014/main" id="{45AD46A7-04A5-1528-70AB-E93D9F7C958A}"/>
                </a:ext>
              </a:extLst>
            </p:cNvPr>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a:extLst>
                <a:ext uri="{FF2B5EF4-FFF2-40B4-BE49-F238E27FC236}">
                  <a16:creationId xmlns:a16="http://schemas.microsoft.com/office/drawing/2014/main" id="{41E2C855-4280-D56E-F9D8-946D21EEB1EB}"/>
                </a:ext>
              </a:extLst>
            </p:cNvPr>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a:extLst>
                <a:ext uri="{FF2B5EF4-FFF2-40B4-BE49-F238E27FC236}">
                  <a16:creationId xmlns:a16="http://schemas.microsoft.com/office/drawing/2014/main" id="{7A9218D6-9D9A-1B7F-C9D3-0E4DEE6B39BA}"/>
                </a:ext>
              </a:extLst>
            </p:cNvPr>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a:extLst>
                <a:ext uri="{FF2B5EF4-FFF2-40B4-BE49-F238E27FC236}">
                  <a16:creationId xmlns:a16="http://schemas.microsoft.com/office/drawing/2014/main" id="{84463060-AB86-16E8-FC01-0DCE4D6A673F}"/>
                </a:ext>
              </a:extLst>
            </p:cNvPr>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a:extLst>
                <a:ext uri="{FF2B5EF4-FFF2-40B4-BE49-F238E27FC236}">
                  <a16:creationId xmlns:a16="http://schemas.microsoft.com/office/drawing/2014/main" id="{948D02B6-4063-25BE-E5D6-AAEEB4428AC6}"/>
                </a:ext>
              </a:extLst>
            </p:cNvPr>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a:extLst>
                <a:ext uri="{FF2B5EF4-FFF2-40B4-BE49-F238E27FC236}">
                  <a16:creationId xmlns:a16="http://schemas.microsoft.com/office/drawing/2014/main" id="{036C32F6-7DFC-64EB-002D-B52127857059}"/>
                </a:ext>
              </a:extLst>
            </p:cNvPr>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a:extLst>
                <a:ext uri="{FF2B5EF4-FFF2-40B4-BE49-F238E27FC236}">
                  <a16:creationId xmlns:a16="http://schemas.microsoft.com/office/drawing/2014/main" id="{D6BD86B3-EAF9-5509-02E0-8E9C1A51A00B}"/>
                </a:ext>
              </a:extLst>
            </p:cNvPr>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a:extLst>
                <a:ext uri="{FF2B5EF4-FFF2-40B4-BE49-F238E27FC236}">
                  <a16:creationId xmlns:a16="http://schemas.microsoft.com/office/drawing/2014/main" id="{88A1284B-A3F7-E4BB-FA4B-DD1C9FFBA232}"/>
                </a:ext>
              </a:extLst>
            </p:cNvPr>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43">
            <a:extLst>
              <a:ext uri="{FF2B5EF4-FFF2-40B4-BE49-F238E27FC236}">
                <a16:creationId xmlns:a16="http://schemas.microsoft.com/office/drawing/2014/main" id="{C6B9BAE1-C78D-821A-659B-F68DF46326FA}"/>
              </a:ext>
            </a:extLst>
          </p:cNvPr>
          <p:cNvGrpSpPr/>
          <p:nvPr/>
        </p:nvGrpSpPr>
        <p:grpSpPr>
          <a:xfrm>
            <a:off x="6328267" y="2122662"/>
            <a:ext cx="637467" cy="637467"/>
            <a:chOff x="1526703" y="2379293"/>
            <a:chExt cx="385200" cy="385200"/>
          </a:xfrm>
        </p:grpSpPr>
        <p:sp>
          <p:nvSpPr>
            <p:cNvPr id="1147" name="Google Shape;1147;p43">
              <a:extLst>
                <a:ext uri="{FF2B5EF4-FFF2-40B4-BE49-F238E27FC236}">
                  <a16:creationId xmlns:a16="http://schemas.microsoft.com/office/drawing/2014/main" id="{8F87CFC4-455D-04FE-7DD8-6BFAD39ECD51}"/>
                </a:ext>
              </a:extLst>
            </p:cNvPr>
            <p:cNvSpPr/>
            <p:nvPr/>
          </p:nvSpPr>
          <p:spPr>
            <a:xfrm rot="2700000">
              <a:off x="1583115" y="2435704"/>
              <a:ext cx="272378" cy="272378"/>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a:extLst>
                <a:ext uri="{FF2B5EF4-FFF2-40B4-BE49-F238E27FC236}">
                  <a16:creationId xmlns:a16="http://schemas.microsoft.com/office/drawing/2014/main" id="{458D72EC-751F-33D3-B4C2-3FC6DA2E4BD3}"/>
                </a:ext>
              </a:extLst>
            </p:cNvPr>
            <p:cNvSpPr/>
            <p:nvPr/>
          </p:nvSpPr>
          <p:spPr>
            <a:xfrm rot="2700000">
              <a:off x="1627238" y="2479547"/>
              <a:ext cx="184131" cy="184131"/>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9" name="Google Shape;1149;p43">
            <a:extLst>
              <a:ext uri="{FF2B5EF4-FFF2-40B4-BE49-F238E27FC236}">
                <a16:creationId xmlns:a16="http://schemas.microsoft.com/office/drawing/2014/main" id="{8D123809-5824-D8CE-2223-564BFD950D61}"/>
              </a:ext>
            </a:extLst>
          </p:cNvPr>
          <p:cNvSpPr/>
          <p:nvPr/>
        </p:nvSpPr>
        <p:spPr>
          <a:xfrm rot="10800000">
            <a:off x="873457" y="538167"/>
            <a:ext cx="358302" cy="35499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a:extLst>
              <a:ext uri="{FF2B5EF4-FFF2-40B4-BE49-F238E27FC236}">
                <a16:creationId xmlns:a16="http://schemas.microsoft.com/office/drawing/2014/main" id="{30D0841C-AB76-2EAF-0E1B-5FF94CD2DF72}"/>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151" name="Google Shape;1151;p43">
            <a:extLst>
              <a:ext uri="{FF2B5EF4-FFF2-40B4-BE49-F238E27FC236}">
                <a16:creationId xmlns:a16="http://schemas.microsoft.com/office/drawing/2014/main" id="{DC07CFF6-1024-6A6B-0C10-AFB6456FCEDA}"/>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1152" name="Google Shape;1152;p43">
            <a:extLst>
              <a:ext uri="{FF2B5EF4-FFF2-40B4-BE49-F238E27FC236}">
                <a16:creationId xmlns:a16="http://schemas.microsoft.com/office/drawing/2014/main" id="{722D84AF-A785-F45E-2D1C-AE45EC8ECCA4}"/>
              </a:ext>
            </a:extLst>
          </p:cNvPr>
          <p:cNvSpPr txBox="1">
            <a:spLocks noGrp="1"/>
          </p:cNvSpPr>
          <p:nvPr>
            <p:ph type="subTitle" idx="3"/>
          </p:nvPr>
        </p:nvSpPr>
        <p:spPr>
          <a:xfrm>
            <a:off x="609600" y="893166"/>
            <a:ext cx="5189415" cy="2734697"/>
          </a:xfrm>
          <a:prstGeom prst="rect">
            <a:avLst/>
          </a:prstGeom>
        </p:spPr>
        <p:txBody>
          <a:bodyPr spcFirstLastPara="1" wrap="square" lIns="91425" tIns="91425" rIns="91425" bIns="91425" anchor="ctr" anchorCtr="0">
            <a:noAutofit/>
          </a:bodyPr>
          <a:lstStyle/>
          <a:p>
            <a:pPr marL="0" lvl="0" indent="0" algn="just">
              <a:buNone/>
            </a:pPr>
            <a:r>
              <a:rPr lang="ro-RO" sz="1100" dirty="0"/>
              <a:t>     Unul dintre cele mai răspândite tipuri de senzori sunt senzorii de sunet, mai cunoscuți sub numele de microfoane. Un microfon transformă variațiile de presiune a aerului dintr-o undă sonoră într-un semnal electric.</a:t>
            </a:r>
          </a:p>
          <a:p>
            <a:pPr marL="0" lvl="0" indent="0" algn="just">
              <a:buNone/>
            </a:pPr>
            <a:r>
              <a:rPr lang="ro-RO" sz="1100" dirty="0"/>
              <a:t>     Există mai multe moduri diferite de a realiza această conversie audio-electrică, dar cele mai comune tipuri de microfoane sunt: microfoane dinamice, microfoane condensator și microfoane piezoelectrice.</a:t>
            </a:r>
          </a:p>
          <a:p>
            <a:pPr marL="0" lvl="0" indent="0" algn="just">
              <a:buNone/>
            </a:pPr>
            <a:r>
              <a:rPr lang="ro-RO" sz="1100" dirty="0"/>
              <a:t>     Un microfon dinamic utilizează o bobină suspendată într-un câmp magnetic. Un microfon condensator utilizează o membrană vibratoare ca placă a unui condensator, iar un microfon piezoelectric utilizează un cristal.</a:t>
            </a:r>
          </a:p>
          <a:p>
            <a:pPr marL="0" lvl="0" indent="0" algn="just">
              <a:buNone/>
            </a:pPr>
            <a:r>
              <a:rPr lang="ro-RO" sz="1100" dirty="0"/>
              <a:t>     Unul dintre cele mai comune tipuri de microfoane condensator sunt microfoanele electret. Acestea sunt, de asemenea, unul dintre cele mai ieftine tipuri de microfoane.Microfoanele MEMS sunt microfoane extrem de mici fabricate pe un cip de siliciu și se bazează de obicei pe un design de microfon condensator. </a:t>
            </a:r>
          </a:p>
          <a:p>
            <a:pPr marL="0" lvl="0" indent="0" algn="just">
              <a:buNone/>
            </a:pPr>
            <a:r>
              <a:rPr lang="ro-RO" sz="1100" dirty="0"/>
              <a:t>     Multe microfoane MEMS încorporează, de asemenea, un convertor analog-digital (ADC), oferind astfel o ieșire digitală.</a:t>
            </a:r>
            <a:endParaRPr sz="1100" dirty="0"/>
          </a:p>
        </p:txBody>
      </p:sp>
      <p:pic>
        <p:nvPicPr>
          <p:cNvPr id="3" name="Picture 2">
            <a:extLst>
              <a:ext uri="{FF2B5EF4-FFF2-40B4-BE49-F238E27FC236}">
                <a16:creationId xmlns:a16="http://schemas.microsoft.com/office/drawing/2014/main" id="{B66090DE-9AB5-3D22-1F4C-CDD2BB79862C}"/>
              </a:ext>
            </a:extLst>
          </p:cNvPr>
          <p:cNvPicPr>
            <a:picLocks noChangeAspect="1"/>
          </p:cNvPicPr>
          <p:nvPr/>
        </p:nvPicPr>
        <p:blipFill>
          <a:blip r:embed="rId3"/>
          <a:stretch>
            <a:fillRect/>
          </a:stretch>
        </p:blipFill>
        <p:spPr>
          <a:xfrm>
            <a:off x="1812394" y="3627863"/>
            <a:ext cx="2961865" cy="1107239"/>
          </a:xfrm>
          <a:prstGeom prst="rect">
            <a:avLst/>
          </a:prstGeom>
        </p:spPr>
      </p:pic>
    </p:spTree>
    <p:extLst>
      <p:ext uri="{BB962C8B-B14F-4D97-AF65-F5344CB8AC3E}">
        <p14:creationId xmlns:p14="http://schemas.microsoft.com/office/powerpoint/2010/main" val="346396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8"/>
          <p:cNvSpPr txBox="1">
            <a:spLocks noGrp="1"/>
          </p:cNvSpPr>
          <p:nvPr>
            <p:ph type="body" idx="1"/>
          </p:nvPr>
        </p:nvSpPr>
        <p:spPr>
          <a:xfrm>
            <a:off x="4125951" y="1546301"/>
            <a:ext cx="4244897" cy="2557347"/>
          </a:xfrm>
          <a:prstGeom prst="rect">
            <a:avLst/>
          </a:prstGeom>
        </p:spPr>
        <p:txBody>
          <a:bodyPr spcFirstLastPara="1" wrap="square" lIns="91425" tIns="91425" rIns="91425" bIns="91425" anchor="t" anchorCtr="0">
            <a:noAutofit/>
          </a:bodyPr>
          <a:lstStyle/>
          <a:p>
            <a:pPr marL="0" lvl="0" indent="0" algn="just">
              <a:buSzPts val="1100"/>
              <a:buNone/>
            </a:pPr>
            <a:r>
              <a:rPr lang="ro-RO" sz="1200" dirty="0"/>
              <a:t>     Senzorii de temperatură sunt cei mai utilizați senzori. Acest lucru se datorează în parte faptului că foarte multe microcipuri includ senzori de temperatură simpli, integrați, care opresc cipul în cazul în care acesta începe să se supraîncălzească.</a:t>
            </a:r>
          </a:p>
          <a:p>
            <a:pPr marL="0" lvl="0" indent="0" algn="just">
              <a:buSzPts val="1100"/>
              <a:buNone/>
            </a:pPr>
            <a:r>
              <a:rPr lang="ro-RO" sz="1200" dirty="0"/>
              <a:t>     Cele trei tipuri cele mai comune de senzori de măsurare a temperaturii sunt: termistoare, RTD-uri și termocupluri.</a:t>
            </a:r>
          </a:p>
          <a:p>
            <a:pPr marL="0" lvl="0" indent="0" algn="just">
              <a:buSzPts val="1100"/>
              <a:buNone/>
            </a:pPr>
            <a:r>
              <a:rPr lang="ro-RO" sz="1200" dirty="0"/>
              <a:t>     Un termistor este un dispozitiv fabricat dintr-un material din oxid metalic care își reduce rezistența pe măsură ce temperatura crește. Datorită acestui efect invers, termistoarele sunt denumite și senzori cu coeficient de temperatură negativ (NTC).</a:t>
            </a:r>
          </a:p>
        </p:txBody>
      </p:sp>
      <p:sp>
        <p:nvSpPr>
          <p:cNvPr id="1509" name="Google Shape;1509;p48"/>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r>
              <a:rPr lang="ro-RO" b="1" dirty="0"/>
              <a:t>Temperatura </a:t>
            </a:r>
            <a:endParaRPr lang="en-US" b="1" dirty="0"/>
          </a:p>
        </p:txBody>
      </p:sp>
      <p:grpSp>
        <p:nvGrpSpPr>
          <p:cNvPr id="1510" name="Google Shape;1510;p48"/>
          <p:cNvGrpSpPr/>
          <p:nvPr/>
        </p:nvGrpSpPr>
        <p:grpSpPr>
          <a:xfrm>
            <a:off x="712002" y="2777270"/>
            <a:ext cx="1835695" cy="1796211"/>
            <a:chOff x="712002" y="2777270"/>
            <a:chExt cx="1835695" cy="1796211"/>
          </a:xfrm>
        </p:grpSpPr>
        <p:sp>
          <p:nvSpPr>
            <p:cNvPr id="1511" name="Google Shape;1511;p48"/>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p:cNvGrpSpPr/>
          <p:nvPr/>
        </p:nvGrpSpPr>
        <p:grpSpPr>
          <a:xfrm>
            <a:off x="7614078" y="3952817"/>
            <a:ext cx="817910" cy="745383"/>
            <a:chOff x="7614078" y="3990967"/>
            <a:chExt cx="817910" cy="745383"/>
          </a:xfrm>
        </p:grpSpPr>
        <p:sp>
          <p:nvSpPr>
            <p:cNvPr id="1642" name="Google Shape;1642;p48"/>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p:cNvGrpSpPr/>
            <p:nvPr/>
          </p:nvGrpSpPr>
          <p:grpSpPr>
            <a:xfrm>
              <a:off x="7987972" y="3990967"/>
              <a:ext cx="444016" cy="577456"/>
              <a:chOff x="1016988" y="2859950"/>
              <a:chExt cx="503476" cy="654786"/>
            </a:xfrm>
          </p:grpSpPr>
          <p:sp>
            <p:nvSpPr>
              <p:cNvPr id="1644" name="Google Shape;1644;p48"/>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p:cNvGrpSpPr/>
            <p:nvPr/>
          </p:nvGrpSpPr>
          <p:grpSpPr>
            <a:xfrm>
              <a:off x="7900106" y="4041012"/>
              <a:ext cx="154828" cy="154841"/>
              <a:chOff x="2459513" y="3929147"/>
              <a:chExt cx="129900" cy="129900"/>
            </a:xfrm>
          </p:grpSpPr>
          <p:sp>
            <p:nvSpPr>
              <p:cNvPr id="1651" name="Google Shape;1651;p48"/>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p:cNvGrpSpPr/>
          <p:nvPr/>
        </p:nvGrpSpPr>
        <p:grpSpPr>
          <a:xfrm>
            <a:off x="833150" y="538175"/>
            <a:ext cx="539125" cy="502575"/>
            <a:chOff x="712000" y="400050"/>
            <a:chExt cx="539125" cy="502575"/>
          </a:xfrm>
        </p:grpSpPr>
        <p:grpSp>
          <p:nvGrpSpPr>
            <p:cNvPr id="1654" name="Google Shape;1654;p48"/>
            <p:cNvGrpSpPr/>
            <p:nvPr/>
          </p:nvGrpSpPr>
          <p:grpSpPr>
            <a:xfrm>
              <a:off x="712000" y="400050"/>
              <a:ext cx="353400" cy="353400"/>
              <a:chOff x="1457325" y="419100"/>
              <a:chExt cx="353400" cy="353400"/>
            </a:xfrm>
          </p:grpSpPr>
          <p:sp>
            <p:nvSpPr>
              <p:cNvPr id="1655" name="Google Shape;1655;p48"/>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p:cNvGrpSpPr/>
            <p:nvPr/>
          </p:nvGrpSpPr>
          <p:grpSpPr>
            <a:xfrm>
              <a:off x="1005725" y="657225"/>
              <a:ext cx="245400" cy="245400"/>
              <a:chOff x="904875" y="1114425"/>
              <a:chExt cx="245400" cy="245400"/>
            </a:xfrm>
          </p:grpSpPr>
          <p:sp>
            <p:nvSpPr>
              <p:cNvPr id="1658" name="Google Shape;1658;p48"/>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p:cNvGrpSpPr/>
          <p:nvPr/>
        </p:nvGrpSpPr>
        <p:grpSpPr>
          <a:xfrm>
            <a:off x="1002725" y="1509763"/>
            <a:ext cx="2988593" cy="2597649"/>
            <a:chOff x="1176775" y="1509763"/>
            <a:chExt cx="2988593" cy="2597649"/>
          </a:xfrm>
        </p:grpSpPr>
        <p:sp>
          <p:nvSpPr>
            <p:cNvPr id="1661" name="Google Shape;1661;p48"/>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p:cNvGrpSpPr/>
            <p:nvPr/>
          </p:nvGrpSpPr>
          <p:grpSpPr>
            <a:xfrm>
              <a:off x="3400002" y="1673553"/>
              <a:ext cx="589008" cy="101951"/>
              <a:chOff x="7488738" y="1265980"/>
              <a:chExt cx="523098" cy="90543"/>
            </a:xfrm>
          </p:grpSpPr>
          <p:sp>
            <p:nvSpPr>
              <p:cNvPr id="1663" name="Google Shape;1663;p48"/>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C1EFC4AA-35A3-39CB-70C7-837DE93BC57B}"/>
              </a:ext>
            </a:extLst>
          </p:cNvPr>
          <p:cNvPicPr>
            <a:picLocks noChangeAspect="1"/>
          </p:cNvPicPr>
          <p:nvPr/>
        </p:nvPicPr>
        <p:blipFill>
          <a:blip r:embed="rId3"/>
          <a:stretch>
            <a:fillRect/>
          </a:stretch>
        </p:blipFill>
        <p:spPr>
          <a:xfrm>
            <a:off x="1167043" y="2008957"/>
            <a:ext cx="2667559" cy="15366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46"/>
          <p:cNvSpPr txBox="1">
            <a:spLocks noGrp="1"/>
          </p:cNvSpPr>
          <p:nvPr>
            <p:ph type="title"/>
          </p:nvPr>
        </p:nvSpPr>
        <p:spPr>
          <a:xfrm>
            <a:off x="1410307" y="232675"/>
            <a:ext cx="6760331" cy="729900"/>
          </a:xfrm>
          <a:prstGeom prst="rect">
            <a:avLst/>
          </a:prstGeom>
        </p:spPr>
        <p:txBody>
          <a:bodyPr spcFirstLastPara="1" wrap="square" lIns="91425" tIns="91425" rIns="91425" bIns="91425" anchor="ctr" anchorCtr="0">
            <a:noAutofit/>
          </a:bodyPr>
          <a:lstStyle/>
          <a:p>
            <a:pPr lvl="0"/>
            <a:r>
              <a:rPr lang="ro-RO" sz="2400" dirty="0"/>
              <a:t>Forță / Greutate</a:t>
            </a:r>
            <a:endParaRPr sz="2400" dirty="0"/>
          </a:p>
        </p:txBody>
      </p:sp>
      <p:sp>
        <p:nvSpPr>
          <p:cNvPr id="1322" name="Google Shape;1322;p46"/>
          <p:cNvSpPr txBox="1">
            <a:spLocks noGrp="1"/>
          </p:cNvSpPr>
          <p:nvPr>
            <p:ph type="subTitle" idx="1"/>
          </p:nvPr>
        </p:nvSpPr>
        <p:spPr>
          <a:xfrm>
            <a:off x="2905754" y="1405678"/>
            <a:ext cx="5231672" cy="2980789"/>
          </a:xfrm>
          <a:prstGeom prst="rect">
            <a:avLst/>
          </a:prstGeom>
        </p:spPr>
        <p:txBody>
          <a:bodyPr spcFirstLastPara="1" wrap="square" lIns="91425" tIns="91425" rIns="91425" bIns="91425" anchor="ctr" anchorCtr="0">
            <a:noAutofit/>
          </a:bodyPr>
          <a:lstStyle/>
          <a:p>
            <a:pPr marL="0" lvl="0" indent="0" algn="just">
              <a:spcAft>
                <a:spcPts val="1200"/>
              </a:spcAft>
            </a:pPr>
            <a:r>
              <a:rPr lang="ro-RO" sz="1200" dirty="0"/>
              <a:t>     Cel mai comun dispozitiv pentru măsurarea forței sau greutății se numește extensometru. Un extensometru este, în esență, o bucată de metal care se îndoaie ușor atunci când este supusă unei forțe. Această îndoire modifică rezistența metalului, care poate fi apoi măsurată și convertită în greutate.</a:t>
            </a:r>
          </a:p>
          <a:p>
            <a:pPr marL="0" lvl="0" indent="0" algn="just">
              <a:spcAft>
                <a:spcPts val="1200"/>
              </a:spcAft>
            </a:pPr>
            <a:r>
              <a:rPr lang="ro-RO" sz="1200" dirty="0"/>
              <a:t>     Modificarea rezistenței unui extensometru atunci când este îndoit este extrem de mică, astfel încât extensometrele sunt configurate într-un circuit numit punte Wheatstone. Puntile Wheatstone sunt circuite electrice foarte precise utilizate pentru a măsura modificări foarte mici ale rezistenței.</a:t>
            </a:r>
          </a:p>
          <a:p>
            <a:pPr marL="0" lvl="0" indent="0" algn="just">
              <a:spcAft>
                <a:spcPts val="1200"/>
              </a:spcAft>
            </a:pPr>
            <a:endParaRPr sz="1200" dirty="0"/>
          </a:p>
        </p:txBody>
      </p:sp>
      <p:grpSp>
        <p:nvGrpSpPr>
          <p:cNvPr id="1323" name="Google Shape;1323;p46"/>
          <p:cNvGrpSpPr/>
          <p:nvPr/>
        </p:nvGrpSpPr>
        <p:grpSpPr>
          <a:xfrm>
            <a:off x="8074688" y="418975"/>
            <a:ext cx="357300" cy="357300"/>
            <a:chOff x="981075" y="4248150"/>
            <a:chExt cx="357300" cy="357300"/>
          </a:xfrm>
        </p:grpSpPr>
        <p:sp>
          <p:nvSpPr>
            <p:cNvPr id="1324" name="Google Shape;1324;p46"/>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46"/>
          <p:cNvGrpSpPr/>
          <p:nvPr/>
        </p:nvGrpSpPr>
        <p:grpSpPr>
          <a:xfrm>
            <a:off x="6698661" y="3813369"/>
            <a:ext cx="1552523" cy="677706"/>
            <a:chOff x="6698661" y="3813369"/>
            <a:chExt cx="1552523" cy="677706"/>
          </a:xfrm>
        </p:grpSpPr>
        <p:grpSp>
          <p:nvGrpSpPr>
            <p:cNvPr id="1327" name="Google Shape;1327;p46"/>
            <p:cNvGrpSpPr/>
            <p:nvPr/>
          </p:nvGrpSpPr>
          <p:grpSpPr>
            <a:xfrm>
              <a:off x="7240917" y="3813369"/>
              <a:ext cx="1010267" cy="677706"/>
              <a:chOff x="7547121" y="4126026"/>
              <a:chExt cx="884879" cy="593594"/>
            </a:xfrm>
          </p:grpSpPr>
          <p:grpSp>
            <p:nvGrpSpPr>
              <p:cNvPr id="1328" name="Google Shape;1328;p46"/>
              <p:cNvGrpSpPr/>
              <p:nvPr/>
            </p:nvGrpSpPr>
            <p:grpSpPr>
              <a:xfrm>
                <a:off x="7547121" y="4126026"/>
                <a:ext cx="807768" cy="501969"/>
                <a:chOff x="7868946" y="4011726"/>
                <a:chExt cx="807768" cy="501969"/>
              </a:xfrm>
            </p:grpSpPr>
            <p:sp>
              <p:nvSpPr>
                <p:cNvPr id="1329" name="Google Shape;1329;p4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46"/>
              <p:cNvGrpSpPr/>
              <p:nvPr/>
            </p:nvGrpSpPr>
            <p:grpSpPr>
              <a:xfrm>
                <a:off x="7623321" y="4217651"/>
                <a:ext cx="808679" cy="501969"/>
                <a:chOff x="6592596" y="2373026"/>
                <a:chExt cx="808679" cy="501969"/>
              </a:xfrm>
            </p:grpSpPr>
            <p:sp>
              <p:nvSpPr>
                <p:cNvPr id="1334" name="Google Shape;1334;p4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8" name="Google Shape;1338;p4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339" name="Google Shape;1339;p46"/>
            <p:cNvGrpSpPr/>
            <p:nvPr/>
          </p:nvGrpSpPr>
          <p:grpSpPr>
            <a:xfrm>
              <a:off x="6698661" y="3940201"/>
              <a:ext cx="201777" cy="197103"/>
              <a:chOff x="1983715" y="1621340"/>
              <a:chExt cx="89975" cy="87887"/>
            </a:xfrm>
          </p:grpSpPr>
          <p:sp>
            <p:nvSpPr>
              <p:cNvPr id="1340" name="Google Shape;1340;p46"/>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6"/>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6"/>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6"/>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1" name="Google Shape;1461;p46"/>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462" name="Google Shape;1462;p46"/>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3" name="Picture 2">
            <a:extLst>
              <a:ext uri="{FF2B5EF4-FFF2-40B4-BE49-F238E27FC236}">
                <a16:creationId xmlns:a16="http://schemas.microsoft.com/office/drawing/2014/main" id="{88724BEB-ED9D-7D33-E181-75F8E3A5BF4E}"/>
              </a:ext>
            </a:extLst>
          </p:cNvPr>
          <p:cNvPicPr>
            <a:picLocks noChangeAspect="1"/>
          </p:cNvPicPr>
          <p:nvPr/>
        </p:nvPicPr>
        <p:blipFill>
          <a:blip r:embed="rId3"/>
          <a:stretch>
            <a:fillRect/>
          </a:stretch>
        </p:blipFill>
        <p:spPr>
          <a:xfrm>
            <a:off x="741865" y="1094036"/>
            <a:ext cx="2110103" cy="32242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7">
          <a:extLst>
            <a:ext uri="{FF2B5EF4-FFF2-40B4-BE49-F238E27FC236}">
              <a16:creationId xmlns:a16="http://schemas.microsoft.com/office/drawing/2014/main" id="{3F2E3127-A3F5-E732-F870-6DAC73408FDF}"/>
            </a:ext>
          </a:extLst>
        </p:cNvPr>
        <p:cNvGrpSpPr/>
        <p:nvPr/>
      </p:nvGrpSpPr>
      <p:grpSpPr>
        <a:xfrm>
          <a:off x="0" y="0"/>
          <a:ext cx="0" cy="0"/>
          <a:chOff x="0" y="0"/>
          <a:chExt cx="0" cy="0"/>
        </a:xfrm>
      </p:grpSpPr>
      <p:sp>
        <p:nvSpPr>
          <p:cNvPr id="1508" name="Google Shape;1508;p48">
            <a:extLst>
              <a:ext uri="{FF2B5EF4-FFF2-40B4-BE49-F238E27FC236}">
                <a16:creationId xmlns:a16="http://schemas.microsoft.com/office/drawing/2014/main" id="{D3ABF1B3-F115-EDB8-310A-BDBE785E9A68}"/>
              </a:ext>
            </a:extLst>
          </p:cNvPr>
          <p:cNvSpPr txBox="1">
            <a:spLocks noGrp="1"/>
          </p:cNvSpPr>
          <p:nvPr>
            <p:ph type="body" idx="1"/>
          </p:nvPr>
        </p:nvSpPr>
        <p:spPr>
          <a:xfrm>
            <a:off x="4118672" y="1322148"/>
            <a:ext cx="3969900" cy="3216502"/>
          </a:xfrm>
          <a:prstGeom prst="rect">
            <a:avLst/>
          </a:prstGeom>
        </p:spPr>
        <p:txBody>
          <a:bodyPr spcFirstLastPara="1" wrap="square" lIns="91425" tIns="91425" rIns="91425" bIns="91425" anchor="t" anchorCtr="0">
            <a:noAutofit/>
          </a:bodyPr>
          <a:lstStyle/>
          <a:p>
            <a:pPr marL="0" lvl="0" indent="0" algn="just">
              <a:buSzPts val="1100"/>
              <a:buNone/>
            </a:pPr>
            <a:r>
              <a:rPr lang="ro-RO" sz="1200" dirty="0"/>
              <a:t>     Senzorii cu ultrasunete funcționează utilizând unde sonore cu o frecvență semnificativ mai mare decât cea percepută de urechea umană. Cele mai comune aplicații ale senzorilor cu ultrasunete sunt detectarea obiectelor și măsurarea distanței. Atunci când este utilizat pentru detectarea obiectelor sub apă sau pentru măsurarea adâncimii apei, un senzor cu ultrasunete este denumit sonar.</a:t>
            </a:r>
          </a:p>
          <a:p>
            <a:pPr marL="0" lvl="0" indent="0" algn="just">
              <a:buSzPts val="1100"/>
              <a:buNone/>
            </a:pPr>
            <a:r>
              <a:rPr lang="ro-RO" sz="1200" dirty="0"/>
              <a:t>     </a:t>
            </a:r>
            <a:r>
              <a:rPr lang="en-US" sz="1200" dirty="0" err="1"/>
              <a:t>Spre</a:t>
            </a:r>
            <a:r>
              <a:rPr lang="en-US" sz="1200" dirty="0"/>
              <a:t> </a:t>
            </a:r>
            <a:r>
              <a:rPr lang="en-US" sz="1200" dirty="0" err="1"/>
              <a:t>deosebire</a:t>
            </a:r>
            <a:r>
              <a:rPr lang="en-US" sz="1200" dirty="0"/>
              <a:t> de </a:t>
            </a:r>
            <a:r>
              <a:rPr lang="en-US" sz="1200" dirty="0" err="1"/>
              <a:t>senzorii</a:t>
            </a:r>
            <a:r>
              <a:rPr lang="en-US" sz="1200" dirty="0"/>
              <a:t> </a:t>
            </a:r>
            <a:r>
              <a:rPr lang="en-US" sz="1200" dirty="0" err="1"/>
              <a:t>pasivi</a:t>
            </a:r>
            <a:r>
              <a:rPr lang="en-US" sz="1200" dirty="0"/>
              <a:t> </a:t>
            </a:r>
            <a:r>
              <a:rPr lang="en-US" sz="1200" dirty="0" err="1"/>
              <a:t>descriși</a:t>
            </a:r>
            <a:r>
              <a:rPr lang="en-US" sz="1200" dirty="0"/>
              <a:t> anterior, un </a:t>
            </a:r>
            <a:r>
              <a:rPr lang="en-US" sz="1200" dirty="0" err="1"/>
              <a:t>senzor</a:t>
            </a:r>
            <a:r>
              <a:rPr lang="en-US" sz="1200" dirty="0"/>
              <a:t> ultrasonic </a:t>
            </a:r>
            <a:r>
              <a:rPr lang="en-US" sz="1200" dirty="0" err="1"/>
              <a:t>este</a:t>
            </a:r>
            <a:r>
              <a:rPr lang="en-US" sz="1200" dirty="0"/>
              <a:t> de </a:t>
            </a:r>
            <a:r>
              <a:rPr lang="en-US" sz="1200" dirty="0" err="1"/>
              <a:t>fapt</a:t>
            </a:r>
            <a:r>
              <a:rPr lang="en-US" sz="1200" dirty="0"/>
              <a:t> un traductor </a:t>
            </a:r>
            <a:r>
              <a:rPr lang="en-US" sz="1200" dirty="0" err="1"/>
              <a:t>bidirecțional</a:t>
            </a:r>
            <a:r>
              <a:rPr lang="en-US" sz="1200" dirty="0"/>
              <a:t> care include </a:t>
            </a:r>
            <a:r>
              <a:rPr lang="en-US" sz="1200" dirty="0" err="1"/>
              <a:t>atât</a:t>
            </a:r>
            <a:r>
              <a:rPr lang="en-US" sz="1200" dirty="0"/>
              <a:t> un </a:t>
            </a:r>
            <a:r>
              <a:rPr lang="en-US" sz="1200" dirty="0" err="1"/>
              <a:t>senzor</a:t>
            </a:r>
            <a:r>
              <a:rPr lang="en-US" sz="1200" dirty="0"/>
              <a:t> (</a:t>
            </a:r>
            <a:r>
              <a:rPr lang="en-US" sz="1200" dirty="0" err="1"/>
              <a:t>microfon</a:t>
            </a:r>
            <a:r>
              <a:rPr lang="en-US" sz="1200" dirty="0"/>
              <a:t>), </a:t>
            </a:r>
            <a:r>
              <a:rPr lang="en-US" sz="1200" dirty="0" err="1"/>
              <a:t>cât</a:t>
            </a:r>
            <a:r>
              <a:rPr lang="en-US" sz="1200" dirty="0"/>
              <a:t> </a:t>
            </a:r>
            <a:r>
              <a:rPr lang="en-US" sz="1200" dirty="0" err="1"/>
              <a:t>și</a:t>
            </a:r>
            <a:r>
              <a:rPr lang="en-US" sz="1200" dirty="0"/>
              <a:t> un actuator (</a:t>
            </a:r>
            <a:r>
              <a:rPr lang="en-US" sz="1200" dirty="0" err="1"/>
              <a:t>difuzor</a:t>
            </a:r>
            <a:r>
              <a:rPr lang="en-US" sz="1200" dirty="0"/>
              <a:t>).</a:t>
            </a:r>
            <a:endParaRPr lang="ro-RO" sz="1200" dirty="0"/>
          </a:p>
          <a:p>
            <a:pPr marL="0" lvl="0" indent="0" algn="just">
              <a:buSzPts val="1100"/>
              <a:buNone/>
            </a:pPr>
            <a:r>
              <a:rPr lang="ro-RO" sz="1200" dirty="0"/>
              <a:t>     </a:t>
            </a:r>
            <a:r>
              <a:rPr lang="en-US" sz="1200" dirty="0" err="1"/>
              <a:t>Senzorii</a:t>
            </a:r>
            <a:r>
              <a:rPr lang="en-US" sz="1200" dirty="0"/>
              <a:t> </a:t>
            </a:r>
            <a:r>
              <a:rPr lang="en-US" sz="1200" dirty="0" err="1"/>
              <a:t>ultrasonici</a:t>
            </a:r>
            <a:r>
              <a:rPr lang="en-US" sz="1200" dirty="0"/>
              <a:t> </a:t>
            </a:r>
            <a:r>
              <a:rPr lang="en-US" sz="1200" dirty="0" err="1"/>
              <a:t>conțin</a:t>
            </a:r>
            <a:r>
              <a:rPr lang="en-US" sz="1200" dirty="0"/>
              <a:t> un </a:t>
            </a:r>
            <a:r>
              <a:rPr lang="en-US" sz="1200" dirty="0" err="1"/>
              <a:t>difuzor</a:t>
            </a:r>
            <a:r>
              <a:rPr lang="en-US" sz="1200" dirty="0"/>
              <a:t> ultrasonic care </a:t>
            </a:r>
            <a:r>
              <a:rPr lang="en-US" sz="1200" dirty="0" err="1"/>
              <a:t>emite</a:t>
            </a:r>
            <a:r>
              <a:rPr lang="en-US" sz="1200" dirty="0"/>
              <a:t> </a:t>
            </a:r>
            <a:r>
              <a:rPr lang="en-US" sz="1200" dirty="0" err="1"/>
              <a:t>unde</a:t>
            </a:r>
            <a:r>
              <a:rPr lang="en-US" sz="1200" dirty="0"/>
              <a:t> </a:t>
            </a:r>
            <a:r>
              <a:rPr lang="en-US" sz="1200" dirty="0" err="1"/>
              <a:t>sonore</a:t>
            </a:r>
            <a:r>
              <a:rPr lang="en-US" sz="1200" dirty="0"/>
              <a:t> </a:t>
            </a:r>
            <a:r>
              <a:rPr lang="en-US" sz="1200" dirty="0" err="1"/>
              <a:t>ultrasonice</a:t>
            </a:r>
            <a:r>
              <a:rPr lang="en-US" sz="1200" dirty="0"/>
              <a:t>. </a:t>
            </a:r>
            <a:r>
              <a:rPr lang="en-US" sz="1200" dirty="0" err="1"/>
              <a:t>Aceste</a:t>
            </a:r>
            <a:r>
              <a:rPr lang="en-US" sz="1200" dirty="0"/>
              <a:t> </a:t>
            </a:r>
            <a:r>
              <a:rPr lang="en-US" sz="1200" dirty="0" err="1"/>
              <a:t>unde</a:t>
            </a:r>
            <a:r>
              <a:rPr lang="en-US" sz="1200" dirty="0"/>
              <a:t> se </a:t>
            </a:r>
            <a:r>
              <a:rPr lang="en-US" sz="1200" dirty="0" err="1"/>
              <a:t>propagă</a:t>
            </a:r>
            <a:r>
              <a:rPr lang="en-US" sz="1200" dirty="0"/>
              <a:t> de la </a:t>
            </a:r>
            <a:r>
              <a:rPr lang="en-US" sz="1200" dirty="0" err="1"/>
              <a:t>difuzor</a:t>
            </a:r>
            <a:r>
              <a:rPr lang="en-US" sz="1200" dirty="0"/>
              <a:t> </a:t>
            </a:r>
            <a:r>
              <a:rPr lang="en-US" sz="1200" dirty="0" err="1"/>
              <a:t>până</a:t>
            </a:r>
            <a:r>
              <a:rPr lang="en-US" sz="1200" dirty="0"/>
              <a:t> </a:t>
            </a:r>
            <a:r>
              <a:rPr lang="en-US" sz="1200" dirty="0" err="1"/>
              <a:t>când</a:t>
            </a:r>
            <a:r>
              <a:rPr lang="en-US" sz="1200" dirty="0"/>
              <a:t> </a:t>
            </a:r>
            <a:r>
              <a:rPr lang="en-US" sz="1200" dirty="0" err="1"/>
              <a:t>lovesc</a:t>
            </a:r>
            <a:r>
              <a:rPr lang="en-US" sz="1200" dirty="0"/>
              <a:t> un </a:t>
            </a:r>
            <a:r>
              <a:rPr lang="en-US" sz="1200" dirty="0" err="1"/>
              <a:t>obiect</a:t>
            </a:r>
            <a:r>
              <a:rPr lang="en-US" sz="1200" dirty="0"/>
              <a:t>. </a:t>
            </a:r>
            <a:r>
              <a:rPr lang="en-US" sz="1200" dirty="0" err="1"/>
              <a:t>Apoi</a:t>
            </a:r>
            <a:r>
              <a:rPr lang="en-US" sz="1200" dirty="0"/>
              <a:t> se </a:t>
            </a:r>
            <a:r>
              <a:rPr lang="en-US" sz="1200" dirty="0" err="1"/>
              <a:t>reflectă</a:t>
            </a:r>
            <a:r>
              <a:rPr lang="en-US" sz="1200" dirty="0"/>
              <a:t> </a:t>
            </a:r>
            <a:r>
              <a:rPr lang="en-US" sz="1200" dirty="0" err="1"/>
              <a:t>înapoi</a:t>
            </a:r>
            <a:r>
              <a:rPr lang="en-US" sz="1200" dirty="0"/>
              <a:t> </a:t>
            </a:r>
            <a:r>
              <a:rPr lang="en-US" sz="1200" dirty="0" err="1"/>
              <a:t>către</a:t>
            </a:r>
            <a:r>
              <a:rPr lang="en-US" sz="1200" dirty="0"/>
              <a:t> </a:t>
            </a:r>
            <a:r>
              <a:rPr lang="en-US" sz="1200" dirty="0" err="1"/>
              <a:t>senzor</a:t>
            </a:r>
            <a:r>
              <a:rPr lang="en-US" sz="1200" dirty="0"/>
              <a:t>.</a:t>
            </a:r>
            <a:endParaRPr sz="1200" dirty="0"/>
          </a:p>
        </p:txBody>
      </p:sp>
      <p:sp>
        <p:nvSpPr>
          <p:cNvPr id="1509" name="Google Shape;1509;p48">
            <a:extLst>
              <a:ext uri="{FF2B5EF4-FFF2-40B4-BE49-F238E27FC236}">
                <a16:creationId xmlns:a16="http://schemas.microsoft.com/office/drawing/2014/main" id="{88582189-8B59-50AE-B109-CFFF9725BF2C}"/>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ro-RO" sz="2000" dirty="0"/>
              <a:t>Distanță(Utrasonic)</a:t>
            </a:r>
            <a:endParaRPr sz="2000" dirty="0"/>
          </a:p>
        </p:txBody>
      </p:sp>
      <p:grpSp>
        <p:nvGrpSpPr>
          <p:cNvPr id="1510" name="Google Shape;1510;p48">
            <a:extLst>
              <a:ext uri="{FF2B5EF4-FFF2-40B4-BE49-F238E27FC236}">
                <a16:creationId xmlns:a16="http://schemas.microsoft.com/office/drawing/2014/main" id="{93652102-0C75-C447-AB8E-8FF2570A5696}"/>
              </a:ext>
            </a:extLst>
          </p:cNvPr>
          <p:cNvGrpSpPr/>
          <p:nvPr/>
        </p:nvGrpSpPr>
        <p:grpSpPr>
          <a:xfrm>
            <a:off x="712002" y="2777270"/>
            <a:ext cx="1835695" cy="1796211"/>
            <a:chOff x="712002" y="2777270"/>
            <a:chExt cx="1835695" cy="1796211"/>
          </a:xfrm>
        </p:grpSpPr>
        <p:sp>
          <p:nvSpPr>
            <p:cNvPr id="1511" name="Google Shape;1511;p48">
              <a:extLst>
                <a:ext uri="{FF2B5EF4-FFF2-40B4-BE49-F238E27FC236}">
                  <a16:creationId xmlns:a16="http://schemas.microsoft.com/office/drawing/2014/main" id="{56249ADA-AF3A-DDBA-499C-E1E549522A5B}"/>
                </a:ext>
              </a:extLst>
            </p:cNvPr>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a:extLst>
                <a:ext uri="{FF2B5EF4-FFF2-40B4-BE49-F238E27FC236}">
                  <a16:creationId xmlns:a16="http://schemas.microsoft.com/office/drawing/2014/main" id="{3E0A26D9-E908-27E0-6AD0-526B4759EC2A}"/>
                </a:ext>
              </a:extLst>
            </p:cNvPr>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a:extLst>
                <a:ext uri="{FF2B5EF4-FFF2-40B4-BE49-F238E27FC236}">
                  <a16:creationId xmlns:a16="http://schemas.microsoft.com/office/drawing/2014/main" id="{9E2B8A06-E738-324D-8C3C-048783FD4448}"/>
                </a:ext>
              </a:extLst>
            </p:cNvPr>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a:extLst>
                <a:ext uri="{FF2B5EF4-FFF2-40B4-BE49-F238E27FC236}">
                  <a16:creationId xmlns:a16="http://schemas.microsoft.com/office/drawing/2014/main" id="{F685DD07-9A2E-5579-8B1B-1492055C6E2D}"/>
                </a:ext>
              </a:extLst>
            </p:cNvPr>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a:extLst>
                <a:ext uri="{FF2B5EF4-FFF2-40B4-BE49-F238E27FC236}">
                  <a16:creationId xmlns:a16="http://schemas.microsoft.com/office/drawing/2014/main" id="{95DD763A-511C-AE68-7A39-258EE014DF52}"/>
                </a:ext>
              </a:extLst>
            </p:cNvPr>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a:extLst>
                <a:ext uri="{FF2B5EF4-FFF2-40B4-BE49-F238E27FC236}">
                  <a16:creationId xmlns:a16="http://schemas.microsoft.com/office/drawing/2014/main" id="{B3B9B8BB-4ACF-6E26-702C-951D1C7D6E85}"/>
                </a:ext>
              </a:extLst>
            </p:cNvPr>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a:extLst>
                <a:ext uri="{FF2B5EF4-FFF2-40B4-BE49-F238E27FC236}">
                  <a16:creationId xmlns:a16="http://schemas.microsoft.com/office/drawing/2014/main" id="{A0D33499-F6B7-A631-800B-7AB94F71DAD8}"/>
                </a:ext>
              </a:extLst>
            </p:cNvPr>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a:extLst>
                <a:ext uri="{FF2B5EF4-FFF2-40B4-BE49-F238E27FC236}">
                  <a16:creationId xmlns:a16="http://schemas.microsoft.com/office/drawing/2014/main" id="{DBA6381E-0AF7-4A34-A00C-735A3A1D065F}"/>
                </a:ext>
              </a:extLst>
            </p:cNvPr>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a:extLst>
                <a:ext uri="{FF2B5EF4-FFF2-40B4-BE49-F238E27FC236}">
                  <a16:creationId xmlns:a16="http://schemas.microsoft.com/office/drawing/2014/main" id="{32175643-4D7F-83AB-8E25-A3E92FC42C01}"/>
                </a:ext>
              </a:extLst>
            </p:cNvPr>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a:extLst>
                <a:ext uri="{FF2B5EF4-FFF2-40B4-BE49-F238E27FC236}">
                  <a16:creationId xmlns:a16="http://schemas.microsoft.com/office/drawing/2014/main" id="{D6F51A21-5B21-D1DA-049F-683F38076D16}"/>
                </a:ext>
              </a:extLst>
            </p:cNvPr>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a:extLst>
                <a:ext uri="{FF2B5EF4-FFF2-40B4-BE49-F238E27FC236}">
                  <a16:creationId xmlns:a16="http://schemas.microsoft.com/office/drawing/2014/main" id="{304EFC99-DEA0-B2E3-C565-7063C66BEDB6}"/>
                </a:ext>
              </a:extLst>
            </p:cNvPr>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a:extLst>
                <a:ext uri="{FF2B5EF4-FFF2-40B4-BE49-F238E27FC236}">
                  <a16:creationId xmlns:a16="http://schemas.microsoft.com/office/drawing/2014/main" id="{B3135AF5-3ED5-E1B7-3D23-21679BFD311B}"/>
                </a:ext>
              </a:extLst>
            </p:cNvPr>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a:extLst>
                <a:ext uri="{FF2B5EF4-FFF2-40B4-BE49-F238E27FC236}">
                  <a16:creationId xmlns:a16="http://schemas.microsoft.com/office/drawing/2014/main" id="{008754EA-DB50-52FA-A151-AB3351730607}"/>
                </a:ext>
              </a:extLst>
            </p:cNvPr>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a:extLst>
                <a:ext uri="{FF2B5EF4-FFF2-40B4-BE49-F238E27FC236}">
                  <a16:creationId xmlns:a16="http://schemas.microsoft.com/office/drawing/2014/main" id="{55C6929D-FBD6-F02D-FC72-E6B637C74738}"/>
                </a:ext>
              </a:extLst>
            </p:cNvPr>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a:extLst>
                <a:ext uri="{FF2B5EF4-FFF2-40B4-BE49-F238E27FC236}">
                  <a16:creationId xmlns:a16="http://schemas.microsoft.com/office/drawing/2014/main" id="{3E4BA7E2-4D5D-0342-C46A-ADD65AE1F44E}"/>
                </a:ext>
              </a:extLst>
            </p:cNvPr>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a:extLst>
                <a:ext uri="{FF2B5EF4-FFF2-40B4-BE49-F238E27FC236}">
                  <a16:creationId xmlns:a16="http://schemas.microsoft.com/office/drawing/2014/main" id="{9912871D-DE76-1756-84B1-EAF087FF66AD}"/>
                </a:ext>
              </a:extLst>
            </p:cNvPr>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a:extLst>
                <a:ext uri="{FF2B5EF4-FFF2-40B4-BE49-F238E27FC236}">
                  <a16:creationId xmlns:a16="http://schemas.microsoft.com/office/drawing/2014/main" id="{7567490E-8FC0-2586-FC07-D3148FF52C38}"/>
                </a:ext>
              </a:extLst>
            </p:cNvPr>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a:extLst>
                <a:ext uri="{FF2B5EF4-FFF2-40B4-BE49-F238E27FC236}">
                  <a16:creationId xmlns:a16="http://schemas.microsoft.com/office/drawing/2014/main" id="{0FE20D53-51F2-E505-F5BC-FEB74B53FFE4}"/>
                </a:ext>
              </a:extLst>
            </p:cNvPr>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a:extLst>
                <a:ext uri="{FF2B5EF4-FFF2-40B4-BE49-F238E27FC236}">
                  <a16:creationId xmlns:a16="http://schemas.microsoft.com/office/drawing/2014/main" id="{3DFD56B1-38D1-918E-F3C6-8D6C1A481846}"/>
                </a:ext>
              </a:extLst>
            </p:cNvPr>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a:extLst>
                <a:ext uri="{FF2B5EF4-FFF2-40B4-BE49-F238E27FC236}">
                  <a16:creationId xmlns:a16="http://schemas.microsoft.com/office/drawing/2014/main" id="{61F7069A-756E-7951-4EAB-B9AFACA05334}"/>
                </a:ext>
              </a:extLst>
            </p:cNvPr>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a:extLst>
                <a:ext uri="{FF2B5EF4-FFF2-40B4-BE49-F238E27FC236}">
                  <a16:creationId xmlns:a16="http://schemas.microsoft.com/office/drawing/2014/main" id="{B62FAABA-7AF9-28EB-5A86-80087A2D86FA}"/>
                </a:ext>
              </a:extLst>
            </p:cNvPr>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a:extLst>
                <a:ext uri="{FF2B5EF4-FFF2-40B4-BE49-F238E27FC236}">
                  <a16:creationId xmlns:a16="http://schemas.microsoft.com/office/drawing/2014/main" id="{A86D7098-CB7A-490B-15B8-88904B82E1D0}"/>
                </a:ext>
              </a:extLst>
            </p:cNvPr>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a:extLst>
                <a:ext uri="{FF2B5EF4-FFF2-40B4-BE49-F238E27FC236}">
                  <a16:creationId xmlns:a16="http://schemas.microsoft.com/office/drawing/2014/main" id="{AAAAC71B-0343-9AC2-8412-CF17D6236F4F}"/>
                </a:ext>
              </a:extLst>
            </p:cNvPr>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a:extLst>
                <a:ext uri="{FF2B5EF4-FFF2-40B4-BE49-F238E27FC236}">
                  <a16:creationId xmlns:a16="http://schemas.microsoft.com/office/drawing/2014/main" id="{B7C638C7-D6AF-40F6-47CC-30C105B8D57C}"/>
                </a:ext>
              </a:extLst>
            </p:cNvPr>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a:extLst>
                <a:ext uri="{FF2B5EF4-FFF2-40B4-BE49-F238E27FC236}">
                  <a16:creationId xmlns:a16="http://schemas.microsoft.com/office/drawing/2014/main" id="{A7CB2BEC-3799-B985-C579-1A91C7F9AB49}"/>
                </a:ext>
              </a:extLst>
            </p:cNvPr>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a:extLst>
                <a:ext uri="{FF2B5EF4-FFF2-40B4-BE49-F238E27FC236}">
                  <a16:creationId xmlns:a16="http://schemas.microsoft.com/office/drawing/2014/main" id="{A56540F7-8BDE-13FD-2989-3A2785E21423}"/>
                </a:ext>
              </a:extLst>
            </p:cNvPr>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a:extLst>
                <a:ext uri="{FF2B5EF4-FFF2-40B4-BE49-F238E27FC236}">
                  <a16:creationId xmlns:a16="http://schemas.microsoft.com/office/drawing/2014/main" id="{BB8C0BAC-51A1-BFBD-01BE-65CAE4E932EB}"/>
                </a:ext>
              </a:extLst>
            </p:cNvPr>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a:extLst>
                <a:ext uri="{FF2B5EF4-FFF2-40B4-BE49-F238E27FC236}">
                  <a16:creationId xmlns:a16="http://schemas.microsoft.com/office/drawing/2014/main" id="{B33C5E08-5F3F-6173-5BEF-4FCF699F19A9}"/>
                </a:ext>
              </a:extLst>
            </p:cNvPr>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a:extLst>
                <a:ext uri="{FF2B5EF4-FFF2-40B4-BE49-F238E27FC236}">
                  <a16:creationId xmlns:a16="http://schemas.microsoft.com/office/drawing/2014/main" id="{A08FAFB1-EAC3-D599-FC3D-7B22BF41271A}"/>
                </a:ext>
              </a:extLst>
            </p:cNvPr>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a:extLst>
                <a:ext uri="{FF2B5EF4-FFF2-40B4-BE49-F238E27FC236}">
                  <a16:creationId xmlns:a16="http://schemas.microsoft.com/office/drawing/2014/main" id="{0C840333-2585-35C9-793D-174A0E4BF50C}"/>
                </a:ext>
              </a:extLst>
            </p:cNvPr>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a:extLst>
                <a:ext uri="{FF2B5EF4-FFF2-40B4-BE49-F238E27FC236}">
                  <a16:creationId xmlns:a16="http://schemas.microsoft.com/office/drawing/2014/main" id="{49904252-7251-2F85-D961-40E2ED2A713F}"/>
                </a:ext>
              </a:extLst>
            </p:cNvPr>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a:extLst>
                <a:ext uri="{FF2B5EF4-FFF2-40B4-BE49-F238E27FC236}">
                  <a16:creationId xmlns:a16="http://schemas.microsoft.com/office/drawing/2014/main" id="{2C127B91-4D21-D8A9-D906-86CB7BC57EBB}"/>
                </a:ext>
              </a:extLst>
            </p:cNvPr>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a:extLst>
                <a:ext uri="{FF2B5EF4-FFF2-40B4-BE49-F238E27FC236}">
                  <a16:creationId xmlns:a16="http://schemas.microsoft.com/office/drawing/2014/main" id="{601DEA08-DA8E-34F6-D3D5-E78F4B2E9159}"/>
                </a:ext>
              </a:extLst>
            </p:cNvPr>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a:extLst>
                <a:ext uri="{FF2B5EF4-FFF2-40B4-BE49-F238E27FC236}">
                  <a16:creationId xmlns:a16="http://schemas.microsoft.com/office/drawing/2014/main" id="{96720AB8-F236-EAEB-3B2D-6C87FDBDE307}"/>
                </a:ext>
              </a:extLst>
            </p:cNvPr>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a:extLst>
                <a:ext uri="{FF2B5EF4-FFF2-40B4-BE49-F238E27FC236}">
                  <a16:creationId xmlns:a16="http://schemas.microsoft.com/office/drawing/2014/main" id="{FDED1165-C373-FB60-0DAB-C63031582AD8}"/>
                </a:ext>
              </a:extLst>
            </p:cNvPr>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a:extLst>
                <a:ext uri="{FF2B5EF4-FFF2-40B4-BE49-F238E27FC236}">
                  <a16:creationId xmlns:a16="http://schemas.microsoft.com/office/drawing/2014/main" id="{245F67EE-DBDD-14B5-BC23-E9745DA071E9}"/>
                </a:ext>
              </a:extLst>
            </p:cNvPr>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a:extLst>
                <a:ext uri="{FF2B5EF4-FFF2-40B4-BE49-F238E27FC236}">
                  <a16:creationId xmlns:a16="http://schemas.microsoft.com/office/drawing/2014/main" id="{F1FBDA2F-847D-2ABA-3429-5AFEB992EE33}"/>
                </a:ext>
              </a:extLst>
            </p:cNvPr>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a:extLst>
                <a:ext uri="{FF2B5EF4-FFF2-40B4-BE49-F238E27FC236}">
                  <a16:creationId xmlns:a16="http://schemas.microsoft.com/office/drawing/2014/main" id="{F6CD447B-CD3F-ABAA-66DF-3186C85FBD89}"/>
                </a:ext>
              </a:extLst>
            </p:cNvPr>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a:extLst>
                <a:ext uri="{FF2B5EF4-FFF2-40B4-BE49-F238E27FC236}">
                  <a16:creationId xmlns:a16="http://schemas.microsoft.com/office/drawing/2014/main" id="{5E591B23-C453-4D5C-15E7-A25E57D3FBB0}"/>
                </a:ext>
              </a:extLst>
            </p:cNvPr>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a:extLst>
                <a:ext uri="{FF2B5EF4-FFF2-40B4-BE49-F238E27FC236}">
                  <a16:creationId xmlns:a16="http://schemas.microsoft.com/office/drawing/2014/main" id="{3DA81E20-8559-261B-C537-ABA042088FD1}"/>
                </a:ext>
              </a:extLst>
            </p:cNvPr>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a:extLst>
                <a:ext uri="{FF2B5EF4-FFF2-40B4-BE49-F238E27FC236}">
                  <a16:creationId xmlns:a16="http://schemas.microsoft.com/office/drawing/2014/main" id="{52C6E5E6-09C9-1561-43A9-6DC3352BD1C0}"/>
                </a:ext>
              </a:extLst>
            </p:cNvPr>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a:extLst>
                <a:ext uri="{FF2B5EF4-FFF2-40B4-BE49-F238E27FC236}">
                  <a16:creationId xmlns:a16="http://schemas.microsoft.com/office/drawing/2014/main" id="{DB8730C8-B727-3263-A7EB-669F3C113B1F}"/>
                </a:ext>
              </a:extLst>
            </p:cNvPr>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a:extLst>
                <a:ext uri="{FF2B5EF4-FFF2-40B4-BE49-F238E27FC236}">
                  <a16:creationId xmlns:a16="http://schemas.microsoft.com/office/drawing/2014/main" id="{9D725878-1030-7287-684A-2A3519E4DE74}"/>
                </a:ext>
              </a:extLst>
            </p:cNvPr>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a:extLst>
                <a:ext uri="{FF2B5EF4-FFF2-40B4-BE49-F238E27FC236}">
                  <a16:creationId xmlns:a16="http://schemas.microsoft.com/office/drawing/2014/main" id="{40A88910-5310-69EF-B5C5-0F2F2FACBD07}"/>
                </a:ext>
              </a:extLst>
            </p:cNvPr>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a:extLst>
                <a:ext uri="{FF2B5EF4-FFF2-40B4-BE49-F238E27FC236}">
                  <a16:creationId xmlns:a16="http://schemas.microsoft.com/office/drawing/2014/main" id="{C5985AFE-BA56-8545-5282-76F7D5BCCD88}"/>
                </a:ext>
              </a:extLst>
            </p:cNvPr>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a:extLst>
                <a:ext uri="{FF2B5EF4-FFF2-40B4-BE49-F238E27FC236}">
                  <a16:creationId xmlns:a16="http://schemas.microsoft.com/office/drawing/2014/main" id="{FD8F8B6E-88A8-9E08-C0E6-4ADBE13E7ADE}"/>
                </a:ext>
              </a:extLst>
            </p:cNvPr>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a:extLst>
                <a:ext uri="{FF2B5EF4-FFF2-40B4-BE49-F238E27FC236}">
                  <a16:creationId xmlns:a16="http://schemas.microsoft.com/office/drawing/2014/main" id="{7D604403-4BBA-227D-298F-CA8BD4178E68}"/>
                </a:ext>
              </a:extLst>
            </p:cNvPr>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a:extLst>
                <a:ext uri="{FF2B5EF4-FFF2-40B4-BE49-F238E27FC236}">
                  <a16:creationId xmlns:a16="http://schemas.microsoft.com/office/drawing/2014/main" id="{B45DA157-668A-A4A0-B0E7-F0AEC9D96AF3}"/>
                </a:ext>
              </a:extLst>
            </p:cNvPr>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a:extLst>
                <a:ext uri="{FF2B5EF4-FFF2-40B4-BE49-F238E27FC236}">
                  <a16:creationId xmlns:a16="http://schemas.microsoft.com/office/drawing/2014/main" id="{1EF0FAD7-A822-670E-9E32-2A6F2DD0CBEE}"/>
                </a:ext>
              </a:extLst>
            </p:cNvPr>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a:extLst>
                <a:ext uri="{FF2B5EF4-FFF2-40B4-BE49-F238E27FC236}">
                  <a16:creationId xmlns:a16="http://schemas.microsoft.com/office/drawing/2014/main" id="{FA250100-6F49-0728-787C-DF7D09031549}"/>
                </a:ext>
              </a:extLst>
            </p:cNvPr>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a:extLst>
                <a:ext uri="{FF2B5EF4-FFF2-40B4-BE49-F238E27FC236}">
                  <a16:creationId xmlns:a16="http://schemas.microsoft.com/office/drawing/2014/main" id="{A4D0BF7F-BBF9-2591-B662-DC5600D36945}"/>
                </a:ext>
              </a:extLst>
            </p:cNvPr>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a:extLst>
                <a:ext uri="{FF2B5EF4-FFF2-40B4-BE49-F238E27FC236}">
                  <a16:creationId xmlns:a16="http://schemas.microsoft.com/office/drawing/2014/main" id="{22AC8F47-2082-7326-BB4B-F7DDEC50748F}"/>
                </a:ext>
              </a:extLst>
            </p:cNvPr>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a:extLst>
                <a:ext uri="{FF2B5EF4-FFF2-40B4-BE49-F238E27FC236}">
                  <a16:creationId xmlns:a16="http://schemas.microsoft.com/office/drawing/2014/main" id="{EEE0175D-DE1C-C773-5868-697E9582B506}"/>
                </a:ext>
              </a:extLst>
            </p:cNvPr>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a:extLst>
                <a:ext uri="{FF2B5EF4-FFF2-40B4-BE49-F238E27FC236}">
                  <a16:creationId xmlns:a16="http://schemas.microsoft.com/office/drawing/2014/main" id="{E3366C48-B006-F0C0-ABF1-7C4A4DC2F048}"/>
                </a:ext>
              </a:extLst>
            </p:cNvPr>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a:extLst>
                <a:ext uri="{FF2B5EF4-FFF2-40B4-BE49-F238E27FC236}">
                  <a16:creationId xmlns:a16="http://schemas.microsoft.com/office/drawing/2014/main" id="{D07D84B2-9327-B183-26C6-B112BE5C9AA5}"/>
                </a:ext>
              </a:extLst>
            </p:cNvPr>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a:extLst>
                <a:ext uri="{FF2B5EF4-FFF2-40B4-BE49-F238E27FC236}">
                  <a16:creationId xmlns:a16="http://schemas.microsoft.com/office/drawing/2014/main" id="{77CC4C0C-09C8-F227-609A-FF48ECE65CA7}"/>
                </a:ext>
              </a:extLst>
            </p:cNvPr>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a:extLst>
                <a:ext uri="{FF2B5EF4-FFF2-40B4-BE49-F238E27FC236}">
                  <a16:creationId xmlns:a16="http://schemas.microsoft.com/office/drawing/2014/main" id="{E766A764-6360-64AB-77A3-4FFA584A1496}"/>
                </a:ext>
              </a:extLst>
            </p:cNvPr>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a:extLst>
                <a:ext uri="{FF2B5EF4-FFF2-40B4-BE49-F238E27FC236}">
                  <a16:creationId xmlns:a16="http://schemas.microsoft.com/office/drawing/2014/main" id="{1D4F9352-AF90-39C8-E092-63AA27A495B8}"/>
                </a:ext>
              </a:extLst>
            </p:cNvPr>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a:extLst>
                <a:ext uri="{FF2B5EF4-FFF2-40B4-BE49-F238E27FC236}">
                  <a16:creationId xmlns:a16="http://schemas.microsoft.com/office/drawing/2014/main" id="{229F5630-36C3-F020-A356-E6D0686D7E30}"/>
                </a:ext>
              </a:extLst>
            </p:cNvPr>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a:extLst>
                <a:ext uri="{FF2B5EF4-FFF2-40B4-BE49-F238E27FC236}">
                  <a16:creationId xmlns:a16="http://schemas.microsoft.com/office/drawing/2014/main" id="{A36D0DF7-709F-5C85-BB38-2A89F890C5DF}"/>
                </a:ext>
              </a:extLst>
            </p:cNvPr>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a:extLst>
                <a:ext uri="{FF2B5EF4-FFF2-40B4-BE49-F238E27FC236}">
                  <a16:creationId xmlns:a16="http://schemas.microsoft.com/office/drawing/2014/main" id="{E7B0A130-20B5-0D3F-4895-2817DDCD89EB}"/>
                </a:ext>
              </a:extLst>
            </p:cNvPr>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a:extLst>
                <a:ext uri="{FF2B5EF4-FFF2-40B4-BE49-F238E27FC236}">
                  <a16:creationId xmlns:a16="http://schemas.microsoft.com/office/drawing/2014/main" id="{23D780C8-8490-C88A-83DB-AE29964E7374}"/>
                </a:ext>
              </a:extLst>
            </p:cNvPr>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a:extLst>
                <a:ext uri="{FF2B5EF4-FFF2-40B4-BE49-F238E27FC236}">
                  <a16:creationId xmlns:a16="http://schemas.microsoft.com/office/drawing/2014/main" id="{89D9A281-48BF-1352-6929-4759BC0EAD8B}"/>
                </a:ext>
              </a:extLst>
            </p:cNvPr>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a:extLst>
                <a:ext uri="{FF2B5EF4-FFF2-40B4-BE49-F238E27FC236}">
                  <a16:creationId xmlns:a16="http://schemas.microsoft.com/office/drawing/2014/main" id="{A5668471-C99C-4F9A-3299-26333023A863}"/>
                </a:ext>
              </a:extLst>
            </p:cNvPr>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a:extLst>
                <a:ext uri="{FF2B5EF4-FFF2-40B4-BE49-F238E27FC236}">
                  <a16:creationId xmlns:a16="http://schemas.microsoft.com/office/drawing/2014/main" id="{4732831E-F4C1-D895-F64E-D5C9CECE8C99}"/>
                </a:ext>
              </a:extLst>
            </p:cNvPr>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a:extLst>
                <a:ext uri="{FF2B5EF4-FFF2-40B4-BE49-F238E27FC236}">
                  <a16:creationId xmlns:a16="http://schemas.microsoft.com/office/drawing/2014/main" id="{6C89F754-9ADF-F367-3E5F-16D8840C7F18}"/>
                </a:ext>
              </a:extLst>
            </p:cNvPr>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a:extLst>
                <a:ext uri="{FF2B5EF4-FFF2-40B4-BE49-F238E27FC236}">
                  <a16:creationId xmlns:a16="http://schemas.microsoft.com/office/drawing/2014/main" id="{2144BB92-60F8-1160-C08C-0953EA126CE6}"/>
                </a:ext>
              </a:extLst>
            </p:cNvPr>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a:extLst>
                <a:ext uri="{FF2B5EF4-FFF2-40B4-BE49-F238E27FC236}">
                  <a16:creationId xmlns:a16="http://schemas.microsoft.com/office/drawing/2014/main" id="{8BE6B34B-6201-A574-EAAA-F454DCC2FB66}"/>
                </a:ext>
              </a:extLst>
            </p:cNvPr>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a:extLst>
                <a:ext uri="{FF2B5EF4-FFF2-40B4-BE49-F238E27FC236}">
                  <a16:creationId xmlns:a16="http://schemas.microsoft.com/office/drawing/2014/main" id="{C83FE91F-DC8D-6440-22BB-5731CC9B6CEC}"/>
                </a:ext>
              </a:extLst>
            </p:cNvPr>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extLst>
                <a:ext uri="{FF2B5EF4-FFF2-40B4-BE49-F238E27FC236}">
                  <a16:creationId xmlns:a16="http://schemas.microsoft.com/office/drawing/2014/main" id="{2C823306-B62A-FB4E-404D-E6B91841FFEB}"/>
                </a:ext>
              </a:extLst>
            </p:cNvPr>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extLst>
                <a:ext uri="{FF2B5EF4-FFF2-40B4-BE49-F238E27FC236}">
                  <a16:creationId xmlns:a16="http://schemas.microsoft.com/office/drawing/2014/main" id="{0BE40E51-2A71-CEF4-6E4C-7BEF37D99287}"/>
                </a:ext>
              </a:extLst>
            </p:cNvPr>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extLst>
                <a:ext uri="{FF2B5EF4-FFF2-40B4-BE49-F238E27FC236}">
                  <a16:creationId xmlns:a16="http://schemas.microsoft.com/office/drawing/2014/main" id="{28BBC3EF-F155-072A-2255-6646703069C3}"/>
                </a:ext>
              </a:extLst>
            </p:cNvPr>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a:extLst>
                <a:ext uri="{FF2B5EF4-FFF2-40B4-BE49-F238E27FC236}">
                  <a16:creationId xmlns:a16="http://schemas.microsoft.com/office/drawing/2014/main" id="{8A923C16-3CD1-C64D-6FAF-46C138960623}"/>
                </a:ext>
              </a:extLst>
            </p:cNvPr>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a:extLst>
                <a:ext uri="{FF2B5EF4-FFF2-40B4-BE49-F238E27FC236}">
                  <a16:creationId xmlns:a16="http://schemas.microsoft.com/office/drawing/2014/main" id="{041C8B23-6AFC-7A30-560E-D89D7A04440A}"/>
                </a:ext>
              </a:extLst>
            </p:cNvPr>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a:extLst>
                <a:ext uri="{FF2B5EF4-FFF2-40B4-BE49-F238E27FC236}">
                  <a16:creationId xmlns:a16="http://schemas.microsoft.com/office/drawing/2014/main" id="{00C9C6E7-C457-BD2E-3E9D-D650984E1F66}"/>
                </a:ext>
              </a:extLst>
            </p:cNvPr>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a:extLst>
                <a:ext uri="{FF2B5EF4-FFF2-40B4-BE49-F238E27FC236}">
                  <a16:creationId xmlns:a16="http://schemas.microsoft.com/office/drawing/2014/main" id="{32E05890-4D40-4873-8723-B3B6824B4AA8}"/>
                </a:ext>
              </a:extLst>
            </p:cNvPr>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a:extLst>
                <a:ext uri="{FF2B5EF4-FFF2-40B4-BE49-F238E27FC236}">
                  <a16:creationId xmlns:a16="http://schemas.microsoft.com/office/drawing/2014/main" id="{126878E5-4C16-A609-0086-9A4CDE71FCD1}"/>
                </a:ext>
              </a:extLst>
            </p:cNvPr>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a:extLst>
                <a:ext uri="{FF2B5EF4-FFF2-40B4-BE49-F238E27FC236}">
                  <a16:creationId xmlns:a16="http://schemas.microsoft.com/office/drawing/2014/main" id="{69C9BE93-7745-49D3-BB0B-95F5F8095837}"/>
                </a:ext>
              </a:extLst>
            </p:cNvPr>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a:extLst>
                <a:ext uri="{FF2B5EF4-FFF2-40B4-BE49-F238E27FC236}">
                  <a16:creationId xmlns:a16="http://schemas.microsoft.com/office/drawing/2014/main" id="{838DD377-7E61-75CD-B12A-126D113ED5CD}"/>
                </a:ext>
              </a:extLst>
            </p:cNvPr>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a:extLst>
                <a:ext uri="{FF2B5EF4-FFF2-40B4-BE49-F238E27FC236}">
                  <a16:creationId xmlns:a16="http://schemas.microsoft.com/office/drawing/2014/main" id="{A96E2489-3346-1D9E-22BD-C14A6B8DE570}"/>
                </a:ext>
              </a:extLst>
            </p:cNvPr>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a:extLst>
                <a:ext uri="{FF2B5EF4-FFF2-40B4-BE49-F238E27FC236}">
                  <a16:creationId xmlns:a16="http://schemas.microsoft.com/office/drawing/2014/main" id="{49BB9767-C0A2-CED7-13AE-606C83D79A61}"/>
                </a:ext>
              </a:extLst>
            </p:cNvPr>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a:extLst>
                <a:ext uri="{FF2B5EF4-FFF2-40B4-BE49-F238E27FC236}">
                  <a16:creationId xmlns:a16="http://schemas.microsoft.com/office/drawing/2014/main" id="{1D33E95B-E1DE-DDF9-B11F-847C4D5EA37B}"/>
                </a:ext>
              </a:extLst>
            </p:cNvPr>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a:extLst>
                <a:ext uri="{FF2B5EF4-FFF2-40B4-BE49-F238E27FC236}">
                  <a16:creationId xmlns:a16="http://schemas.microsoft.com/office/drawing/2014/main" id="{62B30FC7-5108-2628-1ADA-DBFEE0E44EA1}"/>
                </a:ext>
              </a:extLst>
            </p:cNvPr>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a:extLst>
                <a:ext uri="{FF2B5EF4-FFF2-40B4-BE49-F238E27FC236}">
                  <a16:creationId xmlns:a16="http://schemas.microsoft.com/office/drawing/2014/main" id="{6EFBB6FB-F1FE-5740-A2A6-5A7AD06D709E}"/>
                </a:ext>
              </a:extLst>
            </p:cNvPr>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a:extLst>
                <a:ext uri="{FF2B5EF4-FFF2-40B4-BE49-F238E27FC236}">
                  <a16:creationId xmlns:a16="http://schemas.microsoft.com/office/drawing/2014/main" id="{AA8B8AD4-BAA2-7206-CF96-B18A2D9161E3}"/>
                </a:ext>
              </a:extLst>
            </p:cNvPr>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a:extLst>
                <a:ext uri="{FF2B5EF4-FFF2-40B4-BE49-F238E27FC236}">
                  <a16:creationId xmlns:a16="http://schemas.microsoft.com/office/drawing/2014/main" id="{5CCA980E-3525-875E-8A40-15843B000822}"/>
                </a:ext>
              </a:extLst>
            </p:cNvPr>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a:extLst>
                <a:ext uri="{FF2B5EF4-FFF2-40B4-BE49-F238E27FC236}">
                  <a16:creationId xmlns:a16="http://schemas.microsoft.com/office/drawing/2014/main" id="{4B89642A-7236-F4B8-BB6F-2C0B387F0F86}"/>
                </a:ext>
              </a:extLst>
            </p:cNvPr>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a:extLst>
                <a:ext uri="{FF2B5EF4-FFF2-40B4-BE49-F238E27FC236}">
                  <a16:creationId xmlns:a16="http://schemas.microsoft.com/office/drawing/2014/main" id="{EF23B709-BA74-387B-918E-D3B9C2C642E5}"/>
                </a:ext>
              </a:extLst>
            </p:cNvPr>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a:extLst>
                <a:ext uri="{FF2B5EF4-FFF2-40B4-BE49-F238E27FC236}">
                  <a16:creationId xmlns:a16="http://schemas.microsoft.com/office/drawing/2014/main" id="{70AA4311-F5C3-6DE4-675A-DC9822F5820A}"/>
                </a:ext>
              </a:extLst>
            </p:cNvPr>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a:extLst>
                <a:ext uri="{FF2B5EF4-FFF2-40B4-BE49-F238E27FC236}">
                  <a16:creationId xmlns:a16="http://schemas.microsoft.com/office/drawing/2014/main" id="{1A591385-918D-198B-BBF5-5F4547F978FF}"/>
                </a:ext>
              </a:extLst>
            </p:cNvPr>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a:extLst>
                <a:ext uri="{FF2B5EF4-FFF2-40B4-BE49-F238E27FC236}">
                  <a16:creationId xmlns:a16="http://schemas.microsoft.com/office/drawing/2014/main" id="{8BD53C36-365C-13F1-B64B-D2AC0C1ADFF9}"/>
                </a:ext>
              </a:extLst>
            </p:cNvPr>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a:extLst>
                <a:ext uri="{FF2B5EF4-FFF2-40B4-BE49-F238E27FC236}">
                  <a16:creationId xmlns:a16="http://schemas.microsoft.com/office/drawing/2014/main" id="{D12DAF9E-4466-4BE3-5A3E-57466ABDCDB3}"/>
                </a:ext>
              </a:extLst>
            </p:cNvPr>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a:extLst>
                <a:ext uri="{FF2B5EF4-FFF2-40B4-BE49-F238E27FC236}">
                  <a16:creationId xmlns:a16="http://schemas.microsoft.com/office/drawing/2014/main" id="{2ED9F5E9-7DC3-F383-C51A-341CF0DE798F}"/>
                </a:ext>
              </a:extLst>
            </p:cNvPr>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a:extLst>
                <a:ext uri="{FF2B5EF4-FFF2-40B4-BE49-F238E27FC236}">
                  <a16:creationId xmlns:a16="http://schemas.microsoft.com/office/drawing/2014/main" id="{D2BB5083-1851-ACFC-02DF-EC5022DB661B}"/>
                </a:ext>
              </a:extLst>
            </p:cNvPr>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a:extLst>
                <a:ext uri="{FF2B5EF4-FFF2-40B4-BE49-F238E27FC236}">
                  <a16:creationId xmlns:a16="http://schemas.microsoft.com/office/drawing/2014/main" id="{5AA86EEA-468A-1E40-AB01-BA450B4F5C12}"/>
                </a:ext>
              </a:extLst>
            </p:cNvPr>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a:extLst>
                <a:ext uri="{FF2B5EF4-FFF2-40B4-BE49-F238E27FC236}">
                  <a16:creationId xmlns:a16="http://schemas.microsoft.com/office/drawing/2014/main" id="{CA9534B3-710E-27C7-4132-EF2EDE35EBB6}"/>
                </a:ext>
              </a:extLst>
            </p:cNvPr>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a:extLst>
                <a:ext uri="{FF2B5EF4-FFF2-40B4-BE49-F238E27FC236}">
                  <a16:creationId xmlns:a16="http://schemas.microsoft.com/office/drawing/2014/main" id="{F8599354-2C2F-89B4-DAA6-7762CC02547D}"/>
                </a:ext>
              </a:extLst>
            </p:cNvPr>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a:extLst>
                <a:ext uri="{FF2B5EF4-FFF2-40B4-BE49-F238E27FC236}">
                  <a16:creationId xmlns:a16="http://schemas.microsoft.com/office/drawing/2014/main" id="{2365182D-D713-C254-BE75-B542D10AE226}"/>
                </a:ext>
              </a:extLst>
            </p:cNvPr>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a:extLst>
                <a:ext uri="{FF2B5EF4-FFF2-40B4-BE49-F238E27FC236}">
                  <a16:creationId xmlns:a16="http://schemas.microsoft.com/office/drawing/2014/main" id="{84D28CEC-99A3-C6D1-FFDD-B5177B9F7514}"/>
                </a:ext>
              </a:extLst>
            </p:cNvPr>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a:extLst>
                <a:ext uri="{FF2B5EF4-FFF2-40B4-BE49-F238E27FC236}">
                  <a16:creationId xmlns:a16="http://schemas.microsoft.com/office/drawing/2014/main" id="{E8E2B7AE-45D3-5B35-AB92-B4DE6F8FA7C8}"/>
                </a:ext>
              </a:extLst>
            </p:cNvPr>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a:extLst>
                <a:ext uri="{FF2B5EF4-FFF2-40B4-BE49-F238E27FC236}">
                  <a16:creationId xmlns:a16="http://schemas.microsoft.com/office/drawing/2014/main" id="{54386845-C01F-4510-2C09-FF8F6F908DB2}"/>
                </a:ext>
              </a:extLst>
            </p:cNvPr>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a:extLst>
                <a:ext uri="{FF2B5EF4-FFF2-40B4-BE49-F238E27FC236}">
                  <a16:creationId xmlns:a16="http://schemas.microsoft.com/office/drawing/2014/main" id="{7A479205-7E31-2918-2338-772AF04694DF}"/>
                </a:ext>
              </a:extLst>
            </p:cNvPr>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a:extLst>
                <a:ext uri="{FF2B5EF4-FFF2-40B4-BE49-F238E27FC236}">
                  <a16:creationId xmlns:a16="http://schemas.microsoft.com/office/drawing/2014/main" id="{EF5AAE0B-8194-0BD8-6899-624A7E5573D9}"/>
                </a:ext>
              </a:extLst>
            </p:cNvPr>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a:extLst>
                <a:ext uri="{FF2B5EF4-FFF2-40B4-BE49-F238E27FC236}">
                  <a16:creationId xmlns:a16="http://schemas.microsoft.com/office/drawing/2014/main" id="{490230FB-D325-5D28-652E-626F173AC771}"/>
                </a:ext>
              </a:extLst>
            </p:cNvPr>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a:extLst>
                <a:ext uri="{FF2B5EF4-FFF2-40B4-BE49-F238E27FC236}">
                  <a16:creationId xmlns:a16="http://schemas.microsoft.com/office/drawing/2014/main" id="{A39A4B2A-091D-CC0F-D814-BE26547394E3}"/>
                </a:ext>
              </a:extLst>
            </p:cNvPr>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a:extLst>
                <a:ext uri="{FF2B5EF4-FFF2-40B4-BE49-F238E27FC236}">
                  <a16:creationId xmlns:a16="http://schemas.microsoft.com/office/drawing/2014/main" id="{2F821F94-9B3B-02D2-80CF-A3621458AA29}"/>
                </a:ext>
              </a:extLst>
            </p:cNvPr>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a:extLst>
                <a:ext uri="{FF2B5EF4-FFF2-40B4-BE49-F238E27FC236}">
                  <a16:creationId xmlns:a16="http://schemas.microsoft.com/office/drawing/2014/main" id="{849F3C6A-F899-CE9B-8FC2-0A7E2619DAB6}"/>
                </a:ext>
              </a:extLst>
            </p:cNvPr>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a:extLst>
                <a:ext uri="{FF2B5EF4-FFF2-40B4-BE49-F238E27FC236}">
                  <a16:creationId xmlns:a16="http://schemas.microsoft.com/office/drawing/2014/main" id="{249269C6-39E4-923C-A2F2-589359D2265D}"/>
                </a:ext>
              </a:extLst>
            </p:cNvPr>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a:extLst>
                <a:ext uri="{FF2B5EF4-FFF2-40B4-BE49-F238E27FC236}">
                  <a16:creationId xmlns:a16="http://schemas.microsoft.com/office/drawing/2014/main" id="{00C884C0-E311-4E43-D34B-DEEB9254B831}"/>
                </a:ext>
              </a:extLst>
            </p:cNvPr>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a:extLst>
                <a:ext uri="{FF2B5EF4-FFF2-40B4-BE49-F238E27FC236}">
                  <a16:creationId xmlns:a16="http://schemas.microsoft.com/office/drawing/2014/main" id="{A32688BB-E11B-C2E1-855D-4A33D6AEAB8B}"/>
                </a:ext>
              </a:extLst>
            </p:cNvPr>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a:extLst>
                <a:ext uri="{FF2B5EF4-FFF2-40B4-BE49-F238E27FC236}">
                  <a16:creationId xmlns:a16="http://schemas.microsoft.com/office/drawing/2014/main" id="{985D8E80-1F0D-E193-7EA1-9CAC8F6D5659}"/>
                </a:ext>
              </a:extLst>
            </p:cNvPr>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a:extLst>
                <a:ext uri="{FF2B5EF4-FFF2-40B4-BE49-F238E27FC236}">
                  <a16:creationId xmlns:a16="http://schemas.microsoft.com/office/drawing/2014/main" id="{83FF614E-3C07-64E7-ED1B-FD4CE95BB0AD}"/>
                </a:ext>
              </a:extLst>
            </p:cNvPr>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a:extLst>
                <a:ext uri="{FF2B5EF4-FFF2-40B4-BE49-F238E27FC236}">
                  <a16:creationId xmlns:a16="http://schemas.microsoft.com/office/drawing/2014/main" id="{C499FAEC-4BE6-4B2A-5DA9-06A5101CF453}"/>
                </a:ext>
              </a:extLst>
            </p:cNvPr>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a:extLst>
                <a:ext uri="{FF2B5EF4-FFF2-40B4-BE49-F238E27FC236}">
                  <a16:creationId xmlns:a16="http://schemas.microsoft.com/office/drawing/2014/main" id="{D3E80496-E648-2604-66B3-E1E05858D785}"/>
                </a:ext>
              </a:extLst>
            </p:cNvPr>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a:extLst>
                <a:ext uri="{FF2B5EF4-FFF2-40B4-BE49-F238E27FC236}">
                  <a16:creationId xmlns:a16="http://schemas.microsoft.com/office/drawing/2014/main" id="{9EC7A24F-F15C-BFCB-BDAF-E80C3D6DA017}"/>
                </a:ext>
              </a:extLst>
            </p:cNvPr>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a:extLst>
                <a:ext uri="{FF2B5EF4-FFF2-40B4-BE49-F238E27FC236}">
                  <a16:creationId xmlns:a16="http://schemas.microsoft.com/office/drawing/2014/main" id="{73272FA4-67B1-E102-D6CC-8045483B37E9}"/>
                </a:ext>
              </a:extLst>
            </p:cNvPr>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a:extLst>
                <a:ext uri="{FF2B5EF4-FFF2-40B4-BE49-F238E27FC236}">
                  <a16:creationId xmlns:a16="http://schemas.microsoft.com/office/drawing/2014/main" id="{2C67F114-DD8F-25AD-48B7-A449A47214DA}"/>
                </a:ext>
              </a:extLst>
            </p:cNvPr>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a:extLst>
                <a:ext uri="{FF2B5EF4-FFF2-40B4-BE49-F238E27FC236}">
                  <a16:creationId xmlns:a16="http://schemas.microsoft.com/office/drawing/2014/main" id="{755D60CE-394C-DE96-5A89-C477547E7F08}"/>
                </a:ext>
              </a:extLst>
            </p:cNvPr>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a:extLst>
                <a:ext uri="{FF2B5EF4-FFF2-40B4-BE49-F238E27FC236}">
                  <a16:creationId xmlns:a16="http://schemas.microsoft.com/office/drawing/2014/main" id="{42DC06F3-B669-662A-8B40-7F4A934FF915}"/>
                </a:ext>
              </a:extLst>
            </p:cNvPr>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a:extLst>
                <a:ext uri="{FF2B5EF4-FFF2-40B4-BE49-F238E27FC236}">
                  <a16:creationId xmlns:a16="http://schemas.microsoft.com/office/drawing/2014/main" id="{BDE68BBC-ADF5-8A91-B11F-BED74E0053C3}"/>
                </a:ext>
              </a:extLst>
            </p:cNvPr>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a:extLst>
                <a:ext uri="{FF2B5EF4-FFF2-40B4-BE49-F238E27FC236}">
                  <a16:creationId xmlns:a16="http://schemas.microsoft.com/office/drawing/2014/main" id="{86802660-E13A-0A81-6C0F-406E2BE8BF8B}"/>
                </a:ext>
              </a:extLst>
            </p:cNvPr>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a:extLst>
                <a:ext uri="{FF2B5EF4-FFF2-40B4-BE49-F238E27FC236}">
                  <a16:creationId xmlns:a16="http://schemas.microsoft.com/office/drawing/2014/main" id="{32A05AAE-7107-5AE3-DD48-988DD297F70F}"/>
                </a:ext>
              </a:extLst>
            </p:cNvPr>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a:extLst>
                <a:ext uri="{FF2B5EF4-FFF2-40B4-BE49-F238E27FC236}">
                  <a16:creationId xmlns:a16="http://schemas.microsoft.com/office/drawing/2014/main" id="{4E6AFFD5-0F19-C58A-2199-D5BC2D539A5C}"/>
                </a:ext>
              </a:extLst>
            </p:cNvPr>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a:extLst>
                <a:ext uri="{FF2B5EF4-FFF2-40B4-BE49-F238E27FC236}">
                  <a16:creationId xmlns:a16="http://schemas.microsoft.com/office/drawing/2014/main" id="{AFB2AA81-DF33-1AD0-3FC8-F6089FBABD2E}"/>
                </a:ext>
              </a:extLst>
            </p:cNvPr>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a:extLst>
                <a:ext uri="{FF2B5EF4-FFF2-40B4-BE49-F238E27FC236}">
                  <a16:creationId xmlns:a16="http://schemas.microsoft.com/office/drawing/2014/main" id="{4DFE152E-1DD3-663B-A502-32062C6A9885}"/>
                </a:ext>
              </a:extLst>
            </p:cNvPr>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a:extLst>
                <a:ext uri="{FF2B5EF4-FFF2-40B4-BE49-F238E27FC236}">
                  <a16:creationId xmlns:a16="http://schemas.microsoft.com/office/drawing/2014/main" id="{2CDA6986-95A8-DF06-C073-C666C15982C4}"/>
                </a:ext>
              </a:extLst>
            </p:cNvPr>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a:extLst>
                <a:ext uri="{FF2B5EF4-FFF2-40B4-BE49-F238E27FC236}">
                  <a16:creationId xmlns:a16="http://schemas.microsoft.com/office/drawing/2014/main" id="{B4E563C5-AC83-20E2-83DD-BBDA26468F0D}"/>
                </a:ext>
              </a:extLst>
            </p:cNvPr>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a:extLst>
                <a:ext uri="{FF2B5EF4-FFF2-40B4-BE49-F238E27FC236}">
                  <a16:creationId xmlns:a16="http://schemas.microsoft.com/office/drawing/2014/main" id="{12F21546-3D79-B257-8036-9064C52AE9CB}"/>
                </a:ext>
              </a:extLst>
            </p:cNvPr>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a:extLst>
                <a:ext uri="{FF2B5EF4-FFF2-40B4-BE49-F238E27FC236}">
                  <a16:creationId xmlns:a16="http://schemas.microsoft.com/office/drawing/2014/main" id="{ADA2FA31-BC2E-673E-782A-CA1EC990A20E}"/>
                </a:ext>
              </a:extLst>
            </p:cNvPr>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a:extLst>
                <a:ext uri="{FF2B5EF4-FFF2-40B4-BE49-F238E27FC236}">
                  <a16:creationId xmlns:a16="http://schemas.microsoft.com/office/drawing/2014/main" id="{C578B5E4-5DF4-908A-0912-50B1AD19B43E}"/>
                </a:ext>
              </a:extLst>
            </p:cNvPr>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a:extLst>
              <a:ext uri="{FF2B5EF4-FFF2-40B4-BE49-F238E27FC236}">
                <a16:creationId xmlns:a16="http://schemas.microsoft.com/office/drawing/2014/main" id="{FF505B69-DF47-1CD2-2A2C-C3A8A073BF73}"/>
              </a:ext>
            </a:extLst>
          </p:cNvPr>
          <p:cNvGrpSpPr/>
          <p:nvPr/>
        </p:nvGrpSpPr>
        <p:grpSpPr>
          <a:xfrm>
            <a:off x="7808520" y="4013777"/>
            <a:ext cx="817910" cy="745383"/>
            <a:chOff x="7614078" y="3990967"/>
            <a:chExt cx="817910" cy="745383"/>
          </a:xfrm>
        </p:grpSpPr>
        <p:sp>
          <p:nvSpPr>
            <p:cNvPr id="1642" name="Google Shape;1642;p48">
              <a:extLst>
                <a:ext uri="{FF2B5EF4-FFF2-40B4-BE49-F238E27FC236}">
                  <a16:creationId xmlns:a16="http://schemas.microsoft.com/office/drawing/2014/main" id="{D0559589-64C3-64E7-3C6E-7A0D617ECB3B}"/>
                </a:ext>
              </a:extLst>
            </p:cNvPr>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a:extLst>
                <a:ext uri="{FF2B5EF4-FFF2-40B4-BE49-F238E27FC236}">
                  <a16:creationId xmlns:a16="http://schemas.microsoft.com/office/drawing/2014/main" id="{52F60AED-606F-BE09-B8DB-F4C7038CF484}"/>
                </a:ext>
              </a:extLst>
            </p:cNvPr>
            <p:cNvGrpSpPr/>
            <p:nvPr/>
          </p:nvGrpSpPr>
          <p:grpSpPr>
            <a:xfrm>
              <a:off x="7987972" y="3990967"/>
              <a:ext cx="444016" cy="577456"/>
              <a:chOff x="1016988" y="2859950"/>
              <a:chExt cx="503476" cy="654786"/>
            </a:xfrm>
          </p:grpSpPr>
          <p:sp>
            <p:nvSpPr>
              <p:cNvPr id="1644" name="Google Shape;1644;p48">
                <a:extLst>
                  <a:ext uri="{FF2B5EF4-FFF2-40B4-BE49-F238E27FC236}">
                    <a16:creationId xmlns:a16="http://schemas.microsoft.com/office/drawing/2014/main" id="{35870EB0-B739-A678-22D5-62D615B3316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a:extLst>
                  <a:ext uri="{FF2B5EF4-FFF2-40B4-BE49-F238E27FC236}">
                    <a16:creationId xmlns:a16="http://schemas.microsoft.com/office/drawing/2014/main" id="{F02F2964-0791-E841-6759-0605E7B82450}"/>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a:extLst>
                <a:ext uri="{FF2B5EF4-FFF2-40B4-BE49-F238E27FC236}">
                  <a16:creationId xmlns:a16="http://schemas.microsoft.com/office/drawing/2014/main" id="{B6EC236A-023E-0C81-F027-D414048F04D6}"/>
                </a:ext>
              </a:extLst>
            </p:cNvPr>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a:extLst>
                <a:ext uri="{FF2B5EF4-FFF2-40B4-BE49-F238E27FC236}">
                  <a16:creationId xmlns:a16="http://schemas.microsoft.com/office/drawing/2014/main" id="{16D79487-5F9E-DCBC-DED6-ED3FAB01F298}"/>
                </a:ext>
              </a:extLst>
            </p:cNvPr>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a:extLst>
                <a:ext uri="{FF2B5EF4-FFF2-40B4-BE49-F238E27FC236}">
                  <a16:creationId xmlns:a16="http://schemas.microsoft.com/office/drawing/2014/main" id="{EBF90271-AF5C-86F1-065F-DE61878FA99A}"/>
                </a:ext>
              </a:extLst>
            </p:cNvPr>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a:extLst>
                <a:ext uri="{FF2B5EF4-FFF2-40B4-BE49-F238E27FC236}">
                  <a16:creationId xmlns:a16="http://schemas.microsoft.com/office/drawing/2014/main" id="{989873FC-CEB1-014B-DDF0-EF5F730ECE64}"/>
                </a:ext>
              </a:extLst>
            </p:cNvPr>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a:extLst>
                <a:ext uri="{FF2B5EF4-FFF2-40B4-BE49-F238E27FC236}">
                  <a16:creationId xmlns:a16="http://schemas.microsoft.com/office/drawing/2014/main" id="{94D2B01E-403B-2171-A9B7-0C1FBE67843D}"/>
                </a:ext>
              </a:extLst>
            </p:cNvPr>
            <p:cNvGrpSpPr/>
            <p:nvPr/>
          </p:nvGrpSpPr>
          <p:grpSpPr>
            <a:xfrm>
              <a:off x="7900106" y="4041012"/>
              <a:ext cx="154828" cy="154841"/>
              <a:chOff x="2459513" y="3929147"/>
              <a:chExt cx="129900" cy="129900"/>
            </a:xfrm>
          </p:grpSpPr>
          <p:sp>
            <p:nvSpPr>
              <p:cNvPr id="1651" name="Google Shape;1651;p48">
                <a:extLst>
                  <a:ext uri="{FF2B5EF4-FFF2-40B4-BE49-F238E27FC236}">
                    <a16:creationId xmlns:a16="http://schemas.microsoft.com/office/drawing/2014/main" id="{141530BA-BD0F-9C65-67F2-C186CAC721A3}"/>
                  </a:ext>
                </a:extLst>
              </p:cNvPr>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a:extLst>
                  <a:ext uri="{FF2B5EF4-FFF2-40B4-BE49-F238E27FC236}">
                    <a16:creationId xmlns:a16="http://schemas.microsoft.com/office/drawing/2014/main" id="{8CF6B685-105A-802D-ED46-6D91DCE97F53}"/>
                  </a:ext>
                </a:extLst>
              </p:cNvPr>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a:extLst>
              <a:ext uri="{FF2B5EF4-FFF2-40B4-BE49-F238E27FC236}">
                <a16:creationId xmlns:a16="http://schemas.microsoft.com/office/drawing/2014/main" id="{045F860F-5205-5803-CB15-74C6EE4CB05D}"/>
              </a:ext>
            </a:extLst>
          </p:cNvPr>
          <p:cNvGrpSpPr/>
          <p:nvPr/>
        </p:nvGrpSpPr>
        <p:grpSpPr>
          <a:xfrm>
            <a:off x="833150" y="538175"/>
            <a:ext cx="539125" cy="502575"/>
            <a:chOff x="712000" y="400050"/>
            <a:chExt cx="539125" cy="502575"/>
          </a:xfrm>
        </p:grpSpPr>
        <p:grpSp>
          <p:nvGrpSpPr>
            <p:cNvPr id="1654" name="Google Shape;1654;p48">
              <a:extLst>
                <a:ext uri="{FF2B5EF4-FFF2-40B4-BE49-F238E27FC236}">
                  <a16:creationId xmlns:a16="http://schemas.microsoft.com/office/drawing/2014/main" id="{9BE956F6-14F7-A5B9-0296-1A90ADE8D3FB}"/>
                </a:ext>
              </a:extLst>
            </p:cNvPr>
            <p:cNvGrpSpPr/>
            <p:nvPr/>
          </p:nvGrpSpPr>
          <p:grpSpPr>
            <a:xfrm>
              <a:off x="712000" y="400050"/>
              <a:ext cx="353400" cy="353400"/>
              <a:chOff x="1457325" y="419100"/>
              <a:chExt cx="353400" cy="353400"/>
            </a:xfrm>
          </p:grpSpPr>
          <p:sp>
            <p:nvSpPr>
              <p:cNvPr id="1655" name="Google Shape;1655;p48">
                <a:extLst>
                  <a:ext uri="{FF2B5EF4-FFF2-40B4-BE49-F238E27FC236}">
                    <a16:creationId xmlns:a16="http://schemas.microsoft.com/office/drawing/2014/main" id="{8C6B08AD-7F48-878F-3DB1-1C5DB1F87AC8}"/>
                  </a:ext>
                </a:extLst>
              </p:cNvPr>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a:extLst>
                  <a:ext uri="{FF2B5EF4-FFF2-40B4-BE49-F238E27FC236}">
                    <a16:creationId xmlns:a16="http://schemas.microsoft.com/office/drawing/2014/main" id="{683C61E5-970C-9F35-79C9-4F7EA909D345}"/>
                  </a:ext>
                </a:extLst>
              </p:cNvPr>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a:extLst>
                <a:ext uri="{FF2B5EF4-FFF2-40B4-BE49-F238E27FC236}">
                  <a16:creationId xmlns:a16="http://schemas.microsoft.com/office/drawing/2014/main" id="{141CB8C6-A80C-E66F-80F5-C472D4EEEFEC}"/>
                </a:ext>
              </a:extLst>
            </p:cNvPr>
            <p:cNvGrpSpPr/>
            <p:nvPr/>
          </p:nvGrpSpPr>
          <p:grpSpPr>
            <a:xfrm>
              <a:off x="1005725" y="657225"/>
              <a:ext cx="245400" cy="245400"/>
              <a:chOff x="904875" y="1114425"/>
              <a:chExt cx="245400" cy="245400"/>
            </a:xfrm>
          </p:grpSpPr>
          <p:sp>
            <p:nvSpPr>
              <p:cNvPr id="1658" name="Google Shape;1658;p48">
                <a:extLst>
                  <a:ext uri="{FF2B5EF4-FFF2-40B4-BE49-F238E27FC236}">
                    <a16:creationId xmlns:a16="http://schemas.microsoft.com/office/drawing/2014/main" id="{C4ED6C28-8C00-4C4C-867D-337D0D28677B}"/>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a:extLst>
                  <a:ext uri="{FF2B5EF4-FFF2-40B4-BE49-F238E27FC236}">
                    <a16:creationId xmlns:a16="http://schemas.microsoft.com/office/drawing/2014/main" id="{0767944C-88B1-1624-1D66-7C0835B381D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a:extLst>
              <a:ext uri="{FF2B5EF4-FFF2-40B4-BE49-F238E27FC236}">
                <a16:creationId xmlns:a16="http://schemas.microsoft.com/office/drawing/2014/main" id="{9D5C41DE-EDE0-037A-978D-E50AB95D2B3B}"/>
              </a:ext>
            </a:extLst>
          </p:cNvPr>
          <p:cNvGrpSpPr/>
          <p:nvPr/>
        </p:nvGrpSpPr>
        <p:grpSpPr>
          <a:xfrm>
            <a:off x="685801" y="1177550"/>
            <a:ext cx="3305518" cy="3592569"/>
            <a:chOff x="1176775" y="1509763"/>
            <a:chExt cx="2988593" cy="2597649"/>
          </a:xfrm>
        </p:grpSpPr>
        <p:sp>
          <p:nvSpPr>
            <p:cNvPr id="1661" name="Google Shape;1661;p48">
              <a:extLst>
                <a:ext uri="{FF2B5EF4-FFF2-40B4-BE49-F238E27FC236}">
                  <a16:creationId xmlns:a16="http://schemas.microsoft.com/office/drawing/2014/main" id="{735C763F-B7C9-D68B-FA93-6AE8357E3A29}"/>
                </a:ext>
              </a:extLst>
            </p:cNvPr>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a:extLst>
                <a:ext uri="{FF2B5EF4-FFF2-40B4-BE49-F238E27FC236}">
                  <a16:creationId xmlns:a16="http://schemas.microsoft.com/office/drawing/2014/main" id="{E83FAB43-7A05-86CF-D2EB-97219AADF0DC}"/>
                </a:ext>
              </a:extLst>
            </p:cNvPr>
            <p:cNvGrpSpPr/>
            <p:nvPr/>
          </p:nvGrpSpPr>
          <p:grpSpPr>
            <a:xfrm>
              <a:off x="3400002" y="1673553"/>
              <a:ext cx="589008" cy="101951"/>
              <a:chOff x="7488738" y="1265980"/>
              <a:chExt cx="523098" cy="90543"/>
            </a:xfrm>
          </p:grpSpPr>
          <p:sp>
            <p:nvSpPr>
              <p:cNvPr id="1663" name="Google Shape;1663;p48">
                <a:extLst>
                  <a:ext uri="{FF2B5EF4-FFF2-40B4-BE49-F238E27FC236}">
                    <a16:creationId xmlns:a16="http://schemas.microsoft.com/office/drawing/2014/main" id="{31FB0A10-6E81-9DFE-B0D0-6BFC30184AFB}"/>
                  </a:ext>
                </a:extLst>
              </p:cNvPr>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a:extLst>
                  <a:ext uri="{FF2B5EF4-FFF2-40B4-BE49-F238E27FC236}">
                    <a16:creationId xmlns:a16="http://schemas.microsoft.com/office/drawing/2014/main" id="{A9CC2D11-01D2-3FD5-FD68-37170D975340}"/>
                  </a:ext>
                </a:extLst>
              </p:cNvPr>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a:extLst>
                  <a:ext uri="{FF2B5EF4-FFF2-40B4-BE49-F238E27FC236}">
                    <a16:creationId xmlns:a16="http://schemas.microsoft.com/office/drawing/2014/main" id="{99748FF6-A654-1B8F-05A1-BD19C2D71695}"/>
                  </a:ext>
                </a:extLst>
              </p:cNvPr>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a:extLst>
                  <a:ext uri="{FF2B5EF4-FFF2-40B4-BE49-F238E27FC236}">
                    <a16:creationId xmlns:a16="http://schemas.microsoft.com/office/drawing/2014/main" id="{A87994A6-EECA-B7EA-90E7-A846E73D5744}"/>
                  </a:ext>
                </a:extLst>
              </p:cNvPr>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a:extLst>
                <a:ext uri="{FF2B5EF4-FFF2-40B4-BE49-F238E27FC236}">
                  <a16:creationId xmlns:a16="http://schemas.microsoft.com/office/drawing/2014/main" id="{5E42DE21-8F67-3B9F-7DBC-3285C483967A}"/>
                </a:ext>
              </a:extLst>
            </p:cNvPr>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a:extLst>
              <a:ext uri="{FF2B5EF4-FFF2-40B4-BE49-F238E27FC236}">
                <a16:creationId xmlns:a16="http://schemas.microsoft.com/office/drawing/2014/main" id="{6818855F-DCB3-8527-8E6B-37EB73B8BBA5}"/>
              </a:ext>
            </a:extLst>
          </p:cNvPr>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a:extLst>
              <a:ext uri="{FF2B5EF4-FFF2-40B4-BE49-F238E27FC236}">
                <a16:creationId xmlns:a16="http://schemas.microsoft.com/office/drawing/2014/main" id="{E90AF198-0947-F156-6462-46AECA17A23F}"/>
              </a:ext>
            </a:extLst>
          </p:cNvPr>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483B7363-5F31-FB4C-2A13-4077B487B351}"/>
              </a:ext>
            </a:extLst>
          </p:cNvPr>
          <p:cNvPicPr>
            <a:picLocks noChangeAspect="1"/>
          </p:cNvPicPr>
          <p:nvPr/>
        </p:nvPicPr>
        <p:blipFill>
          <a:blip r:embed="rId3"/>
          <a:stretch>
            <a:fillRect/>
          </a:stretch>
        </p:blipFill>
        <p:spPr>
          <a:xfrm>
            <a:off x="839728" y="2297800"/>
            <a:ext cx="3058165" cy="1265198"/>
          </a:xfrm>
          <a:prstGeom prst="rect">
            <a:avLst/>
          </a:prstGeom>
        </p:spPr>
      </p:pic>
    </p:spTree>
    <p:extLst>
      <p:ext uri="{BB962C8B-B14F-4D97-AF65-F5344CB8AC3E}">
        <p14:creationId xmlns:p14="http://schemas.microsoft.com/office/powerpoint/2010/main" val="347907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43"/>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r>
              <a:rPr lang="ro-RO" b="1" dirty="0"/>
              <a:t>Sensor de curent</a:t>
            </a:r>
            <a:endParaRPr lang="en-US" b="1" dirty="0"/>
          </a:p>
        </p:txBody>
      </p:sp>
      <p:sp>
        <p:nvSpPr>
          <p:cNvPr id="1149" name="Google Shape;1149;p43"/>
          <p:cNvSpPr/>
          <p:nvPr/>
        </p:nvSpPr>
        <p:spPr>
          <a:xfrm rot="10800000">
            <a:off x="873457" y="538167"/>
            <a:ext cx="358302" cy="35499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151" name="Google Shape;1151;p43"/>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1152" name="Google Shape;1152;p43"/>
          <p:cNvSpPr txBox="1">
            <a:spLocks noGrp="1"/>
          </p:cNvSpPr>
          <p:nvPr>
            <p:ph type="subTitle" idx="3"/>
          </p:nvPr>
        </p:nvSpPr>
        <p:spPr>
          <a:xfrm>
            <a:off x="820050" y="1449659"/>
            <a:ext cx="3058530" cy="3021007"/>
          </a:xfrm>
          <a:prstGeom prst="rect">
            <a:avLst/>
          </a:prstGeom>
        </p:spPr>
        <p:txBody>
          <a:bodyPr spcFirstLastPara="1" wrap="square" lIns="91425" tIns="91425" rIns="91425" bIns="91425" anchor="ctr" anchorCtr="0">
            <a:noAutofit/>
          </a:bodyPr>
          <a:lstStyle/>
          <a:p>
            <a:pPr marL="0" lvl="0" indent="0" algn="just">
              <a:buNone/>
            </a:pPr>
            <a:r>
              <a:rPr lang="ro-RO" sz="1200" dirty="0"/>
              <a:t>     Senzorii de curent sunt de obicei senzori interni utilizați pentru a măsura curentul în altă parte pe același PCB. Desigur, există excepții, cum ar fi un multimetru utilizat pentru a măsura curentul.</a:t>
            </a:r>
          </a:p>
          <a:p>
            <a:pPr marL="0" lvl="0" indent="0" algn="just">
              <a:buNone/>
            </a:pPr>
            <a:r>
              <a:rPr lang="ro-RO" sz="1200" dirty="0"/>
              <a:t>     Metoda standard de măsurare a curentului este utilizarea unui rezistor mic de detectare. Curentul pe care doriți să îl măsurați trece prin acest rezistor și creează o cădere de tensiune în rezistor, care poate fi măsurată. Această cădere de tensiune poate fi apoi utilizată pentru a calcula curentul care trece prin rezistor folosind legea lui Ohm.</a:t>
            </a:r>
            <a:endParaRPr sz="1200" dirty="0"/>
          </a:p>
        </p:txBody>
      </p:sp>
      <p:pic>
        <p:nvPicPr>
          <p:cNvPr id="3" name="Picture 2">
            <a:extLst>
              <a:ext uri="{FF2B5EF4-FFF2-40B4-BE49-F238E27FC236}">
                <a16:creationId xmlns:a16="http://schemas.microsoft.com/office/drawing/2014/main" id="{749D3688-9696-9FEC-0798-DE568BA0D501}"/>
              </a:ext>
            </a:extLst>
          </p:cNvPr>
          <p:cNvPicPr>
            <a:picLocks noChangeAspect="1"/>
          </p:cNvPicPr>
          <p:nvPr/>
        </p:nvPicPr>
        <p:blipFill>
          <a:blip r:embed="rId3"/>
          <a:stretch>
            <a:fillRect/>
          </a:stretch>
        </p:blipFill>
        <p:spPr>
          <a:xfrm>
            <a:off x="4073880" y="1303622"/>
            <a:ext cx="1624665" cy="1890000"/>
          </a:xfrm>
          <a:prstGeom prst="rect">
            <a:avLst/>
          </a:prstGeom>
        </p:spPr>
      </p:pic>
      <p:pic>
        <p:nvPicPr>
          <p:cNvPr id="6" name="Picture 5">
            <a:extLst>
              <a:ext uri="{FF2B5EF4-FFF2-40B4-BE49-F238E27FC236}">
                <a16:creationId xmlns:a16="http://schemas.microsoft.com/office/drawing/2014/main" id="{1FA5AEB9-015C-CBD3-5ACB-519B2650770A}"/>
              </a:ext>
            </a:extLst>
          </p:cNvPr>
          <p:cNvPicPr>
            <a:picLocks noChangeAspect="1"/>
          </p:cNvPicPr>
          <p:nvPr/>
        </p:nvPicPr>
        <p:blipFill>
          <a:blip r:embed="rId4"/>
          <a:stretch>
            <a:fillRect/>
          </a:stretch>
        </p:blipFill>
        <p:spPr>
          <a:xfrm>
            <a:off x="4073880" y="3186584"/>
            <a:ext cx="1445597" cy="1437453"/>
          </a:xfrm>
          <a:prstGeom prst="rect">
            <a:avLst/>
          </a:prstGeom>
        </p:spPr>
      </p:pic>
      <p:pic>
        <p:nvPicPr>
          <p:cNvPr id="8" name="Picture 7">
            <a:extLst>
              <a:ext uri="{FF2B5EF4-FFF2-40B4-BE49-F238E27FC236}">
                <a16:creationId xmlns:a16="http://schemas.microsoft.com/office/drawing/2014/main" id="{D317E677-2A37-41F4-7286-A6F370AC6A09}"/>
              </a:ext>
            </a:extLst>
          </p:cNvPr>
          <p:cNvPicPr>
            <a:picLocks noChangeAspect="1"/>
          </p:cNvPicPr>
          <p:nvPr/>
        </p:nvPicPr>
        <p:blipFill>
          <a:blip r:embed="rId5"/>
          <a:stretch>
            <a:fillRect/>
          </a:stretch>
        </p:blipFill>
        <p:spPr>
          <a:xfrm>
            <a:off x="5663666" y="1278619"/>
            <a:ext cx="1741895" cy="1915003"/>
          </a:xfrm>
          <a:prstGeom prst="rect">
            <a:avLst/>
          </a:prstGeom>
        </p:spPr>
      </p:pic>
      <p:pic>
        <p:nvPicPr>
          <p:cNvPr id="10" name="Picture 9">
            <a:extLst>
              <a:ext uri="{FF2B5EF4-FFF2-40B4-BE49-F238E27FC236}">
                <a16:creationId xmlns:a16="http://schemas.microsoft.com/office/drawing/2014/main" id="{79D8E5D6-DFCC-DFB5-298B-1D5F883CEE5A}"/>
              </a:ext>
            </a:extLst>
          </p:cNvPr>
          <p:cNvPicPr>
            <a:picLocks noChangeAspect="1"/>
          </p:cNvPicPr>
          <p:nvPr/>
        </p:nvPicPr>
        <p:blipFill>
          <a:blip r:embed="rId6"/>
          <a:stretch>
            <a:fillRect/>
          </a:stretch>
        </p:blipFill>
        <p:spPr>
          <a:xfrm>
            <a:off x="5519477" y="3057781"/>
            <a:ext cx="1363614" cy="1566256"/>
          </a:xfrm>
          <a:prstGeom prst="rect">
            <a:avLst/>
          </a:prstGeom>
        </p:spPr>
      </p:pic>
      <p:pic>
        <p:nvPicPr>
          <p:cNvPr id="12" name="Picture 11">
            <a:extLst>
              <a:ext uri="{FF2B5EF4-FFF2-40B4-BE49-F238E27FC236}">
                <a16:creationId xmlns:a16="http://schemas.microsoft.com/office/drawing/2014/main" id="{620A8DAA-8A65-1C40-7358-C1DCAB0ABB46}"/>
              </a:ext>
            </a:extLst>
          </p:cNvPr>
          <p:cNvPicPr>
            <a:picLocks noChangeAspect="1"/>
          </p:cNvPicPr>
          <p:nvPr/>
        </p:nvPicPr>
        <p:blipFill>
          <a:blip r:embed="rId7"/>
          <a:stretch>
            <a:fillRect/>
          </a:stretch>
        </p:blipFill>
        <p:spPr>
          <a:xfrm>
            <a:off x="6883091" y="3143346"/>
            <a:ext cx="1219612" cy="14806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7">
          <a:extLst>
            <a:ext uri="{FF2B5EF4-FFF2-40B4-BE49-F238E27FC236}">
              <a16:creationId xmlns:a16="http://schemas.microsoft.com/office/drawing/2014/main" id="{CDE48C17-66AF-9390-4C6E-A349A3E0DB52}"/>
            </a:ext>
          </a:extLst>
        </p:cNvPr>
        <p:cNvGrpSpPr/>
        <p:nvPr/>
      </p:nvGrpSpPr>
      <p:grpSpPr>
        <a:xfrm>
          <a:off x="0" y="0"/>
          <a:ext cx="0" cy="0"/>
          <a:chOff x="0" y="0"/>
          <a:chExt cx="0" cy="0"/>
        </a:xfrm>
      </p:grpSpPr>
      <p:sp>
        <p:nvSpPr>
          <p:cNvPr id="1508" name="Google Shape;1508;p48">
            <a:extLst>
              <a:ext uri="{FF2B5EF4-FFF2-40B4-BE49-F238E27FC236}">
                <a16:creationId xmlns:a16="http://schemas.microsoft.com/office/drawing/2014/main" id="{9B44B870-9287-D0DB-BEB1-9DBD775A327C}"/>
              </a:ext>
            </a:extLst>
          </p:cNvPr>
          <p:cNvSpPr txBox="1">
            <a:spLocks noGrp="1"/>
          </p:cNvSpPr>
          <p:nvPr>
            <p:ph type="body" idx="1"/>
          </p:nvPr>
        </p:nvSpPr>
        <p:spPr>
          <a:xfrm>
            <a:off x="4007005" y="1177550"/>
            <a:ext cx="4505093" cy="2606938"/>
          </a:xfrm>
          <a:prstGeom prst="rect">
            <a:avLst/>
          </a:prstGeom>
        </p:spPr>
        <p:txBody>
          <a:bodyPr spcFirstLastPara="1" wrap="square" lIns="91425" tIns="91425" rIns="91425" bIns="91425" anchor="t" anchorCtr="0">
            <a:noAutofit/>
          </a:bodyPr>
          <a:lstStyle/>
          <a:p>
            <a:pPr marL="0" lvl="0" indent="0" algn="just">
              <a:buSzPts val="1100"/>
              <a:buNone/>
            </a:pPr>
            <a:r>
              <a:rPr lang="ro-RO" sz="1050" dirty="0"/>
              <a:t>     Accelerometrele măsoară accelerația proprie, care este accelerația în raport cu căderea liberă. De exemplu, un accelerometru în cădere liberă va măsura de fapt accelerație zero, în timp ce un accelerometru staționar va măsura 9,8 m/s2 datorită gravitației Pământului (definită ca 1-g).</a:t>
            </a:r>
          </a:p>
          <a:p>
            <a:pPr marL="0" lvl="0" indent="0" algn="just">
              <a:buSzPts val="1100"/>
              <a:buNone/>
            </a:pPr>
            <a:r>
              <a:rPr lang="ro-RO" sz="1050" dirty="0"/>
              <a:t>     Una dintre marile descoperiri ale lui Albert Einstein a fost că accelerația și gravitația sunt echivalente (de aici și denumirea de principiul echivalenței).</a:t>
            </a:r>
          </a:p>
          <a:p>
            <a:pPr marL="0" lvl="0" indent="0" algn="just">
              <a:buSzPts val="1100"/>
              <a:buNone/>
            </a:pPr>
            <a:r>
              <a:rPr lang="ro-RO" sz="1050" dirty="0"/>
              <a:t>     Majoritatea accelerometrelor măsoară accelerația de-a lungul a trei axe și pot determina orientarea în raport cu direcția verticală a gravitației.</a:t>
            </a:r>
          </a:p>
          <a:p>
            <a:pPr marL="0" lvl="0" indent="0" algn="just">
              <a:buSzPts val="1100"/>
              <a:buNone/>
            </a:pPr>
            <a:r>
              <a:rPr lang="ro-RO" sz="1050" dirty="0"/>
              <a:t>     Prin detectarea direcției gravitației Pământului, este posibil să se determine unghiul de înclinare al accelerometrului folosind trigonometria simplă. Astfel detectează smartphone-urile dacă țineți telefonul în modul portret sau peisaj.</a:t>
            </a:r>
          </a:p>
          <a:p>
            <a:pPr marL="0" lvl="0" indent="0" algn="just">
              <a:buSzPts val="1100"/>
              <a:buNone/>
            </a:pPr>
            <a:r>
              <a:rPr lang="ro-RO" sz="1050" dirty="0"/>
              <a:t>     Un accelerometru poate măsura doar orientarea verticală în raport cu gravitația, dar nu poate detecta orientarea laterală, așa cum este măsurată de o busolă.</a:t>
            </a:r>
          </a:p>
          <a:p>
            <a:pPr marL="0" lvl="0" indent="0" algn="just">
              <a:buSzPts val="1100"/>
              <a:buNone/>
            </a:pPr>
            <a:r>
              <a:rPr lang="ro-RO" sz="1050" dirty="0"/>
              <a:t>     Accelerometrele sunt utilizate și pentru a detecta vibrații, impacturi, schimbări de direcție sau orientare sau dacă dispozitivul este scăpat.</a:t>
            </a:r>
            <a:endParaRPr sz="1050" dirty="0"/>
          </a:p>
        </p:txBody>
      </p:sp>
      <p:sp>
        <p:nvSpPr>
          <p:cNvPr id="1509" name="Google Shape;1509;p48">
            <a:extLst>
              <a:ext uri="{FF2B5EF4-FFF2-40B4-BE49-F238E27FC236}">
                <a16:creationId xmlns:a16="http://schemas.microsoft.com/office/drawing/2014/main" id="{3E1BCA27-8941-BB94-DCF3-314F65D3378F}"/>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ro-RO" dirty="0"/>
              <a:t>Accelerometru</a:t>
            </a:r>
            <a:endParaRPr dirty="0"/>
          </a:p>
        </p:txBody>
      </p:sp>
      <p:grpSp>
        <p:nvGrpSpPr>
          <p:cNvPr id="1510" name="Google Shape;1510;p48">
            <a:extLst>
              <a:ext uri="{FF2B5EF4-FFF2-40B4-BE49-F238E27FC236}">
                <a16:creationId xmlns:a16="http://schemas.microsoft.com/office/drawing/2014/main" id="{F57038DD-0111-C77B-DBAB-4DDEADA5DABE}"/>
              </a:ext>
            </a:extLst>
          </p:cNvPr>
          <p:cNvGrpSpPr/>
          <p:nvPr/>
        </p:nvGrpSpPr>
        <p:grpSpPr>
          <a:xfrm>
            <a:off x="712002" y="2777270"/>
            <a:ext cx="1835695" cy="1796211"/>
            <a:chOff x="712002" y="2777270"/>
            <a:chExt cx="1835695" cy="1796211"/>
          </a:xfrm>
        </p:grpSpPr>
        <p:sp>
          <p:nvSpPr>
            <p:cNvPr id="1511" name="Google Shape;1511;p48">
              <a:extLst>
                <a:ext uri="{FF2B5EF4-FFF2-40B4-BE49-F238E27FC236}">
                  <a16:creationId xmlns:a16="http://schemas.microsoft.com/office/drawing/2014/main" id="{49CD81F4-8F55-D81F-732D-7BADF8FF9EF1}"/>
                </a:ext>
              </a:extLst>
            </p:cNvPr>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a:extLst>
                <a:ext uri="{FF2B5EF4-FFF2-40B4-BE49-F238E27FC236}">
                  <a16:creationId xmlns:a16="http://schemas.microsoft.com/office/drawing/2014/main" id="{0B2AD7CB-43D5-6C87-4847-B07424571884}"/>
                </a:ext>
              </a:extLst>
            </p:cNvPr>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a:extLst>
                <a:ext uri="{FF2B5EF4-FFF2-40B4-BE49-F238E27FC236}">
                  <a16:creationId xmlns:a16="http://schemas.microsoft.com/office/drawing/2014/main" id="{8E17BD09-395B-3211-3CA2-EEB7470B687D}"/>
                </a:ext>
              </a:extLst>
            </p:cNvPr>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a:extLst>
                <a:ext uri="{FF2B5EF4-FFF2-40B4-BE49-F238E27FC236}">
                  <a16:creationId xmlns:a16="http://schemas.microsoft.com/office/drawing/2014/main" id="{AC963F53-6E45-2CF3-2A20-9472992C342E}"/>
                </a:ext>
              </a:extLst>
            </p:cNvPr>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a:extLst>
                <a:ext uri="{FF2B5EF4-FFF2-40B4-BE49-F238E27FC236}">
                  <a16:creationId xmlns:a16="http://schemas.microsoft.com/office/drawing/2014/main" id="{CB56D213-911B-3ED1-8A65-BE814361AD29}"/>
                </a:ext>
              </a:extLst>
            </p:cNvPr>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a:extLst>
                <a:ext uri="{FF2B5EF4-FFF2-40B4-BE49-F238E27FC236}">
                  <a16:creationId xmlns:a16="http://schemas.microsoft.com/office/drawing/2014/main" id="{9CB1A95E-D8DE-2500-BE01-DFD44D17982B}"/>
                </a:ext>
              </a:extLst>
            </p:cNvPr>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a:extLst>
                <a:ext uri="{FF2B5EF4-FFF2-40B4-BE49-F238E27FC236}">
                  <a16:creationId xmlns:a16="http://schemas.microsoft.com/office/drawing/2014/main" id="{16F0081B-827A-E429-0B34-90D3F30CE126}"/>
                </a:ext>
              </a:extLst>
            </p:cNvPr>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a:extLst>
                <a:ext uri="{FF2B5EF4-FFF2-40B4-BE49-F238E27FC236}">
                  <a16:creationId xmlns:a16="http://schemas.microsoft.com/office/drawing/2014/main" id="{B81BFCFE-9497-7BA8-BFD3-1014CA7EC573}"/>
                </a:ext>
              </a:extLst>
            </p:cNvPr>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a:extLst>
                <a:ext uri="{FF2B5EF4-FFF2-40B4-BE49-F238E27FC236}">
                  <a16:creationId xmlns:a16="http://schemas.microsoft.com/office/drawing/2014/main" id="{5AA507F8-0CD3-F4BB-B8FA-BF13146B02CB}"/>
                </a:ext>
              </a:extLst>
            </p:cNvPr>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a:extLst>
                <a:ext uri="{FF2B5EF4-FFF2-40B4-BE49-F238E27FC236}">
                  <a16:creationId xmlns:a16="http://schemas.microsoft.com/office/drawing/2014/main" id="{2B7081DE-F5CD-149A-3989-A56886C274C1}"/>
                </a:ext>
              </a:extLst>
            </p:cNvPr>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a:extLst>
                <a:ext uri="{FF2B5EF4-FFF2-40B4-BE49-F238E27FC236}">
                  <a16:creationId xmlns:a16="http://schemas.microsoft.com/office/drawing/2014/main" id="{2C585683-6F31-012F-1C29-27556395812C}"/>
                </a:ext>
              </a:extLst>
            </p:cNvPr>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a:extLst>
                <a:ext uri="{FF2B5EF4-FFF2-40B4-BE49-F238E27FC236}">
                  <a16:creationId xmlns:a16="http://schemas.microsoft.com/office/drawing/2014/main" id="{F981594F-F61E-11E4-BD57-9C48D36EED41}"/>
                </a:ext>
              </a:extLst>
            </p:cNvPr>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a:extLst>
                <a:ext uri="{FF2B5EF4-FFF2-40B4-BE49-F238E27FC236}">
                  <a16:creationId xmlns:a16="http://schemas.microsoft.com/office/drawing/2014/main" id="{0840E99A-127A-CEAB-16D0-82C44392EFA4}"/>
                </a:ext>
              </a:extLst>
            </p:cNvPr>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a:extLst>
                <a:ext uri="{FF2B5EF4-FFF2-40B4-BE49-F238E27FC236}">
                  <a16:creationId xmlns:a16="http://schemas.microsoft.com/office/drawing/2014/main" id="{4DEDBA5E-772A-66A3-7BF8-C9E5D450263F}"/>
                </a:ext>
              </a:extLst>
            </p:cNvPr>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a:extLst>
                <a:ext uri="{FF2B5EF4-FFF2-40B4-BE49-F238E27FC236}">
                  <a16:creationId xmlns:a16="http://schemas.microsoft.com/office/drawing/2014/main" id="{137501A4-3A28-8F96-1596-C1DEE17AA5AC}"/>
                </a:ext>
              </a:extLst>
            </p:cNvPr>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a:extLst>
                <a:ext uri="{FF2B5EF4-FFF2-40B4-BE49-F238E27FC236}">
                  <a16:creationId xmlns:a16="http://schemas.microsoft.com/office/drawing/2014/main" id="{8515518E-1800-6F03-5FAC-D6A94F6863C1}"/>
                </a:ext>
              </a:extLst>
            </p:cNvPr>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a:extLst>
                <a:ext uri="{FF2B5EF4-FFF2-40B4-BE49-F238E27FC236}">
                  <a16:creationId xmlns:a16="http://schemas.microsoft.com/office/drawing/2014/main" id="{C8D32476-4C5D-53F6-5A7A-5131FBC835EC}"/>
                </a:ext>
              </a:extLst>
            </p:cNvPr>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a:extLst>
                <a:ext uri="{FF2B5EF4-FFF2-40B4-BE49-F238E27FC236}">
                  <a16:creationId xmlns:a16="http://schemas.microsoft.com/office/drawing/2014/main" id="{57BB576B-280B-AAB3-C74A-FEC697A68473}"/>
                </a:ext>
              </a:extLst>
            </p:cNvPr>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a:extLst>
                <a:ext uri="{FF2B5EF4-FFF2-40B4-BE49-F238E27FC236}">
                  <a16:creationId xmlns:a16="http://schemas.microsoft.com/office/drawing/2014/main" id="{236343B7-AECC-24D7-4792-189AC660C6A3}"/>
                </a:ext>
              </a:extLst>
            </p:cNvPr>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a:extLst>
                <a:ext uri="{FF2B5EF4-FFF2-40B4-BE49-F238E27FC236}">
                  <a16:creationId xmlns:a16="http://schemas.microsoft.com/office/drawing/2014/main" id="{230AC2C1-C067-8AE3-EDCB-49F5F77644D5}"/>
                </a:ext>
              </a:extLst>
            </p:cNvPr>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a:extLst>
                <a:ext uri="{FF2B5EF4-FFF2-40B4-BE49-F238E27FC236}">
                  <a16:creationId xmlns:a16="http://schemas.microsoft.com/office/drawing/2014/main" id="{95565A2E-AD67-9AED-DAB5-A824A7391854}"/>
                </a:ext>
              </a:extLst>
            </p:cNvPr>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a:extLst>
                <a:ext uri="{FF2B5EF4-FFF2-40B4-BE49-F238E27FC236}">
                  <a16:creationId xmlns:a16="http://schemas.microsoft.com/office/drawing/2014/main" id="{63949B84-3895-4AEF-BBFD-41E4FBCC25CC}"/>
                </a:ext>
              </a:extLst>
            </p:cNvPr>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a:extLst>
                <a:ext uri="{FF2B5EF4-FFF2-40B4-BE49-F238E27FC236}">
                  <a16:creationId xmlns:a16="http://schemas.microsoft.com/office/drawing/2014/main" id="{1361E971-6F51-850C-9D3B-E9AF60F96645}"/>
                </a:ext>
              </a:extLst>
            </p:cNvPr>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a:extLst>
                <a:ext uri="{FF2B5EF4-FFF2-40B4-BE49-F238E27FC236}">
                  <a16:creationId xmlns:a16="http://schemas.microsoft.com/office/drawing/2014/main" id="{0E67A60F-C4AA-2FF9-1CCA-995C5908C4CE}"/>
                </a:ext>
              </a:extLst>
            </p:cNvPr>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a:extLst>
                <a:ext uri="{FF2B5EF4-FFF2-40B4-BE49-F238E27FC236}">
                  <a16:creationId xmlns:a16="http://schemas.microsoft.com/office/drawing/2014/main" id="{A4F858AB-4EDB-3EEE-9577-DE4F841EC04C}"/>
                </a:ext>
              </a:extLst>
            </p:cNvPr>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a:extLst>
                <a:ext uri="{FF2B5EF4-FFF2-40B4-BE49-F238E27FC236}">
                  <a16:creationId xmlns:a16="http://schemas.microsoft.com/office/drawing/2014/main" id="{7DE651B8-9260-E4CC-6396-5420D1770756}"/>
                </a:ext>
              </a:extLst>
            </p:cNvPr>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a:extLst>
                <a:ext uri="{FF2B5EF4-FFF2-40B4-BE49-F238E27FC236}">
                  <a16:creationId xmlns:a16="http://schemas.microsoft.com/office/drawing/2014/main" id="{69C25ED9-E5FA-4A88-7707-DD9DF2E71F6A}"/>
                </a:ext>
              </a:extLst>
            </p:cNvPr>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a:extLst>
                <a:ext uri="{FF2B5EF4-FFF2-40B4-BE49-F238E27FC236}">
                  <a16:creationId xmlns:a16="http://schemas.microsoft.com/office/drawing/2014/main" id="{63083ABA-E61C-86B9-2099-C513571DFE5D}"/>
                </a:ext>
              </a:extLst>
            </p:cNvPr>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a:extLst>
                <a:ext uri="{FF2B5EF4-FFF2-40B4-BE49-F238E27FC236}">
                  <a16:creationId xmlns:a16="http://schemas.microsoft.com/office/drawing/2014/main" id="{6BFB6915-9E62-1BB6-FE2C-303D0BFA2801}"/>
                </a:ext>
              </a:extLst>
            </p:cNvPr>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a:extLst>
                <a:ext uri="{FF2B5EF4-FFF2-40B4-BE49-F238E27FC236}">
                  <a16:creationId xmlns:a16="http://schemas.microsoft.com/office/drawing/2014/main" id="{527EA2F7-0BFF-E84E-1DD0-775D773D3676}"/>
                </a:ext>
              </a:extLst>
            </p:cNvPr>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a:extLst>
                <a:ext uri="{FF2B5EF4-FFF2-40B4-BE49-F238E27FC236}">
                  <a16:creationId xmlns:a16="http://schemas.microsoft.com/office/drawing/2014/main" id="{FD69256D-E769-914E-EA92-F7EC97718D96}"/>
                </a:ext>
              </a:extLst>
            </p:cNvPr>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a:extLst>
                <a:ext uri="{FF2B5EF4-FFF2-40B4-BE49-F238E27FC236}">
                  <a16:creationId xmlns:a16="http://schemas.microsoft.com/office/drawing/2014/main" id="{26E68FAA-0BCB-AD8D-9DF4-DBD931029BDC}"/>
                </a:ext>
              </a:extLst>
            </p:cNvPr>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a:extLst>
                <a:ext uri="{FF2B5EF4-FFF2-40B4-BE49-F238E27FC236}">
                  <a16:creationId xmlns:a16="http://schemas.microsoft.com/office/drawing/2014/main" id="{8978A2F1-E326-15D5-79E5-78C8AC093832}"/>
                </a:ext>
              </a:extLst>
            </p:cNvPr>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a:extLst>
                <a:ext uri="{FF2B5EF4-FFF2-40B4-BE49-F238E27FC236}">
                  <a16:creationId xmlns:a16="http://schemas.microsoft.com/office/drawing/2014/main" id="{761C70D6-D6E3-8F60-9F70-D103C7D5E647}"/>
                </a:ext>
              </a:extLst>
            </p:cNvPr>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a:extLst>
                <a:ext uri="{FF2B5EF4-FFF2-40B4-BE49-F238E27FC236}">
                  <a16:creationId xmlns:a16="http://schemas.microsoft.com/office/drawing/2014/main" id="{4B79FBF4-3BE3-EEED-79D2-B255F3CC7303}"/>
                </a:ext>
              </a:extLst>
            </p:cNvPr>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a:extLst>
                <a:ext uri="{FF2B5EF4-FFF2-40B4-BE49-F238E27FC236}">
                  <a16:creationId xmlns:a16="http://schemas.microsoft.com/office/drawing/2014/main" id="{67A57A95-2072-75F7-A2DF-93AF368E796C}"/>
                </a:ext>
              </a:extLst>
            </p:cNvPr>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a:extLst>
                <a:ext uri="{FF2B5EF4-FFF2-40B4-BE49-F238E27FC236}">
                  <a16:creationId xmlns:a16="http://schemas.microsoft.com/office/drawing/2014/main" id="{C7C56260-66FB-20A8-4948-093E813F2BAB}"/>
                </a:ext>
              </a:extLst>
            </p:cNvPr>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a:extLst>
                <a:ext uri="{FF2B5EF4-FFF2-40B4-BE49-F238E27FC236}">
                  <a16:creationId xmlns:a16="http://schemas.microsoft.com/office/drawing/2014/main" id="{8F875E34-82BC-DA1A-C30B-E1293669A534}"/>
                </a:ext>
              </a:extLst>
            </p:cNvPr>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a:extLst>
                <a:ext uri="{FF2B5EF4-FFF2-40B4-BE49-F238E27FC236}">
                  <a16:creationId xmlns:a16="http://schemas.microsoft.com/office/drawing/2014/main" id="{D20B007D-19BA-7AA8-F3FF-0C64E704E8AD}"/>
                </a:ext>
              </a:extLst>
            </p:cNvPr>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a:extLst>
                <a:ext uri="{FF2B5EF4-FFF2-40B4-BE49-F238E27FC236}">
                  <a16:creationId xmlns:a16="http://schemas.microsoft.com/office/drawing/2014/main" id="{B70590E5-8123-AB22-EF48-16C0E02226AE}"/>
                </a:ext>
              </a:extLst>
            </p:cNvPr>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a:extLst>
                <a:ext uri="{FF2B5EF4-FFF2-40B4-BE49-F238E27FC236}">
                  <a16:creationId xmlns:a16="http://schemas.microsoft.com/office/drawing/2014/main" id="{C588CDD2-492F-3B9D-7065-5421DF986E0C}"/>
                </a:ext>
              </a:extLst>
            </p:cNvPr>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a:extLst>
                <a:ext uri="{FF2B5EF4-FFF2-40B4-BE49-F238E27FC236}">
                  <a16:creationId xmlns:a16="http://schemas.microsoft.com/office/drawing/2014/main" id="{65DE31E3-ECA5-91D4-B1A8-98AF3CD281C9}"/>
                </a:ext>
              </a:extLst>
            </p:cNvPr>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a:extLst>
                <a:ext uri="{FF2B5EF4-FFF2-40B4-BE49-F238E27FC236}">
                  <a16:creationId xmlns:a16="http://schemas.microsoft.com/office/drawing/2014/main" id="{90981650-DB9C-A059-D397-3F7464507D10}"/>
                </a:ext>
              </a:extLst>
            </p:cNvPr>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a:extLst>
                <a:ext uri="{FF2B5EF4-FFF2-40B4-BE49-F238E27FC236}">
                  <a16:creationId xmlns:a16="http://schemas.microsoft.com/office/drawing/2014/main" id="{C00AF7F8-0ACD-3ADB-C42A-7FD7C4093305}"/>
                </a:ext>
              </a:extLst>
            </p:cNvPr>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a:extLst>
                <a:ext uri="{FF2B5EF4-FFF2-40B4-BE49-F238E27FC236}">
                  <a16:creationId xmlns:a16="http://schemas.microsoft.com/office/drawing/2014/main" id="{A138D5F8-63FF-03C5-845B-0760E70D0ADF}"/>
                </a:ext>
              </a:extLst>
            </p:cNvPr>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a:extLst>
                <a:ext uri="{FF2B5EF4-FFF2-40B4-BE49-F238E27FC236}">
                  <a16:creationId xmlns:a16="http://schemas.microsoft.com/office/drawing/2014/main" id="{7D47C598-7878-27F7-3411-95891D3164D4}"/>
                </a:ext>
              </a:extLst>
            </p:cNvPr>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a:extLst>
                <a:ext uri="{FF2B5EF4-FFF2-40B4-BE49-F238E27FC236}">
                  <a16:creationId xmlns:a16="http://schemas.microsoft.com/office/drawing/2014/main" id="{EAD0DB6B-66B6-4D1B-C596-232C62B80F35}"/>
                </a:ext>
              </a:extLst>
            </p:cNvPr>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a:extLst>
                <a:ext uri="{FF2B5EF4-FFF2-40B4-BE49-F238E27FC236}">
                  <a16:creationId xmlns:a16="http://schemas.microsoft.com/office/drawing/2014/main" id="{7E085327-A972-7B04-9817-10CC3B78832E}"/>
                </a:ext>
              </a:extLst>
            </p:cNvPr>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a:extLst>
                <a:ext uri="{FF2B5EF4-FFF2-40B4-BE49-F238E27FC236}">
                  <a16:creationId xmlns:a16="http://schemas.microsoft.com/office/drawing/2014/main" id="{E418DCDB-2B7A-2C00-F9DB-C3EA499E48F9}"/>
                </a:ext>
              </a:extLst>
            </p:cNvPr>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a:extLst>
                <a:ext uri="{FF2B5EF4-FFF2-40B4-BE49-F238E27FC236}">
                  <a16:creationId xmlns:a16="http://schemas.microsoft.com/office/drawing/2014/main" id="{625E6CD7-1694-BF76-39CB-F53B4E0FDEDE}"/>
                </a:ext>
              </a:extLst>
            </p:cNvPr>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a:extLst>
                <a:ext uri="{FF2B5EF4-FFF2-40B4-BE49-F238E27FC236}">
                  <a16:creationId xmlns:a16="http://schemas.microsoft.com/office/drawing/2014/main" id="{1C2B736C-0A7A-324A-076F-E1CE9C912CFC}"/>
                </a:ext>
              </a:extLst>
            </p:cNvPr>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a:extLst>
                <a:ext uri="{FF2B5EF4-FFF2-40B4-BE49-F238E27FC236}">
                  <a16:creationId xmlns:a16="http://schemas.microsoft.com/office/drawing/2014/main" id="{0663BD1A-7E8B-2669-434A-ED32615A095D}"/>
                </a:ext>
              </a:extLst>
            </p:cNvPr>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a:extLst>
                <a:ext uri="{FF2B5EF4-FFF2-40B4-BE49-F238E27FC236}">
                  <a16:creationId xmlns:a16="http://schemas.microsoft.com/office/drawing/2014/main" id="{44F72829-3BC7-D746-490F-DA487047E3CF}"/>
                </a:ext>
              </a:extLst>
            </p:cNvPr>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a:extLst>
                <a:ext uri="{FF2B5EF4-FFF2-40B4-BE49-F238E27FC236}">
                  <a16:creationId xmlns:a16="http://schemas.microsoft.com/office/drawing/2014/main" id="{8974F1CB-AAC9-7593-A30C-A80D22680893}"/>
                </a:ext>
              </a:extLst>
            </p:cNvPr>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a:extLst>
                <a:ext uri="{FF2B5EF4-FFF2-40B4-BE49-F238E27FC236}">
                  <a16:creationId xmlns:a16="http://schemas.microsoft.com/office/drawing/2014/main" id="{E0C119E7-B8FD-6C90-9C16-4704A51F6105}"/>
                </a:ext>
              </a:extLst>
            </p:cNvPr>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a:extLst>
                <a:ext uri="{FF2B5EF4-FFF2-40B4-BE49-F238E27FC236}">
                  <a16:creationId xmlns:a16="http://schemas.microsoft.com/office/drawing/2014/main" id="{904E9BEA-1A76-032B-DC13-ACE140095AE4}"/>
                </a:ext>
              </a:extLst>
            </p:cNvPr>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a:extLst>
                <a:ext uri="{FF2B5EF4-FFF2-40B4-BE49-F238E27FC236}">
                  <a16:creationId xmlns:a16="http://schemas.microsoft.com/office/drawing/2014/main" id="{C5E0591F-0FD5-E964-5F15-4B4B71C6EDBC}"/>
                </a:ext>
              </a:extLst>
            </p:cNvPr>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a:extLst>
                <a:ext uri="{FF2B5EF4-FFF2-40B4-BE49-F238E27FC236}">
                  <a16:creationId xmlns:a16="http://schemas.microsoft.com/office/drawing/2014/main" id="{67CAB2B1-C142-0900-7403-548A1021D946}"/>
                </a:ext>
              </a:extLst>
            </p:cNvPr>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a:extLst>
                <a:ext uri="{FF2B5EF4-FFF2-40B4-BE49-F238E27FC236}">
                  <a16:creationId xmlns:a16="http://schemas.microsoft.com/office/drawing/2014/main" id="{18725495-6312-F995-33B0-4F7E8D161B12}"/>
                </a:ext>
              </a:extLst>
            </p:cNvPr>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a:extLst>
                <a:ext uri="{FF2B5EF4-FFF2-40B4-BE49-F238E27FC236}">
                  <a16:creationId xmlns:a16="http://schemas.microsoft.com/office/drawing/2014/main" id="{C721701F-9D89-5A41-6413-D9AA51DDA108}"/>
                </a:ext>
              </a:extLst>
            </p:cNvPr>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a:extLst>
                <a:ext uri="{FF2B5EF4-FFF2-40B4-BE49-F238E27FC236}">
                  <a16:creationId xmlns:a16="http://schemas.microsoft.com/office/drawing/2014/main" id="{588DEC77-DC43-BDA6-A392-DCA064C0E5BF}"/>
                </a:ext>
              </a:extLst>
            </p:cNvPr>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a:extLst>
                <a:ext uri="{FF2B5EF4-FFF2-40B4-BE49-F238E27FC236}">
                  <a16:creationId xmlns:a16="http://schemas.microsoft.com/office/drawing/2014/main" id="{0D1F425B-19F4-A433-B30C-F05CF4344AAB}"/>
                </a:ext>
              </a:extLst>
            </p:cNvPr>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a:extLst>
                <a:ext uri="{FF2B5EF4-FFF2-40B4-BE49-F238E27FC236}">
                  <a16:creationId xmlns:a16="http://schemas.microsoft.com/office/drawing/2014/main" id="{3EA92F91-4F2C-AA99-0711-4EBA744F515A}"/>
                </a:ext>
              </a:extLst>
            </p:cNvPr>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a:extLst>
                <a:ext uri="{FF2B5EF4-FFF2-40B4-BE49-F238E27FC236}">
                  <a16:creationId xmlns:a16="http://schemas.microsoft.com/office/drawing/2014/main" id="{5FA99BC4-16AB-58D8-5C24-28FB91FEC5BC}"/>
                </a:ext>
              </a:extLst>
            </p:cNvPr>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a:extLst>
                <a:ext uri="{FF2B5EF4-FFF2-40B4-BE49-F238E27FC236}">
                  <a16:creationId xmlns:a16="http://schemas.microsoft.com/office/drawing/2014/main" id="{740D1051-B911-6821-099B-D4419ED53992}"/>
                </a:ext>
              </a:extLst>
            </p:cNvPr>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a:extLst>
                <a:ext uri="{FF2B5EF4-FFF2-40B4-BE49-F238E27FC236}">
                  <a16:creationId xmlns:a16="http://schemas.microsoft.com/office/drawing/2014/main" id="{BD933E00-5ABF-2D54-D3B4-388BD7C1C51B}"/>
                </a:ext>
              </a:extLst>
            </p:cNvPr>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a:extLst>
                <a:ext uri="{FF2B5EF4-FFF2-40B4-BE49-F238E27FC236}">
                  <a16:creationId xmlns:a16="http://schemas.microsoft.com/office/drawing/2014/main" id="{EF6262D6-D797-A6A1-D765-42865549F13A}"/>
                </a:ext>
              </a:extLst>
            </p:cNvPr>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a:extLst>
                <a:ext uri="{FF2B5EF4-FFF2-40B4-BE49-F238E27FC236}">
                  <a16:creationId xmlns:a16="http://schemas.microsoft.com/office/drawing/2014/main" id="{D866DEEF-6A7D-AE67-0035-85909B80684D}"/>
                </a:ext>
              </a:extLst>
            </p:cNvPr>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a:extLst>
                <a:ext uri="{FF2B5EF4-FFF2-40B4-BE49-F238E27FC236}">
                  <a16:creationId xmlns:a16="http://schemas.microsoft.com/office/drawing/2014/main" id="{608DB8EE-8ED2-A201-6F69-FD75688ACE2A}"/>
                </a:ext>
              </a:extLst>
            </p:cNvPr>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extLst>
                <a:ext uri="{FF2B5EF4-FFF2-40B4-BE49-F238E27FC236}">
                  <a16:creationId xmlns:a16="http://schemas.microsoft.com/office/drawing/2014/main" id="{196DB6BA-F697-AD10-1FDC-0693CC533780}"/>
                </a:ext>
              </a:extLst>
            </p:cNvPr>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extLst>
                <a:ext uri="{FF2B5EF4-FFF2-40B4-BE49-F238E27FC236}">
                  <a16:creationId xmlns:a16="http://schemas.microsoft.com/office/drawing/2014/main" id="{903CCA12-9E1C-57AF-0C7F-B86001811379}"/>
                </a:ext>
              </a:extLst>
            </p:cNvPr>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extLst>
                <a:ext uri="{FF2B5EF4-FFF2-40B4-BE49-F238E27FC236}">
                  <a16:creationId xmlns:a16="http://schemas.microsoft.com/office/drawing/2014/main" id="{6160B04C-DEA7-4A9C-F120-836D5C0F0A7C}"/>
                </a:ext>
              </a:extLst>
            </p:cNvPr>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a:extLst>
                <a:ext uri="{FF2B5EF4-FFF2-40B4-BE49-F238E27FC236}">
                  <a16:creationId xmlns:a16="http://schemas.microsoft.com/office/drawing/2014/main" id="{C065F0DD-46EC-8DF0-7BD5-ED7EF0C5ACF0}"/>
                </a:ext>
              </a:extLst>
            </p:cNvPr>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a:extLst>
                <a:ext uri="{FF2B5EF4-FFF2-40B4-BE49-F238E27FC236}">
                  <a16:creationId xmlns:a16="http://schemas.microsoft.com/office/drawing/2014/main" id="{72A30E58-2D7A-5A5A-3BF4-B6D8AD8BC2C4}"/>
                </a:ext>
              </a:extLst>
            </p:cNvPr>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a:extLst>
                <a:ext uri="{FF2B5EF4-FFF2-40B4-BE49-F238E27FC236}">
                  <a16:creationId xmlns:a16="http://schemas.microsoft.com/office/drawing/2014/main" id="{D0A1DF19-048B-0976-808A-73DCCDADC328}"/>
                </a:ext>
              </a:extLst>
            </p:cNvPr>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a:extLst>
                <a:ext uri="{FF2B5EF4-FFF2-40B4-BE49-F238E27FC236}">
                  <a16:creationId xmlns:a16="http://schemas.microsoft.com/office/drawing/2014/main" id="{6E7CF049-7F35-2C7F-897F-4D24B539BDAC}"/>
                </a:ext>
              </a:extLst>
            </p:cNvPr>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a:extLst>
                <a:ext uri="{FF2B5EF4-FFF2-40B4-BE49-F238E27FC236}">
                  <a16:creationId xmlns:a16="http://schemas.microsoft.com/office/drawing/2014/main" id="{9F9F6502-0360-3EA1-3E93-0528A664F65C}"/>
                </a:ext>
              </a:extLst>
            </p:cNvPr>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a:extLst>
                <a:ext uri="{FF2B5EF4-FFF2-40B4-BE49-F238E27FC236}">
                  <a16:creationId xmlns:a16="http://schemas.microsoft.com/office/drawing/2014/main" id="{AEEC80F4-5574-67A5-9537-C6D7D612204F}"/>
                </a:ext>
              </a:extLst>
            </p:cNvPr>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a:extLst>
                <a:ext uri="{FF2B5EF4-FFF2-40B4-BE49-F238E27FC236}">
                  <a16:creationId xmlns:a16="http://schemas.microsoft.com/office/drawing/2014/main" id="{284DA1A4-5A30-FFC2-538C-57182D48AF03}"/>
                </a:ext>
              </a:extLst>
            </p:cNvPr>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a:extLst>
                <a:ext uri="{FF2B5EF4-FFF2-40B4-BE49-F238E27FC236}">
                  <a16:creationId xmlns:a16="http://schemas.microsoft.com/office/drawing/2014/main" id="{C1DAD7CA-9FD3-6E3D-1CF1-5AAD56F3321C}"/>
                </a:ext>
              </a:extLst>
            </p:cNvPr>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a:extLst>
                <a:ext uri="{FF2B5EF4-FFF2-40B4-BE49-F238E27FC236}">
                  <a16:creationId xmlns:a16="http://schemas.microsoft.com/office/drawing/2014/main" id="{9E542B77-19EA-6B9B-6D69-436CCB68DF64}"/>
                </a:ext>
              </a:extLst>
            </p:cNvPr>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a:extLst>
                <a:ext uri="{FF2B5EF4-FFF2-40B4-BE49-F238E27FC236}">
                  <a16:creationId xmlns:a16="http://schemas.microsoft.com/office/drawing/2014/main" id="{5498208B-6C35-BC74-0FED-2160AAB276DD}"/>
                </a:ext>
              </a:extLst>
            </p:cNvPr>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a:extLst>
                <a:ext uri="{FF2B5EF4-FFF2-40B4-BE49-F238E27FC236}">
                  <a16:creationId xmlns:a16="http://schemas.microsoft.com/office/drawing/2014/main" id="{6B9FB0A3-EB58-8E6B-7E11-3B8D116B347F}"/>
                </a:ext>
              </a:extLst>
            </p:cNvPr>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a:extLst>
                <a:ext uri="{FF2B5EF4-FFF2-40B4-BE49-F238E27FC236}">
                  <a16:creationId xmlns:a16="http://schemas.microsoft.com/office/drawing/2014/main" id="{DD054E90-B988-9370-CA1E-743BC8631CCE}"/>
                </a:ext>
              </a:extLst>
            </p:cNvPr>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a:extLst>
                <a:ext uri="{FF2B5EF4-FFF2-40B4-BE49-F238E27FC236}">
                  <a16:creationId xmlns:a16="http://schemas.microsoft.com/office/drawing/2014/main" id="{1DFD5CE0-59F3-72F3-C8DC-81ADAD9D1BBF}"/>
                </a:ext>
              </a:extLst>
            </p:cNvPr>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a:extLst>
                <a:ext uri="{FF2B5EF4-FFF2-40B4-BE49-F238E27FC236}">
                  <a16:creationId xmlns:a16="http://schemas.microsoft.com/office/drawing/2014/main" id="{5276A517-56BD-EEB1-2B2F-F0A621B01567}"/>
                </a:ext>
              </a:extLst>
            </p:cNvPr>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a:extLst>
                <a:ext uri="{FF2B5EF4-FFF2-40B4-BE49-F238E27FC236}">
                  <a16:creationId xmlns:a16="http://schemas.microsoft.com/office/drawing/2014/main" id="{FFA2D496-9920-DF9A-F1B7-1959692565F4}"/>
                </a:ext>
              </a:extLst>
            </p:cNvPr>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a:extLst>
                <a:ext uri="{FF2B5EF4-FFF2-40B4-BE49-F238E27FC236}">
                  <a16:creationId xmlns:a16="http://schemas.microsoft.com/office/drawing/2014/main" id="{0A071F9D-8078-C212-A659-2CD2647B5020}"/>
                </a:ext>
              </a:extLst>
            </p:cNvPr>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a:extLst>
                <a:ext uri="{FF2B5EF4-FFF2-40B4-BE49-F238E27FC236}">
                  <a16:creationId xmlns:a16="http://schemas.microsoft.com/office/drawing/2014/main" id="{349C8CF2-038C-3B94-71A5-32A21CBFFD20}"/>
                </a:ext>
              </a:extLst>
            </p:cNvPr>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a:extLst>
                <a:ext uri="{FF2B5EF4-FFF2-40B4-BE49-F238E27FC236}">
                  <a16:creationId xmlns:a16="http://schemas.microsoft.com/office/drawing/2014/main" id="{EBE2990A-B05E-95C9-8CF8-761999801DD7}"/>
                </a:ext>
              </a:extLst>
            </p:cNvPr>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a:extLst>
                <a:ext uri="{FF2B5EF4-FFF2-40B4-BE49-F238E27FC236}">
                  <a16:creationId xmlns:a16="http://schemas.microsoft.com/office/drawing/2014/main" id="{8D13B02D-1B9D-1028-E689-AC77CFEE2CFD}"/>
                </a:ext>
              </a:extLst>
            </p:cNvPr>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a:extLst>
                <a:ext uri="{FF2B5EF4-FFF2-40B4-BE49-F238E27FC236}">
                  <a16:creationId xmlns:a16="http://schemas.microsoft.com/office/drawing/2014/main" id="{978526C6-7897-07E9-87DA-521E871CC3A5}"/>
                </a:ext>
              </a:extLst>
            </p:cNvPr>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a:extLst>
                <a:ext uri="{FF2B5EF4-FFF2-40B4-BE49-F238E27FC236}">
                  <a16:creationId xmlns:a16="http://schemas.microsoft.com/office/drawing/2014/main" id="{2074B5FA-E10D-0FD8-AF0E-7CA2D3D6B8D7}"/>
                </a:ext>
              </a:extLst>
            </p:cNvPr>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a:extLst>
                <a:ext uri="{FF2B5EF4-FFF2-40B4-BE49-F238E27FC236}">
                  <a16:creationId xmlns:a16="http://schemas.microsoft.com/office/drawing/2014/main" id="{D6D65F84-19ED-551F-2604-3C94A74D159D}"/>
                </a:ext>
              </a:extLst>
            </p:cNvPr>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a:extLst>
                <a:ext uri="{FF2B5EF4-FFF2-40B4-BE49-F238E27FC236}">
                  <a16:creationId xmlns:a16="http://schemas.microsoft.com/office/drawing/2014/main" id="{4288F689-817D-8409-BAE9-B271FB2B3EF0}"/>
                </a:ext>
              </a:extLst>
            </p:cNvPr>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a:extLst>
                <a:ext uri="{FF2B5EF4-FFF2-40B4-BE49-F238E27FC236}">
                  <a16:creationId xmlns:a16="http://schemas.microsoft.com/office/drawing/2014/main" id="{56DC441C-7AFE-2FD9-E3E1-EBAF7C40F76F}"/>
                </a:ext>
              </a:extLst>
            </p:cNvPr>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a:extLst>
                <a:ext uri="{FF2B5EF4-FFF2-40B4-BE49-F238E27FC236}">
                  <a16:creationId xmlns:a16="http://schemas.microsoft.com/office/drawing/2014/main" id="{CB06BB62-351C-BE16-6769-5FF21274D615}"/>
                </a:ext>
              </a:extLst>
            </p:cNvPr>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a:extLst>
                <a:ext uri="{FF2B5EF4-FFF2-40B4-BE49-F238E27FC236}">
                  <a16:creationId xmlns:a16="http://schemas.microsoft.com/office/drawing/2014/main" id="{9583F130-53C4-F1D4-04A3-3432A8980ABC}"/>
                </a:ext>
              </a:extLst>
            </p:cNvPr>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a:extLst>
                <a:ext uri="{FF2B5EF4-FFF2-40B4-BE49-F238E27FC236}">
                  <a16:creationId xmlns:a16="http://schemas.microsoft.com/office/drawing/2014/main" id="{8471B679-1A25-7F1F-59B2-C521FCE353BF}"/>
                </a:ext>
              </a:extLst>
            </p:cNvPr>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a:extLst>
                <a:ext uri="{FF2B5EF4-FFF2-40B4-BE49-F238E27FC236}">
                  <a16:creationId xmlns:a16="http://schemas.microsoft.com/office/drawing/2014/main" id="{788BBFCD-413D-20D4-84A9-891AE8E3B647}"/>
                </a:ext>
              </a:extLst>
            </p:cNvPr>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a:extLst>
                <a:ext uri="{FF2B5EF4-FFF2-40B4-BE49-F238E27FC236}">
                  <a16:creationId xmlns:a16="http://schemas.microsoft.com/office/drawing/2014/main" id="{B6249FDF-9503-9B62-A4FC-55399AA07DB3}"/>
                </a:ext>
              </a:extLst>
            </p:cNvPr>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a:extLst>
                <a:ext uri="{FF2B5EF4-FFF2-40B4-BE49-F238E27FC236}">
                  <a16:creationId xmlns:a16="http://schemas.microsoft.com/office/drawing/2014/main" id="{BED2DFA6-3D40-8A75-8ABC-7BB40A6A1447}"/>
                </a:ext>
              </a:extLst>
            </p:cNvPr>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a:extLst>
                <a:ext uri="{FF2B5EF4-FFF2-40B4-BE49-F238E27FC236}">
                  <a16:creationId xmlns:a16="http://schemas.microsoft.com/office/drawing/2014/main" id="{58F965B9-2B2E-0A72-7A4E-B471E5B451DB}"/>
                </a:ext>
              </a:extLst>
            </p:cNvPr>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a:extLst>
                <a:ext uri="{FF2B5EF4-FFF2-40B4-BE49-F238E27FC236}">
                  <a16:creationId xmlns:a16="http://schemas.microsoft.com/office/drawing/2014/main" id="{5A6C6334-D29F-4199-60A1-8F2E8FC2F7AF}"/>
                </a:ext>
              </a:extLst>
            </p:cNvPr>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a:extLst>
                <a:ext uri="{FF2B5EF4-FFF2-40B4-BE49-F238E27FC236}">
                  <a16:creationId xmlns:a16="http://schemas.microsoft.com/office/drawing/2014/main" id="{4AEE0F95-02A4-40F5-A97E-1C28010E3743}"/>
                </a:ext>
              </a:extLst>
            </p:cNvPr>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a:extLst>
                <a:ext uri="{FF2B5EF4-FFF2-40B4-BE49-F238E27FC236}">
                  <a16:creationId xmlns:a16="http://schemas.microsoft.com/office/drawing/2014/main" id="{8FC878A9-659C-DF2F-B6FE-B3EB153EE3A1}"/>
                </a:ext>
              </a:extLst>
            </p:cNvPr>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a:extLst>
                <a:ext uri="{FF2B5EF4-FFF2-40B4-BE49-F238E27FC236}">
                  <a16:creationId xmlns:a16="http://schemas.microsoft.com/office/drawing/2014/main" id="{16DEE4A2-8D15-DB9B-F392-034D366DC7C2}"/>
                </a:ext>
              </a:extLst>
            </p:cNvPr>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a:extLst>
                <a:ext uri="{FF2B5EF4-FFF2-40B4-BE49-F238E27FC236}">
                  <a16:creationId xmlns:a16="http://schemas.microsoft.com/office/drawing/2014/main" id="{D6C3FC4B-A85E-628A-79C4-F4940D9CDCB1}"/>
                </a:ext>
              </a:extLst>
            </p:cNvPr>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a:extLst>
                <a:ext uri="{FF2B5EF4-FFF2-40B4-BE49-F238E27FC236}">
                  <a16:creationId xmlns:a16="http://schemas.microsoft.com/office/drawing/2014/main" id="{DA6B0FCB-E92A-31DA-34CC-1072EDF59F4C}"/>
                </a:ext>
              </a:extLst>
            </p:cNvPr>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a:extLst>
                <a:ext uri="{FF2B5EF4-FFF2-40B4-BE49-F238E27FC236}">
                  <a16:creationId xmlns:a16="http://schemas.microsoft.com/office/drawing/2014/main" id="{204BC2C6-C86D-08E4-6D5E-64EF80DC0241}"/>
                </a:ext>
              </a:extLst>
            </p:cNvPr>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a:extLst>
                <a:ext uri="{FF2B5EF4-FFF2-40B4-BE49-F238E27FC236}">
                  <a16:creationId xmlns:a16="http://schemas.microsoft.com/office/drawing/2014/main" id="{41D85041-7D2C-BB80-F7EB-C68555759364}"/>
                </a:ext>
              </a:extLst>
            </p:cNvPr>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a:extLst>
                <a:ext uri="{FF2B5EF4-FFF2-40B4-BE49-F238E27FC236}">
                  <a16:creationId xmlns:a16="http://schemas.microsoft.com/office/drawing/2014/main" id="{07FA716C-BD29-7D76-B6D4-5005DED423D3}"/>
                </a:ext>
              </a:extLst>
            </p:cNvPr>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a:extLst>
                <a:ext uri="{FF2B5EF4-FFF2-40B4-BE49-F238E27FC236}">
                  <a16:creationId xmlns:a16="http://schemas.microsoft.com/office/drawing/2014/main" id="{E9C0A36B-348C-D9D1-CDAB-582FFA09B6AE}"/>
                </a:ext>
              </a:extLst>
            </p:cNvPr>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a:extLst>
                <a:ext uri="{FF2B5EF4-FFF2-40B4-BE49-F238E27FC236}">
                  <a16:creationId xmlns:a16="http://schemas.microsoft.com/office/drawing/2014/main" id="{BCC48D90-C160-2C21-36BD-6044451E97C5}"/>
                </a:ext>
              </a:extLst>
            </p:cNvPr>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a:extLst>
                <a:ext uri="{FF2B5EF4-FFF2-40B4-BE49-F238E27FC236}">
                  <a16:creationId xmlns:a16="http://schemas.microsoft.com/office/drawing/2014/main" id="{45E1951D-254F-69AE-71CC-DF44FF593E05}"/>
                </a:ext>
              </a:extLst>
            </p:cNvPr>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a:extLst>
                <a:ext uri="{FF2B5EF4-FFF2-40B4-BE49-F238E27FC236}">
                  <a16:creationId xmlns:a16="http://schemas.microsoft.com/office/drawing/2014/main" id="{70E44875-7EFA-C9F8-7626-C6C6B0CCC655}"/>
                </a:ext>
              </a:extLst>
            </p:cNvPr>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a:extLst>
                <a:ext uri="{FF2B5EF4-FFF2-40B4-BE49-F238E27FC236}">
                  <a16:creationId xmlns:a16="http://schemas.microsoft.com/office/drawing/2014/main" id="{04CC08AD-15F9-BF11-B533-86224DA0D362}"/>
                </a:ext>
              </a:extLst>
            </p:cNvPr>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a:extLst>
                <a:ext uri="{FF2B5EF4-FFF2-40B4-BE49-F238E27FC236}">
                  <a16:creationId xmlns:a16="http://schemas.microsoft.com/office/drawing/2014/main" id="{9EC8D12B-D19D-B062-D201-4729C65FC220}"/>
                </a:ext>
              </a:extLst>
            </p:cNvPr>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a:extLst>
                <a:ext uri="{FF2B5EF4-FFF2-40B4-BE49-F238E27FC236}">
                  <a16:creationId xmlns:a16="http://schemas.microsoft.com/office/drawing/2014/main" id="{03D2A6D9-50BB-0DC5-F02A-4718674B38A3}"/>
                </a:ext>
              </a:extLst>
            </p:cNvPr>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a:extLst>
                <a:ext uri="{FF2B5EF4-FFF2-40B4-BE49-F238E27FC236}">
                  <a16:creationId xmlns:a16="http://schemas.microsoft.com/office/drawing/2014/main" id="{8E044175-A83F-12E9-FB17-7DCF72E36B68}"/>
                </a:ext>
              </a:extLst>
            </p:cNvPr>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a:extLst>
                <a:ext uri="{FF2B5EF4-FFF2-40B4-BE49-F238E27FC236}">
                  <a16:creationId xmlns:a16="http://schemas.microsoft.com/office/drawing/2014/main" id="{89F6DEF6-8B8F-719E-91DF-2D352C9492F5}"/>
                </a:ext>
              </a:extLst>
            </p:cNvPr>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a:extLst>
                <a:ext uri="{FF2B5EF4-FFF2-40B4-BE49-F238E27FC236}">
                  <a16:creationId xmlns:a16="http://schemas.microsoft.com/office/drawing/2014/main" id="{B7AC3718-61F5-190A-899E-E15514875A38}"/>
                </a:ext>
              </a:extLst>
            </p:cNvPr>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a:extLst>
                <a:ext uri="{FF2B5EF4-FFF2-40B4-BE49-F238E27FC236}">
                  <a16:creationId xmlns:a16="http://schemas.microsoft.com/office/drawing/2014/main" id="{1C323408-7639-355E-F051-18018BABC9B1}"/>
                </a:ext>
              </a:extLst>
            </p:cNvPr>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a:extLst>
                <a:ext uri="{FF2B5EF4-FFF2-40B4-BE49-F238E27FC236}">
                  <a16:creationId xmlns:a16="http://schemas.microsoft.com/office/drawing/2014/main" id="{404AC062-04CC-A11F-0FD3-BF4145575D16}"/>
                </a:ext>
              </a:extLst>
            </p:cNvPr>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a:extLst>
                <a:ext uri="{FF2B5EF4-FFF2-40B4-BE49-F238E27FC236}">
                  <a16:creationId xmlns:a16="http://schemas.microsoft.com/office/drawing/2014/main" id="{51DF45ED-F370-42CA-53B7-F235E5BF60C7}"/>
                </a:ext>
              </a:extLst>
            </p:cNvPr>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a:extLst>
                <a:ext uri="{FF2B5EF4-FFF2-40B4-BE49-F238E27FC236}">
                  <a16:creationId xmlns:a16="http://schemas.microsoft.com/office/drawing/2014/main" id="{B79CDD15-AB2F-EB70-DC19-E91DD3DDADFA}"/>
                </a:ext>
              </a:extLst>
            </p:cNvPr>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a:extLst>
                <a:ext uri="{FF2B5EF4-FFF2-40B4-BE49-F238E27FC236}">
                  <a16:creationId xmlns:a16="http://schemas.microsoft.com/office/drawing/2014/main" id="{1245982C-C344-2157-85D8-C80C56C8A0F6}"/>
                </a:ext>
              </a:extLst>
            </p:cNvPr>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a:extLst>
                <a:ext uri="{FF2B5EF4-FFF2-40B4-BE49-F238E27FC236}">
                  <a16:creationId xmlns:a16="http://schemas.microsoft.com/office/drawing/2014/main" id="{C5985463-9C5F-B3E4-D411-CE0670A04277}"/>
                </a:ext>
              </a:extLst>
            </p:cNvPr>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a:extLst>
                <a:ext uri="{FF2B5EF4-FFF2-40B4-BE49-F238E27FC236}">
                  <a16:creationId xmlns:a16="http://schemas.microsoft.com/office/drawing/2014/main" id="{911084E7-9624-8DFF-94B6-E2AB93757C4E}"/>
                </a:ext>
              </a:extLst>
            </p:cNvPr>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a:extLst>
                <a:ext uri="{FF2B5EF4-FFF2-40B4-BE49-F238E27FC236}">
                  <a16:creationId xmlns:a16="http://schemas.microsoft.com/office/drawing/2014/main" id="{137EAB39-4863-75D0-9457-0B69B5AB9CC7}"/>
                </a:ext>
              </a:extLst>
            </p:cNvPr>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3" name="Google Shape;1653;p48">
            <a:extLst>
              <a:ext uri="{FF2B5EF4-FFF2-40B4-BE49-F238E27FC236}">
                <a16:creationId xmlns:a16="http://schemas.microsoft.com/office/drawing/2014/main" id="{7BB27B2C-6BC8-597A-4121-717C94F08EFE}"/>
              </a:ext>
            </a:extLst>
          </p:cNvPr>
          <p:cNvGrpSpPr/>
          <p:nvPr/>
        </p:nvGrpSpPr>
        <p:grpSpPr>
          <a:xfrm>
            <a:off x="833150" y="538175"/>
            <a:ext cx="539125" cy="502575"/>
            <a:chOff x="712000" y="400050"/>
            <a:chExt cx="539125" cy="502575"/>
          </a:xfrm>
        </p:grpSpPr>
        <p:grpSp>
          <p:nvGrpSpPr>
            <p:cNvPr id="1654" name="Google Shape;1654;p48">
              <a:extLst>
                <a:ext uri="{FF2B5EF4-FFF2-40B4-BE49-F238E27FC236}">
                  <a16:creationId xmlns:a16="http://schemas.microsoft.com/office/drawing/2014/main" id="{C826E25E-6DE7-E39B-4554-7D7257F43D0B}"/>
                </a:ext>
              </a:extLst>
            </p:cNvPr>
            <p:cNvGrpSpPr/>
            <p:nvPr/>
          </p:nvGrpSpPr>
          <p:grpSpPr>
            <a:xfrm>
              <a:off x="712000" y="400050"/>
              <a:ext cx="353400" cy="353400"/>
              <a:chOff x="1457325" y="419100"/>
              <a:chExt cx="353400" cy="353400"/>
            </a:xfrm>
          </p:grpSpPr>
          <p:sp>
            <p:nvSpPr>
              <p:cNvPr id="1655" name="Google Shape;1655;p48">
                <a:extLst>
                  <a:ext uri="{FF2B5EF4-FFF2-40B4-BE49-F238E27FC236}">
                    <a16:creationId xmlns:a16="http://schemas.microsoft.com/office/drawing/2014/main" id="{A519615D-A299-5DE9-EE56-DE71D6D6A447}"/>
                  </a:ext>
                </a:extLst>
              </p:cNvPr>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a:extLst>
                  <a:ext uri="{FF2B5EF4-FFF2-40B4-BE49-F238E27FC236}">
                    <a16:creationId xmlns:a16="http://schemas.microsoft.com/office/drawing/2014/main" id="{D183204C-40B0-5BBE-9A21-BFBAB18A1CA9}"/>
                  </a:ext>
                </a:extLst>
              </p:cNvPr>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a:extLst>
                <a:ext uri="{FF2B5EF4-FFF2-40B4-BE49-F238E27FC236}">
                  <a16:creationId xmlns:a16="http://schemas.microsoft.com/office/drawing/2014/main" id="{0266AB1B-0095-E5CB-CB67-5B1B00FF6C34}"/>
                </a:ext>
              </a:extLst>
            </p:cNvPr>
            <p:cNvGrpSpPr/>
            <p:nvPr/>
          </p:nvGrpSpPr>
          <p:grpSpPr>
            <a:xfrm>
              <a:off x="1005725" y="657225"/>
              <a:ext cx="245400" cy="245400"/>
              <a:chOff x="904875" y="1114425"/>
              <a:chExt cx="245400" cy="245400"/>
            </a:xfrm>
          </p:grpSpPr>
          <p:sp>
            <p:nvSpPr>
              <p:cNvPr id="1658" name="Google Shape;1658;p48">
                <a:extLst>
                  <a:ext uri="{FF2B5EF4-FFF2-40B4-BE49-F238E27FC236}">
                    <a16:creationId xmlns:a16="http://schemas.microsoft.com/office/drawing/2014/main" id="{FB71ABA3-2276-F2F6-AB11-74B6C4C2B3EB}"/>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a:extLst>
                  <a:ext uri="{FF2B5EF4-FFF2-40B4-BE49-F238E27FC236}">
                    <a16:creationId xmlns:a16="http://schemas.microsoft.com/office/drawing/2014/main" id="{EDCA49AB-F4EB-7EE2-D2BF-8D86B144BB25}"/>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a:extLst>
              <a:ext uri="{FF2B5EF4-FFF2-40B4-BE49-F238E27FC236}">
                <a16:creationId xmlns:a16="http://schemas.microsoft.com/office/drawing/2014/main" id="{D617718F-7A1B-FB06-5B00-FAC818F44452}"/>
              </a:ext>
            </a:extLst>
          </p:cNvPr>
          <p:cNvGrpSpPr/>
          <p:nvPr/>
        </p:nvGrpSpPr>
        <p:grpSpPr>
          <a:xfrm>
            <a:off x="1002725" y="1509763"/>
            <a:ext cx="2988593" cy="2597649"/>
            <a:chOff x="1176775" y="1509763"/>
            <a:chExt cx="2988593" cy="2597649"/>
          </a:xfrm>
        </p:grpSpPr>
        <p:sp>
          <p:nvSpPr>
            <p:cNvPr id="1661" name="Google Shape;1661;p48">
              <a:extLst>
                <a:ext uri="{FF2B5EF4-FFF2-40B4-BE49-F238E27FC236}">
                  <a16:creationId xmlns:a16="http://schemas.microsoft.com/office/drawing/2014/main" id="{D468EB4B-CC47-BD58-9BCF-77E9734B6DFA}"/>
                </a:ext>
              </a:extLst>
            </p:cNvPr>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a:extLst>
                <a:ext uri="{FF2B5EF4-FFF2-40B4-BE49-F238E27FC236}">
                  <a16:creationId xmlns:a16="http://schemas.microsoft.com/office/drawing/2014/main" id="{88489AED-D905-222D-2A88-6B4B2EB1FD9F}"/>
                </a:ext>
              </a:extLst>
            </p:cNvPr>
            <p:cNvGrpSpPr/>
            <p:nvPr/>
          </p:nvGrpSpPr>
          <p:grpSpPr>
            <a:xfrm>
              <a:off x="3400002" y="1673553"/>
              <a:ext cx="589008" cy="101951"/>
              <a:chOff x="7488738" y="1265980"/>
              <a:chExt cx="523098" cy="90543"/>
            </a:xfrm>
          </p:grpSpPr>
          <p:sp>
            <p:nvSpPr>
              <p:cNvPr id="1663" name="Google Shape;1663;p48">
                <a:extLst>
                  <a:ext uri="{FF2B5EF4-FFF2-40B4-BE49-F238E27FC236}">
                    <a16:creationId xmlns:a16="http://schemas.microsoft.com/office/drawing/2014/main" id="{6D075E01-A3C9-A051-0779-5A7E3882C251}"/>
                  </a:ext>
                </a:extLst>
              </p:cNvPr>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a:extLst>
                  <a:ext uri="{FF2B5EF4-FFF2-40B4-BE49-F238E27FC236}">
                    <a16:creationId xmlns:a16="http://schemas.microsoft.com/office/drawing/2014/main" id="{E79AC4CE-92FA-1608-F93E-93598DF2F737}"/>
                  </a:ext>
                </a:extLst>
              </p:cNvPr>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a:extLst>
                  <a:ext uri="{FF2B5EF4-FFF2-40B4-BE49-F238E27FC236}">
                    <a16:creationId xmlns:a16="http://schemas.microsoft.com/office/drawing/2014/main" id="{4567FDD1-BCCB-7776-58CE-FD50A708DD1D}"/>
                  </a:ext>
                </a:extLst>
              </p:cNvPr>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a:extLst>
                  <a:ext uri="{FF2B5EF4-FFF2-40B4-BE49-F238E27FC236}">
                    <a16:creationId xmlns:a16="http://schemas.microsoft.com/office/drawing/2014/main" id="{E5C9DCF5-22B8-1F21-7549-F9F995418A6D}"/>
                  </a:ext>
                </a:extLst>
              </p:cNvPr>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a:extLst>
                <a:ext uri="{FF2B5EF4-FFF2-40B4-BE49-F238E27FC236}">
                  <a16:creationId xmlns:a16="http://schemas.microsoft.com/office/drawing/2014/main" id="{03E2A8A8-68B2-3E23-AF8E-577D1A8968DF}"/>
                </a:ext>
              </a:extLst>
            </p:cNvPr>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a:extLst>
              <a:ext uri="{FF2B5EF4-FFF2-40B4-BE49-F238E27FC236}">
                <a16:creationId xmlns:a16="http://schemas.microsoft.com/office/drawing/2014/main" id="{18235677-B005-62A8-92D3-6A6BC2749E50}"/>
              </a:ext>
            </a:extLst>
          </p:cNvPr>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a:extLst>
              <a:ext uri="{FF2B5EF4-FFF2-40B4-BE49-F238E27FC236}">
                <a16:creationId xmlns:a16="http://schemas.microsoft.com/office/drawing/2014/main" id="{30B1A06B-5AB9-25D7-B411-A876BD702099}"/>
              </a:ext>
            </a:extLst>
          </p:cNvPr>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E798769E-120F-C5F0-C035-8390F42E4699}"/>
              </a:ext>
            </a:extLst>
          </p:cNvPr>
          <p:cNvPicPr>
            <a:picLocks noChangeAspect="1"/>
          </p:cNvPicPr>
          <p:nvPr/>
        </p:nvPicPr>
        <p:blipFill>
          <a:blip r:embed="rId3"/>
          <a:stretch>
            <a:fillRect/>
          </a:stretch>
        </p:blipFill>
        <p:spPr>
          <a:xfrm>
            <a:off x="1842694" y="2051787"/>
            <a:ext cx="1456685" cy="1692904"/>
          </a:xfrm>
          <a:prstGeom prst="rect">
            <a:avLst/>
          </a:prstGeom>
        </p:spPr>
      </p:pic>
    </p:spTree>
    <p:extLst>
      <p:ext uri="{BB962C8B-B14F-4D97-AF65-F5344CB8AC3E}">
        <p14:creationId xmlns:p14="http://schemas.microsoft.com/office/powerpoint/2010/main" val="1164988596"/>
      </p:ext>
    </p:extLst>
  </p:cSld>
  <p:clrMapOvr>
    <a:masterClrMapping/>
  </p:clrMapOvr>
</p:sld>
</file>

<file path=ppt/theme/theme1.xml><?xml version="1.0" encoding="utf-8"?>
<a:theme xmlns:a="http://schemas.openxmlformats.org/drawingml/2006/main" name="Engineering Technology &amp; Drafting Major for College: Drafting &amp; CAD Technology by Slidesgo">
  <a:themeElements>
    <a:clrScheme name="Simple Light">
      <a:dk1>
        <a:srgbClr val="000000"/>
      </a:dk1>
      <a:lt1>
        <a:srgbClr val="B5B1A7"/>
      </a:lt1>
      <a:dk2>
        <a:srgbClr val="FFFFFF"/>
      </a:dk2>
      <a:lt2>
        <a:srgbClr val="E4BA3A"/>
      </a:lt2>
      <a:accent1>
        <a:srgbClr val="023D6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1084</Words>
  <Application>Microsoft Office PowerPoint</Application>
  <PresentationFormat>On-screen Show (16:9)</PresentationFormat>
  <Paragraphs>58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DM Sans</vt:lpstr>
      <vt:lpstr>Raleway Black</vt:lpstr>
      <vt:lpstr>Raleway</vt:lpstr>
      <vt:lpstr>Proxy 9</vt:lpstr>
      <vt:lpstr>Arial</vt:lpstr>
      <vt:lpstr>Engineering Technology &amp; Drafting Major for College: Drafting &amp; CAD Technology by Slidesgo</vt:lpstr>
      <vt:lpstr>Senzorii</vt:lpstr>
      <vt:lpstr>PowerPoint Presentation</vt:lpstr>
      <vt:lpstr>Noțiuni de bază</vt:lpstr>
      <vt:lpstr>Sunetul</vt:lpstr>
      <vt:lpstr>Temperatura </vt:lpstr>
      <vt:lpstr>Forță / Greutate</vt:lpstr>
      <vt:lpstr>Distanță(Utrasonic)</vt:lpstr>
      <vt:lpstr>Sensor de curent</vt:lpstr>
      <vt:lpstr>Accelerometru</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Alexandru Railean</cp:lastModifiedBy>
  <cp:revision>1</cp:revision>
  <dcterms:modified xsi:type="dcterms:W3CDTF">2025-11-11T10:46:49Z</dcterms:modified>
</cp:coreProperties>
</file>